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5"/>
  </p:notesMasterIdLst>
  <p:sldIdLst>
    <p:sldId id="256" r:id="rId2"/>
    <p:sldId id="309" r:id="rId3"/>
    <p:sldId id="308" r:id="rId4"/>
    <p:sldId id="322" r:id="rId5"/>
    <p:sldId id="323" r:id="rId6"/>
    <p:sldId id="321" r:id="rId7"/>
    <p:sldId id="266" r:id="rId8"/>
    <p:sldId id="278" r:id="rId9"/>
    <p:sldId id="313" r:id="rId10"/>
    <p:sldId id="279" r:id="rId11"/>
    <p:sldId id="314" r:id="rId12"/>
    <p:sldId id="277" r:id="rId13"/>
    <p:sldId id="257" r:id="rId14"/>
    <p:sldId id="261" r:id="rId15"/>
    <p:sldId id="281" r:id="rId16"/>
    <p:sldId id="291" r:id="rId17"/>
    <p:sldId id="282" r:id="rId18"/>
    <p:sldId id="283" r:id="rId19"/>
    <p:sldId id="284" r:id="rId20"/>
    <p:sldId id="285" r:id="rId21"/>
    <p:sldId id="286" r:id="rId22"/>
    <p:sldId id="287" r:id="rId23"/>
    <p:sldId id="288" r:id="rId24"/>
    <p:sldId id="289" r:id="rId25"/>
    <p:sldId id="290" r:id="rId26"/>
    <p:sldId id="292" r:id="rId27"/>
    <p:sldId id="316" r:id="rId28"/>
    <p:sldId id="317" r:id="rId29"/>
    <p:sldId id="295" r:id="rId30"/>
    <p:sldId id="296" r:id="rId31"/>
    <p:sldId id="315" r:id="rId32"/>
    <p:sldId id="297" r:id="rId33"/>
    <p:sldId id="298" r:id="rId34"/>
    <p:sldId id="318" r:id="rId35"/>
    <p:sldId id="310" r:id="rId36"/>
    <p:sldId id="319" r:id="rId37"/>
    <p:sldId id="305" r:id="rId38"/>
    <p:sldId id="306" r:id="rId39"/>
    <p:sldId id="264" r:id="rId40"/>
    <p:sldId id="307" r:id="rId41"/>
    <p:sldId id="320" r:id="rId42"/>
    <p:sldId id="259" r:id="rId43"/>
    <p:sldId id="294"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Logging in" id="{286D0511-4436-324B-AFCB-CBCBCB46791C}">
          <p14:sldIdLst>
            <p14:sldId id="256"/>
            <p14:sldId id="309"/>
            <p14:sldId id="308"/>
            <p14:sldId id="322"/>
            <p14:sldId id="323"/>
            <p14:sldId id="321"/>
            <p14:sldId id="266"/>
            <p14:sldId id="278"/>
            <p14:sldId id="313"/>
            <p14:sldId id="279"/>
            <p14:sldId id="314"/>
            <p14:sldId id="277"/>
            <p14:sldId id="257"/>
            <p14:sldId id="261"/>
            <p14:sldId id="281"/>
            <p14:sldId id="291"/>
            <p14:sldId id="282"/>
            <p14:sldId id="283"/>
            <p14:sldId id="284"/>
            <p14:sldId id="285"/>
            <p14:sldId id="286"/>
            <p14:sldId id="287"/>
            <p14:sldId id="288"/>
            <p14:sldId id="289"/>
            <p14:sldId id="290"/>
            <p14:sldId id="292"/>
            <p14:sldId id="316"/>
            <p14:sldId id="317"/>
            <p14:sldId id="295"/>
            <p14:sldId id="296"/>
            <p14:sldId id="315"/>
            <p14:sldId id="297"/>
            <p14:sldId id="298"/>
            <p14:sldId id="318"/>
            <p14:sldId id="310"/>
            <p14:sldId id="319"/>
            <p14:sldId id="305"/>
            <p14:sldId id="306"/>
            <p14:sldId id="264"/>
            <p14:sldId id="307"/>
            <p14:sldId id="320"/>
          </p14:sldIdLst>
        </p14:section>
        <p14:section name="Support and information" id="{D76436DA-986F-3E42-8A0E-090E6E87AD47}">
          <p14:sldIdLst>
            <p14:sldId id="259"/>
            <p14:sldId id="29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56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86A573-9DAD-504D-86A6-78CEAB983635}" v="1" dt="2024-11-14T14:57:53.1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71"/>
    <p:restoredTop sz="87960"/>
  </p:normalViewPr>
  <p:slideViewPr>
    <p:cSldViewPr snapToGrid="0">
      <p:cViewPr varScale="1">
        <p:scale>
          <a:sx n="97" d="100"/>
          <a:sy n="97" d="100"/>
        </p:scale>
        <p:origin x="90"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ura Dean (staff)" userId="d8747312-ac52-4b4d-9ae4-1e15c3e0516b" providerId="ADAL" clId="{C83962B6-82AA-D547-AA74-A98D0903F50C}"/>
    <pc:docChg chg="modSld">
      <pc:chgData name="Laura Dean (staff)" userId="d8747312-ac52-4b4d-9ae4-1e15c3e0516b" providerId="ADAL" clId="{C83962B6-82AA-D547-AA74-A98D0903F50C}" dt="2024-05-01T16:26:20.027" v="0" actId="20577"/>
      <pc:docMkLst>
        <pc:docMk/>
      </pc:docMkLst>
      <pc:sldChg chg="modNotesTx">
        <pc:chgData name="Laura Dean (staff)" userId="d8747312-ac52-4b4d-9ae4-1e15c3e0516b" providerId="ADAL" clId="{C83962B6-82AA-D547-AA74-A98D0903F50C}" dt="2024-05-01T16:26:20.027" v="0" actId="20577"/>
        <pc:sldMkLst>
          <pc:docMk/>
          <pc:sldMk cId="3632703900" sldId="264"/>
        </pc:sldMkLst>
      </pc:sldChg>
    </pc:docChg>
  </pc:docChgLst>
  <pc:docChgLst>
    <pc:chgData name="Laura Dean (staff)" userId="d8747312-ac52-4b4d-9ae4-1e15c3e0516b" providerId="ADAL" clId="{1E86A573-9DAD-504D-86A6-78CEAB983635}"/>
    <pc:docChg chg="custSel modSld">
      <pc:chgData name="Laura Dean (staff)" userId="d8747312-ac52-4b4d-9ae4-1e15c3e0516b" providerId="ADAL" clId="{1E86A573-9DAD-504D-86A6-78CEAB983635}" dt="2024-11-14T14:57:56.079" v="377" actId="20577"/>
      <pc:docMkLst>
        <pc:docMk/>
      </pc:docMkLst>
      <pc:sldChg chg="modSp mod">
        <pc:chgData name="Laura Dean (staff)" userId="d8747312-ac52-4b4d-9ae4-1e15c3e0516b" providerId="ADAL" clId="{1E86A573-9DAD-504D-86A6-78CEAB983635}" dt="2024-11-14T14:56:36.730" v="298" actId="207"/>
        <pc:sldMkLst>
          <pc:docMk/>
          <pc:sldMk cId="3749462337" sldId="278"/>
        </pc:sldMkLst>
        <pc:spChg chg="mod">
          <ac:chgData name="Laura Dean (staff)" userId="d8747312-ac52-4b4d-9ae4-1e15c3e0516b" providerId="ADAL" clId="{1E86A573-9DAD-504D-86A6-78CEAB983635}" dt="2024-11-14T14:56:36.730" v="298" actId="207"/>
          <ac:spMkLst>
            <pc:docMk/>
            <pc:sldMk cId="3749462337" sldId="278"/>
            <ac:spMk id="5" creationId="{4CC45522-E34A-0F5C-63FC-A68286DB45CE}"/>
          </ac:spMkLst>
        </pc:spChg>
      </pc:sldChg>
      <pc:sldChg chg="modSp mod">
        <pc:chgData name="Laura Dean (staff)" userId="d8747312-ac52-4b4d-9ae4-1e15c3e0516b" providerId="ADAL" clId="{1E86A573-9DAD-504D-86A6-78CEAB983635}" dt="2024-11-14T14:57:56.079" v="377" actId="20577"/>
        <pc:sldMkLst>
          <pc:docMk/>
          <pc:sldMk cId="1427272894" sldId="279"/>
        </pc:sldMkLst>
        <pc:spChg chg="mod">
          <ac:chgData name="Laura Dean (staff)" userId="d8747312-ac52-4b4d-9ae4-1e15c3e0516b" providerId="ADAL" clId="{1E86A573-9DAD-504D-86A6-78CEAB983635}" dt="2024-11-14T14:57:56.079" v="377" actId="20577"/>
          <ac:spMkLst>
            <pc:docMk/>
            <pc:sldMk cId="1427272894" sldId="279"/>
            <ac:spMk id="9" creationId="{A0E05A72-918D-E4D4-E374-3191861B38AD}"/>
          </ac:spMkLst>
        </pc:spChg>
      </pc:sldChg>
    </pc:docChg>
  </pc:docChgLst>
  <pc:docChgLst>
    <pc:chgData name="Laura Dean (staff)" userId="d8747312-ac52-4b4d-9ae4-1e15c3e0516b" providerId="ADAL" clId="{0BB37FFF-C9FF-B54A-B7A6-229063462BBB}"/>
    <pc:docChg chg="undo custSel addSld delSld modSld sldOrd addSection modSection">
      <pc:chgData name="Laura Dean (staff)" userId="d8747312-ac52-4b4d-9ae4-1e15c3e0516b" providerId="ADAL" clId="{0BB37FFF-C9FF-B54A-B7A6-229063462BBB}" dt="2024-10-08T11:11:17.506" v="12552" actId="14100"/>
      <pc:docMkLst>
        <pc:docMk/>
      </pc:docMkLst>
      <pc:sldChg chg="addSp delSp modSp mod ord modNotesTx">
        <pc:chgData name="Laura Dean (staff)" userId="d8747312-ac52-4b4d-9ae4-1e15c3e0516b" providerId="ADAL" clId="{0BB37FFF-C9FF-B54A-B7A6-229063462BBB}" dt="2024-10-07T13:34:36.266" v="10232" actId="14100"/>
        <pc:sldMkLst>
          <pc:docMk/>
          <pc:sldMk cId="3970020448" sldId="256"/>
        </pc:sldMkLst>
        <pc:spChg chg="mod">
          <ac:chgData name="Laura Dean (staff)" userId="d8747312-ac52-4b4d-9ae4-1e15c3e0516b" providerId="ADAL" clId="{0BB37FFF-C9FF-B54A-B7A6-229063462BBB}" dt="2024-10-07T13:33:24.131" v="10224" actId="1076"/>
          <ac:spMkLst>
            <pc:docMk/>
            <pc:sldMk cId="3970020448" sldId="256"/>
            <ac:spMk id="2" creationId="{F57CE777-ABEB-6023-40DD-660DFBDCFEC6}"/>
          </ac:spMkLst>
        </pc:spChg>
        <pc:spChg chg="mod">
          <ac:chgData name="Laura Dean (staff)" userId="d8747312-ac52-4b4d-9ae4-1e15c3e0516b" providerId="ADAL" clId="{0BB37FFF-C9FF-B54A-B7A6-229063462BBB}" dt="2024-10-07T13:33:07.152" v="10210" actId="1076"/>
          <ac:spMkLst>
            <pc:docMk/>
            <pc:sldMk cId="3970020448" sldId="256"/>
            <ac:spMk id="5" creationId="{31EADD31-250A-669C-CA6F-536A910C5B4C}"/>
          </ac:spMkLst>
        </pc:spChg>
        <pc:spChg chg="del">
          <ac:chgData name="Laura Dean (staff)" userId="d8747312-ac52-4b4d-9ae4-1e15c3e0516b" providerId="ADAL" clId="{0BB37FFF-C9FF-B54A-B7A6-229063462BBB}" dt="2024-10-04T09:50:16.028" v="77" actId="478"/>
          <ac:spMkLst>
            <pc:docMk/>
            <pc:sldMk cId="3970020448" sldId="256"/>
            <ac:spMk id="8" creationId="{3569B6DB-28BC-88B8-AF4C-997CD473D1CD}"/>
          </ac:spMkLst>
        </pc:spChg>
        <pc:spChg chg="del">
          <ac:chgData name="Laura Dean (staff)" userId="d8747312-ac52-4b4d-9ae4-1e15c3e0516b" providerId="ADAL" clId="{0BB37FFF-C9FF-B54A-B7A6-229063462BBB}" dt="2024-10-04T09:50:12.594" v="75" actId="478"/>
          <ac:spMkLst>
            <pc:docMk/>
            <pc:sldMk cId="3970020448" sldId="256"/>
            <ac:spMk id="9" creationId="{AE08BC54-7BF5-53B9-830D-0C742D166AA8}"/>
          </ac:spMkLst>
        </pc:spChg>
        <pc:picChg chg="add del mod">
          <ac:chgData name="Laura Dean (staff)" userId="d8747312-ac52-4b4d-9ae4-1e15c3e0516b" providerId="ADAL" clId="{0BB37FFF-C9FF-B54A-B7A6-229063462BBB}" dt="2024-10-07T13:31:00.503" v="10193" actId="478"/>
          <ac:picMkLst>
            <pc:docMk/>
            <pc:sldMk cId="3970020448" sldId="256"/>
            <ac:picMk id="3" creationId="{FA0C27B2-47F8-A4BF-4C67-50536425858E}"/>
          </ac:picMkLst>
        </pc:picChg>
        <pc:picChg chg="del">
          <ac:chgData name="Laura Dean (staff)" userId="d8747312-ac52-4b4d-9ae4-1e15c3e0516b" providerId="ADAL" clId="{0BB37FFF-C9FF-B54A-B7A6-229063462BBB}" dt="2024-10-04T09:50:13.710" v="76" actId="478"/>
          <ac:picMkLst>
            <pc:docMk/>
            <pc:sldMk cId="3970020448" sldId="256"/>
            <ac:picMk id="6" creationId="{61E851A4-CAF0-5AD5-2210-D6206A1B368C}"/>
          </ac:picMkLst>
        </pc:picChg>
        <pc:picChg chg="del">
          <ac:chgData name="Laura Dean (staff)" userId="d8747312-ac52-4b4d-9ae4-1e15c3e0516b" providerId="ADAL" clId="{0BB37FFF-C9FF-B54A-B7A6-229063462BBB}" dt="2024-10-04T09:50:10.854" v="74" actId="478"/>
          <ac:picMkLst>
            <pc:docMk/>
            <pc:sldMk cId="3970020448" sldId="256"/>
            <ac:picMk id="2050" creationId="{367E6368-AC9B-EA3F-049E-11643218AF9E}"/>
          </ac:picMkLst>
        </pc:picChg>
        <pc:picChg chg="add mod">
          <ac:chgData name="Laura Dean (staff)" userId="d8747312-ac52-4b4d-9ae4-1e15c3e0516b" providerId="ADAL" clId="{0BB37FFF-C9FF-B54A-B7A6-229063462BBB}" dt="2024-10-07T13:34:28.517" v="10229" actId="1076"/>
          <ac:picMkLst>
            <pc:docMk/>
            <pc:sldMk cId="3970020448" sldId="256"/>
            <ac:picMk id="5122" creationId="{F848EC99-428B-ADC0-81B8-A27020134952}"/>
          </ac:picMkLst>
        </pc:picChg>
        <pc:picChg chg="add mod">
          <ac:chgData name="Laura Dean (staff)" userId="d8747312-ac52-4b4d-9ae4-1e15c3e0516b" providerId="ADAL" clId="{0BB37FFF-C9FF-B54A-B7A6-229063462BBB}" dt="2024-10-07T13:34:36.266" v="10232" actId="14100"/>
          <ac:picMkLst>
            <pc:docMk/>
            <pc:sldMk cId="3970020448" sldId="256"/>
            <ac:picMk id="5124" creationId="{C0E446BF-EC68-B7C9-80C2-E92547646B49}"/>
          </ac:picMkLst>
        </pc:picChg>
      </pc:sldChg>
      <pc:sldChg chg="addSp delSp modSp mod ord">
        <pc:chgData name="Laura Dean (staff)" userId="d8747312-ac52-4b4d-9ae4-1e15c3e0516b" providerId="ADAL" clId="{0BB37FFF-C9FF-B54A-B7A6-229063462BBB}" dt="2024-10-07T09:55:50.796" v="7314" actId="1076"/>
        <pc:sldMkLst>
          <pc:docMk/>
          <pc:sldMk cId="942524464" sldId="257"/>
        </pc:sldMkLst>
        <pc:spChg chg="add mod">
          <ac:chgData name="Laura Dean (staff)" userId="d8747312-ac52-4b4d-9ae4-1e15c3e0516b" providerId="ADAL" clId="{0BB37FFF-C9FF-B54A-B7A6-229063462BBB}" dt="2024-10-07T09:52:08.446" v="7282" actId="1076"/>
          <ac:spMkLst>
            <pc:docMk/>
            <pc:sldMk cId="942524464" sldId="257"/>
            <ac:spMk id="4" creationId="{B4EDBADD-CD3C-2205-C970-539DE536E455}"/>
          </ac:spMkLst>
        </pc:spChg>
        <pc:spChg chg="mod">
          <ac:chgData name="Laura Dean (staff)" userId="d8747312-ac52-4b4d-9ae4-1e15c3e0516b" providerId="ADAL" clId="{0BB37FFF-C9FF-B54A-B7A6-229063462BBB}" dt="2024-10-07T09:52:47.694" v="7291" actId="1076"/>
          <ac:spMkLst>
            <pc:docMk/>
            <pc:sldMk cId="942524464" sldId="257"/>
            <ac:spMk id="5" creationId="{B569C92D-8B54-512C-6399-CEF36D6A26B8}"/>
          </ac:spMkLst>
        </pc:spChg>
        <pc:spChg chg="mod">
          <ac:chgData name="Laura Dean (staff)" userId="d8747312-ac52-4b4d-9ae4-1e15c3e0516b" providerId="ADAL" clId="{0BB37FFF-C9FF-B54A-B7A6-229063462BBB}" dt="2024-10-07T09:48:45.587" v="7193" actId="207"/>
          <ac:spMkLst>
            <pc:docMk/>
            <pc:sldMk cId="942524464" sldId="257"/>
            <ac:spMk id="6" creationId="{FF8DDBE3-D3A8-885C-B3B3-8494BE468747}"/>
          </ac:spMkLst>
        </pc:spChg>
        <pc:spChg chg="mod">
          <ac:chgData name="Laura Dean (staff)" userId="d8747312-ac52-4b4d-9ae4-1e15c3e0516b" providerId="ADAL" clId="{0BB37FFF-C9FF-B54A-B7A6-229063462BBB}" dt="2024-10-07T09:55:50.796" v="7314" actId="1076"/>
          <ac:spMkLst>
            <pc:docMk/>
            <pc:sldMk cId="942524464" sldId="257"/>
            <ac:spMk id="11" creationId="{56331863-AEEB-BA7B-DFFA-0348A71F7A7E}"/>
          </ac:spMkLst>
        </pc:spChg>
        <pc:spChg chg="mod">
          <ac:chgData name="Laura Dean (staff)" userId="d8747312-ac52-4b4d-9ae4-1e15c3e0516b" providerId="ADAL" clId="{0BB37FFF-C9FF-B54A-B7A6-229063462BBB}" dt="2024-10-07T09:48:32.036" v="7192" actId="14100"/>
          <ac:spMkLst>
            <pc:docMk/>
            <pc:sldMk cId="942524464" sldId="257"/>
            <ac:spMk id="16" creationId="{ED136045-8458-4CF4-4D8E-88263952163C}"/>
          </ac:spMkLst>
        </pc:spChg>
        <pc:spChg chg="mod">
          <ac:chgData name="Laura Dean (staff)" userId="d8747312-ac52-4b4d-9ae4-1e15c3e0516b" providerId="ADAL" clId="{0BB37FFF-C9FF-B54A-B7A6-229063462BBB}" dt="2024-10-07T09:44:35.295" v="7013" actId="164"/>
          <ac:spMkLst>
            <pc:docMk/>
            <pc:sldMk cId="942524464" sldId="257"/>
            <ac:spMk id="19" creationId="{33A83F0A-8BDD-86DE-8A70-4D6C31DBD75C}"/>
          </ac:spMkLst>
        </pc:spChg>
        <pc:spChg chg="mod">
          <ac:chgData name="Laura Dean (staff)" userId="d8747312-ac52-4b4d-9ae4-1e15c3e0516b" providerId="ADAL" clId="{0BB37FFF-C9FF-B54A-B7A6-229063462BBB}" dt="2024-10-07T09:44:35.295" v="7013" actId="164"/>
          <ac:spMkLst>
            <pc:docMk/>
            <pc:sldMk cId="942524464" sldId="257"/>
            <ac:spMk id="21" creationId="{7ED2CC19-DB17-12CA-25A4-048CB64802B6}"/>
          </ac:spMkLst>
        </pc:spChg>
        <pc:grpChg chg="add del mod">
          <ac:chgData name="Laura Dean (staff)" userId="d8747312-ac52-4b4d-9ae4-1e15c3e0516b" providerId="ADAL" clId="{0BB37FFF-C9FF-B54A-B7A6-229063462BBB}" dt="2024-10-07T09:49:18.609" v="7195" actId="478"/>
          <ac:grpSpMkLst>
            <pc:docMk/>
            <pc:sldMk cId="942524464" sldId="257"/>
            <ac:grpSpMk id="2" creationId="{83E1085F-F900-471A-1C0F-07B526D9F7BF}"/>
          </ac:grpSpMkLst>
        </pc:grpChg>
        <pc:grpChg chg="add del mod">
          <ac:chgData name="Laura Dean (staff)" userId="d8747312-ac52-4b4d-9ae4-1e15c3e0516b" providerId="ADAL" clId="{0BB37FFF-C9FF-B54A-B7A6-229063462BBB}" dt="2024-10-07T09:50:05.330" v="7206" actId="21"/>
          <ac:grpSpMkLst>
            <pc:docMk/>
            <pc:sldMk cId="942524464" sldId="257"/>
            <ac:grpSpMk id="3" creationId="{A9A73624-BEF6-69C5-89A4-626821FB9295}"/>
          </ac:grpSpMkLst>
        </pc:grpChg>
        <pc:picChg chg="mod">
          <ac:chgData name="Laura Dean (staff)" userId="d8747312-ac52-4b4d-9ae4-1e15c3e0516b" providerId="ADAL" clId="{0BB37FFF-C9FF-B54A-B7A6-229063462BBB}" dt="2024-10-07T09:44:35.295" v="7013" actId="164"/>
          <ac:picMkLst>
            <pc:docMk/>
            <pc:sldMk cId="942524464" sldId="257"/>
            <ac:picMk id="17" creationId="{D2B465F2-175F-4585-FFE3-4E108F8A8EAE}"/>
          </ac:picMkLst>
        </pc:picChg>
        <pc:picChg chg="mod">
          <ac:chgData name="Laura Dean (staff)" userId="d8747312-ac52-4b4d-9ae4-1e15c3e0516b" providerId="ADAL" clId="{0BB37FFF-C9FF-B54A-B7A6-229063462BBB}" dt="2024-10-07T09:44:44.243" v="7022" actId="164"/>
          <ac:picMkLst>
            <pc:docMk/>
            <pc:sldMk cId="942524464" sldId="257"/>
            <ac:picMk id="22" creationId="{414169AC-0027-2E79-DA78-8A3222B24C9C}"/>
          </ac:picMkLst>
        </pc:picChg>
        <pc:picChg chg="add mod">
          <ac:chgData name="Laura Dean (staff)" userId="d8747312-ac52-4b4d-9ae4-1e15c3e0516b" providerId="ADAL" clId="{0BB37FFF-C9FF-B54A-B7A6-229063462BBB}" dt="2024-10-07T09:53:06.466" v="7299" actId="1036"/>
          <ac:picMkLst>
            <pc:docMk/>
            <pc:sldMk cId="942524464" sldId="257"/>
            <ac:picMk id="1028" creationId="{703316E3-DCFA-8637-CE22-B479447B8602}"/>
          </ac:picMkLst>
        </pc:picChg>
      </pc:sldChg>
      <pc:sldChg chg="ord">
        <pc:chgData name="Laura Dean (staff)" userId="d8747312-ac52-4b4d-9ae4-1e15c3e0516b" providerId="ADAL" clId="{0BB37FFF-C9FF-B54A-B7A6-229063462BBB}" dt="2024-10-07T09:54:08.265" v="7303" actId="20578"/>
        <pc:sldMkLst>
          <pc:docMk/>
          <pc:sldMk cId="1465555569" sldId="258"/>
        </pc:sldMkLst>
      </pc:sldChg>
      <pc:sldChg chg="modSp mod ord">
        <pc:chgData name="Laura Dean (staff)" userId="d8747312-ac52-4b4d-9ae4-1e15c3e0516b" providerId="ADAL" clId="{0BB37FFF-C9FF-B54A-B7A6-229063462BBB}" dt="2024-10-07T10:37:58.415" v="8360" actId="20578"/>
        <pc:sldMkLst>
          <pc:docMk/>
          <pc:sldMk cId="1107250077" sldId="259"/>
        </pc:sldMkLst>
        <pc:spChg chg="mod">
          <ac:chgData name="Laura Dean (staff)" userId="d8747312-ac52-4b4d-9ae4-1e15c3e0516b" providerId="ADAL" clId="{0BB37FFF-C9FF-B54A-B7A6-229063462BBB}" dt="2024-10-07T10:18:27.336" v="8313" actId="20577"/>
          <ac:spMkLst>
            <pc:docMk/>
            <pc:sldMk cId="1107250077" sldId="259"/>
            <ac:spMk id="5" creationId="{828DC056-10AC-40A1-4F48-3426EDC77E3E}"/>
          </ac:spMkLst>
        </pc:spChg>
        <pc:spChg chg="mod">
          <ac:chgData name="Laura Dean (staff)" userId="d8747312-ac52-4b4d-9ae4-1e15c3e0516b" providerId="ADAL" clId="{0BB37FFF-C9FF-B54A-B7A6-229063462BBB}" dt="2024-10-07T10:18:39.424" v="8324" actId="1035"/>
          <ac:spMkLst>
            <pc:docMk/>
            <pc:sldMk cId="1107250077" sldId="259"/>
            <ac:spMk id="7" creationId="{39C89EC8-F7D7-F2C8-46B8-422186E81126}"/>
          </ac:spMkLst>
        </pc:spChg>
        <pc:spChg chg="mod">
          <ac:chgData name="Laura Dean (staff)" userId="d8747312-ac52-4b4d-9ae4-1e15c3e0516b" providerId="ADAL" clId="{0BB37FFF-C9FF-B54A-B7A6-229063462BBB}" dt="2024-10-07T10:18:39.424" v="8324" actId="1035"/>
          <ac:spMkLst>
            <pc:docMk/>
            <pc:sldMk cId="1107250077" sldId="259"/>
            <ac:spMk id="11" creationId="{C1EDDB11-FC1B-815F-FAA2-102F194500DF}"/>
          </ac:spMkLst>
        </pc:spChg>
      </pc:sldChg>
      <pc:sldChg chg="modSp mod ord modNotesTx">
        <pc:chgData name="Laura Dean (staff)" userId="d8747312-ac52-4b4d-9ae4-1e15c3e0516b" providerId="ADAL" clId="{0BB37FFF-C9FF-B54A-B7A6-229063462BBB}" dt="2024-10-07T11:48:43.245" v="9297" actId="1036"/>
        <pc:sldMkLst>
          <pc:docMk/>
          <pc:sldMk cId="1708680250" sldId="260"/>
        </pc:sldMkLst>
        <pc:spChg chg="mod">
          <ac:chgData name="Laura Dean (staff)" userId="d8747312-ac52-4b4d-9ae4-1e15c3e0516b" providerId="ADAL" clId="{0BB37FFF-C9FF-B54A-B7A6-229063462BBB}" dt="2024-10-07T10:55:48.613" v="8589" actId="207"/>
          <ac:spMkLst>
            <pc:docMk/>
            <pc:sldMk cId="1708680250" sldId="260"/>
            <ac:spMk id="3" creationId="{49092E1B-3595-A86F-1581-CE1FEB4E83AC}"/>
          </ac:spMkLst>
        </pc:spChg>
        <pc:spChg chg="mod">
          <ac:chgData name="Laura Dean (staff)" userId="d8747312-ac52-4b4d-9ae4-1e15c3e0516b" providerId="ADAL" clId="{0BB37FFF-C9FF-B54A-B7A6-229063462BBB}" dt="2024-10-07T10:55:48.613" v="8589" actId="207"/>
          <ac:spMkLst>
            <pc:docMk/>
            <pc:sldMk cId="1708680250" sldId="260"/>
            <ac:spMk id="5" creationId="{9ED99A1D-C2FC-2BB2-904B-28D0161D7AE0}"/>
          </ac:spMkLst>
        </pc:spChg>
        <pc:spChg chg="mod">
          <ac:chgData name="Laura Dean (staff)" userId="d8747312-ac52-4b4d-9ae4-1e15c3e0516b" providerId="ADAL" clId="{0BB37FFF-C9FF-B54A-B7A6-229063462BBB}" dt="2024-10-07T10:56:00.031" v="8592" actId="14100"/>
          <ac:spMkLst>
            <pc:docMk/>
            <pc:sldMk cId="1708680250" sldId="260"/>
            <ac:spMk id="6" creationId="{DB21EC0F-6B63-AD0D-9E42-1D18AA7E26A9}"/>
          </ac:spMkLst>
        </pc:spChg>
        <pc:spChg chg="mod">
          <ac:chgData name="Laura Dean (staff)" userId="d8747312-ac52-4b4d-9ae4-1e15c3e0516b" providerId="ADAL" clId="{0BB37FFF-C9FF-B54A-B7A6-229063462BBB}" dt="2024-10-07T10:55:57.244" v="8591" actId="14100"/>
          <ac:spMkLst>
            <pc:docMk/>
            <pc:sldMk cId="1708680250" sldId="260"/>
            <ac:spMk id="7" creationId="{0B809697-6D74-4D7A-125D-02BDA8CDAE30}"/>
          </ac:spMkLst>
        </pc:spChg>
        <pc:spChg chg="mod">
          <ac:chgData name="Laura Dean (staff)" userId="d8747312-ac52-4b4d-9ae4-1e15c3e0516b" providerId="ADAL" clId="{0BB37FFF-C9FF-B54A-B7A6-229063462BBB}" dt="2024-10-07T11:48:43.245" v="9297" actId="1036"/>
          <ac:spMkLst>
            <pc:docMk/>
            <pc:sldMk cId="1708680250" sldId="260"/>
            <ac:spMk id="8" creationId="{7D5557FD-E134-73DB-4BD7-647E6EC646A3}"/>
          </ac:spMkLst>
        </pc:spChg>
        <pc:spChg chg="mod">
          <ac:chgData name="Laura Dean (staff)" userId="d8747312-ac52-4b4d-9ae4-1e15c3e0516b" providerId="ADAL" clId="{0BB37FFF-C9FF-B54A-B7A6-229063462BBB}" dt="2024-10-07T10:55:48.613" v="8589" actId="207"/>
          <ac:spMkLst>
            <pc:docMk/>
            <pc:sldMk cId="1708680250" sldId="260"/>
            <ac:spMk id="9" creationId="{AF28E12E-F401-ABF5-CD48-34E816F357CB}"/>
          </ac:spMkLst>
        </pc:spChg>
      </pc:sldChg>
      <pc:sldChg chg="addSp delSp modSp mod ord addAnim delAnim">
        <pc:chgData name="Laura Dean (staff)" userId="d8747312-ac52-4b4d-9ae4-1e15c3e0516b" providerId="ADAL" clId="{0BB37FFF-C9FF-B54A-B7A6-229063462BBB}" dt="2024-10-07T09:16:04.603" v="3994" actId="478"/>
        <pc:sldMkLst>
          <pc:docMk/>
          <pc:sldMk cId="3823243654" sldId="261"/>
        </pc:sldMkLst>
        <pc:spChg chg="mod">
          <ac:chgData name="Laura Dean (staff)" userId="d8747312-ac52-4b4d-9ae4-1e15c3e0516b" providerId="ADAL" clId="{0BB37FFF-C9FF-B54A-B7A6-229063462BBB}" dt="2024-10-07T09:06:50.867" v="3155" actId="20577"/>
          <ac:spMkLst>
            <pc:docMk/>
            <pc:sldMk cId="3823243654" sldId="261"/>
            <ac:spMk id="2" creationId="{F57CE777-ABEB-6023-40DD-660DFBDCFEC6}"/>
          </ac:spMkLst>
        </pc:spChg>
        <pc:spChg chg="add del mod">
          <ac:chgData name="Laura Dean (staff)" userId="d8747312-ac52-4b4d-9ae4-1e15c3e0516b" providerId="ADAL" clId="{0BB37FFF-C9FF-B54A-B7A6-229063462BBB}" dt="2024-10-07T09:16:04.603" v="3994" actId="478"/>
          <ac:spMkLst>
            <pc:docMk/>
            <pc:sldMk cId="3823243654" sldId="261"/>
            <ac:spMk id="3" creationId="{3285AF3F-C816-2F6D-D135-1A1FECC49707}"/>
          </ac:spMkLst>
        </pc:spChg>
        <pc:spChg chg="add del mod">
          <ac:chgData name="Laura Dean (staff)" userId="d8747312-ac52-4b4d-9ae4-1e15c3e0516b" providerId="ADAL" clId="{0BB37FFF-C9FF-B54A-B7A6-229063462BBB}" dt="2024-10-07T09:16:02.476" v="3993" actId="478"/>
          <ac:spMkLst>
            <pc:docMk/>
            <pc:sldMk cId="3823243654" sldId="261"/>
            <ac:spMk id="4" creationId="{65AAED87-A382-6088-F363-D19041667D0F}"/>
          </ac:spMkLst>
        </pc:spChg>
        <pc:spChg chg="mod">
          <ac:chgData name="Laura Dean (staff)" userId="d8747312-ac52-4b4d-9ae4-1e15c3e0516b" providerId="ADAL" clId="{0BB37FFF-C9FF-B54A-B7A6-229063462BBB}" dt="2024-10-07T09:13:44.485" v="3624" actId="1035"/>
          <ac:spMkLst>
            <pc:docMk/>
            <pc:sldMk cId="3823243654" sldId="261"/>
            <ac:spMk id="5" creationId="{C84CB168-3B29-C594-7663-7AE634CD3055}"/>
          </ac:spMkLst>
        </pc:spChg>
        <pc:spChg chg="del">
          <ac:chgData name="Laura Dean (staff)" userId="d8747312-ac52-4b4d-9ae4-1e15c3e0516b" providerId="ADAL" clId="{0BB37FFF-C9FF-B54A-B7A6-229063462BBB}" dt="2024-10-07T09:07:15.108" v="3156" actId="478"/>
          <ac:spMkLst>
            <pc:docMk/>
            <pc:sldMk cId="3823243654" sldId="261"/>
            <ac:spMk id="6" creationId="{69BB5679-6880-F124-539D-2FACAA8E5DD0}"/>
          </ac:spMkLst>
        </pc:spChg>
        <pc:spChg chg="mod">
          <ac:chgData name="Laura Dean (staff)" userId="d8747312-ac52-4b4d-9ae4-1e15c3e0516b" providerId="ADAL" clId="{0BB37FFF-C9FF-B54A-B7A6-229063462BBB}" dt="2024-10-07T09:13:44.485" v="3624" actId="1035"/>
          <ac:spMkLst>
            <pc:docMk/>
            <pc:sldMk cId="3823243654" sldId="261"/>
            <ac:spMk id="7" creationId="{FCB1C4CC-3309-AF1D-FFCB-8D0567E82DCD}"/>
          </ac:spMkLst>
        </pc:spChg>
        <pc:spChg chg="del">
          <ac:chgData name="Laura Dean (staff)" userId="d8747312-ac52-4b4d-9ae4-1e15c3e0516b" providerId="ADAL" clId="{0BB37FFF-C9FF-B54A-B7A6-229063462BBB}" dt="2024-10-07T09:07:30.625" v="3163" actId="478"/>
          <ac:spMkLst>
            <pc:docMk/>
            <pc:sldMk cId="3823243654" sldId="261"/>
            <ac:spMk id="8" creationId="{0CE9E439-AFF4-51DC-4824-0843A8E6E895}"/>
          </ac:spMkLst>
        </pc:spChg>
        <pc:spChg chg="del">
          <ac:chgData name="Laura Dean (staff)" userId="d8747312-ac52-4b4d-9ae4-1e15c3e0516b" providerId="ADAL" clId="{0BB37FFF-C9FF-B54A-B7A6-229063462BBB}" dt="2024-10-07T09:07:19.607" v="3157" actId="478"/>
          <ac:spMkLst>
            <pc:docMk/>
            <pc:sldMk cId="3823243654" sldId="261"/>
            <ac:spMk id="19" creationId="{A292CBA2-CAFF-7700-3119-D7922C413DB6}"/>
          </ac:spMkLst>
        </pc:spChg>
        <pc:spChg chg="mod">
          <ac:chgData name="Laura Dean (staff)" userId="d8747312-ac52-4b4d-9ae4-1e15c3e0516b" providerId="ADAL" clId="{0BB37FFF-C9FF-B54A-B7A6-229063462BBB}" dt="2024-10-07T09:13:29.135" v="3616" actId="1076"/>
          <ac:spMkLst>
            <pc:docMk/>
            <pc:sldMk cId="3823243654" sldId="261"/>
            <ac:spMk id="22" creationId="{B2478CBB-CCBD-92A5-63A2-A0A36555BFD7}"/>
          </ac:spMkLst>
        </pc:spChg>
        <pc:grpChg chg="del">
          <ac:chgData name="Laura Dean (staff)" userId="d8747312-ac52-4b4d-9ae4-1e15c3e0516b" providerId="ADAL" clId="{0BB37FFF-C9FF-B54A-B7A6-229063462BBB}" dt="2024-10-07T09:07:27.969" v="3162" actId="478"/>
          <ac:grpSpMkLst>
            <pc:docMk/>
            <pc:sldMk cId="3823243654" sldId="261"/>
            <ac:grpSpMk id="11" creationId="{60AF10BF-D8B6-0E6C-BAB0-03CE56A2A0B4}"/>
          </ac:grpSpMkLst>
        </pc:grpChg>
        <pc:grpChg chg="add del">
          <ac:chgData name="Laura Dean (staff)" userId="d8747312-ac52-4b4d-9ae4-1e15c3e0516b" providerId="ADAL" clId="{0BB37FFF-C9FF-B54A-B7A6-229063462BBB}" dt="2024-10-07T09:07:25.351" v="3160" actId="478"/>
          <ac:grpSpMkLst>
            <pc:docMk/>
            <pc:sldMk cId="3823243654" sldId="261"/>
            <ac:grpSpMk id="12" creationId="{6918C314-8E38-F928-561C-9C7E17D83C9D}"/>
          </ac:grpSpMkLst>
        </pc:grpChg>
        <pc:grpChg chg="del">
          <ac:chgData name="Laura Dean (staff)" userId="d8747312-ac52-4b4d-9ae4-1e15c3e0516b" providerId="ADAL" clId="{0BB37FFF-C9FF-B54A-B7A6-229063462BBB}" dt="2024-10-07T09:07:26.368" v="3161" actId="478"/>
          <ac:grpSpMkLst>
            <pc:docMk/>
            <pc:sldMk cId="3823243654" sldId="261"/>
            <ac:grpSpMk id="21" creationId="{C4614F1C-FF24-472F-F790-33B0BB5EE79B}"/>
          </ac:grpSpMkLst>
        </pc:grpChg>
      </pc:sldChg>
      <pc:sldChg chg="modSp modAnim">
        <pc:chgData name="Laura Dean (staff)" userId="d8747312-ac52-4b4d-9ae4-1e15c3e0516b" providerId="ADAL" clId="{0BB37FFF-C9FF-B54A-B7A6-229063462BBB}" dt="2024-10-07T10:59:35.848" v="8598" actId="2711"/>
        <pc:sldMkLst>
          <pc:docMk/>
          <pc:sldMk cId="327526663" sldId="262"/>
        </pc:sldMkLst>
        <pc:spChg chg="mod">
          <ac:chgData name="Laura Dean (staff)" userId="d8747312-ac52-4b4d-9ae4-1e15c3e0516b" providerId="ADAL" clId="{0BB37FFF-C9FF-B54A-B7A6-229063462BBB}" dt="2024-10-07T10:59:35.848" v="8598" actId="2711"/>
          <ac:spMkLst>
            <pc:docMk/>
            <pc:sldMk cId="327526663" sldId="262"/>
            <ac:spMk id="4" creationId="{16D9E5AF-FBE8-BDB2-9474-7839E3682B88}"/>
          </ac:spMkLst>
        </pc:spChg>
      </pc:sldChg>
      <pc:sldChg chg="modSp mod">
        <pc:chgData name="Laura Dean (staff)" userId="d8747312-ac52-4b4d-9ae4-1e15c3e0516b" providerId="ADAL" clId="{0BB37FFF-C9FF-B54A-B7A6-229063462BBB}" dt="2024-10-07T14:43:01.970" v="11362" actId="207"/>
        <pc:sldMkLst>
          <pc:docMk/>
          <pc:sldMk cId="1733648655" sldId="263"/>
        </pc:sldMkLst>
        <pc:spChg chg="mod">
          <ac:chgData name="Laura Dean (staff)" userId="d8747312-ac52-4b4d-9ae4-1e15c3e0516b" providerId="ADAL" clId="{0BB37FFF-C9FF-B54A-B7A6-229063462BBB}" dt="2024-10-07T14:42:54.578" v="11360" actId="207"/>
          <ac:spMkLst>
            <pc:docMk/>
            <pc:sldMk cId="1733648655" sldId="263"/>
            <ac:spMk id="4" creationId="{16D9E5AF-FBE8-BDB2-9474-7839E3682B88}"/>
          </ac:spMkLst>
        </pc:spChg>
        <pc:spChg chg="mod">
          <ac:chgData name="Laura Dean (staff)" userId="d8747312-ac52-4b4d-9ae4-1e15c3e0516b" providerId="ADAL" clId="{0BB37FFF-C9FF-B54A-B7A6-229063462BBB}" dt="2024-10-07T14:42:57.984" v="11361" actId="207"/>
          <ac:spMkLst>
            <pc:docMk/>
            <pc:sldMk cId="1733648655" sldId="263"/>
            <ac:spMk id="9" creationId="{4B48F47E-1F11-2073-2DED-0327940C74DB}"/>
          </ac:spMkLst>
        </pc:spChg>
        <pc:spChg chg="mod">
          <ac:chgData name="Laura Dean (staff)" userId="d8747312-ac52-4b4d-9ae4-1e15c3e0516b" providerId="ADAL" clId="{0BB37FFF-C9FF-B54A-B7A6-229063462BBB}" dt="2024-10-07T14:43:01.970" v="11362" actId="207"/>
          <ac:spMkLst>
            <pc:docMk/>
            <pc:sldMk cId="1733648655" sldId="263"/>
            <ac:spMk id="11" creationId="{22863497-675A-B2FC-C20E-84DCB090DDC9}"/>
          </ac:spMkLst>
        </pc:spChg>
      </pc:sldChg>
      <pc:sldChg chg="modSp mod">
        <pc:chgData name="Laura Dean (staff)" userId="d8747312-ac52-4b4d-9ae4-1e15c3e0516b" providerId="ADAL" clId="{0BB37FFF-C9FF-B54A-B7A6-229063462BBB}" dt="2024-10-07T14:44:01.692" v="11409" actId="20577"/>
        <pc:sldMkLst>
          <pc:docMk/>
          <pc:sldMk cId="3632703900" sldId="264"/>
        </pc:sldMkLst>
        <pc:spChg chg="mod">
          <ac:chgData name="Laura Dean (staff)" userId="d8747312-ac52-4b4d-9ae4-1e15c3e0516b" providerId="ADAL" clId="{0BB37FFF-C9FF-B54A-B7A6-229063462BBB}" dt="2024-10-04T09:49:24.716" v="52" actId="1076"/>
          <ac:spMkLst>
            <pc:docMk/>
            <pc:sldMk cId="3632703900" sldId="264"/>
            <ac:spMk id="4" creationId="{16D9E5AF-FBE8-BDB2-9474-7839E3682B88}"/>
          </ac:spMkLst>
        </pc:spChg>
        <pc:spChg chg="mod">
          <ac:chgData name="Laura Dean (staff)" userId="d8747312-ac52-4b4d-9ae4-1e15c3e0516b" providerId="ADAL" clId="{0BB37FFF-C9FF-B54A-B7A6-229063462BBB}" dt="2024-10-07T14:44:01.692" v="11409" actId="20577"/>
          <ac:spMkLst>
            <pc:docMk/>
            <pc:sldMk cId="3632703900" sldId="264"/>
            <ac:spMk id="9" creationId="{4B48F47E-1F11-2073-2DED-0327940C74DB}"/>
          </ac:spMkLst>
        </pc:spChg>
        <pc:spChg chg="mod">
          <ac:chgData name="Laura Dean (staff)" userId="d8747312-ac52-4b4d-9ae4-1e15c3e0516b" providerId="ADAL" clId="{0BB37FFF-C9FF-B54A-B7A6-229063462BBB}" dt="2024-10-07T10:18:13.416" v="8311" actId="20577"/>
          <ac:spMkLst>
            <pc:docMk/>
            <pc:sldMk cId="3632703900" sldId="264"/>
            <ac:spMk id="11" creationId="{22863497-675A-B2FC-C20E-84DCB090DDC9}"/>
          </ac:spMkLst>
        </pc:spChg>
      </pc:sldChg>
      <pc:sldChg chg="addSp delSp modSp del mod">
        <pc:chgData name="Laura Dean (staff)" userId="d8747312-ac52-4b4d-9ae4-1e15c3e0516b" providerId="ADAL" clId="{0BB37FFF-C9FF-B54A-B7A6-229063462BBB}" dt="2024-10-07T11:05:37.516" v="8918" actId="2696"/>
        <pc:sldMkLst>
          <pc:docMk/>
          <pc:sldMk cId="2081798508" sldId="265"/>
        </pc:sldMkLst>
        <pc:spChg chg="mod">
          <ac:chgData name="Laura Dean (staff)" userId="d8747312-ac52-4b4d-9ae4-1e15c3e0516b" providerId="ADAL" clId="{0BB37FFF-C9FF-B54A-B7A6-229063462BBB}" dt="2024-10-07T11:00:43.626" v="8612" actId="20577"/>
          <ac:spMkLst>
            <pc:docMk/>
            <pc:sldMk cId="2081798508" sldId="265"/>
            <ac:spMk id="2" creationId="{F57CE777-ABEB-6023-40DD-660DFBDCFEC6}"/>
          </ac:spMkLst>
        </pc:spChg>
        <pc:spChg chg="add mod">
          <ac:chgData name="Laura Dean (staff)" userId="d8747312-ac52-4b4d-9ae4-1e15c3e0516b" providerId="ADAL" clId="{0BB37FFF-C9FF-B54A-B7A6-229063462BBB}" dt="2024-10-07T11:01:14.898" v="8662" actId="20577"/>
          <ac:spMkLst>
            <pc:docMk/>
            <pc:sldMk cId="2081798508" sldId="265"/>
            <ac:spMk id="3" creationId="{0C802E61-1419-67FD-F90A-1203B26EFE29}"/>
          </ac:spMkLst>
        </pc:spChg>
        <pc:spChg chg="mod">
          <ac:chgData name="Laura Dean (staff)" userId="d8747312-ac52-4b4d-9ae4-1e15c3e0516b" providerId="ADAL" clId="{0BB37FFF-C9FF-B54A-B7A6-229063462BBB}" dt="2024-10-04T13:24:40.390" v="2823" actId="1076"/>
          <ac:spMkLst>
            <pc:docMk/>
            <pc:sldMk cId="2081798508" sldId="265"/>
            <ac:spMk id="4" creationId="{16D9E5AF-FBE8-BDB2-9474-7839E3682B88}"/>
          </ac:spMkLst>
        </pc:spChg>
        <pc:spChg chg="mod">
          <ac:chgData name="Laura Dean (staff)" userId="d8747312-ac52-4b4d-9ae4-1e15c3e0516b" providerId="ADAL" clId="{0BB37FFF-C9FF-B54A-B7A6-229063462BBB}" dt="2024-10-04T13:21:41.938" v="2686" actId="14100"/>
          <ac:spMkLst>
            <pc:docMk/>
            <pc:sldMk cId="2081798508" sldId="265"/>
            <ac:spMk id="5" creationId="{0D9D7D8E-FA6C-DCA4-60E3-3235B4E31C75}"/>
          </ac:spMkLst>
        </pc:spChg>
        <pc:spChg chg="mod">
          <ac:chgData name="Laura Dean (staff)" userId="d8747312-ac52-4b4d-9ae4-1e15c3e0516b" providerId="ADAL" clId="{0BB37FFF-C9FF-B54A-B7A6-229063462BBB}" dt="2024-10-07T11:01:47.619" v="8757" actId="6549"/>
          <ac:spMkLst>
            <pc:docMk/>
            <pc:sldMk cId="2081798508" sldId="265"/>
            <ac:spMk id="6" creationId="{FEFBF7B2-56C9-F9E6-4EC4-92A0C0E0C298}"/>
          </ac:spMkLst>
        </pc:spChg>
        <pc:spChg chg="mod">
          <ac:chgData name="Laura Dean (staff)" userId="d8747312-ac52-4b4d-9ae4-1e15c3e0516b" providerId="ADAL" clId="{0BB37FFF-C9FF-B54A-B7A6-229063462BBB}" dt="2024-10-07T11:02:30.320" v="8794" actId="20577"/>
          <ac:spMkLst>
            <pc:docMk/>
            <pc:sldMk cId="2081798508" sldId="265"/>
            <ac:spMk id="8" creationId="{FC5FCE90-A18C-A088-EBF9-76237023B92E}"/>
          </ac:spMkLst>
        </pc:spChg>
        <pc:spChg chg="del">
          <ac:chgData name="Laura Dean (staff)" userId="d8747312-ac52-4b4d-9ae4-1e15c3e0516b" providerId="ADAL" clId="{0BB37FFF-C9FF-B54A-B7A6-229063462BBB}" dt="2024-10-04T13:14:49.667" v="2305" actId="478"/>
          <ac:spMkLst>
            <pc:docMk/>
            <pc:sldMk cId="2081798508" sldId="265"/>
            <ac:spMk id="9" creationId="{F69AFEDC-B813-02B8-76C4-0201B8383878}"/>
          </ac:spMkLst>
        </pc:spChg>
        <pc:spChg chg="del">
          <ac:chgData name="Laura Dean (staff)" userId="d8747312-ac52-4b4d-9ae4-1e15c3e0516b" providerId="ADAL" clId="{0BB37FFF-C9FF-B54A-B7A6-229063462BBB}" dt="2024-10-04T13:14:51.728" v="2306" actId="478"/>
          <ac:spMkLst>
            <pc:docMk/>
            <pc:sldMk cId="2081798508" sldId="265"/>
            <ac:spMk id="11" creationId="{9F17D59F-E79B-7348-E5EA-D3F981257829}"/>
          </ac:spMkLst>
        </pc:spChg>
        <pc:spChg chg="del">
          <ac:chgData name="Laura Dean (staff)" userId="d8747312-ac52-4b4d-9ae4-1e15c3e0516b" providerId="ADAL" clId="{0BB37FFF-C9FF-B54A-B7A6-229063462BBB}" dt="2024-10-04T13:14:52.876" v="2307" actId="478"/>
          <ac:spMkLst>
            <pc:docMk/>
            <pc:sldMk cId="2081798508" sldId="265"/>
            <ac:spMk id="12" creationId="{633F35DD-27C8-7B4B-A342-E57B3EE63FC8}"/>
          </ac:spMkLst>
        </pc:spChg>
      </pc:sldChg>
      <pc:sldChg chg="add">
        <pc:chgData name="Laura Dean (staff)" userId="d8747312-ac52-4b4d-9ae4-1e15c3e0516b" providerId="ADAL" clId="{0BB37FFF-C9FF-B54A-B7A6-229063462BBB}" dt="2024-10-07T11:05:58.339" v="8921"/>
        <pc:sldMkLst>
          <pc:docMk/>
          <pc:sldMk cId="2343221612" sldId="265"/>
        </pc:sldMkLst>
      </pc:sldChg>
      <pc:sldChg chg="modSp add mod">
        <pc:chgData name="Laura Dean (staff)" userId="d8747312-ac52-4b4d-9ae4-1e15c3e0516b" providerId="ADAL" clId="{0BB37FFF-C9FF-B54A-B7A6-229063462BBB}" dt="2024-10-04T13:07:21.981" v="2224" actId="1035"/>
        <pc:sldMkLst>
          <pc:docMk/>
          <pc:sldMk cId="503866127" sldId="266"/>
        </pc:sldMkLst>
        <pc:spChg chg="mod">
          <ac:chgData name="Laura Dean (staff)" userId="d8747312-ac52-4b4d-9ae4-1e15c3e0516b" providerId="ADAL" clId="{0BB37FFF-C9FF-B54A-B7A6-229063462BBB}" dt="2024-10-04T09:51:16.352" v="103" actId="1076"/>
          <ac:spMkLst>
            <pc:docMk/>
            <pc:sldMk cId="503866127" sldId="266"/>
            <ac:spMk id="2" creationId="{638CD9DC-7518-23F7-22BA-F9CCB38ABDB3}"/>
          </ac:spMkLst>
        </pc:spChg>
        <pc:spChg chg="mod">
          <ac:chgData name="Laura Dean (staff)" userId="d8747312-ac52-4b4d-9ae4-1e15c3e0516b" providerId="ADAL" clId="{0BB37FFF-C9FF-B54A-B7A6-229063462BBB}" dt="2024-10-04T13:07:21.981" v="2224" actId="1035"/>
          <ac:spMkLst>
            <pc:docMk/>
            <pc:sldMk cId="503866127" sldId="266"/>
            <ac:spMk id="5" creationId="{B7E3B0C2-D2E4-9239-7802-2B9E631ECC11}"/>
          </ac:spMkLst>
        </pc:spChg>
        <pc:spChg chg="mod">
          <ac:chgData name="Laura Dean (staff)" userId="d8747312-ac52-4b4d-9ae4-1e15c3e0516b" providerId="ADAL" clId="{0BB37FFF-C9FF-B54A-B7A6-229063462BBB}" dt="2024-10-04T13:07:21.981" v="2224" actId="1035"/>
          <ac:spMkLst>
            <pc:docMk/>
            <pc:sldMk cId="503866127" sldId="266"/>
            <ac:spMk id="8" creationId="{753AAD60-20B2-79E0-8C4E-6AF4D1B16E55}"/>
          </ac:spMkLst>
        </pc:spChg>
        <pc:spChg chg="mod">
          <ac:chgData name="Laura Dean (staff)" userId="d8747312-ac52-4b4d-9ae4-1e15c3e0516b" providerId="ADAL" clId="{0BB37FFF-C9FF-B54A-B7A6-229063462BBB}" dt="2024-10-04T13:06:55.548" v="2201" actId="1076"/>
          <ac:spMkLst>
            <pc:docMk/>
            <pc:sldMk cId="503866127" sldId="266"/>
            <ac:spMk id="9" creationId="{46624B52-CB93-BE3B-E11E-A21BD2A48FA7}"/>
          </ac:spMkLst>
        </pc:spChg>
        <pc:picChg chg="mod">
          <ac:chgData name="Laura Dean (staff)" userId="d8747312-ac52-4b4d-9ae4-1e15c3e0516b" providerId="ADAL" clId="{0BB37FFF-C9FF-B54A-B7A6-229063462BBB}" dt="2024-10-04T13:07:21.981" v="2224" actId="1035"/>
          <ac:picMkLst>
            <pc:docMk/>
            <pc:sldMk cId="503866127" sldId="266"/>
            <ac:picMk id="6" creationId="{B7AC1ACF-0873-292D-0E82-3B6186E4A73E}"/>
          </ac:picMkLst>
        </pc:picChg>
        <pc:picChg chg="mod">
          <ac:chgData name="Laura Dean (staff)" userId="d8747312-ac52-4b4d-9ae4-1e15c3e0516b" providerId="ADAL" clId="{0BB37FFF-C9FF-B54A-B7A6-229063462BBB}" dt="2024-10-04T13:06:55.548" v="2201" actId="1076"/>
          <ac:picMkLst>
            <pc:docMk/>
            <pc:sldMk cId="503866127" sldId="266"/>
            <ac:picMk id="2050" creationId="{4F643C2D-8800-19EE-671A-595A046E1F86}"/>
          </ac:picMkLst>
        </pc:picChg>
      </pc:sldChg>
      <pc:sldChg chg="addSp modSp add del mod">
        <pc:chgData name="Laura Dean (staff)" userId="d8747312-ac52-4b4d-9ae4-1e15c3e0516b" providerId="ADAL" clId="{0BB37FFF-C9FF-B54A-B7A6-229063462BBB}" dt="2024-10-07T14:08:00.315" v="10837" actId="2696"/>
        <pc:sldMkLst>
          <pc:docMk/>
          <pc:sldMk cId="2087894853" sldId="275"/>
        </pc:sldMkLst>
        <pc:spChg chg="add mod">
          <ac:chgData name="Laura Dean (staff)" userId="d8747312-ac52-4b4d-9ae4-1e15c3e0516b" providerId="ADAL" clId="{0BB37FFF-C9FF-B54A-B7A6-229063462BBB}" dt="2024-10-07T09:55:37.928" v="7313" actId="20577"/>
          <ac:spMkLst>
            <pc:docMk/>
            <pc:sldMk cId="2087894853" sldId="275"/>
            <ac:spMk id="4" creationId="{E0A9EF8D-7BB0-081A-DCAF-DEA985BF3554}"/>
          </ac:spMkLst>
        </pc:spChg>
        <pc:picChg chg="mod">
          <ac:chgData name="Laura Dean (staff)" userId="d8747312-ac52-4b4d-9ae4-1e15c3e0516b" providerId="ADAL" clId="{0BB37FFF-C9FF-B54A-B7A6-229063462BBB}" dt="2024-10-07T09:55:22.945" v="7310" actId="1076"/>
          <ac:picMkLst>
            <pc:docMk/>
            <pc:sldMk cId="2087894853" sldId="275"/>
            <ac:picMk id="20482" creationId="{C856A0BC-47EF-EF4B-B140-91A463D8C9DF}"/>
          </ac:picMkLst>
        </pc:picChg>
      </pc:sldChg>
      <pc:sldChg chg="add">
        <pc:chgData name="Laura Dean (staff)" userId="d8747312-ac52-4b4d-9ae4-1e15c3e0516b" providerId="ADAL" clId="{0BB37FFF-C9FF-B54A-B7A6-229063462BBB}" dt="2024-10-07T14:08:05.390" v="10838"/>
        <pc:sldMkLst>
          <pc:docMk/>
          <pc:sldMk cId="2972566723" sldId="275"/>
        </pc:sldMkLst>
      </pc:sldChg>
      <pc:sldChg chg="modSp add del mod">
        <pc:chgData name="Laura Dean (staff)" userId="d8747312-ac52-4b4d-9ae4-1e15c3e0516b" providerId="ADAL" clId="{0BB37FFF-C9FF-B54A-B7A6-229063462BBB}" dt="2024-10-04T13:05:03.434" v="2146" actId="2696"/>
        <pc:sldMkLst>
          <pc:docMk/>
          <pc:sldMk cId="1664380795" sldId="276"/>
        </pc:sldMkLst>
        <pc:spChg chg="mod">
          <ac:chgData name="Laura Dean (staff)" userId="d8747312-ac52-4b4d-9ae4-1e15c3e0516b" providerId="ADAL" clId="{0BB37FFF-C9FF-B54A-B7A6-229063462BBB}" dt="2024-10-04T10:06:21.716" v="244" actId="20577"/>
          <ac:spMkLst>
            <pc:docMk/>
            <pc:sldMk cId="1664380795" sldId="276"/>
            <ac:spMk id="2" creationId="{B4662FBA-9874-7F30-9F44-6D36B68E210A}"/>
          </ac:spMkLst>
        </pc:spChg>
        <pc:spChg chg="mod">
          <ac:chgData name="Laura Dean (staff)" userId="d8747312-ac52-4b4d-9ae4-1e15c3e0516b" providerId="ADAL" clId="{0BB37FFF-C9FF-B54A-B7A6-229063462BBB}" dt="2024-10-04T10:07:27.178" v="340" actId="20577"/>
          <ac:spMkLst>
            <pc:docMk/>
            <pc:sldMk cId="1664380795" sldId="276"/>
            <ac:spMk id="5" creationId="{967F62A5-B500-42D3-2E23-C6EBDEA8AF83}"/>
          </ac:spMkLst>
        </pc:spChg>
      </pc:sldChg>
      <pc:sldChg chg="addSp modSp add mod ord modAnim modNotesTx">
        <pc:chgData name="Laura Dean (staff)" userId="d8747312-ac52-4b4d-9ae4-1e15c3e0516b" providerId="ADAL" clId="{0BB37FFF-C9FF-B54A-B7A6-229063462BBB}" dt="2024-10-07T13:57:24.983" v="10829" actId="14100"/>
        <pc:sldMkLst>
          <pc:docMk/>
          <pc:sldMk cId="4122460203" sldId="277"/>
        </pc:sldMkLst>
        <pc:spChg chg="mod">
          <ac:chgData name="Laura Dean (staff)" userId="d8747312-ac52-4b4d-9ae4-1e15c3e0516b" providerId="ADAL" clId="{0BB37FFF-C9FF-B54A-B7A6-229063462BBB}" dt="2024-10-07T11:18:36.576" v="8970" actId="6549"/>
          <ac:spMkLst>
            <pc:docMk/>
            <pc:sldMk cId="4122460203" sldId="277"/>
            <ac:spMk id="2" creationId="{53589162-11F1-482C-2607-04CC6687127D}"/>
          </ac:spMkLst>
        </pc:spChg>
        <pc:spChg chg="add mod">
          <ac:chgData name="Laura Dean (staff)" userId="d8747312-ac52-4b4d-9ae4-1e15c3e0516b" providerId="ADAL" clId="{0BB37FFF-C9FF-B54A-B7A6-229063462BBB}" dt="2024-10-07T13:57:24.983" v="10829" actId="14100"/>
          <ac:spMkLst>
            <pc:docMk/>
            <pc:sldMk cId="4122460203" sldId="277"/>
            <ac:spMk id="3" creationId="{F31AD013-E150-5D26-92FB-D81A1B43FA94}"/>
          </ac:spMkLst>
        </pc:spChg>
        <pc:spChg chg="mod">
          <ac:chgData name="Laura Dean (staff)" userId="d8747312-ac52-4b4d-9ae4-1e15c3e0516b" providerId="ADAL" clId="{0BB37FFF-C9FF-B54A-B7A6-229063462BBB}" dt="2024-10-07T13:56:27.818" v="10789" actId="14100"/>
          <ac:spMkLst>
            <pc:docMk/>
            <pc:sldMk cId="4122460203" sldId="277"/>
            <ac:spMk id="5" creationId="{5E42794D-40B8-C931-64A0-722898F4304C}"/>
          </ac:spMkLst>
        </pc:spChg>
        <pc:spChg chg="add mod">
          <ac:chgData name="Laura Dean (staff)" userId="d8747312-ac52-4b4d-9ae4-1e15c3e0516b" providerId="ADAL" clId="{0BB37FFF-C9FF-B54A-B7A6-229063462BBB}" dt="2024-10-07T13:56:41.446" v="10811" actId="1076"/>
          <ac:spMkLst>
            <pc:docMk/>
            <pc:sldMk cId="4122460203" sldId="277"/>
            <ac:spMk id="7" creationId="{75E9778F-D2F2-D94F-91E8-E7B17BD89390}"/>
          </ac:spMkLst>
        </pc:spChg>
        <pc:spChg chg="add mod">
          <ac:chgData name="Laura Dean (staff)" userId="d8747312-ac52-4b4d-9ae4-1e15c3e0516b" providerId="ADAL" clId="{0BB37FFF-C9FF-B54A-B7A6-229063462BBB}" dt="2024-10-07T13:56:59.867" v="10820" actId="1076"/>
          <ac:spMkLst>
            <pc:docMk/>
            <pc:sldMk cId="4122460203" sldId="277"/>
            <ac:spMk id="8" creationId="{AA6259AB-04F5-B28A-9312-0A1916057B52}"/>
          </ac:spMkLst>
        </pc:spChg>
        <pc:spChg chg="add mod">
          <ac:chgData name="Laura Dean (staff)" userId="d8747312-ac52-4b4d-9ae4-1e15c3e0516b" providerId="ADAL" clId="{0BB37FFF-C9FF-B54A-B7A6-229063462BBB}" dt="2024-10-07T13:57:05.397" v="10824" actId="20577"/>
          <ac:spMkLst>
            <pc:docMk/>
            <pc:sldMk cId="4122460203" sldId="277"/>
            <ac:spMk id="9" creationId="{D0EF18B7-8806-E8F1-69CD-2C10E28346D0}"/>
          </ac:spMkLst>
        </pc:spChg>
        <pc:spChg chg="add mod">
          <ac:chgData name="Laura Dean (staff)" userId="d8747312-ac52-4b4d-9ae4-1e15c3e0516b" providerId="ADAL" clId="{0BB37FFF-C9FF-B54A-B7A6-229063462BBB}" dt="2024-10-07T13:57:12.414" v="10828" actId="20577"/>
          <ac:spMkLst>
            <pc:docMk/>
            <pc:sldMk cId="4122460203" sldId="277"/>
            <ac:spMk id="10" creationId="{A84FBAAA-64B1-D41D-A446-A2CB2AEEA24C}"/>
          </ac:spMkLst>
        </pc:spChg>
        <pc:cxnChg chg="add mod">
          <ac:chgData name="Laura Dean (staff)" userId="d8747312-ac52-4b4d-9ae4-1e15c3e0516b" providerId="ADAL" clId="{0BB37FFF-C9FF-B54A-B7A6-229063462BBB}" dt="2024-10-07T13:56:41.446" v="10811" actId="1076"/>
          <ac:cxnSpMkLst>
            <pc:docMk/>
            <pc:sldMk cId="4122460203" sldId="277"/>
            <ac:cxnSpMk id="4" creationId="{BD6DBC0F-013B-DB54-BB24-AEABCD6CECC9}"/>
          </ac:cxnSpMkLst>
        </pc:cxnChg>
      </pc:sldChg>
      <pc:sldChg chg="addSp delSp modSp add mod">
        <pc:chgData name="Laura Dean (staff)" userId="d8747312-ac52-4b4d-9ae4-1e15c3e0516b" providerId="ADAL" clId="{0BB37FFF-C9FF-B54A-B7A6-229063462BBB}" dt="2024-10-04T12:49:42.681" v="1791" actId="11"/>
        <pc:sldMkLst>
          <pc:docMk/>
          <pc:sldMk cId="3749462337" sldId="278"/>
        </pc:sldMkLst>
        <pc:spChg chg="mod">
          <ac:chgData name="Laura Dean (staff)" userId="d8747312-ac52-4b4d-9ae4-1e15c3e0516b" providerId="ADAL" clId="{0BB37FFF-C9FF-B54A-B7A6-229063462BBB}" dt="2024-10-04T12:44:10.186" v="1650" actId="20577"/>
          <ac:spMkLst>
            <pc:docMk/>
            <pc:sldMk cId="3749462337" sldId="278"/>
            <ac:spMk id="2" creationId="{25B0127F-D89A-0339-C16D-0D354F5CBCBF}"/>
          </ac:spMkLst>
        </pc:spChg>
        <pc:spChg chg="mod">
          <ac:chgData name="Laura Dean (staff)" userId="d8747312-ac52-4b4d-9ae4-1e15c3e0516b" providerId="ADAL" clId="{0BB37FFF-C9FF-B54A-B7A6-229063462BBB}" dt="2024-10-04T12:49:42.681" v="1791" actId="11"/>
          <ac:spMkLst>
            <pc:docMk/>
            <pc:sldMk cId="3749462337" sldId="278"/>
            <ac:spMk id="5" creationId="{4CC45522-E34A-0F5C-63FC-A68286DB45CE}"/>
          </ac:spMkLst>
        </pc:spChg>
        <pc:spChg chg="del">
          <ac:chgData name="Laura Dean (staff)" userId="d8747312-ac52-4b4d-9ae4-1e15c3e0516b" providerId="ADAL" clId="{0BB37FFF-C9FF-B54A-B7A6-229063462BBB}" dt="2024-10-04T12:41:26.887" v="1509" actId="478"/>
          <ac:spMkLst>
            <pc:docMk/>
            <pc:sldMk cId="3749462337" sldId="278"/>
            <ac:spMk id="8" creationId="{A9F59E9C-8ED2-8176-01F6-82B03108B123}"/>
          </ac:spMkLst>
        </pc:spChg>
        <pc:spChg chg="del">
          <ac:chgData name="Laura Dean (staff)" userId="d8747312-ac52-4b4d-9ae4-1e15c3e0516b" providerId="ADAL" clId="{0BB37FFF-C9FF-B54A-B7A6-229063462BBB}" dt="2024-10-04T12:31:22.951" v="1047" actId="478"/>
          <ac:spMkLst>
            <pc:docMk/>
            <pc:sldMk cId="3749462337" sldId="278"/>
            <ac:spMk id="9" creationId="{AEF2FE30-67EA-D590-E2F6-2EA58BEE6CDD}"/>
          </ac:spMkLst>
        </pc:spChg>
        <pc:picChg chg="add mod">
          <ac:chgData name="Laura Dean (staff)" userId="d8747312-ac52-4b4d-9ae4-1e15c3e0516b" providerId="ADAL" clId="{0BB37FFF-C9FF-B54A-B7A6-229063462BBB}" dt="2024-10-04T12:43:58.741" v="1642" actId="1076"/>
          <ac:picMkLst>
            <pc:docMk/>
            <pc:sldMk cId="3749462337" sldId="278"/>
            <ac:picMk id="4" creationId="{6B2BE43A-9FED-F9D4-9729-764102DD9D00}"/>
          </ac:picMkLst>
        </pc:picChg>
        <pc:picChg chg="del">
          <ac:chgData name="Laura Dean (staff)" userId="d8747312-ac52-4b4d-9ae4-1e15c3e0516b" providerId="ADAL" clId="{0BB37FFF-C9FF-B54A-B7A6-229063462BBB}" dt="2024-10-04T12:41:28.726" v="1510" actId="478"/>
          <ac:picMkLst>
            <pc:docMk/>
            <pc:sldMk cId="3749462337" sldId="278"/>
            <ac:picMk id="6" creationId="{6EEB022F-68D8-DCB3-1D4F-6995859F9949}"/>
          </ac:picMkLst>
        </pc:picChg>
        <pc:picChg chg="add mod">
          <ac:chgData name="Laura Dean (staff)" userId="d8747312-ac52-4b4d-9ae4-1e15c3e0516b" providerId="ADAL" clId="{0BB37FFF-C9FF-B54A-B7A6-229063462BBB}" dt="2024-10-04T12:44:03.466" v="1644" actId="1076"/>
          <ac:picMkLst>
            <pc:docMk/>
            <pc:sldMk cId="3749462337" sldId="278"/>
            <ac:picMk id="7" creationId="{7816396C-915C-6633-E181-3E16F88C24B6}"/>
          </ac:picMkLst>
        </pc:picChg>
        <pc:picChg chg="del">
          <ac:chgData name="Laura Dean (staff)" userId="d8747312-ac52-4b4d-9ae4-1e15c3e0516b" providerId="ADAL" clId="{0BB37FFF-C9FF-B54A-B7A6-229063462BBB}" dt="2024-10-04T12:31:21.619" v="1046" actId="478"/>
          <ac:picMkLst>
            <pc:docMk/>
            <pc:sldMk cId="3749462337" sldId="278"/>
            <ac:picMk id="2050" creationId="{D1DBC40A-3F15-6A85-AA3B-0AE35824CB97}"/>
          </ac:picMkLst>
        </pc:picChg>
      </pc:sldChg>
      <pc:sldChg chg="addSp delSp modSp add mod modNotesTx">
        <pc:chgData name="Laura Dean (staff)" userId="d8747312-ac52-4b4d-9ae4-1e15c3e0516b" providerId="ADAL" clId="{0BB37FFF-C9FF-B54A-B7A6-229063462BBB}" dt="2024-10-07T09:03:09.857" v="2970" actId="1076"/>
        <pc:sldMkLst>
          <pc:docMk/>
          <pc:sldMk cId="1427272894" sldId="279"/>
        </pc:sldMkLst>
        <pc:spChg chg="mod">
          <ac:chgData name="Laura Dean (staff)" userId="d8747312-ac52-4b4d-9ae4-1e15c3e0516b" providerId="ADAL" clId="{0BB37FFF-C9FF-B54A-B7A6-229063462BBB}" dt="2024-10-04T12:55:52.262" v="1837" actId="20577"/>
          <ac:spMkLst>
            <pc:docMk/>
            <pc:sldMk cId="1427272894" sldId="279"/>
            <ac:spMk id="2" creationId="{484A9012-BE9D-978E-C7B0-FB80B717336A}"/>
          </ac:spMkLst>
        </pc:spChg>
        <pc:spChg chg="add mod">
          <ac:chgData name="Laura Dean (staff)" userId="d8747312-ac52-4b4d-9ae4-1e15c3e0516b" providerId="ADAL" clId="{0BB37FFF-C9FF-B54A-B7A6-229063462BBB}" dt="2024-10-07T09:02:49.196" v="2968" actId="1076"/>
          <ac:spMkLst>
            <pc:docMk/>
            <pc:sldMk cId="1427272894" sldId="279"/>
            <ac:spMk id="3" creationId="{C0B3EDDD-DDDC-1898-FF9F-814655209315}"/>
          </ac:spMkLst>
        </pc:spChg>
        <pc:spChg chg="mod">
          <ac:chgData name="Laura Dean (staff)" userId="d8747312-ac52-4b4d-9ae4-1e15c3e0516b" providerId="ADAL" clId="{0BB37FFF-C9FF-B54A-B7A6-229063462BBB}" dt="2024-10-07T09:03:09.857" v="2970" actId="1076"/>
          <ac:spMkLst>
            <pc:docMk/>
            <pc:sldMk cId="1427272894" sldId="279"/>
            <ac:spMk id="5" creationId="{CA84820D-7340-D58E-DF65-C40FA8AA408A}"/>
          </ac:spMkLst>
        </pc:spChg>
        <pc:spChg chg="add mod">
          <ac:chgData name="Laura Dean (staff)" userId="d8747312-ac52-4b4d-9ae4-1e15c3e0516b" providerId="ADAL" clId="{0BB37FFF-C9FF-B54A-B7A6-229063462BBB}" dt="2024-10-07T09:01:10.592" v="2846" actId="20577"/>
          <ac:spMkLst>
            <pc:docMk/>
            <pc:sldMk cId="1427272894" sldId="279"/>
            <ac:spMk id="6" creationId="{10842EBC-B494-B317-451B-26A2D0C611A8}"/>
          </ac:spMkLst>
        </pc:spChg>
        <pc:spChg chg="add mod">
          <ac:chgData name="Laura Dean (staff)" userId="d8747312-ac52-4b4d-9ae4-1e15c3e0516b" providerId="ADAL" clId="{0BB37FFF-C9FF-B54A-B7A6-229063462BBB}" dt="2024-10-07T09:03:09.857" v="2970" actId="1076"/>
          <ac:spMkLst>
            <pc:docMk/>
            <pc:sldMk cId="1427272894" sldId="279"/>
            <ac:spMk id="9" creationId="{A0E05A72-918D-E4D4-E374-3191861B38AD}"/>
          </ac:spMkLst>
        </pc:spChg>
        <pc:picChg chg="del">
          <ac:chgData name="Laura Dean (staff)" userId="d8747312-ac52-4b4d-9ae4-1e15c3e0516b" providerId="ADAL" clId="{0BB37FFF-C9FF-B54A-B7A6-229063462BBB}" dt="2024-10-04T12:52:40.915" v="1824" actId="478"/>
          <ac:picMkLst>
            <pc:docMk/>
            <pc:sldMk cId="1427272894" sldId="279"/>
            <ac:picMk id="4" creationId="{B67AB887-DDEF-7464-2D38-3D5EB4DCEFE2}"/>
          </ac:picMkLst>
        </pc:picChg>
        <pc:picChg chg="del">
          <ac:chgData name="Laura Dean (staff)" userId="d8747312-ac52-4b4d-9ae4-1e15c3e0516b" providerId="ADAL" clId="{0BB37FFF-C9FF-B54A-B7A6-229063462BBB}" dt="2024-10-04T12:52:39.885" v="1823" actId="478"/>
          <ac:picMkLst>
            <pc:docMk/>
            <pc:sldMk cId="1427272894" sldId="279"/>
            <ac:picMk id="7" creationId="{9E8C9281-62D9-46F9-7E88-929858CFB990}"/>
          </ac:picMkLst>
        </pc:picChg>
        <pc:picChg chg="add mod">
          <ac:chgData name="Laura Dean (staff)" userId="d8747312-ac52-4b4d-9ae4-1e15c3e0516b" providerId="ADAL" clId="{0BB37FFF-C9FF-B54A-B7A6-229063462BBB}" dt="2024-10-04T13:01:56.659" v="2140" actId="1076"/>
          <ac:picMkLst>
            <pc:docMk/>
            <pc:sldMk cId="1427272894" sldId="279"/>
            <ac:picMk id="1026" creationId="{D0068FE7-B774-ABA2-738D-026E0FA3AA87}"/>
          </ac:picMkLst>
        </pc:picChg>
      </pc:sldChg>
      <pc:sldChg chg="add del">
        <pc:chgData name="Laura Dean (staff)" userId="d8747312-ac52-4b4d-9ae4-1e15c3e0516b" providerId="ADAL" clId="{0BB37FFF-C9FF-B54A-B7A6-229063462BBB}" dt="2024-10-07T09:36:50.677" v="6680" actId="2696"/>
        <pc:sldMkLst>
          <pc:docMk/>
          <pc:sldMk cId="2264878189" sldId="280"/>
        </pc:sldMkLst>
      </pc:sldChg>
      <pc:sldChg chg="modSp add mod">
        <pc:chgData name="Laura Dean (staff)" userId="d8747312-ac52-4b4d-9ae4-1e15c3e0516b" providerId="ADAL" clId="{0BB37FFF-C9FF-B54A-B7A6-229063462BBB}" dt="2024-10-07T09:34:58.987" v="6463" actId="20577"/>
        <pc:sldMkLst>
          <pc:docMk/>
          <pc:sldMk cId="1842421333" sldId="281"/>
        </pc:sldMkLst>
        <pc:spChg chg="mod">
          <ac:chgData name="Laura Dean (staff)" userId="d8747312-ac52-4b4d-9ae4-1e15c3e0516b" providerId="ADAL" clId="{0BB37FFF-C9FF-B54A-B7A6-229063462BBB}" dt="2024-10-07T09:31:44.141" v="6115" actId="1036"/>
          <ac:spMkLst>
            <pc:docMk/>
            <pc:sldMk cId="1842421333" sldId="281"/>
            <ac:spMk id="3" creationId="{6EA71880-5C03-E756-7A19-49B330D7D3C7}"/>
          </ac:spMkLst>
        </pc:spChg>
        <pc:spChg chg="mod">
          <ac:chgData name="Laura Dean (staff)" userId="d8747312-ac52-4b4d-9ae4-1e15c3e0516b" providerId="ADAL" clId="{0BB37FFF-C9FF-B54A-B7A6-229063462BBB}" dt="2024-10-07T09:34:58.987" v="6463" actId="20577"/>
          <ac:spMkLst>
            <pc:docMk/>
            <pc:sldMk cId="1842421333" sldId="281"/>
            <ac:spMk id="4" creationId="{B19F04BE-05B5-5CFA-3935-32183FC7D0C4}"/>
          </ac:spMkLst>
        </pc:spChg>
      </pc:sldChg>
      <pc:sldChg chg="modSp add mod">
        <pc:chgData name="Laura Dean (staff)" userId="d8747312-ac52-4b4d-9ae4-1e15c3e0516b" providerId="ADAL" clId="{0BB37FFF-C9FF-B54A-B7A6-229063462BBB}" dt="2024-10-07T09:16:57.987" v="4114" actId="20577"/>
        <pc:sldMkLst>
          <pc:docMk/>
          <pc:sldMk cId="3807998629" sldId="282"/>
        </pc:sldMkLst>
        <pc:spChg chg="mod">
          <ac:chgData name="Laura Dean (staff)" userId="d8747312-ac52-4b4d-9ae4-1e15c3e0516b" providerId="ADAL" clId="{0BB37FFF-C9FF-B54A-B7A6-229063462BBB}" dt="2024-10-07T09:16:26.451" v="4011" actId="1035"/>
          <ac:spMkLst>
            <pc:docMk/>
            <pc:sldMk cId="3807998629" sldId="282"/>
            <ac:spMk id="3" creationId="{2DA221DC-E7E7-DEA7-5B09-8E2E3A988B03}"/>
          </ac:spMkLst>
        </pc:spChg>
        <pc:spChg chg="mod">
          <ac:chgData name="Laura Dean (staff)" userId="d8747312-ac52-4b4d-9ae4-1e15c3e0516b" providerId="ADAL" clId="{0BB37FFF-C9FF-B54A-B7A6-229063462BBB}" dt="2024-10-07T09:16:57.987" v="4114" actId="20577"/>
          <ac:spMkLst>
            <pc:docMk/>
            <pc:sldMk cId="3807998629" sldId="282"/>
            <ac:spMk id="4" creationId="{46728B2F-E54C-C2EB-1310-F26C99537F47}"/>
          </ac:spMkLst>
        </pc:spChg>
      </pc:sldChg>
      <pc:sldChg chg="modSp add mod">
        <pc:chgData name="Laura Dean (staff)" userId="d8747312-ac52-4b4d-9ae4-1e15c3e0516b" providerId="ADAL" clId="{0BB37FFF-C9FF-B54A-B7A6-229063462BBB}" dt="2024-10-07T09:17:53.899" v="4268" actId="20577"/>
        <pc:sldMkLst>
          <pc:docMk/>
          <pc:sldMk cId="458446712" sldId="283"/>
        </pc:sldMkLst>
        <pc:spChg chg="mod">
          <ac:chgData name="Laura Dean (staff)" userId="d8747312-ac52-4b4d-9ae4-1e15c3e0516b" providerId="ADAL" clId="{0BB37FFF-C9FF-B54A-B7A6-229063462BBB}" dt="2024-10-07T09:17:07.875" v="4129" actId="1036"/>
          <ac:spMkLst>
            <pc:docMk/>
            <pc:sldMk cId="458446712" sldId="283"/>
            <ac:spMk id="3" creationId="{A284D37C-D2D3-602F-B6BE-9CD91361225E}"/>
          </ac:spMkLst>
        </pc:spChg>
        <pc:spChg chg="mod">
          <ac:chgData name="Laura Dean (staff)" userId="d8747312-ac52-4b4d-9ae4-1e15c3e0516b" providerId="ADAL" clId="{0BB37FFF-C9FF-B54A-B7A6-229063462BBB}" dt="2024-10-07T09:17:53.899" v="4268" actId="20577"/>
          <ac:spMkLst>
            <pc:docMk/>
            <pc:sldMk cId="458446712" sldId="283"/>
            <ac:spMk id="4" creationId="{60ACBA33-0475-1859-940C-9B1ACA5219D4}"/>
          </ac:spMkLst>
        </pc:spChg>
      </pc:sldChg>
      <pc:sldChg chg="modSp add mod">
        <pc:chgData name="Laura Dean (staff)" userId="d8747312-ac52-4b4d-9ae4-1e15c3e0516b" providerId="ADAL" clId="{0BB37FFF-C9FF-B54A-B7A6-229063462BBB}" dt="2024-10-07T09:20:16.544" v="4597" actId="20577"/>
        <pc:sldMkLst>
          <pc:docMk/>
          <pc:sldMk cId="1629404145" sldId="284"/>
        </pc:sldMkLst>
        <pc:spChg chg="mod">
          <ac:chgData name="Laura Dean (staff)" userId="d8747312-ac52-4b4d-9ae4-1e15c3e0516b" providerId="ADAL" clId="{0BB37FFF-C9FF-B54A-B7A6-229063462BBB}" dt="2024-10-07T09:18:07.306" v="4283" actId="1035"/>
          <ac:spMkLst>
            <pc:docMk/>
            <pc:sldMk cId="1629404145" sldId="284"/>
            <ac:spMk id="3" creationId="{49ABF0EA-8ADF-3F35-8682-E094E7B842F8}"/>
          </ac:spMkLst>
        </pc:spChg>
        <pc:spChg chg="mod">
          <ac:chgData name="Laura Dean (staff)" userId="d8747312-ac52-4b4d-9ae4-1e15c3e0516b" providerId="ADAL" clId="{0BB37FFF-C9FF-B54A-B7A6-229063462BBB}" dt="2024-10-07T09:20:16.544" v="4597" actId="20577"/>
          <ac:spMkLst>
            <pc:docMk/>
            <pc:sldMk cId="1629404145" sldId="284"/>
            <ac:spMk id="4" creationId="{5DFB5FF7-CAEA-C2D7-9A4A-879D8E552B15}"/>
          </ac:spMkLst>
        </pc:spChg>
      </pc:sldChg>
      <pc:sldChg chg="modSp add mod">
        <pc:chgData name="Laura Dean (staff)" userId="d8747312-ac52-4b4d-9ae4-1e15c3e0516b" providerId="ADAL" clId="{0BB37FFF-C9FF-B54A-B7A6-229063462BBB}" dt="2024-10-08T10:12:09.551" v="11957" actId="20577"/>
        <pc:sldMkLst>
          <pc:docMk/>
          <pc:sldMk cId="1414401769" sldId="285"/>
        </pc:sldMkLst>
        <pc:spChg chg="mod">
          <ac:chgData name="Laura Dean (staff)" userId="d8747312-ac52-4b4d-9ae4-1e15c3e0516b" providerId="ADAL" clId="{0BB37FFF-C9FF-B54A-B7A6-229063462BBB}" dt="2024-10-07T09:20:36.071" v="4613" actId="1035"/>
          <ac:spMkLst>
            <pc:docMk/>
            <pc:sldMk cId="1414401769" sldId="285"/>
            <ac:spMk id="3" creationId="{33DFD2D7-5667-505D-C4BA-737FF675C390}"/>
          </ac:spMkLst>
        </pc:spChg>
        <pc:spChg chg="mod">
          <ac:chgData name="Laura Dean (staff)" userId="d8747312-ac52-4b4d-9ae4-1e15c3e0516b" providerId="ADAL" clId="{0BB37FFF-C9FF-B54A-B7A6-229063462BBB}" dt="2024-10-08T10:12:09.551" v="11957" actId="20577"/>
          <ac:spMkLst>
            <pc:docMk/>
            <pc:sldMk cId="1414401769" sldId="285"/>
            <ac:spMk id="4" creationId="{443E9816-3222-C0D4-9C9D-4C5EA87519A0}"/>
          </ac:spMkLst>
        </pc:spChg>
      </pc:sldChg>
      <pc:sldChg chg="modSp add mod">
        <pc:chgData name="Laura Dean (staff)" userId="d8747312-ac52-4b4d-9ae4-1e15c3e0516b" providerId="ADAL" clId="{0BB37FFF-C9FF-B54A-B7A6-229063462BBB}" dt="2024-10-07T09:24:36.134" v="5187" actId="20577"/>
        <pc:sldMkLst>
          <pc:docMk/>
          <pc:sldMk cId="1543063708" sldId="286"/>
        </pc:sldMkLst>
        <pc:spChg chg="mod">
          <ac:chgData name="Laura Dean (staff)" userId="d8747312-ac52-4b4d-9ae4-1e15c3e0516b" providerId="ADAL" clId="{0BB37FFF-C9FF-B54A-B7A6-229063462BBB}" dt="2024-10-07T09:22:29.287" v="4889" actId="1036"/>
          <ac:spMkLst>
            <pc:docMk/>
            <pc:sldMk cId="1543063708" sldId="286"/>
            <ac:spMk id="3" creationId="{32C6C96E-35CC-FB67-A736-10D3ECB0807E}"/>
          </ac:spMkLst>
        </pc:spChg>
        <pc:spChg chg="mod">
          <ac:chgData name="Laura Dean (staff)" userId="d8747312-ac52-4b4d-9ae4-1e15c3e0516b" providerId="ADAL" clId="{0BB37FFF-C9FF-B54A-B7A6-229063462BBB}" dt="2024-10-07T09:24:36.134" v="5187" actId="20577"/>
          <ac:spMkLst>
            <pc:docMk/>
            <pc:sldMk cId="1543063708" sldId="286"/>
            <ac:spMk id="4" creationId="{2A501D23-FD03-920D-9C97-7CCDC9C52BCA}"/>
          </ac:spMkLst>
        </pc:spChg>
      </pc:sldChg>
      <pc:sldChg chg="modSp add mod">
        <pc:chgData name="Laura Dean (staff)" userId="d8747312-ac52-4b4d-9ae4-1e15c3e0516b" providerId="ADAL" clId="{0BB37FFF-C9FF-B54A-B7A6-229063462BBB}" dt="2024-10-07T09:25:18.621" v="5300" actId="20577"/>
        <pc:sldMkLst>
          <pc:docMk/>
          <pc:sldMk cId="3157480649" sldId="287"/>
        </pc:sldMkLst>
        <pc:spChg chg="mod">
          <ac:chgData name="Laura Dean (staff)" userId="d8747312-ac52-4b4d-9ae4-1e15c3e0516b" providerId="ADAL" clId="{0BB37FFF-C9FF-B54A-B7A6-229063462BBB}" dt="2024-10-07T09:24:49.460" v="5204" actId="1036"/>
          <ac:spMkLst>
            <pc:docMk/>
            <pc:sldMk cId="3157480649" sldId="287"/>
            <ac:spMk id="3" creationId="{74AD5133-628E-398D-F907-F643CDB8F6B7}"/>
          </ac:spMkLst>
        </pc:spChg>
        <pc:spChg chg="mod">
          <ac:chgData name="Laura Dean (staff)" userId="d8747312-ac52-4b4d-9ae4-1e15c3e0516b" providerId="ADAL" clId="{0BB37FFF-C9FF-B54A-B7A6-229063462BBB}" dt="2024-10-07T09:25:18.621" v="5300" actId="20577"/>
          <ac:spMkLst>
            <pc:docMk/>
            <pc:sldMk cId="3157480649" sldId="287"/>
            <ac:spMk id="4" creationId="{FC6FE39A-040D-180A-D062-3C911383DA23}"/>
          </ac:spMkLst>
        </pc:spChg>
      </pc:sldChg>
      <pc:sldChg chg="modSp add mod">
        <pc:chgData name="Laura Dean (staff)" userId="d8747312-ac52-4b4d-9ae4-1e15c3e0516b" providerId="ADAL" clId="{0BB37FFF-C9FF-B54A-B7A6-229063462BBB}" dt="2024-10-08T10:26:36.550" v="12033" actId="20577"/>
        <pc:sldMkLst>
          <pc:docMk/>
          <pc:sldMk cId="2720519892" sldId="288"/>
        </pc:sldMkLst>
        <pc:spChg chg="mod">
          <ac:chgData name="Laura Dean (staff)" userId="d8747312-ac52-4b4d-9ae4-1e15c3e0516b" providerId="ADAL" clId="{0BB37FFF-C9FF-B54A-B7A6-229063462BBB}" dt="2024-10-07T09:25:31.605" v="5315" actId="14100"/>
          <ac:spMkLst>
            <pc:docMk/>
            <pc:sldMk cId="2720519892" sldId="288"/>
            <ac:spMk id="3" creationId="{2C042BC8-158E-3E68-3EA9-C762C0C238ED}"/>
          </ac:spMkLst>
        </pc:spChg>
        <pc:spChg chg="mod">
          <ac:chgData name="Laura Dean (staff)" userId="d8747312-ac52-4b4d-9ae4-1e15c3e0516b" providerId="ADAL" clId="{0BB37FFF-C9FF-B54A-B7A6-229063462BBB}" dt="2024-10-08T10:26:36.550" v="12033" actId="20577"/>
          <ac:spMkLst>
            <pc:docMk/>
            <pc:sldMk cId="2720519892" sldId="288"/>
            <ac:spMk id="4" creationId="{2968B520-C31C-A253-D28F-31DEBDF8E3B5}"/>
          </ac:spMkLst>
        </pc:spChg>
      </pc:sldChg>
      <pc:sldChg chg="modSp add mod">
        <pc:chgData name="Laura Dean (staff)" userId="d8747312-ac52-4b4d-9ae4-1e15c3e0516b" providerId="ADAL" clId="{0BB37FFF-C9FF-B54A-B7A6-229063462BBB}" dt="2024-10-08T10:26:50.557" v="12038" actId="1076"/>
        <pc:sldMkLst>
          <pc:docMk/>
          <pc:sldMk cId="1305032132" sldId="289"/>
        </pc:sldMkLst>
        <pc:spChg chg="mod">
          <ac:chgData name="Laura Dean (staff)" userId="d8747312-ac52-4b4d-9ae4-1e15c3e0516b" providerId="ADAL" clId="{0BB37FFF-C9FF-B54A-B7A6-229063462BBB}" dt="2024-10-07T09:27:23.029" v="5686" actId="1036"/>
          <ac:spMkLst>
            <pc:docMk/>
            <pc:sldMk cId="1305032132" sldId="289"/>
            <ac:spMk id="3" creationId="{A63D19C3-8E9B-B098-6F05-9B4858E1AD2F}"/>
          </ac:spMkLst>
        </pc:spChg>
        <pc:spChg chg="mod">
          <ac:chgData name="Laura Dean (staff)" userId="d8747312-ac52-4b4d-9ae4-1e15c3e0516b" providerId="ADAL" clId="{0BB37FFF-C9FF-B54A-B7A6-229063462BBB}" dt="2024-10-08T10:26:50.557" v="12038" actId="1076"/>
          <ac:spMkLst>
            <pc:docMk/>
            <pc:sldMk cId="1305032132" sldId="289"/>
            <ac:spMk id="4" creationId="{37143F75-2C89-A44E-E033-679B0F180B7E}"/>
          </ac:spMkLst>
        </pc:spChg>
      </pc:sldChg>
      <pc:sldChg chg="modSp add mod">
        <pc:chgData name="Laura Dean (staff)" userId="d8747312-ac52-4b4d-9ae4-1e15c3e0516b" providerId="ADAL" clId="{0BB37FFF-C9FF-B54A-B7A6-229063462BBB}" dt="2024-10-07T09:31:25.869" v="6092" actId="20577"/>
        <pc:sldMkLst>
          <pc:docMk/>
          <pc:sldMk cId="3321215829" sldId="290"/>
        </pc:sldMkLst>
        <pc:spChg chg="mod">
          <ac:chgData name="Laura Dean (staff)" userId="d8747312-ac52-4b4d-9ae4-1e15c3e0516b" providerId="ADAL" clId="{0BB37FFF-C9FF-B54A-B7A6-229063462BBB}" dt="2024-10-07T09:30:22.173" v="5871" actId="14100"/>
          <ac:spMkLst>
            <pc:docMk/>
            <pc:sldMk cId="3321215829" sldId="290"/>
            <ac:spMk id="3" creationId="{DDE605FA-1050-E4FF-46FA-7EE95757F992}"/>
          </ac:spMkLst>
        </pc:spChg>
        <pc:spChg chg="mod">
          <ac:chgData name="Laura Dean (staff)" userId="d8747312-ac52-4b4d-9ae4-1e15c3e0516b" providerId="ADAL" clId="{0BB37FFF-C9FF-B54A-B7A6-229063462BBB}" dt="2024-10-07T09:31:25.869" v="6092" actId="20577"/>
          <ac:spMkLst>
            <pc:docMk/>
            <pc:sldMk cId="3321215829" sldId="290"/>
            <ac:spMk id="4" creationId="{1A0198D1-8229-DE54-3EC0-8BB72C448846}"/>
          </ac:spMkLst>
        </pc:spChg>
      </pc:sldChg>
      <pc:sldChg chg="add">
        <pc:chgData name="Laura Dean (staff)" userId="d8747312-ac52-4b4d-9ae4-1e15c3e0516b" providerId="ADAL" clId="{0BB37FFF-C9FF-B54A-B7A6-229063462BBB}" dt="2024-10-07T09:31:37.590" v="6093" actId="2890"/>
        <pc:sldMkLst>
          <pc:docMk/>
          <pc:sldMk cId="3289255166" sldId="291"/>
        </pc:sldMkLst>
      </pc:sldChg>
      <pc:sldChg chg="modSp add mod">
        <pc:chgData name="Laura Dean (staff)" userId="d8747312-ac52-4b4d-9ae4-1e15c3e0516b" providerId="ADAL" clId="{0BB37FFF-C9FF-B54A-B7A6-229063462BBB}" dt="2024-10-07T09:36:39.979" v="6679" actId="20577"/>
        <pc:sldMkLst>
          <pc:docMk/>
          <pc:sldMk cId="3331288016" sldId="292"/>
        </pc:sldMkLst>
        <pc:spChg chg="mod">
          <ac:chgData name="Laura Dean (staff)" userId="d8747312-ac52-4b4d-9ae4-1e15c3e0516b" providerId="ADAL" clId="{0BB37FFF-C9FF-B54A-B7A6-229063462BBB}" dt="2024-10-07T09:35:33.068" v="6491" actId="1036"/>
          <ac:spMkLst>
            <pc:docMk/>
            <pc:sldMk cId="3331288016" sldId="292"/>
            <ac:spMk id="3" creationId="{1F20A21A-295D-76E7-AED4-957E6B318D29}"/>
          </ac:spMkLst>
        </pc:spChg>
        <pc:spChg chg="mod">
          <ac:chgData name="Laura Dean (staff)" userId="d8747312-ac52-4b4d-9ae4-1e15c3e0516b" providerId="ADAL" clId="{0BB37FFF-C9FF-B54A-B7A6-229063462BBB}" dt="2024-10-07T09:36:39.979" v="6679" actId="20577"/>
          <ac:spMkLst>
            <pc:docMk/>
            <pc:sldMk cId="3331288016" sldId="292"/>
            <ac:spMk id="4" creationId="{2B0E3B76-127C-1FC0-E2DD-28B16C93DE31}"/>
          </ac:spMkLst>
        </pc:spChg>
      </pc:sldChg>
      <pc:sldChg chg="addSp delSp modSp add mod ord">
        <pc:chgData name="Laura Dean (staff)" userId="d8747312-ac52-4b4d-9ae4-1e15c3e0516b" providerId="ADAL" clId="{0BB37FFF-C9FF-B54A-B7A6-229063462BBB}" dt="2024-10-07T11:34:02.673" v="9224" actId="6549"/>
        <pc:sldMkLst>
          <pc:docMk/>
          <pc:sldMk cId="3279650903" sldId="293"/>
        </pc:sldMkLst>
        <pc:spChg chg="mod">
          <ac:chgData name="Laura Dean (staff)" userId="d8747312-ac52-4b4d-9ae4-1e15c3e0516b" providerId="ADAL" clId="{0BB37FFF-C9FF-B54A-B7A6-229063462BBB}" dt="2024-10-07T09:40:41.202" v="6831" actId="20577"/>
          <ac:spMkLst>
            <pc:docMk/>
            <pc:sldMk cId="3279650903" sldId="293"/>
            <ac:spMk id="2" creationId="{09C53E43-5379-CA1E-9FDA-40012BD26E69}"/>
          </ac:spMkLst>
        </pc:spChg>
        <pc:spChg chg="del">
          <ac:chgData name="Laura Dean (staff)" userId="d8747312-ac52-4b4d-9ae4-1e15c3e0516b" providerId="ADAL" clId="{0BB37FFF-C9FF-B54A-B7A6-229063462BBB}" dt="2024-10-07T09:37:59.716" v="6709" actId="478"/>
          <ac:spMkLst>
            <pc:docMk/>
            <pc:sldMk cId="3279650903" sldId="293"/>
            <ac:spMk id="3" creationId="{31430C48-177A-5963-7597-07C00E295CCA}"/>
          </ac:spMkLst>
        </pc:spChg>
        <pc:spChg chg="del">
          <ac:chgData name="Laura Dean (staff)" userId="d8747312-ac52-4b4d-9ae4-1e15c3e0516b" providerId="ADAL" clId="{0BB37FFF-C9FF-B54A-B7A6-229063462BBB}" dt="2024-10-07T09:38:29.813" v="6710" actId="478"/>
          <ac:spMkLst>
            <pc:docMk/>
            <pc:sldMk cId="3279650903" sldId="293"/>
            <ac:spMk id="4" creationId="{E3E596DB-6E79-F4E7-02DA-37613E215675}"/>
          </ac:spMkLst>
        </pc:spChg>
        <pc:spChg chg="del">
          <ac:chgData name="Laura Dean (staff)" userId="d8747312-ac52-4b4d-9ae4-1e15c3e0516b" providerId="ADAL" clId="{0BB37FFF-C9FF-B54A-B7A6-229063462BBB}" dt="2024-10-07T09:49:52.210" v="7203" actId="478"/>
          <ac:spMkLst>
            <pc:docMk/>
            <pc:sldMk cId="3279650903" sldId="293"/>
            <ac:spMk id="5" creationId="{3C7F691E-A1DC-1A4C-D2BC-05114D22F7AC}"/>
          </ac:spMkLst>
        </pc:spChg>
        <pc:spChg chg="add mod">
          <ac:chgData name="Laura Dean (staff)" userId="d8747312-ac52-4b4d-9ae4-1e15c3e0516b" providerId="ADAL" clId="{0BB37FFF-C9FF-B54A-B7A6-229063462BBB}" dt="2024-10-07T11:34:02.673" v="9224" actId="6549"/>
          <ac:spMkLst>
            <pc:docMk/>
            <pc:sldMk cId="3279650903" sldId="293"/>
            <ac:spMk id="6" creationId="{020F0AB2-6F1D-169D-8582-86A8B1B5B01E}"/>
          </ac:spMkLst>
        </pc:spChg>
        <pc:spChg chg="del mod">
          <ac:chgData name="Laura Dean (staff)" userId="d8747312-ac52-4b4d-9ae4-1e15c3e0516b" providerId="ADAL" clId="{0BB37FFF-C9FF-B54A-B7A6-229063462BBB}" dt="2024-10-07T09:49:55.242" v="7204" actId="478"/>
          <ac:spMkLst>
            <pc:docMk/>
            <pc:sldMk cId="3279650903" sldId="293"/>
            <ac:spMk id="7" creationId="{EAD78C73-1236-D01C-CF4B-516F6458BC4A}"/>
          </ac:spMkLst>
        </pc:spChg>
        <pc:spChg chg="add del mod">
          <ac:chgData name="Laura Dean (staff)" userId="d8747312-ac52-4b4d-9ae4-1e15c3e0516b" providerId="ADAL" clId="{0BB37FFF-C9FF-B54A-B7A6-229063462BBB}" dt="2024-10-07T09:40:48.507" v="6837" actId="478"/>
          <ac:spMkLst>
            <pc:docMk/>
            <pc:sldMk cId="3279650903" sldId="293"/>
            <ac:spMk id="8" creationId="{3A0BF13C-0174-A2B7-4D4C-D2AA49445B97}"/>
          </ac:spMkLst>
        </pc:spChg>
        <pc:spChg chg="del mod topLvl">
          <ac:chgData name="Laura Dean (staff)" userId="d8747312-ac52-4b4d-9ae4-1e15c3e0516b" providerId="ADAL" clId="{0BB37FFF-C9FF-B54A-B7A6-229063462BBB}" dt="2024-10-07T09:56:57.768" v="7320" actId="478"/>
          <ac:spMkLst>
            <pc:docMk/>
            <pc:sldMk cId="3279650903" sldId="293"/>
            <ac:spMk id="10" creationId="{7384A7E4-3CA0-A64E-1BB5-6D83A7B0879D}"/>
          </ac:spMkLst>
        </pc:spChg>
        <pc:spChg chg="del">
          <ac:chgData name="Laura Dean (staff)" userId="d8747312-ac52-4b4d-9ae4-1e15c3e0516b" providerId="ADAL" clId="{0BB37FFF-C9FF-B54A-B7A6-229063462BBB}" dt="2024-10-07T09:57:21.343" v="7344" actId="478"/>
          <ac:spMkLst>
            <pc:docMk/>
            <pc:sldMk cId="3279650903" sldId="293"/>
            <ac:spMk id="22" creationId="{E3D591EC-4CA7-2210-4B79-6F4147B9D9B5}"/>
          </ac:spMkLst>
        </pc:spChg>
        <pc:grpChg chg="add del mod">
          <ac:chgData name="Laura Dean (staff)" userId="d8747312-ac52-4b4d-9ae4-1e15c3e0516b" providerId="ADAL" clId="{0BB37FFF-C9FF-B54A-B7A6-229063462BBB}" dt="2024-10-07T09:56:57.768" v="7320" actId="478"/>
          <ac:grpSpMkLst>
            <pc:docMk/>
            <pc:sldMk cId="3279650903" sldId="293"/>
            <ac:grpSpMk id="9" creationId="{09D083AD-C263-3B1A-35EE-E1428E0CDA18}"/>
          </ac:grpSpMkLst>
        </pc:grpChg>
        <pc:picChg chg="mod topLvl">
          <ac:chgData name="Laura Dean (staff)" userId="d8747312-ac52-4b4d-9ae4-1e15c3e0516b" providerId="ADAL" clId="{0BB37FFF-C9FF-B54A-B7A6-229063462BBB}" dt="2024-10-07T09:57:28.744" v="7355" actId="1036"/>
          <ac:picMkLst>
            <pc:docMk/>
            <pc:sldMk cId="3279650903" sldId="293"/>
            <ac:picMk id="11" creationId="{F23BC53E-CA53-6C43-7348-9D8049730752}"/>
          </ac:picMkLst>
        </pc:picChg>
      </pc:sldChg>
      <pc:sldChg chg="delSp modSp add mod ord modShow">
        <pc:chgData name="Laura Dean (staff)" userId="d8747312-ac52-4b4d-9ae4-1e15c3e0516b" providerId="ADAL" clId="{0BB37FFF-C9FF-B54A-B7A6-229063462BBB}" dt="2024-10-07T10:38:10.564" v="8362" actId="1076"/>
        <pc:sldMkLst>
          <pc:docMk/>
          <pc:sldMk cId="1003325176" sldId="294"/>
        </pc:sldMkLst>
        <pc:spChg chg="del">
          <ac:chgData name="Laura Dean (staff)" userId="d8747312-ac52-4b4d-9ae4-1e15c3e0516b" providerId="ADAL" clId="{0BB37FFF-C9FF-B54A-B7A6-229063462BBB}" dt="2024-10-07T09:53:47.765" v="7301" actId="478"/>
          <ac:spMkLst>
            <pc:docMk/>
            <pc:sldMk cId="1003325176" sldId="294"/>
            <ac:spMk id="5" creationId="{F1758989-5976-7F6E-ADB5-EC607F8E08EA}"/>
          </ac:spMkLst>
        </pc:spChg>
        <pc:grpChg chg="mod">
          <ac:chgData name="Laura Dean (staff)" userId="d8747312-ac52-4b4d-9ae4-1e15c3e0516b" providerId="ADAL" clId="{0BB37FFF-C9FF-B54A-B7A6-229063462BBB}" dt="2024-10-07T10:38:10.564" v="8362" actId="1076"/>
          <ac:grpSpMkLst>
            <pc:docMk/>
            <pc:sldMk cId="1003325176" sldId="294"/>
            <ac:grpSpMk id="2" creationId="{1FA59125-AD14-5EFE-2C0F-69F2C8AFDA6E}"/>
          </ac:grpSpMkLst>
        </pc:grpChg>
        <pc:grpChg chg="del">
          <ac:chgData name="Laura Dean (staff)" userId="d8747312-ac52-4b4d-9ae4-1e15c3e0516b" providerId="ADAL" clId="{0BB37FFF-C9FF-B54A-B7A6-229063462BBB}" dt="2024-10-07T09:53:45.965" v="7300" actId="478"/>
          <ac:grpSpMkLst>
            <pc:docMk/>
            <pc:sldMk cId="1003325176" sldId="294"/>
            <ac:grpSpMk id="3" creationId="{02CED7EF-EB5A-F320-F24D-266925B07AF4}"/>
          </ac:grpSpMkLst>
        </pc:grpChg>
      </pc:sldChg>
      <pc:sldChg chg="addSp modSp add mod modAnim">
        <pc:chgData name="Laura Dean (staff)" userId="d8747312-ac52-4b4d-9ae4-1e15c3e0516b" providerId="ADAL" clId="{0BB37FFF-C9FF-B54A-B7A6-229063462BBB}" dt="2024-10-07T13:57:58.650" v="10833" actId="14100"/>
        <pc:sldMkLst>
          <pc:docMk/>
          <pc:sldMk cId="2404887283" sldId="295"/>
        </pc:sldMkLst>
        <pc:spChg chg="mod">
          <ac:chgData name="Laura Dean (staff)" userId="d8747312-ac52-4b4d-9ae4-1e15c3e0516b" providerId="ADAL" clId="{0BB37FFF-C9FF-B54A-B7A6-229063462BBB}" dt="2024-10-07T11:18:54.427" v="8981" actId="6549"/>
          <ac:spMkLst>
            <pc:docMk/>
            <pc:sldMk cId="2404887283" sldId="295"/>
            <ac:spMk id="2" creationId="{2C0A6AC1-911C-4F53-7B26-FECA59CFF77C}"/>
          </ac:spMkLst>
        </pc:spChg>
        <pc:spChg chg="mod">
          <ac:chgData name="Laura Dean (staff)" userId="d8747312-ac52-4b4d-9ae4-1e15c3e0516b" providerId="ADAL" clId="{0BB37FFF-C9FF-B54A-B7A6-229063462BBB}" dt="2024-10-07T13:57:58.650" v="10833" actId="14100"/>
          <ac:spMkLst>
            <pc:docMk/>
            <pc:sldMk cId="2404887283" sldId="295"/>
            <ac:spMk id="3" creationId="{A4DE6517-199C-D1B4-74E0-1DFA044B23F5}"/>
          </ac:spMkLst>
        </pc:spChg>
        <pc:spChg chg="add mod">
          <ac:chgData name="Laura Dean (staff)" userId="d8747312-ac52-4b4d-9ae4-1e15c3e0516b" providerId="ADAL" clId="{0BB37FFF-C9FF-B54A-B7A6-229063462BBB}" dt="2024-10-07T13:57:46.101" v="10830"/>
          <ac:spMkLst>
            <pc:docMk/>
            <pc:sldMk cId="2404887283" sldId="295"/>
            <ac:spMk id="4" creationId="{4B587DCD-1C8F-3D90-6D29-76BA6FF1A254}"/>
          </ac:spMkLst>
        </pc:spChg>
        <pc:spChg chg="mod">
          <ac:chgData name="Laura Dean (staff)" userId="d8747312-ac52-4b4d-9ae4-1e15c3e0516b" providerId="ADAL" clId="{0BB37FFF-C9FF-B54A-B7A6-229063462BBB}" dt="2024-10-07T13:57:52.105" v="10831" actId="14100"/>
          <ac:spMkLst>
            <pc:docMk/>
            <pc:sldMk cId="2404887283" sldId="295"/>
            <ac:spMk id="5" creationId="{D5C42D3C-505A-1178-0F19-A774B209A6DD}"/>
          </ac:spMkLst>
        </pc:spChg>
        <pc:spChg chg="add mod">
          <ac:chgData name="Laura Dean (staff)" userId="d8747312-ac52-4b4d-9ae4-1e15c3e0516b" providerId="ADAL" clId="{0BB37FFF-C9FF-B54A-B7A6-229063462BBB}" dt="2024-10-07T13:57:46.101" v="10830"/>
          <ac:spMkLst>
            <pc:docMk/>
            <pc:sldMk cId="2404887283" sldId="295"/>
            <ac:spMk id="6" creationId="{EB9F0C52-3E4D-9AA3-56FC-96E88A4B886A}"/>
          </ac:spMkLst>
        </pc:spChg>
        <pc:spChg chg="add mod">
          <ac:chgData name="Laura Dean (staff)" userId="d8747312-ac52-4b4d-9ae4-1e15c3e0516b" providerId="ADAL" clId="{0BB37FFF-C9FF-B54A-B7A6-229063462BBB}" dt="2024-10-07T13:57:46.101" v="10830"/>
          <ac:spMkLst>
            <pc:docMk/>
            <pc:sldMk cId="2404887283" sldId="295"/>
            <ac:spMk id="7" creationId="{F20F68CE-961B-4A51-BE9E-E22C922EA20A}"/>
          </ac:spMkLst>
        </pc:spChg>
      </pc:sldChg>
      <pc:sldChg chg="addSp delSp modSp add mod delAnim">
        <pc:chgData name="Laura Dean (staff)" userId="d8747312-ac52-4b4d-9ae4-1e15c3e0516b" providerId="ADAL" clId="{0BB37FFF-C9FF-B54A-B7A6-229063462BBB}" dt="2024-10-08T10:51:30.022" v="12042" actId="20577"/>
        <pc:sldMkLst>
          <pc:docMk/>
          <pc:sldMk cId="898019762" sldId="296"/>
        </pc:sldMkLst>
        <pc:spChg chg="mod">
          <ac:chgData name="Laura Dean (staff)" userId="d8747312-ac52-4b4d-9ae4-1e15c3e0516b" providerId="ADAL" clId="{0BB37FFF-C9FF-B54A-B7A6-229063462BBB}" dt="2024-10-07T10:14:04.384" v="8024" actId="1035"/>
          <ac:spMkLst>
            <pc:docMk/>
            <pc:sldMk cId="898019762" sldId="296"/>
            <ac:spMk id="2" creationId="{5DBA1BA0-6C89-E6D1-A9F8-9DAD4D37F17D}"/>
          </ac:spMkLst>
        </pc:spChg>
        <pc:spChg chg="del">
          <ac:chgData name="Laura Dean (staff)" userId="d8747312-ac52-4b4d-9ae4-1e15c3e0516b" providerId="ADAL" clId="{0BB37FFF-C9FF-B54A-B7A6-229063462BBB}" dt="2024-10-07T09:59:21.833" v="7425" actId="478"/>
          <ac:spMkLst>
            <pc:docMk/>
            <pc:sldMk cId="898019762" sldId="296"/>
            <ac:spMk id="3" creationId="{2B660C5B-76A8-7C09-E350-5E6D2528EB8D}"/>
          </ac:spMkLst>
        </pc:spChg>
        <pc:spChg chg="add mod">
          <ac:chgData name="Laura Dean (staff)" userId="d8747312-ac52-4b4d-9ae4-1e15c3e0516b" providerId="ADAL" clId="{0BB37FFF-C9FF-B54A-B7A6-229063462BBB}" dt="2024-10-08T10:51:30.022" v="12042" actId="20577"/>
          <ac:spMkLst>
            <pc:docMk/>
            <pc:sldMk cId="898019762" sldId="296"/>
            <ac:spMk id="4" creationId="{43F796A6-B0B7-D210-A2A0-A64D7B73B5D0}"/>
          </ac:spMkLst>
        </pc:spChg>
        <pc:spChg chg="del">
          <ac:chgData name="Laura Dean (staff)" userId="d8747312-ac52-4b4d-9ae4-1e15c3e0516b" providerId="ADAL" clId="{0BB37FFF-C9FF-B54A-B7A6-229063462BBB}" dt="2024-10-07T09:59:19.519" v="7424" actId="478"/>
          <ac:spMkLst>
            <pc:docMk/>
            <pc:sldMk cId="898019762" sldId="296"/>
            <ac:spMk id="5" creationId="{A4A40C35-2E4D-FA0C-D870-A18FBF723F06}"/>
          </ac:spMkLst>
        </pc:spChg>
        <pc:spChg chg="add mod">
          <ac:chgData name="Laura Dean (staff)" userId="d8747312-ac52-4b4d-9ae4-1e15c3e0516b" providerId="ADAL" clId="{0BB37FFF-C9FF-B54A-B7A6-229063462BBB}" dt="2024-10-07T10:09:42.097" v="7795" actId="164"/>
          <ac:spMkLst>
            <pc:docMk/>
            <pc:sldMk cId="898019762" sldId="296"/>
            <ac:spMk id="9" creationId="{645D55C5-38AE-398A-8429-1D901F1C897A}"/>
          </ac:spMkLst>
        </pc:spChg>
        <pc:spChg chg="add mod">
          <ac:chgData name="Laura Dean (staff)" userId="d8747312-ac52-4b4d-9ae4-1e15c3e0516b" providerId="ADAL" clId="{0BB37FFF-C9FF-B54A-B7A6-229063462BBB}" dt="2024-10-07T10:14:27.680" v="8069" actId="1035"/>
          <ac:spMkLst>
            <pc:docMk/>
            <pc:sldMk cId="898019762" sldId="296"/>
            <ac:spMk id="12" creationId="{41AF6DEF-015E-BDB7-FD68-1634500E12B6}"/>
          </ac:spMkLst>
        </pc:spChg>
        <pc:spChg chg="add mod">
          <ac:chgData name="Laura Dean (staff)" userId="d8747312-ac52-4b4d-9ae4-1e15c3e0516b" providerId="ADAL" clId="{0BB37FFF-C9FF-B54A-B7A6-229063462BBB}" dt="2024-10-07T10:14:33.576" v="8081" actId="1035"/>
          <ac:spMkLst>
            <pc:docMk/>
            <pc:sldMk cId="898019762" sldId="296"/>
            <ac:spMk id="15" creationId="{C256EEF7-6B90-6192-CBD8-6F4834D1E321}"/>
          </ac:spMkLst>
        </pc:spChg>
        <pc:spChg chg="add mod">
          <ac:chgData name="Laura Dean (staff)" userId="d8747312-ac52-4b4d-9ae4-1e15c3e0516b" providerId="ADAL" clId="{0BB37FFF-C9FF-B54A-B7A6-229063462BBB}" dt="2024-10-07T10:14:39.611" v="8094" actId="1035"/>
          <ac:spMkLst>
            <pc:docMk/>
            <pc:sldMk cId="898019762" sldId="296"/>
            <ac:spMk id="18" creationId="{B7CB2D39-0395-D645-DA1A-BD7A87159ACE}"/>
          </ac:spMkLst>
        </pc:spChg>
        <pc:spChg chg="add mod">
          <ac:chgData name="Laura Dean (staff)" userId="d8747312-ac52-4b4d-9ae4-1e15c3e0516b" providerId="ADAL" clId="{0BB37FFF-C9FF-B54A-B7A6-229063462BBB}" dt="2024-10-07T10:14:44.320" v="8108" actId="1035"/>
          <ac:spMkLst>
            <pc:docMk/>
            <pc:sldMk cId="898019762" sldId="296"/>
            <ac:spMk id="21" creationId="{8094E64A-7BAE-4416-0A08-0109D04F4110}"/>
          </ac:spMkLst>
        </pc:spChg>
        <pc:spChg chg="add del mod">
          <ac:chgData name="Laura Dean (staff)" userId="d8747312-ac52-4b4d-9ae4-1e15c3e0516b" providerId="ADAL" clId="{0BB37FFF-C9FF-B54A-B7A6-229063462BBB}" dt="2024-10-07T10:16:39.361" v="8227" actId="20577"/>
          <ac:spMkLst>
            <pc:docMk/>
            <pc:sldMk cId="898019762" sldId="296"/>
            <ac:spMk id="24" creationId="{836E8C99-4B0B-E69D-C402-9D1DAD3CA385}"/>
          </ac:spMkLst>
        </pc:spChg>
        <pc:spChg chg="add mod">
          <ac:chgData name="Laura Dean (staff)" userId="d8747312-ac52-4b4d-9ae4-1e15c3e0516b" providerId="ADAL" clId="{0BB37FFF-C9FF-B54A-B7A6-229063462BBB}" dt="2024-10-07T10:15:49.607" v="8152" actId="313"/>
          <ac:spMkLst>
            <pc:docMk/>
            <pc:sldMk cId="898019762" sldId="296"/>
            <ac:spMk id="30" creationId="{598A7ED1-28A1-23C6-68AA-93E04F345746}"/>
          </ac:spMkLst>
        </pc:spChg>
        <pc:grpChg chg="add mod">
          <ac:chgData name="Laura Dean (staff)" userId="d8747312-ac52-4b4d-9ae4-1e15c3e0516b" providerId="ADAL" clId="{0BB37FFF-C9FF-B54A-B7A6-229063462BBB}" dt="2024-10-07T10:16:48.968" v="8236" actId="1036"/>
          <ac:grpSpMkLst>
            <pc:docMk/>
            <pc:sldMk cId="898019762" sldId="296"/>
            <ac:grpSpMk id="23" creationId="{C869D43A-F1C6-2AD0-00CB-D4F02035F672}"/>
          </ac:grpSpMkLst>
        </pc:grpChg>
        <pc:picChg chg="add mod">
          <ac:chgData name="Laura Dean (staff)" userId="d8747312-ac52-4b4d-9ae4-1e15c3e0516b" providerId="ADAL" clId="{0BB37FFF-C9FF-B54A-B7A6-229063462BBB}" dt="2024-10-07T10:15:43.800" v="8151" actId="1038"/>
          <ac:picMkLst>
            <pc:docMk/>
            <pc:sldMk cId="898019762" sldId="296"/>
            <ac:picMk id="25" creationId="{79FB8F1A-74AE-6753-8EEE-F33E534A1D8C}"/>
          </ac:picMkLst>
        </pc:picChg>
        <pc:cxnChg chg="add mod">
          <ac:chgData name="Laura Dean (staff)" userId="d8747312-ac52-4b4d-9ae4-1e15c3e0516b" providerId="ADAL" clId="{0BB37FFF-C9FF-B54A-B7A6-229063462BBB}" dt="2024-10-07T10:09:42.097" v="7795" actId="164"/>
          <ac:cxnSpMkLst>
            <pc:docMk/>
            <pc:sldMk cId="898019762" sldId="296"/>
            <ac:cxnSpMk id="7" creationId="{2BF4CF21-0C27-8DB3-FF67-E19EE6D3EEB4}"/>
          </ac:cxnSpMkLst>
        </pc:cxnChg>
        <pc:cxnChg chg="add mod">
          <ac:chgData name="Laura Dean (staff)" userId="d8747312-ac52-4b4d-9ae4-1e15c3e0516b" providerId="ADAL" clId="{0BB37FFF-C9FF-B54A-B7A6-229063462BBB}" dt="2024-10-07T10:14:24.935" v="8057" actId="14100"/>
          <ac:cxnSpMkLst>
            <pc:docMk/>
            <pc:sldMk cId="898019762" sldId="296"/>
            <ac:cxnSpMk id="11" creationId="{7C665523-F88F-48D0-11D3-98AFEA4365DB}"/>
          </ac:cxnSpMkLst>
        </pc:cxnChg>
        <pc:cxnChg chg="add mod">
          <ac:chgData name="Laura Dean (staff)" userId="d8747312-ac52-4b4d-9ae4-1e15c3e0516b" providerId="ADAL" clId="{0BB37FFF-C9FF-B54A-B7A6-229063462BBB}" dt="2024-10-07T10:14:31.070" v="8070" actId="14100"/>
          <ac:cxnSpMkLst>
            <pc:docMk/>
            <pc:sldMk cId="898019762" sldId="296"/>
            <ac:cxnSpMk id="14" creationId="{CC69AA07-7095-320C-F763-057BFDD6A674}"/>
          </ac:cxnSpMkLst>
        </pc:cxnChg>
        <pc:cxnChg chg="add mod">
          <ac:chgData name="Laura Dean (staff)" userId="d8747312-ac52-4b4d-9ae4-1e15c3e0516b" providerId="ADAL" clId="{0BB37FFF-C9FF-B54A-B7A6-229063462BBB}" dt="2024-10-07T10:14:36.526" v="8082" actId="14100"/>
          <ac:cxnSpMkLst>
            <pc:docMk/>
            <pc:sldMk cId="898019762" sldId="296"/>
            <ac:cxnSpMk id="17" creationId="{730F7918-17D2-D3F1-BB84-F3DB58DF5336}"/>
          </ac:cxnSpMkLst>
        </pc:cxnChg>
        <pc:cxnChg chg="add mod">
          <ac:chgData name="Laura Dean (staff)" userId="d8747312-ac52-4b4d-9ae4-1e15c3e0516b" providerId="ADAL" clId="{0BB37FFF-C9FF-B54A-B7A6-229063462BBB}" dt="2024-10-07T10:14:41.901" v="8095" actId="14100"/>
          <ac:cxnSpMkLst>
            <pc:docMk/>
            <pc:sldMk cId="898019762" sldId="296"/>
            <ac:cxnSpMk id="20" creationId="{0FC56A12-A0C1-BB31-509F-D16F669A43FE}"/>
          </ac:cxnSpMkLst>
        </pc:cxnChg>
      </pc:sldChg>
      <pc:sldChg chg="addSp modSp add mod modAnim">
        <pc:chgData name="Laura Dean (staff)" userId="d8747312-ac52-4b4d-9ae4-1e15c3e0516b" providerId="ADAL" clId="{0BB37FFF-C9FF-B54A-B7A6-229063462BBB}" dt="2024-10-07T13:58:15.457" v="10836" actId="14100"/>
        <pc:sldMkLst>
          <pc:docMk/>
          <pc:sldMk cId="1963724393" sldId="297"/>
        </pc:sldMkLst>
        <pc:spChg chg="mod">
          <ac:chgData name="Laura Dean (staff)" userId="d8747312-ac52-4b4d-9ae4-1e15c3e0516b" providerId="ADAL" clId="{0BB37FFF-C9FF-B54A-B7A6-229063462BBB}" dt="2024-10-07T11:19:02" v="9004" actId="20577"/>
          <ac:spMkLst>
            <pc:docMk/>
            <pc:sldMk cId="1963724393" sldId="297"/>
            <ac:spMk id="2" creationId="{3B0F70D6-9F13-96C8-D930-7908F5EED260}"/>
          </ac:spMkLst>
        </pc:spChg>
        <pc:spChg chg="mod">
          <ac:chgData name="Laura Dean (staff)" userId="d8747312-ac52-4b4d-9ae4-1e15c3e0516b" providerId="ADAL" clId="{0BB37FFF-C9FF-B54A-B7A6-229063462BBB}" dt="2024-10-07T13:58:15.457" v="10836" actId="14100"/>
          <ac:spMkLst>
            <pc:docMk/>
            <pc:sldMk cId="1963724393" sldId="297"/>
            <ac:spMk id="3" creationId="{EE809AEF-8510-4E86-E9D1-F9A397C253A9}"/>
          </ac:spMkLst>
        </pc:spChg>
        <pc:spChg chg="add mod">
          <ac:chgData name="Laura Dean (staff)" userId="d8747312-ac52-4b4d-9ae4-1e15c3e0516b" providerId="ADAL" clId="{0BB37FFF-C9FF-B54A-B7A6-229063462BBB}" dt="2024-10-07T13:58:10.613" v="10835"/>
          <ac:spMkLst>
            <pc:docMk/>
            <pc:sldMk cId="1963724393" sldId="297"/>
            <ac:spMk id="4" creationId="{D8E05E78-DAFC-3FE8-61FF-C62AC742B754}"/>
          </ac:spMkLst>
        </pc:spChg>
        <pc:spChg chg="mod">
          <ac:chgData name="Laura Dean (staff)" userId="d8747312-ac52-4b4d-9ae4-1e15c3e0516b" providerId="ADAL" clId="{0BB37FFF-C9FF-B54A-B7A6-229063462BBB}" dt="2024-10-07T13:58:10.244" v="10834" actId="14100"/>
          <ac:spMkLst>
            <pc:docMk/>
            <pc:sldMk cId="1963724393" sldId="297"/>
            <ac:spMk id="5" creationId="{FDB28BBA-32EC-581B-FAE1-4CE667E114D2}"/>
          </ac:spMkLst>
        </pc:spChg>
        <pc:spChg chg="add mod">
          <ac:chgData name="Laura Dean (staff)" userId="d8747312-ac52-4b4d-9ae4-1e15c3e0516b" providerId="ADAL" clId="{0BB37FFF-C9FF-B54A-B7A6-229063462BBB}" dt="2024-10-07T13:58:10.613" v="10835"/>
          <ac:spMkLst>
            <pc:docMk/>
            <pc:sldMk cId="1963724393" sldId="297"/>
            <ac:spMk id="6" creationId="{E29C4896-1A56-6283-F0B1-B2E044E8504E}"/>
          </ac:spMkLst>
        </pc:spChg>
        <pc:spChg chg="add mod">
          <ac:chgData name="Laura Dean (staff)" userId="d8747312-ac52-4b4d-9ae4-1e15c3e0516b" providerId="ADAL" clId="{0BB37FFF-C9FF-B54A-B7A6-229063462BBB}" dt="2024-10-07T13:58:10.613" v="10835"/>
          <ac:spMkLst>
            <pc:docMk/>
            <pc:sldMk cId="1963724393" sldId="297"/>
            <ac:spMk id="7" creationId="{303DE9B6-C75D-2B64-2FEF-0D645B0660E8}"/>
          </ac:spMkLst>
        </pc:spChg>
      </pc:sldChg>
      <pc:sldChg chg="addSp delSp modSp add mod delAnim">
        <pc:chgData name="Laura Dean (staff)" userId="d8747312-ac52-4b4d-9ae4-1e15c3e0516b" providerId="ADAL" clId="{0BB37FFF-C9FF-B54A-B7A6-229063462BBB}" dt="2024-10-07T10:22:55.456" v="8353" actId="1038"/>
        <pc:sldMkLst>
          <pc:docMk/>
          <pc:sldMk cId="1315722957" sldId="298"/>
        </pc:sldMkLst>
        <pc:spChg chg="mod">
          <ac:chgData name="Laura Dean (staff)" userId="d8747312-ac52-4b4d-9ae4-1e15c3e0516b" providerId="ADAL" clId="{0BB37FFF-C9FF-B54A-B7A6-229063462BBB}" dt="2024-10-07T10:17:33.231" v="8278" actId="6549"/>
          <ac:spMkLst>
            <pc:docMk/>
            <pc:sldMk cId="1315722957" sldId="298"/>
            <ac:spMk id="2" creationId="{2955C0C8-8EBF-8CE6-789E-A528C8C84059}"/>
          </ac:spMkLst>
        </pc:spChg>
        <pc:spChg chg="del">
          <ac:chgData name="Laura Dean (staff)" userId="d8747312-ac52-4b4d-9ae4-1e15c3e0516b" providerId="ADAL" clId="{0BB37FFF-C9FF-B54A-B7A6-229063462BBB}" dt="2024-10-07T10:17:23.433" v="8262" actId="478"/>
          <ac:spMkLst>
            <pc:docMk/>
            <pc:sldMk cId="1315722957" sldId="298"/>
            <ac:spMk id="3" creationId="{3544A9AB-5A78-C190-A555-D9B7F4E8AED0}"/>
          </ac:spMkLst>
        </pc:spChg>
        <pc:spChg chg="mod">
          <ac:chgData name="Laura Dean (staff)" userId="d8747312-ac52-4b4d-9ae4-1e15c3e0516b" providerId="ADAL" clId="{0BB37FFF-C9FF-B54A-B7A6-229063462BBB}" dt="2024-10-07T10:21:54.405" v="8342" actId="122"/>
          <ac:spMkLst>
            <pc:docMk/>
            <pc:sldMk cId="1315722957" sldId="298"/>
            <ac:spMk id="5" creationId="{67F6267F-AC46-9087-9F2E-91E495B29F8B}"/>
          </ac:spMkLst>
        </pc:spChg>
        <pc:picChg chg="add del mod">
          <ac:chgData name="Laura Dean (staff)" userId="d8747312-ac52-4b4d-9ae4-1e15c3e0516b" providerId="ADAL" clId="{0BB37FFF-C9FF-B54A-B7A6-229063462BBB}" dt="2024-10-07T10:22:44.070" v="8343" actId="478"/>
          <ac:picMkLst>
            <pc:docMk/>
            <pc:sldMk cId="1315722957" sldId="298"/>
            <ac:picMk id="4" creationId="{50C78B4D-907B-51C9-F254-ECF3C5F1C7FD}"/>
          </ac:picMkLst>
        </pc:picChg>
        <pc:picChg chg="add mod">
          <ac:chgData name="Laura Dean (staff)" userId="d8747312-ac52-4b4d-9ae4-1e15c3e0516b" providerId="ADAL" clId="{0BB37FFF-C9FF-B54A-B7A6-229063462BBB}" dt="2024-10-07T10:22:55.456" v="8353" actId="1038"/>
          <ac:picMkLst>
            <pc:docMk/>
            <pc:sldMk cId="1315722957" sldId="298"/>
            <ac:picMk id="6" creationId="{F3DEFB32-8A10-7B68-CDBE-92A2CE591711}"/>
          </ac:picMkLst>
        </pc:picChg>
      </pc:sldChg>
      <pc:sldChg chg="addSp delSp modSp new mod">
        <pc:chgData name="Laura Dean (staff)" userId="d8747312-ac52-4b4d-9ae4-1e15c3e0516b" providerId="ADAL" clId="{0BB37FFF-C9FF-B54A-B7A6-229063462BBB}" dt="2024-10-07T10:48:33.402" v="8557" actId="20577"/>
        <pc:sldMkLst>
          <pc:docMk/>
          <pc:sldMk cId="2187301221" sldId="299"/>
        </pc:sldMkLst>
        <pc:spChg chg="del">
          <ac:chgData name="Laura Dean (staff)" userId="d8747312-ac52-4b4d-9ae4-1e15c3e0516b" providerId="ADAL" clId="{0BB37FFF-C9FF-B54A-B7A6-229063462BBB}" dt="2024-10-07T10:41:50.363" v="8365" actId="478"/>
          <ac:spMkLst>
            <pc:docMk/>
            <pc:sldMk cId="2187301221" sldId="299"/>
            <ac:spMk id="2" creationId="{C272F53F-4A3A-5CFA-6116-2B28A80116E4}"/>
          </ac:spMkLst>
        </pc:spChg>
        <pc:spChg chg="del">
          <ac:chgData name="Laura Dean (staff)" userId="d8747312-ac52-4b4d-9ae4-1e15c3e0516b" providerId="ADAL" clId="{0BB37FFF-C9FF-B54A-B7A6-229063462BBB}" dt="2024-10-07T10:41:49.090" v="8364" actId="478"/>
          <ac:spMkLst>
            <pc:docMk/>
            <pc:sldMk cId="2187301221" sldId="299"/>
            <ac:spMk id="3" creationId="{72D658C7-7257-C194-6847-69BFBBEA3DCA}"/>
          </ac:spMkLst>
        </pc:spChg>
        <pc:spChg chg="add mod">
          <ac:chgData name="Laura Dean (staff)" userId="d8747312-ac52-4b4d-9ae4-1e15c3e0516b" providerId="ADAL" clId="{0BB37FFF-C9FF-B54A-B7A6-229063462BBB}" dt="2024-10-07T10:47:33.745" v="8510" actId="1076"/>
          <ac:spMkLst>
            <pc:docMk/>
            <pc:sldMk cId="2187301221" sldId="299"/>
            <ac:spMk id="5" creationId="{35A51E26-6349-1966-C60E-67FAEAC83F2A}"/>
          </ac:spMkLst>
        </pc:spChg>
        <pc:spChg chg="add mod">
          <ac:chgData name="Laura Dean (staff)" userId="d8747312-ac52-4b4d-9ae4-1e15c3e0516b" providerId="ADAL" clId="{0BB37FFF-C9FF-B54A-B7A6-229063462BBB}" dt="2024-10-07T10:48:33.402" v="8557" actId="20577"/>
          <ac:spMkLst>
            <pc:docMk/>
            <pc:sldMk cId="2187301221" sldId="299"/>
            <ac:spMk id="6" creationId="{FE8A0E26-2C96-7DC4-D325-B9657D319786}"/>
          </ac:spMkLst>
        </pc:spChg>
        <pc:spChg chg="add mod">
          <ac:chgData name="Laura Dean (staff)" userId="d8747312-ac52-4b4d-9ae4-1e15c3e0516b" providerId="ADAL" clId="{0BB37FFF-C9FF-B54A-B7A6-229063462BBB}" dt="2024-10-07T10:43:48.883" v="8453" actId="1076"/>
          <ac:spMkLst>
            <pc:docMk/>
            <pc:sldMk cId="2187301221" sldId="299"/>
            <ac:spMk id="8" creationId="{C9B72639-31F1-2990-4562-5C47DC97D661}"/>
          </ac:spMkLst>
        </pc:spChg>
        <pc:picChg chg="add del">
          <ac:chgData name="Laura Dean (staff)" userId="d8747312-ac52-4b4d-9ae4-1e15c3e0516b" providerId="ADAL" clId="{0BB37FFF-C9FF-B54A-B7A6-229063462BBB}" dt="2024-10-07T10:46:36.543" v="8504" actId="478"/>
          <ac:picMkLst>
            <pc:docMk/>
            <pc:sldMk cId="2187301221" sldId="299"/>
            <ac:picMk id="2050" creationId="{A47139F3-8F1F-3902-CE40-2FA0F4F74947}"/>
          </ac:picMkLst>
        </pc:picChg>
        <pc:picChg chg="add mod">
          <ac:chgData name="Laura Dean (staff)" userId="d8747312-ac52-4b4d-9ae4-1e15c3e0516b" providerId="ADAL" clId="{0BB37FFF-C9FF-B54A-B7A6-229063462BBB}" dt="2024-10-07T10:47:29.316" v="8509" actId="1076"/>
          <ac:picMkLst>
            <pc:docMk/>
            <pc:sldMk cId="2187301221" sldId="299"/>
            <ac:picMk id="2052" creationId="{433401A8-F508-6B99-B454-6F3E2BE56B0F}"/>
          </ac:picMkLst>
        </pc:picChg>
      </pc:sldChg>
      <pc:sldChg chg="addSp delSp add del mod">
        <pc:chgData name="Laura Dean (staff)" userId="d8747312-ac52-4b4d-9ae4-1e15c3e0516b" providerId="ADAL" clId="{0BB37FFF-C9FF-B54A-B7A6-229063462BBB}" dt="2024-10-07T10:56:39.231" v="8593" actId="2696"/>
        <pc:sldMkLst>
          <pc:docMk/>
          <pc:sldMk cId="498680746" sldId="300"/>
        </pc:sldMkLst>
        <pc:spChg chg="add">
          <ac:chgData name="Laura Dean (staff)" userId="d8747312-ac52-4b4d-9ae4-1e15c3e0516b" providerId="ADAL" clId="{0BB37FFF-C9FF-B54A-B7A6-229063462BBB}" dt="2024-10-07T10:42:13.396" v="8370" actId="22"/>
          <ac:spMkLst>
            <pc:docMk/>
            <pc:sldMk cId="498680746" sldId="300"/>
            <ac:spMk id="3" creationId="{521B5388-55A2-D684-FD8C-E1FCA2A58FE5}"/>
          </ac:spMkLst>
        </pc:spChg>
        <pc:spChg chg="del">
          <ac:chgData name="Laura Dean (staff)" userId="d8747312-ac52-4b4d-9ae4-1e15c3e0516b" providerId="ADAL" clId="{0BB37FFF-C9FF-B54A-B7A6-229063462BBB}" dt="2024-10-07T10:42:13.119" v="8369" actId="478"/>
          <ac:spMkLst>
            <pc:docMk/>
            <pc:sldMk cId="498680746" sldId="300"/>
            <ac:spMk id="5" creationId="{3F398229-1B82-CE38-650F-0914CDF6BC3D}"/>
          </ac:spMkLst>
        </pc:spChg>
      </pc:sldChg>
      <pc:sldChg chg="addSp delSp modSp add mod">
        <pc:chgData name="Laura Dean (staff)" userId="d8747312-ac52-4b4d-9ae4-1e15c3e0516b" providerId="ADAL" clId="{0BB37FFF-C9FF-B54A-B7A6-229063462BBB}" dt="2024-10-07T10:50:10.287" v="8581" actId="14100"/>
        <pc:sldMkLst>
          <pc:docMk/>
          <pc:sldMk cId="788512635" sldId="301"/>
        </pc:sldMkLst>
        <pc:spChg chg="mod">
          <ac:chgData name="Laura Dean (staff)" userId="d8747312-ac52-4b4d-9ae4-1e15c3e0516b" providerId="ADAL" clId="{0BB37FFF-C9FF-B54A-B7A6-229063462BBB}" dt="2024-10-07T10:50:10.287" v="8581" actId="14100"/>
          <ac:spMkLst>
            <pc:docMk/>
            <pc:sldMk cId="788512635" sldId="301"/>
            <ac:spMk id="5" creationId="{F820866B-F066-8714-B1C7-98C44C804A4A}"/>
          </ac:spMkLst>
        </pc:spChg>
        <pc:spChg chg="mod">
          <ac:chgData name="Laura Dean (staff)" userId="d8747312-ac52-4b4d-9ae4-1e15c3e0516b" providerId="ADAL" clId="{0BB37FFF-C9FF-B54A-B7A6-229063462BBB}" dt="2024-10-07T10:48:41.211" v="8564" actId="20577"/>
          <ac:spMkLst>
            <pc:docMk/>
            <pc:sldMk cId="788512635" sldId="301"/>
            <ac:spMk id="6" creationId="{A5F08A85-55ED-CF06-41AF-92210DA05A44}"/>
          </ac:spMkLst>
        </pc:spChg>
        <pc:spChg chg="mod">
          <ac:chgData name="Laura Dean (staff)" userId="d8747312-ac52-4b4d-9ae4-1e15c3e0516b" providerId="ADAL" clId="{0BB37FFF-C9FF-B54A-B7A6-229063462BBB}" dt="2024-10-07T10:48:46.195" v="8565" actId="20577"/>
          <ac:spMkLst>
            <pc:docMk/>
            <pc:sldMk cId="788512635" sldId="301"/>
            <ac:spMk id="8" creationId="{8F2027BA-9C66-4E6A-7890-45DF40AAD349}"/>
          </ac:spMkLst>
        </pc:spChg>
        <pc:picChg chg="del">
          <ac:chgData name="Laura Dean (staff)" userId="d8747312-ac52-4b4d-9ae4-1e15c3e0516b" providerId="ADAL" clId="{0BB37FFF-C9FF-B54A-B7A6-229063462BBB}" dt="2024-10-07T10:50:01.919" v="8577" actId="478"/>
          <ac:picMkLst>
            <pc:docMk/>
            <pc:sldMk cId="788512635" sldId="301"/>
            <ac:picMk id="2052" creationId="{49C9C180-0728-383E-4A23-612F08D0B30F}"/>
          </ac:picMkLst>
        </pc:picChg>
        <pc:picChg chg="add mod">
          <ac:chgData name="Laura Dean (staff)" userId="d8747312-ac52-4b4d-9ae4-1e15c3e0516b" providerId="ADAL" clId="{0BB37FFF-C9FF-B54A-B7A6-229063462BBB}" dt="2024-10-07T10:50:07.775" v="8580" actId="1076"/>
          <ac:picMkLst>
            <pc:docMk/>
            <pc:sldMk cId="788512635" sldId="301"/>
            <ac:picMk id="4098" creationId="{3ADA0F42-4359-17DF-E5C5-DC94145FF5C8}"/>
          </ac:picMkLst>
        </pc:picChg>
      </pc:sldChg>
      <pc:sldChg chg="add">
        <pc:chgData name="Laura Dean (staff)" userId="d8747312-ac52-4b4d-9ae4-1e15c3e0516b" providerId="ADAL" clId="{0BB37FFF-C9FF-B54A-B7A6-229063462BBB}" dt="2024-10-07T11:05:58.339" v="8921"/>
        <pc:sldMkLst>
          <pc:docMk/>
          <pc:sldMk cId="2181441522" sldId="302"/>
        </pc:sldMkLst>
      </pc:sldChg>
      <pc:sldChg chg="modSp add del mod">
        <pc:chgData name="Laura Dean (staff)" userId="d8747312-ac52-4b4d-9ae4-1e15c3e0516b" providerId="ADAL" clId="{0BB37FFF-C9FF-B54A-B7A6-229063462BBB}" dt="2024-10-07T11:05:37.516" v="8918" actId="2696"/>
        <pc:sldMkLst>
          <pc:docMk/>
          <pc:sldMk cId="3053880913" sldId="302"/>
        </pc:sldMkLst>
        <pc:spChg chg="mod">
          <ac:chgData name="Laura Dean (staff)" userId="d8747312-ac52-4b4d-9ae4-1e15c3e0516b" providerId="ADAL" clId="{0BB37FFF-C9FF-B54A-B7A6-229063462BBB}" dt="2024-10-07T11:00:53.321" v="8624" actId="20577"/>
          <ac:spMkLst>
            <pc:docMk/>
            <pc:sldMk cId="3053880913" sldId="302"/>
            <ac:spMk id="2" creationId="{7E3C7B03-6725-6B61-9B75-28715832B6BB}"/>
          </ac:spMkLst>
        </pc:spChg>
        <pc:spChg chg="mod">
          <ac:chgData name="Laura Dean (staff)" userId="d8747312-ac52-4b4d-9ae4-1e15c3e0516b" providerId="ADAL" clId="{0BB37FFF-C9FF-B54A-B7A6-229063462BBB}" dt="2024-10-07T11:03:25.708" v="8840" actId="20577"/>
          <ac:spMkLst>
            <pc:docMk/>
            <pc:sldMk cId="3053880913" sldId="302"/>
            <ac:spMk id="3" creationId="{88DAD465-051A-25CF-8430-8A3E4ED08D8E}"/>
          </ac:spMkLst>
        </pc:spChg>
        <pc:spChg chg="mod">
          <ac:chgData name="Laura Dean (staff)" userId="d8747312-ac52-4b4d-9ae4-1e15c3e0516b" providerId="ADAL" clId="{0BB37FFF-C9FF-B54A-B7A6-229063462BBB}" dt="2024-10-07T11:04:46.062" v="8917" actId="1076"/>
          <ac:spMkLst>
            <pc:docMk/>
            <pc:sldMk cId="3053880913" sldId="302"/>
            <ac:spMk id="4" creationId="{2DF74502-061D-0B13-A060-05455BF03581}"/>
          </ac:spMkLst>
        </pc:spChg>
        <pc:spChg chg="mod">
          <ac:chgData name="Laura Dean (staff)" userId="d8747312-ac52-4b4d-9ae4-1e15c3e0516b" providerId="ADAL" clId="{0BB37FFF-C9FF-B54A-B7A6-229063462BBB}" dt="2024-10-07T11:03:39.119" v="8854" actId="14100"/>
          <ac:spMkLst>
            <pc:docMk/>
            <pc:sldMk cId="3053880913" sldId="302"/>
            <ac:spMk id="5" creationId="{9655B966-A023-A402-BACB-CC9CC8D7E59F}"/>
          </ac:spMkLst>
        </pc:spChg>
        <pc:spChg chg="mod">
          <ac:chgData name="Laura Dean (staff)" userId="d8747312-ac52-4b4d-9ae4-1e15c3e0516b" providerId="ADAL" clId="{0BB37FFF-C9FF-B54A-B7A6-229063462BBB}" dt="2024-10-07T11:04:07.298" v="8887" actId="20577"/>
          <ac:spMkLst>
            <pc:docMk/>
            <pc:sldMk cId="3053880913" sldId="302"/>
            <ac:spMk id="6" creationId="{B1BB6DAA-1727-1491-E816-9C6FE1648E52}"/>
          </ac:spMkLst>
        </pc:spChg>
        <pc:spChg chg="mod">
          <ac:chgData name="Laura Dean (staff)" userId="d8747312-ac52-4b4d-9ae4-1e15c3e0516b" providerId="ADAL" clId="{0BB37FFF-C9FF-B54A-B7A6-229063462BBB}" dt="2024-10-07T11:04:32.022" v="8915" actId="20577"/>
          <ac:spMkLst>
            <pc:docMk/>
            <pc:sldMk cId="3053880913" sldId="302"/>
            <ac:spMk id="8" creationId="{E566CAA3-791B-A7D9-BE53-CAD4B7D582E6}"/>
          </ac:spMkLst>
        </pc:spChg>
      </pc:sldChg>
      <pc:sldChg chg="addSp delSp modSp add mod">
        <pc:chgData name="Laura Dean (staff)" userId="d8747312-ac52-4b4d-9ae4-1e15c3e0516b" providerId="ADAL" clId="{0BB37FFF-C9FF-B54A-B7A6-229063462BBB}" dt="2024-10-07T11:31:40.259" v="9217" actId="1038"/>
        <pc:sldMkLst>
          <pc:docMk/>
          <pc:sldMk cId="1090802671" sldId="303"/>
        </pc:sldMkLst>
        <pc:spChg chg="mod">
          <ac:chgData name="Laura Dean (staff)" userId="d8747312-ac52-4b4d-9ae4-1e15c3e0516b" providerId="ADAL" clId="{0BB37FFF-C9FF-B54A-B7A6-229063462BBB}" dt="2024-10-07T11:30:18.898" v="9043" actId="20577"/>
          <ac:spMkLst>
            <pc:docMk/>
            <pc:sldMk cId="1090802671" sldId="303"/>
            <ac:spMk id="2" creationId="{4F7086F8-039A-E92B-8D9D-A8DB7E4ED314}"/>
          </ac:spMkLst>
        </pc:spChg>
        <pc:spChg chg="del">
          <ac:chgData name="Laura Dean (staff)" userId="d8747312-ac52-4b4d-9ae4-1e15c3e0516b" providerId="ADAL" clId="{0BB37FFF-C9FF-B54A-B7A6-229063462BBB}" dt="2024-10-07T11:28:46.340" v="9006" actId="478"/>
          <ac:spMkLst>
            <pc:docMk/>
            <pc:sldMk cId="1090802671" sldId="303"/>
            <ac:spMk id="3" creationId="{EDEAFCA3-784F-8C85-472D-C6BE876CDD1D}"/>
          </ac:spMkLst>
        </pc:spChg>
        <pc:spChg chg="del">
          <ac:chgData name="Laura Dean (staff)" userId="d8747312-ac52-4b4d-9ae4-1e15c3e0516b" providerId="ADAL" clId="{0BB37FFF-C9FF-B54A-B7A6-229063462BBB}" dt="2024-10-07T11:28:48.611" v="9007" actId="478"/>
          <ac:spMkLst>
            <pc:docMk/>
            <pc:sldMk cId="1090802671" sldId="303"/>
            <ac:spMk id="4" creationId="{A205E8A3-2048-981E-C240-501C2ED1944E}"/>
          </ac:spMkLst>
        </pc:spChg>
        <pc:spChg chg="mod">
          <ac:chgData name="Laura Dean (staff)" userId="d8747312-ac52-4b4d-9ae4-1e15c3e0516b" providerId="ADAL" clId="{0BB37FFF-C9FF-B54A-B7A6-229063462BBB}" dt="2024-10-07T11:30:26.375" v="9045" actId="1076"/>
          <ac:spMkLst>
            <pc:docMk/>
            <pc:sldMk cId="1090802671" sldId="303"/>
            <ac:spMk id="5" creationId="{5141FC03-0AEB-9BFD-0215-8370F97D3FE9}"/>
          </ac:spMkLst>
        </pc:spChg>
        <pc:spChg chg="add mod">
          <ac:chgData name="Laura Dean (staff)" userId="d8747312-ac52-4b4d-9ae4-1e15c3e0516b" providerId="ADAL" clId="{0BB37FFF-C9FF-B54A-B7A6-229063462BBB}" dt="2024-10-07T11:31:40.259" v="9217" actId="1038"/>
          <ac:spMkLst>
            <pc:docMk/>
            <pc:sldMk cId="1090802671" sldId="303"/>
            <ac:spMk id="6" creationId="{C3DD1C00-A766-269D-12A5-9ED92E545C47}"/>
          </ac:spMkLst>
        </pc:spChg>
        <pc:spChg chg="del mod">
          <ac:chgData name="Laura Dean (staff)" userId="d8747312-ac52-4b4d-9ae4-1e15c3e0516b" providerId="ADAL" clId="{0BB37FFF-C9FF-B54A-B7A6-229063462BBB}" dt="2024-10-07T11:30:22.731" v="9044" actId="478"/>
          <ac:spMkLst>
            <pc:docMk/>
            <pc:sldMk cId="1090802671" sldId="303"/>
            <ac:spMk id="7" creationId="{7BCA2B9D-3DA1-D4E7-4928-EEC474FE953A}"/>
          </ac:spMkLst>
        </pc:spChg>
      </pc:sldChg>
      <pc:sldChg chg="modSp add del mod">
        <pc:chgData name="Laura Dean (staff)" userId="d8747312-ac52-4b4d-9ae4-1e15c3e0516b" providerId="ADAL" clId="{0BB37FFF-C9FF-B54A-B7A6-229063462BBB}" dt="2024-10-07T11:12:55.978" v="8959" actId="2696"/>
        <pc:sldMkLst>
          <pc:docMk/>
          <pc:sldMk cId="3790197205" sldId="303"/>
        </pc:sldMkLst>
        <pc:spChg chg="mod">
          <ac:chgData name="Laura Dean (staff)" userId="d8747312-ac52-4b4d-9ae4-1e15c3e0516b" providerId="ADAL" clId="{0BB37FFF-C9FF-B54A-B7A6-229063462BBB}" dt="2024-10-07T11:06:30.674" v="8958" actId="20577"/>
          <ac:spMkLst>
            <pc:docMk/>
            <pc:sldMk cId="3790197205" sldId="303"/>
            <ac:spMk id="2" creationId="{E5FB0BD0-8427-D6FC-4588-0FF1AB83B8A2}"/>
          </ac:spMkLst>
        </pc:spChg>
      </pc:sldChg>
      <pc:sldChg chg="modSp add mod ord">
        <pc:chgData name="Laura Dean (staff)" userId="d8747312-ac52-4b4d-9ae4-1e15c3e0516b" providerId="ADAL" clId="{0BB37FFF-C9FF-B54A-B7A6-229063462BBB}" dt="2024-10-07T11:50:03.216" v="9319" actId="20577"/>
        <pc:sldMkLst>
          <pc:docMk/>
          <pc:sldMk cId="2879914958" sldId="304"/>
        </pc:sldMkLst>
        <pc:spChg chg="mod">
          <ac:chgData name="Laura Dean (staff)" userId="d8747312-ac52-4b4d-9ae4-1e15c3e0516b" providerId="ADAL" clId="{0BB37FFF-C9FF-B54A-B7A6-229063462BBB}" dt="2024-10-07T11:50:03.216" v="9319" actId="20577"/>
          <ac:spMkLst>
            <pc:docMk/>
            <pc:sldMk cId="2879914958" sldId="304"/>
            <ac:spMk id="2" creationId="{B3476F4A-7FB9-A67D-DD5A-0632863B4251}"/>
          </ac:spMkLst>
        </pc:spChg>
      </pc:sldChg>
      <pc:sldChg chg="addSp delSp modSp add mod">
        <pc:chgData name="Laura Dean (staff)" userId="d8747312-ac52-4b4d-9ae4-1e15c3e0516b" providerId="ADAL" clId="{0BB37FFF-C9FF-B54A-B7A6-229063462BBB}" dt="2024-10-07T12:01:51.369" v="9545" actId="122"/>
        <pc:sldMkLst>
          <pc:docMk/>
          <pc:sldMk cId="1126946785" sldId="305"/>
        </pc:sldMkLst>
        <pc:spChg chg="mod">
          <ac:chgData name="Laura Dean (staff)" userId="d8747312-ac52-4b4d-9ae4-1e15c3e0516b" providerId="ADAL" clId="{0BB37FFF-C9FF-B54A-B7A6-229063462BBB}" dt="2024-10-07T11:55:55.485" v="9348" actId="20577"/>
          <ac:spMkLst>
            <pc:docMk/>
            <pc:sldMk cId="1126946785" sldId="305"/>
            <ac:spMk id="2" creationId="{0F49F507-13F7-1829-0BDA-CA39BAD67162}"/>
          </ac:spMkLst>
        </pc:spChg>
        <pc:spChg chg="mod">
          <ac:chgData name="Laura Dean (staff)" userId="d8747312-ac52-4b4d-9ae4-1e15c3e0516b" providerId="ADAL" clId="{0BB37FFF-C9FF-B54A-B7A6-229063462BBB}" dt="2024-10-07T11:58:07.417" v="9434" actId="20577"/>
          <ac:spMkLst>
            <pc:docMk/>
            <pc:sldMk cId="1126946785" sldId="305"/>
            <ac:spMk id="4" creationId="{EA7B5F04-06E3-B342-7BB2-09CA7656D3E3}"/>
          </ac:spMkLst>
        </pc:spChg>
        <pc:spChg chg="add mod">
          <ac:chgData name="Laura Dean (staff)" userId="d8747312-ac52-4b4d-9ae4-1e15c3e0516b" providerId="ADAL" clId="{0BB37FFF-C9FF-B54A-B7A6-229063462BBB}" dt="2024-10-07T11:58:44.039" v="9461" actId="692"/>
          <ac:spMkLst>
            <pc:docMk/>
            <pc:sldMk cId="1126946785" sldId="305"/>
            <ac:spMk id="5" creationId="{53AE772F-280E-1598-7FDF-74AED6FF203E}"/>
          </ac:spMkLst>
        </pc:spChg>
        <pc:spChg chg="add mod">
          <ac:chgData name="Laura Dean (staff)" userId="d8747312-ac52-4b4d-9ae4-1e15c3e0516b" providerId="ADAL" clId="{0BB37FFF-C9FF-B54A-B7A6-229063462BBB}" dt="2024-10-07T12:01:51.369" v="9545" actId="122"/>
          <ac:spMkLst>
            <pc:docMk/>
            <pc:sldMk cId="1126946785" sldId="305"/>
            <ac:spMk id="8" creationId="{7DE053F1-9CE4-3233-6A40-8BA5E5354E4D}"/>
          </ac:spMkLst>
        </pc:spChg>
        <pc:spChg chg="del">
          <ac:chgData name="Laura Dean (staff)" userId="d8747312-ac52-4b4d-9ae4-1e15c3e0516b" providerId="ADAL" clId="{0BB37FFF-C9FF-B54A-B7A6-229063462BBB}" dt="2024-10-07T11:57:34.679" v="9350" actId="478"/>
          <ac:spMkLst>
            <pc:docMk/>
            <pc:sldMk cId="1126946785" sldId="305"/>
            <ac:spMk id="9" creationId="{98495152-CE4C-CD51-1776-C9D4B2F75C5D}"/>
          </ac:spMkLst>
        </pc:spChg>
        <pc:spChg chg="del">
          <ac:chgData name="Laura Dean (staff)" userId="d8747312-ac52-4b4d-9ae4-1e15c3e0516b" providerId="ADAL" clId="{0BB37FFF-C9FF-B54A-B7A6-229063462BBB}" dt="2024-10-07T11:57:36.686" v="9352" actId="478"/>
          <ac:spMkLst>
            <pc:docMk/>
            <pc:sldMk cId="1126946785" sldId="305"/>
            <ac:spMk id="11" creationId="{FC0DE2CB-4992-655C-38BC-3B34310E2A38}"/>
          </ac:spMkLst>
        </pc:spChg>
        <pc:picChg chg="add mod">
          <ac:chgData name="Laura Dean (staff)" userId="d8747312-ac52-4b4d-9ae4-1e15c3e0516b" providerId="ADAL" clId="{0BB37FFF-C9FF-B54A-B7A6-229063462BBB}" dt="2024-10-07T12:01:32.506" v="9539" actId="1076"/>
          <ac:picMkLst>
            <pc:docMk/>
            <pc:sldMk cId="1126946785" sldId="305"/>
            <ac:picMk id="3" creationId="{E1935ADA-499E-C94F-B49D-F6EE387231F1}"/>
          </ac:picMkLst>
        </pc:picChg>
        <pc:picChg chg="del">
          <ac:chgData name="Laura Dean (staff)" userId="d8747312-ac52-4b4d-9ae4-1e15c3e0516b" providerId="ADAL" clId="{0BB37FFF-C9FF-B54A-B7A6-229063462BBB}" dt="2024-10-07T11:57:33.127" v="9349" actId="478"/>
          <ac:picMkLst>
            <pc:docMk/>
            <pc:sldMk cId="1126946785" sldId="305"/>
            <ac:picMk id="7" creationId="{1A7AD0C2-675D-235F-69C0-393B3DED94C6}"/>
          </ac:picMkLst>
        </pc:picChg>
        <pc:picChg chg="del">
          <ac:chgData name="Laura Dean (staff)" userId="d8747312-ac52-4b4d-9ae4-1e15c3e0516b" providerId="ADAL" clId="{0BB37FFF-C9FF-B54A-B7A6-229063462BBB}" dt="2024-10-07T11:57:35.284" v="9351" actId="478"/>
          <ac:picMkLst>
            <pc:docMk/>
            <pc:sldMk cId="1126946785" sldId="305"/>
            <ac:picMk id="10" creationId="{224834EB-E1B1-6982-87FD-2A7E50AC67C2}"/>
          </ac:picMkLst>
        </pc:picChg>
        <pc:picChg chg="del">
          <ac:chgData name="Laura Dean (staff)" userId="d8747312-ac52-4b4d-9ae4-1e15c3e0516b" providerId="ADAL" clId="{0BB37FFF-C9FF-B54A-B7A6-229063462BBB}" dt="2024-10-07T11:57:37.322" v="9353" actId="478"/>
          <ac:picMkLst>
            <pc:docMk/>
            <pc:sldMk cId="1126946785" sldId="305"/>
            <ac:picMk id="12" creationId="{AB4C0922-8E15-EB82-9137-A5A77F1C4D8A}"/>
          </ac:picMkLst>
        </pc:picChg>
      </pc:sldChg>
      <pc:sldChg chg="add del">
        <pc:chgData name="Laura Dean (staff)" userId="d8747312-ac52-4b4d-9ae4-1e15c3e0516b" providerId="ADAL" clId="{0BB37FFF-C9FF-B54A-B7A6-229063462BBB}" dt="2024-10-07T11:50:18.242" v="9320" actId="2696"/>
        <pc:sldMkLst>
          <pc:docMk/>
          <pc:sldMk cId="2360126424" sldId="305"/>
        </pc:sldMkLst>
      </pc:sldChg>
      <pc:sldChg chg="addSp delSp modSp add mod">
        <pc:chgData name="Laura Dean (staff)" userId="d8747312-ac52-4b4d-9ae4-1e15c3e0516b" providerId="ADAL" clId="{0BB37FFF-C9FF-B54A-B7A6-229063462BBB}" dt="2024-10-07T12:00:11.279" v="9532" actId="20577"/>
        <pc:sldMkLst>
          <pc:docMk/>
          <pc:sldMk cId="1739739193" sldId="306"/>
        </pc:sldMkLst>
        <pc:spChg chg="mod">
          <ac:chgData name="Laura Dean (staff)" userId="d8747312-ac52-4b4d-9ae4-1e15c3e0516b" providerId="ADAL" clId="{0BB37FFF-C9FF-B54A-B7A6-229063462BBB}" dt="2024-10-07T12:00:11.279" v="9532" actId="20577"/>
          <ac:spMkLst>
            <pc:docMk/>
            <pc:sldMk cId="1739739193" sldId="306"/>
            <ac:spMk id="4" creationId="{DED5D5CF-DB30-B7F8-2CFF-1E436B6D0F2D}"/>
          </ac:spMkLst>
        </pc:spChg>
        <pc:spChg chg="mod">
          <ac:chgData name="Laura Dean (staff)" userId="d8747312-ac52-4b4d-9ae4-1e15c3e0516b" providerId="ADAL" clId="{0BB37FFF-C9FF-B54A-B7A6-229063462BBB}" dt="2024-10-07T11:59:45.827" v="9471" actId="1076"/>
          <ac:spMkLst>
            <pc:docMk/>
            <pc:sldMk cId="1739739193" sldId="306"/>
            <ac:spMk id="5" creationId="{AD927AD2-3EE5-3D14-D3C6-C9A1387E8665}"/>
          </ac:spMkLst>
        </pc:spChg>
        <pc:picChg chg="del">
          <ac:chgData name="Laura Dean (staff)" userId="d8747312-ac52-4b4d-9ae4-1e15c3e0516b" providerId="ADAL" clId="{0BB37FFF-C9FF-B54A-B7A6-229063462BBB}" dt="2024-10-07T11:59:27.352" v="9463" actId="478"/>
          <ac:picMkLst>
            <pc:docMk/>
            <pc:sldMk cId="1739739193" sldId="306"/>
            <ac:picMk id="3" creationId="{B0A59040-F81B-BA72-74AA-D6738D0EB517}"/>
          </ac:picMkLst>
        </pc:picChg>
        <pc:picChg chg="add mod">
          <ac:chgData name="Laura Dean (staff)" userId="d8747312-ac52-4b4d-9ae4-1e15c3e0516b" providerId="ADAL" clId="{0BB37FFF-C9FF-B54A-B7A6-229063462BBB}" dt="2024-10-07T11:59:41.798" v="9470" actId="1076"/>
          <ac:picMkLst>
            <pc:docMk/>
            <pc:sldMk cId="1739739193" sldId="306"/>
            <ac:picMk id="6" creationId="{EA6E259D-298A-82DC-0E4C-D27B0B65CE0F}"/>
          </ac:picMkLst>
        </pc:picChg>
      </pc:sldChg>
      <pc:sldChg chg="addSp delSp modSp add mod">
        <pc:chgData name="Laura Dean (staff)" userId="d8747312-ac52-4b4d-9ae4-1e15c3e0516b" providerId="ADAL" clId="{0BB37FFF-C9FF-B54A-B7A6-229063462BBB}" dt="2024-10-07T12:07:53.164" v="10100" actId="1076"/>
        <pc:sldMkLst>
          <pc:docMk/>
          <pc:sldMk cId="2821958742" sldId="307"/>
        </pc:sldMkLst>
        <pc:spChg chg="mod">
          <ac:chgData name="Laura Dean (staff)" userId="d8747312-ac52-4b4d-9ae4-1e15c3e0516b" providerId="ADAL" clId="{0BB37FFF-C9FF-B54A-B7A6-229063462BBB}" dt="2024-10-07T12:06:01.598" v="9936" actId="20577"/>
          <ac:spMkLst>
            <pc:docMk/>
            <pc:sldMk cId="2821958742" sldId="307"/>
            <ac:spMk id="2" creationId="{DB26B4D2-B097-A689-3055-7875992D38EE}"/>
          </ac:spMkLst>
        </pc:spChg>
        <pc:spChg chg="add mod">
          <ac:chgData name="Laura Dean (staff)" userId="d8747312-ac52-4b4d-9ae4-1e15c3e0516b" providerId="ADAL" clId="{0BB37FFF-C9FF-B54A-B7A6-229063462BBB}" dt="2024-10-07T12:05:49.445" v="9922" actId="6549"/>
          <ac:spMkLst>
            <pc:docMk/>
            <pc:sldMk cId="2821958742" sldId="307"/>
            <ac:spMk id="3" creationId="{A8C5227B-425C-C660-3E54-1351237F228C}"/>
          </ac:spMkLst>
        </pc:spChg>
        <pc:spChg chg="del">
          <ac:chgData name="Laura Dean (staff)" userId="d8747312-ac52-4b4d-9ae4-1e15c3e0516b" providerId="ADAL" clId="{0BB37FFF-C9FF-B54A-B7A6-229063462BBB}" dt="2024-10-07T12:03:51.097" v="9619" actId="478"/>
          <ac:spMkLst>
            <pc:docMk/>
            <pc:sldMk cId="2821958742" sldId="307"/>
            <ac:spMk id="4" creationId="{B6A2F9A9-12A2-802C-B057-926C7676F329}"/>
          </ac:spMkLst>
        </pc:spChg>
        <pc:spChg chg="add mod">
          <ac:chgData name="Laura Dean (staff)" userId="d8747312-ac52-4b4d-9ae4-1e15c3e0516b" providerId="ADAL" clId="{0BB37FFF-C9FF-B54A-B7A6-229063462BBB}" dt="2024-10-07T12:07:53.164" v="10100" actId="1076"/>
          <ac:spMkLst>
            <pc:docMk/>
            <pc:sldMk cId="2821958742" sldId="307"/>
            <ac:spMk id="7" creationId="{BD3B6C66-8DA3-C7B4-F900-5968BB1885EC}"/>
          </ac:spMkLst>
        </pc:spChg>
        <pc:spChg chg="del">
          <ac:chgData name="Laura Dean (staff)" userId="d8747312-ac52-4b4d-9ae4-1e15c3e0516b" providerId="ADAL" clId="{0BB37FFF-C9FF-B54A-B7A6-229063462BBB}" dt="2024-10-07T12:03:43.999" v="9616" actId="478"/>
          <ac:spMkLst>
            <pc:docMk/>
            <pc:sldMk cId="2821958742" sldId="307"/>
            <ac:spMk id="9" creationId="{AD4C4C78-FE64-AC15-9606-7C235DFEFA4E}"/>
          </ac:spMkLst>
        </pc:spChg>
        <pc:spChg chg="del">
          <ac:chgData name="Laura Dean (staff)" userId="d8747312-ac52-4b4d-9ae4-1e15c3e0516b" providerId="ADAL" clId="{0BB37FFF-C9FF-B54A-B7A6-229063462BBB}" dt="2024-10-07T12:03:46.792" v="9617" actId="478"/>
          <ac:spMkLst>
            <pc:docMk/>
            <pc:sldMk cId="2821958742" sldId="307"/>
            <ac:spMk id="11" creationId="{2FAB6935-D21D-0D2B-C2C6-40FD393BC68B}"/>
          </ac:spMkLst>
        </pc:spChg>
        <pc:cxnChg chg="add mod">
          <ac:chgData name="Laura Dean (staff)" userId="d8747312-ac52-4b4d-9ae4-1e15c3e0516b" providerId="ADAL" clId="{0BB37FFF-C9FF-B54A-B7A6-229063462BBB}" dt="2024-10-07T12:06:55.085" v="9940" actId="1076"/>
          <ac:cxnSpMkLst>
            <pc:docMk/>
            <pc:sldMk cId="2821958742" sldId="307"/>
            <ac:cxnSpMk id="5" creationId="{A8937668-10C2-9B57-B95C-CE0A91DC4800}"/>
          </ac:cxnSpMkLst>
        </pc:cxnChg>
      </pc:sldChg>
      <pc:sldChg chg="add">
        <pc:chgData name="Laura Dean (staff)" userId="d8747312-ac52-4b4d-9ae4-1e15c3e0516b" providerId="ADAL" clId="{0BB37FFF-C9FF-B54A-B7A6-229063462BBB}" dt="2024-10-07T13:29:18.421" v="10101" actId="2890"/>
        <pc:sldMkLst>
          <pc:docMk/>
          <pc:sldMk cId="1091374398" sldId="308"/>
        </pc:sldMkLst>
      </pc:sldChg>
      <pc:sldChg chg="delSp modSp add mod">
        <pc:chgData name="Laura Dean (staff)" userId="d8747312-ac52-4b4d-9ae4-1e15c3e0516b" providerId="ADAL" clId="{0BB37FFF-C9FF-B54A-B7A6-229063462BBB}" dt="2024-10-07T13:45:07.671" v="10702" actId="1076"/>
        <pc:sldMkLst>
          <pc:docMk/>
          <pc:sldMk cId="1839439955" sldId="309"/>
        </pc:sldMkLst>
        <pc:spChg chg="mod">
          <ac:chgData name="Laura Dean (staff)" userId="d8747312-ac52-4b4d-9ae4-1e15c3e0516b" providerId="ADAL" clId="{0BB37FFF-C9FF-B54A-B7A6-229063462BBB}" dt="2024-10-07T13:40:53.139" v="10252" actId="20577"/>
          <ac:spMkLst>
            <pc:docMk/>
            <pc:sldMk cId="1839439955" sldId="309"/>
            <ac:spMk id="2" creationId="{5B04C88C-FFC5-B020-42A3-661BBE00752F}"/>
          </ac:spMkLst>
        </pc:spChg>
        <pc:spChg chg="mod">
          <ac:chgData name="Laura Dean (staff)" userId="d8747312-ac52-4b4d-9ae4-1e15c3e0516b" providerId="ADAL" clId="{0BB37FFF-C9FF-B54A-B7A6-229063462BBB}" dt="2024-10-07T13:45:07.671" v="10702" actId="1076"/>
          <ac:spMkLst>
            <pc:docMk/>
            <pc:sldMk cId="1839439955" sldId="309"/>
            <ac:spMk id="5" creationId="{E529853A-E964-7B9A-D5BC-B3B7075AC096}"/>
          </ac:spMkLst>
        </pc:spChg>
        <pc:picChg chg="del">
          <ac:chgData name="Laura Dean (staff)" userId="d8747312-ac52-4b4d-9ae4-1e15c3e0516b" providerId="ADAL" clId="{0BB37FFF-C9FF-B54A-B7A6-229063462BBB}" dt="2024-10-07T13:40:56.197" v="10254" actId="478"/>
          <ac:picMkLst>
            <pc:docMk/>
            <pc:sldMk cId="1839439955" sldId="309"/>
            <ac:picMk id="5122" creationId="{13365D65-2AF4-316B-170B-6DCE03986FEA}"/>
          </ac:picMkLst>
        </pc:picChg>
        <pc:picChg chg="del">
          <ac:chgData name="Laura Dean (staff)" userId="d8747312-ac52-4b4d-9ae4-1e15c3e0516b" providerId="ADAL" clId="{0BB37FFF-C9FF-B54A-B7A6-229063462BBB}" dt="2024-10-07T13:40:55.531" v="10253" actId="478"/>
          <ac:picMkLst>
            <pc:docMk/>
            <pc:sldMk cId="1839439955" sldId="309"/>
            <ac:picMk id="5124" creationId="{EC6D8040-912F-4491-CABB-CF6A9507D92D}"/>
          </ac:picMkLst>
        </pc:picChg>
      </pc:sldChg>
      <pc:sldChg chg="addSp delSp modSp add mod ord">
        <pc:chgData name="Laura Dean (staff)" userId="d8747312-ac52-4b4d-9ae4-1e15c3e0516b" providerId="ADAL" clId="{0BB37FFF-C9FF-B54A-B7A6-229063462BBB}" dt="2024-10-07T14:41:53.367" v="11359" actId="20577"/>
        <pc:sldMkLst>
          <pc:docMk/>
          <pc:sldMk cId="4061846520" sldId="310"/>
        </pc:sldMkLst>
        <pc:spChg chg="del">
          <ac:chgData name="Laura Dean (staff)" userId="d8747312-ac52-4b4d-9ae4-1e15c3e0516b" providerId="ADAL" clId="{0BB37FFF-C9FF-B54A-B7A6-229063462BBB}" dt="2024-10-07T14:35:20.806" v="11117" actId="478"/>
          <ac:spMkLst>
            <pc:docMk/>
            <pc:sldMk cId="4061846520" sldId="310"/>
            <ac:spMk id="5" creationId="{F243F89E-E972-1D90-8195-2A672316CF35}"/>
          </ac:spMkLst>
        </pc:spChg>
        <pc:spChg chg="mod">
          <ac:chgData name="Laura Dean (staff)" userId="d8747312-ac52-4b4d-9ae4-1e15c3e0516b" providerId="ADAL" clId="{0BB37FFF-C9FF-B54A-B7A6-229063462BBB}" dt="2024-10-07T14:33:47.166" v="10867" actId="20577"/>
          <ac:spMkLst>
            <pc:docMk/>
            <pc:sldMk cId="4061846520" sldId="310"/>
            <ac:spMk id="6" creationId="{BC6817D7-3CAC-D3E1-3986-61D677F9095B}"/>
          </ac:spMkLst>
        </pc:spChg>
        <pc:spChg chg="mod">
          <ac:chgData name="Laura Dean (staff)" userId="d8747312-ac52-4b4d-9ae4-1e15c3e0516b" providerId="ADAL" clId="{0BB37FFF-C9FF-B54A-B7A6-229063462BBB}" dt="2024-10-07T14:41:53.367" v="11359" actId="20577"/>
          <ac:spMkLst>
            <pc:docMk/>
            <pc:sldMk cId="4061846520" sldId="310"/>
            <ac:spMk id="8" creationId="{15142B46-023B-87E3-A110-7A3AE5E3FDCD}"/>
          </ac:spMkLst>
        </pc:spChg>
        <pc:picChg chg="del">
          <ac:chgData name="Laura Dean (staff)" userId="d8747312-ac52-4b4d-9ae4-1e15c3e0516b" providerId="ADAL" clId="{0BB37FFF-C9FF-B54A-B7A6-229063462BBB}" dt="2024-10-07T14:35:19.166" v="11116" actId="478"/>
          <ac:picMkLst>
            <pc:docMk/>
            <pc:sldMk cId="4061846520" sldId="310"/>
            <ac:picMk id="4098" creationId="{7E8CFC9A-8834-0C8B-454A-2D23C88311E1}"/>
          </ac:picMkLst>
        </pc:picChg>
        <pc:picChg chg="add mod">
          <ac:chgData name="Laura Dean (staff)" userId="d8747312-ac52-4b4d-9ae4-1e15c3e0516b" providerId="ADAL" clId="{0BB37FFF-C9FF-B54A-B7A6-229063462BBB}" dt="2024-10-07T14:41:09.032" v="11256" actId="1076"/>
          <ac:picMkLst>
            <pc:docMk/>
            <pc:sldMk cId="4061846520" sldId="310"/>
            <ac:picMk id="7170" creationId="{F7D935EE-AAB5-2DCF-A63F-528DD127FD3E}"/>
          </ac:picMkLst>
        </pc:picChg>
      </pc:sldChg>
      <pc:sldChg chg="delSp modSp add mod">
        <pc:chgData name="Laura Dean (staff)" userId="d8747312-ac52-4b4d-9ae4-1e15c3e0516b" providerId="ADAL" clId="{0BB37FFF-C9FF-B54A-B7A6-229063462BBB}" dt="2024-10-08T09:49:51.862" v="11954" actId="20577"/>
        <pc:sldMkLst>
          <pc:docMk/>
          <pc:sldMk cId="2061030718" sldId="311"/>
        </pc:sldMkLst>
        <pc:spChg chg="mod">
          <ac:chgData name="Laura Dean (staff)" userId="d8747312-ac52-4b4d-9ae4-1e15c3e0516b" providerId="ADAL" clId="{0BB37FFF-C9FF-B54A-B7A6-229063462BBB}" dt="2024-10-07T15:28:43.048" v="11455" actId="20577"/>
          <ac:spMkLst>
            <pc:docMk/>
            <pc:sldMk cId="2061030718" sldId="311"/>
            <ac:spMk id="4" creationId="{BAE71EB8-14D2-416A-81A4-AC9E1112C4C0}"/>
          </ac:spMkLst>
        </pc:spChg>
        <pc:spChg chg="mod">
          <ac:chgData name="Laura Dean (staff)" userId="d8747312-ac52-4b4d-9ae4-1e15c3e0516b" providerId="ADAL" clId="{0BB37FFF-C9FF-B54A-B7A6-229063462BBB}" dt="2024-10-08T09:49:51.862" v="11954" actId="20577"/>
          <ac:spMkLst>
            <pc:docMk/>
            <pc:sldMk cId="2061030718" sldId="311"/>
            <ac:spMk id="5" creationId="{76ACD411-2F74-2C69-B6CA-70688F8265D1}"/>
          </ac:spMkLst>
        </pc:spChg>
        <pc:spChg chg="del">
          <ac:chgData name="Laura Dean (staff)" userId="d8747312-ac52-4b4d-9ae4-1e15c3e0516b" providerId="ADAL" clId="{0BB37FFF-C9FF-B54A-B7A6-229063462BBB}" dt="2024-10-07T15:28:48.013" v="11456" actId="478"/>
          <ac:spMkLst>
            <pc:docMk/>
            <pc:sldMk cId="2061030718" sldId="311"/>
            <ac:spMk id="6" creationId="{52E38992-AF9C-88FF-C7D6-CC848EDACF6A}"/>
          </ac:spMkLst>
        </pc:spChg>
        <pc:spChg chg="del">
          <ac:chgData name="Laura Dean (staff)" userId="d8747312-ac52-4b4d-9ae4-1e15c3e0516b" providerId="ADAL" clId="{0BB37FFF-C9FF-B54A-B7A6-229063462BBB}" dt="2024-10-08T09:34:41.946" v="11701" actId="478"/>
          <ac:spMkLst>
            <pc:docMk/>
            <pc:sldMk cId="2061030718" sldId="311"/>
            <ac:spMk id="7" creationId="{4A6CF23F-3104-3347-69AE-71E5D3A20603}"/>
          </ac:spMkLst>
        </pc:spChg>
        <pc:spChg chg="del">
          <ac:chgData name="Laura Dean (staff)" userId="d8747312-ac52-4b4d-9ae4-1e15c3e0516b" providerId="ADAL" clId="{0BB37FFF-C9FF-B54A-B7A6-229063462BBB}" dt="2024-10-08T09:34:43.445" v="11702" actId="478"/>
          <ac:spMkLst>
            <pc:docMk/>
            <pc:sldMk cId="2061030718" sldId="311"/>
            <ac:spMk id="8" creationId="{798F223A-AEDD-E93D-B234-DD14F0EC8BBE}"/>
          </ac:spMkLst>
        </pc:spChg>
        <pc:spChg chg="del">
          <ac:chgData name="Laura Dean (staff)" userId="d8747312-ac52-4b4d-9ae4-1e15c3e0516b" providerId="ADAL" clId="{0BB37FFF-C9FF-B54A-B7A6-229063462BBB}" dt="2024-10-08T09:34:40.668" v="11700" actId="478"/>
          <ac:spMkLst>
            <pc:docMk/>
            <pc:sldMk cId="2061030718" sldId="311"/>
            <ac:spMk id="11" creationId="{8512043E-3125-1506-0A7B-24AA9B09A749}"/>
          </ac:spMkLst>
        </pc:spChg>
        <pc:picChg chg="del">
          <ac:chgData name="Laura Dean (staff)" userId="d8747312-ac52-4b4d-9ae4-1e15c3e0516b" providerId="ADAL" clId="{0BB37FFF-C9FF-B54A-B7A6-229063462BBB}" dt="2024-10-08T09:34:44.242" v="11703" actId="478"/>
          <ac:picMkLst>
            <pc:docMk/>
            <pc:sldMk cId="2061030718" sldId="311"/>
            <ac:picMk id="4098" creationId="{058E0BC2-B54F-8DC0-CB3F-49785593CC98}"/>
          </ac:picMkLst>
        </pc:picChg>
      </pc:sldChg>
      <pc:sldChg chg="addSp delSp modSp add mod">
        <pc:chgData name="Laura Dean (staff)" userId="d8747312-ac52-4b4d-9ae4-1e15c3e0516b" providerId="ADAL" clId="{0BB37FFF-C9FF-B54A-B7A6-229063462BBB}" dt="2024-10-08T11:11:17.506" v="12552" actId="14100"/>
        <pc:sldMkLst>
          <pc:docMk/>
          <pc:sldMk cId="1114134196" sldId="312"/>
        </pc:sldMkLst>
        <pc:spChg chg="mod">
          <ac:chgData name="Laura Dean (staff)" userId="d8747312-ac52-4b4d-9ae4-1e15c3e0516b" providerId="ADAL" clId="{0BB37FFF-C9FF-B54A-B7A6-229063462BBB}" dt="2024-10-08T11:06:42.733" v="12217" actId="1035"/>
          <ac:spMkLst>
            <pc:docMk/>
            <pc:sldMk cId="1114134196" sldId="312"/>
            <ac:spMk id="2" creationId="{853CC955-7AB2-369E-7A84-1D3D9AF39E22}"/>
          </ac:spMkLst>
        </pc:spChg>
        <pc:spChg chg="add mod">
          <ac:chgData name="Laura Dean (staff)" userId="d8747312-ac52-4b4d-9ae4-1e15c3e0516b" providerId="ADAL" clId="{0BB37FFF-C9FF-B54A-B7A6-229063462BBB}" dt="2024-10-08T11:08:07.088" v="12251" actId="20577"/>
          <ac:spMkLst>
            <pc:docMk/>
            <pc:sldMk cId="1114134196" sldId="312"/>
            <ac:spMk id="3" creationId="{ED0EC92D-0472-CCE8-F35B-4FD2D31A3326}"/>
          </ac:spMkLst>
        </pc:spChg>
        <pc:spChg chg="del">
          <ac:chgData name="Laura Dean (staff)" userId="d8747312-ac52-4b4d-9ae4-1e15c3e0516b" providerId="ADAL" clId="{0BB37FFF-C9FF-B54A-B7A6-229063462BBB}" dt="2024-10-08T11:04:57.113" v="12084" actId="478"/>
          <ac:spMkLst>
            <pc:docMk/>
            <pc:sldMk cId="1114134196" sldId="312"/>
            <ac:spMk id="4" creationId="{412E5930-92E2-BCDF-5515-20A05E7C409E}"/>
          </ac:spMkLst>
        </pc:spChg>
        <pc:spChg chg="add mod">
          <ac:chgData name="Laura Dean (staff)" userId="d8747312-ac52-4b4d-9ae4-1e15c3e0516b" providerId="ADAL" clId="{0BB37FFF-C9FF-B54A-B7A6-229063462BBB}" dt="2024-10-08T11:11:17.506" v="12552" actId="14100"/>
          <ac:spMkLst>
            <pc:docMk/>
            <pc:sldMk cId="1114134196" sldId="312"/>
            <ac:spMk id="5" creationId="{45EFC788-9F29-3482-C2F0-B9C23FB94232}"/>
          </ac:spMkLst>
        </pc:spChg>
        <pc:spChg chg="del">
          <ac:chgData name="Laura Dean (staff)" userId="d8747312-ac52-4b4d-9ae4-1e15c3e0516b" providerId="ADAL" clId="{0BB37FFF-C9FF-B54A-B7A6-229063462BBB}" dt="2024-10-08T11:04:53.559" v="12081" actId="478"/>
          <ac:spMkLst>
            <pc:docMk/>
            <pc:sldMk cId="1114134196" sldId="312"/>
            <ac:spMk id="9" creationId="{2F764110-E594-706A-7D01-6F4072246696}"/>
          </ac:spMkLst>
        </pc:spChg>
        <pc:spChg chg="del">
          <ac:chgData name="Laura Dean (staff)" userId="d8747312-ac52-4b4d-9ae4-1e15c3e0516b" providerId="ADAL" clId="{0BB37FFF-C9FF-B54A-B7A6-229063462BBB}" dt="2024-10-08T11:04:54.998" v="12082" actId="478"/>
          <ac:spMkLst>
            <pc:docMk/>
            <pc:sldMk cId="1114134196" sldId="312"/>
            <ac:spMk id="11" creationId="{79777916-3571-F9DA-5E47-B3A7E2DE2BA7}"/>
          </ac:spMkLst>
        </pc:spChg>
        <pc:picChg chg="del">
          <ac:chgData name="Laura Dean (staff)" userId="d8747312-ac52-4b4d-9ae4-1e15c3e0516b" providerId="ADAL" clId="{0BB37FFF-C9FF-B54A-B7A6-229063462BBB}" dt="2024-10-08T11:04:50.836" v="12079" actId="478"/>
          <ac:picMkLst>
            <pc:docMk/>
            <pc:sldMk cId="1114134196" sldId="312"/>
            <ac:picMk id="7" creationId="{EC3B630E-F03E-E99F-6F2F-6D2C37A43B68}"/>
          </ac:picMkLst>
        </pc:picChg>
        <pc:picChg chg="del">
          <ac:chgData name="Laura Dean (staff)" userId="d8747312-ac52-4b4d-9ae4-1e15c3e0516b" providerId="ADAL" clId="{0BB37FFF-C9FF-B54A-B7A6-229063462BBB}" dt="2024-10-08T11:04:52.212" v="12080" actId="478"/>
          <ac:picMkLst>
            <pc:docMk/>
            <pc:sldMk cId="1114134196" sldId="312"/>
            <ac:picMk id="10" creationId="{DE631E62-2918-D333-3C11-02E156061DFD}"/>
          </ac:picMkLst>
        </pc:picChg>
        <pc:picChg chg="del">
          <ac:chgData name="Laura Dean (staff)" userId="d8747312-ac52-4b4d-9ae4-1e15c3e0516b" providerId="ADAL" clId="{0BB37FFF-C9FF-B54A-B7A6-229063462BBB}" dt="2024-10-08T11:04:55.628" v="12083" actId="478"/>
          <ac:picMkLst>
            <pc:docMk/>
            <pc:sldMk cId="1114134196" sldId="312"/>
            <ac:picMk id="12" creationId="{A09410A3-89DA-0881-80D1-95D418C0B3D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946387-3DE6-A047-9929-F7D6E7284C24}" type="datetimeFigureOut">
              <a:rPr lang="en-US" smtClean="0"/>
              <a:t>12/2/2024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44E78C-583C-4D47-AA52-A4329031AEEE}" type="slidenum">
              <a:rPr lang="en-US" smtClean="0"/>
              <a:t>‹#›</a:t>
            </a:fld>
            <a:endParaRPr lang="en-US"/>
          </a:p>
        </p:txBody>
      </p:sp>
    </p:spTree>
    <p:extLst>
      <p:ext uri="{BB962C8B-B14F-4D97-AF65-F5344CB8AC3E}">
        <p14:creationId xmlns:p14="http://schemas.microsoft.com/office/powerpoint/2010/main" val="526984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44E78C-583C-4D47-AA52-A4329031AEEE}" type="slidenum">
              <a:rPr lang="en-US" smtClean="0"/>
              <a:t>1</a:t>
            </a:fld>
            <a:endParaRPr lang="en-US"/>
          </a:p>
        </p:txBody>
      </p:sp>
    </p:spTree>
    <p:extLst>
      <p:ext uri="{BB962C8B-B14F-4D97-AF65-F5344CB8AC3E}">
        <p14:creationId xmlns:p14="http://schemas.microsoft.com/office/powerpoint/2010/main" val="39430809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4AD208-AE4A-0F42-BDED-C499240B30E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0EA597D-E001-6F92-5754-3C0947900F4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BF11DEC-953C-C7FE-C219-43F42A86D2E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BE790CC-E998-EF95-D95B-7CD7945A5182}"/>
              </a:ext>
            </a:extLst>
          </p:cNvPr>
          <p:cNvSpPr>
            <a:spLocks noGrp="1"/>
          </p:cNvSpPr>
          <p:nvPr>
            <p:ph type="sldNum" sz="quarter" idx="5"/>
          </p:nvPr>
        </p:nvSpPr>
        <p:spPr/>
        <p:txBody>
          <a:bodyPr/>
          <a:lstStyle/>
          <a:p>
            <a:fld id="{AC44E78C-583C-4D47-AA52-A4329031AEEE}" type="slidenum">
              <a:rPr lang="en-US" smtClean="0"/>
              <a:t>12</a:t>
            </a:fld>
            <a:endParaRPr lang="en-US"/>
          </a:p>
        </p:txBody>
      </p:sp>
    </p:spTree>
    <p:extLst>
      <p:ext uri="{BB962C8B-B14F-4D97-AF65-F5344CB8AC3E}">
        <p14:creationId xmlns:p14="http://schemas.microsoft.com/office/powerpoint/2010/main" val="6763272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44E78C-583C-4D47-AA52-A4329031AEEE}" type="slidenum">
              <a:rPr lang="en-US" smtClean="0"/>
              <a:t>13</a:t>
            </a:fld>
            <a:endParaRPr lang="en-US"/>
          </a:p>
        </p:txBody>
      </p:sp>
    </p:spTree>
    <p:extLst>
      <p:ext uri="{BB962C8B-B14F-4D97-AF65-F5344CB8AC3E}">
        <p14:creationId xmlns:p14="http://schemas.microsoft.com/office/powerpoint/2010/main" val="969488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44E78C-583C-4D47-AA52-A4329031AEEE}" type="slidenum">
              <a:rPr lang="en-US" smtClean="0"/>
              <a:t>14</a:t>
            </a:fld>
            <a:endParaRPr lang="en-US"/>
          </a:p>
        </p:txBody>
      </p:sp>
    </p:spTree>
    <p:extLst>
      <p:ext uri="{BB962C8B-B14F-4D97-AF65-F5344CB8AC3E}">
        <p14:creationId xmlns:p14="http://schemas.microsoft.com/office/powerpoint/2010/main" val="37311877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898F4B-6B3D-4270-9104-35D06858435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FE84510-3221-1D59-E83D-081C11B54E9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CBEB50D-C832-EFDB-7C63-621977FDB1A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0AE8A35-99E1-14BF-9798-F5988D7F8613}"/>
              </a:ext>
            </a:extLst>
          </p:cNvPr>
          <p:cNvSpPr>
            <a:spLocks noGrp="1"/>
          </p:cNvSpPr>
          <p:nvPr>
            <p:ph type="sldNum" sz="quarter" idx="5"/>
          </p:nvPr>
        </p:nvSpPr>
        <p:spPr/>
        <p:txBody>
          <a:bodyPr/>
          <a:lstStyle/>
          <a:p>
            <a:fld id="{AC44E78C-583C-4D47-AA52-A4329031AEEE}" type="slidenum">
              <a:rPr lang="en-US" smtClean="0"/>
              <a:t>15</a:t>
            </a:fld>
            <a:endParaRPr lang="en-US"/>
          </a:p>
        </p:txBody>
      </p:sp>
    </p:spTree>
    <p:extLst>
      <p:ext uri="{BB962C8B-B14F-4D97-AF65-F5344CB8AC3E}">
        <p14:creationId xmlns:p14="http://schemas.microsoft.com/office/powerpoint/2010/main" val="31385448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C386CF-1653-FC9A-3A48-652579F09F1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5D9FE25-E975-E0D6-1C05-BA7972DDC45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7FBDADB-C594-9A93-3835-0516A18B039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CA6DCB9-5E2A-8D52-85E8-211702F84073}"/>
              </a:ext>
            </a:extLst>
          </p:cNvPr>
          <p:cNvSpPr>
            <a:spLocks noGrp="1"/>
          </p:cNvSpPr>
          <p:nvPr>
            <p:ph type="sldNum" sz="quarter" idx="5"/>
          </p:nvPr>
        </p:nvSpPr>
        <p:spPr/>
        <p:txBody>
          <a:bodyPr/>
          <a:lstStyle/>
          <a:p>
            <a:fld id="{AC44E78C-583C-4D47-AA52-A4329031AEEE}" type="slidenum">
              <a:rPr lang="en-US" smtClean="0"/>
              <a:t>16</a:t>
            </a:fld>
            <a:endParaRPr lang="en-US"/>
          </a:p>
        </p:txBody>
      </p:sp>
    </p:spTree>
    <p:extLst>
      <p:ext uri="{BB962C8B-B14F-4D97-AF65-F5344CB8AC3E}">
        <p14:creationId xmlns:p14="http://schemas.microsoft.com/office/powerpoint/2010/main" val="37414966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A81ECF-1D89-BD4F-94FE-99E50DBEFD0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7C86A1-AB55-EFC9-AF5A-B5C103A2C9F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B4F81E1-4383-829E-767F-686CB02F452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BAC7149-E828-F22F-C879-8A30CD97BBA4}"/>
              </a:ext>
            </a:extLst>
          </p:cNvPr>
          <p:cNvSpPr>
            <a:spLocks noGrp="1"/>
          </p:cNvSpPr>
          <p:nvPr>
            <p:ph type="sldNum" sz="quarter" idx="5"/>
          </p:nvPr>
        </p:nvSpPr>
        <p:spPr/>
        <p:txBody>
          <a:bodyPr/>
          <a:lstStyle/>
          <a:p>
            <a:fld id="{AC44E78C-583C-4D47-AA52-A4329031AEEE}" type="slidenum">
              <a:rPr lang="en-US" smtClean="0"/>
              <a:t>17</a:t>
            </a:fld>
            <a:endParaRPr lang="en-US"/>
          </a:p>
        </p:txBody>
      </p:sp>
    </p:spTree>
    <p:extLst>
      <p:ext uri="{BB962C8B-B14F-4D97-AF65-F5344CB8AC3E}">
        <p14:creationId xmlns:p14="http://schemas.microsoft.com/office/powerpoint/2010/main" val="15925793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017030-0C6A-30FA-9FD9-DF51D0CB2F5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318BE7F-97A1-16CB-4A8B-2FA9481F1F6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E333B5C-883A-C796-A8F4-7B7BC029622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6FB3AE2-B72C-BC08-0F6B-75CACE072B0D}"/>
              </a:ext>
            </a:extLst>
          </p:cNvPr>
          <p:cNvSpPr>
            <a:spLocks noGrp="1"/>
          </p:cNvSpPr>
          <p:nvPr>
            <p:ph type="sldNum" sz="quarter" idx="5"/>
          </p:nvPr>
        </p:nvSpPr>
        <p:spPr/>
        <p:txBody>
          <a:bodyPr/>
          <a:lstStyle/>
          <a:p>
            <a:fld id="{AC44E78C-583C-4D47-AA52-A4329031AEEE}" type="slidenum">
              <a:rPr lang="en-US" smtClean="0"/>
              <a:t>18</a:t>
            </a:fld>
            <a:endParaRPr lang="en-US"/>
          </a:p>
        </p:txBody>
      </p:sp>
    </p:spTree>
    <p:extLst>
      <p:ext uri="{BB962C8B-B14F-4D97-AF65-F5344CB8AC3E}">
        <p14:creationId xmlns:p14="http://schemas.microsoft.com/office/powerpoint/2010/main" val="3703506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765AFA-C0D7-DFE1-0429-9574B504D8E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DB16A2-7364-365D-A365-5DD52C8FB8B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B7891FA-FDBA-80F1-D231-E4AEE686086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9060742-4D53-AA85-AAAD-0AC47C247034}"/>
              </a:ext>
            </a:extLst>
          </p:cNvPr>
          <p:cNvSpPr>
            <a:spLocks noGrp="1"/>
          </p:cNvSpPr>
          <p:nvPr>
            <p:ph type="sldNum" sz="quarter" idx="5"/>
          </p:nvPr>
        </p:nvSpPr>
        <p:spPr/>
        <p:txBody>
          <a:bodyPr/>
          <a:lstStyle/>
          <a:p>
            <a:fld id="{AC44E78C-583C-4D47-AA52-A4329031AEEE}" type="slidenum">
              <a:rPr lang="en-US" smtClean="0"/>
              <a:t>19</a:t>
            </a:fld>
            <a:endParaRPr lang="en-US"/>
          </a:p>
        </p:txBody>
      </p:sp>
    </p:spTree>
    <p:extLst>
      <p:ext uri="{BB962C8B-B14F-4D97-AF65-F5344CB8AC3E}">
        <p14:creationId xmlns:p14="http://schemas.microsoft.com/office/powerpoint/2010/main" val="12135889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A3ACF4-B5DE-D01B-266E-830CA0FBD8E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AB2F4B4-3F11-0227-9D0A-119B278C31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9117547-931E-5343-9741-A5F7961DE32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6ACA489-0C2C-28D8-2CC0-637B8C5F6548}"/>
              </a:ext>
            </a:extLst>
          </p:cNvPr>
          <p:cNvSpPr>
            <a:spLocks noGrp="1"/>
          </p:cNvSpPr>
          <p:nvPr>
            <p:ph type="sldNum" sz="quarter" idx="5"/>
          </p:nvPr>
        </p:nvSpPr>
        <p:spPr/>
        <p:txBody>
          <a:bodyPr/>
          <a:lstStyle/>
          <a:p>
            <a:fld id="{AC44E78C-583C-4D47-AA52-A4329031AEEE}" type="slidenum">
              <a:rPr lang="en-US" smtClean="0"/>
              <a:t>20</a:t>
            </a:fld>
            <a:endParaRPr lang="en-US"/>
          </a:p>
        </p:txBody>
      </p:sp>
    </p:spTree>
    <p:extLst>
      <p:ext uri="{BB962C8B-B14F-4D97-AF65-F5344CB8AC3E}">
        <p14:creationId xmlns:p14="http://schemas.microsoft.com/office/powerpoint/2010/main" val="31492582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D7A7FE-1195-4249-B2A7-9BC98866C82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268B6F-81AC-490D-D726-7A875C094F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3162FA5-15D6-D887-AD9C-81B9A5370FD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2EE7F3D-897E-647D-F603-93EE4C408459}"/>
              </a:ext>
            </a:extLst>
          </p:cNvPr>
          <p:cNvSpPr>
            <a:spLocks noGrp="1"/>
          </p:cNvSpPr>
          <p:nvPr>
            <p:ph type="sldNum" sz="quarter" idx="5"/>
          </p:nvPr>
        </p:nvSpPr>
        <p:spPr/>
        <p:txBody>
          <a:bodyPr/>
          <a:lstStyle/>
          <a:p>
            <a:fld id="{AC44E78C-583C-4D47-AA52-A4329031AEEE}" type="slidenum">
              <a:rPr lang="en-US" smtClean="0"/>
              <a:t>21</a:t>
            </a:fld>
            <a:endParaRPr lang="en-US"/>
          </a:p>
        </p:txBody>
      </p:sp>
    </p:spTree>
    <p:extLst>
      <p:ext uri="{BB962C8B-B14F-4D97-AF65-F5344CB8AC3E}">
        <p14:creationId xmlns:p14="http://schemas.microsoft.com/office/powerpoint/2010/main" val="1730062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0C2C15-1DEE-902E-6436-518E9054E3A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2B1B15-1DCB-99D4-4643-035B451E958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40FBCE5-E8CE-A66A-0249-4EA920F2474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36121E8-BF5F-2B68-6A48-A85E122D2DEB}"/>
              </a:ext>
            </a:extLst>
          </p:cNvPr>
          <p:cNvSpPr>
            <a:spLocks noGrp="1"/>
          </p:cNvSpPr>
          <p:nvPr>
            <p:ph type="sldNum" sz="quarter" idx="5"/>
          </p:nvPr>
        </p:nvSpPr>
        <p:spPr/>
        <p:txBody>
          <a:bodyPr/>
          <a:lstStyle/>
          <a:p>
            <a:fld id="{AC44E78C-583C-4D47-AA52-A4329031AEEE}" type="slidenum">
              <a:rPr lang="en-US" smtClean="0"/>
              <a:t>2</a:t>
            </a:fld>
            <a:endParaRPr lang="en-US"/>
          </a:p>
        </p:txBody>
      </p:sp>
    </p:spTree>
    <p:extLst>
      <p:ext uri="{BB962C8B-B14F-4D97-AF65-F5344CB8AC3E}">
        <p14:creationId xmlns:p14="http://schemas.microsoft.com/office/powerpoint/2010/main" val="110373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75A293-BBF6-77E9-FD8B-DECE02E3C7F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924236A-C67B-5113-0DEE-975DF172870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DAE8265-8880-E1D0-B97B-CD7D6662A2B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D86F12B-1F27-60E4-B93F-2ADB76B38F0E}"/>
              </a:ext>
            </a:extLst>
          </p:cNvPr>
          <p:cNvSpPr>
            <a:spLocks noGrp="1"/>
          </p:cNvSpPr>
          <p:nvPr>
            <p:ph type="sldNum" sz="quarter" idx="5"/>
          </p:nvPr>
        </p:nvSpPr>
        <p:spPr/>
        <p:txBody>
          <a:bodyPr/>
          <a:lstStyle/>
          <a:p>
            <a:fld id="{AC44E78C-583C-4D47-AA52-A4329031AEEE}" type="slidenum">
              <a:rPr lang="en-US" smtClean="0"/>
              <a:t>22</a:t>
            </a:fld>
            <a:endParaRPr lang="en-US"/>
          </a:p>
        </p:txBody>
      </p:sp>
    </p:spTree>
    <p:extLst>
      <p:ext uri="{BB962C8B-B14F-4D97-AF65-F5344CB8AC3E}">
        <p14:creationId xmlns:p14="http://schemas.microsoft.com/office/powerpoint/2010/main" val="29419651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9148F5-579A-349A-15CE-9CFE9CC0A9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CC488C1-2421-E3B3-9106-568E99EBB9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7BDEFD-327A-9707-15EF-29866AB8BB1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562E452-7F2D-0E8B-066F-6FF57B617C82}"/>
              </a:ext>
            </a:extLst>
          </p:cNvPr>
          <p:cNvSpPr>
            <a:spLocks noGrp="1"/>
          </p:cNvSpPr>
          <p:nvPr>
            <p:ph type="sldNum" sz="quarter" idx="5"/>
          </p:nvPr>
        </p:nvSpPr>
        <p:spPr/>
        <p:txBody>
          <a:bodyPr/>
          <a:lstStyle/>
          <a:p>
            <a:fld id="{AC44E78C-583C-4D47-AA52-A4329031AEEE}" type="slidenum">
              <a:rPr lang="en-US" smtClean="0"/>
              <a:t>23</a:t>
            </a:fld>
            <a:endParaRPr lang="en-US"/>
          </a:p>
        </p:txBody>
      </p:sp>
    </p:spTree>
    <p:extLst>
      <p:ext uri="{BB962C8B-B14F-4D97-AF65-F5344CB8AC3E}">
        <p14:creationId xmlns:p14="http://schemas.microsoft.com/office/powerpoint/2010/main" val="3046596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FEC0A9-E35C-01F7-10C5-B3870924CF6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4D77725-C1C9-5930-7E3A-3E2C3F1616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3ECB5B8-78E0-9FC4-1DF7-C349B514649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A32FC36-F6E2-BA98-3511-8D30EA1480C1}"/>
              </a:ext>
            </a:extLst>
          </p:cNvPr>
          <p:cNvSpPr>
            <a:spLocks noGrp="1"/>
          </p:cNvSpPr>
          <p:nvPr>
            <p:ph type="sldNum" sz="quarter" idx="5"/>
          </p:nvPr>
        </p:nvSpPr>
        <p:spPr/>
        <p:txBody>
          <a:bodyPr/>
          <a:lstStyle/>
          <a:p>
            <a:fld id="{AC44E78C-583C-4D47-AA52-A4329031AEEE}" type="slidenum">
              <a:rPr lang="en-US" smtClean="0"/>
              <a:t>24</a:t>
            </a:fld>
            <a:endParaRPr lang="en-US"/>
          </a:p>
        </p:txBody>
      </p:sp>
    </p:spTree>
    <p:extLst>
      <p:ext uri="{BB962C8B-B14F-4D97-AF65-F5344CB8AC3E}">
        <p14:creationId xmlns:p14="http://schemas.microsoft.com/office/powerpoint/2010/main" val="22734292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73F3BF-88F9-A436-4CD7-035A6339F08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A7D1BC-51CA-45E2-27DE-5A16E92C2D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5705D3E-358B-9486-0C01-542F39AC858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9FDFFA8-E7EE-0101-C594-5DE8C8AAA645}"/>
              </a:ext>
            </a:extLst>
          </p:cNvPr>
          <p:cNvSpPr>
            <a:spLocks noGrp="1"/>
          </p:cNvSpPr>
          <p:nvPr>
            <p:ph type="sldNum" sz="quarter" idx="5"/>
          </p:nvPr>
        </p:nvSpPr>
        <p:spPr/>
        <p:txBody>
          <a:bodyPr/>
          <a:lstStyle/>
          <a:p>
            <a:fld id="{AC44E78C-583C-4D47-AA52-A4329031AEEE}" type="slidenum">
              <a:rPr lang="en-US" smtClean="0"/>
              <a:t>25</a:t>
            </a:fld>
            <a:endParaRPr lang="en-US"/>
          </a:p>
        </p:txBody>
      </p:sp>
    </p:spTree>
    <p:extLst>
      <p:ext uri="{BB962C8B-B14F-4D97-AF65-F5344CB8AC3E}">
        <p14:creationId xmlns:p14="http://schemas.microsoft.com/office/powerpoint/2010/main" val="32284720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E1B377-FC79-C492-E6F4-7C0C8711EEE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47F699-C8F4-049F-7041-5C0015C2824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A735543-5F6F-9013-8E7D-2405C4022C1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2B72469-D4BF-6ED5-1C50-48629BA39C59}"/>
              </a:ext>
            </a:extLst>
          </p:cNvPr>
          <p:cNvSpPr>
            <a:spLocks noGrp="1"/>
          </p:cNvSpPr>
          <p:nvPr>
            <p:ph type="sldNum" sz="quarter" idx="5"/>
          </p:nvPr>
        </p:nvSpPr>
        <p:spPr/>
        <p:txBody>
          <a:bodyPr/>
          <a:lstStyle/>
          <a:p>
            <a:fld id="{AC44E78C-583C-4D47-AA52-A4329031AEEE}" type="slidenum">
              <a:rPr lang="en-US" smtClean="0"/>
              <a:t>26</a:t>
            </a:fld>
            <a:endParaRPr lang="en-US"/>
          </a:p>
        </p:txBody>
      </p:sp>
    </p:spTree>
    <p:extLst>
      <p:ext uri="{BB962C8B-B14F-4D97-AF65-F5344CB8AC3E}">
        <p14:creationId xmlns:p14="http://schemas.microsoft.com/office/powerpoint/2010/main" val="27794618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6AF411-3B78-205A-668D-85FC3B2FE8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30A455-7202-69AC-1862-C3021053DAD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3718FBA-23D1-0EDB-847D-9D45BFDF303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E794FF9-86D3-D16E-F7E3-D01C35CB8E33}"/>
              </a:ext>
            </a:extLst>
          </p:cNvPr>
          <p:cNvSpPr>
            <a:spLocks noGrp="1"/>
          </p:cNvSpPr>
          <p:nvPr>
            <p:ph type="sldNum" sz="quarter" idx="5"/>
          </p:nvPr>
        </p:nvSpPr>
        <p:spPr/>
        <p:txBody>
          <a:bodyPr/>
          <a:lstStyle/>
          <a:p>
            <a:fld id="{AC44E78C-583C-4D47-AA52-A4329031AEEE}" type="slidenum">
              <a:rPr lang="en-US" smtClean="0"/>
              <a:t>27</a:t>
            </a:fld>
            <a:endParaRPr lang="en-US"/>
          </a:p>
        </p:txBody>
      </p:sp>
    </p:spTree>
    <p:extLst>
      <p:ext uri="{BB962C8B-B14F-4D97-AF65-F5344CB8AC3E}">
        <p14:creationId xmlns:p14="http://schemas.microsoft.com/office/powerpoint/2010/main" val="32922210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6AF411-3B78-205A-668D-85FC3B2FE8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30A455-7202-69AC-1862-C3021053DAD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3718FBA-23D1-0EDB-847D-9D45BFDF303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E794FF9-86D3-D16E-F7E3-D01C35CB8E33}"/>
              </a:ext>
            </a:extLst>
          </p:cNvPr>
          <p:cNvSpPr>
            <a:spLocks noGrp="1"/>
          </p:cNvSpPr>
          <p:nvPr>
            <p:ph type="sldNum" sz="quarter" idx="5"/>
          </p:nvPr>
        </p:nvSpPr>
        <p:spPr/>
        <p:txBody>
          <a:bodyPr/>
          <a:lstStyle/>
          <a:p>
            <a:fld id="{AC44E78C-583C-4D47-AA52-A4329031AEEE}" type="slidenum">
              <a:rPr lang="en-US" smtClean="0"/>
              <a:t>28</a:t>
            </a:fld>
            <a:endParaRPr lang="en-US"/>
          </a:p>
        </p:txBody>
      </p:sp>
    </p:spTree>
    <p:extLst>
      <p:ext uri="{BB962C8B-B14F-4D97-AF65-F5344CB8AC3E}">
        <p14:creationId xmlns:p14="http://schemas.microsoft.com/office/powerpoint/2010/main" val="13910100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2F72F7-C658-18F9-367D-5DAE8427690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D9547D1-1639-3F30-4AAD-FAE2B8348A7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B9DD303-40F3-240B-A477-F242089740D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54A5E0A-08AA-4F32-5D0F-B475D6A138F0}"/>
              </a:ext>
            </a:extLst>
          </p:cNvPr>
          <p:cNvSpPr>
            <a:spLocks noGrp="1"/>
          </p:cNvSpPr>
          <p:nvPr>
            <p:ph type="sldNum" sz="quarter" idx="5"/>
          </p:nvPr>
        </p:nvSpPr>
        <p:spPr/>
        <p:txBody>
          <a:bodyPr/>
          <a:lstStyle/>
          <a:p>
            <a:fld id="{AC44E78C-583C-4D47-AA52-A4329031AEEE}" type="slidenum">
              <a:rPr lang="en-US" smtClean="0"/>
              <a:t>29</a:t>
            </a:fld>
            <a:endParaRPr lang="en-US"/>
          </a:p>
        </p:txBody>
      </p:sp>
    </p:spTree>
    <p:extLst>
      <p:ext uri="{BB962C8B-B14F-4D97-AF65-F5344CB8AC3E}">
        <p14:creationId xmlns:p14="http://schemas.microsoft.com/office/powerpoint/2010/main" val="38511408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6AF411-3B78-205A-668D-85FC3B2FE8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30A455-7202-69AC-1862-C3021053DAD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3718FBA-23D1-0EDB-847D-9D45BFDF303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E794FF9-86D3-D16E-F7E3-D01C35CB8E33}"/>
              </a:ext>
            </a:extLst>
          </p:cNvPr>
          <p:cNvSpPr>
            <a:spLocks noGrp="1"/>
          </p:cNvSpPr>
          <p:nvPr>
            <p:ph type="sldNum" sz="quarter" idx="5"/>
          </p:nvPr>
        </p:nvSpPr>
        <p:spPr/>
        <p:txBody>
          <a:bodyPr/>
          <a:lstStyle/>
          <a:p>
            <a:fld id="{AC44E78C-583C-4D47-AA52-A4329031AEEE}" type="slidenum">
              <a:rPr lang="en-US" smtClean="0"/>
              <a:t>30</a:t>
            </a:fld>
            <a:endParaRPr lang="en-US"/>
          </a:p>
        </p:txBody>
      </p:sp>
    </p:spTree>
    <p:extLst>
      <p:ext uri="{BB962C8B-B14F-4D97-AF65-F5344CB8AC3E}">
        <p14:creationId xmlns:p14="http://schemas.microsoft.com/office/powerpoint/2010/main" val="5778298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6AF411-3B78-205A-668D-85FC3B2FE8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30A455-7202-69AC-1862-C3021053DAD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3718FBA-23D1-0EDB-847D-9D45BFDF303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E794FF9-86D3-D16E-F7E3-D01C35CB8E33}"/>
              </a:ext>
            </a:extLst>
          </p:cNvPr>
          <p:cNvSpPr>
            <a:spLocks noGrp="1"/>
          </p:cNvSpPr>
          <p:nvPr>
            <p:ph type="sldNum" sz="quarter" idx="5"/>
          </p:nvPr>
        </p:nvSpPr>
        <p:spPr/>
        <p:txBody>
          <a:bodyPr/>
          <a:lstStyle/>
          <a:p>
            <a:fld id="{AC44E78C-583C-4D47-AA52-A4329031AEEE}" type="slidenum">
              <a:rPr lang="en-US" smtClean="0"/>
              <a:t>31</a:t>
            </a:fld>
            <a:endParaRPr lang="en-US"/>
          </a:p>
        </p:txBody>
      </p:sp>
    </p:spTree>
    <p:extLst>
      <p:ext uri="{BB962C8B-B14F-4D97-AF65-F5344CB8AC3E}">
        <p14:creationId xmlns:p14="http://schemas.microsoft.com/office/powerpoint/2010/main" val="3062419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106A22-16EF-EE05-86BB-0E4FF86AF53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F8734F-B147-FCE5-7451-58FD86ED6D4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C80AB8C-58D9-3C08-14F3-CE85B145A8E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791D9B5-E44D-DB6F-1D7E-77704DF3CE88}"/>
              </a:ext>
            </a:extLst>
          </p:cNvPr>
          <p:cNvSpPr>
            <a:spLocks noGrp="1"/>
          </p:cNvSpPr>
          <p:nvPr>
            <p:ph type="sldNum" sz="quarter" idx="5"/>
          </p:nvPr>
        </p:nvSpPr>
        <p:spPr/>
        <p:txBody>
          <a:bodyPr/>
          <a:lstStyle/>
          <a:p>
            <a:fld id="{AC44E78C-583C-4D47-AA52-A4329031AEEE}" type="slidenum">
              <a:rPr lang="en-US" smtClean="0"/>
              <a:t>3</a:t>
            </a:fld>
            <a:endParaRPr lang="en-US"/>
          </a:p>
        </p:txBody>
      </p:sp>
    </p:spTree>
    <p:extLst>
      <p:ext uri="{BB962C8B-B14F-4D97-AF65-F5344CB8AC3E}">
        <p14:creationId xmlns:p14="http://schemas.microsoft.com/office/powerpoint/2010/main" val="26845472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F3853D-7124-E9E5-DB1B-9D66F021878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03EE90-2ED4-8CC0-AAFA-C1A27A3B132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17F06C0-BED4-07BC-70C7-291ED7F1B85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1C4BF17-98D3-95F0-A55A-96E2A6A72DE1}"/>
              </a:ext>
            </a:extLst>
          </p:cNvPr>
          <p:cNvSpPr>
            <a:spLocks noGrp="1"/>
          </p:cNvSpPr>
          <p:nvPr>
            <p:ph type="sldNum" sz="quarter" idx="5"/>
          </p:nvPr>
        </p:nvSpPr>
        <p:spPr/>
        <p:txBody>
          <a:bodyPr/>
          <a:lstStyle/>
          <a:p>
            <a:fld id="{AC44E78C-583C-4D47-AA52-A4329031AEEE}" type="slidenum">
              <a:rPr lang="en-US" smtClean="0"/>
              <a:t>32</a:t>
            </a:fld>
            <a:endParaRPr lang="en-US"/>
          </a:p>
        </p:txBody>
      </p:sp>
    </p:spTree>
    <p:extLst>
      <p:ext uri="{BB962C8B-B14F-4D97-AF65-F5344CB8AC3E}">
        <p14:creationId xmlns:p14="http://schemas.microsoft.com/office/powerpoint/2010/main" val="40070802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62A27B-AB41-A4CC-F20C-1EB878C01D2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D42979F-D176-754F-F5FE-5E9CC14E8E3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85E8DED-34B6-0220-10AE-8B595A7A272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285A075-B1D3-006C-D77F-8BBD018CC28F}"/>
              </a:ext>
            </a:extLst>
          </p:cNvPr>
          <p:cNvSpPr>
            <a:spLocks noGrp="1"/>
          </p:cNvSpPr>
          <p:nvPr>
            <p:ph type="sldNum" sz="quarter" idx="5"/>
          </p:nvPr>
        </p:nvSpPr>
        <p:spPr/>
        <p:txBody>
          <a:bodyPr/>
          <a:lstStyle/>
          <a:p>
            <a:fld id="{AC44E78C-583C-4D47-AA52-A4329031AEEE}" type="slidenum">
              <a:rPr lang="en-US" smtClean="0"/>
              <a:t>33</a:t>
            </a:fld>
            <a:endParaRPr lang="en-US"/>
          </a:p>
        </p:txBody>
      </p:sp>
    </p:spTree>
    <p:extLst>
      <p:ext uri="{BB962C8B-B14F-4D97-AF65-F5344CB8AC3E}">
        <p14:creationId xmlns:p14="http://schemas.microsoft.com/office/powerpoint/2010/main" val="14119699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6AF411-3B78-205A-668D-85FC3B2FE8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30A455-7202-69AC-1862-C3021053DAD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3718FBA-23D1-0EDB-847D-9D45BFDF303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E794FF9-86D3-D16E-F7E3-D01C35CB8E33}"/>
              </a:ext>
            </a:extLst>
          </p:cNvPr>
          <p:cNvSpPr>
            <a:spLocks noGrp="1"/>
          </p:cNvSpPr>
          <p:nvPr>
            <p:ph type="sldNum" sz="quarter" idx="5"/>
          </p:nvPr>
        </p:nvSpPr>
        <p:spPr/>
        <p:txBody>
          <a:bodyPr/>
          <a:lstStyle/>
          <a:p>
            <a:fld id="{AC44E78C-583C-4D47-AA52-A4329031AEEE}" type="slidenum">
              <a:rPr lang="en-US" smtClean="0"/>
              <a:t>34</a:t>
            </a:fld>
            <a:endParaRPr lang="en-US"/>
          </a:p>
        </p:txBody>
      </p:sp>
    </p:spTree>
    <p:extLst>
      <p:ext uri="{BB962C8B-B14F-4D97-AF65-F5344CB8AC3E}">
        <p14:creationId xmlns:p14="http://schemas.microsoft.com/office/powerpoint/2010/main" val="33991707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6AF411-3B78-205A-668D-85FC3B2FE8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30A455-7202-69AC-1862-C3021053DAD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3718FBA-23D1-0EDB-847D-9D45BFDF303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E794FF9-86D3-D16E-F7E3-D01C35CB8E33}"/>
              </a:ext>
            </a:extLst>
          </p:cNvPr>
          <p:cNvSpPr>
            <a:spLocks noGrp="1"/>
          </p:cNvSpPr>
          <p:nvPr>
            <p:ph type="sldNum" sz="quarter" idx="5"/>
          </p:nvPr>
        </p:nvSpPr>
        <p:spPr/>
        <p:txBody>
          <a:bodyPr/>
          <a:lstStyle/>
          <a:p>
            <a:fld id="{AC44E78C-583C-4D47-AA52-A4329031AEEE}" type="slidenum">
              <a:rPr lang="en-US" smtClean="0"/>
              <a:t>36</a:t>
            </a:fld>
            <a:endParaRPr lang="en-US"/>
          </a:p>
        </p:txBody>
      </p:sp>
    </p:spTree>
    <p:extLst>
      <p:ext uri="{BB962C8B-B14F-4D97-AF65-F5344CB8AC3E}">
        <p14:creationId xmlns:p14="http://schemas.microsoft.com/office/powerpoint/2010/main" val="16871357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B5EF24-837A-8E05-75A3-2591836BE1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8846E75-F7A6-2FA6-C138-30906833D2C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F534212-5102-213D-2248-34EE35F158F7}"/>
              </a:ext>
            </a:extLst>
          </p:cNvPr>
          <p:cNvSpPr>
            <a:spLocks noGrp="1"/>
          </p:cNvSpPr>
          <p:nvPr>
            <p:ph type="body" idx="1"/>
          </p:nvPr>
        </p:nvSpPr>
        <p:spPr/>
        <p:txBody>
          <a:bodyPr/>
          <a:lstStyle/>
          <a:p>
            <a:r>
              <a:rPr lang="en-US" dirty="0"/>
              <a:t>Software on Ada must be loaded from environment modules</a:t>
            </a:r>
          </a:p>
          <a:p>
            <a:r>
              <a:rPr lang="en-US" dirty="0"/>
              <a:t>To search for a specific software use module avail </a:t>
            </a:r>
            <a:r>
              <a:rPr lang="en-US" dirty="0" err="1"/>
              <a:t>software_name</a:t>
            </a:r>
            <a:endParaRPr lang="en-US" dirty="0"/>
          </a:p>
          <a:p>
            <a:r>
              <a:rPr lang="en-US" dirty="0"/>
              <a:t>To load modules use module load </a:t>
            </a:r>
            <a:r>
              <a:rPr lang="en-US" dirty="0" err="1"/>
              <a:t>module_name</a:t>
            </a:r>
            <a:endParaRPr lang="en-US" dirty="0"/>
          </a:p>
          <a:p>
            <a:r>
              <a:rPr lang="en-US" dirty="0"/>
              <a:t>To unload use module unload </a:t>
            </a:r>
            <a:r>
              <a:rPr lang="en-US" dirty="0" err="1"/>
              <a:t>module_name</a:t>
            </a:r>
            <a:endParaRPr lang="en-US" dirty="0"/>
          </a:p>
        </p:txBody>
      </p:sp>
      <p:sp>
        <p:nvSpPr>
          <p:cNvPr id="4" name="Slide Number Placeholder 3">
            <a:extLst>
              <a:ext uri="{FF2B5EF4-FFF2-40B4-BE49-F238E27FC236}">
                <a16:creationId xmlns:a16="http://schemas.microsoft.com/office/drawing/2014/main" id="{AD64102B-78DD-6795-09FC-AD46D3DC0CF3}"/>
              </a:ext>
            </a:extLst>
          </p:cNvPr>
          <p:cNvSpPr>
            <a:spLocks noGrp="1"/>
          </p:cNvSpPr>
          <p:nvPr>
            <p:ph type="sldNum" sz="quarter" idx="5"/>
          </p:nvPr>
        </p:nvSpPr>
        <p:spPr/>
        <p:txBody>
          <a:bodyPr/>
          <a:lstStyle/>
          <a:p>
            <a:fld id="{AC44E78C-583C-4D47-AA52-A4329031AEEE}" type="slidenum">
              <a:rPr lang="en-US" smtClean="0"/>
              <a:t>37</a:t>
            </a:fld>
            <a:endParaRPr lang="en-US"/>
          </a:p>
        </p:txBody>
      </p:sp>
    </p:spTree>
    <p:extLst>
      <p:ext uri="{BB962C8B-B14F-4D97-AF65-F5344CB8AC3E}">
        <p14:creationId xmlns:p14="http://schemas.microsoft.com/office/powerpoint/2010/main" val="6684918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388210-ED88-1960-2912-02C4440A543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1FE5D6-FE26-6930-E2A7-497DAB12B8A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B459262-7003-B66B-2869-7D3C43E0B3C8}"/>
              </a:ext>
            </a:extLst>
          </p:cNvPr>
          <p:cNvSpPr>
            <a:spLocks noGrp="1"/>
          </p:cNvSpPr>
          <p:nvPr>
            <p:ph type="body" idx="1"/>
          </p:nvPr>
        </p:nvSpPr>
        <p:spPr/>
        <p:txBody>
          <a:bodyPr/>
          <a:lstStyle/>
          <a:p>
            <a:r>
              <a:rPr lang="en-US" dirty="0"/>
              <a:t>Software on Ada must be loaded from environment modules</a:t>
            </a:r>
          </a:p>
          <a:p>
            <a:r>
              <a:rPr lang="en-US" dirty="0"/>
              <a:t>To search for a specific software use module avail </a:t>
            </a:r>
            <a:r>
              <a:rPr lang="en-US" dirty="0" err="1"/>
              <a:t>software_name</a:t>
            </a:r>
            <a:endParaRPr lang="en-US" dirty="0"/>
          </a:p>
          <a:p>
            <a:r>
              <a:rPr lang="en-US" dirty="0"/>
              <a:t>To load modules use module load </a:t>
            </a:r>
            <a:r>
              <a:rPr lang="en-US" dirty="0" err="1"/>
              <a:t>module_name</a:t>
            </a:r>
            <a:endParaRPr lang="en-US" dirty="0"/>
          </a:p>
          <a:p>
            <a:r>
              <a:rPr lang="en-US" dirty="0"/>
              <a:t>To unload use module unload </a:t>
            </a:r>
            <a:r>
              <a:rPr lang="en-US" dirty="0" err="1"/>
              <a:t>module_name</a:t>
            </a:r>
            <a:endParaRPr lang="en-US" dirty="0"/>
          </a:p>
        </p:txBody>
      </p:sp>
      <p:sp>
        <p:nvSpPr>
          <p:cNvPr id="4" name="Slide Number Placeholder 3">
            <a:extLst>
              <a:ext uri="{FF2B5EF4-FFF2-40B4-BE49-F238E27FC236}">
                <a16:creationId xmlns:a16="http://schemas.microsoft.com/office/drawing/2014/main" id="{971111AD-94FC-7125-2667-0E0468DE36C1}"/>
              </a:ext>
            </a:extLst>
          </p:cNvPr>
          <p:cNvSpPr>
            <a:spLocks noGrp="1"/>
          </p:cNvSpPr>
          <p:nvPr>
            <p:ph type="sldNum" sz="quarter" idx="5"/>
          </p:nvPr>
        </p:nvSpPr>
        <p:spPr/>
        <p:txBody>
          <a:bodyPr/>
          <a:lstStyle/>
          <a:p>
            <a:fld id="{AC44E78C-583C-4D47-AA52-A4329031AEEE}" type="slidenum">
              <a:rPr lang="en-US" smtClean="0"/>
              <a:t>38</a:t>
            </a:fld>
            <a:endParaRPr lang="en-US"/>
          </a:p>
        </p:txBody>
      </p:sp>
    </p:spTree>
    <p:extLst>
      <p:ext uri="{BB962C8B-B14F-4D97-AF65-F5344CB8AC3E}">
        <p14:creationId xmlns:p14="http://schemas.microsoft.com/office/powerpoint/2010/main" val="24381036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44E78C-583C-4D47-AA52-A4329031AEEE}" type="slidenum">
              <a:rPr lang="en-US" smtClean="0"/>
              <a:t>39</a:t>
            </a:fld>
            <a:endParaRPr lang="en-US"/>
          </a:p>
        </p:txBody>
      </p:sp>
    </p:spTree>
    <p:extLst>
      <p:ext uri="{BB962C8B-B14F-4D97-AF65-F5344CB8AC3E}">
        <p14:creationId xmlns:p14="http://schemas.microsoft.com/office/powerpoint/2010/main" val="8598206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728632-9072-3AEA-49FB-5AE04091D9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728928-1BF0-7048-A5E5-25E3BB83A98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EF28FB4-5195-5C6D-69ED-826047200E3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07AA3CC-1C71-EC00-EDEC-F6F22713E331}"/>
              </a:ext>
            </a:extLst>
          </p:cNvPr>
          <p:cNvSpPr>
            <a:spLocks noGrp="1"/>
          </p:cNvSpPr>
          <p:nvPr>
            <p:ph type="sldNum" sz="quarter" idx="5"/>
          </p:nvPr>
        </p:nvSpPr>
        <p:spPr/>
        <p:txBody>
          <a:bodyPr/>
          <a:lstStyle/>
          <a:p>
            <a:fld id="{AC44E78C-583C-4D47-AA52-A4329031AEEE}" type="slidenum">
              <a:rPr lang="en-US" smtClean="0"/>
              <a:t>40</a:t>
            </a:fld>
            <a:endParaRPr lang="en-US"/>
          </a:p>
        </p:txBody>
      </p:sp>
    </p:spTree>
    <p:extLst>
      <p:ext uri="{BB962C8B-B14F-4D97-AF65-F5344CB8AC3E}">
        <p14:creationId xmlns:p14="http://schemas.microsoft.com/office/powerpoint/2010/main" val="63511501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44E78C-583C-4D47-AA52-A4329031AEEE}" type="slidenum">
              <a:rPr lang="en-US" smtClean="0"/>
              <a:t>41</a:t>
            </a:fld>
            <a:endParaRPr lang="en-US"/>
          </a:p>
        </p:txBody>
      </p:sp>
    </p:spTree>
    <p:extLst>
      <p:ext uri="{BB962C8B-B14F-4D97-AF65-F5344CB8AC3E}">
        <p14:creationId xmlns:p14="http://schemas.microsoft.com/office/powerpoint/2010/main" val="12602727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C44E78C-583C-4D47-AA52-A4329031AEEE}" type="slidenum">
              <a:rPr lang="en-US" smtClean="0"/>
              <a:t>42</a:t>
            </a:fld>
            <a:endParaRPr lang="en-US"/>
          </a:p>
        </p:txBody>
      </p:sp>
    </p:spTree>
    <p:extLst>
      <p:ext uri="{BB962C8B-B14F-4D97-AF65-F5344CB8AC3E}">
        <p14:creationId xmlns:p14="http://schemas.microsoft.com/office/powerpoint/2010/main" val="4404495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Defq</a:t>
            </a:r>
            <a:r>
              <a:rPr lang="en-US" dirty="0"/>
              <a:t> is the one for accessing normal HPC nodes. This is probably the main queue you will want to use</a:t>
            </a:r>
          </a:p>
          <a:p>
            <a:r>
              <a:rPr lang="en-US" dirty="0"/>
              <a:t>If you need to run jobs with more than 361 GB memory e.g. genome assemblies you would use </a:t>
            </a:r>
            <a:r>
              <a:rPr lang="en-US" dirty="0" err="1"/>
              <a:t>hmemq</a:t>
            </a:r>
            <a:endParaRPr lang="en-US" dirty="0"/>
          </a:p>
          <a:p>
            <a:r>
              <a:rPr lang="en-US" dirty="0"/>
              <a:t>If you want access to GPU nodes use ampere</a:t>
            </a:r>
          </a:p>
          <a:p>
            <a:endParaRPr lang="en-US" dirty="0"/>
          </a:p>
          <a:p>
            <a:r>
              <a:rPr lang="en-US" dirty="0"/>
              <a:t>GPU – graphics processing Unit</a:t>
            </a:r>
          </a:p>
        </p:txBody>
      </p:sp>
      <p:sp>
        <p:nvSpPr>
          <p:cNvPr id="4" name="Slide Number Placeholder 3"/>
          <p:cNvSpPr>
            <a:spLocks noGrp="1"/>
          </p:cNvSpPr>
          <p:nvPr>
            <p:ph type="sldNum" sz="quarter" idx="5"/>
          </p:nvPr>
        </p:nvSpPr>
        <p:spPr/>
        <p:txBody>
          <a:bodyPr/>
          <a:lstStyle/>
          <a:p>
            <a:fld id="{AC44E78C-583C-4D47-AA52-A4329031AEEE}" type="slidenum">
              <a:rPr lang="en-US" smtClean="0"/>
              <a:t>6</a:t>
            </a:fld>
            <a:endParaRPr lang="en-US"/>
          </a:p>
        </p:txBody>
      </p:sp>
    </p:spTree>
    <p:extLst>
      <p:ext uri="{BB962C8B-B14F-4D97-AF65-F5344CB8AC3E}">
        <p14:creationId xmlns:p14="http://schemas.microsoft.com/office/powerpoint/2010/main" val="369386377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4660B9-ADE1-78D3-1B31-7F7E52DF31C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E3CF70-E318-E5FD-0CD4-E301D7DD24C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FDE5306-4080-B393-6A4A-A87F6DADD80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707EC68-9003-3698-128A-A6E139E79EBF}"/>
              </a:ext>
            </a:extLst>
          </p:cNvPr>
          <p:cNvSpPr>
            <a:spLocks noGrp="1"/>
          </p:cNvSpPr>
          <p:nvPr>
            <p:ph type="sldNum" sz="quarter" idx="5"/>
          </p:nvPr>
        </p:nvSpPr>
        <p:spPr/>
        <p:txBody>
          <a:bodyPr/>
          <a:lstStyle/>
          <a:p>
            <a:fld id="{AC44E78C-583C-4D47-AA52-A4329031AEEE}" type="slidenum">
              <a:rPr lang="en-US" smtClean="0"/>
              <a:t>43</a:t>
            </a:fld>
            <a:endParaRPr lang="en-US"/>
          </a:p>
        </p:txBody>
      </p:sp>
    </p:spTree>
    <p:extLst>
      <p:ext uri="{BB962C8B-B14F-4D97-AF65-F5344CB8AC3E}">
        <p14:creationId xmlns:p14="http://schemas.microsoft.com/office/powerpoint/2010/main" val="1114044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D53A5C-A0CC-2433-D17F-78B487CECF7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694283-B9EE-8A3C-F4BA-994991981F7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A9EB0B0-6012-3160-E645-CF533C09B25A}"/>
              </a:ext>
            </a:extLst>
          </p:cNvPr>
          <p:cNvSpPr>
            <a:spLocks noGrp="1"/>
          </p:cNvSpPr>
          <p:nvPr>
            <p:ph type="body" idx="1"/>
          </p:nvPr>
        </p:nvSpPr>
        <p:spPr/>
        <p:txBody>
          <a:bodyPr/>
          <a:lstStyle/>
          <a:p>
            <a:r>
              <a:rPr lang="en-US" dirty="0"/>
              <a:t>Ada Lovelace – considered the world’s first </a:t>
            </a:r>
            <a:r>
              <a:rPr lang="en-US"/>
              <a:t>computer programmer!</a:t>
            </a:r>
          </a:p>
          <a:p>
            <a:r>
              <a:rPr lang="en-US" dirty="0"/>
              <a:t>If you have not connected to the VPN first your SSH command will just hang and eventually time out and give you an error.</a:t>
            </a:r>
          </a:p>
          <a:p>
            <a:endParaRPr lang="en-US" dirty="0"/>
          </a:p>
        </p:txBody>
      </p:sp>
      <p:sp>
        <p:nvSpPr>
          <p:cNvPr id="4" name="Slide Number Placeholder 3">
            <a:extLst>
              <a:ext uri="{FF2B5EF4-FFF2-40B4-BE49-F238E27FC236}">
                <a16:creationId xmlns:a16="http://schemas.microsoft.com/office/drawing/2014/main" id="{83A3FD8C-CFAA-9430-8587-B5273D7E60D0}"/>
              </a:ext>
            </a:extLst>
          </p:cNvPr>
          <p:cNvSpPr>
            <a:spLocks noGrp="1"/>
          </p:cNvSpPr>
          <p:nvPr>
            <p:ph type="sldNum" sz="quarter" idx="5"/>
          </p:nvPr>
        </p:nvSpPr>
        <p:spPr/>
        <p:txBody>
          <a:bodyPr/>
          <a:lstStyle/>
          <a:p>
            <a:fld id="{AC44E78C-583C-4D47-AA52-A4329031AEEE}" type="slidenum">
              <a:rPr lang="en-US" smtClean="0"/>
              <a:t>7</a:t>
            </a:fld>
            <a:endParaRPr lang="en-US"/>
          </a:p>
        </p:txBody>
      </p:sp>
    </p:spTree>
    <p:extLst>
      <p:ext uri="{BB962C8B-B14F-4D97-AF65-F5344CB8AC3E}">
        <p14:creationId xmlns:p14="http://schemas.microsoft.com/office/powerpoint/2010/main" val="42067681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472632-C4B0-20B4-4789-6B5C92E8409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E10F0B9-53C7-2450-189E-9A78B1204EE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B54B0A-A3C4-269D-7F84-D6017C7B9138}"/>
              </a:ext>
            </a:extLst>
          </p:cNvPr>
          <p:cNvSpPr>
            <a:spLocks noGrp="1"/>
          </p:cNvSpPr>
          <p:nvPr>
            <p:ph type="body" idx="1"/>
          </p:nvPr>
        </p:nvSpPr>
        <p:spPr/>
        <p:txBody>
          <a:bodyPr/>
          <a:lstStyle/>
          <a:p>
            <a:r>
              <a:rPr lang="en-US" dirty="0"/>
              <a:t>Ada Lovelace – considered the world’s first </a:t>
            </a:r>
            <a:r>
              <a:rPr lang="en-US"/>
              <a:t>computer programmer!</a:t>
            </a:r>
          </a:p>
          <a:p>
            <a:r>
              <a:rPr lang="en-US" dirty="0"/>
              <a:t>If you have not connected to the VPN first your SSH command will just hang and eventually time out and give you an error.</a:t>
            </a:r>
          </a:p>
          <a:p>
            <a:endParaRPr lang="en-US" dirty="0"/>
          </a:p>
        </p:txBody>
      </p:sp>
      <p:sp>
        <p:nvSpPr>
          <p:cNvPr id="4" name="Slide Number Placeholder 3">
            <a:extLst>
              <a:ext uri="{FF2B5EF4-FFF2-40B4-BE49-F238E27FC236}">
                <a16:creationId xmlns:a16="http://schemas.microsoft.com/office/drawing/2014/main" id="{15410E81-85C8-75BD-AC03-5DFCCF97CD7B}"/>
              </a:ext>
            </a:extLst>
          </p:cNvPr>
          <p:cNvSpPr>
            <a:spLocks noGrp="1"/>
          </p:cNvSpPr>
          <p:nvPr>
            <p:ph type="sldNum" sz="quarter" idx="5"/>
          </p:nvPr>
        </p:nvSpPr>
        <p:spPr/>
        <p:txBody>
          <a:bodyPr/>
          <a:lstStyle/>
          <a:p>
            <a:fld id="{AC44E78C-583C-4D47-AA52-A4329031AEEE}" type="slidenum">
              <a:rPr lang="en-US" smtClean="0"/>
              <a:t>8</a:t>
            </a:fld>
            <a:endParaRPr lang="en-US"/>
          </a:p>
        </p:txBody>
      </p:sp>
    </p:spTree>
    <p:extLst>
      <p:ext uri="{BB962C8B-B14F-4D97-AF65-F5344CB8AC3E}">
        <p14:creationId xmlns:p14="http://schemas.microsoft.com/office/powerpoint/2010/main" val="3316847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472632-C4B0-20B4-4789-6B5C92E8409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E10F0B9-53C7-2450-189E-9A78B1204EE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B54B0A-A3C4-269D-7F84-D6017C7B9138}"/>
              </a:ext>
            </a:extLst>
          </p:cNvPr>
          <p:cNvSpPr>
            <a:spLocks noGrp="1"/>
          </p:cNvSpPr>
          <p:nvPr>
            <p:ph type="body" idx="1"/>
          </p:nvPr>
        </p:nvSpPr>
        <p:spPr/>
        <p:txBody>
          <a:bodyPr/>
          <a:lstStyle/>
          <a:p>
            <a:r>
              <a:rPr lang="en-US" dirty="0"/>
              <a:t>Ada Lovelace – considered the world’s first </a:t>
            </a:r>
            <a:r>
              <a:rPr lang="en-US"/>
              <a:t>computer programmer!</a:t>
            </a:r>
          </a:p>
          <a:p>
            <a:r>
              <a:rPr lang="en-US" dirty="0"/>
              <a:t>If you have not connected to the VPN first your SSH command will just hang and eventually time out and give you an error.</a:t>
            </a:r>
          </a:p>
          <a:p>
            <a:endParaRPr lang="en-US" dirty="0"/>
          </a:p>
        </p:txBody>
      </p:sp>
      <p:sp>
        <p:nvSpPr>
          <p:cNvPr id="4" name="Slide Number Placeholder 3">
            <a:extLst>
              <a:ext uri="{FF2B5EF4-FFF2-40B4-BE49-F238E27FC236}">
                <a16:creationId xmlns:a16="http://schemas.microsoft.com/office/drawing/2014/main" id="{15410E81-85C8-75BD-AC03-5DFCCF97CD7B}"/>
              </a:ext>
            </a:extLst>
          </p:cNvPr>
          <p:cNvSpPr>
            <a:spLocks noGrp="1"/>
          </p:cNvSpPr>
          <p:nvPr>
            <p:ph type="sldNum" sz="quarter" idx="5"/>
          </p:nvPr>
        </p:nvSpPr>
        <p:spPr/>
        <p:txBody>
          <a:bodyPr/>
          <a:lstStyle/>
          <a:p>
            <a:fld id="{AC44E78C-583C-4D47-AA52-A4329031AEEE}" type="slidenum">
              <a:rPr lang="en-US" smtClean="0"/>
              <a:t>9</a:t>
            </a:fld>
            <a:endParaRPr lang="en-US"/>
          </a:p>
        </p:txBody>
      </p:sp>
    </p:spTree>
    <p:extLst>
      <p:ext uri="{BB962C8B-B14F-4D97-AF65-F5344CB8AC3E}">
        <p14:creationId xmlns:p14="http://schemas.microsoft.com/office/powerpoint/2010/main" val="872119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DEEA8D-BA2A-C918-8AE1-F32E0CB1DF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359D0B1-471E-1118-88F4-F8B7313884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23DB382-D04C-31BE-5BE4-E5C84E2BEDD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385C17A-AB48-E4D4-C9EE-CFDE3F01DE71}"/>
              </a:ext>
            </a:extLst>
          </p:cNvPr>
          <p:cNvSpPr>
            <a:spLocks noGrp="1"/>
          </p:cNvSpPr>
          <p:nvPr>
            <p:ph type="sldNum" sz="quarter" idx="5"/>
          </p:nvPr>
        </p:nvSpPr>
        <p:spPr/>
        <p:txBody>
          <a:bodyPr/>
          <a:lstStyle/>
          <a:p>
            <a:fld id="{AC44E78C-583C-4D47-AA52-A4329031AEEE}" type="slidenum">
              <a:rPr lang="en-US" smtClean="0"/>
              <a:t>10</a:t>
            </a:fld>
            <a:endParaRPr lang="en-US"/>
          </a:p>
        </p:txBody>
      </p:sp>
    </p:spTree>
    <p:extLst>
      <p:ext uri="{BB962C8B-B14F-4D97-AF65-F5344CB8AC3E}">
        <p14:creationId xmlns:p14="http://schemas.microsoft.com/office/powerpoint/2010/main" val="35189588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DEEA8D-BA2A-C918-8AE1-F32E0CB1DF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359D0B1-471E-1118-88F4-F8B7313884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23DB382-D04C-31BE-5BE4-E5C84E2BEDD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385C17A-AB48-E4D4-C9EE-CFDE3F01DE71}"/>
              </a:ext>
            </a:extLst>
          </p:cNvPr>
          <p:cNvSpPr>
            <a:spLocks noGrp="1"/>
          </p:cNvSpPr>
          <p:nvPr>
            <p:ph type="sldNum" sz="quarter" idx="5"/>
          </p:nvPr>
        </p:nvSpPr>
        <p:spPr/>
        <p:txBody>
          <a:bodyPr/>
          <a:lstStyle/>
          <a:p>
            <a:fld id="{AC44E78C-583C-4D47-AA52-A4329031AEEE}" type="slidenum">
              <a:rPr lang="en-US" smtClean="0"/>
              <a:t>11</a:t>
            </a:fld>
            <a:endParaRPr lang="en-US"/>
          </a:p>
        </p:txBody>
      </p:sp>
    </p:spTree>
    <p:extLst>
      <p:ext uri="{BB962C8B-B14F-4D97-AF65-F5344CB8AC3E}">
        <p14:creationId xmlns:p14="http://schemas.microsoft.com/office/powerpoint/2010/main" val="18808605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AAECD-A2AC-DEAB-91C5-D69EE11C06A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2D78D54-299C-B412-2A8B-A41BCC2BDF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49DFF191-2CE6-5C5C-6DD3-144BAD3672DC}"/>
              </a:ext>
            </a:extLst>
          </p:cNvPr>
          <p:cNvSpPr>
            <a:spLocks noGrp="1"/>
          </p:cNvSpPr>
          <p:nvPr>
            <p:ph type="dt" sz="half" idx="10"/>
          </p:nvPr>
        </p:nvSpPr>
        <p:spPr/>
        <p:txBody>
          <a:bodyPr/>
          <a:lstStyle/>
          <a:p>
            <a:fld id="{B70B061E-8F2F-D342-BB88-8B219BD1F6BB}" type="datetimeFigureOut">
              <a:rPr lang="en-US" smtClean="0"/>
              <a:t>12/2/2024</a:t>
            </a:fld>
            <a:endParaRPr lang="en-US"/>
          </a:p>
        </p:txBody>
      </p:sp>
      <p:sp>
        <p:nvSpPr>
          <p:cNvPr id="5" name="Footer Placeholder 4">
            <a:extLst>
              <a:ext uri="{FF2B5EF4-FFF2-40B4-BE49-F238E27FC236}">
                <a16:creationId xmlns:a16="http://schemas.microsoft.com/office/drawing/2014/main" id="{9E426273-CB16-CF10-F503-281850F4A5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4249D0-88F6-AE7B-D7DE-BE06A176E89E}"/>
              </a:ext>
            </a:extLst>
          </p:cNvPr>
          <p:cNvSpPr>
            <a:spLocks noGrp="1"/>
          </p:cNvSpPr>
          <p:nvPr>
            <p:ph type="sldNum" sz="quarter" idx="12"/>
          </p:nvPr>
        </p:nvSpPr>
        <p:spPr/>
        <p:txBody>
          <a:bodyPr/>
          <a:lstStyle/>
          <a:p>
            <a:fld id="{05DB5BD0-B2D0-604A-B295-FE35C37A7747}" type="slidenum">
              <a:rPr lang="en-US" smtClean="0"/>
              <a:t>‹#›</a:t>
            </a:fld>
            <a:endParaRPr lang="en-US"/>
          </a:p>
        </p:txBody>
      </p:sp>
    </p:spTree>
    <p:extLst>
      <p:ext uri="{BB962C8B-B14F-4D97-AF65-F5344CB8AC3E}">
        <p14:creationId xmlns:p14="http://schemas.microsoft.com/office/powerpoint/2010/main" val="2384273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D71E0-23E9-2403-B44F-D1F109F31BB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D8BEBE8-67D7-2E05-59D6-5B27D1C7871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5AB6D40-18A6-C4DF-E87B-622C7D5BDDBE}"/>
              </a:ext>
            </a:extLst>
          </p:cNvPr>
          <p:cNvSpPr>
            <a:spLocks noGrp="1"/>
          </p:cNvSpPr>
          <p:nvPr>
            <p:ph type="dt" sz="half" idx="10"/>
          </p:nvPr>
        </p:nvSpPr>
        <p:spPr/>
        <p:txBody>
          <a:bodyPr/>
          <a:lstStyle/>
          <a:p>
            <a:fld id="{B70B061E-8F2F-D342-BB88-8B219BD1F6BB}" type="datetimeFigureOut">
              <a:rPr lang="en-US" smtClean="0"/>
              <a:t>12/2/2024</a:t>
            </a:fld>
            <a:endParaRPr lang="en-US"/>
          </a:p>
        </p:txBody>
      </p:sp>
      <p:sp>
        <p:nvSpPr>
          <p:cNvPr id="5" name="Footer Placeholder 4">
            <a:extLst>
              <a:ext uri="{FF2B5EF4-FFF2-40B4-BE49-F238E27FC236}">
                <a16:creationId xmlns:a16="http://schemas.microsoft.com/office/drawing/2014/main" id="{CDD5DDCB-EA9C-C2CC-36DF-6D9AB86CA2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7CDE68-EA71-C84A-C6AD-442F6969DA94}"/>
              </a:ext>
            </a:extLst>
          </p:cNvPr>
          <p:cNvSpPr>
            <a:spLocks noGrp="1"/>
          </p:cNvSpPr>
          <p:nvPr>
            <p:ph type="sldNum" sz="quarter" idx="12"/>
          </p:nvPr>
        </p:nvSpPr>
        <p:spPr/>
        <p:txBody>
          <a:bodyPr/>
          <a:lstStyle/>
          <a:p>
            <a:fld id="{05DB5BD0-B2D0-604A-B295-FE35C37A7747}" type="slidenum">
              <a:rPr lang="en-US" smtClean="0"/>
              <a:t>‹#›</a:t>
            </a:fld>
            <a:endParaRPr lang="en-US"/>
          </a:p>
        </p:txBody>
      </p:sp>
    </p:spTree>
    <p:extLst>
      <p:ext uri="{BB962C8B-B14F-4D97-AF65-F5344CB8AC3E}">
        <p14:creationId xmlns:p14="http://schemas.microsoft.com/office/powerpoint/2010/main" val="2664872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3B3A63-E8FF-FC00-8284-FFF987A4BEB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E752D9A-4FF0-9533-DF96-D5ACB22A4DF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DAC78FB-139D-2898-BADC-C34A26BF9B70}"/>
              </a:ext>
            </a:extLst>
          </p:cNvPr>
          <p:cNvSpPr>
            <a:spLocks noGrp="1"/>
          </p:cNvSpPr>
          <p:nvPr>
            <p:ph type="dt" sz="half" idx="10"/>
          </p:nvPr>
        </p:nvSpPr>
        <p:spPr/>
        <p:txBody>
          <a:bodyPr/>
          <a:lstStyle/>
          <a:p>
            <a:fld id="{B70B061E-8F2F-D342-BB88-8B219BD1F6BB}" type="datetimeFigureOut">
              <a:rPr lang="en-US" smtClean="0"/>
              <a:t>12/2/2024</a:t>
            </a:fld>
            <a:endParaRPr lang="en-US"/>
          </a:p>
        </p:txBody>
      </p:sp>
      <p:sp>
        <p:nvSpPr>
          <p:cNvPr id="5" name="Footer Placeholder 4">
            <a:extLst>
              <a:ext uri="{FF2B5EF4-FFF2-40B4-BE49-F238E27FC236}">
                <a16:creationId xmlns:a16="http://schemas.microsoft.com/office/drawing/2014/main" id="{2A4FB923-F66E-B673-008B-7CEF2482E7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2385B6-F7EE-9D16-A536-778A15F62305}"/>
              </a:ext>
            </a:extLst>
          </p:cNvPr>
          <p:cNvSpPr>
            <a:spLocks noGrp="1"/>
          </p:cNvSpPr>
          <p:nvPr>
            <p:ph type="sldNum" sz="quarter" idx="12"/>
          </p:nvPr>
        </p:nvSpPr>
        <p:spPr/>
        <p:txBody>
          <a:bodyPr/>
          <a:lstStyle/>
          <a:p>
            <a:fld id="{05DB5BD0-B2D0-604A-B295-FE35C37A7747}" type="slidenum">
              <a:rPr lang="en-US" smtClean="0"/>
              <a:t>‹#›</a:t>
            </a:fld>
            <a:endParaRPr lang="en-US"/>
          </a:p>
        </p:txBody>
      </p:sp>
    </p:spTree>
    <p:extLst>
      <p:ext uri="{BB962C8B-B14F-4D97-AF65-F5344CB8AC3E}">
        <p14:creationId xmlns:p14="http://schemas.microsoft.com/office/powerpoint/2010/main" val="1178468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2D95D-23C4-06C8-AB04-71C8FB28311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DEDB848-88F1-1F3E-3AB4-B7040D5D46F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D655A80-F341-2E26-42AE-E095F953C192}"/>
              </a:ext>
            </a:extLst>
          </p:cNvPr>
          <p:cNvSpPr>
            <a:spLocks noGrp="1"/>
          </p:cNvSpPr>
          <p:nvPr>
            <p:ph type="dt" sz="half" idx="10"/>
          </p:nvPr>
        </p:nvSpPr>
        <p:spPr/>
        <p:txBody>
          <a:bodyPr/>
          <a:lstStyle/>
          <a:p>
            <a:fld id="{B70B061E-8F2F-D342-BB88-8B219BD1F6BB}" type="datetimeFigureOut">
              <a:rPr lang="en-US" smtClean="0"/>
              <a:t>12/2/2024</a:t>
            </a:fld>
            <a:endParaRPr lang="en-US"/>
          </a:p>
        </p:txBody>
      </p:sp>
      <p:sp>
        <p:nvSpPr>
          <p:cNvPr id="5" name="Footer Placeholder 4">
            <a:extLst>
              <a:ext uri="{FF2B5EF4-FFF2-40B4-BE49-F238E27FC236}">
                <a16:creationId xmlns:a16="http://schemas.microsoft.com/office/drawing/2014/main" id="{87DB296D-616F-742F-331B-21614EB995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513264-C77A-ED26-745C-C37354719B8B}"/>
              </a:ext>
            </a:extLst>
          </p:cNvPr>
          <p:cNvSpPr>
            <a:spLocks noGrp="1"/>
          </p:cNvSpPr>
          <p:nvPr>
            <p:ph type="sldNum" sz="quarter" idx="12"/>
          </p:nvPr>
        </p:nvSpPr>
        <p:spPr/>
        <p:txBody>
          <a:bodyPr/>
          <a:lstStyle/>
          <a:p>
            <a:fld id="{05DB5BD0-B2D0-604A-B295-FE35C37A7747}" type="slidenum">
              <a:rPr lang="en-US" smtClean="0"/>
              <a:t>‹#›</a:t>
            </a:fld>
            <a:endParaRPr lang="en-US"/>
          </a:p>
        </p:txBody>
      </p:sp>
    </p:spTree>
    <p:extLst>
      <p:ext uri="{BB962C8B-B14F-4D97-AF65-F5344CB8AC3E}">
        <p14:creationId xmlns:p14="http://schemas.microsoft.com/office/powerpoint/2010/main" val="3002814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9ABD7-9115-B75F-00F1-35E01709DD1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6BDF09A4-4706-01A4-7074-95020B3AAD3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889EF77-3033-12D9-BF38-1CEED44F3FF4}"/>
              </a:ext>
            </a:extLst>
          </p:cNvPr>
          <p:cNvSpPr>
            <a:spLocks noGrp="1"/>
          </p:cNvSpPr>
          <p:nvPr>
            <p:ph type="dt" sz="half" idx="10"/>
          </p:nvPr>
        </p:nvSpPr>
        <p:spPr/>
        <p:txBody>
          <a:bodyPr/>
          <a:lstStyle/>
          <a:p>
            <a:fld id="{B70B061E-8F2F-D342-BB88-8B219BD1F6BB}" type="datetimeFigureOut">
              <a:rPr lang="en-US" smtClean="0"/>
              <a:t>12/2/2024</a:t>
            </a:fld>
            <a:endParaRPr lang="en-US"/>
          </a:p>
        </p:txBody>
      </p:sp>
      <p:sp>
        <p:nvSpPr>
          <p:cNvPr id="5" name="Footer Placeholder 4">
            <a:extLst>
              <a:ext uri="{FF2B5EF4-FFF2-40B4-BE49-F238E27FC236}">
                <a16:creationId xmlns:a16="http://schemas.microsoft.com/office/drawing/2014/main" id="{33EE430F-C971-69FD-8D96-3221B8F7DB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9E638D-F775-73A7-0334-B17FB23378DA}"/>
              </a:ext>
            </a:extLst>
          </p:cNvPr>
          <p:cNvSpPr>
            <a:spLocks noGrp="1"/>
          </p:cNvSpPr>
          <p:nvPr>
            <p:ph type="sldNum" sz="quarter" idx="12"/>
          </p:nvPr>
        </p:nvSpPr>
        <p:spPr/>
        <p:txBody>
          <a:bodyPr/>
          <a:lstStyle/>
          <a:p>
            <a:fld id="{05DB5BD0-B2D0-604A-B295-FE35C37A7747}" type="slidenum">
              <a:rPr lang="en-US" smtClean="0"/>
              <a:t>‹#›</a:t>
            </a:fld>
            <a:endParaRPr lang="en-US"/>
          </a:p>
        </p:txBody>
      </p:sp>
    </p:spTree>
    <p:extLst>
      <p:ext uri="{BB962C8B-B14F-4D97-AF65-F5344CB8AC3E}">
        <p14:creationId xmlns:p14="http://schemas.microsoft.com/office/powerpoint/2010/main" val="181313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3E090-35EE-0D4C-04B6-BB486BE48B4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17FC36C-E8EC-9291-41B1-457D1CEBE40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FBE3949F-C4F6-3A02-30F8-4EA23C2AC0A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5DEFA1E0-7556-9E97-A357-62B9656EB91F}"/>
              </a:ext>
            </a:extLst>
          </p:cNvPr>
          <p:cNvSpPr>
            <a:spLocks noGrp="1"/>
          </p:cNvSpPr>
          <p:nvPr>
            <p:ph type="dt" sz="half" idx="10"/>
          </p:nvPr>
        </p:nvSpPr>
        <p:spPr/>
        <p:txBody>
          <a:bodyPr/>
          <a:lstStyle/>
          <a:p>
            <a:fld id="{B70B061E-8F2F-D342-BB88-8B219BD1F6BB}" type="datetimeFigureOut">
              <a:rPr lang="en-US" smtClean="0"/>
              <a:t>12/2/2024</a:t>
            </a:fld>
            <a:endParaRPr lang="en-US"/>
          </a:p>
        </p:txBody>
      </p:sp>
      <p:sp>
        <p:nvSpPr>
          <p:cNvPr id="6" name="Footer Placeholder 5">
            <a:extLst>
              <a:ext uri="{FF2B5EF4-FFF2-40B4-BE49-F238E27FC236}">
                <a16:creationId xmlns:a16="http://schemas.microsoft.com/office/drawing/2014/main" id="{AA4A1A7A-7C3B-42BA-BD92-C66DE62445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281D59-5D10-F3D1-FF1E-E6F7CC860417}"/>
              </a:ext>
            </a:extLst>
          </p:cNvPr>
          <p:cNvSpPr>
            <a:spLocks noGrp="1"/>
          </p:cNvSpPr>
          <p:nvPr>
            <p:ph type="sldNum" sz="quarter" idx="12"/>
          </p:nvPr>
        </p:nvSpPr>
        <p:spPr/>
        <p:txBody>
          <a:bodyPr/>
          <a:lstStyle/>
          <a:p>
            <a:fld id="{05DB5BD0-B2D0-604A-B295-FE35C37A7747}" type="slidenum">
              <a:rPr lang="en-US" smtClean="0"/>
              <a:t>‹#›</a:t>
            </a:fld>
            <a:endParaRPr lang="en-US"/>
          </a:p>
        </p:txBody>
      </p:sp>
    </p:spTree>
    <p:extLst>
      <p:ext uri="{BB962C8B-B14F-4D97-AF65-F5344CB8AC3E}">
        <p14:creationId xmlns:p14="http://schemas.microsoft.com/office/powerpoint/2010/main" val="3531390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AA4CC-2B8E-6D53-1DC7-896FC6E864F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5004FDA-E44A-E66A-B6F6-16BDC2D7AA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DC59909-67CF-EC8D-D725-B83B9C0BC9F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57C20D1E-9B8B-81AF-250B-7653FC1885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DA70157-F711-9299-13EC-EB4C9087924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522AF8C0-1E62-DD94-12AC-F906BFCF5CC9}"/>
              </a:ext>
            </a:extLst>
          </p:cNvPr>
          <p:cNvSpPr>
            <a:spLocks noGrp="1"/>
          </p:cNvSpPr>
          <p:nvPr>
            <p:ph type="dt" sz="half" idx="10"/>
          </p:nvPr>
        </p:nvSpPr>
        <p:spPr/>
        <p:txBody>
          <a:bodyPr/>
          <a:lstStyle/>
          <a:p>
            <a:fld id="{B70B061E-8F2F-D342-BB88-8B219BD1F6BB}" type="datetimeFigureOut">
              <a:rPr lang="en-US" smtClean="0"/>
              <a:t>12/2/2024</a:t>
            </a:fld>
            <a:endParaRPr lang="en-US"/>
          </a:p>
        </p:txBody>
      </p:sp>
      <p:sp>
        <p:nvSpPr>
          <p:cNvPr id="8" name="Footer Placeholder 7">
            <a:extLst>
              <a:ext uri="{FF2B5EF4-FFF2-40B4-BE49-F238E27FC236}">
                <a16:creationId xmlns:a16="http://schemas.microsoft.com/office/drawing/2014/main" id="{5B87A9FD-C17B-AEB7-D956-ABB78CFD46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1C730E1-DE07-FB58-256C-F9B04575F274}"/>
              </a:ext>
            </a:extLst>
          </p:cNvPr>
          <p:cNvSpPr>
            <a:spLocks noGrp="1"/>
          </p:cNvSpPr>
          <p:nvPr>
            <p:ph type="sldNum" sz="quarter" idx="12"/>
          </p:nvPr>
        </p:nvSpPr>
        <p:spPr/>
        <p:txBody>
          <a:bodyPr/>
          <a:lstStyle/>
          <a:p>
            <a:fld id="{05DB5BD0-B2D0-604A-B295-FE35C37A7747}" type="slidenum">
              <a:rPr lang="en-US" smtClean="0"/>
              <a:t>‹#›</a:t>
            </a:fld>
            <a:endParaRPr lang="en-US"/>
          </a:p>
        </p:txBody>
      </p:sp>
    </p:spTree>
    <p:extLst>
      <p:ext uri="{BB962C8B-B14F-4D97-AF65-F5344CB8AC3E}">
        <p14:creationId xmlns:p14="http://schemas.microsoft.com/office/powerpoint/2010/main" val="269888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9CB63-76E1-CFA1-9E45-F0D28A22893F}"/>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CB65850F-C6E1-4223-01EF-8775433E5C4D}"/>
              </a:ext>
            </a:extLst>
          </p:cNvPr>
          <p:cNvSpPr>
            <a:spLocks noGrp="1"/>
          </p:cNvSpPr>
          <p:nvPr>
            <p:ph type="dt" sz="half" idx="10"/>
          </p:nvPr>
        </p:nvSpPr>
        <p:spPr/>
        <p:txBody>
          <a:bodyPr/>
          <a:lstStyle/>
          <a:p>
            <a:fld id="{B70B061E-8F2F-D342-BB88-8B219BD1F6BB}" type="datetimeFigureOut">
              <a:rPr lang="en-US" smtClean="0"/>
              <a:t>12/2/2024</a:t>
            </a:fld>
            <a:endParaRPr lang="en-US"/>
          </a:p>
        </p:txBody>
      </p:sp>
      <p:sp>
        <p:nvSpPr>
          <p:cNvPr id="4" name="Footer Placeholder 3">
            <a:extLst>
              <a:ext uri="{FF2B5EF4-FFF2-40B4-BE49-F238E27FC236}">
                <a16:creationId xmlns:a16="http://schemas.microsoft.com/office/drawing/2014/main" id="{3CD4CE44-4DCD-8C89-00D7-6183708AE49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95B4EC-B851-F49B-09FD-064B056D64F8}"/>
              </a:ext>
            </a:extLst>
          </p:cNvPr>
          <p:cNvSpPr>
            <a:spLocks noGrp="1"/>
          </p:cNvSpPr>
          <p:nvPr>
            <p:ph type="sldNum" sz="quarter" idx="12"/>
          </p:nvPr>
        </p:nvSpPr>
        <p:spPr/>
        <p:txBody>
          <a:bodyPr/>
          <a:lstStyle/>
          <a:p>
            <a:fld id="{05DB5BD0-B2D0-604A-B295-FE35C37A7747}" type="slidenum">
              <a:rPr lang="en-US" smtClean="0"/>
              <a:t>‹#›</a:t>
            </a:fld>
            <a:endParaRPr lang="en-US"/>
          </a:p>
        </p:txBody>
      </p:sp>
    </p:spTree>
    <p:extLst>
      <p:ext uri="{BB962C8B-B14F-4D97-AF65-F5344CB8AC3E}">
        <p14:creationId xmlns:p14="http://schemas.microsoft.com/office/powerpoint/2010/main" val="900696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BDF56E-3F46-68F4-1C57-B361B32C3B3F}"/>
              </a:ext>
            </a:extLst>
          </p:cNvPr>
          <p:cNvSpPr>
            <a:spLocks noGrp="1"/>
          </p:cNvSpPr>
          <p:nvPr>
            <p:ph type="dt" sz="half" idx="10"/>
          </p:nvPr>
        </p:nvSpPr>
        <p:spPr/>
        <p:txBody>
          <a:bodyPr/>
          <a:lstStyle/>
          <a:p>
            <a:fld id="{B70B061E-8F2F-D342-BB88-8B219BD1F6BB}" type="datetimeFigureOut">
              <a:rPr lang="en-US" smtClean="0"/>
              <a:t>12/2/2024</a:t>
            </a:fld>
            <a:endParaRPr lang="en-US"/>
          </a:p>
        </p:txBody>
      </p:sp>
      <p:sp>
        <p:nvSpPr>
          <p:cNvPr id="3" name="Footer Placeholder 2">
            <a:extLst>
              <a:ext uri="{FF2B5EF4-FFF2-40B4-BE49-F238E27FC236}">
                <a16:creationId xmlns:a16="http://schemas.microsoft.com/office/drawing/2014/main" id="{9CD75FE3-A412-0DD5-80E8-7BF43D6F23D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2CE7E60-442A-2CB0-1585-BDF12DB765AB}"/>
              </a:ext>
            </a:extLst>
          </p:cNvPr>
          <p:cNvSpPr>
            <a:spLocks noGrp="1"/>
          </p:cNvSpPr>
          <p:nvPr>
            <p:ph type="sldNum" sz="quarter" idx="12"/>
          </p:nvPr>
        </p:nvSpPr>
        <p:spPr/>
        <p:txBody>
          <a:bodyPr/>
          <a:lstStyle/>
          <a:p>
            <a:fld id="{05DB5BD0-B2D0-604A-B295-FE35C37A7747}" type="slidenum">
              <a:rPr lang="en-US" smtClean="0"/>
              <a:t>‹#›</a:t>
            </a:fld>
            <a:endParaRPr lang="en-US"/>
          </a:p>
        </p:txBody>
      </p:sp>
    </p:spTree>
    <p:extLst>
      <p:ext uri="{BB962C8B-B14F-4D97-AF65-F5344CB8AC3E}">
        <p14:creationId xmlns:p14="http://schemas.microsoft.com/office/powerpoint/2010/main" val="3070002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91B8E-A787-7B00-9F0E-B0CF0954FAB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D36C416D-A36C-3D33-4C3F-4A5D6BBEBE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8A6E9A10-4373-8881-3085-D9E08FC5E1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A64430B-26D9-406D-F767-DA04B77729BA}"/>
              </a:ext>
            </a:extLst>
          </p:cNvPr>
          <p:cNvSpPr>
            <a:spLocks noGrp="1"/>
          </p:cNvSpPr>
          <p:nvPr>
            <p:ph type="dt" sz="half" idx="10"/>
          </p:nvPr>
        </p:nvSpPr>
        <p:spPr/>
        <p:txBody>
          <a:bodyPr/>
          <a:lstStyle/>
          <a:p>
            <a:fld id="{B70B061E-8F2F-D342-BB88-8B219BD1F6BB}" type="datetimeFigureOut">
              <a:rPr lang="en-US" smtClean="0"/>
              <a:t>12/2/2024</a:t>
            </a:fld>
            <a:endParaRPr lang="en-US"/>
          </a:p>
        </p:txBody>
      </p:sp>
      <p:sp>
        <p:nvSpPr>
          <p:cNvPr id="6" name="Footer Placeholder 5">
            <a:extLst>
              <a:ext uri="{FF2B5EF4-FFF2-40B4-BE49-F238E27FC236}">
                <a16:creationId xmlns:a16="http://schemas.microsoft.com/office/drawing/2014/main" id="{F5FA6F6B-847E-A764-3F06-0CCBAF882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7212BA-0190-B6C3-4479-2E647F5AB376}"/>
              </a:ext>
            </a:extLst>
          </p:cNvPr>
          <p:cNvSpPr>
            <a:spLocks noGrp="1"/>
          </p:cNvSpPr>
          <p:nvPr>
            <p:ph type="sldNum" sz="quarter" idx="12"/>
          </p:nvPr>
        </p:nvSpPr>
        <p:spPr/>
        <p:txBody>
          <a:bodyPr/>
          <a:lstStyle/>
          <a:p>
            <a:fld id="{05DB5BD0-B2D0-604A-B295-FE35C37A7747}" type="slidenum">
              <a:rPr lang="en-US" smtClean="0"/>
              <a:t>‹#›</a:t>
            </a:fld>
            <a:endParaRPr lang="en-US"/>
          </a:p>
        </p:txBody>
      </p:sp>
    </p:spTree>
    <p:extLst>
      <p:ext uri="{BB962C8B-B14F-4D97-AF65-F5344CB8AC3E}">
        <p14:creationId xmlns:p14="http://schemas.microsoft.com/office/powerpoint/2010/main" val="4022860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D482C-695D-5D24-94B4-04118BF9ACD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4BA837C8-09C0-DFAA-6129-2521DD6182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21C31D6-3F83-3B95-0B4A-7113954874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E589105-B0A8-B232-4812-6A2F3791BB8B}"/>
              </a:ext>
            </a:extLst>
          </p:cNvPr>
          <p:cNvSpPr>
            <a:spLocks noGrp="1"/>
          </p:cNvSpPr>
          <p:nvPr>
            <p:ph type="dt" sz="half" idx="10"/>
          </p:nvPr>
        </p:nvSpPr>
        <p:spPr/>
        <p:txBody>
          <a:bodyPr/>
          <a:lstStyle/>
          <a:p>
            <a:fld id="{B70B061E-8F2F-D342-BB88-8B219BD1F6BB}" type="datetimeFigureOut">
              <a:rPr lang="en-US" smtClean="0"/>
              <a:t>12/2/2024</a:t>
            </a:fld>
            <a:endParaRPr lang="en-US"/>
          </a:p>
        </p:txBody>
      </p:sp>
      <p:sp>
        <p:nvSpPr>
          <p:cNvPr id="6" name="Footer Placeholder 5">
            <a:extLst>
              <a:ext uri="{FF2B5EF4-FFF2-40B4-BE49-F238E27FC236}">
                <a16:creationId xmlns:a16="http://schemas.microsoft.com/office/drawing/2014/main" id="{ACB253A9-634B-8CFC-48EE-B8E7CE7943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491E9F-7EA8-9E33-255D-22F05707B6F8}"/>
              </a:ext>
            </a:extLst>
          </p:cNvPr>
          <p:cNvSpPr>
            <a:spLocks noGrp="1"/>
          </p:cNvSpPr>
          <p:nvPr>
            <p:ph type="sldNum" sz="quarter" idx="12"/>
          </p:nvPr>
        </p:nvSpPr>
        <p:spPr/>
        <p:txBody>
          <a:bodyPr/>
          <a:lstStyle/>
          <a:p>
            <a:fld id="{05DB5BD0-B2D0-604A-B295-FE35C37A7747}" type="slidenum">
              <a:rPr lang="en-US" smtClean="0"/>
              <a:t>‹#›</a:t>
            </a:fld>
            <a:endParaRPr lang="en-US"/>
          </a:p>
        </p:txBody>
      </p:sp>
    </p:spTree>
    <p:extLst>
      <p:ext uri="{BB962C8B-B14F-4D97-AF65-F5344CB8AC3E}">
        <p14:creationId xmlns:p14="http://schemas.microsoft.com/office/powerpoint/2010/main" val="1050780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99CC49-6420-F582-3CC2-5881986945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5221738-29B5-3736-4657-F180D9FCCA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11CF777-0034-B940-FE37-1FCA28592D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70B061E-8F2F-D342-BB88-8B219BD1F6BB}" type="datetimeFigureOut">
              <a:rPr lang="en-US" smtClean="0"/>
              <a:t>12/2/2024</a:t>
            </a:fld>
            <a:endParaRPr lang="en-US"/>
          </a:p>
        </p:txBody>
      </p:sp>
      <p:sp>
        <p:nvSpPr>
          <p:cNvPr id="5" name="Footer Placeholder 4">
            <a:extLst>
              <a:ext uri="{FF2B5EF4-FFF2-40B4-BE49-F238E27FC236}">
                <a16:creationId xmlns:a16="http://schemas.microsoft.com/office/drawing/2014/main" id="{5911D2EE-B5C8-5738-9BBE-0618B41975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EF07C40-8495-88D9-FEBC-F4CF28719C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5DB5BD0-B2D0-604A-B295-FE35C37A7747}" type="slidenum">
              <a:rPr lang="en-US" smtClean="0"/>
              <a:t>‹#›</a:t>
            </a:fld>
            <a:endParaRPr lang="en-US"/>
          </a:p>
        </p:txBody>
      </p:sp>
    </p:spTree>
    <p:extLst>
      <p:ext uri="{BB962C8B-B14F-4D97-AF65-F5344CB8AC3E}">
        <p14:creationId xmlns:p14="http://schemas.microsoft.com/office/powerpoint/2010/main" val="18154534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hyperlink" Target="https://hpcondemand01.ada.nottingham.ac.uk/" TargetMode="External"/><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3" Type="http://schemas.openxmlformats.org/officeDocument/2006/relationships/hyperlink" Target="https://hpcondemand01.ada.nottingham.ac.uk/" TargetMode="External"/><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hyperlink" Target="https://www.nottingham.ac.uk/dts/help/self-service-portal/self-service-portal.aspx"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8" Type="http://schemas.openxmlformats.org/officeDocument/2006/relationships/hyperlink" Target="https://slurm.schedmd.com/documentation.html" TargetMode="External"/><Relationship Id="rId3" Type="http://schemas.openxmlformats.org/officeDocument/2006/relationships/hyperlink" Target="https://uniofnottm.sharepoint.com/sites/DigitalResearch/SitePages/Ada-Commands-Partitions-and-Resources.aspx" TargetMode="External"/><Relationship Id="rId7" Type="http://schemas.openxmlformats.org/officeDocument/2006/relationships/image" Target="../media/image17.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hyperlink" Target="https://www.nottingham.ac.uk/dts/help/self-service-portal/self-service-portal.aspx" TargetMode="External"/><Relationship Id="rId5" Type="http://schemas.openxmlformats.org/officeDocument/2006/relationships/hyperlink" Target="mailto:laura.dean@nottingham.ac.uk" TargetMode="External"/><Relationship Id="rId4" Type="http://schemas.openxmlformats.org/officeDocument/2006/relationships/hyperlink" Target="https://uniofnottm.sharepoint.com/sites/DigitalResearch/SitePages/Ada-Compute-software.aspx" TargetMode="External"/><Relationship Id="rId9" Type="http://schemas.openxmlformats.org/officeDocument/2006/relationships/image" Target="../media/image18.png"/></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7.sv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CE777-ABEB-6023-40DD-660DFBDCFEC6}"/>
              </a:ext>
            </a:extLst>
          </p:cNvPr>
          <p:cNvSpPr>
            <a:spLocks noGrp="1"/>
          </p:cNvSpPr>
          <p:nvPr>
            <p:ph type="ctrTitle"/>
          </p:nvPr>
        </p:nvSpPr>
        <p:spPr>
          <a:xfrm>
            <a:off x="0" y="502081"/>
            <a:ext cx="12192000" cy="557441"/>
          </a:xfrm>
        </p:spPr>
        <p:txBody>
          <a:bodyPr>
            <a:noAutofit/>
          </a:bodyPr>
          <a:lstStyle/>
          <a:p>
            <a:r>
              <a:rPr lang="en-US" sz="3600" dirty="0" smtClean="0">
                <a:latin typeface="Arial" panose="020B0604020202020204" pitchFamily="34" charset="0"/>
                <a:cs typeface="Arial" panose="020B0604020202020204" pitchFamily="34" charset="0"/>
              </a:rPr>
              <a:t>Refresher &amp; practical UoN </a:t>
            </a:r>
            <a:r>
              <a:rPr lang="en-US" sz="3600" dirty="0">
                <a:latin typeface="Arial" panose="020B0604020202020204" pitchFamily="34" charset="0"/>
                <a:cs typeface="Arial" panose="020B0604020202020204" pitchFamily="34" charset="0"/>
              </a:rPr>
              <a:t>HPC “Ada</a:t>
            </a:r>
            <a:r>
              <a:rPr lang="en-US" sz="3600" dirty="0" smtClean="0">
                <a:latin typeface="Arial" panose="020B0604020202020204" pitchFamily="34" charset="0"/>
                <a:cs typeface="Arial" panose="020B0604020202020204" pitchFamily="34" charset="0"/>
              </a:rPr>
              <a:t>” session</a:t>
            </a:r>
            <a:endParaRPr lang="en-US" sz="36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31EADD31-250A-669C-CA6F-536A910C5B4C}"/>
              </a:ext>
            </a:extLst>
          </p:cNvPr>
          <p:cNvSpPr txBox="1"/>
          <p:nvPr/>
        </p:nvSpPr>
        <p:spPr>
          <a:xfrm>
            <a:off x="4820123" y="5432094"/>
            <a:ext cx="6681220" cy="1200329"/>
          </a:xfrm>
          <a:prstGeom prst="rect">
            <a:avLst/>
          </a:prstGeom>
          <a:noFill/>
        </p:spPr>
        <p:txBody>
          <a:bodyPr wrap="square" rtlCol="0">
            <a:spAutoFit/>
          </a:bodyPr>
          <a:lstStyle/>
          <a:p>
            <a:pPr algn="ctr"/>
            <a:r>
              <a:rPr lang="en-US" sz="2400" dirty="0" smtClean="0">
                <a:latin typeface="Arial" panose="020B0604020202020204" pitchFamily="34" charset="0"/>
                <a:cs typeface="Arial" panose="020B0604020202020204" pitchFamily="34" charset="0"/>
              </a:rPr>
              <a:t>LIFE4137 – individual research projects</a:t>
            </a:r>
          </a:p>
          <a:p>
            <a:pPr algn="ctr"/>
            <a:r>
              <a:rPr lang="en-US" sz="2400" dirty="0" smtClean="0">
                <a:latin typeface="Arial" panose="020B0604020202020204" pitchFamily="34" charset="0"/>
                <a:cs typeface="Arial" panose="020B0604020202020204" pitchFamily="34" charset="0"/>
              </a:rPr>
              <a:t>(also useful for LIFE4136 group projects)</a:t>
            </a:r>
            <a:endParaRPr lang="en-US" sz="2400" dirty="0">
              <a:latin typeface="Arial" panose="020B0604020202020204" pitchFamily="34" charset="0"/>
              <a:cs typeface="Arial" panose="020B0604020202020204" pitchFamily="34" charset="0"/>
            </a:endParaRPr>
          </a:p>
          <a:p>
            <a:pPr algn="ctr"/>
            <a:r>
              <a:rPr lang="en-US" sz="2400" dirty="0" smtClean="0">
                <a:latin typeface="Arial" panose="020B0604020202020204" pitchFamily="34" charset="0"/>
                <a:cs typeface="Arial" panose="020B0604020202020204" pitchFamily="34" charset="0"/>
              </a:rPr>
              <a:t>Laura </a:t>
            </a:r>
            <a:r>
              <a:rPr lang="en-US" sz="2400" dirty="0">
                <a:latin typeface="Arial" panose="020B0604020202020204" pitchFamily="34" charset="0"/>
                <a:cs typeface="Arial" panose="020B0604020202020204" pitchFamily="34" charset="0"/>
              </a:rPr>
              <a:t>Dean</a:t>
            </a:r>
          </a:p>
        </p:txBody>
      </p:sp>
      <p:pic>
        <p:nvPicPr>
          <p:cNvPr id="5124" name="Picture 4" descr="Ada Lovelace">
            <a:extLst>
              <a:ext uri="{FF2B5EF4-FFF2-40B4-BE49-F238E27FC236}">
                <a16:creationId xmlns:a16="http://schemas.microsoft.com/office/drawing/2014/main" id="{C0E446BF-EC68-B7C9-80C2-E92547646B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0123" y="1414554"/>
            <a:ext cx="6681220" cy="375705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4"/>
          <a:stretch>
            <a:fillRect/>
          </a:stretch>
        </p:blipFill>
        <p:spPr>
          <a:xfrm>
            <a:off x="295275" y="1414554"/>
            <a:ext cx="4271871" cy="4271871"/>
          </a:xfrm>
          <a:prstGeom prst="rect">
            <a:avLst/>
          </a:prstGeom>
        </p:spPr>
      </p:pic>
    </p:spTree>
    <p:extLst>
      <p:ext uri="{BB962C8B-B14F-4D97-AF65-F5344CB8AC3E}">
        <p14:creationId xmlns:p14="http://schemas.microsoft.com/office/powerpoint/2010/main" val="39700204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B0D38342-B8B7-EE2A-38D8-B917957940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4A9012-BE9D-978E-C7B0-FB80B717336A}"/>
              </a:ext>
            </a:extLst>
          </p:cNvPr>
          <p:cNvSpPr>
            <a:spLocks noGrp="1"/>
          </p:cNvSpPr>
          <p:nvPr>
            <p:ph type="ctrTitle"/>
          </p:nvPr>
        </p:nvSpPr>
        <p:spPr>
          <a:xfrm>
            <a:off x="1323915" y="328726"/>
            <a:ext cx="9144000" cy="557441"/>
          </a:xfrm>
        </p:spPr>
        <p:txBody>
          <a:bodyPr>
            <a:normAutofit fontScale="90000"/>
          </a:bodyPr>
          <a:lstStyle/>
          <a:p>
            <a:r>
              <a:rPr lang="en-US" sz="3600" dirty="0">
                <a:latin typeface="Arial" panose="020B0604020202020204" pitchFamily="34" charset="0"/>
                <a:cs typeface="Arial" panose="020B0604020202020204" pitchFamily="34" charset="0"/>
              </a:rPr>
              <a:t>Setting up a config file</a:t>
            </a:r>
          </a:p>
        </p:txBody>
      </p:sp>
      <p:sp>
        <p:nvSpPr>
          <p:cNvPr id="5" name="TextBox 4">
            <a:extLst>
              <a:ext uri="{FF2B5EF4-FFF2-40B4-BE49-F238E27FC236}">
                <a16:creationId xmlns:a16="http://schemas.microsoft.com/office/drawing/2014/main" id="{CA84820D-7340-D58E-DF65-C40FA8AA408A}"/>
              </a:ext>
            </a:extLst>
          </p:cNvPr>
          <p:cNvSpPr txBox="1"/>
          <p:nvPr/>
        </p:nvSpPr>
        <p:spPr>
          <a:xfrm>
            <a:off x="542925" y="3335724"/>
            <a:ext cx="7972425" cy="1754326"/>
          </a:xfrm>
          <a:prstGeom prst="rect">
            <a:avLst/>
          </a:prstGeom>
          <a:solidFill>
            <a:schemeClr val="tx2">
              <a:lumMod val="25000"/>
              <a:lumOff val="75000"/>
            </a:schemeClr>
          </a:solidFill>
          <a:ln>
            <a:solidFill>
              <a:schemeClr val="tx1"/>
            </a:solidFill>
          </a:ln>
        </p:spPr>
        <p:txBody>
          <a:bodyPr wrap="square" rtlCol="0">
            <a:spAutoFit/>
          </a:bodyPr>
          <a:lstStyle/>
          <a:p>
            <a:pPr>
              <a:lnSpc>
                <a:spcPct val="150000"/>
              </a:lnSpc>
            </a:pPr>
            <a:r>
              <a:rPr lang="en-US" sz="2400" dirty="0">
                <a:latin typeface="+mj-lt"/>
              </a:rPr>
              <a:t>Host </a:t>
            </a:r>
            <a:r>
              <a:rPr lang="en-US" sz="2400" dirty="0" err="1">
                <a:latin typeface="+mj-lt"/>
              </a:rPr>
              <a:t>ada</a:t>
            </a:r>
            <a:endParaRPr lang="en-US" sz="2400" dirty="0">
              <a:latin typeface="+mj-lt"/>
            </a:endParaRPr>
          </a:p>
          <a:p>
            <a:pPr>
              <a:lnSpc>
                <a:spcPct val="150000"/>
              </a:lnSpc>
            </a:pPr>
            <a:r>
              <a:rPr lang="en-US" sz="2400" dirty="0">
                <a:latin typeface="+mj-lt"/>
              </a:rPr>
              <a:t> Hostname hpclogin01.ada.nottingham.ac.uk</a:t>
            </a:r>
          </a:p>
          <a:p>
            <a:pPr>
              <a:lnSpc>
                <a:spcPct val="150000"/>
              </a:lnSpc>
            </a:pPr>
            <a:r>
              <a:rPr lang="en-US" sz="2400" dirty="0">
                <a:latin typeface="+mj-lt"/>
              </a:rPr>
              <a:t> User </a:t>
            </a:r>
            <a:r>
              <a:rPr lang="en-US" sz="2400" dirty="0" smtClean="0">
                <a:solidFill>
                  <a:schemeClr val="accent3"/>
                </a:solidFill>
                <a:latin typeface="+mj-lt"/>
              </a:rPr>
              <a:t>username</a:t>
            </a:r>
            <a:endParaRPr lang="en-US" sz="2400" dirty="0">
              <a:solidFill>
                <a:schemeClr val="accent3"/>
              </a:solidFill>
              <a:latin typeface="+mj-lt"/>
            </a:endParaRPr>
          </a:p>
        </p:txBody>
      </p:sp>
      <p:sp>
        <p:nvSpPr>
          <p:cNvPr id="6" name="TextBox 5">
            <a:extLst>
              <a:ext uri="{FF2B5EF4-FFF2-40B4-BE49-F238E27FC236}">
                <a16:creationId xmlns:a16="http://schemas.microsoft.com/office/drawing/2014/main" id="{10842EBC-B494-B317-451B-26A2D0C611A8}"/>
              </a:ext>
            </a:extLst>
          </p:cNvPr>
          <p:cNvSpPr txBox="1"/>
          <p:nvPr/>
        </p:nvSpPr>
        <p:spPr>
          <a:xfrm>
            <a:off x="1173431" y="1362828"/>
            <a:ext cx="9557965" cy="101566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An ssh config file specifies information about the different hosts you connect to</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The config file is located here: ~/.</a:t>
            </a:r>
            <a:r>
              <a:rPr lang="en-US" sz="2000" dirty="0" err="1" smtClean="0">
                <a:latin typeface="Arial" panose="020B0604020202020204" pitchFamily="34" charset="0"/>
                <a:cs typeface="Arial" panose="020B0604020202020204" pitchFamily="34" charset="0"/>
              </a:rPr>
              <a:t>ssh</a:t>
            </a:r>
            <a:r>
              <a:rPr lang="en-US" sz="2000" dirty="0" smtClean="0">
                <a:latin typeface="Arial" panose="020B0604020202020204" pitchFamily="34" charset="0"/>
                <a:cs typeface="Arial" panose="020B0604020202020204" pitchFamily="34" charset="0"/>
              </a:rPr>
              <a:t>/</a:t>
            </a:r>
            <a:r>
              <a:rPr lang="en-US" sz="2000" dirty="0" err="1" smtClean="0">
                <a:latin typeface="Arial" panose="020B0604020202020204" pitchFamily="34" charset="0"/>
                <a:cs typeface="Arial" panose="020B0604020202020204" pitchFamily="34" charset="0"/>
              </a:rPr>
              <a:t>config</a:t>
            </a:r>
            <a:endParaRPr lang="en-US" sz="2000" dirty="0">
              <a:latin typeface="Arial" panose="020B0604020202020204" pitchFamily="34" charset="0"/>
              <a:cs typeface="Arial" panose="020B0604020202020204" pitchFamily="34" charset="0"/>
            </a:endParaRPr>
          </a:p>
        </p:txBody>
      </p:sp>
      <p:pic>
        <p:nvPicPr>
          <p:cNvPr id="1026" name="Picture 2" descr="Config | LinkedIn">
            <a:extLst>
              <a:ext uri="{FF2B5EF4-FFF2-40B4-BE49-F238E27FC236}">
                <a16:creationId xmlns:a16="http://schemas.microsoft.com/office/drawing/2014/main" id="{D0068FE7-B774-ABA2-738D-026E0FA3AA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38024" y="2997162"/>
            <a:ext cx="2540000" cy="2540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0B3EDDD-DDDC-1898-FF9F-814655209315}"/>
              </a:ext>
            </a:extLst>
          </p:cNvPr>
          <p:cNvSpPr txBox="1"/>
          <p:nvPr/>
        </p:nvSpPr>
        <p:spPr>
          <a:xfrm>
            <a:off x="1323915" y="5537162"/>
            <a:ext cx="9144000" cy="101566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After you have created </a:t>
            </a:r>
            <a:r>
              <a:rPr lang="en-US" sz="2000" dirty="0">
                <a:latin typeface="Arial" panose="020B0604020202020204" pitchFamily="34" charset="0"/>
                <a:cs typeface="Arial" panose="020B0604020202020204" pitchFamily="34" charset="0"/>
              </a:rPr>
              <a:t>a</a:t>
            </a:r>
            <a:r>
              <a:rPr lang="en-US" sz="2000" dirty="0" smtClean="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config file </a:t>
            </a:r>
            <a:r>
              <a:rPr lang="en-US" sz="2000" dirty="0" smtClean="0">
                <a:latin typeface="Arial" panose="020B0604020202020204" pitchFamily="34" charset="0"/>
                <a:cs typeface="Arial" panose="020B0604020202020204" pitchFamily="34" charset="0"/>
              </a:rPr>
              <a:t>you can login using </a:t>
            </a:r>
            <a:r>
              <a:rPr lang="en-US" sz="2000" dirty="0">
                <a:latin typeface="Arial" panose="020B0604020202020204" pitchFamily="34" charset="0"/>
                <a:cs typeface="Arial" panose="020B0604020202020204" pitchFamily="34" charset="0"/>
              </a:rPr>
              <a:t>the command:</a:t>
            </a:r>
          </a:p>
          <a:p>
            <a:pPr>
              <a:lnSpc>
                <a:spcPct val="150000"/>
              </a:lnSpc>
            </a:pPr>
            <a:r>
              <a:rPr lang="en-US" sz="2000" dirty="0">
                <a:latin typeface="+mj-lt"/>
                <a:cs typeface="Arial" panose="020B0604020202020204" pitchFamily="34" charset="0"/>
              </a:rPr>
              <a:t>ssh </a:t>
            </a:r>
            <a:r>
              <a:rPr lang="en-US" sz="2000" dirty="0" err="1">
                <a:latin typeface="+mj-lt"/>
                <a:cs typeface="Arial" panose="020B0604020202020204" pitchFamily="34" charset="0"/>
              </a:rPr>
              <a:t>ada</a:t>
            </a:r>
            <a:endParaRPr lang="en-US" sz="2000" dirty="0">
              <a:latin typeface="+mj-lt"/>
              <a:cs typeface="Arial" panose="020B0604020202020204" pitchFamily="34" charset="0"/>
            </a:endParaRPr>
          </a:p>
        </p:txBody>
      </p:sp>
      <p:sp>
        <p:nvSpPr>
          <p:cNvPr id="9" name="TextBox 8">
            <a:extLst>
              <a:ext uri="{FF2B5EF4-FFF2-40B4-BE49-F238E27FC236}">
                <a16:creationId xmlns:a16="http://schemas.microsoft.com/office/drawing/2014/main" id="{A0E05A72-918D-E4D4-E374-3191861B38AD}"/>
              </a:ext>
            </a:extLst>
          </p:cNvPr>
          <p:cNvSpPr txBox="1"/>
          <p:nvPr/>
        </p:nvSpPr>
        <p:spPr>
          <a:xfrm>
            <a:off x="1323915" y="2718273"/>
            <a:ext cx="9256999"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Example config file: (note the spaces, indentation and capitalization, it all matters</a:t>
            </a:r>
            <a:r>
              <a:rPr lang="en-US" sz="1800"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272728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B0D38342-B8B7-EE2A-38D8-B917957940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4A9012-BE9D-978E-C7B0-FB80B717336A}"/>
              </a:ext>
            </a:extLst>
          </p:cNvPr>
          <p:cNvSpPr>
            <a:spLocks noGrp="1"/>
          </p:cNvSpPr>
          <p:nvPr>
            <p:ph type="ctrTitle"/>
          </p:nvPr>
        </p:nvSpPr>
        <p:spPr>
          <a:xfrm>
            <a:off x="1323915" y="328726"/>
            <a:ext cx="9144000" cy="557441"/>
          </a:xfrm>
        </p:spPr>
        <p:txBody>
          <a:bodyPr>
            <a:normAutofit fontScale="90000"/>
          </a:bodyPr>
          <a:lstStyle/>
          <a:p>
            <a:r>
              <a:rPr lang="en-US" sz="3600" dirty="0" smtClean="0">
                <a:latin typeface="Arial" panose="020B0604020202020204" pitchFamily="34" charset="0"/>
                <a:cs typeface="Arial" panose="020B0604020202020204" pitchFamily="34" charset="0"/>
              </a:rPr>
              <a:t>Your </a:t>
            </a:r>
            <a:r>
              <a:rPr lang="en-US" sz="3600" dirty="0" err="1" smtClean="0">
                <a:latin typeface="Arial" panose="020B0604020202020204" pitchFamily="34" charset="0"/>
                <a:cs typeface="Arial" panose="020B0604020202020204" pitchFamily="34" charset="0"/>
              </a:rPr>
              <a:t>config</a:t>
            </a:r>
            <a:r>
              <a:rPr lang="en-US" sz="3600" dirty="0" smtClean="0">
                <a:latin typeface="Arial" panose="020B0604020202020204" pitchFamily="34" charset="0"/>
                <a:cs typeface="Arial" panose="020B0604020202020204" pitchFamily="34" charset="0"/>
              </a:rPr>
              <a:t> file can contain info for many HPCs</a:t>
            </a:r>
            <a:endParaRPr lang="en-US" sz="36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CA84820D-7340-D58E-DF65-C40FA8AA408A}"/>
              </a:ext>
            </a:extLst>
          </p:cNvPr>
          <p:cNvSpPr txBox="1"/>
          <p:nvPr/>
        </p:nvSpPr>
        <p:spPr>
          <a:xfrm>
            <a:off x="1323915" y="1829493"/>
            <a:ext cx="6715125" cy="4662815"/>
          </a:xfrm>
          <a:prstGeom prst="rect">
            <a:avLst/>
          </a:prstGeom>
          <a:solidFill>
            <a:schemeClr val="tx2">
              <a:lumMod val="25000"/>
              <a:lumOff val="75000"/>
            </a:schemeClr>
          </a:solidFill>
          <a:ln>
            <a:solidFill>
              <a:schemeClr val="tx1"/>
            </a:solidFill>
          </a:ln>
        </p:spPr>
        <p:txBody>
          <a:bodyPr wrap="square" rtlCol="0">
            <a:spAutoFit/>
          </a:bodyPr>
          <a:lstStyle/>
          <a:p>
            <a:pPr>
              <a:lnSpc>
                <a:spcPct val="150000"/>
              </a:lnSpc>
            </a:pPr>
            <a:r>
              <a:rPr lang="en-US" dirty="0">
                <a:latin typeface="+mj-lt"/>
              </a:rPr>
              <a:t>Host </a:t>
            </a:r>
            <a:r>
              <a:rPr lang="en-US" dirty="0" err="1">
                <a:latin typeface="+mj-lt"/>
              </a:rPr>
              <a:t>ada</a:t>
            </a:r>
            <a:endParaRPr lang="en-US" dirty="0">
              <a:latin typeface="+mj-lt"/>
            </a:endParaRPr>
          </a:p>
          <a:p>
            <a:pPr>
              <a:lnSpc>
                <a:spcPct val="150000"/>
              </a:lnSpc>
            </a:pPr>
            <a:r>
              <a:rPr lang="en-US" dirty="0">
                <a:latin typeface="+mj-lt"/>
              </a:rPr>
              <a:t> Hostname hpclogin01.ada.nottingham.ac.uk</a:t>
            </a:r>
          </a:p>
          <a:p>
            <a:pPr>
              <a:lnSpc>
                <a:spcPct val="150000"/>
              </a:lnSpc>
            </a:pPr>
            <a:r>
              <a:rPr lang="en-US" dirty="0">
                <a:latin typeface="+mj-lt"/>
              </a:rPr>
              <a:t> User </a:t>
            </a:r>
            <a:r>
              <a:rPr lang="en-US" dirty="0" err="1" smtClean="0">
                <a:solidFill>
                  <a:schemeClr val="accent3"/>
                </a:solidFill>
                <a:latin typeface="+mj-lt"/>
              </a:rPr>
              <a:t>mbzlld</a:t>
            </a:r>
            <a:endParaRPr lang="en-US" dirty="0" smtClean="0">
              <a:solidFill>
                <a:schemeClr val="accent3"/>
              </a:solidFill>
              <a:latin typeface="+mj-lt"/>
            </a:endParaRPr>
          </a:p>
          <a:p>
            <a:pPr>
              <a:lnSpc>
                <a:spcPct val="150000"/>
              </a:lnSpc>
            </a:pPr>
            <a:endParaRPr lang="en-US" dirty="0" smtClean="0">
              <a:solidFill>
                <a:schemeClr val="accent3"/>
              </a:solidFill>
              <a:latin typeface="+mj-lt"/>
            </a:endParaRPr>
          </a:p>
          <a:p>
            <a:pPr>
              <a:lnSpc>
                <a:spcPct val="150000"/>
              </a:lnSpc>
            </a:pPr>
            <a:r>
              <a:rPr lang="en-US" dirty="0"/>
              <a:t>Host </a:t>
            </a:r>
            <a:r>
              <a:rPr lang="en-US" dirty="0" err="1" smtClean="0"/>
              <a:t>cyclecloud</a:t>
            </a:r>
            <a:endParaRPr lang="en-US" dirty="0"/>
          </a:p>
          <a:p>
            <a:pPr>
              <a:lnSpc>
                <a:spcPct val="150000"/>
              </a:lnSpc>
            </a:pPr>
            <a:r>
              <a:rPr lang="en-US" dirty="0"/>
              <a:t> </a:t>
            </a:r>
            <a:r>
              <a:rPr lang="en-US" dirty="0"/>
              <a:t>Hostname </a:t>
            </a:r>
            <a:r>
              <a:rPr lang="en-US" dirty="0"/>
              <a:t>10.102.161.12</a:t>
            </a:r>
          </a:p>
          <a:p>
            <a:pPr>
              <a:lnSpc>
                <a:spcPct val="150000"/>
              </a:lnSpc>
            </a:pPr>
            <a:r>
              <a:rPr lang="en-US" dirty="0" smtClean="0"/>
              <a:t> </a:t>
            </a:r>
            <a:r>
              <a:rPr lang="en-US" dirty="0"/>
              <a:t>User </a:t>
            </a:r>
            <a:r>
              <a:rPr lang="en-US" dirty="0" err="1" smtClean="0">
                <a:solidFill>
                  <a:schemeClr val="accent3"/>
                </a:solidFill>
              </a:rPr>
              <a:t>mbzlld</a:t>
            </a:r>
            <a:endParaRPr lang="en-US" dirty="0">
              <a:solidFill>
                <a:schemeClr val="accent3"/>
              </a:solidFill>
            </a:endParaRPr>
          </a:p>
          <a:p>
            <a:pPr>
              <a:lnSpc>
                <a:spcPct val="150000"/>
              </a:lnSpc>
            </a:pPr>
            <a:endParaRPr lang="en-US" dirty="0" smtClean="0">
              <a:solidFill>
                <a:schemeClr val="accent3"/>
              </a:solidFill>
              <a:latin typeface="+mj-lt"/>
            </a:endParaRPr>
          </a:p>
          <a:p>
            <a:pPr>
              <a:lnSpc>
                <a:spcPct val="150000"/>
              </a:lnSpc>
            </a:pPr>
            <a:r>
              <a:rPr lang="en-US" dirty="0"/>
              <a:t>Host </a:t>
            </a:r>
            <a:r>
              <a:rPr lang="en-US" dirty="0" smtClean="0"/>
              <a:t>archer2</a:t>
            </a:r>
            <a:endParaRPr lang="en-US" dirty="0"/>
          </a:p>
          <a:p>
            <a:pPr>
              <a:lnSpc>
                <a:spcPct val="150000"/>
              </a:lnSpc>
            </a:pPr>
            <a:r>
              <a:rPr lang="en-US" dirty="0"/>
              <a:t> Hostname 193.62.216.43</a:t>
            </a:r>
            <a:endParaRPr lang="en-US" dirty="0" smtClean="0"/>
          </a:p>
          <a:p>
            <a:pPr>
              <a:lnSpc>
                <a:spcPct val="150000"/>
              </a:lnSpc>
            </a:pPr>
            <a:r>
              <a:rPr lang="en-US" dirty="0"/>
              <a:t> </a:t>
            </a:r>
            <a:r>
              <a:rPr lang="en-US" dirty="0" smtClean="0"/>
              <a:t>User </a:t>
            </a:r>
            <a:r>
              <a:rPr lang="en-US" dirty="0" err="1" smtClean="0">
                <a:solidFill>
                  <a:schemeClr val="accent3"/>
                </a:solidFill>
              </a:rPr>
              <a:t>LauraDean</a:t>
            </a:r>
            <a:endParaRPr lang="en-US" dirty="0">
              <a:solidFill>
                <a:schemeClr val="accent3"/>
              </a:solidFill>
            </a:endParaRPr>
          </a:p>
        </p:txBody>
      </p:sp>
      <p:pic>
        <p:nvPicPr>
          <p:cNvPr id="1026" name="Picture 2" descr="Config | LinkedIn">
            <a:extLst>
              <a:ext uri="{FF2B5EF4-FFF2-40B4-BE49-F238E27FC236}">
                <a16:creationId xmlns:a16="http://schemas.microsoft.com/office/drawing/2014/main" id="{D0068FE7-B774-ABA2-738D-026E0FA3AA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52274" y="2568537"/>
            <a:ext cx="2540000" cy="25400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0E05A72-918D-E4D4-E374-3191861B38AD}"/>
              </a:ext>
            </a:extLst>
          </p:cNvPr>
          <p:cNvSpPr txBox="1"/>
          <p:nvPr/>
        </p:nvSpPr>
        <p:spPr>
          <a:xfrm>
            <a:off x="1447740" y="1173164"/>
            <a:ext cx="9256999"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Example </a:t>
            </a:r>
            <a:r>
              <a:rPr lang="en-US" sz="1800" dirty="0" err="1">
                <a:latin typeface="Arial" panose="020B0604020202020204" pitchFamily="34" charset="0"/>
                <a:cs typeface="Arial" panose="020B0604020202020204" pitchFamily="34" charset="0"/>
              </a:rPr>
              <a:t>config</a:t>
            </a:r>
            <a:r>
              <a:rPr lang="en-US" sz="1800" dirty="0">
                <a:latin typeface="Arial" panose="020B0604020202020204" pitchFamily="34" charset="0"/>
                <a:cs typeface="Arial" panose="020B0604020202020204" pitchFamily="34" charset="0"/>
              </a:rPr>
              <a:t> </a:t>
            </a:r>
            <a:r>
              <a:rPr lang="en-US" sz="1800" dirty="0" smtClean="0">
                <a:latin typeface="Arial" panose="020B0604020202020204" pitchFamily="34" charset="0"/>
                <a:cs typeface="Arial" panose="020B0604020202020204" pitchFamily="34" charset="0"/>
              </a:rPr>
              <a:t>file with multiple hosts: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594540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B014D9-B810-6869-75D7-3CC3E05D4A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589162-11F1-482C-2607-04CC6687127D}"/>
              </a:ext>
            </a:extLst>
          </p:cNvPr>
          <p:cNvSpPr>
            <a:spLocks noGrp="1"/>
          </p:cNvSpPr>
          <p:nvPr>
            <p:ph type="ctrTitle"/>
          </p:nvPr>
        </p:nvSpPr>
        <p:spPr>
          <a:xfrm>
            <a:off x="1524000" y="95695"/>
            <a:ext cx="9144000" cy="557441"/>
          </a:xfrm>
        </p:spPr>
        <p:txBody>
          <a:bodyPr>
            <a:normAutofit fontScale="90000"/>
          </a:bodyPr>
          <a:lstStyle/>
          <a:p>
            <a:r>
              <a:rPr lang="en-US" sz="3600" dirty="0">
                <a:latin typeface="Arial" panose="020B0604020202020204" pitchFamily="34" charset="0"/>
                <a:cs typeface="Arial" panose="020B0604020202020204" pitchFamily="34" charset="0"/>
              </a:rPr>
              <a:t>How to use Ada</a:t>
            </a:r>
          </a:p>
        </p:txBody>
      </p:sp>
      <p:sp>
        <p:nvSpPr>
          <p:cNvPr id="5" name="TextBox 4">
            <a:extLst>
              <a:ext uri="{FF2B5EF4-FFF2-40B4-BE49-F238E27FC236}">
                <a16:creationId xmlns:a16="http://schemas.microsoft.com/office/drawing/2014/main" id="{5E42794D-40B8-C931-64A0-722898F4304C}"/>
              </a:ext>
            </a:extLst>
          </p:cNvPr>
          <p:cNvSpPr txBox="1"/>
          <p:nvPr/>
        </p:nvSpPr>
        <p:spPr>
          <a:xfrm>
            <a:off x="1593552" y="1278648"/>
            <a:ext cx="10281771" cy="397031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ssh to login to a login node</a:t>
            </a:r>
          </a:p>
          <a:p>
            <a:pPr marL="1200150" lvl="2" indent="-285750">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submit jobs to compute nodes</a:t>
            </a:r>
          </a:p>
          <a:p>
            <a:pPr>
              <a:lnSpc>
                <a:spcPct val="150000"/>
              </a:lnSpc>
            </a:pPr>
            <a:r>
              <a:rPr lang="en-US" sz="2400" dirty="0">
                <a:latin typeface="Arial" panose="020B0604020202020204" pitchFamily="34" charset="0"/>
                <a:cs typeface="Arial" panose="020B0604020202020204" pitchFamily="34" charset="0"/>
              </a:rPr>
              <a:t>OR</a:t>
            </a:r>
          </a:p>
          <a:p>
            <a:pPr marL="1200150" lvl="2" indent="-285750">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srun for interactive job on compute node</a:t>
            </a:r>
          </a:p>
          <a:p>
            <a:pPr>
              <a:lnSpc>
                <a:spcPct val="150000"/>
              </a:lnSpc>
            </a:pPr>
            <a:r>
              <a:rPr lang="en-US" sz="2400" dirty="0">
                <a:latin typeface="Arial" panose="020B0604020202020204" pitchFamily="34" charset="0"/>
                <a:cs typeface="Arial" panose="020B0604020202020204" pitchFamily="34" charset="0"/>
              </a:rPr>
              <a:t>OR</a:t>
            </a:r>
          </a:p>
          <a:p>
            <a:pPr marL="285750" indent="-285750">
              <a:lnSpc>
                <a:spcPct val="150000"/>
              </a:lnSpc>
              <a:buFont typeface="Arial" panose="020B0604020202020204" pitchFamily="34" charset="0"/>
              <a:buChar char="•"/>
            </a:pPr>
            <a:r>
              <a:rPr lang="en-US" sz="2400" dirty="0" err="1">
                <a:latin typeface="Arial" panose="020B0604020202020204" pitchFamily="34" charset="0"/>
                <a:cs typeface="Arial" panose="020B0604020202020204" pitchFamily="34" charset="0"/>
              </a:rPr>
              <a:t>OpenOnDemand</a:t>
            </a:r>
            <a:r>
              <a:rPr lang="en-US" sz="2400" dirty="0">
                <a:latin typeface="Arial" panose="020B0604020202020204" pitchFamily="34" charset="0"/>
                <a:cs typeface="Arial" panose="020B0604020202020204" pitchFamily="34" charset="0"/>
              </a:rPr>
              <a:t> – </a:t>
            </a:r>
            <a:r>
              <a:rPr lang="en-US" sz="2400" dirty="0" err="1">
                <a:latin typeface="Arial" panose="020B0604020202020204" pitchFamily="34" charset="0"/>
                <a:cs typeface="Arial" panose="020B0604020202020204" pitchFamily="34" charset="0"/>
              </a:rPr>
              <a:t>vnc</a:t>
            </a:r>
            <a:r>
              <a:rPr lang="en-US" sz="2400" dirty="0">
                <a:latin typeface="Arial" panose="020B0604020202020204" pitchFamily="34" charset="0"/>
                <a:cs typeface="Arial" panose="020B0604020202020204" pitchFamily="34" charset="0"/>
              </a:rPr>
              <a:t> session: super useful if you want to use a GUI (graphical user interface)</a:t>
            </a:r>
          </a:p>
        </p:txBody>
      </p:sp>
      <p:sp>
        <p:nvSpPr>
          <p:cNvPr id="3" name="Rectangle 2">
            <a:extLst>
              <a:ext uri="{FF2B5EF4-FFF2-40B4-BE49-F238E27FC236}">
                <a16:creationId xmlns:a16="http://schemas.microsoft.com/office/drawing/2014/main" id="{F31AD013-E150-5D26-92FB-D81A1B43FA94}"/>
              </a:ext>
            </a:extLst>
          </p:cNvPr>
          <p:cNvSpPr/>
          <p:nvPr/>
        </p:nvSpPr>
        <p:spPr>
          <a:xfrm>
            <a:off x="201882" y="1278648"/>
            <a:ext cx="7208320" cy="1250796"/>
          </a:xfrm>
          <a:prstGeom prst="rect">
            <a:avLst/>
          </a:prstGeom>
          <a:solidFill>
            <a:schemeClr val="accent1">
              <a:alpha val="47461"/>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4" name="Straight Arrow Connector 3">
            <a:extLst>
              <a:ext uri="{FF2B5EF4-FFF2-40B4-BE49-F238E27FC236}">
                <a16:creationId xmlns:a16="http://schemas.microsoft.com/office/drawing/2014/main" id="{BD6DBC0F-013B-DB54-BB24-AEABCD6CECC9}"/>
              </a:ext>
            </a:extLst>
          </p:cNvPr>
          <p:cNvCxnSpPr>
            <a:cxnSpLocks/>
          </p:cNvCxnSpPr>
          <p:nvPr/>
        </p:nvCxnSpPr>
        <p:spPr>
          <a:xfrm flipH="1">
            <a:off x="7606135" y="1878279"/>
            <a:ext cx="611590"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75E9778F-D2F2-D94F-91E8-E7B17BD89390}"/>
              </a:ext>
            </a:extLst>
          </p:cNvPr>
          <p:cNvSpPr txBox="1"/>
          <p:nvPr/>
        </p:nvSpPr>
        <p:spPr>
          <a:xfrm>
            <a:off x="8501903" y="1454257"/>
            <a:ext cx="2725936" cy="923330"/>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Major bonus, you can logout of Ada and your job is still running</a:t>
            </a:r>
            <a:endParaRPr lang="en-US"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AA6259AB-04F5-B28A-9312-0A1916057B52}"/>
              </a:ext>
            </a:extLst>
          </p:cNvPr>
          <p:cNvSpPr txBox="1"/>
          <p:nvPr/>
        </p:nvSpPr>
        <p:spPr>
          <a:xfrm>
            <a:off x="495765" y="1524336"/>
            <a:ext cx="470000" cy="707886"/>
          </a:xfrm>
          <a:prstGeom prst="rect">
            <a:avLst/>
          </a:prstGeom>
          <a:noFill/>
        </p:spPr>
        <p:txBody>
          <a:bodyPr wrap="none" rtlCol="0">
            <a:spAutoFit/>
          </a:bodyPr>
          <a:lstStyle/>
          <a:p>
            <a:r>
              <a:rPr lang="en-US" sz="4000" dirty="0">
                <a:latin typeface="Arial" panose="020B0604020202020204" pitchFamily="34" charset="0"/>
                <a:cs typeface="Arial" panose="020B0604020202020204" pitchFamily="34" charset="0"/>
              </a:rPr>
              <a:t>1</a:t>
            </a:r>
          </a:p>
        </p:txBody>
      </p:sp>
      <p:sp>
        <p:nvSpPr>
          <p:cNvPr id="9" name="TextBox 8">
            <a:extLst>
              <a:ext uri="{FF2B5EF4-FFF2-40B4-BE49-F238E27FC236}">
                <a16:creationId xmlns:a16="http://schemas.microsoft.com/office/drawing/2014/main" id="{D0EF18B7-8806-E8F1-69CD-2C10E28346D0}"/>
              </a:ext>
            </a:extLst>
          </p:cNvPr>
          <p:cNvSpPr txBox="1"/>
          <p:nvPr/>
        </p:nvSpPr>
        <p:spPr>
          <a:xfrm>
            <a:off x="495765" y="2883222"/>
            <a:ext cx="470000" cy="707886"/>
          </a:xfrm>
          <a:prstGeom prst="rect">
            <a:avLst/>
          </a:prstGeom>
          <a:noFill/>
        </p:spPr>
        <p:txBody>
          <a:bodyPr wrap="none" rtlCol="0">
            <a:spAutoFit/>
          </a:bodyPr>
          <a:lstStyle/>
          <a:p>
            <a:r>
              <a:rPr lang="en-US" sz="4000" dirty="0">
                <a:latin typeface="Arial" panose="020B0604020202020204" pitchFamily="34" charset="0"/>
                <a:cs typeface="Arial" panose="020B0604020202020204" pitchFamily="34" charset="0"/>
              </a:rPr>
              <a:t>2</a:t>
            </a:r>
          </a:p>
        </p:txBody>
      </p:sp>
      <p:sp>
        <p:nvSpPr>
          <p:cNvPr id="10" name="TextBox 9">
            <a:extLst>
              <a:ext uri="{FF2B5EF4-FFF2-40B4-BE49-F238E27FC236}">
                <a16:creationId xmlns:a16="http://schemas.microsoft.com/office/drawing/2014/main" id="{A84FBAAA-64B1-D41D-A446-A2CB2AEEA24C}"/>
              </a:ext>
            </a:extLst>
          </p:cNvPr>
          <p:cNvSpPr txBox="1"/>
          <p:nvPr/>
        </p:nvSpPr>
        <p:spPr>
          <a:xfrm>
            <a:off x="495765" y="4271836"/>
            <a:ext cx="470000" cy="707886"/>
          </a:xfrm>
          <a:prstGeom prst="rect">
            <a:avLst/>
          </a:prstGeom>
          <a:noFill/>
        </p:spPr>
        <p:txBody>
          <a:bodyPr wrap="none" rtlCol="0">
            <a:spAutoFit/>
          </a:bodyPr>
          <a:lstStyle/>
          <a:p>
            <a:r>
              <a:rPr lang="en-US" sz="4000" dirty="0">
                <a:latin typeface="Arial" panose="020B0604020202020204" pitchFamily="34" charset="0"/>
                <a:cs typeface="Arial" panose="020B0604020202020204" pitchFamily="34" charset="0"/>
              </a:rPr>
              <a:t>3</a:t>
            </a:r>
          </a:p>
        </p:txBody>
      </p:sp>
    </p:spTree>
    <p:extLst>
      <p:ext uri="{BB962C8B-B14F-4D97-AF65-F5344CB8AC3E}">
        <p14:creationId xmlns:p14="http://schemas.microsoft.com/office/powerpoint/2010/main" val="41224602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569C92D-8B54-512C-6399-CEF36D6A26B8}"/>
              </a:ext>
            </a:extLst>
          </p:cNvPr>
          <p:cNvSpPr txBox="1"/>
          <p:nvPr/>
        </p:nvSpPr>
        <p:spPr>
          <a:xfrm>
            <a:off x="884807" y="1716546"/>
            <a:ext cx="7512835" cy="3901837"/>
          </a:xfrm>
          <a:prstGeom prst="rect">
            <a:avLst/>
          </a:prstGeom>
          <a:noFill/>
        </p:spPr>
        <p:txBody>
          <a:bodyPr wrap="square">
            <a:spAutoFit/>
          </a:bodyPr>
          <a:lstStyle/>
          <a:p>
            <a:pPr algn="l">
              <a:lnSpc>
                <a:spcPct val="150000"/>
              </a:lnSpc>
              <a:buFont typeface="Arial" panose="020B0604020202020204" pitchFamily="34" charset="0"/>
              <a:buChar char="•"/>
            </a:pPr>
            <a:r>
              <a:rPr lang="en-GB" sz="2400" b="0" i="0" dirty="0" err="1">
                <a:solidFill>
                  <a:srgbClr val="323130"/>
                </a:solidFill>
                <a:effectLst/>
                <a:highlight>
                  <a:srgbClr val="FFFFFF"/>
                </a:highlight>
                <a:latin typeface="Arial" panose="020B0604020202020204" pitchFamily="34" charset="0"/>
                <a:cs typeface="Arial" panose="020B0604020202020204" pitchFamily="34" charset="0"/>
              </a:rPr>
              <a:t>sbatch</a:t>
            </a:r>
            <a:r>
              <a:rPr lang="en-GB" sz="2400" b="0" i="0" dirty="0">
                <a:solidFill>
                  <a:srgbClr val="323130"/>
                </a:solidFill>
                <a:effectLst/>
                <a:highlight>
                  <a:srgbClr val="FFFFFF"/>
                </a:highlight>
                <a:latin typeface="Arial" panose="020B0604020202020204" pitchFamily="34" charset="0"/>
                <a:cs typeface="Arial" panose="020B0604020202020204" pitchFamily="34" charset="0"/>
              </a:rPr>
              <a:t> - to submit a job</a:t>
            </a:r>
          </a:p>
          <a:p>
            <a:pPr algn="l">
              <a:lnSpc>
                <a:spcPct val="150000"/>
              </a:lnSpc>
              <a:buFont typeface="Arial" panose="020B0604020202020204" pitchFamily="34" charset="0"/>
              <a:buChar char="•"/>
            </a:pPr>
            <a:r>
              <a:rPr lang="en-GB" sz="2400" b="0" i="0" dirty="0" err="1">
                <a:solidFill>
                  <a:srgbClr val="323130"/>
                </a:solidFill>
                <a:effectLst/>
                <a:highlight>
                  <a:srgbClr val="FFFFFF"/>
                </a:highlight>
                <a:latin typeface="Arial" panose="020B0604020202020204" pitchFamily="34" charset="0"/>
                <a:cs typeface="Arial" panose="020B0604020202020204" pitchFamily="34" charset="0"/>
              </a:rPr>
              <a:t>squeue</a:t>
            </a:r>
            <a:r>
              <a:rPr lang="en-GB" sz="2400" b="0" i="0" dirty="0">
                <a:solidFill>
                  <a:srgbClr val="323130"/>
                </a:solidFill>
                <a:effectLst/>
                <a:highlight>
                  <a:srgbClr val="FFFFFF"/>
                </a:highlight>
                <a:latin typeface="Arial" panose="020B0604020202020204" pitchFamily="34" charset="0"/>
                <a:cs typeface="Arial" panose="020B0604020202020204" pitchFamily="34" charset="0"/>
              </a:rPr>
              <a:t> - to list jobs, and show status</a:t>
            </a:r>
          </a:p>
          <a:p>
            <a:pPr algn="l">
              <a:lnSpc>
                <a:spcPct val="150000"/>
              </a:lnSpc>
              <a:buFont typeface="Arial" panose="020B0604020202020204" pitchFamily="34" charset="0"/>
              <a:buChar char="•"/>
            </a:pPr>
            <a:r>
              <a:rPr lang="en-GB" sz="2400" dirty="0" err="1">
                <a:solidFill>
                  <a:srgbClr val="323130"/>
                </a:solidFill>
                <a:highlight>
                  <a:srgbClr val="FFFFFF"/>
                </a:highlight>
                <a:latin typeface="Arial" panose="020B0604020202020204" pitchFamily="34" charset="0"/>
                <a:cs typeface="Arial" panose="020B0604020202020204" pitchFamily="34" charset="0"/>
              </a:rPr>
              <a:t>scancel</a:t>
            </a:r>
            <a:r>
              <a:rPr lang="en-GB" sz="2400" b="0" i="0" dirty="0">
                <a:solidFill>
                  <a:srgbClr val="323130"/>
                </a:solidFill>
                <a:effectLst/>
                <a:highlight>
                  <a:srgbClr val="FFFFFF"/>
                </a:highlight>
                <a:latin typeface="Arial" panose="020B0604020202020204" pitchFamily="34" charset="0"/>
                <a:cs typeface="Arial" panose="020B0604020202020204" pitchFamily="34" charset="0"/>
              </a:rPr>
              <a:t> - to delete jobs</a:t>
            </a:r>
          </a:p>
          <a:p>
            <a:pPr algn="l">
              <a:lnSpc>
                <a:spcPct val="150000"/>
              </a:lnSpc>
              <a:buFont typeface="Arial" panose="020B0604020202020204" pitchFamily="34" charset="0"/>
              <a:buChar char="•"/>
            </a:pPr>
            <a:r>
              <a:rPr lang="en-GB" sz="2400" dirty="0" err="1">
                <a:solidFill>
                  <a:srgbClr val="323130"/>
                </a:solidFill>
                <a:highlight>
                  <a:srgbClr val="FFFFFF"/>
                </a:highlight>
                <a:latin typeface="Arial" panose="020B0604020202020204" pitchFamily="34" charset="0"/>
                <a:cs typeface="Arial" panose="020B0604020202020204" pitchFamily="34" charset="0"/>
              </a:rPr>
              <a:t>sinfo</a:t>
            </a:r>
            <a:r>
              <a:rPr lang="en-GB" sz="2400" dirty="0">
                <a:solidFill>
                  <a:srgbClr val="323130"/>
                </a:solidFill>
                <a:highlight>
                  <a:srgbClr val="FFFFFF"/>
                </a:highlight>
                <a:latin typeface="Arial" panose="020B0604020202020204" pitchFamily="34" charset="0"/>
                <a:cs typeface="Arial" panose="020B0604020202020204" pitchFamily="34" charset="0"/>
              </a:rPr>
              <a:t> </a:t>
            </a:r>
            <a:r>
              <a:rPr lang="en-GB" sz="2400" b="0" i="0" dirty="0">
                <a:solidFill>
                  <a:srgbClr val="323130"/>
                </a:solidFill>
                <a:effectLst/>
                <a:highlight>
                  <a:srgbClr val="FFFFFF"/>
                </a:highlight>
                <a:latin typeface="Arial" panose="020B0604020202020204" pitchFamily="34" charset="0"/>
                <a:cs typeface="Arial" panose="020B0604020202020204" pitchFamily="34" charset="0"/>
              </a:rPr>
              <a:t>- to show status of nodes and partitions</a:t>
            </a:r>
          </a:p>
          <a:p>
            <a:pPr algn="l">
              <a:lnSpc>
                <a:spcPct val="150000"/>
              </a:lnSpc>
              <a:buFont typeface="Arial" panose="020B0604020202020204" pitchFamily="34" charset="0"/>
              <a:buChar char="•"/>
            </a:pPr>
            <a:r>
              <a:rPr lang="en-GB" sz="2400" dirty="0" err="1">
                <a:solidFill>
                  <a:srgbClr val="323130"/>
                </a:solidFill>
                <a:highlight>
                  <a:srgbClr val="FFFFFF"/>
                </a:highlight>
                <a:latin typeface="Arial" panose="020B0604020202020204" pitchFamily="34" charset="0"/>
                <a:cs typeface="Arial" panose="020B0604020202020204" pitchFamily="34" charset="0"/>
              </a:rPr>
              <a:t>sacct</a:t>
            </a:r>
            <a:r>
              <a:rPr lang="en-GB" sz="2400" dirty="0">
                <a:solidFill>
                  <a:srgbClr val="323130"/>
                </a:solidFill>
                <a:highlight>
                  <a:srgbClr val="FFFFFF"/>
                </a:highlight>
                <a:latin typeface="Arial" panose="020B0604020202020204" pitchFamily="34" charset="0"/>
                <a:cs typeface="Arial" panose="020B0604020202020204" pitchFamily="34" charset="0"/>
              </a:rPr>
              <a:t> </a:t>
            </a:r>
            <a:r>
              <a:rPr lang="en-GB" sz="2400" b="0" i="0" dirty="0">
                <a:solidFill>
                  <a:srgbClr val="323130"/>
                </a:solidFill>
                <a:effectLst/>
                <a:highlight>
                  <a:srgbClr val="FFFFFF"/>
                </a:highlight>
                <a:latin typeface="Arial" panose="020B0604020202020204" pitchFamily="34" charset="0"/>
                <a:cs typeface="Arial" panose="020B0604020202020204" pitchFamily="34" charset="0"/>
              </a:rPr>
              <a:t>- to output resource information on jobs</a:t>
            </a:r>
          </a:p>
          <a:p>
            <a:pPr algn="l">
              <a:lnSpc>
                <a:spcPct val="150000"/>
              </a:lnSpc>
              <a:buFont typeface="Arial" panose="020B0604020202020204" pitchFamily="34" charset="0"/>
              <a:buChar char="•"/>
            </a:pPr>
            <a:r>
              <a:rPr lang="en-GB" sz="2400" dirty="0" err="1">
                <a:solidFill>
                  <a:srgbClr val="323130"/>
                </a:solidFill>
                <a:highlight>
                  <a:srgbClr val="FFFFFF"/>
                </a:highlight>
                <a:latin typeface="Arial" panose="020B0604020202020204" pitchFamily="34" charset="0"/>
                <a:cs typeface="Arial" panose="020B0604020202020204" pitchFamily="34" charset="0"/>
              </a:rPr>
              <a:t>srun</a:t>
            </a:r>
            <a:r>
              <a:rPr lang="en-GB" sz="2400" dirty="0">
                <a:solidFill>
                  <a:srgbClr val="323130"/>
                </a:solidFill>
                <a:highlight>
                  <a:srgbClr val="FFFFFF"/>
                </a:highlight>
                <a:latin typeface="Arial" panose="020B0604020202020204" pitchFamily="34" charset="0"/>
                <a:cs typeface="Arial" panose="020B0604020202020204" pitchFamily="34" charset="0"/>
              </a:rPr>
              <a:t> – to request an interactive session on a compute node</a:t>
            </a:r>
            <a:endParaRPr lang="en-GB" sz="2400" b="0" i="0" dirty="0">
              <a:solidFill>
                <a:srgbClr val="323130"/>
              </a:solidFill>
              <a:effectLst/>
              <a:highlight>
                <a:srgbClr val="FFFFFF"/>
              </a:highlight>
              <a:latin typeface="Arial" panose="020B0604020202020204" pitchFamily="34" charset="0"/>
              <a:cs typeface="Arial" panose="020B0604020202020204" pitchFamily="34" charset="0"/>
            </a:endParaRPr>
          </a:p>
        </p:txBody>
      </p:sp>
      <p:sp>
        <p:nvSpPr>
          <p:cNvPr id="11" name="Title 1">
            <a:extLst>
              <a:ext uri="{FF2B5EF4-FFF2-40B4-BE49-F238E27FC236}">
                <a16:creationId xmlns:a16="http://schemas.microsoft.com/office/drawing/2014/main" id="{56331863-AEEB-BA7B-DFFA-0348A71F7A7E}"/>
              </a:ext>
            </a:extLst>
          </p:cNvPr>
          <p:cNvSpPr txBox="1">
            <a:spLocks/>
          </p:cNvSpPr>
          <p:nvPr/>
        </p:nvSpPr>
        <p:spPr>
          <a:xfrm>
            <a:off x="0" y="531755"/>
            <a:ext cx="12192000" cy="557441"/>
          </a:xfrm>
          <a:prstGeom prst="rect">
            <a:avLst/>
          </a:prstGeom>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dirty="0" smtClean="0">
                <a:latin typeface="Arial" panose="020B0604020202020204" pitchFamily="34" charset="0"/>
                <a:cs typeface="Arial" panose="020B0604020202020204" pitchFamily="34" charset="0"/>
              </a:rPr>
              <a:t>SLURM commands for job submission &amp; monitoring:</a:t>
            </a:r>
            <a:endParaRPr lang="en-US" sz="3600" dirty="0">
              <a:latin typeface="Arial" panose="020B0604020202020204" pitchFamily="34" charset="0"/>
              <a:cs typeface="Arial" panose="020B0604020202020204" pitchFamily="34" charset="0"/>
            </a:endParaRPr>
          </a:p>
        </p:txBody>
      </p:sp>
      <p:pic>
        <p:nvPicPr>
          <p:cNvPr id="1028" name="Picture 4" descr="Slurm Workload Manager - Wikipedia">
            <a:extLst>
              <a:ext uri="{FF2B5EF4-FFF2-40B4-BE49-F238E27FC236}">
                <a16:creationId xmlns:a16="http://schemas.microsoft.com/office/drawing/2014/main" id="{703316E3-DCFA-8637-CE22-B479447B86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12649" y="2104027"/>
            <a:ext cx="2622695" cy="2401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25244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CE777-ABEB-6023-40DD-660DFBDCFEC6}"/>
              </a:ext>
            </a:extLst>
          </p:cNvPr>
          <p:cNvSpPr>
            <a:spLocks noGrp="1"/>
          </p:cNvSpPr>
          <p:nvPr>
            <p:ph type="ctrTitle"/>
          </p:nvPr>
        </p:nvSpPr>
        <p:spPr>
          <a:xfrm>
            <a:off x="1524000" y="204143"/>
            <a:ext cx="9144000" cy="557441"/>
          </a:xfrm>
        </p:spPr>
        <p:txBody>
          <a:bodyPr>
            <a:normAutofit fontScale="90000"/>
          </a:bodyPr>
          <a:lstStyle/>
          <a:p>
            <a:r>
              <a:rPr lang="en-US" sz="3600" dirty="0">
                <a:latin typeface="Arial" panose="020B0604020202020204" pitchFamily="34" charset="0"/>
                <a:cs typeface="Arial" panose="020B0604020202020204" pitchFamily="34" charset="0"/>
              </a:rPr>
              <a:t>Every job needs a job submission script:</a:t>
            </a:r>
          </a:p>
        </p:txBody>
      </p:sp>
      <p:sp>
        <p:nvSpPr>
          <p:cNvPr id="5" name="TextBox 4">
            <a:extLst>
              <a:ext uri="{FF2B5EF4-FFF2-40B4-BE49-F238E27FC236}">
                <a16:creationId xmlns:a16="http://schemas.microsoft.com/office/drawing/2014/main" id="{C84CB168-3B29-C594-7663-7AE634CD3055}"/>
              </a:ext>
            </a:extLst>
          </p:cNvPr>
          <p:cNvSpPr txBox="1"/>
          <p:nvPr/>
        </p:nvSpPr>
        <p:spPr>
          <a:xfrm>
            <a:off x="464652" y="1343888"/>
            <a:ext cx="6898173" cy="4278094"/>
          </a:xfrm>
          <a:prstGeom prst="rect">
            <a:avLst/>
          </a:prstGeom>
          <a:solidFill>
            <a:schemeClr val="accent1">
              <a:alpha val="16000"/>
            </a:schemeClr>
          </a:solidFill>
          <a:ln>
            <a:solidFill>
              <a:schemeClr val="accent1"/>
            </a:solidFill>
          </a:ln>
        </p:spPr>
        <p:txBody>
          <a:bodyPr wrap="square">
            <a:spAutoFit/>
          </a:bodyPr>
          <a:lstStyle/>
          <a:p>
            <a:r>
              <a:rPr lang="en-US" sz="1600" dirty="0">
                <a:latin typeface="+mj-lt"/>
              </a:rPr>
              <a:t>#!/bin/bash</a:t>
            </a:r>
          </a:p>
          <a:p>
            <a:endParaRPr lang="en-US" sz="1600" dirty="0">
              <a:latin typeface="+mj-lt"/>
            </a:endParaRPr>
          </a:p>
          <a:p>
            <a:r>
              <a:rPr lang="en-US" sz="1600" dirty="0">
                <a:latin typeface="+mj-lt"/>
              </a:rPr>
              <a:t>#SBATCH --partition=</a:t>
            </a:r>
            <a:r>
              <a:rPr lang="en-US" sz="1600" dirty="0" err="1">
                <a:latin typeface="+mj-lt"/>
              </a:rPr>
              <a:t>defq</a:t>
            </a:r>
            <a:endParaRPr lang="en-US" sz="1600" dirty="0">
              <a:latin typeface="+mj-lt"/>
            </a:endParaRPr>
          </a:p>
          <a:p>
            <a:r>
              <a:rPr lang="en-US" sz="1600" dirty="0">
                <a:latin typeface="+mj-lt"/>
              </a:rPr>
              <a:t>#SBATCH --nodes=1</a:t>
            </a:r>
          </a:p>
          <a:p>
            <a:r>
              <a:rPr lang="en-US" sz="1600" dirty="0">
                <a:latin typeface="+mj-lt"/>
              </a:rPr>
              <a:t>#SBATCH --</a:t>
            </a:r>
            <a:r>
              <a:rPr lang="en-US" sz="1600" dirty="0" err="1">
                <a:latin typeface="+mj-lt"/>
              </a:rPr>
              <a:t>ntasks</a:t>
            </a:r>
            <a:r>
              <a:rPr lang="en-US" sz="1600" dirty="0">
                <a:latin typeface="+mj-lt"/>
              </a:rPr>
              <a:t>=1</a:t>
            </a:r>
          </a:p>
          <a:p>
            <a:r>
              <a:rPr lang="en-US" sz="1600" dirty="0">
                <a:latin typeface="+mj-lt"/>
              </a:rPr>
              <a:t>#SBATCH --</a:t>
            </a:r>
            <a:r>
              <a:rPr lang="en-US" sz="1600" dirty="0" err="1">
                <a:latin typeface="+mj-lt"/>
              </a:rPr>
              <a:t>cpus</a:t>
            </a:r>
            <a:r>
              <a:rPr lang="en-US" sz="1600" dirty="0">
                <a:latin typeface="+mj-lt"/>
              </a:rPr>
              <a:t>-per-task=8</a:t>
            </a:r>
          </a:p>
          <a:p>
            <a:r>
              <a:rPr lang="en-US" sz="1600" dirty="0">
                <a:latin typeface="+mj-lt"/>
              </a:rPr>
              <a:t>#SBATCH --mem=5g</a:t>
            </a:r>
          </a:p>
          <a:p>
            <a:r>
              <a:rPr lang="en-US" sz="1600" dirty="0">
                <a:latin typeface="+mj-lt"/>
              </a:rPr>
              <a:t>#SBATCH --time=00:10:00</a:t>
            </a:r>
          </a:p>
          <a:p>
            <a:r>
              <a:rPr lang="en-US" sz="1600" dirty="0">
                <a:latin typeface="+mj-lt"/>
              </a:rPr>
              <a:t>#SBATCH --job-name=</a:t>
            </a:r>
            <a:r>
              <a:rPr lang="en-US" sz="1600" dirty="0" err="1">
                <a:latin typeface="+mj-lt"/>
              </a:rPr>
              <a:t>my_job</a:t>
            </a:r>
            <a:endParaRPr lang="en-US" sz="1600" dirty="0">
              <a:latin typeface="+mj-lt"/>
            </a:endParaRPr>
          </a:p>
          <a:p>
            <a:r>
              <a:rPr lang="en-US" sz="1600" dirty="0">
                <a:latin typeface="+mj-lt"/>
              </a:rPr>
              <a:t>#SBATCH --output=/gpfs01/home/</a:t>
            </a:r>
            <a:r>
              <a:rPr lang="en-US" sz="1600" dirty="0" err="1">
                <a:solidFill>
                  <a:schemeClr val="accent6">
                    <a:lumMod val="75000"/>
                  </a:schemeClr>
                </a:solidFill>
                <a:latin typeface="+mj-lt"/>
              </a:rPr>
              <a:t>mbzlld</a:t>
            </a:r>
            <a:r>
              <a:rPr lang="en-US" sz="1600" dirty="0">
                <a:latin typeface="+mj-lt"/>
              </a:rPr>
              <a:t>/</a:t>
            </a:r>
            <a:r>
              <a:rPr lang="en-US" sz="1600" dirty="0" err="1">
                <a:latin typeface="+mj-lt"/>
              </a:rPr>
              <a:t>slurm</a:t>
            </a:r>
            <a:r>
              <a:rPr lang="en-US" sz="1600" dirty="0">
                <a:latin typeface="+mj-lt"/>
              </a:rPr>
              <a:t>-%x-%</a:t>
            </a:r>
            <a:r>
              <a:rPr lang="en-US" sz="1600" dirty="0" err="1">
                <a:latin typeface="+mj-lt"/>
              </a:rPr>
              <a:t>j.out</a:t>
            </a:r>
            <a:endParaRPr lang="en-US" sz="1600" dirty="0">
              <a:latin typeface="+mj-lt"/>
            </a:endParaRPr>
          </a:p>
          <a:p>
            <a:r>
              <a:rPr lang="en-US" sz="1600" dirty="0">
                <a:latin typeface="+mj-lt"/>
              </a:rPr>
              <a:t>#SBATCH --error=/gpfs01/home/</a:t>
            </a:r>
            <a:r>
              <a:rPr lang="en-US" sz="1600" dirty="0" err="1">
                <a:solidFill>
                  <a:schemeClr val="accent6">
                    <a:lumMod val="75000"/>
                  </a:schemeClr>
                </a:solidFill>
                <a:latin typeface="+mj-lt"/>
              </a:rPr>
              <a:t>mbzlld</a:t>
            </a:r>
            <a:r>
              <a:rPr lang="en-US" sz="1600" dirty="0">
                <a:latin typeface="+mj-lt"/>
              </a:rPr>
              <a:t>/</a:t>
            </a:r>
            <a:r>
              <a:rPr lang="en-US" sz="1600" dirty="0" err="1">
                <a:latin typeface="+mj-lt"/>
              </a:rPr>
              <a:t>slurm</a:t>
            </a:r>
            <a:r>
              <a:rPr lang="en-US" sz="1600" dirty="0">
                <a:latin typeface="+mj-lt"/>
              </a:rPr>
              <a:t>-%x-%</a:t>
            </a:r>
            <a:r>
              <a:rPr lang="en-US" sz="1600" dirty="0" err="1">
                <a:latin typeface="+mj-lt"/>
              </a:rPr>
              <a:t>j.err</a:t>
            </a:r>
            <a:endParaRPr lang="en-US" sz="1600" dirty="0">
              <a:latin typeface="+mj-lt"/>
            </a:endParaRPr>
          </a:p>
          <a:p>
            <a:r>
              <a:rPr lang="en-US" sz="1600" dirty="0">
                <a:latin typeface="+mj-lt"/>
              </a:rPr>
              <a:t>#SBATCH --mail-type=ALL</a:t>
            </a:r>
          </a:p>
          <a:p>
            <a:r>
              <a:rPr lang="en-US" sz="1600" dirty="0">
                <a:latin typeface="+mj-lt"/>
              </a:rPr>
              <a:t>#SBATCH --mail-user=</a:t>
            </a:r>
            <a:r>
              <a:rPr lang="en-US" sz="1600" dirty="0" err="1">
                <a:solidFill>
                  <a:schemeClr val="accent6">
                    <a:lumMod val="75000"/>
                  </a:schemeClr>
                </a:solidFill>
                <a:latin typeface="+mj-lt"/>
              </a:rPr>
              <a:t>mbzlld</a:t>
            </a:r>
            <a:r>
              <a:rPr lang="en-US" sz="1600" dirty="0" err="1">
                <a:latin typeface="+mj-lt"/>
              </a:rPr>
              <a:t>@exmail.nottingham.ac.uk</a:t>
            </a:r>
            <a:endParaRPr lang="en-US" sz="1600" dirty="0">
              <a:latin typeface="+mj-lt"/>
            </a:endParaRPr>
          </a:p>
          <a:p>
            <a:endParaRPr lang="en-US" sz="1600" dirty="0">
              <a:latin typeface="+mj-lt"/>
            </a:endParaRPr>
          </a:p>
          <a:p>
            <a:r>
              <a:rPr lang="en-US" sz="1600" dirty="0">
                <a:latin typeface="+mj-lt"/>
              </a:rPr>
              <a:t># Write out a test file to check our job ran</a:t>
            </a:r>
          </a:p>
          <a:p>
            <a:r>
              <a:rPr lang="en-US" sz="1600" dirty="0">
                <a:latin typeface="+mj-lt"/>
              </a:rPr>
              <a:t>echo “hello world” &gt; ~/</a:t>
            </a:r>
            <a:r>
              <a:rPr lang="en-US" sz="1600" dirty="0" err="1">
                <a:latin typeface="+mj-lt"/>
              </a:rPr>
              <a:t>our_test_output.txt</a:t>
            </a:r>
            <a:endParaRPr lang="en-US" sz="1600" dirty="0">
              <a:latin typeface="+mj-lt"/>
            </a:endParaRPr>
          </a:p>
          <a:p>
            <a:endParaRPr lang="en-US" sz="1600" dirty="0">
              <a:latin typeface="+mj-lt"/>
            </a:endParaRPr>
          </a:p>
        </p:txBody>
      </p:sp>
      <p:sp>
        <p:nvSpPr>
          <p:cNvPr id="7" name="TextBox 6">
            <a:extLst>
              <a:ext uri="{FF2B5EF4-FFF2-40B4-BE49-F238E27FC236}">
                <a16:creationId xmlns:a16="http://schemas.microsoft.com/office/drawing/2014/main" id="{FCB1C4CC-3309-AF1D-FFCB-8D0567E82DCD}"/>
              </a:ext>
            </a:extLst>
          </p:cNvPr>
          <p:cNvSpPr txBox="1"/>
          <p:nvPr/>
        </p:nvSpPr>
        <p:spPr>
          <a:xfrm>
            <a:off x="430009" y="923142"/>
            <a:ext cx="3352200"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Example job submission script:</a:t>
            </a:r>
          </a:p>
        </p:txBody>
      </p:sp>
      <p:sp>
        <p:nvSpPr>
          <p:cNvPr id="22" name="TextBox 21">
            <a:extLst>
              <a:ext uri="{FF2B5EF4-FFF2-40B4-BE49-F238E27FC236}">
                <a16:creationId xmlns:a16="http://schemas.microsoft.com/office/drawing/2014/main" id="{B2478CBB-CCBD-92A5-63A2-A0A36555BFD7}"/>
              </a:ext>
            </a:extLst>
          </p:cNvPr>
          <p:cNvSpPr txBox="1"/>
          <p:nvPr/>
        </p:nvSpPr>
        <p:spPr>
          <a:xfrm>
            <a:off x="0" y="6171180"/>
            <a:ext cx="12192000"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NOTE: My username is </a:t>
            </a:r>
            <a:r>
              <a:rPr lang="en-US" sz="1600" dirty="0" err="1">
                <a:solidFill>
                  <a:schemeClr val="accent6">
                    <a:lumMod val="75000"/>
                  </a:schemeClr>
                </a:solidFill>
                <a:latin typeface="Arial" panose="020B0604020202020204" pitchFamily="34" charset="0"/>
                <a:cs typeface="Arial" panose="020B0604020202020204" pitchFamily="34" charset="0"/>
              </a:rPr>
              <a:t>mbzlld</a:t>
            </a:r>
            <a:r>
              <a:rPr lang="en-US" sz="1600" dirty="0">
                <a:latin typeface="Arial" panose="020B0604020202020204" pitchFamily="34" charset="0"/>
                <a:cs typeface="Arial" panose="020B0604020202020204" pitchFamily="34" charset="0"/>
              </a:rPr>
              <a:t> – where you see this in the scripts you will need to replace it with your own university username</a:t>
            </a:r>
          </a:p>
        </p:txBody>
      </p:sp>
    </p:spTree>
    <p:extLst>
      <p:ext uri="{BB962C8B-B14F-4D97-AF65-F5344CB8AC3E}">
        <p14:creationId xmlns:p14="http://schemas.microsoft.com/office/powerpoint/2010/main" val="38232436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9CBFB4-82C8-5A1E-0DFA-CC5067A1E5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934E33-D003-F2B7-B0A0-016564359E13}"/>
              </a:ext>
            </a:extLst>
          </p:cNvPr>
          <p:cNvSpPr>
            <a:spLocks noGrp="1"/>
          </p:cNvSpPr>
          <p:nvPr>
            <p:ph type="ctrTitle"/>
          </p:nvPr>
        </p:nvSpPr>
        <p:spPr>
          <a:xfrm>
            <a:off x="1524000" y="204143"/>
            <a:ext cx="9144000" cy="557441"/>
          </a:xfrm>
        </p:spPr>
        <p:txBody>
          <a:bodyPr>
            <a:normAutofit fontScale="90000"/>
          </a:bodyPr>
          <a:lstStyle/>
          <a:p>
            <a:r>
              <a:rPr lang="en-US" sz="3600" dirty="0">
                <a:latin typeface="Arial" panose="020B0604020202020204" pitchFamily="34" charset="0"/>
                <a:cs typeface="Arial" panose="020B0604020202020204" pitchFamily="34" charset="0"/>
              </a:rPr>
              <a:t>Every job needs a job submission script:</a:t>
            </a:r>
          </a:p>
        </p:txBody>
      </p:sp>
      <p:sp>
        <p:nvSpPr>
          <p:cNvPr id="5" name="TextBox 4">
            <a:extLst>
              <a:ext uri="{FF2B5EF4-FFF2-40B4-BE49-F238E27FC236}">
                <a16:creationId xmlns:a16="http://schemas.microsoft.com/office/drawing/2014/main" id="{CDEFFF32-286A-DD58-A162-4771860D94E5}"/>
              </a:ext>
            </a:extLst>
          </p:cNvPr>
          <p:cNvSpPr txBox="1"/>
          <p:nvPr/>
        </p:nvSpPr>
        <p:spPr>
          <a:xfrm>
            <a:off x="464652" y="1343888"/>
            <a:ext cx="6774348" cy="4278094"/>
          </a:xfrm>
          <a:prstGeom prst="rect">
            <a:avLst/>
          </a:prstGeom>
          <a:solidFill>
            <a:schemeClr val="accent1">
              <a:alpha val="16000"/>
            </a:schemeClr>
          </a:solidFill>
          <a:ln>
            <a:solidFill>
              <a:schemeClr val="accent1"/>
            </a:solidFill>
          </a:ln>
        </p:spPr>
        <p:txBody>
          <a:bodyPr wrap="square">
            <a:spAutoFit/>
          </a:bodyPr>
          <a:lstStyle/>
          <a:p>
            <a:r>
              <a:rPr lang="en-US" sz="1600" dirty="0"/>
              <a:t>#!/bin/bash</a:t>
            </a:r>
          </a:p>
          <a:p>
            <a:endParaRPr lang="en-US" sz="1600" dirty="0"/>
          </a:p>
          <a:p>
            <a:r>
              <a:rPr lang="en-US" sz="1600" dirty="0"/>
              <a:t>#SBATCH --partition=</a:t>
            </a:r>
            <a:r>
              <a:rPr lang="en-US" sz="1600" dirty="0" err="1"/>
              <a:t>defq</a:t>
            </a:r>
            <a:endParaRPr lang="en-US" sz="1600" dirty="0"/>
          </a:p>
          <a:p>
            <a:r>
              <a:rPr lang="en-US" sz="1600" dirty="0"/>
              <a:t>#SBATCH --nodes=1</a:t>
            </a:r>
          </a:p>
          <a:p>
            <a:r>
              <a:rPr lang="en-US" sz="1600" dirty="0"/>
              <a:t>#SBATCH --</a:t>
            </a:r>
            <a:r>
              <a:rPr lang="en-US" sz="1600" dirty="0" err="1"/>
              <a:t>ntasks</a:t>
            </a:r>
            <a:r>
              <a:rPr lang="en-US" sz="1600" dirty="0"/>
              <a:t>=1</a:t>
            </a:r>
          </a:p>
          <a:p>
            <a:r>
              <a:rPr lang="en-US" sz="1600" dirty="0"/>
              <a:t>#SBATCH --</a:t>
            </a:r>
            <a:r>
              <a:rPr lang="en-US" sz="1600" dirty="0" err="1"/>
              <a:t>cpus</a:t>
            </a:r>
            <a:r>
              <a:rPr lang="en-US" sz="1600" dirty="0"/>
              <a:t>-per-task=8</a:t>
            </a:r>
          </a:p>
          <a:p>
            <a:r>
              <a:rPr lang="en-US" sz="1600" dirty="0"/>
              <a:t>#SBATCH --mem=5g</a:t>
            </a:r>
          </a:p>
          <a:p>
            <a:r>
              <a:rPr lang="en-US" sz="1600" dirty="0"/>
              <a:t>#SBATCH --time=00:10:00</a:t>
            </a:r>
          </a:p>
          <a:p>
            <a:r>
              <a:rPr lang="en-US" sz="1600" dirty="0"/>
              <a:t>#SBATCH --job-name=</a:t>
            </a:r>
            <a:r>
              <a:rPr lang="en-US" sz="1600" dirty="0" err="1"/>
              <a:t>my_job</a:t>
            </a:r>
            <a:endParaRPr lang="en-US" sz="1600" dirty="0"/>
          </a:p>
          <a:p>
            <a:r>
              <a:rPr lang="en-US" sz="1600" dirty="0"/>
              <a:t>#SBATCH --output=/gpfs01/home/</a:t>
            </a:r>
            <a:r>
              <a:rPr lang="en-US" sz="1600" dirty="0" err="1">
                <a:solidFill>
                  <a:schemeClr val="accent6">
                    <a:lumMod val="75000"/>
                  </a:schemeClr>
                </a:solidFill>
              </a:rPr>
              <a:t>mbzlld</a:t>
            </a:r>
            <a:r>
              <a:rPr lang="en-US" sz="1600" dirty="0"/>
              <a:t>/</a:t>
            </a:r>
            <a:r>
              <a:rPr lang="en-US" sz="1600" dirty="0" err="1"/>
              <a:t>slurm</a:t>
            </a:r>
            <a:r>
              <a:rPr lang="en-US" sz="1600" dirty="0"/>
              <a:t>-%x-%</a:t>
            </a:r>
            <a:r>
              <a:rPr lang="en-US" sz="1600" dirty="0" err="1"/>
              <a:t>j.out</a:t>
            </a:r>
            <a:endParaRPr lang="en-US" sz="1600" dirty="0"/>
          </a:p>
          <a:p>
            <a:r>
              <a:rPr lang="en-US" sz="1600" dirty="0"/>
              <a:t>#SBATCH --error=/gpfs01/home/</a:t>
            </a:r>
            <a:r>
              <a:rPr lang="en-US" sz="1600" dirty="0" err="1">
                <a:solidFill>
                  <a:schemeClr val="accent6">
                    <a:lumMod val="75000"/>
                  </a:schemeClr>
                </a:solidFill>
              </a:rPr>
              <a:t>mbzlld</a:t>
            </a:r>
            <a:r>
              <a:rPr lang="en-US" sz="1600" dirty="0"/>
              <a:t>/</a:t>
            </a:r>
            <a:r>
              <a:rPr lang="en-US" sz="1600" dirty="0" err="1"/>
              <a:t>slurm</a:t>
            </a:r>
            <a:r>
              <a:rPr lang="en-US" sz="1600" dirty="0"/>
              <a:t>-%x-%</a:t>
            </a:r>
            <a:r>
              <a:rPr lang="en-US" sz="1600" dirty="0" err="1"/>
              <a:t>j.err</a:t>
            </a:r>
            <a:endParaRPr lang="en-US" sz="1600" dirty="0"/>
          </a:p>
          <a:p>
            <a:r>
              <a:rPr lang="en-US" sz="1600" dirty="0"/>
              <a:t>#SBATCH --mail-type=ALL</a:t>
            </a:r>
          </a:p>
          <a:p>
            <a:r>
              <a:rPr lang="en-US" sz="1600" dirty="0"/>
              <a:t>#SBATCH --mail-user=</a:t>
            </a:r>
            <a:r>
              <a:rPr lang="en-US" sz="1600" dirty="0" err="1">
                <a:solidFill>
                  <a:schemeClr val="accent6">
                    <a:lumMod val="75000"/>
                  </a:schemeClr>
                </a:solidFill>
              </a:rPr>
              <a:t>mbzlld</a:t>
            </a:r>
            <a:r>
              <a:rPr lang="en-US" sz="1600" dirty="0" err="1"/>
              <a:t>@exmail.nottingham.ac.uk</a:t>
            </a:r>
            <a:endParaRPr lang="en-US" sz="1600" dirty="0"/>
          </a:p>
          <a:p>
            <a:endParaRPr lang="en-US" sz="1600" dirty="0"/>
          </a:p>
          <a:p>
            <a:r>
              <a:rPr lang="en-US" sz="1600" dirty="0"/>
              <a:t># Write out a test file to check our job ran</a:t>
            </a:r>
          </a:p>
          <a:p>
            <a:r>
              <a:rPr lang="en-US" sz="1600" dirty="0"/>
              <a:t>echo “hello world” &gt; ~/</a:t>
            </a:r>
            <a:r>
              <a:rPr lang="en-US" sz="1600" dirty="0" err="1"/>
              <a:t>our_test_output.txt</a:t>
            </a:r>
            <a:endParaRPr lang="en-US" sz="1600" dirty="0"/>
          </a:p>
          <a:p>
            <a:endParaRPr lang="en-US" sz="1600" dirty="0"/>
          </a:p>
        </p:txBody>
      </p:sp>
      <p:sp>
        <p:nvSpPr>
          <p:cNvPr id="7" name="TextBox 6">
            <a:extLst>
              <a:ext uri="{FF2B5EF4-FFF2-40B4-BE49-F238E27FC236}">
                <a16:creationId xmlns:a16="http://schemas.microsoft.com/office/drawing/2014/main" id="{019E63E9-E862-7669-581C-9EF3CCA26A39}"/>
              </a:ext>
            </a:extLst>
          </p:cNvPr>
          <p:cNvSpPr txBox="1"/>
          <p:nvPr/>
        </p:nvSpPr>
        <p:spPr>
          <a:xfrm>
            <a:off x="430009" y="923142"/>
            <a:ext cx="3352200"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Example job submission script:</a:t>
            </a:r>
          </a:p>
        </p:txBody>
      </p:sp>
      <p:sp>
        <p:nvSpPr>
          <p:cNvPr id="22" name="TextBox 21">
            <a:extLst>
              <a:ext uri="{FF2B5EF4-FFF2-40B4-BE49-F238E27FC236}">
                <a16:creationId xmlns:a16="http://schemas.microsoft.com/office/drawing/2014/main" id="{989D95E8-95BB-177D-6DBF-495638D80A3E}"/>
              </a:ext>
            </a:extLst>
          </p:cNvPr>
          <p:cNvSpPr txBox="1"/>
          <p:nvPr/>
        </p:nvSpPr>
        <p:spPr>
          <a:xfrm>
            <a:off x="249382" y="6114030"/>
            <a:ext cx="11761991"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NOTE: My username is </a:t>
            </a:r>
            <a:r>
              <a:rPr lang="en-US" sz="1600" dirty="0" err="1">
                <a:solidFill>
                  <a:schemeClr val="accent6">
                    <a:lumMod val="75000"/>
                  </a:schemeClr>
                </a:solidFill>
                <a:latin typeface="Arial" panose="020B0604020202020204" pitchFamily="34" charset="0"/>
                <a:cs typeface="Arial" panose="020B0604020202020204" pitchFamily="34" charset="0"/>
              </a:rPr>
              <a:t>mbzlld</a:t>
            </a:r>
            <a:r>
              <a:rPr lang="en-US" sz="1600" dirty="0">
                <a:latin typeface="Arial" panose="020B0604020202020204" pitchFamily="34" charset="0"/>
                <a:cs typeface="Arial" panose="020B0604020202020204" pitchFamily="34" charset="0"/>
              </a:rPr>
              <a:t> – where you see this in the scripts you will need to replace it with your own university username</a:t>
            </a:r>
          </a:p>
        </p:txBody>
      </p:sp>
      <p:sp>
        <p:nvSpPr>
          <p:cNvPr id="3" name="Rectangle 2">
            <a:extLst>
              <a:ext uri="{FF2B5EF4-FFF2-40B4-BE49-F238E27FC236}">
                <a16:creationId xmlns:a16="http://schemas.microsoft.com/office/drawing/2014/main" id="{6EA71880-5C03-E756-7A19-49B330D7D3C7}"/>
              </a:ext>
            </a:extLst>
          </p:cNvPr>
          <p:cNvSpPr/>
          <p:nvPr/>
        </p:nvSpPr>
        <p:spPr>
          <a:xfrm>
            <a:off x="249382" y="1343889"/>
            <a:ext cx="3467361" cy="332509"/>
          </a:xfrm>
          <a:prstGeom prst="rect">
            <a:avLst/>
          </a:prstGeom>
          <a:solidFill>
            <a:schemeClr val="accent1">
              <a:alpha val="42761"/>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B19F04BE-05B5-5CFA-3935-32183FC7D0C4}"/>
              </a:ext>
            </a:extLst>
          </p:cNvPr>
          <p:cNvSpPr txBox="1"/>
          <p:nvPr/>
        </p:nvSpPr>
        <p:spPr>
          <a:xfrm>
            <a:off x="7561376" y="1898073"/>
            <a:ext cx="3605388" cy="1754326"/>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#!/bin/bash</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shebang – tells the operating system which interpreter to use to when executing the script</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424213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5F39D1-D34F-9198-B459-381EADC9E9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760DE1-5154-F3FE-94EF-76D50B71EF82}"/>
              </a:ext>
            </a:extLst>
          </p:cNvPr>
          <p:cNvSpPr>
            <a:spLocks noGrp="1"/>
          </p:cNvSpPr>
          <p:nvPr>
            <p:ph type="ctrTitle"/>
          </p:nvPr>
        </p:nvSpPr>
        <p:spPr>
          <a:xfrm>
            <a:off x="1524000" y="204143"/>
            <a:ext cx="9144000" cy="557441"/>
          </a:xfrm>
        </p:spPr>
        <p:txBody>
          <a:bodyPr>
            <a:normAutofit fontScale="90000"/>
          </a:bodyPr>
          <a:lstStyle/>
          <a:p>
            <a:r>
              <a:rPr lang="en-US" sz="3600" dirty="0">
                <a:latin typeface="Arial" panose="020B0604020202020204" pitchFamily="34" charset="0"/>
                <a:cs typeface="Arial" panose="020B0604020202020204" pitchFamily="34" charset="0"/>
              </a:rPr>
              <a:t>Every job needs a job submission script:</a:t>
            </a:r>
          </a:p>
        </p:txBody>
      </p:sp>
      <p:sp>
        <p:nvSpPr>
          <p:cNvPr id="5" name="TextBox 4">
            <a:extLst>
              <a:ext uri="{FF2B5EF4-FFF2-40B4-BE49-F238E27FC236}">
                <a16:creationId xmlns:a16="http://schemas.microsoft.com/office/drawing/2014/main" id="{8DCD8D17-980E-7126-0C31-235F30F34260}"/>
              </a:ext>
            </a:extLst>
          </p:cNvPr>
          <p:cNvSpPr txBox="1"/>
          <p:nvPr/>
        </p:nvSpPr>
        <p:spPr>
          <a:xfrm>
            <a:off x="464652" y="1343888"/>
            <a:ext cx="6793398" cy="4278094"/>
          </a:xfrm>
          <a:prstGeom prst="rect">
            <a:avLst/>
          </a:prstGeom>
          <a:solidFill>
            <a:schemeClr val="accent1">
              <a:alpha val="16000"/>
            </a:schemeClr>
          </a:solidFill>
          <a:ln>
            <a:solidFill>
              <a:schemeClr val="accent1"/>
            </a:solidFill>
          </a:ln>
        </p:spPr>
        <p:txBody>
          <a:bodyPr wrap="square">
            <a:spAutoFit/>
          </a:bodyPr>
          <a:lstStyle/>
          <a:p>
            <a:r>
              <a:rPr lang="en-US" sz="1600" dirty="0">
                <a:latin typeface="+mj-lt"/>
              </a:rPr>
              <a:t>#!/bin/bash</a:t>
            </a:r>
          </a:p>
          <a:p>
            <a:endParaRPr lang="en-US" sz="1600" dirty="0">
              <a:latin typeface="+mj-lt"/>
            </a:endParaRPr>
          </a:p>
          <a:p>
            <a:r>
              <a:rPr lang="en-US" sz="1600" dirty="0">
                <a:latin typeface="+mj-lt"/>
              </a:rPr>
              <a:t>#SBATCH --partition=</a:t>
            </a:r>
            <a:r>
              <a:rPr lang="en-US" sz="1600" dirty="0" err="1">
                <a:latin typeface="+mj-lt"/>
              </a:rPr>
              <a:t>defq</a:t>
            </a:r>
            <a:endParaRPr lang="en-US" sz="1600" dirty="0">
              <a:latin typeface="+mj-lt"/>
            </a:endParaRPr>
          </a:p>
          <a:p>
            <a:r>
              <a:rPr lang="en-US" sz="1600" dirty="0">
                <a:latin typeface="+mj-lt"/>
              </a:rPr>
              <a:t>#SBATCH --nodes=1</a:t>
            </a:r>
          </a:p>
          <a:p>
            <a:r>
              <a:rPr lang="en-US" sz="1600" dirty="0">
                <a:latin typeface="+mj-lt"/>
              </a:rPr>
              <a:t>#SBATCH --</a:t>
            </a:r>
            <a:r>
              <a:rPr lang="en-US" sz="1600" dirty="0" err="1">
                <a:latin typeface="+mj-lt"/>
              </a:rPr>
              <a:t>ntasks</a:t>
            </a:r>
            <a:r>
              <a:rPr lang="en-US" sz="1600" dirty="0">
                <a:latin typeface="+mj-lt"/>
              </a:rPr>
              <a:t>=1</a:t>
            </a:r>
          </a:p>
          <a:p>
            <a:r>
              <a:rPr lang="en-US" sz="1600" dirty="0">
                <a:latin typeface="+mj-lt"/>
              </a:rPr>
              <a:t>#SBATCH --</a:t>
            </a:r>
            <a:r>
              <a:rPr lang="en-US" sz="1600" dirty="0" err="1">
                <a:latin typeface="+mj-lt"/>
              </a:rPr>
              <a:t>cpus</a:t>
            </a:r>
            <a:r>
              <a:rPr lang="en-US" sz="1600" dirty="0">
                <a:latin typeface="+mj-lt"/>
              </a:rPr>
              <a:t>-per-task=8</a:t>
            </a:r>
          </a:p>
          <a:p>
            <a:r>
              <a:rPr lang="en-US" sz="1600" dirty="0">
                <a:latin typeface="+mj-lt"/>
              </a:rPr>
              <a:t>#SBATCH --mem=5g</a:t>
            </a:r>
          </a:p>
          <a:p>
            <a:r>
              <a:rPr lang="en-US" sz="1600" dirty="0">
                <a:latin typeface="+mj-lt"/>
              </a:rPr>
              <a:t>#SBATCH --time=00:10:00</a:t>
            </a:r>
          </a:p>
          <a:p>
            <a:r>
              <a:rPr lang="en-US" sz="1600" dirty="0">
                <a:latin typeface="+mj-lt"/>
              </a:rPr>
              <a:t>#SBATCH --job-name=</a:t>
            </a:r>
            <a:r>
              <a:rPr lang="en-US" sz="1600" dirty="0" err="1">
                <a:latin typeface="+mj-lt"/>
              </a:rPr>
              <a:t>my_job</a:t>
            </a:r>
            <a:endParaRPr lang="en-US" sz="1600" dirty="0">
              <a:latin typeface="+mj-lt"/>
            </a:endParaRPr>
          </a:p>
          <a:p>
            <a:r>
              <a:rPr lang="en-US" sz="1600" dirty="0">
                <a:latin typeface="+mj-lt"/>
              </a:rPr>
              <a:t>#SBATCH --output=/gpfs01/home/</a:t>
            </a:r>
            <a:r>
              <a:rPr lang="en-US" sz="1600" dirty="0" err="1">
                <a:solidFill>
                  <a:schemeClr val="accent6">
                    <a:lumMod val="75000"/>
                  </a:schemeClr>
                </a:solidFill>
                <a:latin typeface="+mj-lt"/>
              </a:rPr>
              <a:t>mbzlld</a:t>
            </a:r>
            <a:r>
              <a:rPr lang="en-US" sz="1600" dirty="0">
                <a:latin typeface="+mj-lt"/>
              </a:rPr>
              <a:t>/</a:t>
            </a:r>
            <a:r>
              <a:rPr lang="en-US" sz="1600" dirty="0" err="1">
                <a:latin typeface="+mj-lt"/>
              </a:rPr>
              <a:t>slurm</a:t>
            </a:r>
            <a:r>
              <a:rPr lang="en-US" sz="1600" dirty="0">
                <a:latin typeface="+mj-lt"/>
              </a:rPr>
              <a:t>-%x-%</a:t>
            </a:r>
            <a:r>
              <a:rPr lang="en-US" sz="1600" dirty="0" err="1">
                <a:latin typeface="+mj-lt"/>
              </a:rPr>
              <a:t>j.out</a:t>
            </a:r>
            <a:endParaRPr lang="en-US" sz="1600" dirty="0">
              <a:latin typeface="+mj-lt"/>
            </a:endParaRPr>
          </a:p>
          <a:p>
            <a:r>
              <a:rPr lang="en-US" sz="1600" dirty="0">
                <a:latin typeface="+mj-lt"/>
              </a:rPr>
              <a:t>#SBATCH --error=/gpfs01/home/</a:t>
            </a:r>
            <a:r>
              <a:rPr lang="en-US" sz="1600" dirty="0" err="1">
                <a:solidFill>
                  <a:schemeClr val="accent6">
                    <a:lumMod val="75000"/>
                  </a:schemeClr>
                </a:solidFill>
                <a:latin typeface="+mj-lt"/>
              </a:rPr>
              <a:t>mbzlld</a:t>
            </a:r>
            <a:r>
              <a:rPr lang="en-US" sz="1600" dirty="0">
                <a:latin typeface="+mj-lt"/>
              </a:rPr>
              <a:t>/</a:t>
            </a:r>
            <a:r>
              <a:rPr lang="en-US" sz="1600" dirty="0" err="1">
                <a:latin typeface="+mj-lt"/>
              </a:rPr>
              <a:t>slurm</a:t>
            </a:r>
            <a:r>
              <a:rPr lang="en-US" sz="1600" dirty="0">
                <a:latin typeface="+mj-lt"/>
              </a:rPr>
              <a:t>-%x-%</a:t>
            </a:r>
            <a:r>
              <a:rPr lang="en-US" sz="1600" dirty="0" err="1">
                <a:latin typeface="+mj-lt"/>
              </a:rPr>
              <a:t>j.err</a:t>
            </a:r>
            <a:endParaRPr lang="en-US" sz="1600" dirty="0">
              <a:latin typeface="+mj-lt"/>
            </a:endParaRPr>
          </a:p>
          <a:p>
            <a:r>
              <a:rPr lang="en-US" sz="1600" dirty="0">
                <a:latin typeface="+mj-lt"/>
              </a:rPr>
              <a:t>#SBATCH --mail-type=ALL</a:t>
            </a:r>
          </a:p>
          <a:p>
            <a:r>
              <a:rPr lang="en-US" sz="1600" dirty="0">
                <a:latin typeface="+mj-lt"/>
              </a:rPr>
              <a:t>#SBATCH --mail-user=</a:t>
            </a:r>
            <a:r>
              <a:rPr lang="en-US" sz="1600" dirty="0" err="1">
                <a:solidFill>
                  <a:schemeClr val="accent6">
                    <a:lumMod val="75000"/>
                  </a:schemeClr>
                </a:solidFill>
                <a:latin typeface="+mj-lt"/>
              </a:rPr>
              <a:t>mbzlld</a:t>
            </a:r>
            <a:r>
              <a:rPr lang="en-US" sz="1600" dirty="0" err="1">
                <a:latin typeface="+mj-lt"/>
              </a:rPr>
              <a:t>@exmail.nottingham.ac.uk</a:t>
            </a:r>
            <a:endParaRPr lang="en-US" sz="1600" dirty="0">
              <a:latin typeface="+mj-lt"/>
            </a:endParaRPr>
          </a:p>
          <a:p>
            <a:endParaRPr lang="en-US" sz="1600" dirty="0">
              <a:latin typeface="+mj-lt"/>
            </a:endParaRPr>
          </a:p>
          <a:p>
            <a:r>
              <a:rPr lang="en-US" sz="1600" dirty="0">
                <a:latin typeface="+mj-lt"/>
              </a:rPr>
              <a:t># Write out a test file to check our job ran</a:t>
            </a:r>
          </a:p>
          <a:p>
            <a:r>
              <a:rPr lang="en-US" sz="1600" dirty="0">
                <a:latin typeface="+mj-lt"/>
              </a:rPr>
              <a:t>echo “hello world” &gt; ~/</a:t>
            </a:r>
            <a:r>
              <a:rPr lang="en-US" sz="1600" dirty="0" err="1">
                <a:latin typeface="+mj-lt"/>
              </a:rPr>
              <a:t>our_test_output.txt</a:t>
            </a:r>
            <a:endParaRPr lang="en-US" sz="1600" dirty="0">
              <a:latin typeface="+mj-lt"/>
            </a:endParaRPr>
          </a:p>
          <a:p>
            <a:endParaRPr lang="en-US" sz="1600" dirty="0">
              <a:latin typeface="+mj-lt"/>
            </a:endParaRPr>
          </a:p>
        </p:txBody>
      </p:sp>
      <p:sp>
        <p:nvSpPr>
          <p:cNvPr id="7" name="TextBox 6">
            <a:extLst>
              <a:ext uri="{FF2B5EF4-FFF2-40B4-BE49-F238E27FC236}">
                <a16:creationId xmlns:a16="http://schemas.microsoft.com/office/drawing/2014/main" id="{5A86FEFC-6D0A-5889-697A-D13E50F4B776}"/>
              </a:ext>
            </a:extLst>
          </p:cNvPr>
          <p:cNvSpPr txBox="1"/>
          <p:nvPr/>
        </p:nvSpPr>
        <p:spPr>
          <a:xfrm>
            <a:off x="430009" y="923142"/>
            <a:ext cx="3352200"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Example job submission script:</a:t>
            </a:r>
          </a:p>
        </p:txBody>
      </p:sp>
      <p:sp>
        <p:nvSpPr>
          <p:cNvPr id="22" name="TextBox 21">
            <a:extLst>
              <a:ext uri="{FF2B5EF4-FFF2-40B4-BE49-F238E27FC236}">
                <a16:creationId xmlns:a16="http://schemas.microsoft.com/office/drawing/2014/main" id="{30FAC406-6EE1-1B7C-EE8D-2F501AAC70AF}"/>
              </a:ext>
            </a:extLst>
          </p:cNvPr>
          <p:cNvSpPr txBox="1"/>
          <p:nvPr/>
        </p:nvSpPr>
        <p:spPr>
          <a:xfrm>
            <a:off x="0" y="6227581"/>
            <a:ext cx="12192000"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NOTE: My username is </a:t>
            </a:r>
            <a:r>
              <a:rPr lang="en-US" sz="1600" dirty="0" err="1">
                <a:solidFill>
                  <a:schemeClr val="accent6">
                    <a:lumMod val="75000"/>
                  </a:schemeClr>
                </a:solidFill>
                <a:latin typeface="Arial" panose="020B0604020202020204" pitchFamily="34" charset="0"/>
                <a:cs typeface="Arial" panose="020B0604020202020204" pitchFamily="34" charset="0"/>
              </a:rPr>
              <a:t>mbzlld</a:t>
            </a:r>
            <a:r>
              <a:rPr lang="en-US" sz="1600" dirty="0">
                <a:latin typeface="Arial" panose="020B0604020202020204" pitchFamily="34" charset="0"/>
                <a:cs typeface="Arial" panose="020B0604020202020204" pitchFamily="34" charset="0"/>
              </a:rPr>
              <a:t> – where you see this in the scripts you will need to replace it with your own university username</a:t>
            </a:r>
          </a:p>
        </p:txBody>
      </p:sp>
      <p:sp>
        <p:nvSpPr>
          <p:cNvPr id="3" name="Rectangle 2">
            <a:extLst>
              <a:ext uri="{FF2B5EF4-FFF2-40B4-BE49-F238E27FC236}">
                <a16:creationId xmlns:a16="http://schemas.microsoft.com/office/drawing/2014/main" id="{1A331B83-D5BD-E8A2-9FCB-9F9338551205}"/>
              </a:ext>
            </a:extLst>
          </p:cNvPr>
          <p:cNvSpPr/>
          <p:nvPr/>
        </p:nvSpPr>
        <p:spPr>
          <a:xfrm>
            <a:off x="314848" y="1836678"/>
            <a:ext cx="3467361" cy="332509"/>
          </a:xfrm>
          <a:prstGeom prst="rect">
            <a:avLst/>
          </a:prstGeom>
          <a:solidFill>
            <a:schemeClr val="accent1">
              <a:alpha val="42761"/>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1749C8E-C567-62C2-B910-76D1175BCF30}"/>
              </a:ext>
            </a:extLst>
          </p:cNvPr>
          <p:cNvSpPr txBox="1"/>
          <p:nvPr/>
        </p:nvSpPr>
        <p:spPr>
          <a:xfrm>
            <a:off x="7561376" y="1898073"/>
            <a:ext cx="3605388" cy="2031325"/>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--partition=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Select the type of compute node you want to use (we will talk about the different partitions that are available to you later)</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892551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1D66F9-7C1C-68CA-1115-143DCBC3CC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8F11DD-3EEA-8920-187A-8C3992A300F0}"/>
              </a:ext>
            </a:extLst>
          </p:cNvPr>
          <p:cNvSpPr>
            <a:spLocks noGrp="1"/>
          </p:cNvSpPr>
          <p:nvPr>
            <p:ph type="ctrTitle"/>
          </p:nvPr>
        </p:nvSpPr>
        <p:spPr>
          <a:xfrm>
            <a:off x="1524000" y="204143"/>
            <a:ext cx="9144000" cy="557441"/>
          </a:xfrm>
        </p:spPr>
        <p:txBody>
          <a:bodyPr>
            <a:normAutofit fontScale="90000"/>
          </a:bodyPr>
          <a:lstStyle/>
          <a:p>
            <a:r>
              <a:rPr lang="en-US" sz="3600" dirty="0">
                <a:latin typeface="Arial" panose="020B0604020202020204" pitchFamily="34" charset="0"/>
                <a:cs typeface="Arial" panose="020B0604020202020204" pitchFamily="34" charset="0"/>
              </a:rPr>
              <a:t>Every job needs a job submission script:</a:t>
            </a:r>
          </a:p>
        </p:txBody>
      </p:sp>
      <p:sp>
        <p:nvSpPr>
          <p:cNvPr id="5" name="TextBox 4">
            <a:extLst>
              <a:ext uri="{FF2B5EF4-FFF2-40B4-BE49-F238E27FC236}">
                <a16:creationId xmlns:a16="http://schemas.microsoft.com/office/drawing/2014/main" id="{B58B37EF-5E5D-9BD5-DD59-3D1CCCC7001F}"/>
              </a:ext>
            </a:extLst>
          </p:cNvPr>
          <p:cNvSpPr txBox="1"/>
          <p:nvPr/>
        </p:nvSpPr>
        <p:spPr>
          <a:xfrm>
            <a:off x="464652" y="1343888"/>
            <a:ext cx="6736248" cy="4278094"/>
          </a:xfrm>
          <a:prstGeom prst="rect">
            <a:avLst/>
          </a:prstGeom>
          <a:solidFill>
            <a:schemeClr val="accent1">
              <a:alpha val="16000"/>
            </a:schemeClr>
          </a:solidFill>
          <a:ln>
            <a:solidFill>
              <a:schemeClr val="accent1"/>
            </a:solidFill>
          </a:ln>
        </p:spPr>
        <p:txBody>
          <a:bodyPr wrap="square">
            <a:spAutoFit/>
          </a:bodyPr>
          <a:lstStyle/>
          <a:p>
            <a:r>
              <a:rPr lang="en-US" sz="1600" dirty="0">
                <a:latin typeface="+mj-lt"/>
                <a:cs typeface="Arial" panose="020B0604020202020204" pitchFamily="34" charset="0"/>
              </a:rPr>
              <a:t>#!/bin/bash</a:t>
            </a:r>
          </a:p>
          <a:p>
            <a:endParaRPr lang="en-US" sz="1600" dirty="0">
              <a:latin typeface="+mj-lt"/>
              <a:cs typeface="Arial" panose="020B0604020202020204" pitchFamily="34" charset="0"/>
            </a:endParaRPr>
          </a:p>
          <a:p>
            <a:r>
              <a:rPr lang="en-US" sz="1600" dirty="0">
                <a:latin typeface="+mj-lt"/>
                <a:cs typeface="Arial" panose="020B0604020202020204" pitchFamily="34" charset="0"/>
              </a:rPr>
              <a:t>#SBATCH --partition=</a:t>
            </a:r>
            <a:r>
              <a:rPr lang="en-US" sz="1600" dirty="0" err="1">
                <a:latin typeface="+mj-lt"/>
                <a:cs typeface="Arial" panose="020B0604020202020204" pitchFamily="34" charset="0"/>
              </a:rPr>
              <a:t>defq</a:t>
            </a:r>
            <a:endParaRPr lang="en-US" sz="1600" dirty="0">
              <a:latin typeface="+mj-lt"/>
              <a:cs typeface="Arial" panose="020B0604020202020204" pitchFamily="34" charset="0"/>
            </a:endParaRPr>
          </a:p>
          <a:p>
            <a:r>
              <a:rPr lang="en-US" sz="1600" dirty="0">
                <a:latin typeface="+mj-lt"/>
                <a:cs typeface="Arial" panose="020B0604020202020204" pitchFamily="34" charset="0"/>
              </a:rPr>
              <a:t>#SBATCH --nodes=1</a:t>
            </a:r>
          </a:p>
          <a:p>
            <a:r>
              <a:rPr lang="en-US" sz="1600" dirty="0">
                <a:latin typeface="+mj-lt"/>
                <a:cs typeface="Arial" panose="020B0604020202020204" pitchFamily="34" charset="0"/>
              </a:rPr>
              <a:t>#SBATCH --</a:t>
            </a:r>
            <a:r>
              <a:rPr lang="en-US" sz="1600" dirty="0" err="1">
                <a:latin typeface="+mj-lt"/>
                <a:cs typeface="Arial" panose="020B0604020202020204" pitchFamily="34" charset="0"/>
              </a:rPr>
              <a:t>ntasks</a:t>
            </a:r>
            <a:r>
              <a:rPr lang="en-US" sz="1600" dirty="0">
                <a:latin typeface="+mj-lt"/>
                <a:cs typeface="Arial" panose="020B0604020202020204" pitchFamily="34" charset="0"/>
              </a:rPr>
              <a:t>=1</a:t>
            </a:r>
          </a:p>
          <a:p>
            <a:r>
              <a:rPr lang="en-US" sz="1600" dirty="0">
                <a:latin typeface="+mj-lt"/>
                <a:cs typeface="Arial" panose="020B0604020202020204" pitchFamily="34" charset="0"/>
              </a:rPr>
              <a:t>#SBATCH --</a:t>
            </a:r>
            <a:r>
              <a:rPr lang="en-US" sz="1600" dirty="0" err="1">
                <a:latin typeface="+mj-lt"/>
                <a:cs typeface="Arial" panose="020B0604020202020204" pitchFamily="34" charset="0"/>
              </a:rPr>
              <a:t>cpus</a:t>
            </a:r>
            <a:r>
              <a:rPr lang="en-US" sz="1600" dirty="0">
                <a:latin typeface="+mj-lt"/>
                <a:cs typeface="Arial" panose="020B0604020202020204" pitchFamily="34" charset="0"/>
              </a:rPr>
              <a:t>-per-task=8</a:t>
            </a:r>
          </a:p>
          <a:p>
            <a:r>
              <a:rPr lang="en-US" sz="1600" dirty="0">
                <a:latin typeface="+mj-lt"/>
                <a:cs typeface="Arial" panose="020B0604020202020204" pitchFamily="34" charset="0"/>
              </a:rPr>
              <a:t>#SBATCH --mem=5g</a:t>
            </a:r>
          </a:p>
          <a:p>
            <a:r>
              <a:rPr lang="en-US" sz="1600" dirty="0">
                <a:latin typeface="+mj-lt"/>
                <a:cs typeface="Arial" panose="020B0604020202020204" pitchFamily="34" charset="0"/>
              </a:rPr>
              <a:t>#SBATCH --time=00:10:00</a:t>
            </a:r>
          </a:p>
          <a:p>
            <a:r>
              <a:rPr lang="en-US" sz="1600" dirty="0">
                <a:latin typeface="+mj-lt"/>
                <a:cs typeface="Arial" panose="020B0604020202020204" pitchFamily="34" charset="0"/>
              </a:rPr>
              <a:t>#SBATCH --job-name=</a:t>
            </a:r>
            <a:r>
              <a:rPr lang="en-US" sz="1600" dirty="0" err="1">
                <a:latin typeface="+mj-lt"/>
                <a:cs typeface="Arial" panose="020B0604020202020204" pitchFamily="34" charset="0"/>
              </a:rPr>
              <a:t>my_job</a:t>
            </a:r>
            <a:endParaRPr lang="en-US" sz="1600" dirty="0">
              <a:latin typeface="+mj-lt"/>
              <a:cs typeface="Arial" panose="020B0604020202020204" pitchFamily="34" charset="0"/>
            </a:endParaRPr>
          </a:p>
          <a:p>
            <a:r>
              <a:rPr lang="en-US" sz="1600" dirty="0">
                <a:latin typeface="+mj-lt"/>
                <a:cs typeface="Arial" panose="020B0604020202020204" pitchFamily="34" charset="0"/>
              </a:rPr>
              <a:t>#SBATCH --output=/gpfs01/home/</a:t>
            </a:r>
            <a:r>
              <a:rPr lang="en-US" sz="1600" dirty="0" err="1">
                <a:solidFill>
                  <a:schemeClr val="accent6">
                    <a:lumMod val="75000"/>
                  </a:schemeClr>
                </a:solidFill>
                <a:latin typeface="+mj-lt"/>
                <a:cs typeface="Arial" panose="020B0604020202020204" pitchFamily="34" charset="0"/>
              </a:rPr>
              <a:t>mbzlld</a:t>
            </a:r>
            <a:r>
              <a:rPr lang="en-US" sz="1600" dirty="0">
                <a:latin typeface="+mj-lt"/>
                <a:cs typeface="Arial" panose="020B0604020202020204" pitchFamily="34" charset="0"/>
              </a:rPr>
              <a:t>/</a:t>
            </a:r>
            <a:r>
              <a:rPr lang="en-US" sz="1600" dirty="0" err="1">
                <a:latin typeface="+mj-lt"/>
                <a:cs typeface="Arial" panose="020B0604020202020204" pitchFamily="34" charset="0"/>
              </a:rPr>
              <a:t>slurm</a:t>
            </a:r>
            <a:r>
              <a:rPr lang="en-US" sz="1600" dirty="0">
                <a:latin typeface="+mj-lt"/>
                <a:cs typeface="Arial" panose="020B0604020202020204" pitchFamily="34" charset="0"/>
              </a:rPr>
              <a:t>-%x-%</a:t>
            </a:r>
            <a:r>
              <a:rPr lang="en-US" sz="1600" dirty="0" err="1">
                <a:latin typeface="+mj-lt"/>
                <a:cs typeface="Arial" panose="020B0604020202020204" pitchFamily="34" charset="0"/>
              </a:rPr>
              <a:t>j.out</a:t>
            </a:r>
            <a:endParaRPr lang="en-US" sz="1600" dirty="0">
              <a:latin typeface="+mj-lt"/>
              <a:cs typeface="Arial" panose="020B0604020202020204" pitchFamily="34" charset="0"/>
            </a:endParaRPr>
          </a:p>
          <a:p>
            <a:r>
              <a:rPr lang="en-US" sz="1600" dirty="0">
                <a:latin typeface="+mj-lt"/>
                <a:cs typeface="Arial" panose="020B0604020202020204" pitchFamily="34" charset="0"/>
              </a:rPr>
              <a:t>#SBATCH --error=/gpfs01/home/</a:t>
            </a:r>
            <a:r>
              <a:rPr lang="en-US" sz="1600" dirty="0" err="1">
                <a:solidFill>
                  <a:schemeClr val="accent6">
                    <a:lumMod val="75000"/>
                  </a:schemeClr>
                </a:solidFill>
                <a:latin typeface="+mj-lt"/>
                <a:cs typeface="Arial" panose="020B0604020202020204" pitchFamily="34" charset="0"/>
              </a:rPr>
              <a:t>mbzlld</a:t>
            </a:r>
            <a:r>
              <a:rPr lang="en-US" sz="1600" dirty="0">
                <a:latin typeface="+mj-lt"/>
                <a:cs typeface="Arial" panose="020B0604020202020204" pitchFamily="34" charset="0"/>
              </a:rPr>
              <a:t>/</a:t>
            </a:r>
            <a:r>
              <a:rPr lang="en-US" sz="1600" dirty="0" err="1">
                <a:latin typeface="+mj-lt"/>
                <a:cs typeface="Arial" panose="020B0604020202020204" pitchFamily="34" charset="0"/>
              </a:rPr>
              <a:t>slurm</a:t>
            </a:r>
            <a:r>
              <a:rPr lang="en-US" sz="1600" dirty="0">
                <a:latin typeface="+mj-lt"/>
                <a:cs typeface="Arial" panose="020B0604020202020204" pitchFamily="34" charset="0"/>
              </a:rPr>
              <a:t>-%x-%</a:t>
            </a:r>
            <a:r>
              <a:rPr lang="en-US" sz="1600" dirty="0" err="1">
                <a:latin typeface="+mj-lt"/>
                <a:cs typeface="Arial" panose="020B0604020202020204" pitchFamily="34" charset="0"/>
              </a:rPr>
              <a:t>j.err</a:t>
            </a:r>
            <a:endParaRPr lang="en-US" sz="1600" dirty="0">
              <a:latin typeface="+mj-lt"/>
              <a:cs typeface="Arial" panose="020B0604020202020204" pitchFamily="34" charset="0"/>
            </a:endParaRPr>
          </a:p>
          <a:p>
            <a:r>
              <a:rPr lang="en-US" sz="1600" dirty="0">
                <a:latin typeface="+mj-lt"/>
                <a:cs typeface="Arial" panose="020B0604020202020204" pitchFamily="34" charset="0"/>
              </a:rPr>
              <a:t>#SBATCH --mail-type=ALL</a:t>
            </a:r>
          </a:p>
          <a:p>
            <a:r>
              <a:rPr lang="en-US" sz="1600" dirty="0">
                <a:latin typeface="+mj-lt"/>
                <a:cs typeface="Arial" panose="020B0604020202020204" pitchFamily="34" charset="0"/>
              </a:rPr>
              <a:t>#SBATCH --mail-user=</a:t>
            </a:r>
            <a:r>
              <a:rPr lang="en-US" sz="1600" dirty="0" err="1">
                <a:solidFill>
                  <a:schemeClr val="accent6">
                    <a:lumMod val="75000"/>
                  </a:schemeClr>
                </a:solidFill>
                <a:latin typeface="+mj-lt"/>
                <a:cs typeface="Arial" panose="020B0604020202020204" pitchFamily="34" charset="0"/>
              </a:rPr>
              <a:t>mbzlld</a:t>
            </a:r>
            <a:r>
              <a:rPr lang="en-US" sz="1600" dirty="0" err="1">
                <a:latin typeface="+mj-lt"/>
                <a:cs typeface="Arial" panose="020B0604020202020204" pitchFamily="34" charset="0"/>
              </a:rPr>
              <a:t>@exmail.nottingham.ac.uk</a:t>
            </a:r>
            <a:endParaRPr lang="en-US" sz="1600" dirty="0">
              <a:latin typeface="+mj-lt"/>
              <a:cs typeface="Arial" panose="020B0604020202020204" pitchFamily="34" charset="0"/>
            </a:endParaRPr>
          </a:p>
          <a:p>
            <a:endParaRPr lang="en-US" sz="1600" dirty="0">
              <a:latin typeface="+mj-lt"/>
              <a:cs typeface="Arial" panose="020B0604020202020204" pitchFamily="34" charset="0"/>
            </a:endParaRPr>
          </a:p>
          <a:p>
            <a:r>
              <a:rPr lang="en-US" sz="1600" dirty="0">
                <a:latin typeface="+mj-lt"/>
                <a:cs typeface="Arial" panose="020B0604020202020204" pitchFamily="34" charset="0"/>
              </a:rPr>
              <a:t># Write out a test file to check our job ran</a:t>
            </a:r>
          </a:p>
          <a:p>
            <a:r>
              <a:rPr lang="en-US" sz="1600" dirty="0">
                <a:latin typeface="+mj-lt"/>
                <a:cs typeface="Arial" panose="020B0604020202020204" pitchFamily="34" charset="0"/>
              </a:rPr>
              <a:t>echo “hello world” &gt; ~/</a:t>
            </a:r>
            <a:r>
              <a:rPr lang="en-US" sz="1600" dirty="0" err="1">
                <a:latin typeface="+mj-lt"/>
                <a:cs typeface="Arial" panose="020B0604020202020204" pitchFamily="34" charset="0"/>
              </a:rPr>
              <a:t>our_test_output.txt</a:t>
            </a:r>
            <a:endParaRPr lang="en-US" sz="1600" dirty="0">
              <a:latin typeface="+mj-lt"/>
              <a:cs typeface="Arial" panose="020B0604020202020204" pitchFamily="34" charset="0"/>
            </a:endParaRPr>
          </a:p>
          <a:p>
            <a:endParaRPr lang="en-US" sz="1600" dirty="0">
              <a:latin typeface="+mj-lt"/>
              <a:cs typeface="Arial" panose="020B0604020202020204" pitchFamily="34" charset="0"/>
            </a:endParaRPr>
          </a:p>
        </p:txBody>
      </p:sp>
      <p:sp>
        <p:nvSpPr>
          <p:cNvPr id="7" name="TextBox 6">
            <a:extLst>
              <a:ext uri="{FF2B5EF4-FFF2-40B4-BE49-F238E27FC236}">
                <a16:creationId xmlns:a16="http://schemas.microsoft.com/office/drawing/2014/main" id="{78B3548A-85AE-857E-FDDC-BFA4CC103602}"/>
              </a:ext>
            </a:extLst>
          </p:cNvPr>
          <p:cNvSpPr txBox="1"/>
          <p:nvPr/>
        </p:nvSpPr>
        <p:spPr>
          <a:xfrm>
            <a:off x="430009" y="923142"/>
            <a:ext cx="3352200"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Example job submission script:</a:t>
            </a:r>
          </a:p>
        </p:txBody>
      </p:sp>
      <p:sp>
        <p:nvSpPr>
          <p:cNvPr id="3" name="Rectangle 2">
            <a:extLst>
              <a:ext uri="{FF2B5EF4-FFF2-40B4-BE49-F238E27FC236}">
                <a16:creationId xmlns:a16="http://schemas.microsoft.com/office/drawing/2014/main" id="{2DA221DC-E7E7-DEA7-5B09-8E2E3A988B03}"/>
              </a:ext>
            </a:extLst>
          </p:cNvPr>
          <p:cNvSpPr/>
          <p:nvPr/>
        </p:nvSpPr>
        <p:spPr>
          <a:xfrm>
            <a:off x="249382" y="2084243"/>
            <a:ext cx="3467361" cy="332509"/>
          </a:xfrm>
          <a:prstGeom prst="rect">
            <a:avLst/>
          </a:prstGeom>
          <a:solidFill>
            <a:schemeClr val="accent1">
              <a:alpha val="42761"/>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46728B2F-E54C-C2EB-1310-F26C99537F47}"/>
              </a:ext>
            </a:extLst>
          </p:cNvPr>
          <p:cNvSpPr txBox="1"/>
          <p:nvPr/>
        </p:nvSpPr>
        <p:spPr>
          <a:xfrm>
            <a:off x="7561376" y="1898073"/>
            <a:ext cx="3605388" cy="1754326"/>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--nodes=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Select how many compute nodes you want to use (almost always this will be 1)</a:t>
            </a:r>
          </a:p>
          <a:p>
            <a:endParaRPr lang="en-US"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30FAC406-6EE1-1B7C-EE8D-2F501AAC70AF}"/>
              </a:ext>
            </a:extLst>
          </p:cNvPr>
          <p:cNvSpPr txBox="1"/>
          <p:nvPr/>
        </p:nvSpPr>
        <p:spPr>
          <a:xfrm>
            <a:off x="0" y="6227581"/>
            <a:ext cx="12192000"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NOTE: My username is </a:t>
            </a:r>
            <a:r>
              <a:rPr lang="en-US" sz="1600" dirty="0" err="1">
                <a:solidFill>
                  <a:schemeClr val="accent6">
                    <a:lumMod val="75000"/>
                  </a:schemeClr>
                </a:solidFill>
                <a:latin typeface="Arial" panose="020B0604020202020204" pitchFamily="34" charset="0"/>
                <a:cs typeface="Arial" panose="020B0604020202020204" pitchFamily="34" charset="0"/>
              </a:rPr>
              <a:t>mbzlld</a:t>
            </a:r>
            <a:r>
              <a:rPr lang="en-US" sz="1600" dirty="0">
                <a:latin typeface="Arial" panose="020B0604020202020204" pitchFamily="34" charset="0"/>
                <a:cs typeface="Arial" panose="020B0604020202020204" pitchFamily="34" charset="0"/>
              </a:rPr>
              <a:t> – where you see this in the scripts you will need to replace it with your own university username</a:t>
            </a:r>
          </a:p>
        </p:txBody>
      </p:sp>
    </p:spTree>
    <p:extLst>
      <p:ext uri="{BB962C8B-B14F-4D97-AF65-F5344CB8AC3E}">
        <p14:creationId xmlns:p14="http://schemas.microsoft.com/office/powerpoint/2010/main" val="38079986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8074D2-25CE-7AA7-BBF0-2C11EF753D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FB93B0-6835-5C78-E7E2-252E13977148}"/>
              </a:ext>
            </a:extLst>
          </p:cNvPr>
          <p:cNvSpPr>
            <a:spLocks noGrp="1"/>
          </p:cNvSpPr>
          <p:nvPr>
            <p:ph type="ctrTitle"/>
          </p:nvPr>
        </p:nvSpPr>
        <p:spPr>
          <a:xfrm>
            <a:off x="1524000" y="204143"/>
            <a:ext cx="9144000" cy="557441"/>
          </a:xfrm>
        </p:spPr>
        <p:txBody>
          <a:bodyPr>
            <a:normAutofit fontScale="90000"/>
          </a:bodyPr>
          <a:lstStyle/>
          <a:p>
            <a:r>
              <a:rPr lang="en-US" sz="3600" dirty="0">
                <a:latin typeface="Arial" panose="020B0604020202020204" pitchFamily="34" charset="0"/>
                <a:cs typeface="Arial" panose="020B0604020202020204" pitchFamily="34" charset="0"/>
              </a:rPr>
              <a:t>Every job needs a job submission script:</a:t>
            </a:r>
          </a:p>
        </p:txBody>
      </p:sp>
      <p:sp>
        <p:nvSpPr>
          <p:cNvPr id="5" name="TextBox 4">
            <a:extLst>
              <a:ext uri="{FF2B5EF4-FFF2-40B4-BE49-F238E27FC236}">
                <a16:creationId xmlns:a16="http://schemas.microsoft.com/office/drawing/2014/main" id="{0FAB5DF2-474C-68E4-24AA-826CDEEDF0EB}"/>
              </a:ext>
            </a:extLst>
          </p:cNvPr>
          <p:cNvSpPr txBox="1"/>
          <p:nvPr/>
        </p:nvSpPr>
        <p:spPr>
          <a:xfrm>
            <a:off x="464652" y="1343888"/>
            <a:ext cx="6726723" cy="4278094"/>
          </a:xfrm>
          <a:prstGeom prst="rect">
            <a:avLst/>
          </a:prstGeom>
          <a:solidFill>
            <a:schemeClr val="accent1">
              <a:alpha val="16000"/>
            </a:schemeClr>
          </a:solidFill>
          <a:ln>
            <a:solidFill>
              <a:schemeClr val="accent1"/>
            </a:solidFill>
          </a:ln>
        </p:spPr>
        <p:txBody>
          <a:bodyPr wrap="square">
            <a:spAutoFit/>
          </a:bodyPr>
          <a:lstStyle/>
          <a:p>
            <a:r>
              <a:rPr lang="en-US" sz="1600" dirty="0">
                <a:latin typeface="+mj-lt"/>
                <a:cs typeface="Arial" panose="020B0604020202020204" pitchFamily="34" charset="0"/>
              </a:rPr>
              <a:t>#!/bin/bash</a:t>
            </a:r>
          </a:p>
          <a:p>
            <a:endParaRPr lang="en-US" sz="1600" dirty="0">
              <a:latin typeface="+mj-lt"/>
              <a:cs typeface="Arial" panose="020B0604020202020204" pitchFamily="34" charset="0"/>
            </a:endParaRPr>
          </a:p>
          <a:p>
            <a:r>
              <a:rPr lang="en-US" sz="1600" dirty="0">
                <a:latin typeface="+mj-lt"/>
                <a:cs typeface="Arial" panose="020B0604020202020204" pitchFamily="34" charset="0"/>
              </a:rPr>
              <a:t>#SBATCH --partition=</a:t>
            </a:r>
            <a:r>
              <a:rPr lang="en-US" sz="1600" dirty="0" err="1">
                <a:latin typeface="+mj-lt"/>
                <a:cs typeface="Arial" panose="020B0604020202020204" pitchFamily="34" charset="0"/>
              </a:rPr>
              <a:t>defq</a:t>
            </a:r>
            <a:endParaRPr lang="en-US" sz="1600" dirty="0">
              <a:latin typeface="+mj-lt"/>
              <a:cs typeface="Arial" panose="020B0604020202020204" pitchFamily="34" charset="0"/>
            </a:endParaRPr>
          </a:p>
          <a:p>
            <a:r>
              <a:rPr lang="en-US" sz="1600" dirty="0">
                <a:latin typeface="+mj-lt"/>
                <a:cs typeface="Arial" panose="020B0604020202020204" pitchFamily="34" charset="0"/>
              </a:rPr>
              <a:t>#SBATCH --nodes=1</a:t>
            </a:r>
          </a:p>
          <a:p>
            <a:r>
              <a:rPr lang="en-US" sz="1600" dirty="0">
                <a:latin typeface="+mj-lt"/>
                <a:cs typeface="Arial" panose="020B0604020202020204" pitchFamily="34" charset="0"/>
              </a:rPr>
              <a:t>#SBATCH --</a:t>
            </a:r>
            <a:r>
              <a:rPr lang="en-US" sz="1600" dirty="0" err="1">
                <a:latin typeface="+mj-lt"/>
                <a:cs typeface="Arial" panose="020B0604020202020204" pitchFamily="34" charset="0"/>
              </a:rPr>
              <a:t>ntasks</a:t>
            </a:r>
            <a:r>
              <a:rPr lang="en-US" sz="1600" dirty="0">
                <a:latin typeface="+mj-lt"/>
                <a:cs typeface="Arial" panose="020B0604020202020204" pitchFamily="34" charset="0"/>
              </a:rPr>
              <a:t>=1</a:t>
            </a:r>
          </a:p>
          <a:p>
            <a:r>
              <a:rPr lang="en-US" sz="1600" dirty="0">
                <a:latin typeface="+mj-lt"/>
                <a:cs typeface="Arial" panose="020B0604020202020204" pitchFamily="34" charset="0"/>
              </a:rPr>
              <a:t>#SBATCH --</a:t>
            </a:r>
            <a:r>
              <a:rPr lang="en-US" sz="1600" dirty="0" err="1">
                <a:latin typeface="+mj-lt"/>
                <a:cs typeface="Arial" panose="020B0604020202020204" pitchFamily="34" charset="0"/>
              </a:rPr>
              <a:t>cpus</a:t>
            </a:r>
            <a:r>
              <a:rPr lang="en-US" sz="1600" dirty="0">
                <a:latin typeface="+mj-lt"/>
                <a:cs typeface="Arial" panose="020B0604020202020204" pitchFamily="34" charset="0"/>
              </a:rPr>
              <a:t>-per-task=8</a:t>
            </a:r>
          </a:p>
          <a:p>
            <a:r>
              <a:rPr lang="en-US" sz="1600" dirty="0">
                <a:latin typeface="+mj-lt"/>
                <a:cs typeface="Arial" panose="020B0604020202020204" pitchFamily="34" charset="0"/>
              </a:rPr>
              <a:t>#SBATCH --mem=5g</a:t>
            </a:r>
          </a:p>
          <a:p>
            <a:r>
              <a:rPr lang="en-US" sz="1600" dirty="0">
                <a:latin typeface="+mj-lt"/>
                <a:cs typeface="Arial" panose="020B0604020202020204" pitchFamily="34" charset="0"/>
              </a:rPr>
              <a:t>#SBATCH --time=00:10:00</a:t>
            </a:r>
          </a:p>
          <a:p>
            <a:r>
              <a:rPr lang="en-US" sz="1600" dirty="0">
                <a:latin typeface="+mj-lt"/>
                <a:cs typeface="Arial" panose="020B0604020202020204" pitchFamily="34" charset="0"/>
              </a:rPr>
              <a:t>#SBATCH --job-name=</a:t>
            </a:r>
            <a:r>
              <a:rPr lang="en-US" sz="1600" dirty="0" err="1">
                <a:latin typeface="+mj-lt"/>
                <a:cs typeface="Arial" panose="020B0604020202020204" pitchFamily="34" charset="0"/>
              </a:rPr>
              <a:t>my_job</a:t>
            </a:r>
            <a:endParaRPr lang="en-US" sz="1600" dirty="0">
              <a:latin typeface="+mj-lt"/>
              <a:cs typeface="Arial" panose="020B0604020202020204" pitchFamily="34" charset="0"/>
            </a:endParaRPr>
          </a:p>
          <a:p>
            <a:r>
              <a:rPr lang="en-US" sz="1600" dirty="0">
                <a:latin typeface="+mj-lt"/>
                <a:cs typeface="Arial" panose="020B0604020202020204" pitchFamily="34" charset="0"/>
              </a:rPr>
              <a:t>#SBATCH --output=/gpfs01/home/</a:t>
            </a:r>
            <a:r>
              <a:rPr lang="en-US" sz="1600" dirty="0" err="1">
                <a:solidFill>
                  <a:schemeClr val="accent6">
                    <a:lumMod val="75000"/>
                  </a:schemeClr>
                </a:solidFill>
                <a:latin typeface="+mj-lt"/>
                <a:cs typeface="Arial" panose="020B0604020202020204" pitchFamily="34" charset="0"/>
              </a:rPr>
              <a:t>mbzlld</a:t>
            </a:r>
            <a:r>
              <a:rPr lang="en-US" sz="1600" dirty="0">
                <a:latin typeface="+mj-lt"/>
                <a:cs typeface="Arial" panose="020B0604020202020204" pitchFamily="34" charset="0"/>
              </a:rPr>
              <a:t>/</a:t>
            </a:r>
            <a:r>
              <a:rPr lang="en-US" sz="1600" dirty="0" err="1">
                <a:latin typeface="+mj-lt"/>
                <a:cs typeface="Arial" panose="020B0604020202020204" pitchFamily="34" charset="0"/>
              </a:rPr>
              <a:t>slurm</a:t>
            </a:r>
            <a:r>
              <a:rPr lang="en-US" sz="1600" dirty="0">
                <a:latin typeface="+mj-lt"/>
                <a:cs typeface="Arial" panose="020B0604020202020204" pitchFamily="34" charset="0"/>
              </a:rPr>
              <a:t>-%x-%</a:t>
            </a:r>
            <a:r>
              <a:rPr lang="en-US" sz="1600" dirty="0" err="1">
                <a:latin typeface="+mj-lt"/>
                <a:cs typeface="Arial" panose="020B0604020202020204" pitchFamily="34" charset="0"/>
              </a:rPr>
              <a:t>j.out</a:t>
            </a:r>
            <a:endParaRPr lang="en-US" sz="1600" dirty="0">
              <a:latin typeface="+mj-lt"/>
              <a:cs typeface="Arial" panose="020B0604020202020204" pitchFamily="34" charset="0"/>
            </a:endParaRPr>
          </a:p>
          <a:p>
            <a:r>
              <a:rPr lang="en-US" sz="1600" dirty="0">
                <a:latin typeface="+mj-lt"/>
                <a:cs typeface="Arial" panose="020B0604020202020204" pitchFamily="34" charset="0"/>
              </a:rPr>
              <a:t>#SBATCH --error=/gpfs01/home/</a:t>
            </a:r>
            <a:r>
              <a:rPr lang="en-US" sz="1600" dirty="0" err="1">
                <a:solidFill>
                  <a:schemeClr val="accent6">
                    <a:lumMod val="75000"/>
                  </a:schemeClr>
                </a:solidFill>
                <a:latin typeface="+mj-lt"/>
                <a:cs typeface="Arial" panose="020B0604020202020204" pitchFamily="34" charset="0"/>
              </a:rPr>
              <a:t>mbzlld</a:t>
            </a:r>
            <a:r>
              <a:rPr lang="en-US" sz="1600" dirty="0">
                <a:latin typeface="+mj-lt"/>
                <a:cs typeface="Arial" panose="020B0604020202020204" pitchFamily="34" charset="0"/>
              </a:rPr>
              <a:t>/</a:t>
            </a:r>
            <a:r>
              <a:rPr lang="en-US" sz="1600" dirty="0" err="1">
                <a:latin typeface="+mj-lt"/>
                <a:cs typeface="Arial" panose="020B0604020202020204" pitchFamily="34" charset="0"/>
              </a:rPr>
              <a:t>slurm</a:t>
            </a:r>
            <a:r>
              <a:rPr lang="en-US" sz="1600" dirty="0">
                <a:latin typeface="+mj-lt"/>
                <a:cs typeface="Arial" panose="020B0604020202020204" pitchFamily="34" charset="0"/>
              </a:rPr>
              <a:t>-%x-%</a:t>
            </a:r>
            <a:r>
              <a:rPr lang="en-US" sz="1600" dirty="0" err="1">
                <a:latin typeface="+mj-lt"/>
                <a:cs typeface="Arial" panose="020B0604020202020204" pitchFamily="34" charset="0"/>
              </a:rPr>
              <a:t>j.err</a:t>
            </a:r>
            <a:endParaRPr lang="en-US" sz="1600" dirty="0">
              <a:latin typeface="+mj-lt"/>
              <a:cs typeface="Arial" panose="020B0604020202020204" pitchFamily="34" charset="0"/>
            </a:endParaRPr>
          </a:p>
          <a:p>
            <a:r>
              <a:rPr lang="en-US" sz="1600" dirty="0">
                <a:latin typeface="+mj-lt"/>
                <a:cs typeface="Arial" panose="020B0604020202020204" pitchFamily="34" charset="0"/>
              </a:rPr>
              <a:t>#SBATCH --mail-type=ALL</a:t>
            </a:r>
          </a:p>
          <a:p>
            <a:r>
              <a:rPr lang="en-US" sz="1600" dirty="0">
                <a:latin typeface="+mj-lt"/>
                <a:cs typeface="Arial" panose="020B0604020202020204" pitchFamily="34" charset="0"/>
              </a:rPr>
              <a:t>#SBATCH --mail-user=</a:t>
            </a:r>
            <a:r>
              <a:rPr lang="en-US" sz="1600" dirty="0" err="1">
                <a:solidFill>
                  <a:schemeClr val="accent6">
                    <a:lumMod val="75000"/>
                  </a:schemeClr>
                </a:solidFill>
                <a:latin typeface="+mj-lt"/>
                <a:cs typeface="Arial" panose="020B0604020202020204" pitchFamily="34" charset="0"/>
              </a:rPr>
              <a:t>mbzlld</a:t>
            </a:r>
            <a:r>
              <a:rPr lang="en-US" sz="1600" dirty="0" err="1">
                <a:latin typeface="+mj-lt"/>
                <a:cs typeface="Arial" panose="020B0604020202020204" pitchFamily="34" charset="0"/>
              </a:rPr>
              <a:t>@exmail.nottingham.ac.uk</a:t>
            </a:r>
            <a:endParaRPr lang="en-US" sz="1600" dirty="0">
              <a:latin typeface="+mj-lt"/>
              <a:cs typeface="Arial" panose="020B0604020202020204" pitchFamily="34" charset="0"/>
            </a:endParaRPr>
          </a:p>
          <a:p>
            <a:endParaRPr lang="en-US" sz="1600" dirty="0">
              <a:latin typeface="+mj-lt"/>
              <a:cs typeface="Arial" panose="020B0604020202020204" pitchFamily="34" charset="0"/>
            </a:endParaRPr>
          </a:p>
          <a:p>
            <a:r>
              <a:rPr lang="en-US" sz="1600" dirty="0">
                <a:latin typeface="+mj-lt"/>
                <a:cs typeface="Arial" panose="020B0604020202020204" pitchFamily="34" charset="0"/>
              </a:rPr>
              <a:t># Write out a test file to check our job ran</a:t>
            </a:r>
          </a:p>
          <a:p>
            <a:r>
              <a:rPr lang="en-US" sz="1600" dirty="0">
                <a:latin typeface="+mj-lt"/>
                <a:cs typeface="Arial" panose="020B0604020202020204" pitchFamily="34" charset="0"/>
              </a:rPr>
              <a:t>echo “hello world” &gt; ~/</a:t>
            </a:r>
            <a:r>
              <a:rPr lang="en-US" sz="1600" dirty="0" err="1">
                <a:latin typeface="+mj-lt"/>
                <a:cs typeface="Arial" panose="020B0604020202020204" pitchFamily="34" charset="0"/>
              </a:rPr>
              <a:t>our_test_output.txt</a:t>
            </a:r>
            <a:endParaRPr lang="en-US" sz="1600" dirty="0">
              <a:latin typeface="+mj-lt"/>
              <a:cs typeface="Arial" panose="020B0604020202020204" pitchFamily="34" charset="0"/>
            </a:endParaRPr>
          </a:p>
          <a:p>
            <a:endParaRPr lang="en-US" sz="1600" dirty="0">
              <a:latin typeface="+mj-lt"/>
              <a:cs typeface="Arial" panose="020B0604020202020204" pitchFamily="34" charset="0"/>
            </a:endParaRPr>
          </a:p>
        </p:txBody>
      </p:sp>
      <p:sp>
        <p:nvSpPr>
          <p:cNvPr id="7" name="TextBox 6">
            <a:extLst>
              <a:ext uri="{FF2B5EF4-FFF2-40B4-BE49-F238E27FC236}">
                <a16:creationId xmlns:a16="http://schemas.microsoft.com/office/drawing/2014/main" id="{8675C216-BDE8-1459-37E9-65D06D5F2075}"/>
              </a:ext>
            </a:extLst>
          </p:cNvPr>
          <p:cNvSpPr txBox="1"/>
          <p:nvPr/>
        </p:nvSpPr>
        <p:spPr>
          <a:xfrm>
            <a:off x="430009" y="923142"/>
            <a:ext cx="3352200"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Example job submission script:</a:t>
            </a:r>
          </a:p>
        </p:txBody>
      </p:sp>
      <p:sp>
        <p:nvSpPr>
          <p:cNvPr id="3" name="Rectangle 2">
            <a:extLst>
              <a:ext uri="{FF2B5EF4-FFF2-40B4-BE49-F238E27FC236}">
                <a16:creationId xmlns:a16="http://schemas.microsoft.com/office/drawing/2014/main" id="{A284D37C-D2D3-602F-B6BE-9CD91361225E}"/>
              </a:ext>
            </a:extLst>
          </p:cNvPr>
          <p:cNvSpPr/>
          <p:nvPr/>
        </p:nvSpPr>
        <p:spPr>
          <a:xfrm>
            <a:off x="249382" y="2328434"/>
            <a:ext cx="3467361" cy="332509"/>
          </a:xfrm>
          <a:prstGeom prst="rect">
            <a:avLst/>
          </a:prstGeom>
          <a:solidFill>
            <a:schemeClr val="accent1">
              <a:alpha val="42761"/>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60ACBA33-0475-1859-940C-9B1ACA5219D4}"/>
              </a:ext>
            </a:extLst>
          </p:cNvPr>
          <p:cNvSpPr txBox="1"/>
          <p:nvPr/>
        </p:nvSpPr>
        <p:spPr>
          <a:xfrm>
            <a:off x="7561376" y="1898073"/>
            <a:ext cx="3605388" cy="2031325"/>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ntasks</a:t>
            </a:r>
            <a:r>
              <a:rPr lang="en-US" dirty="0">
                <a:latin typeface="Arial" panose="020B0604020202020204" pitchFamily="34" charset="0"/>
                <a:cs typeface="Arial" panose="020B0604020202020204" pitchFamily="34" charset="0"/>
              </a:rPr>
              <a:t>=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Select how many separate tasks you want your job to be split across (for most jobs this will also be 1)</a:t>
            </a:r>
          </a:p>
          <a:p>
            <a:endParaRPr lang="en-US"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30FAC406-6EE1-1B7C-EE8D-2F501AAC70AF}"/>
              </a:ext>
            </a:extLst>
          </p:cNvPr>
          <p:cNvSpPr txBox="1"/>
          <p:nvPr/>
        </p:nvSpPr>
        <p:spPr>
          <a:xfrm>
            <a:off x="0" y="6227581"/>
            <a:ext cx="12192000"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NOTE: My username is </a:t>
            </a:r>
            <a:r>
              <a:rPr lang="en-US" sz="1600" dirty="0" err="1">
                <a:solidFill>
                  <a:schemeClr val="accent6">
                    <a:lumMod val="75000"/>
                  </a:schemeClr>
                </a:solidFill>
                <a:latin typeface="Arial" panose="020B0604020202020204" pitchFamily="34" charset="0"/>
                <a:cs typeface="Arial" panose="020B0604020202020204" pitchFamily="34" charset="0"/>
              </a:rPr>
              <a:t>mbzlld</a:t>
            </a:r>
            <a:r>
              <a:rPr lang="en-US" sz="1600" dirty="0">
                <a:latin typeface="Arial" panose="020B0604020202020204" pitchFamily="34" charset="0"/>
                <a:cs typeface="Arial" panose="020B0604020202020204" pitchFamily="34" charset="0"/>
              </a:rPr>
              <a:t> – where you see this in the scripts you will need to replace it with your own university username</a:t>
            </a:r>
          </a:p>
        </p:txBody>
      </p:sp>
    </p:spTree>
    <p:extLst>
      <p:ext uri="{BB962C8B-B14F-4D97-AF65-F5344CB8AC3E}">
        <p14:creationId xmlns:p14="http://schemas.microsoft.com/office/powerpoint/2010/main" val="4584467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099056-F955-46E2-27A3-33A9140E56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3033E1-19CF-7283-B09C-5C3A67623D9D}"/>
              </a:ext>
            </a:extLst>
          </p:cNvPr>
          <p:cNvSpPr>
            <a:spLocks noGrp="1"/>
          </p:cNvSpPr>
          <p:nvPr>
            <p:ph type="ctrTitle"/>
          </p:nvPr>
        </p:nvSpPr>
        <p:spPr>
          <a:xfrm>
            <a:off x="1524000" y="204143"/>
            <a:ext cx="9144000" cy="557441"/>
          </a:xfrm>
        </p:spPr>
        <p:txBody>
          <a:bodyPr>
            <a:normAutofit fontScale="90000"/>
          </a:bodyPr>
          <a:lstStyle/>
          <a:p>
            <a:r>
              <a:rPr lang="en-US" sz="3600" dirty="0">
                <a:latin typeface="Arial" panose="020B0604020202020204" pitchFamily="34" charset="0"/>
                <a:cs typeface="Arial" panose="020B0604020202020204" pitchFamily="34" charset="0"/>
              </a:rPr>
              <a:t>Every job needs a job submission script:</a:t>
            </a:r>
          </a:p>
        </p:txBody>
      </p:sp>
      <p:sp>
        <p:nvSpPr>
          <p:cNvPr id="5" name="TextBox 4">
            <a:extLst>
              <a:ext uri="{FF2B5EF4-FFF2-40B4-BE49-F238E27FC236}">
                <a16:creationId xmlns:a16="http://schemas.microsoft.com/office/drawing/2014/main" id="{9886D242-5C87-BFD2-D594-6EB170458A0A}"/>
              </a:ext>
            </a:extLst>
          </p:cNvPr>
          <p:cNvSpPr txBox="1"/>
          <p:nvPr/>
        </p:nvSpPr>
        <p:spPr>
          <a:xfrm>
            <a:off x="249383" y="1359370"/>
            <a:ext cx="6818168" cy="4431983"/>
          </a:xfrm>
          <a:prstGeom prst="rect">
            <a:avLst/>
          </a:prstGeom>
          <a:solidFill>
            <a:schemeClr val="accent1">
              <a:alpha val="16000"/>
            </a:schemeClr>
          </a:solidFill>
          <a:ln>
            <a:solidFill>
              <a:schemeClr val="accent1"/>
            </a:solidFill>
          </a:ln>
        </p:spPr>
        <p:txBody>
          <a:bodyPr wrap="square">
            <a:spAutoFit/>
          </a:bodyPr>
          <a:lstStyle/>
          <a:p>
            <a:r>
              <a:rPr lang="en-US" sz="1600" dirty="0">
                <a:latin typeface="+mj-lt"/>
                <a:cs typeface="Arial" panose="020B0604020202020204" pitchFamily="34" charset="0"/>
              </a:rPr>
              <a:t>#!/bin/bash</a:t>
            </a:r>
          </a:p>
          <a:p>
            <a:endParaRPr lang="en-US" sz="1600" dirty="0">
              <a:latin typeface="+mj-lt"/>
              <a:cs typeface="Arial" panose="020B0604020202020204" pitchFamily="34" charset="0"/>
            </a:endParaRPr>
          </a:p>
          <a:p>
            <a:r>
              <a:rPr lang="en-US" sz="1600" dirty="0">
                <a:latin typeface="+mj-lt"/>
                <a:cs typeface="Arial" panose="020B0604020202020204" pitchFamily="34" charset="0"/>
              </a:rPr>
              <a:t>#SBATCH --partition=</a:t>
            </a:r>
            <a:r>
              <a:rPr lang="en-US" sz="1600" dirty="0" err="1">
                <a:latin typeface="+mj-lt"/>
                <a:cs typeface="Arial" panose="020B0604020202020204" pitchFamily="34" charset="0"/>
              </a:rPr>
              <a:t>defq</a:t>
            </a:r>
            <a:endParaRPr lang="en-US" sz="1600" dirty="0">
              <a:latin typeface="+mj-lt"/>
              <a:cs typeface="Arial" panose="020B0604020202020204" pitchFamily="34" charset="0"/>
            </a:endParaRPr>
          </a:p>
          <a:p>
            <a:r>
              <a:rPr lang="en-US" sz="1600" dirty="0">
                <a:latin typeface="+mj-lt"/>
                <a:cs typeface="Arial" panose="020B0604020202020204" pitchFamily="34" charset="0"/>
              </a:rPr>
              <a:t>#SBATCH --nodes=1</a:t>
            </a:r>
          </a:p>
          <a:p>
            <a:r>
              <a:rPr lang="en-US" sz="1600" dirty="0">
                <a:latin typeface="+mj-lt"/>
                <a:cs typeface="Arial" panose="020B0604020202020204" pitchFamily="34" charset="0"/>
              </a:rPr>
              <a:t>#SBATCH --</a:t>
            </a:r>
            <a:r>
              <a:rPr lang="en-US" sz="1600" dirty="0" err="1">
                <a:latin typeface="+mj-lt"/>
                <a:cs typeface="Arial" panose="020B0604020202020204" pitchFamily="34" charset="0"/>
              </a:rPr>
              <a:t>ntasks</a:t>
            </a:r>
            <a:r>
              <a:rPr lang="en-US" sz="1600" dirty="0">
                <a:latin typeface="+mj-lt"/>
                <a:cs typeface="Arial" panose="020B0604020202020204" pitchFamily="34" charset="0"/>
              </a:rPr>
              <a:t>=1</a:t>
            </a:r>
          </a:p>
          <a:p>
            <a:r>
              <a:rPr lang="en-US" sz="1600" dirty="0">
                <a:latin typeface="+mj-lt"/>
                <a:cs typeface="Arial" panose="020B0604020202020204" pitchFamily="34" charset="0"/>
              </a:rPr>
              <a:t>#SBATCH --</a:t>
            </a:r>
            <a:r>
              <a:rPr lang="en-US" sz="1600" dirty="0" err="1">
                <a:latin typeface="+mj-lt"/>
                <a:cs typeface="Arial" panose="020B0604020202020204" pitchFamily="34" charset="0"/>
              </a:rPr>
              <a:t>cpus</a:t>
            </a:r>
            <a:r>
              <a:rPr lang="en-US" sz="1600" dirty="0">
                <a:latin typeface="+mj-lt"/>
                <a:cs typeface="Arial" panose="020B0604020202020204" pitchFamily="34" charset="0"/>
              </a:rPr>
              <a:t>-per-task=8</a:t>
            </a:r>
          </a:p>
          <a:p>
            <a:r>
              <a:rPr lang="en-US" sz="1600" dirty="0">
                <a:latin typeface="+mj-lt"/>
                <a:cs typeface="Arial" panose="020B0604020202020204" pitchFamily="34" charset="0"/>
              </a:rPr>
              <a:t>#SBATCH --mem=5g</a:t>
            </a:r>
          </a:p>
          <a:p>
            <a:r>
              <a:rPr lang="en-US" sz="1600" dirty="0">
                <a:latin typeface="+mj-lt"/>
                <a:cs typeface="Arial" panose="020B0604020202020204" pitchFamily="34" charset="0"/>
              </a:rPr>
              <a:t>#SBATCH --time=00:10:00</a:t>
            </a:r>
          </a:p>
          <a:p>
            <a:r>
              <a:rPr lang="en-US" sz="1600" dirty="0">
                <a:latin typeface="+mj-lt"/>
                <a:cs typeface="Arial" panose="020B0604020202020204" pitchFamily="34" charset="0"/>
              </a:rPr>
              <a:t>#SBATCH --job-name=</a:t>
            </a:r>
            <a:r>
              <a:rPr lang="en-US" sz="1600" dirty="0" err="1">
                <a:latin typeface="+mj-lt"/>
                <a:cs typeface="Arial" panose="020B0604020202020204" pitchFamily="34" charset="0"/>
              </a:rPr>
              <a:t>my_job</a:t>
            </a:r>
            <a:endParaRPr lang="en-US" sz="1600" dirty="0">
              <a:latin typeface="+mj-lt"/>
              <a:cs typeface="Arial" panose="020B0604020202020204" pitchFamily="34" charset="0"/>
            </a:endParaRPr>
          </a:p>
          <a:p>
            <a:r>
              <a:rPr lang="en-US" sz="1600" dirty="0">
                <a:latin typeface="+mj-lt"/>
                <a:cs typeface="Arial" panose="020B0604020202020204" pitchFamily="34" charset="0"/>
              </a:rPr>
              <a:t>#SBATCH --output=/gpfs01/home/</a:t>
            </a:r>
            <a:r>
              <a:rPr lang="en-US" sz="1600" dirty="0" err="1">
                <a:solidFill>
                  <a:schemeClr val="accent6">
                    <a:lumMod val="75000"/>
                  </a:schemeClr>
                </a:solidFill>
                <a:latin typeface="+mj-lt"/>
                <a:cs typeface="Arial" panose="020B0604020202020204" pitchFamily="34" charset="0"/>
              </a:rPr>
              <a:t>mbzlld</a:t>
            </a:r>
            <a:r>
              <a:rPr lang="en-US" sz="1600" dirty="0">
                <a:latin typeface="+mj-lt"/>
                <a:cs typeface="Arial" panose="020B0604020202020204" pitchFamily="34" charset="0"/>
              </a:rPr>
              <a:t>/</a:t>
            </a:r>
            <a:r>
              <a:rPr lang="en-US" sz="1600" dirty="0" err="1">
                <a:latin typeface="+mj-lt"/>
                <a:cs typeface="Arial" panose="020B0604020202020204" pitchFamily="34" charset="0"/>
              </a:rPr>
              <a:t>slurm</a:t>
            </a:r>
            <a:r>
              <a:rPr lang="en-US" sz="1600" dirty="0">
                <a:latin typeface="+mj-lt"/>
                <a:cs typeface="Arial" panose="020B0604020202020204" pitchFamily="34" charset="0"/>
              </a:rPr>
              <a:t>-%x-%</a:t>
            </a:r>
            <a:r>
              <a:rPr lang="en-US" sz="1600" dirty="0" err="1">
                <a:latin typeface="+mj-lt"/>
                <a:cs typeface="Arial" panose="020B0604020202020204" pitchFamily="34" charset="0"/>
              </a:rPr>
              <a:t>j.out</a:t>
            </a:r>
            <a:endParaRPr lang="en-US" sz="1600" dirty="0">
              <a:latin typeface="+mj-lt"/>
              <a:cs typeface="Arial" panose="020B0604020202020204" pitchFamily="34" charset="0"/>
            </a:endParaRPr>
          </a:p>
          <a:p>
            <a:r>
              <a:rPr lang="en-US" sz="1600" dirty="0">
                <a:latin typeface="+mj-lt"/>
                <a:cs typeface="Arial" panose="020B0604020202020204" pitchFamily="34" charset="0"/>
              </a:rPr>
              <a:t>#SBATCH --error=/gpfs01/home/</a:t>
            </a:r>
            <a:r>
              <a:rPr lang="en-US" sz="1600" dirty="0" err="1">
                <a:solidFill>
                  <a:schemeClr val="accent6">
                    <a:lumMod val="75000"/>
                  </a:schemeClr>
                </a:solidFill>
                <a:latin typeface="+mj-lt"/>
                <a:cs typeface="Arial" panose="020B0604020202020204" pitchFamily="34" charset="0"/>
              </a:rPr>
              <a:t>mbzlld</a:t>
            </a:r>
            <a:r>
              <a:rPr lang="en-US" sz="1600" dirty="0">
                <a:latin typeface="+mj-lt"/>
                <a:cs typeface="Arial" panose="020B0604020202020204" pitchFamily="34" charset="0"/>
              </a:rPr>
              <a:t>/</a:t>
            </a:r>
            <a:r>
              <a:rPr lang="en-US" sz="1600" dirty="0" err="1">
                <a:latin typeface="+mj-lt"/>
                <a:cs typeface="Arial" panose="020B0604020202020204" pitchFamily="34" charset="0"/>
              </a:rPr>
              <a:t>slurm</a:t>
            </a:r>
            <a:r>
              <a:rPr lang="en-US" sz="1600" dirty="0">
                <a:latin typeface="+mj-lt"/>
                <a:cs typeface="Arial" panose="020B0604020202020204" pitchFamily="34" charset="0"/>
              </a:rPr>
              <a:t>-%x-%</a:t>
            </a:r>
            <a:r>
              <a:rPr lang="en-US" sz="1600" dirty="0" err="1">
                <a:latin typeface="+mj-lt"/>
                <a:cs typeface="Arial" panose="020B0604020202020204" pitchFamily="34" charset="0"/>
              </a:rPr>
              <a:t>j.err</a:t>
            </a:r>
            <a:endParaRPr lang="en-US" sz="1600" dirty="0">
              <a:latin typeface="+mj-lt"/>
              <a:cs typeface="Arial" panose="020B0604020202020204" pitchFamily="34" charset="0"/>
            </a:endParaRPr>
          </a:p>
          <a:p>
            <a:r>
              <a:rPr lang="en-US" sz="1600" dirty="0">
                <a:latin typeface="+mj-lt"/>
                <a:cs typeface="Arial" panose="020B0604020202020204" pitchFamily="34" charset="0"/>
              </a:rPr>
              <a:t>#SBATCH --mail-type=ALL</a:t>
            </a:r>
          </a:p>
          <a:p>
            <a:r>
              <a:rPr lang="en-US" sz="1600" dirty="0">
                <a:latin typeface="+mj-lt"/>
                <a:cs typeface="Arial" panose="020B0604020202020204" pitchFamily="34" charset="0"/>
              </a:rPr>
              <a:t>#SBATCH --mail-user=</a:t>
            </a:r>
            <a:r>
              <a:rPr lang="en-US" sz="1600" dirty="0" err="1">
                <a:solidFill>
                  <a:schemeClr val="accent6">
                    <a:lumMod val="75000"/>
                  </a:schemeClr>
                </a:solidFill>
                <a:latin typeface="+mj-lt"/>
                <a:cs typeface="Arial" panose="020B0604020202020204" pitchFamily="34" charset="0"/>
              </a:rPr>
              <a:t>mbzlld</a:t>
            </a:r>
            <a:r>
              <a:rPr lang="en-US" sz="1600" dirty="0" err="1">
                <a:latin typeface="+mj-lt"/>
                <a:cs typeface="Arial" panose="020B0604020202020204" pitchFamily="34" charset="0"/>
              </a:rPr>
              <a:t>@exmail.nottingham.ac.uk</a:t>
            </a:r>
            <a:endParaRPr lang="en-US" sz="1600" dirty="0">
              <a:latin typeface="+mj-lt"/>
              <a:cs typeface="Arial" panose="020B0604020202020204" pitchFamily="34" charset="0"/>
            </a:endParaRPr>
          </a:p>
          <a:p>
            <a:endParaRPr lang="en-US" sz="1600" dirty="0">
              <a:latin typeface="+mj-lt"/>
              <a:cs typeface="Arial" panose="020B0604020202020204" pitchFamily="34" charset="0"/>
            </a:endParaRPr>
          </a:p>
          <a:p>
            <a:r>
              <a:rPr lang="en-US" sz="1600" dirty="0">
                <a:latin typeface="+mj-lt"/>
                <a:cs typeface="Arial" panose="020B0604020202020204" pitchFamily="34" charset="0"/>
              </a:rPr>
              <a:t># Write out a test file to check our job ran</a:t>
            </a:r>
          </a:p>
          <a:p>
            <a:r>
              <a:rPr lang="en-US" sz="1600" dirty="0">
                <a:latin typeface="+mj-lt"/>
                <a:cs typeface="Arial" panose="020B0604020202020204" pitchFamily="34" charset="0"/>
              </a:rPr>
              <a:t>echo “hello world” &gt; ~/</a:t>
            </a:r>
            <a:r>
              <a:rPr lang="en-US" sz="1600" dirty="0" err="1">
                <a:latin typeface="+mj-lt"/>
                <a:cs typeface="Arial" panose="020B0604020202020204" pitchFamily="34" charset="0"/>
              </a:rPr>
              <a:t>our_test_output.txt</a:t>
            </a:r>
            <a:endParaRPr lang="en-US" sz="1600" dirty="0">
              <a:latin typeface="+mj-lt"/>
              <a:cs typeface="Arial" panose="020B0604020202020204" pitchFamily="34" charset="0"/>
            </a:endParaRPr>
          </a:p>
          <a:p>
            <a:endParaRPr lang="en-US" sz="1600" dirty="0">
              <a:latin typeface="+mj-lt"/>
              <a:cs typeface="Arial" panose="020B0604020202020204" pitchFamily="34" charset="0"/>
            </a:endParaRPr>
          </a:p>
        </p:txBody>
      </p:sp>
      <p:sp>
        <p:nvSpPr>
          <p:cNvPr id="7" name="TextBox 6">
            <a:extLst>
              <a:ext uri="{FF2B5EF4-FFF2-40B4-BE49-F238E27FC236}">
                <a16:creationId xmlns:a16="http://schemas.microsoft.com/office/drawing/2014/main" id="{56CF9712-0DDE-EDF7-3BE9-A8B355180D4B}"/>
              </a:ext>
            </a:extLst>
          </p:cNvPr>
          <p:cNvSpPr txBox="1"/>
          <p:nvPr/>
        </p:nvSpPr>
        <p:spPr>
          <a:xfrm>
            <a:off x="430009" y="923142"/>
            <a:ext cx="3352200"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Example job submission script:</a:t>
            </a:r>
          </a:p>
        </p:txBody>
      </p:sp>
      <p:sp>
        <p:nvSpPr>
          <p:cNvPr id="3" name="Rectangle 2">
            <a:extLst>
              <a:ext uri="{FF2B5EF4-FFF2-40B4-BE49-F238E27FC236}">
                <a16:creationId xmlns:a16="http://schemas.microsoft.com/office/drawing/2014/main" id="{49ABF0EA-8ADF-3F35-8682-E094E7B842F8}"/>
              </a:ext>
            </a:extLst>
          </p:cNvPr>
          <p:cNvSpPr/>
          <p:nvPr/>
        </p:nvSpPr>
        <p:spPr>
          <a:xfrm>
            <a:off x="249382" y="2601199"/>
            <a:ext cx="3467361" cy="332509"/>
          </a:xfrm>
          <a:prstGeom prst="rect">
            <a:avLst/>
          </a:prstGeom>
          <a:solidFill>
            <a:schemeClr val="accent1">
              <a:alpha val="42761"/>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DFB5FF7-CAEA-C2D7-9A4A-879D8E552B15}"/>
              </a:ext>
            </a:extLst>
          </p:cNvPr>
          <p:cNvSpPr txBox="1"/>
          <p:nvPr/>
        </p:nvSpPr>
        <p:spPr>
          <a:xfrm>
            <a:off x="7561376" y="1898073"/>
            <a:ext cx="3605388" cy="341632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cpus</a:t>
            </a:r>
            <a:r>
              <a:rPr lang="en-US" dirty="0">
                <a:latin typeface="Arial" panose="020B0604020202020204" pitchFamily="34" charset="0"/>
                <a:cs typeface="Arial" panose="020B0604020202020204" pitchFamily="34" charset="0"/>
              </a:rPr>
              <a:t>-per-task=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Select how many cores you want your job to use. This is where you can make a lot of things much faster by requesting more cores.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NOTE: you cannot request more than the maximum number of cores in the node or nodes you have requested.</a:t>
            </a:r>
          </a:p>
          <a:p>
            <a:endParaRPr lang="en-US"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30FAC406-6EE1-1B7C-EE8D-2F501AAC70AF}"/>
              </a:ext>
            </a:extLst>
          </p:cNvPr>
          <p:cNvSpPr txBox="1"/>
          <p:nvPr/>
        </p:nvSpPr>
        <p:spPr>
          <a:xfrm>
            <a:off x="0" y="6227581"/>
            <a:ext cx="12192000"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NOTE: My username is </a:t>
            </a:r>
            <a:r>
              <a:rPr lang="en-US" sz="1600" dirty="0" err="1">
                <a:solidFill>
                  <a:schemeClr val="accent6">
                    <a:lumMod val="75000"/>
                  </a:schemeClr>
                </a:solidFill>
                <a:latin typeface="Arial" panose="020B0604020202020204" pitchFamily="34" charset="0"/>
                <a:cs typeface="Arial" panose="020B0604020202020204" pitchFamily="34" charset="0"/>
              </a:rPr>
              <a:t>mbzlld</a:t>
            </a:r>
            <a:r>
              <a:rPr lang="en-US" sz="1600" dirty="0">
                <a:latin typeface="Arial" panose="020B0604020202020204" pitchFamily="34" charset="0"/>
                <a:cs typeface="Arial" panose="020B0604020202020204" pitchFamily="34" charset="0"/>
              </a:rPr>
              <a:t> – where you see this in the scripts you will need to replace it with your own university username</a:t>
            </a:r>
          </a:p>
        </p:txBody>
      </p:sp>
    </p:spTree>
    <p:extLst>
      <p:ext uri="{BB962C8B-B14F-4D97-AF65-F5344CB8AC3E}">
        <p14:creationId xmlns:p14="http://schemas.microsoft.com/office/powerpoint/2010/main" val="16294041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21E3B7-9420-C6EC-E715-63091610DB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04C88C-FFC5-B020-42A3-661BBE00752F}"/>
              </a:ext>
            </a:extLst>
          </p:cNvPr>
          <p:cNvSpPr>
            <a:spLocks noGrp="1"/>
          </p:cNvSpPr>
          <p:nvPr>
            <p:ph type="ctrTitle"/>
          </p:nvPr>
        </p:nvSpPr>
        <p:spPr>
          <a:xfrm>
            <a:off x="1523998" y="502081"/>
            <a:ext cx="9144000" cy="557441"/>
          </a:xfrm>
        </p:spPr>
        <p:txBody>
          <a:bodyPr>
            <a:noAutofit/>
          </a:bodyPr>
          <a:lstStyle/>
          <a:p>
            <a:r>
              <a:rPr lang="en-US" sz="3600" dirty="0">
                <a:latin typeface="Arial" panose="020B0604020202020204" pitchFamily="34" charset="0"/>
                <a:cs typeface="Arial" panose="020B0604020202020204" pitchFamily="34" charset="0"/>
              </a:rPr>
              <a:t>Learning Objectives</a:t>
            </a:r>
          </a:p>
        </p:txBody>
      </p:sp>
      <p:sp>
        <p:nvSpPr>
          <p:cNvPr id="5" name="TextBox 4">
            <a:extLst>
              <a:ext uri="{FF2B5EF4-FFF2-40B4-BE49-F238E27FC236}">
                <a16:creationId xmlns:a16="http://schemas.microsoft.com/office/drawing/2014/main" id="{E529853A-E964-7B9A-D5BC-B3B7075AC096}"/>
              </a:ext>
            </a:extLst>
          </p:cNvPr>
          <p:cNvSpPr txBox="1"/>
          <p:nvPr/>
        </p:nvSpPr>
        <p:spPr>
          <a:xfrm>
            <a:off x="957642" y="1777296"/>
            <a:ext cx="10634283" cy="397031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smtClean="0">
                <a:latin typeface="Arial" panose="020B0604020202020204" pitchFamily="34" charset="0"/>
                <a:cs typeface="Arial" panose="020B0604020202020204" pitchFamily="34" charset="0"/>
              </a:rPr>
              <a:t>Remind </a:t>
            </a:r>
            <a:r>
              <a:rPr lang="en-US" sz="2400" dirty="0" smtClean="0">
                <a:latin typeface="Arial" panose="020B0604020202020204" pitchFamily="34" charset="0"/>
                <a:cs typeface="Arial" panose="020B0604020202020204" pitchFamily="34" charset="0"/>
              </a:rPr>
              <a:t>ourselves</a:t>
            </a:r>
            <a:r>
              <a:rPr lang="en-US" sz="2400" dirty="0" smtClean="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what the HPC is and how to use it</a:t>
            </a:r>
          </a:p>
          <a:p>
            <a:pPr marL="342900" indent="-342900">
              <a:lnSpc>
                <a:spcPct val="150000"/>
              </a:lnSpc>
              <a:buFont typeface="Arial" panose="020B0604020202020204" pitchFamily="34" charset="0"/>
              <a:buChar char="•"/>
            </a:pPr>
            <a:r>
              <a:rPr lang="en-US" sz="2400" dirty="0" smtClean="0">
                <a:latin typeface="Arial" panose="020B0604020202020204" pitchFamily="34" charset="0"/>
                <a:cs typeface="Arial" panose="020B0604020202020204" pitchFamily="34" charset="0"/>
              </a:rPr>
              <a:t>Practice submitting a </a:t>
            </a:r>
            <a:r>
              <a:rPr lang="en-US" sz="2400" dirty="0">
                <a:latin typeface="Arial" panose="020B0604020202020204" pitchFamily="34" charset="0"/>
                <a:cs typeface="Arial" panose="020B0604020202020204" pitchFamily="34" charset="0"/>
              </a:rPr>
              <a:t>job submission script</a:t>
            </a:r>
          </a:p>
          <a:p>
            <a:pPr marL="342900" indent="-342900">
              <a:lnSpc>
                <a:spcPct val="150000"/>
              </a:lnSpc>
              <a:buFont typeface="Arial" panose="020B0604020202020204" pitchFamily="34" charset="0"/>
              <a:buChar char="•"/>
            </a:pPr>
            <a:r>
              <a:rPr lang="en-US" sz="2400" dirty="0" smtClean="0">
                <a:latin typeface="Arial" panose="020B0604020202020204" pitchFamily="34" charset="0"/>
                <a:cs typeface="Arial" panose="020B0604020202020204" pitchFamily="34" charset="0"/>
              </a:rPr>
              <a:t>Practice</a:t>
            </a:r>
            <a:r>
              <a:rPr lang="en-US" sz="2400" dirty="0" smtClean="0">
                <a:latin typeface="Arial" panose="020B0604020202020204" pitchFamily="34" charset="0"/>
                <a:cs typeface="Arial" panose="020B0604020202020204" pitchFamily="34" charset="0"/>
              </a:rPr>
              <a:t> running </a:t>
            </a:r>
            <a:r>
              <a:rPr lang="en-US" sz="2400" dirty="0">
                <a:latin typeface="Arial" panose="020B0604020202020204" pitchFamily="34" charset="0"/>
                <a:cs typeface="Arial" panose="020B0604020202020204" pitchFamily="34" charset="0"/>
              </a:rPr>
              <a:t>an interactive job</a:t>
            </a:r>
          </a:p>
          <a:p>
            <a:pPr marL="342900" indent="-342900">
              <a:lnSpc>
                <a:spcPct val="150000"/>
              </a:lnSpc>
              <a:buFont typeface="Arial" panose="020B0604020202020204" pitchFamily="34" charset="0"/>
              <a:buChar char="•"/>
            </a:pPr>
            <a:r>
              <a:rPr lang="en-US" sz="2400" dirty="0" smtClean="0">
                <a:latin typeface="Arial" panose="020B0604020202020204" pitchFamily="34" charset="0"/>
                <a:cs typeface="Arial" panose="020B0604020202020204" pitchFamily="34" charset="0"/>
              </a:rPr>
              <a:t>Practice accessing </a:t>
            </a:r>
            <a:r>
              <a:rPr lang="en-US" sz="2400" dirty="0">
                <a:latin typeface="Arial" panose="020B0604020202020204" pitchFamily="34" charset="0"/>
                <a:cs typeface="Arial" panose="020B0604020202020204" pitchFamily="34" charset="0"/>
              </a:rPr>
              <a:t>software </a:t>
            </a:r>
            <a:r>
              <a:rPr lang="en-US" sz="2400" dirty="0" smtClean="0">
                <a:latin typeface="Arial" panose="020B0604020202020204" pitchFamily="34" charset="0"/>
                <a:cs typeface="Arial" panose="020B0604020202020204" pitchFamily="34" charset="0"/>
              </a:rPr>
              <a:t>modules on </a:t>
            </a:r>
            <a:r>
              <a:rPr lang="en-US" sz="2400" dirty="0">
                <a:latin typeface="Arial" panose="020B0604020202020204" pitchFamily="34" charset="0"/>
                <a:cs typeface="Arial" panose="020B0604020202020204" pitchFamily="34" charset="0"/>
              </a:rPr>
              <a:t>the </a:t>
            </a:r>
            <a:r>
              <a:rPr lang="en-US" sz="2400" dirty="0" smtClean="0">
                <a:latin typeface="Arial" panose="020B0604020202020204" pitchFamily="34" charset="0"/>
                <a:cs typeface="Arial" panose="020B0604020202020204" pitchFamily="34" charset="0"/>
              </a:rPr>
              <a:t>HPC</a:t>
            </a:r>
          </a:p>
          <a:p>
            <a:pPr marL="342900" indent="-342900">
              <a:lnSpc>
                <a:spcPct val="150000"/>
              </a:lnSpc>
              <a:buFont typeface="Arial" panose="020B0604020202020204" pitchFamily="34" charset="0"/>
              <a:buChar char="•"/>
            </a:pPr>
            <a:r>
              <a:rPr lang="en-US" sz="2400" dirty="0" smtClean="0">
                <a:latin typeface="Arial" panose="020B0604020202020204" pitchFamily="34" charset="0"/>
                <a:cs typeface="Arial" panose="020B0604020202020204" pitchFamily="34" charset="0"/>
              </a:rPr>
              <a:t>Install and practice using </a:t>
            </a:r>
            <a:r>
              <a:rPr lang="en-US" sz="2400" dirty="0" err="1" smtClean="0">
                <a:latin typeface="Arial" panose="020B0604020202020204" pitchFamily="34" charset="0"/>
                <a:cs typeface="Arial" panose="020B0604020202020204" pitchFamily="34" charset="0"/>
              </a:rPr>
              <a:t>Conda</a:t>
            </a:r>
            <a:r>
              <a:rPr lang="en-US" sz="2400" dirty="0" smtClean="0">
                <a:latin typeface="Arial" panose="020B0604020202020204" pitchFamily="34" charset="0"/>
                <a:cs typeface="Arial" panose="020B0604020202020204" pitchFamily="34" charset="0"/>
              </a:rPr>
              <a:t> on the HPC</a:t>
            </a:r>
            <a:endParaRPr lang="en-US" sz="24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2400" dirty="0" smtClean="0">
                <a:latin typeface="Arial" panose="020B0604020202020204" pitchFamily="34" charset="0"/>
                <a:cs typeface="Arial" panose="020B0604020202020204" pitchFamily="34" charset="0"/>
              </a:rPr>
              <a:t>Practice copying </a:t>
            </a:r>
            <a:r>
              <a:rPr lang="en-US" sz="2400" dirty="0">
                <a:latin typeface="Arial" panose="020B0604020202020204" pitchFamily="34" charset="0"/>
                <a:cs typeface="Arial" panose="020B0604020202020204" pitchFamily="34" charset="0"/>
              </a:rPr>
              <a:t>files between the HPC and your local machine</a:t>
            </a:r>
          </a:p>
          <a:p>
            <a:pPr marL="342900" indent="-342900">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Know where to go for further support</a:t>
            </a:r>
          </a:p>
        </p:txBody>
      </p:sp>
    </p:spTree>
    <p:extLst>
      <p:ext uri="{BB962C8B-B14F-4D97-AF65-F5344CB8AC3E}">
        <p14:creationId xmlns:p14="http://schemas.microsoft.com/office/powerpoint/2010/main" val="18394399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0F66F0-4ECE-0789-2635-7C7ADF1606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08ABAB-1B2C-F625-B878-B55C04735A0E}"/>
              </a:ext>
            </a:extLst>
          </p:cNvPr>
          <p:cNvSpPr>
            <a:spLocks noGrp="1"/>
          </p:cNvSpPr>
          <p:nvPr>
            <p:ph type="ctrTitle"/>
          </p:nvPr>
        </p:nvSpPr>
        <p:spPr>
          <a:xfrm>
            <a:off x="1524000" y="204143"/>
            <a:ext cx="9144000" cy="557441"/>
          </a:xfrm>
        </p:spPr>
        <p:txBody>
          <a:bodyPr>
            <a:normAutofit fontScale="90000"/>
          </a:bodyPr>
          <a:lstStyle/>
          <a:p>
            <a:r>
              <a:rPr lang="en-US" sz="3600" dirty="0">
                <a:latin typeface="Arial" panose="020B0604020202020204" pitchFamily="34" charset="0"/>
                <a:cs typeface="Arial" panose="020B0604020202020204" pitchFamily="34" charset="0"/>
              </a:rPr>
              <a:t>Every job needs a job submission script:</a:t>
            </a:r>
          </a:p>
        </p:txBody>
      </p:sp>
      <p:sp>
        <p:nvSpPr>
          <p:cNvPr id="5" name="TextBox 4">
            <a:extLst>
              <a:ext uri="{FF2B5EF4-FFF2-40B4-BE49-F238E27FC236}">
                <a16:creationId xmlns:a16="http://schemas.microsoft.com/office/drawing/2014/main" id="{39460013-25F3-E457-7DB4-1ADAEBD673FA}"/>
              </a:ext>
            </a:extLst>
          </p:cNvPr>
          <p:cNvSpPr txBox="1"/>
          <p:nvPr/>
        </p:nvSpPr>
        <p:spPr>
          <a:xfrm>
            <a:off x="464652" y="1343888"/>
            <a:ext cx="6669573" cy="4278094"/>
          </a:xfrm>
          <a:prstGeom prst="rect">
            <a:avLst/>
          </a:prstGeom>
          <a:solidFill>
            <a:schemeClr val="accent1">
              <a:alpha val="16000"/>
            </a:schemeClr>
          </a:solidFill>
          <a:ln>
            <a:solidFill>
              <a:schemeClr val="accent1"/>
            </a:solidFill>
          </a:ln>
        </p:spPr>
        <p:txBody>
          <a:bodyPr wrap="square">
            <a:spAutoFit/>
          </a:bodyPr>
          <a:lstStyle/>
          <a:p>
            <a:r>
              <a:rPr lang="en-US" sz="1600" dirty="0">
                <a:latin typeface="+mj-lt"/>
                <a:cs typeface="Arial" panose="020B0604020202020204" pitchFamily="34" charset="0"/>
              </a:rPr>
              <a:t>#!/bin/bash</a:t>
            </a:r>
          </a:p>
          <a:p>
            <a:endParaRPr lang="en-US" sz="1600" dirty="0">
              <a:latin typeface="+mj-lt"/>
              <a:cs typeface="Arial" panose="020B0604020202020204" pitchFamily="34" charset="0"/>
            </a:endParaRPr>
          </a:p>
          <a:p>
            <a:r>
              <a:rPr lang="en-US" sz="1600" dirty="0">
                <a:latin typeface="+mj-lt"/>
                <a:cs typeface="Arial" panose="020B0604020202020204" pitchFamily="34" charset="0"/>
              </a:rPr>
              <a:t>#SBATCH --partition=</a:t>
            </a:r>
            <a:r>
              <a:rPr lang="en-US" sz="1600" dirty="0" err="1">
                <a:latin typeface="+mj-lt"/>
                <a:cs typeface="Arial" panose="020B0604020202020204" pitchFamily="34" charset="0"/>
              </a:rPr>
              <a:t>defq</a:t>
            </a:r>
            <a:endParaRPr lang="en-US" sz="1600" dirty="0">
              <a:latin typeface="+mj-lt"/>
              <a:cs typeface="Arial" panose="020B0604020202020204" pitchFamily="34" charset="0"/>
            </a:endParaRPr>
          </a:p>
          <a:p>
            <a:r>
              <a:rPr lang="en-US" sz="1600" dirty="0">
                <a:latin typeface="+mj-lt"/>
                <a:cs typeface="Arial" panose="020B0604020202020204" pitchFamily="34" charset="0"/>
              </a:rPr>
              <a:t>#SBATCH --nodes=1</a:t>
            </a:r>
          </a:p>
          <a:p>
            <a:r>
              <a:rPr lang="en-US" sz="1600" dirty="0">
                <a:latin typeface="+mj-lt"/>
                <a:cs typeface="Arial" panose="020B0604020202020204" pitchFamily="34" charset="0"/>
              </a:rPr>
              <a:t>#SBATCH --</a:t>
            </a:r>
            <a:r>
              <a:rPr lang="en-US" sz="1600" dirty="0" err="1">
                <a:latin typeface="+mj-lt"/>
                <a:cs typeface="Arial" panose="020B0604020202020204" pitchFamily="34" charset="0"/>
              </a:rPr>
              <a:t>ntasks</a:t>
            </a:r>
            <a:r>
              <a:rPr lang="en-US" sz="1600" dirty="0">
                <a:latin typeface="+mj-lt"/>
                <a:cs typeface="Arial" panose="020B0604020202020204" pitchFamily="34" charset="0"/>
              </a:rPr>
              <a:t>=1</a:t>
            </a:r>
          </a:p>
          <a:p>
            <a:r>
              <a:rPr lang="en-US" sz="1600" dirty="0">
                <a:latin typeface="+mj-lt"/>
                <a:cs typeface="Arial" panose="020B0604020202020204" pitchFamily="34" charset="0"/>
              </a:rPr>
              <a:t>#SBATCH --</a:t>
            </a:r>
            <a:r>
              <a:rPr lang="en-US" sz="1600" dirty="0" err="1">
                <a:latin typeface="+mj-lt"/>
                <a:cs typeface="Arial" panose="020B0604020202020204" pitchFamily="34" charset="0"/>
              </a:rPr>
              <a:t>cpus</a:t>
            </a:r>
            <a:r>
              <a:rPr lang="en-US" sz="1600" dirty="0">
                <a:latin typeface="+mj-lt"/>
                <a:cs typeface="Arial" panose="020B0604020202020204" pitchFamily="34" charset="0"/>
              </a:rPr>
              <a:t>-per-task=8</a:t>
            </a:r>
          </a:p>
          <a:p>
            <a:r>
              <a:rPr lang="en-US" sz="1600" dirty="0">
                <a:latin typeface="+mj-lt"/>
                <a:cs typeface="Arial" panose="020B0604020202020204" pitchFamily="34" charset="0"/>
              </a:rPr>
              <a:t>#SBATCH --mem=5g</a:t>
            </a:r>
          </a:p>
          <a:p>
            <a:r>
              <a:rPr lang="en-US" sz="1600" dirty="0">
                <a:latin typeface="+mj-lt"/>
                <a:cs typeface="Arial" panose="020B0604020202020204" pitchFamily="34" charset="0"/>
              </a:rPr>
              <a:t>#SBATCH --time=00:10:00</a:t>
            </a:r>
          </a:p>
          <a:p>
            <a:r>
              <a:rPr lang="en-US" sz="1600" dirty="0">
                <a:latin typeface="+mj-lt"/>
                <a:cs typeface="Arial" panose="020B0604020202020204" pitchFamily="34" charset="0"/>
              </a:rPr>
              <a:t>#SBATCH --job-name=</a:t>
            </a:r>
            <a:r>
              <a:rPr lang="en-US" sz="1600" dirty="0" err="1">
                <a:latin typeface="+mj-lt"/>
                <a:cs typeface="Arial" panose="020B0604020202020204" pitchFamily="34" charset="0"/>
              </a:rPr>
              <a:t>my_job</a:t>
            </a:r>
            <a:endParaRPr lang="en-US" sz="1600" dirty="0">
              <a:latin typeface="+mj-lt"/>
              <a:cs typeface="Arial" panose="020B0604020202020204" pitchFamily="34" charset="0"/>
            </a:endParaRPr>
          </a:p>
          <a:p>
            <a:r>
              <a:rPr lang="en-US" sz="1600" dirty="0">
                <a:latin typeface="+mj-lt"/>
                <a:cs typeface="Arial" panose="020B0604020202020204" pitchFamily="34" charset="0"/>
              </a:rPr>
              <a:t>#SBATCH --output=/gpfs01/home/</a:t>
            </a:r>
            <a:r>
              <a:rPr lang="en-US" sz="1600" dirty="0" err="1">
                <a:solidFill>
                  <a:schemeClr val="accent6">
                    <a:lumMod val="75000"/>
                  </a:schemeClr>
                </a:solidFill>
                <a:latin typeface="+mj-lt"/>
                <a:cs typeface="Arial" panose="020B0604020202020204" pitchFamily="34" charset="0"/>
              </a:rPr>
              <a:t>mbzlld</a:t>
            </a:r>
            <a:r>
              <a:rPr lang="en-US" sz="1600" dirty="0">
                <a:latin typeface="+mj-lt"/>
                <a:cs typeface="Arial" panose="020B0604020202020204" pitchFamily="34" charset="0"/>
              </a:rPr>
              <a:t>/</a:t>
            </a:r>
            <a:r>
              <a:rPr lang="en-US" sz="1600" dirty="0" err="1">
                <a:latin typeface="+mj-lt"/>
                <a:cs typeface="Arial" panose="020B0604020202020204" pitchFamily="34" charset="0"/>
              </a:rPr>
              <a:t>slurm</a:t>
            </a:r>
            <a:r>
              <a:rPr lang="en-US" sz="1600" dirty="0">
                <a:latin typeface="+mj-lt"/>
                <a:cs typeface="Arial" panose="020B0604020202020204" pitchFamily="34" charset="0"/>
              </a:rPr>
              <a:t>-%x-%</a:t>
            </a:r>
            <a:r>
              <a:rPr lang="en-US" sz="1600" dirty="0" err="1">
                <a:latin typeface="+mj-lt"/>
                <a:cs typeface="Arial" panose="020B0604020202020204" pitchFamily="34" charset="0"/>
              </a:rPr>
              <a:t>j.out</a:t>
            </a:r>
            <a:endParaRPr lang="en-US" sz="1600" dirty="0">
              <a:latin typeface="+mj-lt"/>
              <a:cs typeface="Arial" panose="020B0604020202020204" pitchFamily="34" charset="0"/>
            </a:endParaRPr>
          </a:p>
          <a:p>
            <a:r>
              <a:rPr lang="en-US" sz="1600" dirty="0">
                <a:latin typeface="+mj-lt"/>
                <a:cs typeface="Arial" panose="020B0604020202020204" pitchFamily="34" charset="0"/>
              </a:rPr>
              <a:t>#SBATCH --error=/gpfs01/home/</a:t>
            </a:r>
            <a:r>
              <a:rPr lang="en-US" sz="1600" dirty="0" err="1">
                <a:solidFill>
                  <a:schemeClr val="accent6">
                    <a:lumMod val="75000"/>
                  </a:schemeClr>
                </a:solidFill>
                <a:latin typeface="+mj-lt"/>
                <a:cs typeface="Arial" panose="020B0604020202020204" pitchFamily="34" charset="0"/>
              </a:rPr>
              <a:t>mbzlld</a:t>
            </a:r>
            <a:r>
              <a:rPr lang="en-US" sz="1600" dirty="0">
                <a:latin typeface="+mj-lt"/>
                <a:cs typeface="Arial" panose="020B0604020202020204" pitchFamily="34" charset="0"/>
              </a:rPr>
              <a:t>/</a:t>
            </a:r>
            <a:r>
              <a:rPr lang="en-US" sz="1600" dirty="0" err="1">
                <a:latin typeface="+mj-lt"/>
                <a:cs typeface="Arial" panose="020B0604020202020204" pitchFamily="34" charset="0"/>
              </a:rPr>
              <a:t>slurm</a:t>
            </a:r>
            <a:r>
              <a:rPr lang="en-US" sz="1600" dirty="0">
                <a:latin typeface="+mj-lt"/>
                <a:cs typeface="Arial" panose="020B0604020202020204" pitchFamily="34" charset="0"/>
              </a:rPr>
              <a:t>-%x-%</a:t>
            </a:r>
            <a:r>
              <a:rPr lang="en-US" sz="1600" dirty="0" err="1">
                <a:latin typeface="+mj-lt"/>
                <a:cs typeface="Arial" panose="020B0604020202020204" pitchFamily="34" charset="0"/>
              </a:rPr>
              <a:t>j.err</a:t>
            </a:r>
            <a:endParaRPr lang="en-US" sz="1600" dirty="0">
              <a:latin typeface="+mj-lt"/>
              <a:cs typeface="Arial" panose="020B0604020202020204" pitchFamily="34" charset="0"/>
            </a:endParaRPr>
          </a:p>
          <a:p>
            <a:r>
              <a:rPr lang="en-US" sz="1600" dirty="0">
                <a:latin typeface="+mj-lt"/>
                <a:cs typeface="Arial" panose="020B0604020202020204" pitchFamily="34" charset="0"/>
              </a:rPr>
              <a:t>#SBATCH --mail-type=ALL</a:t>
            </a:r>
          </a:p>
          <a:p>
            <a:r>
              <a:rPr lang="en-US" sz="1600" dirty="0">
                <a:latin typeface="+mj-lt"/>
                <a:cs typeface="Arial" panose="020B0604020202020204" pitchFamily="34" charset="0"/>
              </a:rPr>
              <a:t>#SBATCH --mail-user=</a:t>
            </a:r>
            <a:r>
              <a:rPr lang="en-US" sz="1600" dirty="0" err="1">
                <a:solidFill>
                  <a:schemeClr val="accent6">
                    <a:lumMod val="75000"/>
                  </a:schemeClr>
                </a:solidFill>
                <a:latin typeface="+mj-lt"/>
                <a:cs typeface="Arial" panose="020B0604020202020204" pitchFamily="34" charset="0"/>
              </a:rPr>
              <a:t>mbzlld</a:t>
            </a:r>
            <a:r>
              <a:rPr lang="en-US" sz="1600" dirty="0" err="1">
                <a:latin typeface="+mj-lt"/>
                <a:cs typeface="Arial" panose="020B0604020202020204" pitchFamily="34" charset="0"/>
              </a:rPr>
              <a:t>@exmail.nottingham.ac.uk</a:t>
            </a:r>
            <a:endParaRPr lang="en-US" sz="1600" dirty="0">
              <a:latin typeface="+mj-lt"/>
              <a:cs typeface="Arial" panose="020B0604020202020204" pitchFamily="34" charset="0"/>
            </a:endParaRPr>
          </a:p>
          <a:p>
            <a:endParaRPr lang="en-US" sz="1600" dirty="0">
              <a:latin typeface="+mj-lt"/>
              <a:cs typeface="Arial" panose="020B0604020202020204" pitchFamily="34" charset="0"/>
            </a:endParaRPr>
          </a:p>
          <a:p>
            <a:r>
              <a:rPr lang="en-US" sz="1600" dirty="0">
                <a:latin typeface="+mj-lt"/>
                <a:cs typeface="Arial" panose="020B0604020202020204" pitchFamily="34" charset="0"/>
              </a:rPr>
              <a:t># Write out a test file to check our job ran</a:t>
            </a:r>
          </a:p>
          <a:p>
            <a:r>
              <a:rPr lang="en-US" sz="1600" dirty="0">
                <a:latin typeface="+mj-lt"/>
                <a:cs typeface="Arial" panose="020B0604020202020204" pitchFamily="34" charset="0"/>
              </a:rPr>
              <a:t>echo “hello world” &gt; ~/</a:t>
            </a:r>
            <a:r>
              <a:rPr lang="en-US" sz="1600" dirty="0" err="1">
                <a:latin typeface="+mj-lt"/>
                <a:cs typeface="Arial" panose="020B0604020202020204" pitchFamily="34" charset="0"/>
              </a:rPr>
              <a:t>our_test_output.txt</a:t>
            </a:r>
            <a:endParaRPr lang="en-US" sz="1600" dirty="0">
              <a:latin typeface="+mj-lt"/>
              <a:cs typeface="Arial" panose="020B0604020202020204" pitchFamily="34" charset="0"/>
            </a:endParaRPr>
          </a:p>
          <a:p>
            <a:endParaRPr lang="en-US" sz="1600" dirty="0">
              <a:latin typeface="+mj-lt"/>
              <a:cs typeface="Arial" panose="020B0604020202020204" pitchFamily="34" charset="0"/>
            </a:endParaRPr>
          </a:p>
        </p:txBody>
      </p:sp>
      <p:sp>
        <p:nvSpPr>
          <p:cNvPr id="7" name="TextBox 6">
            <a:extLst>
              <a:ext uri="{FF2B5EF4-FFF2-40B4-BE49-F238E27FC236}">
                <a16:creationId xmlns:a16="http://schemas.microsoft.com/office/drawing/2014/main" id="{223578AF-7654-D48C-DCFD-90B52913F657}"/>
              </a:ext>
            </a:extLst>
          </p:cNvPr>
          <p:cNvSpPr txBox="1"/>
          <p:nvPr/>
        </p:nvSpPr>
        <p:spPr>
          <a:xfrm>
            <a:off x="430009" y="923142"/>
            <a:ext cx="3352200"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Example job submission script:</a:t>
            </a:r>
          </a:p>
        </p:txBody>
      </p:sp>
      <p:sp>
        <p:nvSpPr>
          <p:cNvPr id="3" name="Rectangle 2">
            <a:extLst>
              <a:ext uri="{FF2B5EF4-FFF2-40B4-BE49-F238E27FC236}">
                <a16:creationId xmlns:a16="http://schemas.microsoft.com/office/drawing/2014/main" id="{33DFD2D7-5667-505D-C4BA-737FF675C390}"/>
              </a:ext>
            </a:extLst>
          </p:cNvPr>
          <p:cNvSpPr/>
          <p:nvPr/>
        </p:nvSpPr>
        <p:spPr>
          <a:xfrm>
            <a:off x="249382" y="2796896"/>
            <a:ext cx="3467361" cy="332509"/>
          </a:xfrm>
          <a:prstGeom prst="rect">
            <a:avLst/>
          </a:prstGeom>
          <a:solidFill>
            <a:schemeClr val="accent1">
              <a:alpha val="42761"/>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443E9816-3222-C0D4-9C9D-4C5EA87519A0}"/>
              </a:ext>
            </a:extLst>
          </p:cNvPr>
          <p:cNvSpPr txBox="1"/>
          <p:nvPr/>
        </p:nvSpPr>
        <p:spPr>
          <a:xfrm>
            <a:off x="7561376" y="1898073"/>
            <a:ext cx="3605388" cy="341632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--mem=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Select how much RAM to allocate to your job. This allows you to use far more memory than you would usually be able to access on a standard computer.</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Units:</a:t>
            </a:r>
          </a:p>
          <a:p>
            <a:r>
              <a:rPr lang="en-US" dirty="0">
                <a:latin typeface="Arial" panose="020B0604020202020204" pitchFamily="34" charset="0"/>
                <a:cs typeface="Arial" panose="020B0604020202020204" pitchFamily="34" charset="0"/>
              </a:rPr>
              <a:t>g = </a:t>
            </a:r>
            <a:r>
              <a:rPr lang="en-US" dirty="0" err="1">
                <a:latin typeface="Arial" panose="020B0604020202020204" pitchFamily="34" charset="0"/>
                <a:cs typeface="Arial" panose="020B0604020202020204" pitchFamily="34" charset="0"/>
              </a:rPr>
              <a:t>gb</a:t>
            </a:r>
            <a:r>
              <a:rPr lang="en-US" dirty="0">
                <a:latin typeface="Arial" panose="020B0604020202020204" pitchFamily="34" charset="0"/>
                <a:cs typeface="Arial" panose="020B0604020202020204" pitchFamily="34" charset="0"/>
              </a:rPr>
              <a:t> – gigabytes</a:t>
            </a:r>
          </a:p>
          <a:p>
            <a:r>
              <a:rPr lang="en-US" dirty="0">
                <a:latin typeface="Arial" panose="020B0604020202020204" pitchFamily="34" charset="0"/>
                <a:cs typeface="Arial" panose="020B0604020202020204" pitchFamily="34" charset="0"/>
              </a:rPr>
              <a:t>m = mb – megabytes</a:t>
            </a:r>
          </a:p>
          <a:p>
            <a:endParaRPr lang="en-US"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30FAC406-6EE1-1B7C-EE8D-2F501AAC70AF}"/>
              </a:ext>
            </a:extLst>
          </p:cNvPr>
          <p:cNvSpPr txBox="1"/>
          <p:nvPr/>
        </p:nvSpPr>
        <p:spPr>
          <a:xfrm>
            <a:off x="0" y="6227581"/>
            <a:ext cx="12192000"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NOTE: My username is </a:t>
            </a:r>
            <a:r>
              <a:rPr lang="en-US" sz="1600" dirty="0" err="1">
                <a:solidFill>
                  <a:schemeClr val="accent6">
                    <a:lumMod val="75000"/>
                  </a:schemeClr>
                </a:solidFill>
                <a:latin typeface="Arial" panose="020B0604020202020204" pitchFamily="34" charset="0"/>
                <a:cs typeface="Arial" panose="020B0604020202020204" pitchFamily="34" charset="0"/>
              </a:rPr>
              <a:t>mbzlld</a:t>
            </a:r>
            <a:r>
              <a:rPr lang="en-US" sz="1600" dirty="0">
                <a:latin typeface="Arial" panose="020B0604020202020204" pitchFamily="34" charset="0"/>
                <a:cs typeface="Arial" panose="020B0604020202020204" pitchFamily="34" charset="0"/>
              </a:rPr>
              <a:t> – where you see this in the scripts you will need to replace it with your own university username</a:t>
            </a:r>
          </a:p>
        </p:txBody>
      </p:sp>
    </p:spTree>
    <p:extLst>
      <p:ext uri="{BB962C8B-B14F-4D97-AF65-F5344CB8AC3E}">
        <p14:creationId xmlns:p14="http://schemas.microsoft.com/office/powerpoint/2010/main" val="14144017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1F8453-0129-2603-25A2-43B5EE2770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C5AFAF-4581-D9C5-0854-6598A552BFB0}"/>
              </a:ext>
            </a:extLst>
          </p:cNvPr>
          <p:cNvSpPr>
            <a:spLocks noGrp="1"/>
          </p:cNvSpPr>
          <p:nvPr>
            <p:ph type="ctrTitle"/>
          </p:nvPr>
        </p:nvSpPr>
        <p:spPr>
          <a:xfrm>
            <a:off x="1524000" y="204143"/>
            <a:ext cx="9144000" cy="557441"/>
          </a:xfrm>
        </p:spPr>
        <p:txBody>
          <a:bodyPr>
            <a:normAutofit fontScale="90000"/>
          </a:bodyPr>
          <a:lstStyle/>
          <a:p>
            <a:r>
              <a:rPr lang="en-US" sz="3600" dirty="0">
                <a:latin typeface="Arial" panose="020B0604020202020204" pitchFamily="34" charset="0"/>
                <a:cs typeface="Arial" panose="020B0604020202020204" pitchFamily="34" charset="0"/>
              </a:rPr>
              <a:t>Every job needs a job submission script:</a:t>
            </a:r>
          </a:p>
        </p:txBody>
      </p:sp>
      <p:sp>
        <p:nvSpPr>
          <p:cNvPr id="5" name="TextBox 4">
            <a:extLst>
              <a:ext uri="{FF2B5EF4-FFF2-40B4-BE49-F238E27FC236}">
                <a16:creationId xmlns:a16="http://schemas.microsoft.com/office/drawing/2014/main" id="{F4C7B413-9CD4-7042-69CB-2B6116918A6D}"/>
              </a:ext>
            </a:extLst>
          </p:cNvPr>
          <p:cNvSpPr txBox="1"/>
          <p:nvPr/>
        </p:nvSpPr>
        <p:spPr>
          <a:xfrm>
            <a:off x="464652" y="1343888"/>
            <a:ext cx="6802923" cy="4278094"/>
          </a:xfrm>
          <a:prstGeom prst="rect">
            <a:avLst/>
          </a:prstGeom>
          <a:solidFill>
            <a:schemeClr val="accent1">
              <a:alpha val="16000"/>
            </a:schemeClr>
          </a:solidFill>
          <a:ln>
            <a:solidFill>
              <a:schemeClr val="accent1"/>
            </a:solidFill>
          </a:ln>
        </p:spPr>
        <p:txBody>
          <a:bodyPr wrap="square">
            <a:spAutoFit/>
          </a:bodyPr>
          <a:lstStyle/>
          <a:p>
            <a:r>
              <a:rPr lang="en-US" sz="1600" dirty="0">
                <a:latin typeface="+mj-lt"/>
                <a:cs typeface="Arial" panose="020B0604020202020204" pitchFamily="34" charset="0"/>
              </a:rPr>
              <a:t>#!/bin/bash</a:t>
            </a:r>
          </a:p>
          <a:p>
            <a:endParaRPr lang="en-US" sz="1600" dirty="0">
              <a:latin typeface="+mj-lt"/>
              <a:cs typeface="Arial" panose="020B0604020202020204" pitchFamily="34" charset="0"/>
            </a:endParaRPr>
          </a:p>
          <a:p>
            <a:r>
              <a:rPr lang="en-US" sz="1600" dirty="0">
                <a:latin typeface="+mj-lt"/>
                <a:cs typeface="Arial" panose="020B0604020202020204" pitchFamily="34" charset="0"/>
              </a:rPr>
              <a:t>#SBATCH --partition=</a:t>
            </a:r>
            <a:r>
              <a:rPr lang="en-US" sz="1600" dirty="0" err="1">
                <a:latin typeface="+mj-lt"/>
                <a:cs typeface="Arial" panose="020B0604020202020204" pitchFamily="34" charset="0"/>
              </a:rPr>
              <a:t>defq</a:t>
            </a:r>
            <a:endParaRPr lang="en-US" sz="1600" dirty="0">
              <a:latin typeface="+mj-lt"/>
              <a:cs typeface="Arial" panose="020B0604020202020204" pitchFamily="34" charset="0"/>
            </a:endParaRPr>
          </a:p>
          <a:p>
            <a:r>
              <a:rPr lang="en-US" sz="1600" dirty="0">
                <a:latin typeface="+mj-lt"/>
                <a:cs typeface="Arial" panose="020B0604020202020204" pitchFamily="34" charset="0"/>
              </a:rPr>
              <a:t>#SBATCH --nodes=1</a:t>
            </a:r>
          </a:p>
          <a:p>
            <a:r>
              <a:rPr lang="en-US" sz="1600" dirty="0">
                <a:latin typeface="+mj-lt"/>
                <a:cs typeface="Arial" panose="020B0604020202020204" pitchFamily="34" charset="0"/>
              </a:rPr>
              <a:t>#SBATCH --</a:t>
            </a:r>
            <a:r>
              <a:rPr lang="en-US" sz="1600" dirty="0" err="1">
                <a:latin typeface="+mj-lt"/>
                <a:cs typeface="Arial" panose="020B0604020202020204" pitchFamily="34" charset="0"/>
              </a:rPr>
              <a:t>ntasks</a:t>
            </a:r>
            <a:r>
              <a:rPr lang="en-US" sz="1600" dirty="0">
                <a:latin typeface="+mj-lt"/>
                <a:cs typeface="Arial" panose="020B0604020202020204" pitchFamily="34" charset="0"/>
              </a:rPr>
              <a:t>=1</a:t>
            </a:r>
          </a:p>
          <a:p>
            <a:r>
              <a:rPr lang="en-US" sz="1600" dirty="0">
                <a:latin typeface="+mj-lt"/>
                <a:cs typeface="Arial" panose="020B0604020202020204" pitchFamily="34" charset="0"/>
              </a:rPr>
              <a:t>#SBATCH --</a:t>
            </a:r>
            <a:r>
              <a:rPr lang="en-US" sz="1600" dirty="0" err="1">
                <a:latin typeface="+mj-lt"/>
                <a:cs typeface="Arial" panose="020B0604020202020204" pitchFamily="34" charset="0"/>
              </a:rPr>
              <a:t>cpus</a:t>
            </a:r>
            <a:r>
              <a:rPr lang="en-US" sz="1600" dirty="0">
                <a:latin typeface="+mj-lt"/>
                <a:cs typeface="Arial" panose="020B0604020202020204" pitchFamily="34" charset="0"/>
              </a:rPr>
              <a:t>-per-task=8</a:t>
            </a:r>
          </a:p>
          <a:p>
            <a:r>
              <a:rPr lang="en-US" sz="1600" dirty="0">
                <a:latin typeface="+mj-lt"/>
                <a:cs typeface="Arial" panose="020B0604020202020204" pitchFamily="34" charset="0"/>
              </a:rPr>
              <a:t>#SBATCH --mem=5g</a:t>
            </a:r>
          </a:p>
          <a:p>
            <a:r>
              <a:rPr lang="en-US" sz="1600" dirty="0">
                <a:latin typeface="+mj-lt"/>
                <a:cs typeface="Arial" panose="020B0604020202020204" pitchFamily="34" charset="0"/>
              </a:rPr>
              <a:t>#SBATCH --time=00:10:00</a:t>
            </a:r>
          </a:p>
          <a:p>
            <a:r>
              <a:rPr lang="en-US" sz="1600" dirty="0">
                <a:latin typeface="+mj-lt"/>
                <a:cs typeface="Arial" panose="020B0604020202020204" pitchFamily="34" charset="0"/>
              </a:rPr>
              <a:t>#SBATCH --job-name=</a:t>
            </a:r>
            <a:r>
              <a:rPr lang="en-US" sz="1600" dirty="0" err="1">
                <a:latin typeface="+mj-lt"/>
                <a:cs typeface="Arial" panose="020B0604020202020204" pitchFamily="34" charset="0"/>
              </a:rPr>
              <a:t>my_job</a:t>
            </a:r>
            <a:endParaRPr lang="en-US" sz="1600" dirty="0">
              <a:latin typeface="+mj-lt"/>
              <a:cs typeface="Arial" panose="020B0604020202020204" pitchFamily="34" charset="0"/>
            </a:endParaRPr>
          </a:p>
          <a:p>
            <a:r>
              <a:rPr lang="en-US" sz="1600" dirty="0">
                <a:latin typeface="+mj-lt"/>
                <a:cs typeface="Arial" panose="020B0604020202020204" pitchFamily="34" charset="0"/>
              </a:rPr>
              <a:t>#SBATCH --output=/gpfs01/home/</a:t>
            </a:r>
            <a:r>
              <a:rPr lang="en-US" sz="1600" dirty="0" err="1">
                <a:solidFill>
                  <a:schemeClr val="accent6">
                    <a:lumMod val="75000"/>
                  </a:schemeClr>
                </a:solidFill>
                <a:latin typeface="+mj-lt"/>
                <a:cs typeface="Arial" panose="020B0604020202020204" pitchFamily="34" charset="0"/>
              </a:rPr>
              <a:t>mbzlld</a:t>
            </a:r>
            <a:r>
              <a:rPr lang="en-US" sz="1600" dirty="0">
                <a:latin typeface="+mj-lt"/>
                <a:cs typeface="Arial" panose="020B0604020202020204" pitchFamily="34" charset="0"/>
              </a:rPr>
              <a:t>/</a:t>
            </a:r>
            <a:r>
              <a:rPr lang="en-US" sz="1600" dirty="0" err="1">
                <a:latin typeface="+mj-lt"/>
                <a:cs typeface="Arial" panose="020B0604020202020204" pitchFamily="34" charset="0"/>
              </a:rPr>
              <a:t>slurm</a:t>
            </a:r>
            <a:r>
              <a:rPr lang="en-US" sz="1600" dirty="0">
                <a:latin typeface="+mj-lt"/>
                <a:cs typeface="Arial" panose="020B0604020202020204" pitchFamily="34" charset="0"/>
              </a:rPr>
              <a:t>-%x-%</a:t>
            </a:r>
            <a:r>
              <a:rPr lang="en-US" sz="1600" dirty="0" err="1">
                <a:latin typeface="+mj-lt"/>
                <a:cs typeface="Arial" panose="020B0604020202020204" pitchFamily="34" charset="0"/>
              </a:rPr>
              <a:t>j.out</a:t>
            </a:r>
            <a:endParaRPr lang="en-US" sz="1600" dirty="0">
              <a:latin typeface="+mj-lt"/>
              <a:cs typeface="Arial" panose="020B0604020202020204" pitchFamily="34" charset="0"/>
            </a:endParaRPr>
          </a:p>
          <a:p>
            <a:r>
              <a:rPr lang="en-US" sz="1600" dirty="0">
                <a:latin typeface="+mj-lt"/>
                <a:cs typeface="Arial" panose="020B0604020202020204" pitchFamily="34" charset="0"/>
              </a:rPr>
              <a:t>#SBATCH --error=/gpfs01/home/</a:t>
            </a:r>
            <a:r>
              <a:rPr lang="en-US" sz="1600" dirty="0" err="1">
                <a:solidFill>
                  <a:schemeClr val="accent6">
                    <a:lumMod val="75000"/>
                  </a:schemeClr>
                </a:solidFill>
                <a:latin typeface="+mj-lt"/>
                <a:cs typeface="Arial" panose="020B0604020202020204" pitchFamily="34" charset="0"/>
              </a:rPr>
              <a:t>mbzlld</a:t>
            </a:r>
            <a:r>
              <a:rPr lang="en-US" sz="1600" dirty="0">
                <a:latin typeface="+mj-lt"/>
                <a:cs typeface="Arial" panose="020B0604020202020204" pitchFamily="34" charset="0"/>
              </a:rPr>
              <a:t>/</a:t>
            </a:r>
            <a:r>
              <a:rPr lang="en-US" sz="1600" dirty="0" err="1">
                <a:latin typeface="+mj-lt"/>
                <a:cs typeface="Arial" panose="020B0604020202020204" pitchFamily="34" charset="0"/>
              </a:rPr>
              <a:t>slurm</a:t>
            </a:r>
            <a:r>
              <a:rPr lang="en-US" sz="1600" dirty="0">
                <a:latin typeface="+mj-lt"/>
                <a:cs typeface="Arial" panose="020B0604020202020204" pitchFamily="34" charset="0"/>
              </a:rPr>
              <a:t>-%x-%</a:t>
            </a:r>
            <a:r>
              <a:rPr lang="en-US" sz="1600" dirty="0" err="1">
                <a:latin typeface="+mj-lt"/>
                <a:cs typeface="Arial" panose="020B0604020202020204" pitchFamily="34" charset="0"/>
              </a:rPr>
              <a:t>j.err</a:t>
            </a:r>
            <a:endParaRPr lang="en-US" sz="1600" dirty="0">
              <a:latin typeface="+mj-lt"/>
              <a:cs typeface="Arial" panose="020B0604020202020204" pitchFamily="34" charset="0"/>
            </a:endParaRPr>
          </a:p>
          <a:p>
            <a:r>
              <a:rPr lang="en-US" sz="1600" dirty="0">
                <a:latin typeface="+mj-lt"/>
                <a:cs typeface="Arial" panose="020B0604020202020204" pitchFamily="34" charset="0"/>
              </a:rPr>
              <a:t>#SBATCH --mail-type=ALL</a:t>
            </a:r>
          </a:p>
          <a:p>
            <a:r>
              <a:rPr lang="en-US" sz="1600" dirty="0">
                <a:latin typeface="+mj-lt"/>
                <a:cs typeface="Arial" panose="020B0604020202020204" pitchFamily="34" charset="0"/>
              </a:rPr>
              <a:t>#SBATCH --mail-user=</a:t>
            </a:r>
            <a:r>
              <a:rPr lang="en-US" sz="1600" dirty="0" err="1">
                <a:solidFill>
                  <a:schemeClr val="accent6">
                    <a:lumMod val="75000"/>
                  </a:schemeClr>
                </a:solidFill>
                <a:latin typeface="+mj-lt"/>
                <a:cs typeface="Arial" panose="020B0604020202020204" pitchFamily="34" charset="0"/>
              </a:rPr>
              <a:t>mbzlld</a:t>
            </a:r>
            <a:r>
              <a:rPr lang="en-US" sz="1600" dirty="0" err="1">
                <a:latin typeface="+mj-lt"/>
                <a:cs typeface="Arial" panose="020B0604020202020204" pitchFamily="34" charset="0"/>
              </a:rPr>
              <a:t>@exmail.nottingham.ac.uk</a:t>
            </a:r>
            <a:endParaRPr lang="en-US" sz="1600" dirty="0">
              <a:latin typeface="+mj-lt"/>
              <a:cs typeface="Arial" panose="020B0604020202020204" pitchFamily="34" charset="0"/>
            </a:endParaRPr>
          </a:p>
          <a:p>
            <a:endParaRPr lang="en-US" sz="1600" dirty="0">
              <a:latin typeface="+mj-lt"/>
              <a:cs typeface="Arial" panose="020B0604020202020204" pitchFamily="34" charset="0"/>
            </a:endParaRPr>
          </a:p>
          <a:p>
            <a:r>
              <a:rPr lang="en-US" sz="1600" dirty="0">
                <a:latin typeface="+mj-lt"/>
                <a:cs typeface="Arial" panose="020B0604020202020204" pitchFamily="34" charset="0"/>
              </a:rPr>
              <a:t># Write out a test file to check our job ran</a:t>
            </a:r>
          </a:p>
          <a:p>
            <a:r>
              <a:rPr lang="en-US" sz="1600" dirty="0">
                <a:latin typeface="+mj-lt"/>
                <a:cs typeface="Arial" panose="020B0604020202020204" pitchFamily="34" charset="0"/>
              </a:rPr>
              <a:t>echo “hello world” &gt; ~/</a:t>
            </a:r>
            <a:r>
              <a:rPr lang="en-US" sz="1600" dirty="0" err="1">
                <a:latin typeface="+mj-lt"/>
                <a:cs typeface="Arial" panose="020B0604020202020204" pitchFamily="34" charset="0"/>
              </a:rPr>
              <a:t>our_test_output.txt</a:t>
            </a:r>
            <a:endParaRPr lang="en-US" sz="1600" dirty="0">
              <a:latin typeface="+mj-lt"/>
              <a:cs typeface="Arial" panose="020B0604020202020204" pitchFamily="34" charset="0"/>
            </a:endParaRPr>
          </a:p>
          <a:p>
            <a:endParaRPr lang="en-US" sz="1600" dirty="0">
              <a:latin typeface="+mj-lt"/>
              <a:cs typeface="Arial" panose="020B0604020202020204" pitchFamily="34" charset="0"/>
            </a:endParaRPr>
          </a:p>
        </p:txBody>
      </p:sp>
      <p:sp>
        <p:nvSpPr>
          <p:cNvPr id="7" name="TextBox 6">
            <a:extLst>
              <a:ext uri="{FF2B5EF4-FFF2-40B4-BE49-F238E27FC236}">
                <a16:creationId xmlns:a16="http://schemas.microsoft.com/office/drawing/2014/main" id="{805D2A6F-1B45-19A0-B602-E893AB367BF4}"/>
              </a:ext>
            </a:extLst>
          </p:cNvPr>
          <p:cNvSpPr txBox="1"/>
          <p:nvPr/>
        </p:nvSpPr>
        <p:spPr>
          <a:xfrm>
            <a:off x="430009" y="923142"/>
            <a:ext cx="3352200"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Example job submission script:</a:t>
            </a:r>
          </a:p>
        </p:txBody>
      </p:sp>
      <p:sp>
        <p:nvSpPr>
          <p:cNvPr id="3" name="Rectangle 2">
            <a:extLst>
              <a:ext uri="{FF2B5EF4-FFF2-40B4-BE49-F238E27FC236}">
                <a16:creationId xmlns:a16="http://schemas.microsoft.com/office/drawing/2014/main" id="{32C6C96E-35CC-FB67-A736-10D3ECB0807E}"/>
              </a:ext>
            </a:extLst>
          </p:cNvPr>
          <p:cNvSpPr/>
          <p:nvPr/>
        </p:nvSpPr>
        <p:spPr>
          <a:xfrm>
            <a:off x="249382" y="3060136"/>
            <a:ext cx="3467361" cy="332509"/>
          </a:xfrm>
          <a:prstGeom prst="rect">
            <a:avLst/>
          </a:prstGeom>
          <a:solidFill>
            <a:schemeClr val="accent1">
              <a:alpha val="42761"/>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2A501D23-FD03-920D-9C97-7CCDC9C52BCA}"/>
              </a:ext>
            </a:extLst>
          </p:cNvPr>
          <p:cNvSpPr txBox="1"/>
          <p:nvPr/>
        </p:nvSpPr>
        <p:spPr>
          <a:xfrm>
            <a:off x="7561376" y="1898073"/>
            <a:ext cx="3605388" cy="369331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--time=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Select the maximum amount of time your job can run for.</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Units:</a:t>
            </a:r>
          </a:p>
          <a:p>
            <a:r>
              <a:rPr lang="en-US" dirty="0" err="1">
                <a:latin typeface="Arial" panose="020B0604020202020204" pitchFamily="34" charset="0"/>
                <a:cs typeface="Arial" panose="020B0604020202020204" pitchFamily="34" charset="0"/>
              </a:rPr>
              <a:t>hh:mm:ss</a:t>
            </a: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NOTE: the different nodes have different maximum job times. No one can request more than 7 days (168 hours) on any node.</a:t>
            </a:r>
          </a:p>
          <a:p>
            <a:endParaRPr lang="en-US"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30FAC406-6EE1-1B7C-EE8D-2F501AAC70AF}"/>
              </a:ext>
            </a:extLst>
          </p:cNvPr>
          <p:cNvSpPr txBox="1"/>
          <p:nvPr/>
        </p:nvSpPr>
        <p:spPr>
          <a:xfrm>
            <a:off x="0" y="6227581"/>
            <a:ext cx="12192000"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NOTE: My username is </a:t>
            </a:r>
            <a:r>
              <a:rPr lang="en-US" sz="1600" dirty="0" err="1">
                <a:solidFill>
                  <a:schemeClr val="accent6">
                    <a:lumMod val="75000"/>
                  </a:schemeClr>
                </a:solidFill>
                <a:latin typeface="Arial" panose="020B0604020202020204" pitchFamily="34" charset="0"/>
                <a:cs typeface="Arial" panose="020B0604020202020204" pitchFamily="34" charset="0"/>
              </a:rPr>
              <a:t>mbzlld</a:t>
            </a:r>
            <a:r>
              <a:rPr lang="en-US" sz="1600" dirty="0">
                <a:latin typeface="Arial" panose="020B0604020202020204" pitchFamily="34" charset="0"/>
                <a:cs typeface="Arial" panose="020B0604020202020204" pitchFamily="34" charset="0"/>
              </a:rPr>
              <a:t> – where you see this in the scripts you will need to replace it with your own university username</a:t>
            </a:r>
          </a:p>
        </p:txBody>
      </p:sp>
    </p:spTree>
    <p:extLst>
      <p:ext uri="{BB962C8B-B14F-4D97-AF65-F5344CB8AC3E}">
        <p14:creationId xmlns:p14="http://schemas.microsoft.com/office/powerpoint/2010/main" val="15430637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259267-7DCE-C6B2-ADFF-CE4959B0D0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3C94D5-EC41-34CF-B386-3229D9936849}"/>
              </a:ext>
            </a:extLst>
          </p:cNvPr>
          <p:cNvSpPr>
            <a:spLocks noGrp="1"/>
          </p:cNvSpPr>
          <p:nvPr>
            <p:ph type="ctrTitle"/>
          </p:nvPr>
        </p:nvSpPr>
        <p:spPr>
          <a:xfrm>
            <a:off x="1524000" y="204143"/>
            <a:ext cx="9144000" cy="557441"/>
          </a:xfrm>
        </p:spPr>
        <p:txBody>
          <a:bodyPr>
            <a:normAutofit fontScale="90000"/>
          </a:bodyPr>
          <a:lstStyle/>
          <a:p>
            <a:r>
              <a:rPr lang="en-US" sz="3600" dirty="0">
                <a:latin typeface="Arial" panose="020B0604020202020204" pitchFamily="34" charset="0"/>
                <a:cs typeface="Arial" panose="020B0604020202020204" pitchFamily="34" charset="0"/>
              </a:rPr>
              <a:t>Every job needs a job submission script:</a:t>
            </a:r>
          </a:p>
        </p:txBody>
      </p:sp>
      <p:sp>
        <p:nvSpPr>
          <p:cNvPr id="5" name="TextBox 4">
            <a:extLst>
              <a:ext uri="{FF2B5EF4-FFF2-40B4-BE49-F238E27FC236}">
                <a16:creationId xmlns:a16="http://schemas.microsoft.com/office/drawing/2014/main" id="{0C1ABDC8-76F9-B9CE-CF44-D5DB7A180A3A}"/>
              </a:ext>
            </a:extLst>
          </p:cNvPr>
          <p:cNvSpPr txBox="1"/>
          <p:nvPr/>
        </p:nvSpPr>
        <p:spPr>
          <a:xfrm>
            <a:off x="464652" y="1353413"/>
            <a:ext cx="6793398" cy="4278094"/>
          </a:xfrm>
          <a:prstGeom prst="rect">
            <a:avLst/>
          </a:prstGeom>
          <a:solidFill>
            <a:schemeClr val="accent1">
              <a:alpha val="16000"/>
            </a:schemeClr>
          </a:solidFill>
          <a:ln>
            <a:solidFill>
              <a:schemeClr val="accent1"/>
            </a:solidFill>
          </a:ln>
        </p:spPr>
        <p:txBody>
          <a:bodyPr wrap="square">
            <a:spAutoFit/>
          </a:bodyPr>
          <a:lstStyle/>
          <a:p>
            <a:r>
              <a:rPr lang="en-US" sz="1600" dirty="0">
                <a:latin typeface="+mj-lt"/>
                <a:cs typeface="Arial" panose="020B0604020202020204" pitchFamily="34" charset="0"/>
              </a:rPr>
              <a:t>#!/bin/bash</a:t>
            </a:r>
          </a:p>
          <a:p>
            <a:endParaRPr lang="en-US" sz="1600" dirty="0">
              <a:latin typeface="+mj-lt"/>
              <a:cs typeface="Arial" panose="020B0604020202020204" pitchFamily="34" charset="0"/>
            </a:endParaRPr>
          </a:p>
          <a:p>
            <a:r>
              <a:rPr lang="en-US" sz="1600" dirty="0">
                <a:latin typeface="+mj-lt"/>
                <a:cs typeface="Arial" panose="020B0604020202020204" pitchFamily="34" charset="0"/>
              </a:rPr>
              <a:t>#SBATCH --partition=</a:t>
            </a:r>
            <a:r>
              <a:rPr lang="en-US" sz="1600" dirty="0" err="1">
                <a:latin typeface="+mj-lt"/>
                <a:cs typeface="Arial" panose="020B0604020202020204" pitchFamily="34" charset="0"/>
              </a:rPr>
              <a:t>defq</a:t>
            </a:r>
            <a:endParaRPr lang="en-US" sz="1600" dirty="0">
              <a:latin typeface="+mj-lt"/>
              <a:cs typeface="Arial" panose="020B0604020202020204" pitchFamily="34" charset="0"/>
            </a:endParaRPr>
          </a:p>
          <a:p>
            <a:r>
              <a:rPr lang="en-US" sz="1600" dirty="0">
                <a:latin typeface="+mj-lt"/>
                <a:cs typeface="Arial" panose="020B0604020202020204" pitchFamily="34" charset="0"/>
              </a:rPr>
              <a:t>#SBATCH --nodes=1</a:t>
            </a:r>
          </a:p>
          <a:p>
            <a:r>
              <a:rPr lang="en-US" sz="1600" dirty="0">
                <a:latin typeface="+mj-lt"/>
                <a:cs typeface="Arial" panose="020B0604020202020204" pitchFamily="34" charset="0"/>
              </a:rPr>
              <a:t>#SBATCH --</a:t>
            </a:r>
            <a:r>
              <a:rPr lang="en-US" sz="1600" dirty="0" err="1">
                <a:latin typeface="+mj-lt"/>
                <a:cs typeface="Arial" panose="020B0604020202020204" pitchFamily="34" charset="0"/>
              </a:rPr>
              <a:t>ntasks</a:t>
            </a:r>
            <a:r>
              <a:rPr lang="en-US" sz="1600" dirty="0">
                <a:latin typeface="+mj-lt"/>
                <a:cs typeface="Arial" panose="020B0604020202020204" pitchFamily="34" charset="0"/>
              </a:rPr>
              <a:t>=1</a:t>
            </a:r>
          </a:p>
          <a:p>
            <a:r>
              <a:rPr lang="en-US" sz="1600" dirty="0">
                <a:latin typeface="+mj-lt"/>
                <a:cs typeface="Arial" panose="020B0604020202020204" pitchFamily="34" charset="0"/>
              </a:rPr>
              <a:t>#SBATCH --</a:t>
            </a:r>
            <a:r>
              <a:rPr lang="en-US" sz="1600" dirty="0" err="1">
                <a:latin typeface="+mj-lt"/>
                <a:cs typeface="Arial" panose="020B0604020202020204" pitchFamily="34" charset="0"/>
              </a:rPr>
              <a:t>cpus</a:t>
            </a:r>
            <a:r>
              <a:rPr lang="en-US" sz="1600" dirty="0">
                <a:latin typeface="+mj-lt"/>
                <a:cs typeface="Arial" panose="020B0604020202020204" pitchFamily="34" charset="0"/>
              </a:rPr>
              <a:t>-per-task=8</a:t>
            </a:r>
          </a:p>
          <a:p>
            <a:r>
              <a:rPr lang="en-US" sz="1600" dirty="0">
                <a:latin typeface="+mj-lt"/>
                <a:cs typeface="Arial" panose="020B0604020202020204" pitchFamily="34" charset="0"/>
              </a:rPr>
              <a:t>#SBATCH --mem=5g</a:t>
            </a:r>
          </a:p>
          <a:p>
            <a:r>
              <a:rPr lang="en-US" sz="1600" dirty="0">
                <a:latin typeface="+mj-lt"/>
                <a:cs typeface="Arial" panose="020B0604020202020204" pitchFamily="34" charset="0"/>
              </a:rPr>
              <a:t>#SBATCH --time=00:10:00</a:t>
            </a:r>
          </a:p>
          <a:p>
            <a:r>
              <a:rPr lang="en-US" sz="1600" dirty="0">
                <a:latin typeface="+mj-lt"/>
                <a:cs typeface="Arial" panose="020B0604020202020204" pitchFamily="34" charset="0"/>
              </a:rPr>
              <a:t>#SBATCH --job-name=</a:t>
            </a:r>
            <a:r>
              <a:rPr lang="en-US" sz="1600" dirty="0" err="1">
                <a:latin typeface="+mj-lt"/>
                <a:cs typeface="Arial" panose="020B0604020202020204" pitchFamily="34" charset="0"/>
              </a:rPr>
              <a:t>my_job</a:t>
            </a:r>
            <a:endParaRPr lang="en-US" sz="1600" dirty="0">
              <a:latin typeface="+mj-lt"/>
              <a:cs typeface="Arial" panose="020B0604020202020204" pitchFamily="34" charset="0"/>
            </a:endParaRPr>
          </a:p>
          <a:p>
            <a:r>
              <a:rPr lang="en-US" sz="1600" dirty="0">
                <a:latin typeface="+mj-lt"/>
                <a:cs typeface="Arial" panose="020B0604020202020204" pitchFamily="34" charset="0"/>
              </a:rPr>
              <a:t>#SBATCH --output=/gpfs01/home/</a:t>
            </a:r>
            <a:r>
              <a:rPr lang="en-US" sz="1600" dirty="0" err="1">
                <a:solidFill>
                  <a:schemeClr val="accent6">
                    <a:lumMod val="75000"/>
                  </a:schemeClr>
                </a:solidFill>
                <a:latin typeface="+mj-lt"/>
                <a:cs typeface="Arial" panose="020B0604020202020204" pitchFamily="34" charset="0"/>
              </a:rPr>
              <a:t>mbzlld</a:t>
            </a:r>
            <a:r>
              <a:rPr lang="en-US" sz="1600" dirty="0">
                <a:latin typeface="+mj-lt"/>
                <a:cs typeface="Arial" panose="020B0604020202020204" pitchFamily="34" charset="0"/>
              </a:rPr>
              <a:t>/</a:t>
            </a:r>
            <a:r>
              <a:rPr lang="en-US" sz="1600" dirty="0" err="1">
                <a:latin typeface="+mj-lt"/>
                <a:cs typeface="Arial" panose="020B0604020202020204" pitchFamily="34" charset="0"/>
              </a:rPr>
              <a:t>slurm</a:t>
            </a:r>
            <a:r>
              <a:rPr lang="en-US" sz="1600" dirty="0">
                <a:latin typeface="+mj-lt"/>
                <a:cs typeface="Arial" panose="020B0604020202020204" pitchFamily="34" charset="0"/>
              </a:rPr>
              <a:t>-%x-%</a:t>
            </a:r>
            <a:r>
              <a:rPr lang="en-US" sz="1600" dirty="0" err="1">
                <a:latin typeface="+mj-lt"/>
                <a:cs typeface="Arial" panose="020B0604020202020204" pitchFamily="34" charset="0"/>
              </a:rPr>
              <a:t>j.out</a:t>
            </a:r>
            <a:endParaRPr lang="en-US" sz="1600" dirty="0">
              <a:latin typeface="+mj-lt"/>
              <a:cs typeface="Arial" panose="020B0604020202020204" pitchFamily="34" charset="0"/>
            </a:endParaRPr>
          </a:p>
          <a:p>
            <a:r>
              <a:rPr lang="en-US" sz="1600" dirty="0">
                <a:latin typeface="+mj-lt"/>
                <a:cs typeface="Arial" panose="020B0604020202020204" pitchFamily="34" charset="0"/>
              </a:rPr>
              <a:t>#SBATCH --error=/gpfs01/home/</a:t>
            </a:r>
            <a:r>
              <a:rPr lang="en-US" sz="1600" dirty="0" err="1">
                <a:solidFill>
                  <a:schemeClr val="accent6">
                    <a:lumMod val="75000"/>
                  </a:schemeClr>
                </a:solidFill>
                <a:latin typeface="+mj-lt"/>
                <a:cs typeface="Arial" panose="020B0604020202020204" pitchFamily="34" charset="0"/>
              </a:rPr>
              <a:t>mbzlld</a:t>
            </a:r>
            <a:r>
              <a:rPr lang="en-US" sz="1600" dirty="0">
                <a:latin typeface="+mj-lt"/>
                <a:cs typeface="Arial" panose="020B0604020202020204" pitchFamily="34" charset="0"/>
              </a:rPr>
              <a:t>/</a:t>
            </a:r>
            <a:r>
              <a:rPr lang="en-US" sz="1600" dirty="0" err="1">
                <a:latin typeface="+mj-lt"/>
                <a:cs typeface="Arial" panose="020B0604020202020204" pitchFamily="34" charset="0"/>
              </a:rPr>
              <a:t>slurm</a:t>
            </a:r>
            <a:r>
              <a:rPr lang="en-US" sz="1600" dirty="0">
                <a:latin typeface="+mj-lt"/>
                <a:cs typeface="Arial" panose="020B0604020202020204" pitchFamily="34" charset="0"/>
              </a:rPr>
              <a:t>-%x-%</a:t>
            </a:r>
            <a:r>
              <a:rPr lang="en-US" sz="1600" dirty="0" err="1">
                <a:latin typeface="+mj-lt"/>
                <a:cs typeface="Arial" panose="020B0604020202020204" pitchFamily="34" charset="0"/>
              </a:rPr>
              <a:t>j.err</a:t>
            </a:r>
            <a:endParaRPr lang="en-US" sz="1600" dirty="0">
              <a:latin typeface="+mj-lt"/>
              <a:cs typeface="Arial" panose="020B0604020202020204" pitchFamily="34" charset="0"/>
            </a:endParaRPr>
          </a:p>
          <a:p>
            <a:r>
              <a:rPr lang="en-US" sz="1600" dirty="0">
                <a:latin typeface="+mj-lt"/>
                <a:cs typeface="Arial" panose="020B0604020202020204" pitchFamily="34" charset="0"/>
              </a:rPr>
              <a:t>#SBATCH --mail-type=ALL</a:t>
            </a:r>
          </a:p>
          <a:p>
            <a:r>
              <a:rPr lang="en-US" sz="1600" dirty="0">
                <a:latin typeface="+mj-lt"/>
                <a:cs typeface="Arial" panose="020B0604020202020204" pitchFamily="34" charset="0"/>
              </a:rPr>
              <a:t>#SBATCH --mail-user=</a:t>
            </a:r>
            <a:r>
              <a:rPr lang="en-US" sz="1600" dirty="0" err="1">
                <a:solidFill>
                  <a:schemeClr val="accent6">
                    <a:lumMod val="75000"/>
                  </a:schemeClr>
                </a:solidFill>
                <a:latin typeface="+mj-lt"/>
                <a:cs typeface="Arial" panose="020B0604020202020204" pitchFamily="34" charset="0"/>
              </a:rPr>
              <a:t>mbzlld</a:t>
            </a:r>
            <a:r>
              <a:rPr lang="en-US" sz="1600" dirty="0" err="1">
                <a:latin typeface="+mj-lt"/>
                <a:cs typeface="Arial" panose="020B0604020202020204" pitchFamily="34" charset="0"/>
              </a:rPr>
              <a:t>@exmail.nottingham.ac.uk</a:t>
            </a:r>
            <a:endParaRPr lang="en-US" sz="1600" dirty="0">
              <a:latin typeface="+mj-lt"/>
              <a:cs typeface="Arial" panose="020B0604020202020204" pitchFamily="34" charset="0"/>
            </a:endParaRPr>
          </a:p>
          <a:p>
            <a:endParaRPr lang="en-US" sz="1600" dirty="0">
              <a:latin typeface="+mj-lt"/>
              <a:cs typeface="Arial" panose="020B0604020202020204" pitchFamily="34" charset="0"/>
            </a:endParaRPr>
          </a:p>
          <a:p>
            <a:r>
              <a:rPr lang="en-US" sz="1600" dirty="0">
                <a:latin typeface="+mj-lt"/>
                <a:cs typeface="Arial" panose="020B0604020202020204" pitchFamily="34" charset="0"/>
              </a:rPr>
              <a:t># Write out a test file to check our job ran</a:t>
            </a:r>
          </a:p>
          <a:p>
            <a:r>
              <a:rPr lang="en-US" sz="1600" dirty="0">
                <a:latin typeface="+mj-lt"/>
                <a:cs typeface="Arial" panose="020B0604020202020204" pitchFamily="34" charset="0"/>
              </a:rPr>
              <a:t>echo “hello world” &gt; ~/</a:t>
            </a:r>
            <a:r>
              <a:rPr lang="en-US" sz="1600" dirty="0" err="1">
                <a:latin typeface="+mj-lt"/>
                <a:cs typeface="Arial" panose="020B0604020202020204" pitchFamily="34" charset="0"/>
              </a:rPr>
              <a:t>our_test_output.txt</a:t>
            </a:r>
            <a:endParaRPr lang="en-US" sz="1600" dirty="0">
              <a:latin typeface="+mj-lt"/>
              <a:cs typeface="Arial" panose="020B0604020202020204" pitchFamily="34" charset="0"/>
            </a:endParaRPr>
          </a:p>
          <a:p>
            <a:endParaRPr lang="en-US" sz="1600" dirty="0">
              <a:latin typeface="+mj-lt"/>
              <a:cs typeface="Arial" panose="020B0604020202020204" pitchFamily="34" charset="0"/>
            </a:endParaRPr>
          </a:p>
        </p:txBody>
      </p:sp>
      <p:sp>
        <p:nvSpPr>
          <p:cNvPr id="7" name="TextBox 6">
            <a:extLst>
              <a:ext uri="{FF2B5EF4-FFF2-40B4-BE49-F238E27FC236}">
                <a16:creationId xmlns:a16="http://schemas.microsoft.com/office/drawing/2014/main" id="{D5AC7C2B-F068-3BA8-9A66-38220EEA3CA8}"/>
              </a:ext>
            </a:extLst>
          </p:cNvPr>
          <p:cNvSpPr txBox="1"/>
          <p:nvPr/>
        </p:nvSpPr>
        <p:spPr>
          <a:xfrm>
            <a:off x="430009" y="923142"/>
            <a:ext cx="3352200"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Example job submission script:</a:t>
            </a:r>
          </a:p>
        </p:txBody>
      </p:sp>
      <p:sp>
        <p:nvSpPr>
          <p:cNvPr id="3" name="Rectangle 2">
            <a:extLst>
              <a:ext uri="{FF2B5EF4-FFF2-40B4-BE49-F238E27FC236}">
                <a16:creationId xmlns:a16="http://schemas.microsoft.com/office/drawing/2014/main" id="{74AD5133-628E-398D-F907-F643CDB8F6B7}"/>
              </a:ext>
            </a:extLst>
          </p:cNvPr>
          <p:cNvSpPr/>
          <p:nvPr/>
        </p:nvSpPr>
        <p:spPr>
          <a:xfrm>
            <a:off x="249382" y="3318182"/>
            <a:ext cx="3467361" cy="332509"/>
          </a:xfrm>
          <a:prstGeom prst="rect">
            <a:avLst/>
          </a:prstGeom>
          <a:solidFill>
            <a:schemeClr val="accent1">
              <a:alpha val="42761"/>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FC6FE39A-040D-180A-D062-3C911383DA23}"/>
              </a:ext>
            </a:extLst>
          </p:cNvPr>
          <p:cNvSpPr txBox="1"/>
          <p:nvPr/>
        </p:nvSpPr>
        <p:spPr>
          <a:xfrm>
            <a:off x="7561376" y="1898073"/>
            <a:ext cx="3605388" cy="1754326"/>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--job-name=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Short useful name for you to identify your job (no spaces allowed!)</a:t>
            </a:r>
          </a:p>
          <a:p>
            <a:endParaRPr lang="en-US"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30FAC406-6EE1-1B7C-EE8D-2F501AAC70AF}"/>
              </a:ext>
            </a:extLst>
          </p:cNvPr>
          <p:cNvSpPr txBox="1"/>
          <p:nvPr/>
        </p:nvSpPr>
        <p:spPr>
          <a:xfrm>
            <a:off x="0" y="6227581"/>
            <a:ext cx="12192000"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NOTE: My username is </a:t>
            </a:r>
            <a:r>
              <a:rPr lang="en-US" sz="1600" dirty="0" err="1">
                <a:solidFill>
                  <a:schemeClr val="accent6">
                    <a:lumMod val="75000"/>
                  </a:schemeClr>
                </a:solidFill>
                <a:latin typeface="Arial" panose="020B0604020202020204" pitchFamily="34" charset="0"/>
                <a:cs typeface="Arial" panose="020B0604020202020204" pitchFamily="34" charset="0"/>
              </a:rPr>
              <a:t>mbzlld</a:t>
            </a:r>
            <a:r>
              <a:rPr lang="en-US" sz="1600" dirty="0">
                <a:latin typeface="Arial" panose="020B0604020202020204" pitchFamily="34" charset="0"/>
                <a:cs typeface="Arial" panose="020B0604020202020204" pitchFamily="34" charset="0"/>
              </a:rPr>
              <a:t> – where you see this in the scripts you will need to replace it with your own university username</a:t>
            </a:r>
          </a:p>
        </p:txBody>
      </p:sp>
    </p:spTree>
    <p:extLst>
      <p:ext uri="{BB962C8B-B14F-4D97-AF65-F5344CB8AC3E}">
        <p14:creationId xmlns:p14="http://schemas.microsoft.com/office/powerpoint/2010/main" val="31574806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31D219-837B-F03E-20BB-DC380001AB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D74DEB-9F8B-D607-3670-2EE5E49668B3}"/>
              </a:ext>
            </a:extLst>
          </p:cNvPr>
          <p:cNvSpPr>
            <a:spLocks noGrp="1"/>
          </p:cNvSpPr>
          <p:nvPr>
            <p:ph type="ctrTitle"/>
          </p:nvPr>
        </p:nvSpPr>
        <p:spPr>
          <a:xfrm>
            <a:off x="1524000" y="204143"/>
            <a:ext cx="9144000" cy="557441"/>
          </a:xfrm>
        </p:spPr>
        <p:txBody>
          <a:bodyPr>
            <a:normAutofit fontScale="90000"/>
          </a:bodyPr>
          <a:lstStyle/>
          <a:p>
            <a:r>
              <a:rPr lang="en-US" sz="3600" dirty="0">
                <a:latin typeface="Arial" panose="020B0604020202020204" pitchFamily="34" charset="0"/>
                <a:cs typeface="Arial" panose="020B0604020202020204" pitchFamily="34" charset="0"/>
              </a:rPr>
              <a:t>Every job needs a job submission script:</a:t>
            </a:r>
          </a:p>
        </p:txBody>
      </p:sp>
      <p:sp>
        <p:nvSpPr>
          <p:cNvPr id="5" name="TextBox 4">
            <a:extLst>
              <a:ext uri="{FF2B5EF4-FFF2-40B4-BE49-F238E27FC236}">
                <a16:creationId xmlns:a16="http://schemas.microsoft.com/office/drawing/2014/main" id="{326DB1B2-08FD-CBC5-B4BB-CAC952877E4B}"/>
              </a:ext>
            </a:extLst>
          </p:cNvPr>
          <p:cNvSpPr txBox="1"/>
          <p:nvPr/>
        </p:nvSpPr>
        <p:spPr>
          <a:xfrm>
            <a:off x="464652" y="1343888"/>
            <a:ext cx="6764823" cy="4278094"/>
          </a:xfrm>
          <a:prstGeom prst="rect">
            <a:avLst/>
          </a:prstGeom>
          <a:solidFill>
            <a:schemeClr val="accent1">
              <a:alpha val="16000"/>
            </a:schemeClr>
          </a:solidFill>
          <a:ln>
            <a:solidFill>
              <a:schemeClr val="accent1"/>
            </a:solidFill>
          </a:ln>
        </p:spPr>
        <p:txBody>
          <a:bodyPr wrap="square">
            <a:spAutoFit/>
          </a:bodyPr>
          <a:lstStyle/>
          <a:p>
            <a:r>
              <a:rPr lang="en-US" sz="1600" dirty="0">
                <a:latin typeface="+mj-lt"/>
                <a:cs typeface="Arial" panose="020B0604020202020204" pitchFamily="34" charset="0"/>
              </a:rPr>
              <a:t>#!/bin/bash</a:t>
            </a:r>
          </a:p>
          <a:p>
            <a:endParaRPr lang="en-US" sz="1600" dirty="0">
              <a:latin typeface="+mj-lt"/>
              <a:cs typeface="Arial" panose="020B0604020202020204" pitchFamily="34" charset="0"/>
            </a:endParaRPr>
          </a:p>
          <a:p>
            <a:r>
              <a:rPr lang="en-US" sz="1600" dirty="0">
                <a:latin typeface="+mj-lt"/>
                <a:cs typeface="Arial" panose="020B0604020202020204" pitchFamily="34" charset="0"/>
              </a:rPr>
              <a:t>#SBATCH --partition=</a:t>
            </a:r>
            <a:r>
              <a:rPr lang="en-US" sz="1600" dirty="0" err="1">
                <a:latin typeface="+mj-lt"/>
                <a:cs typeface="Arial" panose="020B0604020202020204" pitchFamily="34" charset="0"/>
              </a:rPr>
              <a:t>defq</a:t>
            </a:r>
            <a:endParaRPr lang="en-US" sz="1600" dirty="0">
              <a:latin typeface="+mj-lt"/>
              <a:cs typeface="Arial" panose="020B0604020202020204" pitchFamily="34" charset="0"/>
            </a:endParaRPr>
          </a:p>
          <a:p>
            <a:r>
              <a:rPr lang="en-US" sz="1600" dirty="0">
                <a:latin typeface="+mj-lt"/>
                <a:cs typeface="Arial" panose="020B0604020202020204" pitchFamily="34" charset="0"/>
              </a:rPr>
              <a:t>#SBATCH --nodes=1</a:t>
            </a:r>
          </a:p>
          <a:p>
            <a:r>
              <a:rPr lang="en-US" sz="1600" dirty="0">
                <a:latin typeface="+mj-lt"/>
                <a:cs typeface="Arial" panose="020B0604020202020204" pitchFamily="34" charset="0"/>
              </a:rPr>
              <a:t>#SBATCH --</a:t>
            </a:r>
            <a:r>
              <a:rPr lang="en-US" sz="1600" dirty="0" err="1">
                <a:latin typeface="+mj-lt"/>
                <a:cs typeface="Arial" panose="020B0604020202020204" pitchFamily="34" charset="0"/>
              </a:rPr>
              <a:t>ntasks</a:t>
            </a:r>
            <a:r>
              <a:rPr lang="en-US" sz="1600" dirty="0">
                <a:latin typeface="+mj-lt"/>
                <a:cs typeface="Arial" panose="020B0604020202020204" pitchFamily="34" charset="0"/>
              </a:rPr>
              <a:t>=1</a:t>
            </a:r>
          </a:p>
          <a:p>
            <a:r>
              <a:rPr lang="en-US" sz="1600" dirty="0">
                <a:latin typeface="+mj-lt"/>
                <a:cs typeface="Arial" panose="020B0604020202020204" pitchFamily="34" charset="0"/>
              </a:rPr>
              <a:t>#SBATCH --</a:t>
            </a:r>
            <a:r>
              <a:rPr lang="en-US" sz="1600" dirty="0" err="1">
                <a:latin typeface="+mj-lt"/>
                <a:cs typeface="Arial" panose="020B0604020202020204" pitchFamily="34" charset="0"/>
              </a:rPr>
              <a:t>cpus</a:t>
            </a:r>
            <a:r>
              <a:rPr lang="en-US" sz="1600" dirty="0">
                <a:latin typeface="+mj-lt"/>
                <a:cs typeface="Arial" panose="020B0604020202020204" pitchFamily="34" charset="0"/>
              </a:rPr>
              <a:t>-per-task=8</a:t>
            </a:r>
          </a:p>
          <a:p>
            <a:r>
              <a:rPr lang="en-US" sz="1600" dirty="0">
                <a:latin typeface="+mj-lt"/>
                <a:cs typeface="Arial" panose="020B0604020202020204" pitchFamily="34" charset="0"/>
              </a:rPr>
              <a:t>#SBATCH --mem=5g</a:t>
            </a:r>
          </a:p>
          <a:p>
            <a:r>
              <a:rPr lang="en-US" sz="1600" dirty="0">
                <a:latin typeface="+mj-lt"/>
                <a:cs typeface="Arial" panose="020B0604020202020204" pitchFamily="34" charset="0"/>
              </a:rPr>
              <a:t>#SBATCH --time=00:10:00</a:t>
            </a:r>
          </a:p>
          <a:p>
            <a:r>
              <a:rPr lang="en-US" sz="1600" dirty="0">
                <a:latin typeface="+mj-lt"/>
                <a:cs typeface="Arial" panose="020B0604020202020204" pitchFamily="34" charset="0"/>
              </a:rPr>
              <a:t>#SBATCH --job-name=</a:t>
            </a:r>
            <a:r>
              <a:rPr lang="en-US" sz="1600" dirty="0" err="1">
                <a:latin typeface="+mj-lt"/>
                <a:cs typeface="Arial" panose="020B0604020202020204" pitchFamily="34" charset="0"/>
              </a:rPr>
              <a:t>my_job</a:t>
            </a:r>
            <a:endParaRPr lang="en-US" sz="1600" dirty="0">
              <a:latin typeface="+mj-lt"/>
              <a:cs typeface="Arial" panose="020B0604020202020204" pitchFamily="34" charset="0"/>
            </a:endParaRPr>
          </a:p>
          <a:p>
            <a:r>
              <a:rPr lang="en-US" sz="1600" dirty="0">
                <a:latin typeface="+mj-lt"/>
                <a:cs typeface="Arial" panose="020B0604020202020204" pitchFamily="34" charset="0"/>
              </a:rPr>
              <a:t>#SBATCH --output=/gpfs01/home/</a:t>
            </a:r>
            <a:r>
              <a:rPr lang="en-US" sz="1600" dirty="0" err="1">
                <a:solidFill>
                  <a:schemeClr val="accent6">
                    <a:lumMod val="75000"/>
                  </a:schemeClr>
                </a:solidFill>
                <a:latin typeface="+mj-lt"/>
                <a:cs typeface="Arial" panose="020B0604020202020204" pitchFamily="34" charset="0"/>
              </a:rPr>
              <a:t>mbzlld</a:t>
            </a:r>
            <a:r>
              <a:rPr lang="en-US" sz="1600" dirty="0">
                <a:latin typeface="+mj-lt"/>
                <a:cs typeface="Arial" panose="020B0604020202020204" pitchFamily="34" charset="0"/>
              </a:rPr>
              <a:t>/</a:t>
            </a:r>
            <a:r>
              <a:rPr lang="en-US" sz="1600" dirty="0" err="1">
                <a:latin typeface="+mj-lt"/>
                <a:cs typeface="Arial" panose="020B0604020202020204" pitchFamily="34" charset="0"/>
              </a:rPr>
              <a:t>slurm</a:t>
            </a:r>
            <a:r>
              <a:rPr lang="en-US" sz="1600" dirty="0">
                <a:latin typeface="+mj-lt"/>
                <a:cs typeface="Arial" panose="020B0604020202020204" pitchFamily="34" charset="0"/>
              </a:rPr>
              <a:t>-%x-%</a:t>
            </a:r>
            <a:r>
              <a:rPr lang="en-US" sz="1600" dirty="0" err="1">
                <a:latin typeface="+mj-lt"/>
                <a:cs typeface="Arial" panose="020B0604020202020204" pitchFamily="34" charset="0"/>
              </a:rPr>
              <a:t>j.out</a:t>
            </a:r>
            <a:endParaRPr lang="en-US" sz="1600" dirty="0">
              <a:latin typeface="+mj-lt"/>
              <a:cs typeface="Arial" panose="020B0604020202020204" pitchFamily="34" charset="0"/>
            </a:endParaRPr>
          </a:p>
          <a:p>
            <a:r>
              <a:rPr lang="en-US" sz="1600" dirty="0">
                <a:latin typeface="+mj-lt"/>
                <a:cs typeface="Arial" panose="020B0604020202020204" pitchFamily="34" charset="0"/>
              </a:rPr>
              <a:t>#SBATCH --error=/gpfs01/home/</a:t>
            </a:r>
            <a:r>
              <a:rPr lang="en-US" sz="1600" dirty="0" err="1">
                <a:solidFill>
                  <a:schemeClr val="accent6">
                    <a:lumMod val="75000"/>
                  </a:schemeClr>
                </a:solidFill>
                <a:latin typeface="+mj-lt"/>
                <a:cs typeface="Arial" panose="020B0604020202020204" pitchFamily="34" charset="0"/>
              </a:rPr>
              <a:t>mbzlld</a:t>
            </a:r>
            <a:r>
              <a:rPr lang="en-US" sz="1600" dirty="0">
                <a:latin typeface="+mj-lt"/>
                <a:cs typeface="Arial" panose="020B0604020202020204" pitchFamily="34" charset="0"/>
              </a:rPr>
              <a:t>/</a:t>
            </a:r>
            <a:r>
              <a:rPr lang="en-US" sz="1600" dirty="0" err="1">
                <a:latin typeface="+mj-lt"/>
                <a:cs typeface="Arial" panose="020B0604020202020204" pitchFamily="34" charset="0"/>
              </a:rPr>
              <a:t>slurm</a:t>
            </a:r>
            <a:r>
              <a:rPr lang="en-US" sz="1600" dirty="0">
                <a:latin typeface="+mj-lt"/>
                <a:cs typeface="Arial" panose="020B0604020202020204" pitchFamily="34" charset="0"/>
              </a:rPr>
              <a:t>-%x-%</a:t>
            </a:r>
            <a:r>
              <a:rPr lang="en-US" sz="1600" dirty="0" err="1">
                <a:latin typeface="+mj-lt"/>
                <a:cs typeface="Arial" panose="020B0604020202020204" pitchFamily="34" charset="0"/>
              </a:rPr>
              <a:t>j.err</a:t>
            </a:r>
            <a:endParaRPr lang="en-US" sz="1600" dirty="0">
              <a:latin typeface="+mj-lt"/>
              <a:cs typeface="Arial" panose="020B0604020202020204" pitchFamily="34" charset="0"/>
            </a:endParaRPr>
          </a:p>
          <a:p>
            <a:r>
              <a:rPr lang="en-US" sz="1600" dirty="0">
                <a:latin typeface="+mj-lt"/>
                <a:cs typeface="Arial" panose="020B0604020202020204" pitchFamily="34" charset="0"/>
              </a:rPr>
              <a:t>#SBATCH --mail-type=ALL</a:t>
            </a:r>
          </a:p>
          <a:p>
            <a:r>
              <a:rPr lang="en-US" sz="1600" dirty="0">
                <a:latin typeface="+mj-lt"/>
                <a:cs typeface="Arial" panose="020B0604020202020204" pitchFamily="34" charset="0"/>
              </a:rPr>
              <a:t>#SBATCH --mail-user=</a:t>
            </a:r>
            <a:r>
              <a:rPr lang="en-US" sz="1600" dirty="0" err="1">
                <a:solidFill>
                  <a:schemeClr val="accent6">
                    <a:lumMod val="75000"/>
                  </a:schemeClr>
                </a:solidFill>
                <a:latin typeface="+mj-lt"/>
                <a:cs typeface="Arial" panose="020B0604020202020204" pitchFamily="34" charset="0"/>
              </a:rPr>
              <a:t>mbzlld</a:t>
            </a:r>
            <a:r>
              <a:rPr lang="en-US" sz="1600" dirty="0" err="1">
                <a:latin typeface="+mj-lt"/>
                <a:cs typeface="Arial" panose="020B0604020202020204" pitchFamily="34" charset="0"/>
              </a:rPr>
              <a:t>@exmail.nottingham.ac.uk</a:t>
            </a:r>
            <a:endParaRPr lang="en-US" sz="1600" dirty="0">
              <a:latin typeface="+mj-lt"/>
              <a:cs typeface="Arial" panose="020B0604020202020204" pitchFamily="34" charset="0"/>
            </a:endParaRPr>
          </a:p>
          <a:p>
            <a:endParaRPr lang="en-US" sz="1600" dirty="0">
              <a:latin typeface="+mj-lt"/>
              <a:cs typeface="Arial" panose="020B0604020202020204" pitchFamily="34" charset="0"/>
            </a:endParaRPr>
          </a:p>
          <a:p>
            <a:r>
              <a:rPr lang="en-US" sz="1600" dirty="0">
                <a:latin typeface="+mj-lt"/>
                <a:cs typeface="Arial" panose="020B0604020202020204" pitchFamily="34" charset="0"/>
              </a:rPr>
              <a:t># Write out a test file to check our job ran</a:t>
            </a:r>
          </a:p>
          <a:p>
            <a:r>
              <a:rPr lang="en-US" sz="1600" dirty="0">
                <a:latin typeface="+mj-lt"/>
                <a:cs typeface="Arial" panose="020B0604020202020204" pitchFamily="34" charset="0"/>
              </a:rPr>
              <a:t>echo “hello world” &gt; ~/</a:t>
            </a:r>
            <a:r>
              <a:rPr lang="en-US" sz="1600" dirty="0" err="1">
                <a:latin typeface="+mj-lt"/>
                <a:cs typeface="Arial" panose="020B0604020202020204" pitchFamily="34" charset="0"/>
              </a:rPr>
              <a:t>our_test_output.txt</a:t>
            </a:r>
            <a:endParaRPr lang="en-US" sz="1600" dirty="0">
              <a:latin typeface="+mj-lt"/>
              <a:cs typeface="Arial" panose="020B0604020202020204" pitchFamily="34" charset="0"/>
            </a:endParaRPr>
          </a:p>
          <a:p>
            <a:endParaRPr lang="en-US" sz="1600" dirty="0">
              <a:latin typeface="+mj-lt"/>
              <a:cs typeface="Arial" panose="020B0604020202020204" pitchFamily="34" charset="0"/>
            </a:endParaRPr>
          </a:p>
        </p:txBody>
      </p:sp>
      <p:sp>
        <p:nvSpPr>
          <p:cNvPr id="7" name="TextBox 6">
            <a:extLst>
              <a:ext uri="{FF2B5EF4-FFF2-40B4-BE49-F238E27FC236}">
                <a16:creationId xmlns:a16="http://schemas.microsoft.com/office/drawing/2014/main" id="{C9B99DBF-6B3D-3F0E-CCFB-81535A357312}"/>
              </a:ext>
            </a:extLst>
          </p:cNvPr>
          <p:cNvSpPr txBox="1"/>
          <p:nvPr/>
        </p:nvSpPr>
        <p:spPr>
          <a:xfrm>
            <a:off x="430009" y="923142"/>
            <a:ext cx="3352200"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Example job submission script:</a:t>
            </a:r>
          </a:p>
        </p:txBody>
      </p:sp>
      <p:sp>
        <p:nvSpPr>
          <p:cNvPr id="3" name="Rectangle 2">
            <a:extLst>
              <a:ext uri="{FF2B5EF4-FFF2-40B4-BE49-F238E27FC236}">
                <a16:creationId xmlns:a16="http://schemas.microsoft.com/office/drawing/2014/main" id="{2C042BC8-158E-3E68-3EA9-C762C0C238ED}"/>
              </a:ext>
            </a:extLst>
          </p:cNvPr>
          <p:cNvSpPr/>
          <p:nvPr/>
        </p:nvSpPr>
        <p:spPr>
          <a:xfrm>
            <a:off x="554182" y="3543319"/>
            <a:ext cx="6386945" cy="338554"/>
          </a:xfrm>
          <a:prstGeom prst="rect">
            <a:avLst/>
          </a:prstGeom>
          <a:solidFill>
            <a:schemeClr val="accent1">
              <a:alpha val="42761"/>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2968B520-C31C-A253-D28F-31DEBDF8E3B5}"/>
              </a:ext>
            </a:extLst>
          </p:cNvPr>
          <p:cNvSpPr txBox="1"/>
          <p:nvPr/>
        </p:nvSpPr>
        <p:spPr>
          <a:xfrm>
            <a:off x="7536606" y="923142"/>
            <a:ext cx="4381242" cy="535531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--output=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Name and location of output file (all output that would be printed to the screen if you ran your script directly in the terminal will be stored here)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If you do not specify a separate  error file, errors will also be written to your output file.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%x   =   Job name (taken from --job-name=)</a:t>
            </a:r>
          </a:p>
          <a:p>
            <a:r>
              <a:rPr lang="en-US" dirty="0">
                <a:latin typeface="Arial" panose="020B0604020202020204" pitchFamily="34" charset="0"/>
                <a:cs typeface="Arial" panose="020B0604020202020204" pitchFamily="34" charset="0"/>
              </a:rPr>
              <a:t>%j    =   Job ID (allocated upon submission)</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Note: you cannot use ~ as shorthand for your home directory here</a:t>
            </a:r>
          </a:p>
          <a:p>
            <a:endParaRPr lang="en-US"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30FAC406-6EE1-1B7C-EE8D-2F501AAC70AF}"/>
              </a:ext>
            </a:extLst>
          </p:cNvPr>
          <p:cNvSpPr txBox="1"/>
          <p:nvPr/>
        </p:nvSpPr>
        <p:spPr>
          <a:xfrm>
            <a:off x="0" y="6227581"/>
            <a:ext cx="12192000"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NOTE: My username is </a:t>
            </a:r>
            <a:r>
              <a:rPr lang="en-US" sz="1600" dirty="0" err="1">
                <a:solidFill>
                  <a:schemeClr val="accent6">
                    <a:lumMod val="75000"/>
                  </a:schemeClr>
                </a:solidFill>
                <a:latin typeface="Arial" panose="020B0604020202020204" pitchFamily="34" charset="0"/>
                <a:cs typeface="Arial" panose="020B0604020202020204" pitchFamily="34" charset="0"/>
              </a:rPr>
              <a:t>mbzlld</a:t>
            </a:r>
            <a:r>
              <a:rPr lang="en-US" sz="1600" dirty="0">
                <a:latin typeface="Arial" panose="020B0604020202020204" pitchFamily="34" charset="0"/>
                <a:cs typeface="Arial" panose="020B0604020202020204" pitchFamily="34" charset="0"/>
              </a:rPr>
              <a:t> – where you see this in the scripts you will need to replace it with your own university username</a:t>
            </a:r>
          </a:p>
        </p:txBody>
      </p:sp>
    </p:spTree>
    <p:extLst>
      <p:ext uri="{BB962C8B-B14F-4D97-AF65-F5344CB8AC3E}">
        <p14:creationId xmlns:p14="http://schemas.microsoft.com/office/powerpoint/2010/main" val="27205198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E31249-D8AC-FCB8-278A-6F259B0E88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245B3D-7DA1-DAAC-89B6-A3D256CF2562}"/>
              </a:ext>
            </a:extLst>
          </p:cNvPr>
          <p:cNvSpPr>
            <a:spLocks noGrp="1"/>
          </p:cNvSpPr>
          <p:nvPr>
            <p:ph type="ctrTitle"/>
          </p:nvPr>
        </p:nvSpPr>
        <p:spPr>
          <a:xfrm>
            <a:off x="1524000" y="204143"/>
            <a:ext cx="9144000" cy="557441"/>
          </a:xfrm>
        </p:spPr>
        <p:txBody>
          <a:bodyPr>
            <a:normAutofit fontScale="90000"/>
          </a:bodyPr>
          <a:lstStyle/>
          <a:p>
            <a:r>
              <a:rPr lang="en-US" sz="3600" dirty="0">
                <a:latin typeface="Arial" panose="020B0604020202020204" pitchFamily="34" charset="0"/>
                <a:cs typeface="Arial" panose="020B0604020202020204" pitchFamily="34" charset="0"/>
              </a:rPr>
              <a:t>Every job needs a job submission script:</a:t>
            </a:r>
          </a:p>
        </p:txBody>
      </p:sp>
      <p:sp>
        <p:nvSpPr>
          <p:cNvPr id="5" name="TextBox 4">
            <a:extLst>
              <a:ext uri="{FF2B5EF4-FFF2-40B4-BE49-F238E27FC236}">
                <a16:creationId xmlns:a16="http://schemas.microsoft.com/office/drawing/2014/main" id="{060D96E1-54E4-FD49-62E5-FABA0814DA51}"/>
              </a:ext>
            </a:extLst>
          </p:cNvPr>
          <p:cNvSpPr txBox="1"/>
          <p:nvPr/>
        </p:nvSpPr>
        <p:spPr>
          <a:xfrm>
            <a:off x="464652" y="1343888"/>
            <a:ext cx="6764823" cy="4278094"/>
          </a:xfrm>
          <a:prstGeom prst="rect">
            <a:avLst/>
          </a:prstGeom>
          <a:solidFill>
            <a:schemeClr val="accent1">
              <a:alpha val="16000"/>
            </a:schemeClr>
          </a:solidFill>
          <a:ln>
            <a:solidFill>
              <a:schemeClr val="accent1"/>
            </a:solidFill>
          </a:ln>
        </p:spPr>
        <p:txBody>
          <a:bodyPr wrap="square">
            <a:spAutoFit/>
          </a:bodyPr>
          <a:lstStyle/>
          <a:p>
            <a:r>
              <a:rPr lang="en-US" sz="1600" dirty="0">
                <a:latin typeface="+mj-lt"/>
                <a:cs typeface="Arial" panose="020B0604020202020204" pitchFamily="34" charset="0"/>
              </a:rPr>
              <a:t>#!/bin/bash</a:t>
            </a:r>
          </a:p>
          <a:p>
            <a:endParaRPr lang="en-US" sz="1600" dirty="0">
              <a:latin typeface="+mj-lt"/>
              <a:cs typeface="Arial" panose="020B0604020202020204" pitchFamily="34" charset="0"/>
            </a:endParaRPr>
          </a:p>
          <a:p>
            <a:r>
              <a:rPr lang="en-US" sz="1600" dirty="0">
                <a:latin typeface="+mj-lt"/>
                <a:cs typeface="Arial" panose="020B0604020202020204" pitchFamily="34" charset="0"/>
              </a:rPr>
              <a:t>#SBATCH --partition=</a:t>
            </a:r>
            <a:r>
              <a:rPr lang="en-US" sz="1600" dirty="0" err="1">
                <a:latin typeface="+mj-lt"/>
                <a:cs typeface="Arial" panose="020B0604020202020204" pitchFamily="34" charset="0"/>
              </a:rPr>
              <a:t>defq</a:t>
            </a:r>
            <a:endParaRPr lang="en-US" sz="1600" dirty="0">
              <a:latin typeface="+mj-lt"/>
              <a:cs typeface="Arial" panose="020B0604020202020204" pitchFamily="34" charset="0"/>
            </a:endParaRPr>
          </a:p>
          <a:p>
            <a:r>
              <a:rPr lang="en-US" sz="1600" dirty="0">
                <a:latin typeface="+mj-lt"/>
                <a:cs typeface="Arial" panose="020B0604020202020204" pitchFamily="34" charset="0"/>
              </a:rPr>
              <a:t>#SBATCH --nodes=1</a:t>
            </a:r>
          </a:p>
          <a:p>
            <a:r>
              <a:rPr lang="en-US" sz="1600" dirty="0">
                <a:latin typeface="+mj-lt"/>
                <a:cs typeface="Arial" panose="020B0604020202020204" pitchFamily="34" charset="0"/>
              </a:rPr>
              <a:t>#SBATCH --</a:t>
            </a:r>
            <a:r>
              <a:rPr lang="en-US" sz="1600" dirty="0" err="1">
                <a:latin typeface="+mj-lt"/>
                <a:cs typeface="Arial" panose="020B0604020202020204" pitchFamily="34" charset="0"/>
              </a:rPr>
              <a:t>ntasks</a:t>
            </a:r>
            <a:r>
              <a:rPr lang="en-US" sz="1600" dirty="0">
                <a:latin typeface="+mj-lt"/>
                <a:cs typeface="Arial" panose="020B0604020202020204" pitchFamily="34" charset="0"/>
              </a:rPr>
              <a:t>=1</a:t>
            </a:r>
          </a:p>
          <a:p>
            <a:r>
              <a:rPr lang="en-US" sz="1600" dirty="0">
                <a:latin typeface="+mj-lt"/>
                <a:cs typeface="Arial" panose="020B0604020202020204" pitchFamily="34" charset="0"/>
              </a:rPr>
              <a:t>#SBATCH --</a:t>
            </a:r>
            <a:r>
              <a:rPr lang="en-US" sz="1600" dirty="0" err="1">
                <a:latin typeface="+mj-lt"/>
                <a:cs typeface="Arial" panose="020B0604020202020204" pitchFamily="34" charset="0"/>
              </a:rPr>
              <a:t>cpus</a:t>
            </a:r>
            <a:r>
              <a:rPr lang="en-US" sz="1600" dirty="0">
                <a:latin typeface="+mj-lt"/>
                <a:cs typeface="Arial" panose="020B0604020202020204" pitchFamily="34" charset="0"/>
              </a:rPr>
              <a:t>-per-task=8</a:t>
            </a:r>
          </a:p>
          <a:p>
            <a:r>
              <a:rPr lang="en-US" sz="1600" dirty="0">
                <a:latin typeface="+mj-lt"/>
                <a:cs typeface="Arial" panose="020B0604020202020204" pitchFamily="34" charset="0"/>
              </a:rPr>
              <a:t>#SBATCH --mem=5g</a:t>
            </a:r>
          </a:p>
          <a:p>
            <a:r>
              <a:rPr lang="en-US" sz="1600" dirty="0">
                <a:latin typeface="+mj-lt"/>
                <a:cs typeface="Arial" panose="020B0604020202020204" pitchFamily="34" charset="0"/>
              </a:rPr>
              <a:t>#SBATCH --time=00:10:00</a:t>
            </a:r>
          </a:p>
          <a:p>
            <a:r>
              <a:rPr lang="en-US" sz="1600" dirty="0">
                <a:latin typeface="+mj-lt"/>
                <a:cs typeface="Arial" panose="020B0604020202020204" pitchFamily="34" charset="0"/>
              </a:rPr>
              <a:t>#SBATCH --job-name=</a:t>
            </a:r>
            <a:r>
              <a:rPr lang="en-US" sz="1600" dirty="0" err="1">
                <a:latin typeface="+mj-lt"/>
                <a:cs typeface="Arial" panose="020B0604020202020204" pitchFamily="34" charset="0"/>
              </a:rPr>
              <a:t>my_job</a:t>
            </a:r>
            <a:endParaRPr lang="en-US" sz="1600" dirty="0">
              <a:latin typeface="+mj-lt"/>
              <a:cs typeface="Arial" panose="020B0604020202020204" pitchFamily="34" charset="0"/>
            </a:endParaRPr>
          </a:p>
          <a:p>
            <a:r>
              <a:rPr lang="en-US" sz="1600" dirty="0">
                <a:latin typeface="+mj-lt"/>
                <a:cs typeface="Arial" panose="020B0604020202020204" pitchFamily="34" charset="0"/>
              </a:rPr>
              <a:t>#SBATCH --output=/gpfs01/home/</a:t>
            </a:r>
            <a:r>
              <a:rPr lang="en-US" sz="1600" dirty="0" err="1">
                <a:solidFill>
                  <a:schemeClr val="accent6">
                    <a:lumMod val="75000"/>
                  </a:schemeClr>
                </a:solidFill>
                <a:latin typeface="+mj-lt"/>
                <a:cs typeface="Arial" panose="020B0604020202020204" pitchFamily="34" charset="0"/>
              </a:rPr>
              <a:t>mbzlld</a:t>
            </a:r>
            <a:r>
              <a:rPr lang="en-US" sz="1600" dirty="0">
                <a:latin typeface="+mj-lt"/>
                <a:cs typeface="Arial" panose="020B0604020202020204" pitchFamily="34" charset="0"/>
              </a:rPr>
              <a:t>/</a:t>
            </a:r>
            <a:r>
              <a:rPr lang="en-US" sz="1600" dirty="0" err="1">
                <a:latin typeface="+mj-lt"/>
                <a:cs typeface="Arial" panose="020B0604020202020204" pitchFamily="34" charset="0"/>
              </a:rPr>
              <a:t>slurm</a:t>
            </a:r>
            <a:r>
              <a:rPr lang="en-US" sz="1600" dirty="0">
                <a:latin typeface="+mj-lt"/>
                <a:cs typeface="Arial" panose="020B0604020202020204" pitchFamily="34" charset="0"/>
              </a:rPr>
              <a:t>-%x-%</a:t>
            </a:r>
            <a:r>
              <a:rPr lang="en-US" sz="1600" dirty="0" err="1">
                <a:latin typeface="+mj-lt"/>
                <a:cs typeface="Arial" panose="020B0604020202020204" pitchFamily="34" charset="0"/>
              </a:rPr>
              <a:t>j.out</a:t>
            </a:r>
            <a:endParaRPr lang="en-US" sz="1600" dirty="0">
              <a:latin typeface="+mj-lt"/>
              <a:cs typeface="Arial" panose="020B0604020202020204" pitchFamily="34" charset="0"/>
            </a:endParaRPr>
          </a:p>
          <a:p>
            <a:r>
              <a:rPr lang="en-US" sz="1600" dirty="0">
                <a:latin typeface="+mj-lt"/>
                <a:cs typeface="Arial" panose="020B0604020202020204" pitchFamily="34" charset="0"/>
              </a:rPr>
              <a:t>#SBATCH --error=/gpfs01/home/</a:t>
            </a:r>
            <a:r>
              <a:rPr lang="en-US" sz="1600" dirty="0" err="1">
                <a:solidFill>
                  <a:schemeClr val="accent6">
                    <a:lumMod val="75000"/>
                  </a:schemeClr>
                </a:solidFill>
                <a:latin typeface="+mj-lt"/>
                <a:cs typeface="Arial" panose="020B0604020202020204" pitchFamily="34" charset="0"/>
              </a:rPr>
              <a:t>mbzlld</a:t>
            </a:r>
            <a:r>
              <a:rPr lang="en-US" sz="1600" dirty="0">
                <a:latin typeface="+mj-lt"/>
                <a:cs typeface="Arial" panose="020B0604020202020204" pitchFamily="34" charset="0"/>
              </a:rPr>
              <a:t>/</a:t>
            </a:r>
            <a:r>
              <a:rPr lang="en-US" sz="1600" dirty="0" err="1">
                <a:latin typeface="+mj-lt"/>
                <a:cs typeface="Arial" panose="020B0604020202020204" pitchFamily="34" charset="0"/>
              </a:rPr>
              <a:t>slurm</a:t>
            </a:r>
            <a:r>
              <a:rPr lang="en-US" sz="1600" dirty="0">
                <a:latin typeface="+mj-lt"/>
                <a:cs typeface="Arial" panose="020B0604020202020204" pitchFamily="34" charset="0"/>
              </a:rPr>
              <a:t>-%x-%</a:t>
            </a:r>
            <a:r>
              <a:rPr lang="en-US" sz="1600" dirty="0" err="1">
                <a:latin typeface="+mj-lt"/>
                <a:cs typeface="Arial" panose="020B0604020202020204" pitchFamily="34" charset="0"/>
              </a:rPr>
              <a:t>j.err</a:t>
            </a:r>
            <a:endParaRPr lang="en-US" sz="1600" dirty="0">
              <a:latin typeface="+mj-lt"/>
              <a:cs typeface="Arial" panose="020B0604020202020204" pitchFamily="34" charset="0"/>
            </a:endParaRPr>
          </a:p>
          <a:p>
            <a:r>
              <a:rPr lang="en-US" sz="1600" dirty="0">
                <a:latin typeface="+mj-lt"/>
                <a:cs typeface="Arial" panose="020B0604020202020204" pitchFamily="34" charset="0"/>
              </a:rPr>
              <a:t>#SBATCH --mail-type=ALL</a:t>
            </a:r>
          </a:p>
          <a:p>
            <a:r>
              <a:rPr lang="en-US" sz="1600" dirty="0">
                <a:latin typeface="+mj-lt"/>
                <a:cs typeface="Arial" panose="020B0604020202020204" pitchFamily="34" charset="0"/>
              </a:rPr>
              <a:t>#SBATCH --mail-user=</a:t>
            </a:r>
            <a:r>
              <a:rPr lang="en-US" sz="1600" dirty="0" err="1">
                <a:solidFill>
                  <a:schemeClr val="accent6">
                    <a:lumMod val="75000"/>
                  </a:schemeClr>
                </a:solidFill>
                <a:latin typeface="+mj-lt"/>
                <a:cs typeface="Arial" panose="020B0604020202020204" pitchFamily="34" charset="0"/>
              </a:rPr>
              <a:t>mbzlld</a:t>
            </a:r>
            <a:r>
              <a:rPr lang="en-US" sz="1600" dirty="0" err="1">
                <a:latin typeface="+mj-lt"/>
                <a:cs typeface="Arial" panose="020B0604020202020204" pitchFamily="34" charset="0"/>
              </a:rPr>
              <a:t>@exmail.nottingham.ac.uk</a:t>
            </a:r>
            <a:endParaRPr lang="en-US" sz="1600" dirty="0">
              <a:latin typeface="+mj-lt"/>
              <a:cs typeface="Arial" panose="020B0604020202020204" pitchFamily="34" charset="0"/>
            </a:endParaRPr>
          </a:p>
          <a:p>
            <a:endParaRPr lang="en-US" sz="1600" dirty="0">
              <a:latin typeface="+mj-lt"/>
              <a:cs typeface="Arial" panose="020B0604020202020204" pitchFamily="34" charset="0"/>
            </a:endParaRPr>
          </a:p>
          <a:p>
            <a:r>
              <a:rPr lang="en-US" sz="1600" dirty="0">
                <a:latin typeface="+mj-lt"/>
                <a:cs typeface="Arial" panose="020B0604020202020204" pitchFamily="34" charset="0"/>
              </a:rPr>
              <a:t># Write out a test file to check our job ran</a:t>
            </a:r>
          </a:p>
          <a:p>
            <a:r>
              <a:rPr lang="en-US" sz="1600" dirty="0">
                <a:latin typeface="+mj-lt"/>
                <a:cs typeface="Arial" panose="020B0604020202020204" pitchFamily="34" charset="0"/>
              </a:rPr>
              <a:t>echo “hello world” &gt; ~/</a:t>
            </a:r>
            <a:r>
              <a:rPr lang="en-US" sz="1600" dirty="0" err="1">
                <a:latin typeface="+mj-lt"/>
                <a:cs typeface="Arial" panose="020B0604020202020204" pitchFamily="34" charset="0"/>
              </a:rPr>
              <a:t>our_test_output.txt</a:t>
            </a:r>
            <a:endParaRPr lang="en-US" sz="1600" dirty="0">
              <a:latin typeface="+mj-lt"/>
              <a:cs typeface="Arial" panose="020B0604020202020204" pitchFamily="34" charset="0"/>
            </a:endParaRPr>
          </a:p>
          <a:p>
            <a:endParaRPr lang="en-US" sz="1600" dirty="0">
              <a:latin typeface="+mj-lt"/>
              <a:cs typeface="Arial" panose="020B0604020202020204" pitchFamily="34" charset="0"/>
            </a:endParaRPr>
          </a:p>
        </p:txBody>
      </p:sp>
      <p:sp>
        <p:nvSpPr>
          <p:cNvPr id="7" name="TextBox 6">
            <a:extLst>
              <a:ext uri="{FF2B5EF4-FFF2-40B4-BE49-F238E27FC236}">
                <a16:creationId xmlns:a16="http://schemas.microsoft.com/office/drawing/2014/main" id="{D43B3C48-8CC9-B65D-B738-E1BE6393D897}"/>
              </a:ext>
            </a:extLst>
          </p:cNvPr>
          <p:cNvSpPr txBox="1"/>
          <p:nvPr/>
        </p:nvSpPr>
        <p:spPr>
          <a:xfrm>
            <a:off x="430009" y="923142"/>
            <a:ext cx="3352200"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Example job submission script:</a:t>
            </a:r>
          </a:p>
        </p:txBody>
      </p:sp>
      <p:sp>
        <p:nvSpPr>
          <p:cNvPr id="3" name="Rectangle 2">
            <a:extLst>
              <a:ext uri="{FF2B5EF4-FFF2-40B4-BE49-F238E27FC236}">
                <a16:creationId xmlns:a16="http://schemas.microsoft.com/office/drawing/2014/main" id="{A63D19C3-8E9B-B098-6F05-9B4858E1AD2F}"/>
              </a:ext>
            </a:extLst>
          </p:cNvPr>
          <p:cNvSpPr/>
          <p:nvPr/>
        </p:nvSpPr>
        <p:spPr>
          <a:xfrm>
            <a:off x="464652" y="3785464"/>
            <a:ext cx="6386945" cy="338554"/>
          </a:xfrm>
          <a:prstGeom prst="rect">
            <a:avLst/>
          </a:prstGeom>
          <a:solidFill>
            <a:schemeClr val="accent1">
              <a:alpha val="42761"/>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37143F75-2C89-A44E-E033-679B0F180B7E}"/>
              </a:ext>
            </a:extLst>
          </p:cNvPr>
          <p:cNvSpPr txBox="1"/>
          <p:nvPr/>
        </p:nvSpPr>
        <p:spPr>
          <a:xfrm>
            <a:off x="7355631" y="1107808"/>
            <a:ext cx="4381242" cy="535531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--error=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OPTIONAL: Name and location of error file (any errors that would be printed to the screen if you ran your script directly in the terminal will be stored here)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If you do not specify a separate  error file, errors will be written to your output file.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%x   =   Job name (taken from --job-name=)</a:t>
            </a:r>
          </a:p>
          <a:p>
            <a:r>
              <a:rPr lang="en-US" dirty="0">
                <a:latin typeface="Arial" panose="020B0604020202020204" pitchFamily="34" charset="0"/>
                <a:cs typeface="Arial" panose="020B0604020202020204" pitchFamily="34" charset="0"/>
              </a:rPr>
              <a:t>%j    =   Job ID (allocated upon submission)</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Note: you cannot use ~ as shorthand for your home directory here</a:t>
            </a:r>
          </a:p>
          <a:p>
            <a:endParaRPr lang="en-US"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30FAC406-6EE1-1B7C-EE8D-2F501AAC70AF}"/>
              </a:ext>
            </a:extLst>
          </p:cNvPr>
          <p:cNvSpPr txBox="1"/>
          <p:nvPr/>
        </p:nvSpPr>
        <p:spPr>
          <a:xfrm>
            <a:off x="0" y="6227581"/>
            <a:ext cx="12192000"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NOTE: My username is </a:t>
            </a:r>
            <a:r>
              <a:rPr lang="en-US" sz="1600" dirty="0" err="1">
                <a:solidFill>
                  <a:schemeClr val="accent6">
                    <a:lumMod val="75000"/>
                  </a:schemeClr>
                </a:solidFill>
                <a:latin typeface="Arial" panose="020B0604020202020204" pitchFamily="34" charset="0"/>
                <a:cs typeface="Arial" panose="020B0604020202020204" pitchFamily="34" charset="0"/>
              </a:rPr>
              <a:t>mbzlld</a:t>
            </a:r>
            <a:r>
              <a:rPr lang="en-US" sz="1600" dirty="0">
                <a:latin typeface="Arial" panose="020B0604020202020204" pitchFamily="34" charset="0"/>
                <a:cs typeface="Arial" panose="020B0604020202020204" pitchFamily="34" charset="0"/>
              </a:rPr>
              <a:t> – where you see this in the scripts you will need to replace it with your own university username</a:t>
            </a:r>
          </a:p>
        </p:txBody>
      </p:sp>
    </p:spTree>
    <p:extLst>
      <p:ext uri="{BB962C8B-B14F-4D97-AF65-F5344CB8AC3E}">
        <p14:creationId xmlns:p14="http://schemas.microsoft.com/office/powerpoint/2010/main" val="13050321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223E34-0045-FD89-C4DF-C7714BC8DD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074859-E408-7F05-A6B4-40498D348A65}"/>
              </a:ext>
            </a:extLst>
          </p:cNvPr>
          <p:cNvSpPr>
            <a:spLocks noGrp="1"/>
          </p:cNvSpPr>
          <p:nvPr>
            <p:ph type="ctrTitle"/>
          </p:nvPr>
        </p:nvSpPr>
        <p:spPr>
          <a:xfrm>
            <a:off x="1524000" y="204143"/>
            <a:ext cx="9144000" cy="557441"/>
          </a:xfrm>
        </p:spPr>
        <p:txBody>
          <a:bodyPr>
            <a:normAutofit fontScale="90000"/>
          </a:bodyPr>
          <a:lstStyle/>
          <a:p>
            <a:r>
              <a:rPr lang="en-US" sz="3600" dirty="0">
                <a:latin typeface="Arial" panose="020B0604020202020204" pitchFamily="34" charset="0"/>
                <a:cs typeface="Arial" panose="020B0604020202020204" pitchFamily="34" charset="0"/>
              </a:rPr>
              <a:t>Every job needs a job submission script:</a:t>
            </a:r>
          </a:p>
        </p:txBody>
      </p:sp>
      <p:sp>
        <p:nvSpPr>
          <p:cNvPr id="5" name="TextBox 4">
            <a:extLst>
              <a:ext uri="{FF2B5EF4-FFF2-40B4-BE49-F238E27FC236}">
                <a16:creationId xmlns:a16="http://schemas.microsoft.com/office/drawing/2014/main" id="{A9469466-383E-8D2B-27AD-80A9DE68EE0F}"/>
              </a:ext>
            </a:extLst>
          </p:cNvPr>
          <p:cNvSpPr txBox="1"/>
          <p:nvPr/>
        </p:nvSpPr>
        <p:spPr>
          <a:xfrm>
            <a:off x="464652" y="1343888"/>
            <a:ext cx="6640998" cy="4278094"/>
          </a:xfrm>
          <a:prstGeom prst="rect">
            <a:avLst/>
          </a:prstGeom>
          <a:solidFill>
            <a:schemeClr val="accent1">
              <a:alpha val="16000"/>
            </a:schemeClr>
          </a:solidFill>
          <a:ln>
            <a:solidFill>
              <a:schemeClr val="accent1"/>
            </a:solidFill>
          </a:ln>
        </p:spPr>
        <p:txBody>
          <a:bodyPr wrap="square">
            <a:spAutoFit/>
          </a:bodyPr>
          <a:lstStyle/>
          <a:p>
            <a:r>
              <a:rPr lang="en-US" sz="1600" dirty="0">
                <a:latin typeface="+mj-lt"/>
                <a:cs typeface="Arial" panose="020B0604020202020204" pitchFamily="34" charset="0"/>
              </a:rPr>
              <a:t>#!/bin/bash</a:t>
            </a:r>
          </a:p>
          <a:p>
            <a:endParaRPr lang="en-US" sz="1600" dirty="0">
              <a:latin typeface="+mj-lt"/>
              <a:cs typeface="Arial" panose="020B0604020202020204" pitchFamily="34" charset="0"/>
            </a:endParaRPr>
          </a:p>
          <a:p>
            <a:r>
              <a:rPr lang="en-US" sz="1600" dirty="0">
                <a:latin typeface="+mj-lt"/>
                <a:cs typeface="Arial" panose="020B0604020202020204" pitchFamily="34" charset="0"/>
              </a:rPr>
              <a:t>#SBATCH --partition=</a:t>
            </a:r>
            <a:r>
              <a:rPr lang="en-US" sz="1600" dirty="0" err="1">
                <a:latin typeface="+mj-lt"/>
                <a:cs typeface="Arial" panose="020B0604020202020204" pitchFamily="34" charset="0"/>
              </a:rPr>
              <a:t>defq</a:t>
            </a:r>
            <a:endParaRPr lang="en-US" sz="1600" dirty="0">
              <a:latin typeface="+mj-lt"/>
              <a:cs typeface="Arial" panose="020B0604020202020204" pitchFamily="34" charset="0"/>
            </a:endParaRPr>
          </a:p>
          <a:p>
            <a:r>
              <a:rPr lang="en-US" sz="1600" dirty="0">
                <a:latin typeface="+mj-lt"/>
                <a:cs typeface="Arial" panose="020B0604020202020204" pitchFamily="34" charset="0"/>
              </a:rPr>
              <a:t>#SBATCH --nodes=1</a:t>
            </a:r>
          </a:p>
          <a:p>
            <a:r>
              <a:rPr lang="en-US" sz="1600" dirty="0">
                <a:latin typeface="+mj-lt"/>
                <a:cs typeface="Arial" panose="020B0604020202020204" pitchFamily="34" charset="0"/>
              </a:rPr>
              <a:t>#SBATCH --</a:t>
            </a:r>
            <a:r>
              <a:rPr lang="en-US" sz="1600" dirty="0" err="1">
                <a:latin typeface="+mj-lt"/>
                <a:cs typeface="Arial" panose="020B0604020202020204" pitchFamily="34" charset="0"/>
              </a:rPr>
              <a:t>ntasks</a:t>
            </a:r>
            <a:r>
              <a:rPr lang="en-US" sz="1600" dirty="0">
                <a:latin typeface="+mj-lt"/>
                <a:cs typeface="Arial" panose="020B0604020202020204" pitchFamily="34" charset="0"/>
              </a:rPr>
              <a:t>=1</a:t>
            </a:r>
          </a:p>
          <a:p>
            <a:r>
              <a:rPr lang="en-US" sz="1600" dirty="0">
                <a:latin typeface="+mj-lt"/>
                <a:cs typeface="Arial" panose="020B0604020202020204" pitchFamily="34" charset="0"/>
              </a:rPr>
              <a:t>#SBATCH --</a:t>
            </a:r>
            <a:r>
              <a:rPr lang="en-US" sz="1600" dirty="0" err="1">
                <a:latin typeface="+mj-lt"/>
                <a:cs typeface="Arial" panose="020B0604020202020204" pitchFamily="34" charset="0"/>
              </a:rPr>
              <a:t>cpus</a:t>
            </a:r>
            <a:r>
              <a:rPr lang="en-US" sz="1600" dirty="0">
                <a:latin typeface="+mj-lt"/>
                <a:cs typeface="Arial" panose="020B0604020202020204" pitchFamily="34" charset="0"/>
              </a:rPr>
              <a:t>-per-task=8</a:t>
            </a:r>
          </a:p>
          <a:p>
            <a:r>
              <a:rPr lang="en-US" sz="1600" dirty="0">
                <a:latin typeface="+mj-lt"/>
                <a:cs typeface="Arial" panose="020B0604020202020204" pitchFamily="34" charset="0"/>
              </a:rPr>
              <a:t>#SBATCH --mem=5g</a:t>
            </a:r>
          </a:p>
          <a:p>
            <a:r>
              <a:rPr lang="en-US" sz="1600" dirty="0">
                <a:latin typeface="+mj-lt"/>
                <a:cs typeface="Arial" panose="020B0604020202020204" pitchFamily="34" charset="0"/>
              </a:rPr>
              <a:t>#SBATCH --time=00:10:00</a:t>
            </a:r>
          </a:p>
          <a:p>
            <a:r>
              <a:rPr lang="en-US" sz="1600" dirty="0">
                <a:latin typeface="+mj-lt"/>
                <a:cs typeface="Arial" panose="020B0604020202020204" pitchFamily="34" charset="0"/>
              </a:rPr>
              <a:t>#SBATCH --job-name=</a:t>
            </a:r>
            <a:r>
              <a:rPr lang="en-US" sz="1600" dirty="0" err="1">
                <a:latin typeface="+mj-lt"/>
                <a:cs typeface="Arial" panose="020B0604020202020204" pitchFamily="34" charset="0"/>
              </a:rPr>
              <a:t>my_job</a:t>
            </a:r>
            <a:endParaRPr lang="en-US" sz="1600" dirty="0">
              <a:latin typeface="+mj-lt"/>
              <a:cs typeface="Arial" panose="020B0604020202020204" pitchFamily="34" charset="0"/>
            </a:endParaRPr>
          </a:p>
          <a:p>
            <a:r>
              <a:rPr lang="en-US" sz="1600" dirty="0">
                <a:latin typeface="+mj-lt"/>
                <a:cs typeface="Arial" panose="020B0604020202020204" pitchFamily="34" charset="0"/>
              </a:rPr>
              <a:t>#SBATCH --output=/gpfs01/home/</a:t>
            </a:r>
            <a:r>
              <a:rPr lang="en-US" sz="1600" dirty="0" err="1">
                <a:solidFill>
                  <a:schemeClr val="accent6">
                    <a:lumMod val="75000"/>
                  </a:schemeClr>
                </a:solidFill>
                <a:latin typeface="+mj-lt"/>
                <a:cs typeface="Arial" panose="020B0604020202020204" pitchFamily="34" charset="0"/>
              </a:rPr>
              <a:t>mbzlld</a:t>
            </a:r>
            <a:r>
              <a:rPr lang="en-US" sz="1600" dirty="0">
                <a:latin typeface="+mj-lt"/>
                <a:cs typeface="Arial" panose="020B0604020202020204" pitchFamily="34" charset="0"/>
              </a:rPr>
              <a:t>/</a:t>
            </a:r>
            <a:r>
              <a:rPr lang="en-US" sz="1600" dirty="0" err="1">
                <a:latin typeface="+mj-lt"/>
                <a:cs typeface="Arial" panose="020B0604020202020204" pitchFamily="34" charset="0"/>
              </a:rPr>
              <a:t>slurm</a:t>
            </a:r>
            <a:r>
              <a:rPr lang="en-US" sz="1600" dirty="0">
                <a:latin typeface="+mj-lt"/>
                <a:cs typeface="Arial" panose="020B0604020202020204" pitchFamily="34" charset="0"/>
              </a:rPr>
              <a:t>-%x-%</a:t>
            </a:r>
            <a:r>
              <a:rPr lang="en-US" sz="1600" dirty="0" err="1">
                <a:latin typeface="+mj-lt"/>
                <a:cs typeface="Arial" panose="020B0604020202020204" pitchFamily="34" charset="0"/>
              </a:rPr>
              <a:t>j.out</a:t>
            </a:r>
            <a:endParaRPr lang="en-US" sz="1600" dirty="0">
              <a:latin typeface="+mj-lt"/>
              <a:cs typeface="Arial" panose="020B0604020202020204" pitchFamily="34" charset="0"/>
            </a:endParaRPr>
          </a:p>
          <a:p>
            <a:r>
              <a:rPr lang="en-US" sz="1600" dirty="0">
                <a:latin typeface="+mj-lt"/>
                <a:cs typeface="Arial" panose="020B0604020202020204" pitchFamily="34" charset="0"/>
              </a:rPr>
              <a:t>#SBATCH --error=/gpfs01/home/</a:t>
            </a:r>
            <a:r>
              <a:rPr lang="en-US" sz="1600" dirty="0" err="1">
                <a:solidFill>
                  <a:schemeClr val="accent6">
                    <a:lumMod val="75000"/>
                  </a:schemeClr>
                </a:solidFill>
                <a:latin typeface="+mj-lt"/>
                <a:cs typeface="Arial" panose="020B0604020202020204" pitchFamily="34" charset="0"/>
              </a:rPr>
              <a:t>mbzlld</a:t>
            </a:r>
            <a:r>
              <a:rPr lang="en-US" sz="1600" dirty="0">
                <a:latin typeface="+mj-lt"/>
                <a:cs typeface="Arial" panose="020B0604020202020204" pitchFamily="34" charset="0"/>
              </a:rPr>
              <a:t>/</a:t>
            </a:r>
            <a:r>
              <a:rPr lang="en-US" sz="1600" dirty="0" err="1">
                <a:latin typeface="+mj-lt"/>
                <a:cs typeface="Arial" panose="020B0604020202020204" pitchFamily="34" charset="0"/>
              </a:rPr>
              <a:t>slurm</a:t>
            </a:r>
            <a:r>
              <a:rPr lang="en-US" sz="1600" dirty="0">
                <a:latin typeface="+mj-lt"/>
                <a:cs typeface="Arial" panose="020B0604020202020204" pitchFamily="34" charset="0"/>
              </a:rPr>
              <a:t>-%x-%</a:t>
            </a:r>
            <a:r>
              <a:rPr lang="en-US" sz="1600" dirty="0" err="1">
                <a:latin typeface="+mj-lt"/>
                <a:cs typeface="Arial" panose="020B0604020202020204" pitchFamily="34" charset="0"/>
              </a:rPr>
              <a:t>j.err</a:t>
            </a:r>
            <a:endParaRPr lang="en-US" sz="1600" dirty="0">
              <a:latin typeface="+mj-lt"/>
              <a:cs typeface="Arial" panose="020B0604020202020204" pitchFamily="34" charset="0"/>
            </a:endParaRPr>
          </a:p>
          <a:p>
            <a:r>
              <a:rPr lang="en-US" sz="1600" dirty="0">
                <a:latin typeface="+mj-lt"/>
                <a:cs typeface="Arial" panose="020B0604020202020204" pitchFamily="34" charset="0"/>
              </a:rPr>
              <a:t>#SBATCH --mail-type=ALL</a:t>
            </a:r>
          </a:p>
          <a:p>
            <a:r>
              <a:rPr lang="en-US" sz="1600" dirty="0">
                <a:latin typeface="+mj-lt"/>
                <a:cs typeface="Arial" panose="020B0604020202020204" pitchFamily="34" charset="0"/>
              </a:rPr>
              <a:t>#SBATCH --mail-user=</a:t>
            </a:r>
            <a:r>
              <a:rPr lang="en-US" sz="1600" dirty="0" err="1">
                <a:solidFill>
                  <a:schemeClr val="accent6">
                    <a:lumMod val="75000"/>
                  </a:schemeClr>
                </a:solidFill>
                <a:latin typeface="+mj-lt"/>
                <a:cs typeface="Arial" panose="020B0604020202020204" pitchFamily="34" charset="0"/>
              </a:rPr>
              <a:t>mbzlld</a:t>
            </a:r>
            <a:r>
              <a:rPr lang="en-US" sz="1600" dirty="0" err="1">
                <a:latin typeface="+mj-lt"/>
                <a:cs typeface="Arial" panose="020B0604020202020204" pitchFamily="34" charset="0"/>
              </a:rPr>
              <a:t>@exmail.nottingham.ac.uk</a:t>
            </a:r>
            <a:endParaRPr lang="en-US" sz="1600" dirty="0">
              <a:latin typeface="+mj-lt"/>
              <a:cs typeface="Arial" panose="020B0604020202020204" pitchFamily="34" charset="0"/>
            </a:endParaRPr>
          </a:p>
          <a:p>
            <a:endParaRPr lang="en-US" sz="1600" dirty="0">
              <a:latin typeface="+mj-lt"/>
              <a:cs typeface="Arial" panose="020B0604020202020204" pitchFamily="34" charset="0"/>
            </a:endParaRPr>
          </a:p>
          <a:p>
            <a:r>
              <a:rPr lang="en-US" sz="1600" dirty="0">
                <a:latin typeface="+mj-lt"/>
                <a:cs typeface="Arial" panose="020B0604020202020204" pitchFamily="34" charset="0"/>
              </a:rPr>
              <a:t># Write out a test file to check our job ran</a:t>
            </a:r>
          </a:p>
          <a:p>
            <a:r>
              <a:rPr lang="en-US" sz="1600" dirty="0">
                <a:latin typeface="+mj-lt"/>
                <a:cs typeface="Arial" panose="020B0604020202020204" pitchFamily="34" charset="0"/>
              </a:rPr>
              <a:t>echo “hello world” &gt; ~/</a:t>
            </a:r>
            <a:r>
              <a:rPr lang="en-US" sz="1600" dirty="0" err="1">
                <a:latin typeface="+mj-lt"/>
                <a:cs typeface="Arial" panose="020B0604020202020204" pitchFamily="34" charset="0"/>
              </a:rPr>
              <a:t>our_test_output.txt</a:t>
            </a:r>
            <a:endParaRPr lang="en-US" sz="1600" dirty="0">
              <a:latin typeface="+mj-lt"/>
              <a:cs typeface="Arial" panose="020B0604020202020204" pitchFamily="34" charset="0"/>
            </a:endParaRPr>
          </a:p>
          <a:p>
            <a:endParaRPr lang="en-US" sz="1600" dirty="0">
              <a:latin typeface="+mj-lt"/>
              <a:cs typeface="Arial" panose="020B0604020202020204" pitchFamily="34" charset="0"/>
            </a:endParaRPr>
          </a:p>
        </p:txBody>
      </p:sp>
      <p:sp>
        <p:nvSpPr>
          <p:cNvPr id="7" name="TextBox 6">
            <a:extLst>
              <a:ext uri="{FF2B5EF4-FFF2-40B4-BE49-F238E27FC236}">
                <a16:creationId xmlns:a16="http://schemas.microsoft.com/office/drawing/2014/main" id="{0C31F4EA-EDEB-7888-C3A3-67C0D6836C07}"/>
              </a:ext>
            </a:extLst>
          </p:cNvPr>
          <p:cNvSpPr txBox="1"/>
          <p:nvPr/>
        </p:nvSpPr>
        <p:spPr>
          <a:xfrm>
            <a:off x="430009" y="923142"/>
            <a:ext cx="3352200"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Example job submission script:</a:t>
            </a:r>
          </a:p>
        </p:txBody>
      </p:sp>
      <p:sp>
        <p:nvSpPr>
          <p:cNvPr id="3" name="Rectangle 2">
            <a:extLst>
              <a:ext uri="{FF2B5EF4-FFF2-40B4-BE49-F238E27FC236}">
                <a16:creationId xmlns:a16="http://schemas.microsoft.com/office/drawing/2014/main" id="{DDE605FA-1050-E4FF-46FA-7EE95757F992}"/>
              </a:ext>
            </a:extLst>
          </p:cNvPr>
          <p:cNvSpPr/>
          <p:nvPr/>
        </p:nvSpPr>
        <p:spPr>
          <a:xfrm>
            <a:off x="464652" y="4030834"/>
            <a:ext cx="6386945" cy="651136"/>
          </a:xfrm>
          <a:prstGeom prst="rect">
            <a:avLst/>
          </a:prstGeom>
          <a:solidFill>
            <a:schemeClr val="accent1">
              <a:alpha val="42761"/>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1A0198D1-8229-DE54-3EC0-8BB72C448846}"/>
              </a:ext>
            </a:extLst>
          </p:cNvPr>
          <p:cNvSpPr txBox="1"/>
          <p:nvPr/>
        </p:nvSpPr>
        <p:spPr>
          <a:xfrm>
            <a:off x="7346106" y="1897885"/>
            <a:ext cx="4381242" cy="2585323"/>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--mail-type=ALL</a:t>
            </a:r>
          </a:p>
          <a:p>
            <a:r>
              <a:rPr lang="en-US" dirty="0">
                <a:latin typeface="Arial" panose="020B0604020202020204" pitchFamily="34" charset="0"/>
                <a:cs typeface="Arial" panose="020B0604020202020204" pitchFamily="34" charset="0"/>
              </a:rPr>
              <a:t>--mail-user=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OPTIONAL: include both these lines and replace my username with yours if you want the system to send you an email when your job starts running and when it completes.</a:t>
            </a:r>
          </a:p>
          <a:p>
            <a:endParaRPr lang="en-US"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30FAC406-6EE1-1B7C-EE8D-2F501AAC70AF}"/>
              </a:ext>
            </a:extLst>
          </p:cNvPr>
          <p:cNvSpPr txBox="1"/>
          <p:nvPr/>
        </p:nvSpPr>
        <p:spPr>
          <a:xfrm>
            <a:off x="0" y="6227581"/>
            <a:ext cx="12192000"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NOTE: My username is </a:t>
            </a:r>
            <a:r>
              <a:rPr lang="en-US" sz="1600" dirty="0" err="1">
                <a:solidFill>
                  <a:schemeClr val="accent6">
                    <a:lumMod val="75000"/>
                  </a:schemeClr>
                </a:solidFill>
                <a:latin typeface="Arial" panose="020B0604020202020204" pitchFamily="34" charset="0"/>
                <a:cs typeface="Arial" panose="020B0604020202020204" pitchFamily="34" charset="0"/>
              </a:rPr>
              <a:t>mbzlld</a:t>
            </a:r>
            <a:r>
              <a:rPr lang="en-US" sz="1600" dirty="0">
                <a:latin typeface="Arial" panose="020B0604020202020204" pitchFamily="34" charset="0"/>
                <a:cs typeface="Arial" panose="020B0604020202020204" pitchFamily="34" charset="0"/>
              </a:rPr>
              <a:t> – where you see this in the scripts you will need to replace it with your own university username</a:t>
            </a:r>
          </a:p>
        </p:txBody>
      </p:sp>
    </p:spTree>
    <p:extLst>
      <p:ext uri="{BB962C8B-B14F-4D97-AF65-F5344CB8AC3E}">
        <p14:creationId xmlns:p14="http://schemas.microsoft.com/office/powerpoint/2010/main" val="33212158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C381F3-264D-D409-54B2-BA42585F87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CC47C4-5965-2A30-E015-5799FB849ACF}"/>
              </a:ext>
            </a:extLst>
          </p:cNvPr>
          <p:cNvSpPr>
            <a:spLocks noGrp="1"/>
          </p:cNvSpPr>
          <p:nvPr>
            <p:ph type="ctrTitle"/>
          </p:nvPr>
        </p:nvSpPr>
        <p:spPr>
          <a:xfrm>
            <a:off x="1524000" y="204143"/>
            <a:ext cx="9144000" cy="557441"/>
          </a:xfrm>
        </p:spPr>
        <p:txBody>
          <a:bodyPr>
            <a:normAutofit fontScale="90000"/>
          </a:bodyPr>
          <a:lstStyle/>
          <a:p>
            <a:r>
              <a:rPr lang="en-US" sz="3600" dirty="0">
                <a:latin typeface="Arial" panose="020B0604020202020204" pitchFamily="34" charset="0"/>
                <a:cs typeface="Arial" panose="020B0604020202020204" pitchFamily="34" charset="0"/>
              </a:rPr>
              <a:t>Every job needs a job submission script:</a:t>
            </a:r>
          </a:p>
        </p:txBody>
      </p:sp>
      <p:sp>
        <p:nvSpPr>
          <p:cNvPr id="5" name="TextBox 4">
            <a:extLst>
              <a:ext uri="{FF2B5EF4-FFF2-40B4-BE49-F238E27FC236}">
                <a16:creationId xmlns:a16="http://schemas.microsoft.com/office/drawing/2014/main" id="{D83E6C49-1741-D3C3-D869-74B15CA338C0}"/>
              </a:ext>
            </a:extLst>
          </p:cNvPr>
          <p:cNvSpPr txBox="1"/>
          <p:nvPr/>
        </p:nvSpPr>
        <p:spPr>
          <a:xfrm>
            <a:off x="464652" y="1343888"/>
            <a:ext cx="6945798" cy="4278094"/>
          </a:xfrm>
          <a:prstGeom prst="rect">
            <a:avLst/>
          </a:prstGeom>
          <a:solidFill>
            <a:schemeClr val="accent1">
              <a:alpha val="16000"/>
            </a:schemeClr>
          </a:solidFill>
          <a:ln>
            <a:solidFill>
              <a:schemeClr val="accent1"/>
            </a:solidFill>
          </a:ln>
        </p:spPr>
        <p:txBody>
          <a:bodyPr wrap="square">
            <a:spAutoFit/>
          </a:bodyPr>
          <a:lstStyle/>
          <a:p>
            <a:r>
              <a:rPr lang="en-US" sz="1600" dirty="0">
                <a:latin typeface="+mj-lt"/>
                <a:cs typeface="Arial" panose="020B0604020202020204" pitchFamily="34" charset="0"/>
              </a:rPr>
              <a:t>#!/bin/bash</a:t>
            </a:r>
          </a:p>
          <a:p>
            <a:endParaRPr lang="en-US" sz="1600" dirty="0">
              <a:latin typeface="+mj-lt"/>
              <a:cs typeface="Arial" panose="020B0604020202020204" pitchFamily="34" charset="0"/>
            </a:endParaRPr>
          </a:p>
          <a:p>
            <a:r>
              <a:rPr lang="en-US" sz="1600" dirty="0">
                <a:latin typeface="+mj-lt"/>
                <a:cs typeface="Arial" panose="020B0604020202020204" pitchFamily="34" charset="0"/>
              </a:rPr>
              <a:t>#SBATCH --partition=</a:t>
            </a:r>
            <a:r>
              <a:rPr lang="en-US" sz="1600" dirty="0" err="1">
                <a:latin typeface="+mj-lt"/>
                <a:cs typeface="Arial" panose="020B0604020202020204" pitchFamily="34" charset="0"/>
              </a:rPr>
              <a:t>defq</a:t>
            </a:r>
            <a:endParaRPr lang="en-US" sz="1600" dirty="0">
              <a:latin typeface="+mj-lt"/>
              <a:cs typeface="Arial" panose="020B0604020202020204" pitchFamily="34" charset="0"/>
            </a:endParaRPr>
          </a:p>
          <a:p>
            <a:r>
              <a:rPr lang="en-US" sz="1600" dirty="0">
                <a:latin typeface="+mj-lt"/>
                <a:cs typeface="Arial" panose="020B0604020202020204" pitchFamily="34" charset="0"/>
              </a:rPr>
              <a:t>#SBATCH --nodes=1</a:t>
            </a:r>
          </a:p>
          <a:p>
            <a:r>
              <a:rPr lang="en-US" sz="1600" dirty="0">
                <a:latin typeface="+mj-lt"/>
                <a:cs typeface="Arial" panose="020B0604020202020204" pitchFamily="34" charset="0"/>
              </a:rPr>
              <a:t>#SBATCH --</a:t>
            </a:r>
            <a:r>
              <a:rPr lang="en-US" sz="1600" dirty="0" err="1">
                <a:latin typeface="+mj-lt"/>
                <a:cs typeface="Arial" panose="020B0604020202020204" pitchFamily="34" charset="0"/>
              </a:rPr>
              <a:t>ntasks</a:t>
            </a:r>
            <a:r>
              <a:rPr lang="en-US" sz="1600" dirty="0">
                <a:latin typeface="+mj-lt"/>
                <a:cs typeface="Arial" panose="020B0604020202020204" pitchFamily="34" charset="0"/>
              </a:rPr>
              <a:t>=1</a:t>
            </a:r>
          </a:p>
          <a:p>
            <a:r>
              <a:rPr lang="en-US" sz="1600" dirty="0">
                <a:latin typeface="+mj-lt"/>
                <a:cs typeface="Arial" panose="020B0604020202020204" pitchFamily="34" charset="0"/>
              </a:rPr>
              <a:t>#SBATCH --</a:t>
            </a:r>
            <a:r>
              <a:rPr lang="en-US" sz="1600" dirty="0" err="1">
                <a:latin typeface="+mj-lt"/>
                <a:cs typeface="Arial" panose="020B0604020202020204" pitchFamily="34" charset="0"/>
              </a:rPr>
              <a:t>cpus</a:t>
            </a:r>
            <a:r>
              <a:rPr lang="en-US" sz="1600" dirty="0">
                <a:latin typeface="+mj-lt"/>
                <a:cs typeface="Arial" panose="020B0604020202020204" pitchFamily="34" charset="0"/>
              </a:rPr>
              <a:t>-per-task=8</a:t>
            </a:r>
          </a:p>
          <a:p>
            <a:r>
              <a:rPr lang="en-US" sz="1600" dirty="0">
                <a:latin typeface="+mj-lt"/>
                <a:cs typeface="Arial" panose="020B0604020202020204" pitchFamily="34" charset="0"/>
              </a:rPr>
              <a:t>#SBATCH --mem=5g</a:t>
            </a:r>
          </a:p>
          <a:p>
            <a:r>
              <a:rPr lang="en-US" sz="1600" dirty="0">
                <a:latin typeface="+mj-lt"/>
                <a:cs typeface="Arial" panose="020B0604020202020204" pitchFamily="34" charset="0"/>
              </a:rPr>
              <a:t>#SBATCH --time=00:10:00</a:t>
            </a:r>
          </a:p>
          <a:p>
            <a:r>
              <a:rPr lang="en-US" sz="1600" dirty="0">
                <a:latin typeface="+mj-lt"/>
                <a:cs typeface="Arial" panose="020B0604020202020204" pitchFamily="34" charset="0"/>
              </a:rPr>
              <a:t>#SBATCH --job-name=</a:t>
            </a:r>
            <a:r>
              <a:rPr lang="en-US" sz="1600" dirty="0" err="1">
                <a:latin typeface="+mj-lt"/>
                <a:cs typeface="Arial" panose="020B0604020202020204" pitchFamily="34" charset="0"/>
              </a:rPr>
              <a:t>my_job</a:t>
            </a:r>
            <a:endParaRPr lang="en-US" sz="1600" dirty="0">
              <a:latin typeface="+mj-lt"/>
              <a:cs typeface="Arial" panose="020B0604020202020204" pitchFamily="34" charset="0"/>
            </a:endParaRPr>
          </a:p>
          <a:p>
            <a:r>
              <a:rPr lang="en-US" sz="1600" dirty="0">
                <a:latin typeface="+mj-lt"/>
                <a:cs typeface="Arial" panose="020B0604020202020204" pitchFamily="34" charset="0"/>
              </a:rPr>
              <a:t>#SBATCH --output=/gpfs01/home/</a:t>
            </a:r>
            <a:r>
              <a:rPr lang="en-US" sz="1600" dirty="0" err="1">
                <a:solidFill>
                  <a:schemeClr val="accent6">
                    <a:lumMod val="75000"/>
                  </a:schemeClr>
                </a:solidFill>
                <a:latin typeface="+mj-lt"/>
                <a:cs typeface="Arial" panose="020B0604020202020204" pitchFamily="34" charset="0"/>
              </a:rPr>
              <a:t>mbzlld</a:t>
            </a:r>
            <a:r>
              <a:rPr lang="en-US" sz="1600" dirty="0">
                <a:latin typeface="+mj-lt"/>
                <a:cs typeface="Arial" panose="020B0604020202020204" pitchFamily="34" charset="0"/>
              </a:rPr>
              <a:t>/</a:t>
            </a:r>
            <a:r>
              <a:rPr lang="en-US" sz="1600" dirty="0" err="1">
                <a:latin typeface="+mj-lt"/>
                <a:cs typeface="Arial" panose="020B0604020202020204" pitchFamily="34" charset="0"/>
              </a:rPr>
              <a:t>slurm</a:t>
            </a:r>
            <a:r>
              <a:rPr lang="en-US" sz="1600" dirty="0">
                <a:latin typeface="+mj-lt"/>
                <a:cs typeface="Arial" panose="020B0604020202020204" pitchFamily="34" charset="0"/>
              </a:rPr>
              <a:t>-%x-%</a:t>
            </a:r>
            <a:r>
              <a:rPr lang="en-US" sz="1600" dirty="0" err="1">
                <a:latin typeface="+mj-lt"/>
                <a:cs typeface="Arial" panose="020B0604020202020204" pitchFamily="34" charset="0"/>
              </a:rPr>
              <a:t>j.out</a:t>
            </a:r>
            <a:endParaRPr lang="en-US" sz="1600" dirty="0">
              <a:latin typeface="+mj-lt"/>
              <a:cs typeface="Arial" panose="020B0604020202020204" pitchFamily="34" charset="0"/>
            </a:endParaRPr>
          </a:p>
          <a:p>
            <a:r>
              <a:rPr lang="en-US" sz="1600" dirty="0">
                <a:latin typeface="+mj-lt"/>
                <a:cs typeface="Arial" panose="020B0604020202020204" pitchFamily="34" charset="0"/>
              </a:rPr>
              <a:t>#SBATCH --error=/gpfs01/home/</a:t>
            </a:r>
            <a:r>
              <a:rPr lang="en-US" sz="1600" dirty="0" err="1">
                <a:solidFill>
                  <a:schemeClr val="accent6">
                    <a:lumMod val="75000"/>
                  </a:schemeClr>
                </a:solidFill>
                <a:latin typeface="+mj-lt"/>
                <a:cs typeface="Arial" panose="020B0604020202020204" pitchFamily="34" charset="0"/>
              </a:rPr>
              <a:t>mbzlld</a:t>
            </a:r>
            <a:r>
              <a:rPr lang="en-US" sz="1600" dirty="0">
                <a:latin typeface="+mj-lt"/>
                <a:cs typeface="Arial" panose="020B0604020202020204" pitchFamily="34" charset="0"/>
              </a:rPr>
              <a:t>/</a:t>
            </a:r>
            <a:r>
              <a:rPr lang="en-US" sz="1600" dirty="0" err="1">
                <a:latin typeface="+mj-lt"/>
                <a:cs typeface="Arial" panose="020B0604020202020204" pitchFamily="34" charset="0"/>
              </a:rPr>
              <a:t>slurm</a:t>
            </a:r>
            <a:r>
              <a:rPr lang="en-US" sz="1600" dirty="0">
                <a:latin typeface="+mj-lt"/>
                <a:cs typeface="Arial" panose="020B0604020202020204" pitchFamily="34" charset="0"/>
              </a:rPr>
              <a:t>-%x-%</a:t>
            </a:r>
            <a:r>
              <a:rPr lang="en-US" sz="1600" dirty="0" err="1">
                <a:latin typeface="+mj-lt"/>
                <a:cs typeface="Arial" panose="020B0604020202020204" pitchFamily="34" charset="0"/>
              </a:rPr>
              <a:t>j.err</a:t>
            </a:r>
            <a:endParaRPr lang="en-US" sz="1600" dirty="0">
              <a:latin typeface="+mj-lt"/>
              <a:cs typeface="Arial" panose="020B0604020202020204" pitchFamily="34" charset="0"/>
            </a:endParaRPr>
          </a:p>
          <a:p>
            <a:r>
              <a:rPr lang="en-US" sz="1600" dirty="0">
                <a:latin typeface="+mj-lt"/>
                <a:cs typeface="Arial" panose="020B0604020202020204" pitchFamily="34" charset="0"/>
              </a:rPr>
              <a:t>#SBATCH --mail-type=ALL</a:t>
            </a:r>
          </a:p>
          <a:p>
            <a:r>
              <a:rPr lang="en-US" sz="1600" dirty="0">
                <a:latin typeface="+mj-lt"/>
                <a:cs typeface="Arial" panose="020B0604020202020204" pitchFamily="34" charset="0"/>
              </a:rPr>
              <a:t>#SBATCH --mail-user=</a:t>
            </a:r>
            <a:r>
              <a:rPr lang="en-US" sz="1600" dirty="0" err="1">
                <a:solidFill>
                  <a:schemeClr val="accent6">
                    <a:lumMod val="75000"/>
                  </a:schemeClr>
                </a:solidFill>
                <a:latin typeface="+mj-lt"/>
                <a:cs typeface="Arial" panose="020B0604020202020204" pitchFamily="34" charset="0"/>
              </a:rPr>
              <a:t>mbzlld</a:t>
            </a:r>
            <a:r>
              <a:rPr lang="en-US" sz="1600" dirty="0" err="1">
                <a:latin typeface="+mj-lt"/>
                <a:cs typeface="Arial" panose="020B0604020202020204" pitchFamily="34" charset="0"/>
              </a:rPr>
              <a:t>@exmail.nottingham.ac.uk</a:t>
            </a:r>
            <a:endParaRPr lang="en-US" sz="1600" dirty="0">
              <a:latin typeface="+mj-lt"/>
              <a:cs typeface="Arial" panose="020B0604020202020204" pitchFamily="34" charset="0"/>
            </a:endParaRPr>
          </a:p>
          <a:p>
            <a:endParaRPr lang="en-US" sz="1600" dirty="0">
              <a:latin typeface="+mj-lt"/>
              <a:cs typeface="Arial" panose="020B0604020202020204" pitchFamily="34" charset="0"/>
            </a:endParaRPr>
          </a:p>
          <a:p>
            <a:r>
              <a:rPr lang="en-US" sz="1600" dirty="0">
                <a:latin typeface="+mj-lt"/>
                <a:cs typeface="Arial" panose="020B0604020202020204" pitchFamily="34" charset="0"/>
              </a:rPr>
              <a:t># Write out a test file to check our job ran</a:t>
            </a:r>
          </a:p>
          <a:p>
            <a:r>
              <a:rPr lang="en-US" sz="1600" dirty="0">
                <a:latin typeface="+mj-lt"/>
                <a:cs typeface="Arial" panose="020B0604020202020204" pitchFamily="34" charset="0"/>
              </a:rPr>
              <a:t>echo “hello world” &gt; ~/</a:t>
            </a:r>
            <a:r>
              <a:rPr lang="en-US" sz="1600" dirty="0" err="1">
                <a:latin typeface="+mj-lt"/>
                <a:cs typeface="Arial" panose="020B0604020202020204" pitchFamily="34" charset="0"/>
              </a:rPr>
              <a:t>our_test_output.txt</a:t>
            </a:r>
            <a:endParaRPr lang="en-US" sz="1600" dirty="0">
              <a:latin typeface="+mj-lt"/>
              <a:cs typeface="Arial" panose="020B0604020202020204" pitchFamily="34" charset="0"/>
            </a:endParaRPr>
          </a:p>
          <a:p>
            <a:endParaRPr lang="en-US" sz="1600" dirty="0">
              <a:latin typeface="+mj-lt"/>
              <a:cs typeface="Arial" panose="020B0604020202020204" pitchFamily="34" charset="0"/>
            </a:endParaRPr>
          </a:p>
        </p:txBody>
      </p:sp>
      <p:sp>
        <p:nvSpPr>
          <p:cNvPr id="7" name="TextBox 6">
            <a:extLst>
              <a:ext uri="{FF2B5EF4-FFF2-40B4-BE49-F238E27FC236}">
                <a16:creationId xmlns:a16="http://schemas.microsoft.com/office/drawing/2014/main" id="{FEE82707-FA82-C7EE-F1F1-8ABF694A3F56}"/>
              </a:ext>
            </a:extLst>
          </p:cNvPr>
          <p:cNvSpPr txBox="1"/>
          <p:nvPr/>
        </p:nvSpPr>
        <p:spPr>
          <a:xfrm>
            <a:off x="430009" y="923142"/>
            <a:ext cx="3352200"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Example job submission script:</a:t>
            </a:r>
          </a:p>
        </p:txBody>
      </p:sp>
      <p:sp>
        <p:nvSpPr>
          <p:cNvPr id="3" name="Rectangle 2">
            <a:extLst>
              <a:ext uri="{FF2B5EF4-FFF2-40B4-BE49-F238E27FC236}">
                <a16:creationId xmlns:a16="http://schemas.microsoft.com/office/drawing/2014/main" id="{1F20A21A-295D-76E7-AED4-957E6B318D29}"/>
              </a:ext>
            </a:extLst>
          </p:cNvPr>
          <p:cNvSpPr/>
          <p:nvPr/>
        </p:nvSpPr>
        <p:spPr>
          <a:xfrm>
            <a:off x="430009" y="4720103"/>
            <a:ext cx="6386945" cy="651136"/>
          </a:xfrm>
          <a:prstGeom prst="rect">
            <a:avLst/>
          </a:prstGeom>
          <a:solidFill>
            <a:schemeClr val="accent1">
              <a:alpha val="42761"/>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2B0E3B76-127C-1FC0-E2DD-28B16C93DE31}"/>
              </a:ext>
            </a:extLst>
          </p:cNvPr>
          <p:cNvSpPr txBox="1"/>
          <p:nvPr/>
        </p:nvSpPr>
        <p:spPr>
          <a:xfrm>
            <a:off x="7734033" y="2690336"/>
            <a:ext cx="3640549" cy="1477328"/>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The main body of your script – the bit where you write what you want the script to do.</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30FAC406-6EE1-1B7C-EE8D-2F501AAC70AF}"/>
              </a:ext>
            </a:extLst>
          </p:cNvPr>
          <p:cNvSpPr txBox="1"/>
          <p:nvPr/>
        </p:nvSpPr>
        <p:spPr>
          <a:xfrm>
            <a:off x="0" y="6227581"/>
            <a:ext cx="12192000"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NOTE: My username is </a:t>
            </a:r>
            <a:r>
              <a:rPr lang="en-US" sz="1600" dirty="0" err="1">
                <a:solidFill>
                  <a:schemeClr val="accent6">
                    <a:lumMod val="75000"/>
                  </a:schemeClr>
                </a:solidFill>
                <a:latin typeface="Arial" panose="020B0604020202020204" pitchFamily="34" charset="0"/>
                <a:cs typeface="Arial" panose="020B0604020202020204" pitchFamily="34" charset="0"/>
              </a:rPr>
              <a:t>mbzlld</a:t>
            </a:r>
            <a:r>
              <a:rPr lang="en-US" sz="1600" dirty="0">
                <a:latin typeface="Arial" panose="020B0604020202020204" pitchFamily="34" charset="0"/>
                <a:cs typeface="Arial" panose="020B0604020202020204" pitchFamily="34" charset="0"/>
              </a:rPr>
              <a:t> – where you see this in the scripts you will need to replace it with your own university username</a:t>
            </a:r>
          </a:p>
        </p:txBody>
      </p:sp>
    </p:spTree>
    <p:extLst>
      <p:ext uri="{BB962C8B-B14F-4D97-AF65-F5344CB8AC3E}">
        <p14:creationId xmlns:p14="http://schemas.microsoft.com/office/powerpoint/2010/main" val="33312880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a:extLst>
            <a:ext uri="{FF2B5EF4-FFF2-40B4-BE49-F238E27FC236}">
              <a16:creationId xmlns:a16="http://schemas.microsoft.com/office/drawing/2014/main" id="{D2B16D00-8D27-8BAB-5BBF-D8DA58A0CF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BA1BA0-6C89-E6D1-A9F8-9DAD4D37F17D}"/>
              </a:ext>
            </a:extLst>
          </p:cNvPr>
          <p:cNvSpPr>
            <a:spLocks noGrp="1"/>
          </p:cNvSpPr>
          <p:nvPr>
            <p:ph type="ctrTitle"/>
          </p:nvPr>
        </p:nvSpPr>
        <p:spPr>
          <a:xfrm>
            <a:off x="0" y="8238"/>
            <a:ext cx="12192000" cy="557441"/>
          </a:xfrm>
        </p:spPr>
        <p:txBody>
          <a:bodyPr>
            <a:normAutofit fontScale="90000"/>
          </a:bodyPr>
          <a:lstStyle/>
          <a:p>
            <a:r>
              <a:rPr lang="en-US" sz="3600" u="sng" dirty="0" smtClean="0">
                <a:latin typeface="Arial" panose="020B0604020202020204" pitchFamily="34" charset="0"/>
                <a:cs typeface="Arial" panose="020B0604020202020204" pitchFamily="34" charset="0"/>
              </a:rPr>
              <a:t>Practical job submission</a:t>
            </a:r>
            <a:endParaRPr lang="en-US" sz="3600" u="sng" dirty="0">
              <a:latin typeface="Arial" panose="020B0604020202020204" pitchFamily="34" charset="0"/>
              <a:cs typeface="Arial" panose="020B0604020202020204" pitchFamily="34" charset="0"/>
            </a:endParaRPr>
          </a:p>
        </p:txBody>
      </p:sp>
      <p:grpSp>
        <p:nvGrpSpPr>
          <p:cNvPr id="9" name="Group 8"/>
          <p:cNvGrpSpPr/>
          <p:nvPr/>
        </p:nvGrpSpPr>
        <p:grpSpPr>
          <a:xfrm>
            <a:off x="550606" y="2809953"/>
            <a:ext cx="12192000" cy="910324"/>
            <a:chOff x="0" y="1715679"/>
            <a:chExt cx="12192000" cy="910324"/>
          </a:xfrm>
        </p:grpSpPr>
        <p:sp>
          <p:nvSpPr>
            <p:cNvPr id="19" name="TextBox 18">
              <a:extLst>
                <a:ext uri="{FF2B5EF4-FFF2-40B4-BE49-F238E27FC236}">
                  <a16:creationId xmlns:a16="http://schemas.microsoft.com/office/drawing/2014/main" id="{43F796A6-B0B7-D210-A2A0-A64D7B73B5D0}"/>
                </a:ext>
              </a:extLst>
            </p:cNvPr>
            <p:cNvSpPr txBox="1"/>
            <p:nvPr/>
          </p:nvSpPr>
          <p:spPr>
            <a:xfrm>
              <a:off x="0" y="1715679"/>
              <a:ext cx="12192000" cy="553998"/>
            </a:xfrm>
            <a:prstGeom prst="rect">
              <a:avLst/>
            </a:prstGeom>
            <a:noFill/>
          </p:spPr>
          <p:txBody>
            <a:bodyPr wrap="square" rtlCol="0">
              <a:spAutoFit/>
            </a:bodyPr>
            <a:lstStyle/>
            <a:p>
              <a:pPr>
                <a:lnSpc>
                  <a:spcPct val="150000"/>
                </a:lnSpc>
              </a:pPr>
              <a:r>
                <a:rPr lang="en-US" sz="2000" dirty="0" smtClean="0">
                  <a:latin typeface="Arial" panose="020B0604020202020204" pitchFamily="34" charset="0"/>
                  <a:cs typeface="Arial" panose="020B0604020202020204" pitchFamily="34" charset="0"/>
                </a:rPr>
                <a:t>3. C</a:t>
              </a:r>
              <a:r>
                <a:rPr lang="en-US" sz="2000" dirty="0" smtClean="0">
                  <a:latin typeface="Arial" panose="020B0604020202020204" pitchFamily="34" charset="0"/>
                  <a:cs typeface="Arial" panose="020B0604020202020204" pitchFamily="34" charset="0"/>
                </a:rPr>
                <a:t>lone the following repo:</a:t>
              </a:r>
              <a:endParaRPr lang="en-US" sz="2000" dirty="0">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43F796A6-B0B7-D210-A2A0-A64D7B73B5D0}"/>
                </a:ext>
              </a:extLst>
            </p:cNvPr>
            <p:cNvSpPr txBox="1"/>
            <p:nvPr/>
          </p:nvSpPr>
          <p:spPr>
            <a:xfrm>
              <a:off x="0" y="2072005"/>
              <a:ext cx="12192000" cy="553998"/>
            </a:xfrm>
            <a:prstGeom prst="rect">
              <a:avLst/>
            </a:prstGeom>
            <a:noFill/>
          </p:spPr>
          <p:txBody>
            <a:bodyPr wrap="square" rtlCol="0">
              <a:spAutoFit/>
            </a:bodyPr>
            <a:lstStyle/>
            <a:p>
              <a:pPr>
                <a:lnSpc>
                  <a:spcPct val="150000"/>
                </a:lnSpc>
              </a:pPr>
              <a:r>
                <a:rPr lang="en-US" sz="2000" b="1" dirty="0">
                  <a:solidFill>
                    <a:schemeClr val="tx1">
                      <a:lumMod val="50000"/>
                      <a:lumOff val="50000"/>
                    </a:schemeClr>
                  </a:solidFill>
                  <a:latin typeface="+mj-lt"/>
                  <a:cs typeface="Arial" panose="020B0604020202020204" pitchFamily="34" charset="0"/>
                </a:rPr>
                <a:t>g</a:t>
              </a:r>
              <a:r>
                <a:rPr lang="en-US" sz="2000" b="1" dirty="0" smtClean="0">
                  <a:solidFill>
                    <a:schemeClr val="tx1">
                      <a:lumMod val="50000"/>
                      <a:lumOff val="50000"/>
                    </a:schemeClr>
                  </a:solidFill>
                  <a:latin typeface="+mj-lt"/>
                  <a:cs typeface="Arial" panose="020B0604020202020204" pitchFamily="34" charset="0"/>
                </a:rPr>
                <a:t>it </a:t>
              </a:r>
              <a:r>
                <a:rPr lang="en-US" sz="2000" b="1" dirty="0">
                  <a:solidFill>
                    <a:schemeClr val="tx1">
                      <a:lumMod val="50000"/>
                      <a:lumOff val="50000"/>
                    </a:schemeClr>
                  </a:solidFill>
                  <a:latin typeface="+mj-lt"/>
                  <a:cs typeface="Arial" panose="020B0604020202020204" pitchFamily="34" charset="0"/>
                </a:rPr>
                <a:t>clone https://github.com/lldean18/LIFE4137-HPC_practice</a:t>
              </a:r>
              <a:endParaRPr lang="en-US" sz="2000" b="1" dirty="0">
                <a:solidFill>
                  <a:schemeClr val="tx1">
                    <a:lumMod val="50000"/>
                    <a:lumOff val="50000"/>
                  </a:schemeClr>
                </a:solidFill>
                <a:latin typeface="+mj-lt"/>
                <a:cs typeface="Arial" panose="020B0604020202020204" pitchFamily="34" charset="0"/>
              </a:endParaRPr>
            </a:p>
          </p:txBody>
        </p:sp>
      </p:grpSp>
      <p:grpSp>
        <p:nvGrpSpPr>
          <p:cNvPr id="10" name="Group 9"/>
          <p:cNvGrpSpPr/>
          <p:nvPr/>
        </p:nvGrpSpPr>
        <p:grpSpPr>
          <a:xfrm>
            <a:off x="550606" y="5637743"/>
            <a:ext cx="10579510" cy="1080882"/>
            <a:chOff x="0" y="3823197"/>
            <a:chExt cx="12277725" cy="1080882"/>
          </a:xfrm>
        </p:grpSpPr>
        <p:sp>
          <p:nvSpPr>
            <p:cNvPr id="27" name="TextBox 26">
              <a:extLst>
                <a:ext uri="{FF2B5EF4-FFF2-40B4-BE49-F238E27FC236}">
                  <a16:creationId xmlns:a16="http://schemas.microsoft.com/office/drawing/2014/main" id="{43F796A6-B0B7-D210-A2A0-A64D7B73B5D0}"/>
                </a:ext>
              </a:extLst>
            </p:cNvPr>
            <p:cNvSpPr txBox="1"/>
            <p:nvPr/>
          </p:nvSpPr>
          <p:spPr>
            <a:xfrm>
              <a:off x="0" y="3823197"/>
              <a:ext cx="12277725" cy="707886"/>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5. Edit the file </a:t>
              </a:r>
              <a:r>
                <a:rPr lang="en-US" sz="2000" dirty="0" err="1" smtClean="0">
                  <a:latin typeface="Arial" panose="020B0604020202020204" pitchFamily="34" charset="0"/>
                  <a:cs typeface="Arial" panose="020B0604020202020204" pitchFamily="34" charset="0"/>
                </a:rPr>
                <a:t>job_submission_script.bash</a:t>
              </a:r>
              <a:r>
                <a:rPr lang="en-US" sz="2000" dirty="0" smtClean="0">
                  <a:latin typeface="Arial" panose="020B0604020202020204" pitchFamily="34" charset="0"/>
                  <a:cs typeface="Arial" panose="020B0604020202020204" pitchFamily="34" charset="0"/>
                </a:rPr>
                <a:t> and substitute USERNAME for your username, read through the script and have a look at what it is doing</a:t>
              </a:r>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p:txBody>
        </p:sp>
        <p:sp>
          <p:nvSpPr>
            <p:cNvPr id="28" name="TextBox 27">
              <a:extLst>
                <a:ext uri="{FF2B5EF4-FFF2-40B4-BE49-F238E27FC236}">
                  <a16:creationId xmlns:a16="http://schemas.microsoft.com/office/drawing/2014/main" id="{43F796A6-B0B7-D210-A2A0-A64D7B73B5D0}"/>
                </a:ext>
              </a:extLst>
            </p:cNvPr>
            <p:cNvSpPr txBox="1"/>
            <p:nvPr/>
          </p:nvSpPr>
          <p:spPr>
            <a:xfrm>
              <a:off x="0" y="4388553"/>
              <a:ext cx="12192000" cy="515526"/>
            </a:xfrm>
            <a:prstGeom prst="rect">
              <a:avLst/>
            </a:prstGeom>
            <a:noFill/>
          </p:spPr>
          <p:txBody>
            <a:bodyPr wrap="square" rtlCol="0">
              <a:spAutoFit/>
            </a:bodyPr>
            <a:lstStyle/>
            <a:p>
              <a:pPr>
                <a:lnSpc>
                  <a:spcPct val="150000"/>
                </a:lnSpc>
              </a:pPr>
              <a:r>
                <a:rPr lang="en-US" sz="2000" b="1" dirty="0" err="1">
                  <a:solidFill>
                    <a:schemeClr val="tx1">
                      <a:lumMod val="50000"/>
                      <a:lumOff val="50000"/>
                    </a:schemeClr>
                  </a:solidFill>
                  <a:latin typeface="+mj-lt"/>
                  <a:cs typeface="Arial" panose="020B0604020202020204" pitchFamily="34" charset="0"/>
                </a:rPr>
                <a:t>n</a:t>
              </a:r>
              <a:r>
                <a:rPr lang="en-US" sz="2000" b="1" dirty="0" err="1" smtClean="0">
                  <a:solidFill>
                    <a:schemeClr val="tx1">
                      <a:lumMod val="50000"/>
                      <a:lumOff val="50000"/>
                    </a:schemeClr>
                  </a:solidFill>
                  <a:latin typeface="+mj-lt"/>
                  <a:cs typeface="Arial" panose="020B0604020202020204" pitchFamily="34" charset="0"/>
                </a:rPr>
                <a:t>ano</a:t>
              </a:r>
              <a:r>
                <a:rPr lang="en-US" sz="2000" b="1" dirty="0" smtClean="0">
                  <a:solidFill>
                    <a:schemeClr val="tx1">
                      <a:lumMod val="50000"/>
                      <a:lumOff val="50000"/>
                    </a:schemeClr>
                  </a:solidFill>
                  <a:latin typeface="+mj-lt"/>
                  <a:cs typeface="Arial" panose="020B0604020202020204" pitchFamily="34" charset="0"/>
                </a:rPr>
                <a:t> </a:t>
              </a:r>
              <a:r>
                <a:rPr lang="en-US" sz="2000" b="1" dirty="0" err="1" smtClean="0">
                  <a:solidFill>
                    <a:schemeClr val="tx1">
                      <a:lumMod val="50000"/>
                      <a:lumOff val="50000"/>
                    </a:schemeClr>
                  </a:solidFill>
                  <a:latin typeface="+mj-lt"/>
                  <a:cs typeface="Arial" panose="020B0604020202020204" pitchFamily="34" charset="0"/>
                </a:rPr>
                <a:t>job_submission_script.bash</a:t>
              </a:r>
              <a:endParaRPr lang="en-US" sz="2000" b="1" dirty="0">
                <a:solidFill>
                  <a:schemeClr val="tx1">
                    <a:lumMod val="50000"/>
                    <a:lumOff val="50000"/>
                  </a:schemeClr>
                </a:solidFill>
                <a:latin typeface="+mj-lt"/>
                <a:cs typeface="Arial" panose="020B0604020202020204" pitchFamily="34" charset="0"/>
              </a:endParaRPr>
            </a:p>
          </p:txBody>
        </p:sp>
      </p:grpSp>
      <p:grpSp>
        <p:nvGrpSpPr>
          <p:cNvPr id="7" name="Group 6"/>
          <p:cNvGrpSpPr/>
          <p:nvPr/>
        </p:nvGrpSpPr>
        <p:grpSpPr>
          <a:xfrm>
            <a:off x="550606" y="4121879"/>
            <a:ext cx="12192000" cy="1142868"/>
            <a:chOff x="0" y="2600537"/>
            <a:chExt cx="12192000" cy="1142868"/>
          </a:xfrm>
        </p:grpSpPr>
        <p:sp>
          <p:nvSpPr>
            <p:cNvPr id="29" name="TextBox 28">
              <a:extLst>
                <a:ext uri="{FF2B5EF4-FFF2-40B4-BE49-F238E27FC236}">
                  <a16:creationId xmlns:a16="http://schemas.microsoft.com/office/drawing/2014/main" id="{43F796A6-B0B7-D210-A2A0-A64D7B73B5D0}"/>
                </a:ext>
              </a:extLst>
            </p:cNvPr>
            <p:cNvSpPr txBox="1"/>
            <p:nvPr/>
          </p:nvSpPr>
          <p:spPr>
            <a:xfrm>
              <a:off x="0" y="2600537"/>
              <a:ext cx="12192000" cy="553998"/>
            </a:xfrm>
            <a:prstGeom prst="rect">
              <a:avLst/>
            </a:prstGeom>
            <a:noFill/>
          </p:spPr>
          <p:txBody>
            <a:bodyPr wrap="square" rtlCol="0">
              <a:spAutoFit/>
            </a:bodyPr>
            <a:lstStyle/>
            <a:p>
              <a:pPr>
                <a:lnSpc>
                  <a:spcPct val="150000"/>
                </a:lnSpc>
              </a:pPr>
              <a:r>
                <a:rPr lang="en-US" sz="2000" dirty="0" smtClean="0">
                  <a:latin typeface="Arial" panose="020B0604020202020204" pitchFamily="34" charset="0"/>
                  <a:cs typeface="Arial" panose="020B0604020202020204" pitchFamily="34" charset="0"/>
                </a:rPr>
                <a:t>4. Move into the repo you cloned, have a look what is in it:</a:t>
              </a:r>
              <a:endParaRPr lang="en-US" sz="2000" dirty="0">
                <a:latin typeface="Arial" panose="020B0604020202020204" pitchFamily="34" charset="0"/>
                <a:cs typeface="Arial" panose="020B0604020202020204" pitchFamily="34" charset="0"/>
              </a:endParaRPr>
            </a:p>
          </p:txBody>
        </p:sp>
        <p:sp>
          <p:nvSpPr>
            <p:cNvPr id="31" name="TextBox 30">
              <a:extLst>
                <a:ext uri="{FF2B5EF4-FFF2-40B4-BE49-F238E27FC236}">
                  <a16:creationId xmlns:a16="http://schemas.microsoft.com/office/drawing/2014/main" id="{43F796A6-B0B7-D210-A2A0-A64D7B73B5D0}"/>
                </a:ext>
              </a:extLst>
            </p:cNvPr>
            <p:cNvSpPr txBox="1"/>
            <p:nvPr/>
          </p:nvSpPr>
          <p:spPr>
            <a:xfrm>
              <a:off x="0" y="3035519"/>
              <a:ext cx="12192000" cy="707886"/>
            </a:xfrm>
            <a:prstGeom prst="rect">
              <a:avLst/>
            </a:prstGeom>
            <a:noFill/>
          </p:spPr>
          <p:txBody>
            <a:bodyPr wrap="square" rtlCol="0">
              <a:spAutoFit/>
            </a:bodyPr>
            <a:lstStyle/>
            <a:p>
              <a:r>
                <a:rPr lang="en-US" sz="2000" b="1" dirty="0">
                  <a:solidFill>
                    <a:schemeClr val="tx1">
                      <a:lumMod val="50000"/>
                      <a:lumOff val="50000"/>
                    </a:schemeClr>
                  </a:solidFill>
                  <a:latin typeface="+mj-lt"/>
                  <a:cs typeface="Arial" panose="020B0604020202020204" pitchFamily="34" charset="0"/>
                </a:rPr>
                <a:t>cd </a:t>
              </a:r>
              <a:r>
                <a:rPr lang="en-US" sz="2000" b="1" dirty="0" smtClean="0">
                  <a:solidFill>
                    <a:schemeClr val="tx1">
                      <a:lumMod val="50000"/>
                      <a:lumOff val="50000"/>
                    </a:schemeClr>
                  </a:solidFill>
                  <a:latin typeface="+mj-lt"/>
                  <a:cs typeface="Arial" panose="020B0604020202020204" pitchFamily="34" charset="0"/>
                </a:rPr>
                <a:t>~/LIFE4137-HPC_practice</a:t>
              </a:r>
            </a:p>
            <a:p>
              <a:r>
                <a:rPr lang="en-US" sz="2000" b="1" dirty="0">
                  <a:solidFill>
                    <a:schemeClr val="tx1">
                      <a:lumMod val="50000"/>
                      <a:lumOff val="50000"/>
                    </a:schemeClr>
                  </a:solidFill>
                  <a:latin typeface="+mj-lt"/>
                  <a:cs typeface="Arial" panose="020B0604020202020204" pitchFamily="34" charset="0"/>
                </a:rPr>
                <a:t>l</a:t>
              </a:r>
              <a:r>
                <a:rPr lang="en-US" sz="2000" b="1" dirty="0" smtClean="0">
                  <a:solidFill>
                    <a:schemeClr val="tx1">
                      <a:lumMod val="50000"/>
                      <a:lumOff val="50000"/>
                    </a:schemeClr>
                  </a:solidFill>
                  <a:latin typeface="+mj-lt"/>
                  <a:cs typeface="Arial" panose="020B0604020202020204" pitchFamily="34" charset="0"/>
                </a:rPr>
                <a:t>s -</a:t>
              </a:r>
              <a:r>
                <a:rPr lang="en-US" sz="2000" b="1" dirty="0" err="1" smtClean="0">
                  <a:solidFill>
                    <a:schemeClr val="tx1">
                      <a:lumMod val="50000"/>
                      <a:lumOff val="50000"/>
                    </a:schemeClr>
                  </a:solidFill>
                  <a:latin typeface="+mj-lt"/>
                  <a:cs typeface="Arial" panose="020B0604020202020204" pitchFamily="34" charset="0"/>
                </a:rPr>
                <a:t>lh</a:t>
              </a:r>
              <a:endParaRPr lang="en-US" sz="2000" b="1" dirty="0">
                <a:solidFill>
                  <a:schemeClr val="tx1">
                    <a:lumMod val="50000"/>
                    <a:lumOff val="50000"/>
                  </a:schemeClr>
                </a:solidFill>
                <a:latin typeface="+mj-lt"/>
                <a:cs typeface="Arial" panose="020B0604020202020204" pitchFamily="34" charset="0"/>
              </a:endParaRPr>
            </a:p>
          </p:txBody>
        </p:sp>
      </p:grpSp>
      <p:grpSp>
        <p:nvGrpSpPr>
          <p:cNvPr id="24" name="Group 23"/>
          <p:cNvGrpSpPr/>
          <p:nvPr/>
        </p:nvGrpSpPr>
        <p:grpSpPr>
          <a:xfrm>
            <a:off x="550606" y="1575823"/>
            <a:ext cx="12192000" cy="871852"/>
            <a:chOff x="0" y="2600537"/>
            <a:chExt cx="12192000" cy="871852"/>
          </a:xfrm>
        </p:grpSpPr>
        <p:sp>
          <p:nvSpPr>
            <p:cNvPr id="25" name="TextBox 24">
              <a:extLst>
                <a:ext uri="{FF2B5EF4-FFF2-40B4-BE49-F238E27FC236}">
                  <a16:creationId xmlns:a16="http://schemas.microsoft.com/office/drawing/2014/main" id="{43F796A6-B0B7-D210-A2A0-A64D7B73B5D0}"/>
                </a:ext>
              </a:extLst>
            </p:cNvPr>
            <p:cNvSpPr txBox="1"/>
            <p:nvPr/>
          </p:nvSpPr>
          <p:spPr>
            <a:xfrm>
              <a:off x="0" y="2600537"/>
              <a:ext cx="12192000" cy="553998"/>
            </a:xfrm>
            <a:prstGeom prst="rect">
              <a:avLst/>
            </a:prstGeom>
            <a:noFill/>
          </p:spPr>
          <p:txBody>
            <a:bodyPr wrap="square" rtlCol="0">
              <a:spAutoFit/>
            </a:bodyPr>
            <a:lstStyle/>
            <a:p>
              <a:pPr>
                <a:lnSpc>
                  <a:spcPct val="150000"/>
                </a:lnSpc>
              </a:pPr>
              <a:r>
                <a:rPr lang="en-US" sz="2000" dirty="0" smtClean="0">
                  <a:latin typeface="Arial" panose="020B0604020202020204" pitchFamily="34" charset="0"/>
                  <a:cs typeface="Arial" panose="020B0604020202020204" pitchFamily="34" charset="0"/>
                </a:rPr>
                <a:t>2. Open a terminal (Mac) or Ubuntu (Windows) and login to Ada:</a:t>
              </a:r>
              <a:endParaRPr lang="en-US" sz="2000" dirty="0">
                <a:latin typeface="Arial" panose="020B0604020202020204" pitchFamily="34" charset="0"/>
                <a:cs typeface="Arial" panose="020B0604020202020204" pitchFamily="34" charset="0"/>
              </a:endParaRPr>
            </a:p>
          </p:txBody>
        </p:sp>
        <p:sp>
          <p:nvSpPr>
            <p:cNvPr id="30" name="TextBox 29">
              <a:extLst>
                <a:ext uri="{FF2B5EF4-FFF2-40B4-BE49-F238E27FC236}">
                  <a16:creationId xmlns:a16="http://schemas.microsoft.com/office/drawing/2014/main" id="{43F796A6-B0B7-D210-A2A0-A64D7B73B5D0}"/>
                </a:ext>
              </a:extLst>
            </p:cNvPr>
            <p:cNvSpPr txBox="1"/>
            <p:nvPr/>
          </p:nvSpPr>
          <p:spPr>
            <a:xfrm>
              <a:off x="0" y="2956863"/>
              <a:ext cx="12192000" cy="515526"/>
            </a:xfrm>
            <a:prstGeom prst="rect">
              <a:avLst/>
            </a:prstGeom>
            <a:noFill/>
          </p:spPr>
          <p:txBody>
            <a:bodyPr wrap="square" rtlCol="0">
              <a:spAutoFit/>
            </a:bodyPr>
            <a:lstStyle/>
            <a:p>
              <a:pPr>
                <a:lnSpc>
                  <a:spcPct val="150000"/>
                </a:lnSpc>
              </a:pPr>
              <a:r>
                <a:rPr lang="en-US" sz="2000" b="1" dirty="0" err="1">
                  <a:solidFill>
                    <a:schemeClr val="tx1">
                      <a:lumMod val="50000"/>
                      <a:lumOff val="50000"/>
                    </a:schemeClr>
                  </a:solidFill>
                  <a:latin typeface="+mj-lt"/>
                  <a:cs typeface="Arial" panose="020B0604020202020204" pitchFamily="34" charset="0"/>
                </a:rPr>
                <a:t>s</a:t>
              </a:r>
              <a:r>
                <a:rPr lang="en-US" sz="2000" b="1" dirty="0" err="1" smtClean="0">
                  <a:solidFill>
                    <a:schemeClr val="tx1">
                      <a:lumMod val="50000"/>
                      <a:lumOff val="50000"/>
                    </a:schemeClr>
                  </a:solidFill>
                  <a:latin typeface="+mj-lt"/>
                  <a:cs typeface="Arial" panose="020B0604020202020204" pitchFamily="34" charset="0"/>
                </a:rPr>
                <a:t>sh</a:t>
              </a:r>
              <a:r>
                <a:rPr lang="en-US" sz="2000" b="1" dirty="0" smtClean="0">
                  <a:solidFill>
                    <a:schemeClr val="tx1">
                      <a:lumMod val="50000"/>
                      <a:lumOff val="50000"/>
                    </a:schemeClr>
                  </a:solidFill>
                  <a:latin typeface="+mj-lt"/>
                  <a:cs typeface="Arial" panose="020B0604020202020204" pitchFamily="34" charset="0"/>
                </a:rPr>
                <a:t> </a:t>
              </a:r>
              <a:r>
                <a:rPr lang="en-US" sz="2000" b="1" dirty="0" err="1" smtClean="0">
                  <a:solidFill>
                    <a:schemeClr val="tx1">
                      <a:lumMod val="50000"/>
                      <a:lumOff val="50000"/>
                    </a:schemeClr>
                  </a:solidFill>
                  <a:latin typeface="+mj-lt"/>
                  <a:cs typeface="Arial" panose="020B0604020202020204" pitchFamily="34" charset="0"/>
                </a:rPr>
                <a:t>ada</a:t>
              </a:r>
              <a:endParaRPr lang="en-US" sz="2000" b="1" dirty="0">
                <a:solidFill>
                  <a:schemeClr val="tx1">
                    <a:lumMod val="50000"/>
                    <a:lumOff val="50000"/>
                  </a:schemeClr>
                </a:solidFill>
                <a:latin typeface="+mj-lt"/>
                <a:cs typeface="Arial" panose="020B0604020202020204" pitchFamily="34" charset="0"/>
              </a:endParaRPr>
            </a:p>
          </p:txBody>
        </p:sp>
      </p:grpSp>
      <p:sp>
        <p:nvSpPr>
          <p:cNvPr id="14" name="Rectangle 13"/>
          <p:cNvSpPr/>
          <p:nvPr/>
        </p:nvSpPr>
        <p:spPr>
          <a:xfrm>
            <a:off x="550606" y="829660"/>
            <a:ext cx="2733441" cy="400110"/>
          </a:xfrm>
          <a:prstGeom prst="rect">
            <a:avLst/>
          </a:prstGeom>
        </p:spPr>
        <p:txBody>
          <a:bodyPr wrap="none">
            <a:spAutoFit/>
          </a:bodyPr>
          <a:lstStyle/>
          <a:p>
            <a:r>
              <a:rPr lang="en-US" sz="2000" dirty="0" smtClean="0">
                <a:latin typeface="Arial" panose="020B0604020202020204" pitchFamily="34" charset="0"/>
                <a:cs typeface="Arial" panose="020B0604020202020204" pitchFamily="34" charset="0"/>
              </a:rPr>
              <a:t>1. Connect </a:t>
            </a:r>
            <a:r>
              <a:rPr lang="en-US" sz="2000" dirty="0">
                <a:latin typeface="Arial" panose="020B0604020202020204" pitchFamily="34" charset="0"/>
                <a:cs typeface="Arial" panose="020B0604020202020204" pitchFamily="34" charset="0"/>
              </a:rPr>
              <a:t>to the </a:t>
            </a:r>
            <a:r>
              <a:rPr lang="en-US" sz="2000" dirty="0" smtClean="0">
                <a:latin typeface="Arial" panose="020B0604020202020204" pitchFamily="34" charset="0"/>
                <a:cs typeface="Arial" panose="020B0604020202020204" pitchFamily="34" charset="0"/>
              </a:rPr>
              <a:t>VPN</a:t>
            </a:r>
            <a:endParaRPr lang="en-GB" sz="2000" dirty="0"/>
          </a:p>
        </p:txBody>
      </p:sp>
    </p:spTree>
    <p:extLst>
      <p:ext uri="{BB962C8B-B14F-4D97-AF65-F5344CB8AC3E}">
        <p14:creationId xmlns:p14="http://schemas.microsoft.com/office/powerpoint/2010/main" val="29403459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a:extLst>
            <a:ext uri="{FF2B5EF4-FFF2-40B4-BE49-F238E27FC236}">
              <a16:creationId xmlns:a16="http://schemas.microsoft.com/office/drawing/2014/main" id="{D2B16D00-8D27-8BAB-5BBF-D8DA58A0CF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BA1BA0-6C89-E6D1-A9F8-9DAD4D37F17D}"/>
              </a:ext>
            </a:extLst>
          </p:cNvPr>
          <p:cNvSpPr>
            <a:spLocks noGrp="1"/>
          </p:cNvSpPr>
          <p:nvPr>
            <p:ph type="ctrTitle"/>
          </p:nvPr>
        </p:nvSpPr>
        <p:spPr>
          <a:xfrm>
            <a:off x="0" y="8238"/>
            <a:ext cx="12192000" cy="557441"/>
          </a:xfrm>
        </p:spPr>
        <p:txBody>
          <a:bodyPr>
            <a:normAutofit fontScale="90000"/>
          </a:bodyPr>
          <a:lstStyle/>
          <a:p>
            <a:r>
              <a:rPr lang="en-US" sz="3600" u="sng" dirty="0" smtClean="0">
                <a:latin typeface="Arial" panose="020B0604020202020204" pitchFamily="34" charset="0"/>
                <a:cs typeface="Arial" panose="020B0604020202020204" pitchFamily="34" charset="0"/>
              </a:rPr>
              <a:t>Practical job submission</a:t>
            </a:r>
            <a:endParaRPr lang="en-US" sz="3600" u="sng" dirty="0">
              <a:latin typeface="Arial" panose="020B0604020202020204" pitchFamily="34" charset="0"/>
              <a:cs typeface="Arial" panose="020B0604020202020204" pitchFamily="34" charset="0"/>
            </a:endParaRPr>
          </a:p>
        </p:txBody>
      </p:sp>
      <p:grpSp>
        <p:nvGrpSpPr>
          <p:cNvPr id="37" name="Group 36"/>
          <p:cNvGrpSpPr/>
          <p:nvPr/>
        </p:nvGrpSpPr>
        <p:grpSpPr>
          <a:xfrm>
            <a:off x="0" y="1711446"/>
            <a:ext cx="12277725" cy="842757"/>
            <a:chOff x="0" y="3823197"/>
            <a:chExt cx="12277725" cy="842757"/>
          </a:xfrm>
        </p:grpSpPr>
        <p:sp>
          <p:nvSpPr>
            <p:cNvPr id="38" name="TextBox 37">
              <a:extLst>
                <a:ext uri="{FF2B5EF4-FFF2-40B4-BE49-F238E27FC236}">
                  <a16:creationId xmlns:a16="http://schemas.microsoft.com/office/drawing/2014/main" id="{43F796A6-B0B7-D210-A2A0-A64D7B73B5D0}"/>
                </a:ext>
              </a:extLst>
            </p:cNvPr>
            <p:cNvSpPr txBox="1"/>
            <p:nvPr/>
          </p:nvSpPr>
          <p:spPr>
            <a:xfrm>
              <a:off x="0" y="3823197"/>
              <a:ext cx="12277725" cy="553998"/>
            </a:xfrm>
            <a:prstGeom prst="rect">
              <a:avLst/>
            </a:prstGeom>
            <a:noFill/>
          </p:spPr>
          <p:txBody>
            <a:bodyPr wrap="square" rtlCol="0">
              <a:spAutoFit/>
            </a:bodyPr>
            <a:lstStyle/>
            <a:p>
              <a:pPr>
                <a:lnSpc>
                  <a:spcPct val="150000"/>
                </a:lnSpc>
              </a:pPr>
              <a:r>
                <a:rPr lang="en-US" sz="2000" dirty="0" smtClean="0">
                  <a:latin typeface="Arial" panose="020B0604020202020204" pitchFamily="34" charset="0"/>
                  <a:cs typeface="Arial" panose="020B0604020202020204" pitchFamily="34" charset="0"/>
                </a:rPr>
                <a:t>7. Check your job in the queue (replace USERNAME with your actual username!)</a:t>
              </a:r>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43F796A6-B0B7-D210-A2A0-A64D7B73B5D0}"/>
                </a:ext>
              </a:extLst>
            </p:cNvPr>
            <p:cNvSpPr txBox="1"/>
            <p:nvPr/>
          </p:nvSpPr>
          <p:spPr>
            <a:xfrm>
              <a:off x="0" y="4150428"/>
              <a:ext cx="12192000" cy="515526"/>
            </a:xfrm>
            <a:prstGeom prst="rect">
              <a:avLst/>
            </a:prstGeom>
            <a:noFill/>
          </p:spPr>
          <p:txBody>
            <a:bodyPr wrap="square" rtlCol="0">
              <a:spAutoFit/>
            </a:bodyPr>
            <a:lstStyle/>
            <a:p>
              <a:pPr>
                <a:lnSpc>
                  <a:spcPct val="150000"/>
                </a:lnSpc>
              </a:pPr>
              <a:r>
                <a:rPr lang="en-US" sz="2000" b="1" dirty="0" err="1">
                  <a:solidFill>
                    <a:schemeClr val="tx1">
                      <a:lumMod val="50000"/>
                      <a:lumOff val="50000"/>
                    </a:schemeClr>
                  </a:solidFill>
                  <a:latin typeface="+mj-lt"/>
                  <a:cs typeface="Arial" panose="020B0604020202020204" pitchFamily="34" charset="0"/>
                </a:rPr>
                <a:t>s</a:t>
              </a:r>
              <a:r>
                <a:rPr lang="en-US" sz="2000" b="1" dirty="0" err="1" smtClean="0">
                  <a:solidFill>
                    <a:schemeClr val="tx1">
                      <a:lumMod val="50000"/>
                      <a:lumOff val="50000"/>
                    </a:schemeClr>
                  </a:solidFill>
                  <a:latin typeface="+mj-lt"/>
                  <a:cs typeface="Arial" panose="020B0604020202020204" pitchFamily="34" charset="0"/>
                </a:rPr>
                <a:t>queue</a:t>
              </a:r>
              <a:r>
                <a:rPr lang="en-US" sz="2000" b="1" dirty="0" smtClean="0">
                  <a:solidFill>
                    <a:schemeClr val="tx1">
                      <a:lumMod val="50000"/>
                      <a:lumOff val="50000"/>
                    </a:schemeClr>
                  </a:solidFill>
                  <a:latin typeface="+mj-lt"/>
                  <a:cs typeface="Arial" panose="020B0604020202020204" pitchFamily="34" charset="0"/>
                </a:rPr>
                <a:t> –l –u USERNAME</a:t>
              </a:r>
              <a:endParaRPr lang="en-US" sz="2000" b="1" dirty="0">
                <a:solidFill>
                  <a:schemeClr val="tx1">
                    <a:lumMod val="50000"/>
                    <a:lumOff val="50000"/>
                  </a:schemeClr>
                </a:solidFill>
                <a:latin typeface="+mj-lt"/>
                <a:cs typeface="Arial" panose="020B0604020202020204" pitchFamily="34" charset="0"/>
              </a:endParaRPr>
            </a:p>
          </p:txBody>
        </p:sp>
      </p:grpSp>
      <p:grpSp>
        <p:nvGrpSpPr>
          <p:cNvPr id="40" name="Group 39"/>
          <p:cNvGrpSpPr/>
          <p:nvPr/>
        </p:nvGrpSpPr>
        <p:grpSpPr>
          <a:xfrm>
            <a:off x="66679" y="626811"/>
            <a:ext cx="12277721" cy="881229"/>
            <a:chOff x="0" y="3823197"/>
            <a:chExt cx="12277725" cy="881229"/>
          </a:xfrm>
        </p:grpSpPr>
        <p:sp>
          <p:nvSpPr>
            <p:cNvPr id="41" name="TextBox 40">
              <a:extLst>
                <a:ext uri="{FF2B5EF4-FFF2-40B4-BE49-F238E27FC236}">
                  <a16:creationId xmlns:a16="http://schemas.microsoft.com/office/drawing/2014/main" id="{43F796A6-B0B7-D210-A2A0-A64D7B73B5D0}"/>
                </a:ext>
              </a:extLst>
            </p:cNvPr>
            <p:cNvSpPr txBox="1"/>
            <p:nvPr/>
          </p:nvSpPr>
          <p:spPr>
            <a:xfrm>
              <a:off x="0" y="3823197"/>
              <a:ext cx="12277725" cy="553998"/>
            </a:xfrm>
            <a:prstGeom prst="rect">
              <a:avLst/>
            </a:prstGeom>
            <a:noFill/>
          </p:spPr>
          <p:txBody>
            <a:bodyPr wrap="square" rtlCol="0">
              <a:spAutoFit/>
            </a:bodyPr>
            <a:lstStyle/>
            <a:p>
              <a:pPr>
                <a:lnSpc>
                  <a:spcPct val="150000"/>
                </a:lnSpc>
              </a:pPr>
              <a:r>
                <a:rPr lang="en-US" sz="2000" dirty="0" smtClean="0">
                  <a:latin typeface="Arial" panose="020B0604020202020204" pitchFamily="34" charset="0"/>
                  <a:cs typeface="Arial" panose="020B0604020202020204" pitchFamily="34" charset="0"/>
                </a:rPr>
                <a:t>6. Submit the job submission script</a:t>
              </a:r>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p:txBody>
        </p:sp>
        <p:sp>
          <p:nvSpPr>
            <p:cNvPr id="42" name="TextBox 41">
              <a:extLst>
                <a:ext uri="{FF2B5EF4-FFF2-40B4-BE49-F238E27FC236}">
                  <a16:creationId xmlns:a16="http://schemas.microsoft.com/office/drawing/2014/main" id="{43F796A6-B0B7-D210-A2A0-A64D7B73B5D0}"/>
                </a:ext>
              </a:extLst>
            </p:cNvPr>
            <p:cNvSpPr txBox="1"/>
            <p:nvPr/>
          </p:nvSpPr>
          <p:spPr>
            <a:xfrm>
              <a:off x="0" y="4150428"/>
              <a:ext cx="12192000" cy="553998"/>
            </a:xfrm>
            <a:prstGeom prst="rect">
              <a:avLst/>
            </a:prstGeom>
            <a:noFill/>
          </p:spPr>
          <p:txBody>
            <a:bodyPr wrap="square" rtlCol="0">
              <a:spAutoFit/>
            </a:bodyPr>
            <a:lstStyle/>
            <a:p>
              <a:pPr>
                <a:lnSpc>
                  <a:spcPct val="150000"/>
                </a:lnSpc>
              </a:pPr>
              <a:r>
                <a:rPr lang="en-US" sz="2000" b="1" dirty="0" err="1" smtClean="0">
                  <a:solidFill>
                    <a:schemeClr val="tx1">
                      <a:lumMod val="50000"/>
                      <a:lumOff val="50000"/>
                    </a:schemeClr>
                  </a:solidFill>
                  <a:latin typeface="+mj-lt"/>
                  <a:cs typeface="Arial" panose="020B0604020202020204" pitchFamily="34" charset="0"/>
                </a:rPr>
                <a:t>sbatch</a:t>
              </a:r>
              <a:r>
                <a:rPr lang="en-US" sz="2000" b="1" dirty="0" smtClean="0">
                  <a:solidFill>
                    <a:schemeClr val="tx1">
                      <a:lumMod val="50000"/>
                      <a:lumOff val="50000"/>
                    </a:schemeClr>
                  </a:solidFill>
                  <a:latin typeface="+mj-lt"/>
                  <a:cs typeface="Arial" panose="020B0604020202020204" pitchFamily="34" charset="0"/>
                </a:rPr>
                <a:t> </a:t>
              </a:r>
              <a:r>
                <a:rPr lang="en-US" sz="2000" b="1" dirty="0" err="1" smtClean="0">
                  <a:solidFill>
                    <a:schemeClr val="tx1">
                      <a:lumMod val="50000"/>
                      <a:lumOff val="50000"/>
                    </a:schemeClr>
                  </a:solidFill>
                  <a:latin typeface="+mj-lt"/>
                  <a:cs typeface="Arial" panose="020B0604020202020204" pitchFamily="34" charset="0"/>
                </a:rPr>
                <a:t>job_submission_script.bash</a:t>
              </a:r>
              <a:endParaRPr lang="en-US" sz="2000" b="1" dirty="0">
                <a:solidFill>
                  <a:schemeClr val="tx1">
                    <a:lumMod val="50000"/>
                    <a:lumOff val="50000"/>
                  </a:schemeClr>
                </a:solidFill>
                <a:latin typeface="+mj-lt"/>
                <a:cs typeface="Arial" panose="020B0604020202020204" pitchFamily="34" charset="0"/>
              </a:endParaRPr>
            </a:p>
          </p:txBody>
        </p:sp>
      </p:grpSp>
      <p:grpSp>
        <p:nvGrpSpPr>
          <p:cNvPr id="43" name="Group 42"/>
          <p:cNvGrpSpPr/>
          <p:nvPr/>
        </p:nvGrpSpPr>
        <p:grpSpPr>
          <a:xfrm>
            <a:off x="-1" y="2891932"/>
            <a:ext cx="12277725" cy="1204394"/>
            <a:chOff x="0" y="3823197"/>
            <a:chExt cx="12277725" cy="1204394"/>
          </a:xfrm>
        </p:grpSpPr>
        <p:sp>
          <p:nvSpPr>
            <p:cNvPr id="44" name="TextBox 43">
              <a:extLst>
                <a:ext uri="{FF2B5EF4-FFF2-40B4-BE49-F238E27FC236}">
                  <a16:creationId xmlns:a16="http://schemas.microsoft.com/office/drawing/2014/main" id="{43F796A6-B0B7-D210-A2A0-A64D7B73B5D0}"/>
                </a:ext>
              </a:extLst>
            </p:cNvPr>
            <p:cNvSpPr txBox="1"/>
            <p:nvPr/>
          </p:nvSpPr>
          <p:spPr>
            <a:xfrm>
              <a:off x="0" y="3823197"/>
              <a:ext cx="12277725" cy="553998"/>
            </a:xfrm>
            <a:prstGeom prst="rect">
              <a:avLst/>
            </a:prstGeom>
            <a:noFill/>
          </p:spPr>
          <p:txBody>
            <a:bodyPr wrap="square" rtlCol="0">
              <a:spAutoFit/>
            </a:bodyPr>
            <a:lstStyle/>
            <a:p>
              <a:pPr>
                <a:lnSpc>
                  <a:spcPct val="150000"/>
                </a:lnSpc>
              </a:pPr>
              <a:r>
                <a:rPr lang="en-US" sz="2000" dirty="0" smtClean="0">
                  <a:latin typeface="Arial" panose="020B0604020202020204" pitchFamily="34" charset="0"/>
                  <a:cs typeface="Arial" panose="020B0604020202020204" pitchFamily="34" charset="0"/>
                </a:rPr>
                <a:t>8. Check some info about how your job ran after it has completed</a:t>
              </a:r>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p:txBody>
        </p:sp>
        <p:sp>
          <p:nvSpPr>
            <p:cNvPr id="45" name="TextBox 44">
              <a:extLst>
                <a:ext uri="{FF2B5EF4-FFF2-40B4-BE49-F238E27FC236}">
                  <a16:creationId xmlns:a16="http://schemas.microsoft.com/office/drawing/2014/main" id="{43F796A6-B0B7-D210-A2A0-A64D7B73B5D0}"/>
                </a:ext>
              </a:extLst>
            </p:cNvPr>
            <p:cNvSpPr txBox="1"/>
            <p:nvPr/>
          </p:nvSpPr>
          <p:spPr>
            <a:xfrm>
              <a:off x="0" y="4150428"/>
              <a:ext cx="12192000" cy="877163"/>
            </a:xfrm>
            <a:prstGeom prst="rect">
              <a:avLst/>
            </a:prstGeom>
            <a:noFill/>
          </p:spPr>
          <p:txBody>
            <a:bodyPr wrap="square" rtlCol="0">
              <a:spAutoFit/>
            </a:bodyPr>
            <a:lstStyle/>
            <a:p>
              <a:pPr>
                <a:lnSpc>
                  <a:spcPct val="150000"/>
                </a:lnSpc>
              </a:pPr>
              <a:r>
                <a:rPr lang="en-US" sz="1700" b="1" dirty="0" smtClean="0">
                  <a:solidFill>
                    <a:schemeClr val="tx1">
                      <a:lumMod val="50000"/>
                      <a:lumOff val="50000"/>
                    </a:schemeClr>
                  </a:solidFill>
                  <a:latin typeface="+mj-lt"/>
                  <a:cs typeface="Arial" panose="020B0604020202020204" pitchFamily="34" charset="0"/>
                </a:rPr>
                <a:t>sacct --format="JobID,JobName,AllocCPUS,State,time,Elapsed,CPUTime,ReqMem,MaxRSS,ExitCode</a:t>
              </a:r>
              <a:r>
                <a:rPr lang="en-US" sz="1700" b="1" dirty="0">
                  <a:solidFill>
                    <a:schemeClr val="tx1">
                      <a:lumMod val="50000"/>
                      <a:lumOff val="50000"/>
                    </a:schemeClr>
                  </a:solidFill>
                  <a:latin typeface="+mj-lt"/>
                  <a:cs typeface="Arial" panose="020B0604020202020204" pitchFamily="34" charset="0"/>
                </a:rPr>
                <a:t>"</a:t>
              </a:r>
            </a:p>
            <a:p>
              <a:pPr>
                <a:lnSpc>
                  <a:spcPct val="150000"/>
                </a:lnSpc>
              </a:pPr>
              <a:r>
                <a:rPr lang="en-US" sz="1700" b="1" dirty="0" smtClean="0">
                  <a:solidFill>
                    <a:schemeClr val="tx1">
                      <a:lumMod val="50000"/>
                      <a:lumOff val="50000"/>
                    </a:schemeClr>
                  </a:solidFill>
                  <a:latin typeface="+mj-lt"/>
                  <a:cs typeface="Arial" panose="020B0604020202020204" pitchFamily="34" charset="0"/>
                </a:rPr>
                <a:t> </a:t>
              </a:r>
              <a:endParaRPr lang="en-US" sz="1700" b="1" dirty="0">
                <a:solidFill>
                  <a:schemeClr val="tx1">
                    <a:lumMod val="50000"/>
                    <a:lumOff val="50000"/>
                  </a:schemeClr>
                </a:solidFill>
                <a:latin typeface="+mj-lt"/>
                <a:cs typeface="Arial" panose="020B0604020202020204" pitchFamily="34" charset="0"/>
              </a:endParaRPr>
            </a:p>
          </p:txBody>
        </p:sp>
      </p:grpSp>
      <p:sp>
        <p:nvSpPr>
          <p:cNvPr id="3" name="Rectangle 2"/>
          <p:cNvSpPr/>
          <p:nvPr/>
        </p:nvSpPr>
        <p:spPr>
          <a:xfrm>
            <a:off x="-1" y="4082177"/>
            <a:ext cx="12192000" cy="1631216"/>
          </a:xfrm>
          <a:prstGeom prst="rect">
            <a:avLst/>
          </a:prstGeom>
        </p:spPr>
        <p:txBody>
          <a:bodyPr wrap="square">
            <a:spAutoFit/>
          </a:bodyPr>
          <a:lstStyle/>
          <a:p>
            <a:r>
              <a:rPr lang="en-GB" sz="2000" dirty="0">
                <a:latin typeface="Arial" panose="020B0604020202020204" pitchFamily="34" charset="0"/>
                <a:cs typeface="Arial" panose="020B0604020202020204" pitchFamily="34" charset="0"/>
              </a:rPr>
              <a:t>Key things to notice from the </a:t>
            </a:r>
            <a:r>
              <a:rPr lang="en-GB" sz="2000" dirty="0" smtClean="0">
                <a:latin typeface="Arial" panose="020B0604020202020204" pitchFamily="34" charset="0"/>
                <a:cs typeface="Arial" panose="020B0604020202020204" pitchFamily="34" charset="0"/>
              </a:rPr>
              <a:t>output of the </a:t>
            </a:r>
            <a:r>
              <a:rPr lang="en-GB" sz="2000" dirty="0" err="1" smtClean="0">
                <a:latin typeface="Arial" panose="020B0604020202020204" pitchFamily="34" charset="0"/>
                <a:cs typeface="Arial" panose="020B0604020202020204" pitchFamily="34" charset="0"/>
              </a:rPr>
              <a:t>sacct</a:t>
            </a:r>
            <a:r>
              <a:rPr lang="en-GB" sz="2000" dirty="0" smtClean="0">
                <a:latin typeface="Arial" panose="020B0604020202020204" pitchFamily="34" charset="0"/>
                <a:cs typeface="Arial" panose="020B0604020202020204" pitchFamily="34" charset="0"/>
              </a:rPr>
              <a:t> </a:t>
            </a:r>
            <a:r>
              <a:rPr lang="en-GB" sz="2000" dirty="0">
                <a:latin typeface="Arial" panose="020B0604020202020204" pitchFamily="34" charset="0"/>
                <a:cs typeface="Arial" panose="020B0604020202020204" pitchFamily="34" charset="0"/>
              </a:rPr>
              <a:t>command</a:t>
            </a:r>
            <a:r>
              <a:rPr lang="en-GB" sz="2000" dirty="0" smtClean="0">
                <a:latin typeface="Arial" panose="020B0604020202020204" pitchFamily="34" charset="0"/>
                <a:cs typeface="Arial" panose="020B0604020202020204" pitchFamily="34" charset="0"/>
              </a:rPr>
              <a:t>:</a:t>
            </a:r>
          </a:p>
          <a:p>
            <a:pPr marL="285750" indent="-285750">
              <a:buFontTx/>
              <a:buChar char="-"/>
            </a:pPr>
            <a:r>
              <a:rPr lang="en-GB" sz="2000" dirty="0" smtClean="0">
                <a:latin typeface="Arial" panose="020B0604020202020204" pitchFamily="34" charset="0"/>
                <a:cs typeface="Arial" panose="020B0604020202020204" pitchFamily="34" charset="0"/>
              </a:rPr>
              <a:t>time </a:t>
            </a:r>
            <a:r>
              <a:rPr lang="en-GB" sz="2000" dirty="0">
                <a:latin typeface="Arial" panose="020B0604020202020204" pitchFamily="34" charset="0"/>
                <a:cs typeface="Arial" panose="020B0604020202020204" pitchFamily="34" charset="0"/>
              </a:rPr>
              <a:t>limit vs. elapsed time (how long you gave it vs. how long it actually took</a:t>
            </a:r>
            <a:r>
              <a:rPr lang="en-GB" sz="2000" dirty="0" smtClean="0">
                <a:latin typeface="Arial" panose="020B0604020202020204" pitchFamily="34" charset="0"/>
                <a:cs typeface="Arial" panose="020B0604020202020204" pitchFamily="34" charset="0"/>
              </a:rPr>
              <a:t>)</a:t>
            </a:r>
          </a:p>
          <a:p>
            <a:pPr marL="285750" indent="-285750">
              <a:buFontTx/>
              <a:buChar char="-"/>
            </a:pPr>
            <a:r>
              <a:rPr lang="en-GB" sz="2000" dirty="0" err="1" smtClean="0">
                <a:latin typeface="Arial" panose="020B0604020202020204" pitchFamily="34" charset="0"/>
                <a:cs typeface="Arial" panose="020B0604020202020204" pitchFamily="34" charset="0"/>
              </a:rPr>
              <a:t>CPUTime</a:t>
            </a:r>
            <a:r>
              <a:rPr lang="en-GB" sz="2000" dirty="0" smtClean="0">
                <a:latin typeface="Arial" panose="020B0604020202020204" pitchFamily="34" charset="0"/>
                <a:cs typeface="Arial" panose="020B0604020202020204" pitchFamily="34" charset="0"/>
              </a:rPr>
              <a:t> </a:t>
            </a:r>
            <a:r>
              <a:rPr lang="en-GB" sz="2000" dirty="0">
                <a:latin typeface="Arial" panose="020B0604020202020204" pitchFamily="34" charset="0"/>
                <a:cs typeface="Arial" panose="020B0604020202020204" pitchFamily="34" charset="0"/>
              </a:rPr>
              <a:t>is time multiplied by number of allocated CPUS (</a:t>
            </a:r>
            <a:r>
              <a:rPr lang="en-GB" sz="2000" dirty="0" err="1">
                <a:latin typeface="Arial" panose="020B0604020202020204" pitchFamily="34" charset="0"/>
                <a:cs typeface="Arial" panose="020B0604020202020204" pitchFamily="34" charset="0"/>
              </a:rPr>
              <a:t>AllocCPUS</a:t>
            </a:r>
            <a:r>
              <a:rPr lang="en-GB" sz="2000" dirty="0" smtClean="0">
                <a:latin typeface="Arial" panose="020B0604020202020204" pitchFamily="34" charset="0"/>
                <a:cs typeface="Arial" panose="020B0604020202020204" pitchFamily="34" charset="0"/>
              </a:rPr>
              <a:t>)</a:t>
            </a:r>
          </a:p>
          <a:p>
            <a:pPr marL="285750" indent="-285750">
              <a:buFontTx/>
              <a:buChar char="-"/>
            </a:pPr>
            <a:r>
              <a:rPr lang="en-GB" sz="2000" dirty="0" smtClean="0">
                <a:latin typeface="Arial" panose="020B0604020202020204" pitchFamily="34" charset="0"/>
                <a:cs typeface="Arial" panose="020B0604020202020204" pitchFamily="34" charset="0"/>
              </a:rPr>
              <a:t>requested </a:t>
            </a:r>
            <a:r>
              <a:rPr lang="en-GB" sz="2000" dirty="0">
                <a:latin typeface="Arial" panose="020B0604020202020204" pitchFamily="34" charset="0"/>
                <a:cs typeface="Arial" panose="020B0604020202020204" pitchFamily="34" charset="0"/>
              </a:rPr>
              <a:t>memory (</a:t>
            </a:r>
            <a:r>
              <a:rPr lang="en-GB" sz="2000" dirty="0" err="1">
                <a:latin typeface="Arial" panose="020B0604020202020204" pitchFamily="34" charset="0"/>
                <a:cs typeface="Arial" panose="020B0604020202020204" pitchFamily="34" charset="0"/>
              </a:rPr>
              <a:t>ReqMem</a:t>
            </a:r>
            <a:r>
              <a:rPr lang="en-GB" sz="2000" dirty="0">
                <a:latin typeface="Arial" panose="020B0604020202020204" pitchFamily="34" charset="0"/>
                <a:cs typeface="Arial" panose="020B0604020202020204" pitchFamily="34" charset="0"/>
              </a:rPr>
              <a:t>) vs. actual memory used (</a:t>
            </a:r>
            <a:r>
              <a:rPr lang="en-GB" sz="2000" dirty="0" err="1">
                <a:latin typeface="Arial" panose="020B0604020202020204" pitchFamily="34" charset="0"/>
                <a:cs typeface="Arial" panose="020B0604020202020204" pitchFamily="34" charset="0"/>
              </a:rPr>
              <a:t>MaxRss</a:t>
            </a:r>
            <a:r>
              <a:rPr lang="en-GB" sz="2000" dirty="0" smtClean="0">
                <a:latin typeface="Arial" panose="020B0604020202020204" pitchFamily="34" charset="0"/>
                <a:cs typeface="Arial" panose="020B0604020202020204" pitchFamily="34" charset="0"/>
              </a:rPr>
              <a:t>)</a:t>
            </a:r>
          </a:p>
          <a:p>
            <a:pPr marL="285750" indent="-285750">
              <a:buFontTx/>
              <a:buChar char="-"/>
            </a:pPr>
            <a:r>
              <a:rPr lang="en-GB" sz="2000" dirty="0" smtClean="0">
                <a:latin typeface="Arial" panose="020B0604020202020204" pitchFamily="34" charset="0"/>
                <a:cs typeface="Arial" panose="020B0604020202020204" pitchFamily="34" charset="0"/>
              </a:rPr>
              <a:t>exit </a:t>
            </a:r>
            <a:r>
              <a:rPr lang="en-GB" sz="2000" dirty="0">
                <a:latin typeface="Arial" panose="020B0604020202020204" pitchFamily="34" charset="0"/>
                <a:cs typeface="Arial" panose="020B0604020202020204" pitchFamily="34" charset="0"/>
              </a:rPr>
              <a:t>code is 0:0 if the job completed successfully (as far as </a:t>
            </a:r>
            <a:r>
              <a:rPr lang="en-GB" sz="2000" dirty="0" err="1">
                <a:latin typeface="Arial" panose="020B0604020202020204" pitchFamily="34" charset="0"/>
                <a:cs typeface="Arial" panose="020B0604020202020204" pitchFamily="34" charset="0"/>
              </a:rPr>
              <a:t>slurm</a:t>
            </a:r>
            <a:r>
              <a:rPr lang="en-GB" sz="2000" dirty="0">
                <a:latin typeface="Arial" panose="020B0604020202020204" pitchFamily="34" charset="0"/>
                <a:cs typeface="Arial" panose="020B0604020202020204" pitchFamily="34" charset="0"/>
              </a:rPr>
              <a:t> is concerned)</a:t>
            </a:r>
          </a:p>
        </p:txBody>
      </p:sp>
      <p:grpSp>
        <p:nvGrpSpPr>
          <p:cNvPr id="26" name="Group 25"/>
          <p:cNvGrpSpPr/>
          <p:nvPr/>
        </p:nvGrpSpPr>
        <p:grpSpPr>
          <a:xfrm>
            <a:off x="23814" y="6015243"/>
            <a:ext cx="12277725" cy="842757"/>
            <a:chOff x="0" y="3823197"/>
            <a:chExt cx="12277725" cy="842757"/>
          </a:xfrm>
        </p:grpSpPr>
        <p:sp>
          <p:nvSpPr>
            <p:cNvPr id="32" name="TextBox 31">
              <a:extLst>
                <a:ext uri="{FF2B5EF4-FFF2-40B4-BE49-F238E27FC236}">
                  <a16:creationId xmlns:a16="http://schemas.microsoft.com/office/drawing/2014/main" id="{43F796A6-B0B7-D210-A2A0-A64D7B73B5D0}"/>
                </a:ext>
              </a:extLst>
            </p:cNvPr>
            <p:cNvSpPr txBox="1"/>
            <p:nvPr/>
          </p:nvSpPr>
          <p:spPr>
            <a:xfrm>
              <a:off x="0" y="3823197"/>
              <a:ext cx="12277725" cy="553998"/>
            </a:xfrm>
            <a:prstGeom prst="rect">
              <a:avLst/>
            </a:prstGeom>
            <a:noFill/>
          </p:spPr>
          <p:txBody>
            <a:bodyPr wrap="square" rtlCol="0">
              <a:spAutoFit/>
            </a:bodyPr>
            <a:lstStyle/>
            <a:p>
              <a:pPr>
                <a:lnSpc>
                  <a:spcPct val="150000"/>
                </a:lnSpc>
              </a:pPr>
              <a:r>
                <a:rPr lang="en-US" sz="2000" dirty="0" smtClean="0">
                  <a:latin typeface="Arial" panose="020B0604020202020204" pitchFamily="34" charset="0"/>
                  <a:cs typeface="Arial" panose="020B0604020202020204" pitchFamily="34" charset="0"/>
                </a:rPr>
                <a:t>9. Look at the new files that have been created by running your job, inspect the </a:t>
              </a:r>
              <a:r>
                <a:rPr lang="en-US" sz="2000" dirty="0" err="1" smtClean="0">
                  <a:latin typeface="Arial" panose="020B0604020202020204" pitchFamily="34" charset="0"/>
                  <a:cs typeface="Arial" panose="020B0604020202020204" pitchFamily="34" charset="0"/>
                </a:rPr>
                <a:t>slurm</a:t>
              </a:r>
              <a:r>
                <a:rPr lang="en-US" sz="2000" dirty="0" smtClean="0">
                  <a:latin typeface="Arial" panose="020B0604020202020204" pitchFamily="34" charset="0"/>
                  <a:cs typeface="Arial" panose="020B0604020202020204" pitchFamily="34" charset="0"/>
                </a:rPr>
                <a:t> output script:</a:t>
              </a:r>
              <a:endParaRPr lang="en-US" sz="2000" dirty="0">
                <a:latin typeface="Arial" panose="020B0604020202020204" pitchFamily="34" charset="0"/>
                <a:cs typeface="Arial" panose="020B0604020202020204" pitchFamily="34" charset="0"/>
              </a:endParaRPr>
            </a:p>
          </p:txBody>
        </p:sp>
        <p:sp>
          <p:nvSpPr>
            <p:cNvPr id="33" name="TextBox 32">
              <a:extLst>
                <a:ext uri="{FF2B5EF4-FFF2-40B4-BE49-F238E27FC236}">
                  <a16:creationId xmlns:a16="http://schemas.microsoft.com/office/drawing/2014/main" id="{43F796A6-B0B7-D210-A2A0-A64D7B73B5D0}"/>
                </a:ext>
              </a:extLst>
            </p:cNvPr>
            <p:cNvSpPr txBox="1"/>
            <p:nvPr/>
          </p:nvSpPr>
          <p:spPr>
            <a:xfrm>
              <a:off x="0" y="4150428"/>
              <a:ext cx="12192000" cy="515526"/>
            </a:xfrm>
            <a:prstGeom prst="rect">
              <a:avLst/>
            </a:prstGeom>
            <a:noFill/>
          </p:spPr>
          <p:txBody>
            <a:bodyPr wrap="square" rtlCol="0">
              <a:spAutoFit/>
            </a:bodyPr>
            <a:lstStyle/>
            <a:p>
              <a:pPr>
                <a:lnSpc>
                  <a:spcPct val="150000"/>
                </a:lnSpc>
              </a:pPr>
              <a:r>
                <a:rPr lang="en-US" sz="2000" b="1" dirty="0" smtClean="0">
                  <a:solidFill>
                    <a:schemeClr val="tx1">
                      <a:lumMod val="50000"/>
                      <a:lumOff val="50000"/>
                    </a:schemeClr>
                  </a:solidFill>
                  <a:latin typeface="+mj-lt"/>
                  <a:cs typeface="Arial" panose="020B0604020202020204" pitchFamily="34" charset="0"/>
                </a:rPr>
                <a:t>ls </a:t>
              </a:r>
              <a:endParaRPr lang="en-US" sz="2000" b="1" dirty="0">
                <a:solidFill>
                  <a:schemeClr val="tx1">
                    <a:lumMod val="50000"/>
                    <a:lumOff val="50000"/>
                  </a:schemeClr>
                </a:solidFill>
                <a:latin typeface="+mj-lt"/>
                <a:cs typeface="Arial" panose="020B0604020202020204" pitchFamily="34" charset="0"/>
              </a:endParaRPr>
            </a:p>
          </p:txBody>
        </p:sp>
      </p:grpSp>
    </p:spTree>
    <p:extLst>
      <p:ext uri="{BB962C8B-B14F-4D97-AF65-F5344CB8AC3E}">
        <p14:creationId xmlns:p14="http://schemas.microsoft.com/office/powerpoint/2010/main" val="17321520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F0A4B6-C849-A1AC-B62B-3BD6F328B8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0A6AC1-911C-4F53-7B26-FECA59CFF77C}"/>
              </a:ext>
            </a:extLst>
          </p:cNvPr>
          <p:cNvSpPr>
            <a:spLocks noGrp="1"/>
          </p:cNvSpPr>
          <p:nvPr>
            <p:ph type="ctrTitle"/>
          </p:nvPr>
        </p:nvSpPr>
        <p:spPr>
          <a:xfrm>
            <a:off x="1524000" y="95695"/>
            <a:ext cx="9144000" cy="557441"/>
          </a:xfrm>
        </p:spPr>
        <p:txBody>
          <a:bodyPr>
            <a:normAutofit fontScale="90000"/>
          </a:bodyPr>
          <a:lstStyle/>
          <a:p>
            <a:r>
              <a:rPr lang="en-US" sz="3600" dirty="0">
                <a:latin typeface="Arial" panose="020B0604020202020204" pitchFamily="34" charset="0"/>
                <a:cs typeface="Arial" panose="020B0604020202020204" pitchFamily="34" charset="0"/>
              </a:rPr>
              <a:t>How to use Ada</a:t>
            </a:r>
          </a:p>
        </p:txBody>
      </p:sp>
      <p:sp>
        <p:nvSpPr>
          <p:cNvPr id="5" name="TextBox 4">
            <a:extLst>
              <a:ext uri="{FF2B5EF4-FFF2-40B4-BE49-F238E27FC236}">
                <a16:creationId xmlns:a16="http://schemas.microsoft.com/office/drawing/2014/main" id="{D5C42D3C-505A-1178-0F19-A774B209A6DD}"/>
              </a:ext>
            </a:extLst>
          </p:cNvPr>
          <p:cNvSpPr txBox="1"/>
          <p:nvPr/>
        </p:nvSpPr>
        <p:spPr>
          <a:xfrm>
            <a:off x="1246908" y="1278648"/>
            <a:ext cx="10628415" cy="397031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ssh to login to a login node</a:t>
            </a:r>
          </a:p>
          <a:p>
            <a:pPr marL="1200150" lvl="2" indent="-285750">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submit jobs to compute nodes</a:t>
            </a:r>
          </a:p>
          <a:p>
            <a:pPr>
              <a:lnSpc>
                <a:spcPct val="150000"/>
              </a:lnSpc>
            </a:pPr>
            <a:r>
              <a:rPr lang="en-US" sz="2400" dirty="0">
                <a:latin typeface="Arial" panose="020B0604020202020204" pitchFamily="34" charset="0"/>
                <a:cs typeface="Arial" panose="020B0604020202020204" pitchFamily="34" charset="0"/>
              </a:rPr>
              <a:t>OR</a:t>
            </a:r>
          </a:p>
          <a:p>
            <a:pPr marL="1200150" lvl="2" indent="-285750">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srun for interactive job on compute node</a:t>
            </a:r>
          </a:p>
          <a:p>
            <a:pPr>
              <a:lnSpc>
                <a:spcPct val="150000"/>
              </a:lnSpc>
            </a:pPr>
            <a:r>
              <a:rPr lang="en-US" sz="2400" dirty="0">
                <a:latin typeface="Arial" panose="020B0604020202020204" pitchFamily="34" charset="0"/>
                <a:cs typeface="Arial" panose="020B0604020202020204" pitchFamily="34" charset="0"/>
              </a:rPr>
              <a:t>OR</a:t>
            </a:r>
          </a:p>
          <a:p>
            <a:pPr marL="285750" indent="-285750">
              <a:lnSpc>
                <a:spcPct val="150000"/>
              </a:lnSpc>
              <a:buFont typeface="Arial" panose="020B0604020202020204" pitchFamily="34" charset="0"/>
              <a:buChar char="•"/>
            </a:pPr>
            <a:r>
              <a:rPr lang="en-US" sz="2400" dirty="0" err="1">
                <a:latin typeface="Arial" panose="020B0604020202020204" pitchFamily="34" charset="0"/>
                <a:cs typeface="Arial" panose="020B0604020202020204" pitchFamily="34" charset="0"/>
              </a:rPr>
              <a:t>OpenOnDemand</a:t>
            </a:r>
            <a:r>
              <a:rPr lang="en-US" sz="2400" dirty="0">
                <a:latin typeface="Arial" panose="020B0604020202020204" pitchFamily="34" charset="0"/>
                <a:cs typeface="Arial" panose="020B0604020202020204" pitchFamily="34" charset="0"/>
              </a:rPr>
              <a:t> – </a:t>
            </a:r>
            <a:r>
              <a:rPr lang="en-US" sz="2400" dirty="0" err="1">
                <a:latin typeface="Arial" panose="020B0604020202020204" pitchFamily="34" charset="0"/>
                <a:cs typeface="Arial" panose="020B0604020202020204" pitchFamily="34" charset="0"/>
              </a:rPr>
              <a:t>vnc</a:t>
            </a:r>
            <a:r>
              <a:rPr lang="en-US" sz="2400" dirty="0">
                <a:latin typeface="Arial" panose="020B0604020202020204" pitchFamily="34" charset="0"/>
                <a:cs typeface="Arial" panose="020B0604020202020204" pitchFamily="34" charset="0"/>
              </a:rPr>
              <a:t> session: super useful if you want to use a GUI (graphical user interface)</a:t>
            </a:r>
          </a:p>
        </p:txBody>
      </p:sp>
      <p:sp>
        <p:nvSpPr>
          <p:cNvPr id="3" name="Rectangle 2">
            <a:extLst>
              <a:ext uri="{FF2B5EF4-FFF2-40B4-BE49-F238E27FC236}">
                <a16:creationId xmlns:a16="http://schemas.microsoft.com/office/drawing/2014/main" id="{A4DE6517-199C-D1B4-74E0-1DFA044B23F5}"/>
              </a:ext>
            </a:extLst>
          </p:cNvPr>
          <p:cNvSpPr/>
          <p:nvPr/>
        </p:nvSpPr>
        <p:spPr>
          <a:xfrm>
            <a:off x="316677" y="2909454"/>
            <a:ext cx="7877297" cy="734291"/>
          </a:xfrm>
          <a:prstGeom prst="rect">
            <a:avLst/>
          </a:prstGeom>
          <a:solidFill>
            <a:schemeClr val="accent1">
              <a:alpha val="47461"/>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4B587DCD-1C8F-3D90-6D29-76BA6FF1A254}"/>
              </a:ext>
            </a:extLst>
          </p:cNvPr>
          <p:cNvSpPr txBox="1"/>
          <p:nvPr/>
        </p:nvSpPr>
        <p:spPr>
          <a:xfrm>
            <a:off x="495765" y="1524336"/>
            <a:ext cx="470000" cy="707886"/>
          </a:xfrm>
          <a:prstGeom prst="rect">
            <a:avLst/>
          </a:prstGeom>
          <a:noFill/>
        </p:spPr>
        <p:txBody>
          <a:bodyPr wrap="none" rtlCol="0">
            <a:spAutoFit/>
          </a:bodyPr>
          <a:lstStyle/>
          <a:p>
            <a:r>
              <a:rPr lang="en-US" sz="4000" dirty="0">
                <a:latin typeface="Arial" panose="020B0604020202020204" pitchFamily="34" charset="0"/>
                <a:cs typeface="Arial" panose="020B0604020202020204" pitchFamily="34" charset="0"/>
              </a:rPr>
              <a:t>1</a:t>
            </a:r>
          </a:p>
        </p:txBody>
      </p:sp>
      <p:sp>
        <p:nvSpPr>
          <p:cNvPr id="6" name="TextBox 5">
            <a:extLst>
              <a:ext uri="{FF2B5EF4-FFF2-40B4-BE49-F238E27FC236}">
                <a16:creationId xmlns:a16="http://schemas.microsoft.com/office/drawing/2014/main" id="{EB9F0C52-3E4D-9AA3-56FC-96E88A4B886A}"/>
              </a:ext>
            </a:extLst>
          </p:cNvPr>
          <p:cNvSpPr txBox="1"/>
          <p:nvPr/>
        </p:nvSpPr>
        <p:spPr>
          <a:xfrm>
            <a:off x="495765" y="2883222"/>
            <a:ext cx="470000" cy="707886"/>
          </a:xfrm>
          <a:prstGeom prst="rect">
            <a:avLst/>
          </a:prstGeom>
          <a:noFill/>
        </p:spPr>
        <p:txBody>
          <a:bodyPr wrap="none" rtlCol="0">
            <a:spAutoFit/>
          </a:bodyPr>
          <a:lstStyle/>
          <a:p>
            <a:r>
              <a:rPr lang="en-US" sz="4000" dirty="0">
                <a:latin typeface="Arial" panose="020B0604020202020204" pitchFamily="34" charset="0"/>
                <a:cs typeface="Arial" panose="020B0604020202020204" pitchFamily="34" charset="0"/>
              </a:rPr>
              <a:t>2</a:t>
            </a:r>
          </a:p>
        </p:txBody>
      </p:sp>
      <p:sp>
        <p:nvSpPr>
          <p:cNvPr id="7" name="TextBox 6">
            <a:extLst>
              <a:ext uri="{FF2B5EF4-FFF2-40B4-BE49-F238E27FC236}">
                <a16:creationId xmlns:a16="http://schemas.microsoft.com/office/drawing/2014/main" id="{F20F68CE-961B-4A51-BE9E-E22C922EA20A}"/>
              </a:ext>
            </a:extLst>
          </p:cNvPr>
          <p:cNvSpPr txBox="1"/>
          <p:nvPr/>
        </p:nvSpPr>
        <p:spPr>
          <a:xfrm>
            <a:off x="495765" y="4271836"/>
            <a:ext cx="470000" cy="707886"/>
          </a:xfrm>
          <a:prstGeom prst="rect">
            <a:avLst/>
          </a:prstGeom>
          <a:noFill/>
        </p:spPr>
        <p:txBody>
          <a:bodyPr wrap="none" rtlCol="0">
            <a:spAutoFit/>
          </a:bodyPr>
          <a:lstStyle/>
          <a:p>
            <a:r>
              <a:rPr lang="en-US" sz="4000" dirty="0">
                <a:latin typeface="Arial" panose="020B0604020202020204" pitchFamily="34" charset="0"/>
                <a:cs typeface="Arial" panose="020B0604020202020204" pitchFamily="34" charset="0"/>
              </a:rPr>
              <a:t>3</a:t>
            </a:r>
          </a:p>
        </p:txBody>
      </p:sp>
    </p:spTree>
    <p:extLst>
      <p:ext uri="{BB962C8B-B14F-4D97-AF65-F5344CB8AC3E}">
        <p14:creationId xmlns:p14="http://schemas.microsoft.com/office/powerpoint/2010/main" val="24048872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38BCAD-4423-A6AB-9D1D-2DF8EB8455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7C2960-1BAE-ED29-55ED-1C2BB2D555A4}"/>
              </a:ext>
            </a:extLst>
          </p:cNvPr>
          <p:cNvSpPr>
            <a:spLocks noGrp="1"/>
          </p:cNvSpPr>
          <p:nvPr>
            <p:ph type="ctrTitle"/>
          </p:nvPr>
        </p:nvSpPr>
        <p:spPr>
          <a:xfrm>
            <a:off x="1524000" y="95695"/>
            <a:ext cx="9144000" cy="557441"/>
          </a:xfrm>
        </p:spPr>
        <p:txBody>
          <a:bodyPr>
            <a:normAutofit fontScale="90000"/>
          </a:bodyPr>
          <a:lstStyle/>
          <a:p>
            <a:r>
              <a:rPr lang="en-US" sz="3600" dirty="0">
                <a:latin typeface="Arial" panose="020B0604020202020204" pitchFamily="34" charset="0"/>
                <a:cs typeface="Arial" panose="020B0604020202020204" pitchFamily="34" charset="0"/>
              </a:rPr>
              <a:t>What is a HPC?</a:t>
            </a:r>
          </a:p>
        </p:txBody>
      </p:sp>
      <p:sp>
        <p:nvSpPr>
          <p:cNvPr id="5" name="TextBox 4">
            <a:extLst>
              <a:ext uri="{FF2B5EF4-FFF2-40B4-BE49-F238E27FC236}">
                <a16:creationId xmlns:a16="http://schemas.microsoft.com/office/drawing/2014/main" id="{096621E9-E2D0-76D4-5C7B-47BE03336CD9}"/>
              </a:ext>
            </a:extLst>
          </p:cNvPr>
          <p:cNvSpPr txBox="1"/>
          <p:nvPr/>
        </p:nvSpPr>
        <p:spPr>
          <a:xfrm>
            <a:off x="872837" y="943164"/>
            <a:ext cx="11004838" cy="240065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HPC =  high performance computer (sometimes called cluster, server, super-computer)</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Connect to it remotely from your </a:t>
            </a:r>
            <a:r>
              <a:rPr lang="en-US" sz="2000" dirty="0" smtClean="0">
                <a:latin typeface="Arial" panose="020B0604020202020204" pitchFamily="34" charset="0"/>
                <a:cs typeface="Arial" panose="020B0604020202020204" pitchFamily="34" charset="0"/>
              </a:rPr>
              <a:t>terminal using </a:t>
            </a:r>
            <a:r>
              <a:rPr lang="en-US" sz="2000" dirty="0" err="1" smtClean="0">
                <a:latin typeface="Arial" panose="020B0604020202020204" pitchFamily="34" charset="0"/>
                <a:cs typeface="Arial" panose="020B0604020202020204" pitchFamily="34" charset="0"/>
              </a:rPr>
              <a:t>ssh</a:t>
            </a:r>
            <a:r>
              <a:rPr lang="en-US" sz="2000" dirty="0" smtClean="0">
                <a:latin typeface="Arial" panose="020B0604020202020204" pitchFamily="34" charset="0"/>
                <a:cs typeface="Arial" panose="020B0604020202020204" pitchFamily="34" charset="0"/>
              </a:rPr>
              <a:t> (secure shell)</a:t>
            </a:r>
            <a:endParaRPr lang="en-US" sz="2000"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sz="2000" dirty="0">
                <a:solidFill>
                  <a:schemeClr val="accent5"/>
                </a:solidFill>
                <a:latin typeface="Arial" panose="020B0604020202020204" pitchFamily="34" charset="0"/>
                <a:cs typeface="Arial" panose="020B0604020202020204" pitchFamily="34" charset="0"/>
              </a:rPr>
              <a:t>Login nodes </a:t>
            </a:r>
            <a:r>
              <a:rPr lang="en-US" sz="2000" dirty="0">
                <a:latin typeface="Arial" panose="020B0604020202020204" pitchFamily="34" charset="0"/>
                <a:cs typeface="Arial" panose="020B0604020202020204" pitchFamily="34" charset="0"/>
              </a:rPr>
              <a:t>= less powerful than your phone! (used only for logging in, submitting jobs and very quick tasks e.g. viewing output files)</a:t>
            </a:r>
          </a:p>
          <a:p>
            <a:pPr marL="285750" indent="-285750">
              <a:lnSpc>
                <a:spcPct val="150000"/>
              </a:lnSpc>
              <a:buFont typeface="Arial" panose="020B0604020202020204" pitchFamily="34" charset="0"/>
              <a:buChar char="•"/>
            </a:pPr>
            <a:r>
              <a:rPr lang="en-US" sz="2000" dirty="0">
                <a:solidFill>
                  <a:schemeClr val="accent5"/>
                </a:solidFill>
                <a:latin typeface="Arial" panose="020B0604020202020204" pitchFamily="34" charset="0"/>
                <a:cs typeface="Arial" panose="020B0604020202020204" pitchFamily="34" charset="0"/>
              </a:rPr>
              <a:t>Compute nodes </a:t>
            </a:r>
            <a:r>
              <a:rPr lang="en-US" sz="2000" dirty="0">
                <a:latin typeface="Arial" panose="020B0604020202020204" pitchFamily="34" charset="0"/>
                <a:cs typeface="Arial" panose="020B0604020202020204" pitchFamily="34" charset="0"/>
              </a:rPr>
              <a:t>= EXTREME POWER!</a:t>
            </a:r>
          </a:p>
        </p:txBody>
      </p:sp>
      <p:pic>
        <p:nvPicPr>
          <p:cNvPr id="3" name="Picture 4" descr="Three Approaches to HPC and AI Convergence - IT Peer Network">
            <a:extLst>
              <a:ext uri="{FF2B5EF4-FFF2-40B4-BE49-F238E27FC236}">
                <a16:creationId xmlns:a16="http://schemas.microsoft.com/office/drawing/2014/main" id="{A54B0EFD-A492-A7F0-2257-D52FD7A221E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39156"/>
          <a:stretch/>
        </p:blipFill>
        <p:spPr bwMode="auto">
          <a:xfrm>
            <a:off x="1774359" y="3633850"/>
            <a:ext cx="8643281" cy="2958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13743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B16D00-8D27-8BAB-5BBF-D8DA58A0CF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BA1BA0-6C89-E6D1-A9F8-9DAD4D37F17D}"/>
              </a:ext>
            </a:extLst>
          </p:cNvPr>
          <p:cNvSpPr>
            <a:spLocks noGrp="1"/>
          </p:cNvSpPr>
          <p:nvPr>
            <p:ph type="ctrTitle"/>
          </p:nvPr>
        </p:nvSpPr>
        <p:spPr>
          <a:xfrm>
            <a:off x="1524000" y="151113"/>
            <a:ext cx="9144000" cy="557441"/>
          </a:xfrm>
        </p:spPr>
        <p:txBody>
          <a:bodyPr>
            <a:normAutofit fontScale="90000"/>
          </a:bodyPr>
          <a:lstStyle/>
          <a:p>
            <a:r>
              <a:rPr lang="en-US" sz="3600" dirty="0">
                <a:latin typeface="Arial" panose="020B0604020202020204" pitchFamily="34" charset="0"/>
                <a:cs typeface="Arial" panose="020B0604020202020204" pitchFamily="34" charset="0"/>
              </a:rPr>
              <a:t>Using srun for an interactive session</a:t>
            </a:r>
          </a:p>
        </p:txBody>
      </p:sp>
      <p:grpSp>
        <p:nvGrpSpPr>
          <p:cNvPr id="23" name="Group 22">
            <a:extLst>
              <a:ext uri="{FF2B5EF4-FFF2-40B4-BE49-F238E27FC236}">
                <a16:creationId xmlns:a16="http://schemas.microsoft.com/office/drawing/2014/main" id="{C869D43A-F1C6-2AD0-00CB-D4F02035F672}"/>
              </a:ext>
            </a:extLst>
          </p:cNvPr>
          <p:cNvGrpSpPr/>
          <p:nvPr/>
        </p:nvGrpSpPr>
        <p:grpSpPr>
          <a:xfrm>
            <a:off x="0" y="1195519"/>
            <a:ext cx="12330521" cy="4194376"/>
            <a:chOff x="0" y="1278648"/>
            <a:chExt cx="12330521" cy="4194376"/>
          </a:xfrm>
        </p:grpSpPr>
        <p:sp>
          <p:nvSpPr>
            <p:cNvPr id="4" name="TextBox 3">
              <a:extLst>
                <a:ext uri="{FF2B5EF4-FFF2-40B4-BE49-F238E27FC236}">
                  <a16:creationId xmlns:a16="http://schemas.microsoft.com/office/drawing/2014/main" id="{43F796A6-B0B7-D210-A2A0-A64D7B73B5D0}"/>
                </a:ext>
              </a:extLst>
            </p:cNvPr>
            <p:cNvSpPr txBox="1"/>
            <p:nvPr/>
          </p:nvSpPr>
          <p:spPr>
            <a:xfrm>
              <a:off x="0" y="1278648"/>
              <a:ext cx="12192000" cy="515526"/>
            </a:xfrm>
            <a:prstGeom prst="rect">
              <a:avLst/>
            </a:prstGeom>
            <a:noFill/>
          </p:spPr>
          <p:txBody>
            <a:bodyPr wrap="square" rtlCol="0">
              <a:spAutoFit/>
            </a:bodyPr>
            <a:lstStyle/>
            <a:p>
              <a:pPr algn="ctr">
                <a:lnSpc>
                  <a:spcPct val="150000"/>
                </a:lnSpc>
              </a:pPr>
              <a:r>
                <a:rPr lang="en-US" sz="2000" dirty="0">
                  <a:latin typeface="+mj-lt"/>
                  <a:cs typeface="Arial" panose="020B0604020202020204" pitchFamily="34" charset="0"/>
                </a:rPr>
                <a:t>srun --partition </a:t>
              </a:r>
              <a:r>
                <a:rPr lang="en-US" sz="2000" dirty="0" err="1">
                  <a:latin typeface="+mj-lt"/>
                  <a:cs typeface="Arial" panose="020B0604020202020204" pitchFamily="34" charset="0"/>
                </a:rPr>
                <a:t>defq</a:t>
              </a:r>
              <a:r>
                <a:rPr lang="en-US" sz="2000" dirty="0">
                  <a:latin typeface="+mj-lt"/>
                  <a:cs typeface="Arial" panose="020B0604020202020204" pitchFamily="34" charset="0"/>
                </a:rPr>
                <a:t> --</a:t>
              </a:r>
              <a:r>
                <a:rPr lang="en-US" sz="2000" dirty="0" err="1">
                  <a:latin typeface="+mj-lt"/>
                  <a:cs typeface="Arial" panose="020B0604020202020204" pitchFamily="34" charset="0"/>
                </a:rPr>
                <a:t>cpus</a:t>
              </a:r>
              <a:r>
                <a:rPr lang="en-US" sz="2000" dirty="0">
                  <a:latin typeface="+mj-lt"/>
                  <a:cs typeface="Arial" panose="020B0604020202020204" pitchFamily="34" charset="0"/>
                </a:rPr>
                <a:t>-per-task 1 --mem 1g --time 00:10:00 --</a:t>
              </a:r>
              <a:r>
                <a:rPr lang="en-US" sz="2000" dirty="0" err="1">
                  <a:latin typeface="+mj-lt"/>
                  <a:cs typeface="Arial" panose="020B0604020202020204" pitchFamily="34" charset="0"/>
                </a:rPr>
                <a:t>pty</a:t>
              </a:r>
              <a:r>
                <a:rPr lang="en-US" sz="2000" dirty="0">
                  <a:latin typeface="+mj-lt"/>
                  <a:cs typeface="Arial" panose="020B0604020202020204" pitchFamily="34" charset="0"/>
                </a:rPr>
                <a:t> bash</a:t>
              </a:r>
            </a:p>
          </p:txBody>
        </p:sp>
        <p:cxnSp>
          <p:nvCxnSpPr>
            <p:cNvPr id="7" name="Straight Arrow Connector 6">
              <a:extLst>
                <a:ext uri="{FF2B5EF4-FFF2-40B4-BE49-F238E27FC236}">
                  <a16:creationId xmlns:a16="http://schemas.microsoft.com/office/drawing/2014/main" id="{2BF4CF21-0C27-8DB3-FF67-E19EE6D3EEB4}"/>
                </a:ext>
              </a:extLst>
            </p:cNvPr>
            <p:cNvCxnSpPr>
              <a:cxnSpLocks/>
            </p:cNvCxnSpPr>
            <p:nvPr/>
          </p:nvCxnSpPr>
          <p:spPr>
            <a:xfrm flipV="1">
              <a:off x="2050473" y="1925782"/>
              <a:ext cx="0" cy="706582"/>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645D55C5-38AE-398A-8429-1D901F1C897A}"/>
                </a:ext>
              </a:extLst>
            </p:cNvPr>
            <p:cNvSpPr txBox="1"/>
            <p:nvPr/>
          </p:nvSpPr>
          <p:spPr>
            <a:xfrm>
              <a:off x="519551" y="2779361"/>
              <a:ext cx="3061844" cy="646331"/>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Partition you would like to use</a:t>
              </a:r>
              <a:endParaRPr lang="en-US" dirty="0">
                <a:latin typeface="Arial" panose="020B0604020202020204" pitchFamily="34" charset="0"/>
                <a:cs typeface="Arial" panose="020B0604020202020204" pitchFamily="34" charset="0"/>
              </a:endParaRPr>
            </a:p>
          </p:txBody>
        </p:sp>
        <p:cxnSp>
          <p:nvCxnSpPr>
            <p:cNvPr id="11" name="Straight Arrow Connector 10">
              <a:extLst>
                <a:ext uri="{FF2B5EF4-FFF2-40B4-BE49-F238E27FC236}">
                  <a16:creationId xmlns:a16="http://schemas.microsoft.com/office/drawing/2014/main" id="{7C665523-F88F-48D0-11D3-98AFEA4365DB}"/>
                </a:ext>
              </a:extLst>
            </p:cNvPr>
            <p:cNvCxnSpPr>
              <a:cxnSpLocks/>
            </p:cNvCxnSpPr>
            <p:nvPr/>
          </p:nvCxnSpPr>
          <p:spPr>
            <a:xfrm flipV="1">
              <a:off x="5112317" y="1925782"/>
              <a:ext cx="0" cy="997531"/>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41AF6DEF-015E-BDB7-FD68-1634500E12B6}"/>
                </a:ext>
              </a:extLst>
            </p:cNvPr>
            <p:cNvSpPr txBox="1"/>
            <p:nvPr/>
          </p:nvSpPr>
          <p:spPr>
            <a:xfrm>
              <a:off x="3581395" y="3070306"/>
              <a:ext cx="3061844" cy="646331"/>
            </a:xfrm>
            <a:prstGeom prst="rect">
              <a:avLst/>
            </a:prstGeom>
            <a:noFill/>
          </p:spPr>
          <p:txBody>
            <a:bodyPr wrap="square">
              <a:spAutoFit/>
            </a:bodyPr>
            <a:lstStyle/>
            <a:p>
              <a:pPr algn="ctr"/>
              <a:r>
                <a:rPr lang="en-US" sz="1800" dirty="0">
                  <a:latin typeface="Arial" panose="020B0604020202020204" pitchFamily="34" charset="0"/>
                  <a:cs typeface="Arial" panose="020B0604020202020204" pitchFamily="34" charset="0"/>
                </a:rPr>
                <a:t>Number of cores you are requesting for your job</a:t>
              </a:r>
              <a:endParaRPr lang="en-US" dirty="0">
                <a:latin typeface="Arial" panose="020B0604020202020204" pitchFamily="34" charset="0"/>
                <a:cs typeface="Arial" panose="020B0604020202020204" pitchFamily="34" charset="0"/>
              </a:endParaRPr>
            </a:p>
          </p:txBody>
        </p:sp>
        <p:cxnSp>
          <p:nvCxnSpPr>
            <p:cNvPr id="14" name="Straight Arrow Connector 13">
              <a:extLst>
                <a:ext uri="{FF2B5EF4-FFF2-40B4-BE49-F238E27FC236}">
                  <a16:creationId xmlns:a16="http://schemas.microsoft.com/office/drawing/2014/main" id="{CC69AA07-7095-320C-F763-057BFDD6A674}"/>
                </a:ext>
              </a:extLst>
            </p:cNvPr>
            <p:cNvCxnSpPr>
              <a:cxnSpLocks/>
            </p:cNvCxnSpPr>
            <p:nvPr/>
          </p:nvCxnSpPr>
          <p:spPr>
            <a:xfrm flipV="1">
              <a:off x="7218208" y="1925782"/>
              <a:ext cx="0" cy="1607131"/>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C256EEF7-6B90-6192-CBD8-6F4834D1E321}"/>
                </a:ext>
              </a:extLst>
            </p:cNvPr>
            <p:cNvSpPr txBox="1"/>
            <p:nvPr/>
          </p:nvSpPr>
          <p:spPr>
            <a:xfrm>
              <a:off x="5687286" y="3721474"/>
              <a:ext cx="3061844" cy="646331"/>
            </a:xfrm>
            <a:prstGeom prst="rect">
              <a:avLst/>
            </a:prstGeom>
            <a:noFill/>
          </p:spPr>
          <p:txBody>
            <a:bodyPr wrap="square">
              <a:spAutoFit/>
            </a:bodyPr>
            <a:lstStyle/>
            <a:p>
              <a:pPr algn="ctr"/>
              <a:r>
                <a:rPr lang="en-US" sz="1800" dirty="0">
                  <a:latin typeface="Arial" panose="020B0604020202020204" pitchFamily="34" charset="0"/>
                  <a:cs typeface="Arial" panose="020B0604020202020204" pitchFamily="34" charset="0"/>
                </a:rPr>
                <a:t>Amount of memory you are requesting for your job</a:t>
              </a:r>
              <a:endParaRPr lang="en-US" dirty="0">
                <a:latin typeface="Arial" panose="020B0604020202020204" pitchFamily="34" charset="0"/>
                <a:cs typeface="Arial" panose="020B0604020202020204" pitchFamily="34" charset="0"/>
              </a:endParaRPr>
            </a:p>
          </p:txBody>
        </p:sp>
        <p:cxnSp>
          <p:nvCxnSpPr>
            <p:cNvPr id="17" name="Straight Arrow Connector 16">
              <a:extLst>
                <a:ext uri="{FF2B5EF4-FFF2-40B4-BE49-F238E27FC236}">
                  <a16:creationId xmlns:a16="http://schemas.microsoft.com/office/drawing/2014/main" id="{730F7918-17D2-D3F1-BB84-F3DB58DF5336}"/>
                </a:ext>
              </a:extLst>
            </p:cNvPr>
            <p:cNvCxnSpPr>
              <a:cxnSpLocks/>
            </p:cNvCxnSpPr>
            <p:nvPr/>
          </p:nvCxnSpPr>
          <p:spPr>
            <a:xfrm flipV="1">
              <a:off x="9324099" y="1925782"/>
              <a:ext cx="0" cy="2230586"/>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B7CB2D39-0395-D645-DA1A-BD7A87159ACE}"/>
                </a:ext>
              </a:extLst>
            </p:cNvPr>
            <p:cNvSpPr txBox="1"/>
            <p:nvPr/>
          </p:nvSpPr>
          <p:spPr>
            <a:xfrm>
              <a:off x="7793177" y="4400347"/>
              <a:ext cx="3061844" cy="646331"/>
            </a:xfrm>
            <a:prstGeom prst="rect">
              <a:avLst/>
            </a:prstGeom>
            <a:noFill/>
          </p:spPr>
          <p:txBody>
            <a:bodyPr wrap="square">
              <a:spAutoFit/>
            </a:bodyPr>
            <a:lstStyle/>
            <a:p>
              <a:pPr algn="ctr"/>
              <a:r>
                <a:rPr lang="en-US" sz="1800" dirty="0">
                  <a:latin typeface="Arial" panose="020B0604020202020204" pitchFamily="34" charset="0"/>
                  <a:cs typeface="Arial" panose="020B0604020202020204" pitchFamily="34" charset="0"/>
                </a:rPr>
                <a:t>Maximum runtime for your job</a:t>
              </a:r>
              <a:endParaRPr lang="en-US" dirty="0">
                <a:latin typeface="Arial" panose="020B0604020202020204" pitchFamily="34" charset="0"/>
                <a:cs typeface="Arial" panose="020B0604020202020204" pitchFamily="34" charset="0"/>
              </a:endParaRPr>
            </a:p>
          </p:txBody>
        </p:sp>
        <p:cxnSp>
          <p:nvCxnSpPr>
            <p:cNvPr id="20" name="Straight Arrow Connector 19">
              <a:extLst>
                <a:ext uri="{FF2B5EF4-FFF2-40B4-BE49-F238E27FC236}">
                  <a16:creationId xmlns:a16="http://schemas.microsoft.com/office/drawing/2014/main" id="{0FC56A12-A0C1-BB31-509F-D16F669A43FE}"/>
                </a:ext>
              </a:extLst>
            </p:cNvPr>
            <p:cNvCxnSpPr>
              <a:cxnSpLocks/>
            </p:cNvCxnSpPr>
            <p:nvPr/>
          </p:nvCxnSpPr>
          <p:spPr>
            <a:xfrm flipV="1">
              <a:off x="11166754" y="1847258"/>
              <a:ext cx="0" cy="2780164"/>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8094E64A-7BAE-4416-0A08-0109D04F4110}"/>
                </a:ext>
              </a:extLst>
            </p:cNvPr>
            <p:cNvSpPr txBox="1"/>
            <p:nvPr/>
          </p:nvSpPr>
          <p:spPr>
            <a:xfrm>
              <a:off x="10002986" y="4826693"/>
              <a:ext cx="2327535" cy="646331"/>
            </a:xfrm>
            <a:prstGeom prst="rect">
              <a:avLst/>
            </a:prstGeom>
            <a:noFill/>
          </p:spPr>
          <p:txBody>
            <a:bodyPr wrap="square">
              <a:spAutoFit/>
            </a:bodyPr>
            <a:lstStyle/>
            <a:p>
              <a:pPr algn="ctr"/>
              <a:r>
                <a:rPr lang="en-US" sz="1800" dirty="0">
                  <a:latin typeface="Arial" panose="020B0604020202020204" pitchFamily="34" charset="0"/>
                  <a:cs typeface="Arial" panose="020B0604020202020204" pitchFamily="34" charset="0"/>
                </a:rPr>
                <a:t>Type of shell to run your job in</a:t>
              </a:r>
              <a:endParaRPr lang="en-US" dirty="0">
                <a:latin typeface="Arial" panose="020B0604020202020204" pitchFamily="34" charset="0"/>
                <a:cs typeface="Arial" panose="020B0604020202020204" pitchFamily="34" charset="0"/>
              </a:endParaRPr>
            </a:p>
          </p:txBody>
        </p:sp>
      </p:grpSp>
      <p:sp>
        <p:nvSpPr>
          <p:cNvPr id="24" name="TextBox 23">
            <a:extLst>
              <a:ext uri="{FF2B5EF4-FFF2-40B4-BE49-F238E27FC236}">
                <a16:creationId xmlns:a16="http://schemas.microsoft.com/office/drawing/2014/main" id="{836E8C99-4B0B-E69D-C402-9D1DAD3CA385}"/>
              </a:ext>
            </a:extLst>
          </p:cNvPr>
          <p:cNvSpPr txBox="1"/>
          <p:nvPr/>
        </p:nvSpPr>
        <p:spPr>
          <a:xfrm>
            <a:off x="1" y="673252"/>
            <a:ext cx="12192000" cy="369332"/>
          </a:xfrm>
          <a:prstGeom prst="rect">
            <a:avLst/>
          </a:prstGeom>
          <a:noFill/>
        </p:spPr>
        <p:txBody>
          <a:bodyPr wrap="square">
            <a:spAutoFit/>
          </a:bodyPr>
          <a:lstStyle/>
          <a:p>
            <a:pPr algn="ctr"/>
            <a:r>
              <a:rPr lang="en-US" sz="1800" dirty="0">
                <a:latin typeface="Arial" panose="020B0604020202020204" pitchFamily="34" charset="0"/>
                <a:cs typeface="Arial" panose="020B0604020202020204" pitchFamily="34" charset="0"/>
              </a:rPr>
              <a:t>(Options mostly similar to the </a:t>
            </a:r>
            <a:r>
              <a:rPr lang="en-US" sz="1800" dirty="0" err="1">
                <a:latin typeface="Arial" panose="020B0604020202020204" pitchFamily="34" charset="0"/>
                <a:cs typeface="Arial" panose="020B0604020202020204" pitchFamily="34" charset="0"/>
              </a:rPr>
              <a:t>sbatch</a:t>
            </a:r>
            <a:r>
              <a:rPr lang="en-US" sz="1800" dirty="0">
                <a:latin typeface="Arial" panose="020B0604020202020204" pitchFamily="34" charset="0"/>
                <a:cs typeface="Arial" panose="020B0604020202020204" pitchFamily="34" charset="0"/>
              </a:rPr>
              <a:t> command) NOTE: syntax difference, no = between flag and input</a:t>
            </a:r>
            <a:endParaRPr lang="en-US" dirty="0">
              <a:latin typeface="Arial" panose="020B0604020202020204" pitchFamily="34" charset="0"/>
              <a:cs typeface="Arial" panose="020B0604020202020204" pitchFamily="34" charset="0"/>
            </a:endParaRPr>
          </a:p>
        </p:txBody>
      </p:sp>
      <p:sp>
        <p:nvSpPr>
          <p:cNvPr id="30" name="TextBox 29">
            <a:extLst>
              <a:ext uri="{FF2B5EF4-FFF2-40B4-BE49-F238E27FC236}">
                <a16:creationId xmlns:a16="http://schemas.microsoft.com/office/drawing/2014/main" id="{598A7ED1-28A1-23C6-68AA-93E04F345746}"/>
              </a:ext>
            </a:extLst>
          </p:cNvPr>
          <p:cNvSpPr txBox="1"/>
          <p:nvPr/>
        </p:nvSpPr>
        <p:spPr>
          <a:xfrm>
            <a:off x="109970" y="5446909"/>
            <a:ext cx="11748656"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Example srun usage:</a:t>
            </a:r>
          </a:p>
        </p:txBody>
      </p:sp>
      <p:pic>
        <p:nvPicPr>
          <p:cNvPr id="5" name="Picture 4"/>
          <p:cNvPicPr>
            <a:picLocks noChangeAspect="1"/>
          </p:cNvPicPr>
          <p:nvPr/>
        </p:nvPicPr>
        <p:blipFill rotWithShape="1">
          <a:blip r:embed="rId3"/>
          <a:srcRect l="-70" t="88807" r="41438" b="3801"/>
          <a:stretch/>
        </p:blipFill>
        <p:spPr>
          <a:xfrm>
            <a:off x="0" y="5859483"/>
            <a:ext cx="12192000" cy="864602"/>
          </a:xfrm>
          <a:prstGeom prst="rect">
            <a:avLst/>
          </a:prstGeom>
        </p:spPr>
      </p:pic>
    </p:spTree>
    <p:extLst>
      <p:ext uri="{BB962C8B-B14F-4D97-AF65-F5344CB8AC3E}">
        <p14:creationId xmlns:p14="http://schemas.microsoft.com/office/powerpoint/2010/main" val="8980197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a:extLst>
            <a:ext uri="{FF2B5EF4-FFF2-40B4-BE49-F238E27FC236}">
              <a16:creationId xmlns:a16="http://schemas.microsoft.com/office/drawing/2014/main" id="{D2B16D00-8D27-8BAB-5BBF-D8DA58A0CF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BA1BA0-6C89-E6D1-A9F8-9DAD4D37F17D}"/>
              </a:ext>
            </a:extLst>
          </p:cNvPr>
          <p:cNvSpPr>
            <a:spLocks noGrp="1"/>
          </p:cNvSpPr>
          <p:nvPr>
            <p:ph type="ctrTitle"/>
          </p:nvPr>
        </p:nvSpPr>
        <p:spPr>
          <a:xfrm>
            <a:off x="0" y="8238"/>
            <a:ext cx="12192000" cy="557441"/>
          </a:xfrm>
        </p:spPr>
        <p:txBody>
          <a:bodyPr>
            <a:normAutofit fontScale="90000"/>
          </a:bodyPr>
          <a:lstStyle/>
          <a:p>
            <a:r>
              <a:rPr lang="en-US" sz="3600" u="sng" dirty="0" smtClean="0">
                <a:latin typeface="Arial" panose="020B0604020202020204" pitchFamily="34" charset="0"/>
                <a:cs typeface="Arial" panose="020B0604020202020204" pitchFamily="34" charset="0"/>
              </a:rPr>
              <a:t>Practical use of </a:t>
            </a:r>
            <a:r>
              <a:rPr lang="en-US" sz="3600" u="sng" dirty="0" smtClean="0">
                <a:latin typeface="Arial" panose="020B0604020202020204" pitchFamily="34" charset="0"/>
                <a:cs typeface="Arial" panose="020B0604020202020204" pitchFamily="34" charset="0"/>
              </a:rPr>
              <a:t>srun for an interactive session</a:t>
            </a:r>
            <a:endParaRPr lang="en-US" sz="3600" u="sng" dirty="0">
              <a:latin typeface="Arial" panose="020B0604020202020204" pitchFamily="34" charset="0"/>
              <a:cs typeface="Arial" panose="020B0604020202020204" pitchFamily="34" charset="0"/>
            </a:endParaRPr>
          </a:p>
        </p:txBody>
      </p:sp>
      <p:grpSp>
        <p:nvGrpSpPr>
          <p:cNvPr id="13" name="Group 12"/>
          <p:cNvGrpSpPr/>
          <p:nvPr/>
        </p:nvGrpSpPr>
        <p:grpSpPr>
          <a:xfrm>
            <a:off x="0" y="520977"/>
            <a:ext cx="12277725" cy="959870"/>
            <a:chOff x="0" y="713447"/>
            <a:chExt cx="12277725" cy="959870"/>
          </a:xfrm>
        </p:grpSpPr>
        <p:sp>
          <p:nvSpPr>
            <p:cNvPr id="4" name="TextBox 3">
              <a:extLst>
                <a:ext uri="{FF2B5EF4-FFF2-40B4-BE49-F238E27FC236}">
                  <a16:creationId xmlns:a16="http://schemas.microsoft.com/office/drawing/2014/main" id="{43F796A6-B0B7-D210-A2A0-A64D7B73B5D0}"/>
                </a:ext>
              </a:extLst>
            </p:cNvPr>
            <p:cNvSpPr txBox="1"/>
            <p:nvPr/>
          </p:nvSpPr>
          <p:spPr>
            <a:xfrm>
              <a:off x="0" y="1119319"/>
              <a:ext cx="12192000" cy="553998"/>
            </a:xfrm>
            <a:prstGeom prst="rect">
              <a:avLst/>
            </a:prstGeom>
            <a:noFill/>
          </p:spPr>
          <p:txBody>
            <a:bodyPr wrap="square" rtlCol="0">
              <a:spAutoFit/>
            </a:bodyPr>
            <a:lstStyle/>
            <a:p>
              <a:pPr>
                <a:lnSpc>
                  <a:spcPct val="150000"/>
                </a:lnSpc>
              </a:pPr>
              <a:r>
                <a:rPr lang="en-US" sz="2000" b="1" dirty="0">
                  <a:solidFill>
                    <a:schemeClr val="tx1">
                      <a:lumMod val="50000"/>
                      <a:lumOff val="50000"/>
                    </a:schemeClr>
                  </a:solidFill>
                  <a:latin typeface="+mj-lt"/>
                  <a:cs typeface="Arial" panose="020B0604020202020204" pitchFamily="34" charset="0"/>
                </a:rPr>
                <a:t>srun --partition </a:t>
              </a:r>
              <a:r>
                <a:rPr lang="en-US" sz="2000" b="1" dirty="0" err="1">
                  <a:solidFill>
                    <a:schemeClr val="tx1">
                      <a:lumMod val="50000"/>
                      <a:lumOff val="50000"/>
                    </a:schemeClr>
                  </a:solidFill>
                  <a:latin typeface="+mj-lt"/>
                  <a:cs typeface="Arial" panose="020B0604020202020204" pitchFamily="34" charset="0"/>
                </a:rPr>
                <a:t>defq</a:t>
              </a:r>
              <a:r>
                <a:rPr lang="en-US" sz="2000" b="1" dirty="0">
                  <a:solidFill>
                    <a:schemeClr val="tx1">
                      <a:lumMod val="50000"/>
                      <a:lumOff val="50000"/>
                    </a:schemeClr>
                  </a:solidFill>
                  <a:latin typeface="+mj-lt"/>
                  <a:cs typeface="Arial" panose="020B0604020202020204" pitchFamily="34" charset="0"/>
                </a:rPr>
                <a:t> --</a:t>
              </a:r>
              <a:r>
                <a:rPr lang="en-US" sz="2000" b="1" dirty="0" err="1">
                  <a:solidFill>
                    <a:schemeClr val="tx1">
                      <a:lumMod val="50000"/>
                      <a:lumOff val="50000"/>
                    </a:schemeClr>
                  </a:solidFill>
                  <a:latin typeface="+mj-lt"/>
                  <a:cs typeface="Arial" panose="020B0604020202020204" pitchFamily="34" charset="0"/>
                </a:rPr>
                <a:t>cpus</a:t>
              </a:r>
              <a:r>
                <a:rPr lang="en-US" sz="2000" b="1" dirty="0">
                  <a:solidFill>
                    <a:schemeClr val="tx1">
                      <a:lumMod val="50000"/>
                      <a:lumOff val="50000"/>
                    </a:schemeClr>
                  </a:solidFill>
                  <a:latin typeface="+mj-lt"/>
                  <a:cs typeface="Arial" panose="020B0604020202020204" pitchFamily="34" charset="0"/>
                </a:rPr>
                <a:t>-per-task </a:t>
              </a:r>
              <a:r>
                <a:rPr lang="en-US" sz="2000" b="1" dirty="0" smtClean="0">
                  <a:solidFill>
                    <a:schemeClr val="tx1">
                      <a:lumMod val="50000"/>
                      <a:lumOff val="50000"/>
                    </a:schemeClr>
                  </a:solidFill>
                  <a:latin typeface="+mj-lt"/>
                  <a:cs typeface="Arial" panose="020B0604020202020204" pitchFamily="34" charset="0"/>
                </a:rPr>
                <a:t>2 </a:t>
              </a:r>
              <a:r>
                <a:rPr lang="en-US" sz="2000" b="1" dirty="0">
                  <a:solidFill>
                    <a:schemeClr val="tx1">
                      <a:lumMod val="50000"/>
                      <a:lumOff val="50000"/>
                    </a:schemeClr>
                  </a:solidFill>
                  <a:latin typeface="+mj-lt"/>
                  <a:cs typeface="Arial" panose="020B0604020202020204" pitchFamily="34" charset="0"/>
                </a:rPr>
                <a:t>--mem </a:t>
              </a:r>
              <a:r>
                <a:rPr lang="en-US" sz="2000" b="1" dirty="0" smtClean="0">
                  <a:solidFill>
                    <a:schemeClr val="tx1">
                      <a:lumMod val="50000"/>
                      <a:lumOff val="50000"/>
                    </a:schemeClr>
                  </a:solidFill>
                  <a:latin typeface="+mj-lt"/>
                  <a:cs typeface="Arial" panose="020B0604020202020204" pitchFamily="34" charset="0"/>
                </a:rPr>
                <a:t>10g </a:t>
              </a:r>
              <a:r>
                <a:rPr lang="en-US" sz="2000" b="1" dirty="0">
                  <a:solidFill>
                    <a:schemeClr val="tx1">
                      <a:lumMod val="50000"/>
                      <a:lumOff val="50000"/>
                    </a:schemeClr>
                  </a:solidFill>
                  <a:latin typeface="+mj-lt"/>
                  <a:cs typeface="Arial" panose="020B0604020202020204" pitchFamily="34" charset="0"/>
                </a:rPr>
                <a:t>--time </a:t>
              </a:r>
              <a:r>
                <a:rPr lang="en-US" sz="2000" b="1" dirty="0" smtClean="0">
                  <a:solidFill>
                    <a:schemeClr val="tx1">
                      <a:lumMod val="50000"/>
                      <a:lumOff val="50000"/>
                    </a:schemeClr>
                  </a:solidFill>
                  <a:latin typeface="+mj-lt"/>
                  <a:cs typeface="Arial" panose="020B0604020202020204" pitchFamily="34" charset="0"/>
                </a:rPr>
                <a:t>00:20:00 </a:t>
              </a:r>
              <a:r>
                <a:rPr lang="en-US" sz="2000" b="1" dirty="0">
                  <a:solidFill>
                    <a:schemeClr val="tx1">
                      <a:lumMod val="50000"/>
                      <a:lumOff val="50000"/>
                    </a:schemeClr>
                  </a:solidFill>
                  <a:latin typeface="+mj-lt"/>
                  <a:cs typeface="Arial" panose="020B0604020202020204" pitchFamily="34" charset="0"/>
                </a:rPr>
                <a:t>--</a:t>
              </a:r>
              <a:r>
                <a:rPr lang="en-US" sz="2000" b="1" dirty="0" err="1">
                  <a:solidFill>
                    <a:schemeClr val="tx1">
                      <a:lumMod val="50000"/>
                      <a:lumOff val="50000"/>
                    </a:schemeClr>
                  </a:solidFill>
                  <a:latin typeface="+mj-lt"/>
                  <a:cs typeface="Arial" panose="020B0604020202020204" pitchFamily="34" charset="0"/>
                </a:rPr>
                <a:t>pty</a:t>
              </a:r>
              <a:r>
                <a:rPr lang="en-US" sz="2000" b="1" dirty="0">
                  <a:solidFill>
                    <a:schemeClr val="tx1">
                      <a:lumMod val="50000"/>
                      <a:lumOff val="50000"/>
                    </a:schemeClr>
                  </a:solidFill>
                  <a:latin typeface="+mj-lt"/>
                  <a:cs typeface="Arial" panose="020B0604020202020204" pitchFamily="34" charset="0"/>
                </a:rPr>
                <a:t> bash</a:t>
              </a:r>
            </a:p>
          </p:txBody>
        </p:sp>
        <p:sp>
          <p:nvSpPr>
            <p:cNvPr id="26" name="Title 1">
              <a:extLst>
                <a:ext uri="{FF2B5EF4-FFF2-40B4-BE49-F238E27FC236}">
                  <a16:creationId xmlns:a16="http://schemas.microsoft.com/office/drawing/2014/main" id="{5DBA1BA0-6C89-E6D1-A9F8-9DAD4D37F17D}"/>
                </a:ext>
              </a:extLst>
            </p:cNvPr>
            <p:cNvSpPr txBox="1">
              <a:spLocks/>
            </p:cNvSpPr>
            <p:nvPr/>
          </p:nvSpPr>
          <p:spPr>
            <a:xfrm>
              <a:off x="0" y="713447"/>
              <a:ext cx="12277725" cy="544212"/>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dirty="0" smtClean="0">
                  <a:latin typeface="Arial" panose="020B0604020202020204" pitchFamily="34" charset="0"/>
                  <a:ea typeface="+mn-ea"/>
                  <a:cs typeface="Arial" panose="020B0604020202020204" pitchFamily="34" charset="0"/>
                </a:rPr>
                <a:t>1. Use </a:t>
              </a:r>
              <a:r>
                <a:rPr lang="en-US" sz="2000" dirty="0">
                  <a:latin typeface="Arial" panose="020B0604020202020204" pitchFamily="34" charset="0"/>
                  <a:ea typeface="+mn-ea"/>
                  <a:cs typeface="Arial" panose="020B0604020202020204" pitchFamily="34" charset="0"/>
                </a:rPr>
                <a:t>this</a:t>
              </a:r>
              <a:r>
                <a:rPr lang="en-US" sz="2000" dirty="0">
                  <a:latin typeface="Arial" panose="020B0604020202020204" pitchFamily="34" charset="0"/>
                  <a:ea typeface="+mn-ea"/>
                  <a:cs typeface="Arial" panose="020B0604020202020204" pitchFamily="34" charset="0"/>
                </a:rPr>
                <a:t> srun command to enter an interactive </a:t>
              </a:r>
              <a:r>
                <a:rPr lang="en-US" sz="2000" dirty="0" smtClean="0">
                  <a:latin typeface="Arial" panose="020B0604020202020204" pitchFamily="34" charset="0"/>
                  <a:ea typeface="+mn-ea"/>
                  <a:cs typeface="Arial" panose="020B0604020202020204" pitchFamily="34" charset="0"/>
                </a:rPr>
                <a:t>session:</a:t>
              </a:r>
              <a:endParaRPr lang="en-US" sz="2000" dirty="0">
                <a:latin typeface="Arial" panose="020B0604020202020204" pitchFamily="34" charset="0"/>
                <a:ea typeface="+mn-ea"/>
                <a:cs typeface="Arial" panose="020B0604020202020204" pitchFamily="34" charset="0"/>
              </a:endParaRPr>
            </a:p>
          </p:txBody>
        </p:sp>
      </p:grpSp>
      <p:grpSp>
        <p:nvGrpSpPr>
          <p:cNvPr id="10" name="Group 9"/>
          <p:cNvGrpSpPr/>
          <p:nvPr/>
        </p:nvGrpSpPr>
        <p:grpSpPr>
          <a:xfrm>
            <a:off x="0" y="2976190"/>
            <a:ext cx="12277725" cy="1130367"/>
            <a:chOff x="0" y="3823197"/>
            <a:chExt cx="12277725" cy="1130367"/>
          </a:xfrm>
        </p:grpSpPr>
        <p:sp>
          <p:nvSpPr>
            <p:cNvPr id="27" name="TextBox 26">
              <a:extLst>
                <a:ext uri="{FF2B5EF4-FFF2-40B4-BE49-F238E27FC236}">
                  <a16:creationId xmlns:a16="http://schemas.microsoft.com/office/drawing/2014/main" id="{43F796A6-B0B7-D210-A2A0-A64D7B73B5D0}"/>
                </a:ext>
              </a:extLst>
            </p:cNvPr>
            <p:cNvSpPr txBox="1"/>
            <p:nvPr/>
          </p:nvSpPr>
          <p:spPr>
            <a:xfrm>
              <a:off x="0" y="3823197"/>
              <a:ext cx="12277725" cy="553998"/>
            </a:xfrm>
            <a:prstGeom prst="rect">
              <a:avLst/>
            </a:prstGeom>
            <a:noFill/>
          </p:spPr>
          <p:txBody>
            <a:bodyPr wrap="square" rtlCol="0">
              <a:spAutoFit/>
            </a:bodyPr>
            <a:lstStyle/>
            <a:p>
              <a:pPr>
                <a:lnSpc>
                  <a:spcPct val="150000"/>
                </a:lnSpc>
              </a:pPr>
              <a:r>
                <a:rPr lang="en-US" sz="2000" dirty="0" smtClean="0">
                  <a:latin typeface="Arial" panose="020B0604020202020204" pitchFamily="34" charset="0"/>
                  <a:cs typeface="Arial" panose="020B0604020202020204" pitchFamily="34" charset="0"/>
                </a:rPr>
                <a:t>3. Load software modules we will use:</a:t>
              </a:r>
              <a:endParaRPr lang="en-US" sz="2000" dirty="0">
                <a:latin typeface="Arial" panose="020B0604020202020204" pitchFamily="34" charset="0"/>
                <a:cs typeface="Arial" panose="020B0604020202020204" pitchFamily="34" charset="0"/>
              </a:endParaRPr>
            </a:p>
          </p:txBody>
        </p:sp>
        <p:sp>
          <p:nvSpPr>
            <p:cNvPr id="28" name="TextBox 27">
              <a:extLst>
                <a:ext uri="{FF2B5EF4-FFF2-40B4-BE49-F238E27FC236}">
                  <a16:creationId xmlns:a16="http://schemas.microsoft.com/office/drawing/2014/main" id="{43F796A6-B0B7-D210-A2A0-A64D7B73B5D0}"/>
                </a:ext>
              </a:extLst>
            </p:cNvPr>
            <p:cNvSpPr txBox="1"/>
            <p:nvPr/>
          </p:nvSpPr>
          <p:spPr>
            <a:xfrm>
              <a:off x="0" y="4245678"/>
              <a:ext cx="12192000" cy="707886"/>
            </a:xfrm>
            <a:prstGeom prst="rect">
              <a:avLst/>
            </a:prstGeom>
            <a:noFill/>
          </p:spPr>
          <p:txBody>
            <a:bodyPr wrap="square" rtlCol="0">
              <a:spAutoFit/>
            </a:bodyPr>
            <a:lstStyle/>
            <a:p>
              <a:r>
                <a:rPr lang="en-US" sz="2000" b="1" dirty="0">
                  <a:solidFill>
                    <a:schemeClr val="tx1">
                      <a:lumMod val="50000"/>
                      <a:lumOff val="50000"/>
                    </a:schemeClr>
                  </a:solidFill>
                  <a:latin typeface="+mj-lt"/>
                  <a:cs typeface="Arial" panose="020B0604020202020204" pitchFamily="34" charset="0"/>
                </a:rPr>
                <a:t>module load </a:t>
              </a:r>
              <a:r>
                <a:rPr lang="en-US" sz="2000" b="1" dirty="0" smtClean="0">
                  <a:solidFill>
                    <a:schemeClr val="tx1">
                      <a:lumMod val="50000"/>
                      <a:lumOff val="50000"/>
                    </a:schemeClr>
                  </a:solidFill>
                  <a:latin typeface="+mj-lt"/>
                  <a:cs typeface="Arial" panose="020B0604020202020204" pitchFamily="34" charset="0"/>
                </a:rPr>
                <a:t>samtools-</a:t>
              </a:r>
              <a:r>
                <a:rPr lang="en-US" sz="2000" b="1" dirty="0" err="1" smtClean="0">
                  <a:solidFill>
                    <a:schemeClr val="tx1">
                      <a:lumMod val="50000"/>
                      <a:lumOff val="50000"/>
                    </a:schemeClr>
                  </a:solidFill>
                  <a:latin typeface="+mj-lt"/>
                  <a:cs typeface="Arial" panose="020B0604020202020204" pitchFamily="34" charset="0"/>
                </a:rPr>
                <a:t>uoneasy</a:t>
              </a:r>
              <a:r>
                <a:rPr lang="en-US" sz="2000" b="1" dirty="0" smtClean="0">
                  <a:solidFill>
                    <a:schemeClr val="tx1">
                      <a:lumMod val="50000"/>
                      <a:lumOff val="50000"/>
                    </a:schemeClr>
                  </a:solidFill>
                  <a:latin typeface="+mj-lt"/>
                  <a:cs typeface="Arial" panose="020B0604020202020204" pitchFamily="34" charset="0"/>
                </a:rPr>
                <a:t>/1.18-GCC-12.3.0</a:t>
              </a:r>
            </a:p>
            <a:p>
              <a:r>
                <a:rPr lang="en-US" sz="2000" b="1" dirty="0" smtClean="0">
                  <a:solidFill>
                    <a:schemeClr val="tx1">
                      <a:lumMod val="50000"/>
                      <a:lumOff val="50000"/>
                    </a:schemeClr>
                  </a:solidFill>
                  <a:latin typeface="+mj-lt"/>
                  <a:cs typeface="Arial" panose="020B0604020202020204" pitchFamily="34" charset="0"/>
                </a:rPr>
                <a:t>module </a:t>
              </a:r>
              <a:r>
                <a:rPr lang="en-US" sz="2000" b="1" dirty="0">
                  <a:solidFill>
                    <a:schemeClr val="tx1">
                      <a:lumMod val="50000"/>
                      <a:lumOff val="50000"/>
                    </a:schemeClr>
                  </a:solidFill>
                  <a:latin typeface="+mj-lt"/>
                  <a:cs typeface="Arial" panose="020B0604020202020204" pitchFamily="34" charset="0"/>
                </a:rPr>
                <a:t>load </a:t>
              </a:r>
              <a:r>
                <a:rPr lang="en-US" sz="2000" b="1" dirty="0" err="1">
                  <a:solidFill>
                    <a:schemeClr val="tx1">
                      <a:lumMod val="50000"/>
                      <a:lumOff val="50000"/>
                    </a:schemeClr>
                  </a:solidFill>
                  <a:latin typeface="+mj-lt"/>
                  <a:cs typeface="Arial" panose="020B0604020202020204" pitchFamily="34" charset="0"/>
                </a:rPr>
                <a:t>gnuplot</a:t>
              </a:r>
              <a:r>
                <a:rPr lang="en-US" sz="2000" b="1" dirty="0">
                  <a:solidFill>
                    <a:schemeClr val="tx1">
                      <a:lumMod val="50000"/>
                      <a:lumOff val="50000"/>
                    </a:schemeClr>
                  </a:solidFill>
                  <a:latin typeface="+mj-lt"/>
                  <a:cs typeface="Arial" panose="020B0604020202020204" pitchFamily="34" charset="0"/>
                </a:rPr>
                <a:t>/5.4.8-GCCcore-12.3.0</a:t>
              </a:r>
              <a:endParaRPr lang="en-US" sz="2000" b="1" dirty="0">
                <a:solidFill>
                  <a:schemeClr val="tx1">
                    <a:lumMod val="50000"/>
                    <a:lumOff val="50000"/>
                  </a:schemeClr>
                </a:solidFill>
                <a:latin typeface="+mj-lt"/>
                <a:cs typeface="Arial" panose="020B0604020202020204" pitchFamily="34" charset="0"/>
              </a:endParaRPr>
            </a:p>
          </p:txBody>
        </p:sp>
      </p:grpSp>
      <p:grpSp>
        <p:nvGrpSpPr>
          <p:cNvPr id="16" name="Group 15"/>
          <p:cNvGrpSpPr/>
          <p:nvPr/>
        </p:nvGrpSpPr>
        <p:grpSpPr>
          <a:xfrm>
            <a:off x="0" y="1876384"/>
            <a:ext cx="12192000" cy="871852"/>
            <a:chOff x="0" y="2600537"/>
            <a:chExt cx="12192000" cy="871852"/>
          </a:xfrm>
        </p:grpSpPr>
        <p:sp>
          <p:nvSpPr>
            <p:cNvPr id="29" name="TextBox 28">
              <a:extLst>
                <a:ext uri="{FF2B5EF4-FFF2-40B4-BE49-F238E27FC236}">
                  <a16:creationId xmlns:a16="http://schemas.microsoft.com/office/drawing/2014/main" id="{43F796A6-B0B7-D210-A2A0-A64D7B73B5D0}"/>
                </a:ext>
              </a:extLst>
            </p:cNvPr>
            <p:cNvSpPr txBox="1"/>
            <p:nvPr/>
          </p:nvSpPr>
          <p:spPr>
            <a:xfrm>
              <a:off x="0" y="2600537"/>
              <a:ext cx="12192000" cy="553998"/>
            </a:xfrm>
            <a:prstGeom prst="rect">
              <a:avLst/>
            </a:prstGeom>
            <a:noFill/>
          </p:spPr>
          <p:txBody>
            <a:bodyPr wrap="square" rtlCol="0">
              <a:spAutoFit/>
            </a:bodyPr>
            <a:lstStyle/>
            <a:p>
              <a:pPr>
                <a:lnSpc>
                  <a:spcPct val="150000"/>
                </a:lnSpc>
              </a:pPr>
              <a:r>
                <a:rPr lang="en-US" sz="2000" dirty="0" smtClean="0">
                  <a:latin typeface="Arial" panose="020B0604020202020204" pitchFamily="34" charset="0"/>
                  <a:cs typeface="Arial" panose="020B0604020202020204" pitchFamily="34" charset="0"/>
                </a:rPr>
                <a:t>2. Move into the repo you cloned earlier:</a:t>
              </a:r>
              <a:endParaRPr lang="en-US" sz="2000" dirty="0">
                <a:latin typeface="Arial" panose="020B0604020202020204" pitchFamily="34" charset="0"/>
                <a:cs typeface="Arial" panose="020B0604020202020204" pitchFamily="34" charset="0"/>
              </a:endParaRPr>
            </a:p>
          </p:txBody>
        </p:sp>
        <p:sp>
          <p:nvSpPr>
            <p:cNvPr id="31" name="TextBox 30">
              <a:extLst>
                <a:ext uri="{FF2B5EF4-FFF2-40B4-BE49-F238E27FC236}">
                  <a16:creationId xmlns:a16="http://schemas.microsoft.com/office/drawing/2014/main" id="{43F796A6-B0B7-D210-A2A0-A64D7B73B5D0}"/>
                </a:ext>
              </a:extLst>
            </p:cNvPr>
            <p:cNvSpPr txBox="1"/>
            <p:nvPr/>
          </p:nvSpPr>
          <p:spPr>
            <a:xfrm>
              <a:off x="0" y="2956863"/>
              <a:ext cx="12192000" cy="515526"/>
            </a:xfrm>
            <a:prstGeom prst="rect">
              <a:avLst/>
            </a:prstGeom>
            <a:noFill/>
          </p:spPr>
          <p:txBody>
            <a:bodyPr wrap="square" rtlCol="0">
              <a:spAutoFit/>
            </a:bodyPr>
            <a:lstStyle/>
            <a:p>
              <a:pPr>
                <a:lnSpc>
                  <a:spcPct val="150000"/>
                </a:lnSpc>
              </a:pPr>
              <a:r>
                <a:rPr lang="en-US" sz="2000" b="1" dirty="0">
                  <a:solidFill>
                    <a:schemeClr val="tx1">
                      <a:lumMod val="50000"/>
                      <a:lumOff val="50000"/>
                    </a:schemeClr>
                  </a:solidFill>
                  <a:latin typeface="+mj-lt"/>
                  <a:cs typeface="Arial" panose="020B0604020202020204" pitchFamily="34" charset="0"/>
                </a:rPr>
                <a:t>cd </a:t>
              </a:r>
              <a:r>
                <a:rPr lang="en-US" sz="2000" b="1" dirty="0" smtClean="0">
                  <a:solidFill>
                    <a:schemeClr val="tx1">
                      <a:lumMod val="50000"/>
                      <a:lumOff val="50000"/>
                    </a:schemeClr>
                  </a:solidFill>
                  <a:latin typeface="+mj-lt"/>
                  <a:cs typeface="Arial" panose="020B0604020202020204" pitchFamily="34" charset="0"/>
                </a:rPr>
                <a:t>~/LIFE4137-HPC_practice</a:t>
              </a:r>
              <a:endParaRPr lang="en-US" sz="2000" b="1" dirty="0">
                <a:solidFill>
                  <a:schemeClr val="tx1">
                    <a:lumMod val="50000"/>
                    <a:lumOff val="50000"/>
                  </a:schemeClr>
                </a:solidFill>
                <a:latin typeface="+mj-lt"/>
                <a:cs typeface="Arial" panose="020B0604020202020204" pitchFamily="34" charset="0"/>
              </a:endParaRPr>
            </a:p>
          </p:txBody>
        </p:sp>
      </p:grpSp>
      <p:grpSp>
        <p:nvGrpSpPr>
          <p:cNvPr id="34" name="Group 33"/>
          <p:cNvGrpSpPr/>
          <p:nvPr/>
        </p:nvGrpSpPr>
        <p:grpSpPr>
          <a:xfrm>
            <a:off x="-42864" y="5417484"/>
            <a:ext cx="12277725" cy="1149417"/>
            <a:chOff x="0" y="3823197"/>
            <a:chExt cx="12277725" cy="1149417"/>
          </a:xfrm>
        </p:grpSpPr>
        <p:sp>
          <p:nvSpPr>
            <p:cNvPr id="35" name="TextBox 34">
              <a:extLst>
                <a:ext uri="{FF2B5EF4-FFF2-40B4-BE49-F238E27FC236}">
                  <a16:creationId xmlns:a16="http://schemas.microsoft.com/office/drawing/2014/main" id="{43F796A6-B0B7-D210-A2A0-A64D7B73B5D0}"/>
                </a:ext>
              </a:extLst>
            </p:cNvPr>
            <p:cNvSpPr txBox="1"/>
            <p:nvPr/>
          </p:nvSpPr>
          <p:spPr>
            <a:xfrm>
              <a:off x="0" y="3823197"/>
              <a:ext cx="12277725" cy="553998"/>
            </a:xfrm>
            <a:prstGeom prst="rect">
              <a:avLst/>
            </a:prstGeom>
            <a:noFill/>
          </p:spPr>
          <p:txBody>
            <a:bodyPr wrap="square" rtlCol="0">
              <a:spAutoFit/>
            </a:bodyPr>
            <a:lstStyle/>
            <a:p>
              <a:pPr>
                <a:lnSpc>
                  <a:spcPct val="150000"/>
                </a:lnSpc>
              </a:pPr>
              <a:r>
                <a:rPr lang="en-US" sz="2000" dirty="0" smtClean="0">
                  <a:latin typeface="Arial" panose="020B0604020202020204" pitchFamily="34" charset="0"/>
                  <a:cs typeface="Arial" panose="020B0604020202020204" pitchFamily="34" charset="0"/>
                </a:rPr>
                <a:t>5. Create some plots of stats for your bam file:</a:t>
              </a:r>
              <a:endParaRPr lang="en-US" sz="2000" dirty="0">
                <a:latin typeface="Arial" panose="020B0604020202020204" pitchFamily="34" charset="0"/>
                <a:cs typeface="Arial" panose="020B0604020202020204" pitchFamily="34" charset="0"/>
              </a:endParaRPr>
            </a:p>
          </p:txBody>
        </p:sp>
        <p:sp>
          <p:nvSpPr>
            <p:cNvPr id="36" name="TextBox 35">
              <a:extLst>
                <a:ext uri="{FF2B5EF4-FFF2-40B4-BE49-F238E27FC236}">
                  <a16:creationId xmlns:a16="http://schemas.microsoft.com/office/drawing/2014/main" id="{43F796A6-B0B7-D210-A2A0-A64D7B73B5D0}"/>
                </a:ext>
              </a:extLst>
            </p:cNvPr>
            <p:cNvSpPr txBox="1"/>
            <p:nvPr/>
          </p:nvSpPr>
          <p:spPr>
            <a:xfrm>
              <a:off x="0" y="4264728"/>
              <a:ext cx="12192000" cy="707886"/>
            </a:xfrm>
            <a:prstGeom prst="rect">
              <a:avLst/>
            </a:prstGeom>
            <a:noFill/>
          </p:spPr>
          <p:txBody>
            <a:bodyPr wrap="square" rtlCol="0">
              <a:spAutoFit/>
            </a:bodyPr>
            <a:lstStyle/>
            <a:p>
              <a:r>
                <a:rPr lang="en-US" sz="2000" b="1" dirty="0">
                  <a:solidFill>
                    <a:schemeClr val="tx1">
                      <a:lumMod val="50000"/>
                      <a:lumOff val="50000"/>
                    </a:schemeClr>
                  </a:solidFill>
                  <a:latin typeface="+mj-lt"/>
                  <a:cs typeface="Arial" panose="020B0604020202020204" pitchFamily="34" charset="0"/>
                </a:rPr>
                <a:t>s</a:t>
              </a:r>
              <a:r>
                <a:rPr lang="en-US" sz="2000" b="1" dirty="0" smtClean="0">
                  <a:solidFill>
                    <a:schemeClr val="tx1">
                      <a:lumMod val="50000"/>
                      <a:lumOff val="50000"/>
                    </a:schemeClr>
                  </a:solidFill>
                  <a:latin typeface="+mj-lt"/>
                  <a:cs typeface="Arial" panose="020B0604020202020204" pitchFamily="34" charset="0"/>
                </a:rPr>
                <a:t>amtools stats</a:t>
              </a:r>
              <a:r>
                <a:rPr lang="en-US" sz="2000" b="1" dirty="0" smtClean="0">
                  <a:solidFill>
                    <a:schemeClr val="tx1">
                      <a:lumMod val="50000"/>
                      <a:lumOff val="50000"/>
                    </a:schemeClr>
                  </a:solidFill>
                  <a:latin typeface="+mj-lt"/>
                  <a:cs typeface="Arial" panose="020B0604020202020204" pitchFamily="34" charset="0"/>
                </a:rPr>
                <a:t> </a:t>
              </a:r>
              <a:r>
                <a:rPr lang="en-US" sz="2000" b="1" dirty="0" err="1" smtClean="0">
                  <a:solidFill>
                    <a:schemeClr val="tx1">
                      <a:lumMod val="50000"/>
                      <a:lumOff val="50000"/>
                    </a:schemeClr>
                  </a:solidFill>
                  <a:latin typeface="+mj-lt"/>
                  <a:cs typeface="Arial" panose="020B0604020202020204" pitchFamily="34" charset="0"/>
                </a:rPr>
                <a:t>stickleback.bam</a:t>
              </a:r>
              <a:r>
                <a:rPr lang="en-US" sz="2000" b="1" dirty="0" smtClean="0">
                  <a:solidFill>
                    <a:schemeClr val="tx1">
                      <a:lumMod val="50000"/>
                      <a:lumOff val="50000"/>
                    </a:schemeClr>
                  </a:solidFill>
                  <a:latin typeface="+mj-lt"/>
                  <a:cs typeface="Arial" panose="020B0604020202020204" pitchFamily="34" charset="0"/>
                </a:rPr>
                <a:t> &gt; stickleback_</a:t>
              </a:r>
              <a:r>
                <a:rPr lang="en-US" sz="2000" b="1" dirty="0" smtClean="0">
                  <a:solidFill>
                    <a:schemeClr val="tx1">
                      <a:lumMod val="50000"/>
                      <a:lumOff val="50000"/>
                    </a:schemeClr>
                  </a:solidFill>
                  <a:cs typeface="Arial" panose="020B0604020202020204" pitchFamily="34" charset="0"/>
                </a:rPr>
                <a:t>stats.txt </a:t>
              </a:r>
              <a:endParaRPr lang="en-US" sz="2000" b="1" dirty="0" smtClean="0">
                <a:solidFill>
                  <a:schemeClr val="tx1">
                    <a:lumMod val="50000"/>
                    <a:lumOff val="50000"/>
                  </a:schemeClr>
                </a:solidFill>
                <a:latin typeface="+mj-lt"/>
                <a:cs typeface="Arial" panose="020B0604020202020204" pitchFamily="34" charset="0"/>
              </a:endParaRPr>
            </a:p>
            <a:p>
              <a:r>
                <a:rPr lang="en-US" sz="2000" b="1" dirty="0" smtClean="0">
                  <a:solidFill>
                    <a:schemeClr val="tx1">
                      <a:lumMod val="50000"/>
                      <a:lumOff val="50000"/>
                    </a:schemeClr>
                  </a:solidFill>
                  <a:latin typeface="+mj-lt"/>
                  <a:cs typeface="Arial" panose="020B0604020202020204" pitchFamily="34" charset="0"/>
                </a:rPr>
                <a:t>plot-</a:t>
              </a:r>
              <a:r>
                <a:rPr lang="en-US" sz="2000" b="1" dirty="0" err="1" smtClean="0">
                  <a:solidFill>
                    <a:schemeClr val="tx1">
                      <a:lumMod val="50000"/>
                      <a:lumOff val="50000"/>
                    </a:schemeClr>
                  </a:solidFill>
                  <a:latin typeface="+mj-lt"/>
                  <a:cs typeface="Arial" panose="020B0604020202020204" pitchFamily="34" charset="0"/>
                </a:rPr>
                <a:t>bamstats</a:t>
              </a:r>
              <a:r>
                <a:rPr lang="en-US" sz="2000" b="1" dirty="0" smtClean="0">
                  <a:solidFill>
                    <a:schemeClr val="tx1">
                      <a:lumMod val="50000"/>
                      <a:lumOff val="50000"/>
                    </a:schemeClr>
                  </a:solidFill>
                  <a:latin typeface="+mj-lt"/>
                  <a:cs typeface="Arial" panose="020B0604020202020204" pitchFamily="34" charset="0"/>
                </a:rPr>
                <a:t> </a:t>
              </a:r>
              <a:r>
                <a:rPr lang="en-US" sz="2000" b="1" dirty="0">
                  <a:solidFill>
                    <a:schemeClr val="tx1">
                      <a:lumMod val="50000"/>
                      <a:lumOff val="50000"/>
                    </a:schemeClr>
                  </a:solidFill>
                  <a:cs typeface="Arial" panose="020B0604020202020204" pitchFamily="34" charset="0"/>
                </a:rPr>
                <a:t>stickleback_</a:t>
              </a:r>
              <a:r>
                <a:rPr lang="en-US" sz="2000" b="1" dirty="0">
                  <a:solidFill>
                    <a:schemeClr val="tx1">
                      <a:lumMod val="50000"/>
                      <a:lumOff val="50000"/>
                    </a:schemeClr>
                  </a:solidFill>
                  <a:cs typeface="Arial" panose="020B0604020202020204" pitchFamily="34" charset="0"/>
                </a:rPr>
                <a:t>stats.txt</a:t>
              </a:r>
              <a:r>
                <a:rPr lang="en-US" sz="2000" b="1" dirty="0" smtClean="0">
                  <a:solidFill>
                    <a:schemeClr val="tx1">
                      <a:lumMod val="50000"/>
                      <a:lumOff val="50000"/>
                    </a:schemeClr>
                  </a:solidFill>
                  <a:latin typeface="+mj-lt"/>
                  <a:cs typeface="Arial" panose="020B0604020202020204" pitchFamily="34" charset="0"/>
                </a:rPr>
                <a:t> </a:t>
              </a:r>
              <a:endParaRPr lang="en-US" sz="2000" b="1" dirty="0">
                <a:solidFill>
                  <a:schemeClr val="tx1">
                    <a:lumMod val="50000"/>
                    <a:lumOff val="50000"/>
                  </a:schemeClr>
                </a:solidFill>
                <a:latin typeface="+mj-lt"/>
                <a:cs typeface="Arial" panose="020B0604020202020204" pitchFamily="34" charset="0"/>
              </a:endParaRPr>
            </a:p>
          </p:txBody>
        </p:sp>
      </p:grpSp>
      <p:grpSp>
        <p:nvGrpSpPr>
          <p:cNvPr id="37" name="Group 36"/>
          <p:cNvGrpSpPr/>
          <p:nvPr/>
        </p:nvGrpSpPr>
        <p:grpSpPr>
          <a:xfrm>
            <a:off x="-1" y="4317678"/>
            <a:ext cx="12277725" cy="835062"/>
            <a:chOff x="0" y="3823197"/>
            <a:chExt cx="12277725" cy="835062"/>
          </a:xfrm>
        </p:grpSpPr>
        <p:sp>
          <p:nvSpPr>
            <p:cNvPr id="38" name="TextBox 37">
              <a:extLst>
                <a:ext uri="{FF2B5EF4-FFF2-40B4-BE49-F238E27FC236}">
                  <a16:creationId xmlns:a16="http://schemas.microsoft.com/office/drawing/2014/main" id="{43F796A6-B0B7-D210-A2A0-A64D7B73B5D0}"/>
                </a:ext>
              </a:extLst>
            </p:cNvPr>
            <p:cNvSpPr txBox="1"/>
            <p:nvPr/>
          </p:nvSpPr>
          <p:spPr>
            <a:xfrm>
              <a:off x="0" y="3823197"/>
              <a:ext cx="12277725" cy="553998"/>
            </a:xfrm>
            <a:prstGeom prst="rect">
              <a:avLst/>
            </a:prstGeom>
            <a:noFill/>
          </p:spPr>
          <p:txBody>
            <a:bodyPr wrap="square" rtlCol="0">
              <a:spAutoFit/>
            </a:bodyPr>
            <a:lstStyle/>
            <a:p>
              <a:pPr>
                <a:lnSpc>
                  <a:spcPct val="150000"/>
                </a:lnSpc>
              </a:pPr>
              <a:r>
                <a:rPr lang="en-US" sz="2000" dirty="0" smtClean="0">
                  <a:latin typeface="Arial" panose="020B0604020202020204" pitchFamily="34" charset="0"/>
                  <a:cs typeface="Arial" panose="020B0604020202020204" pitchFamily="34" charset="0"/>
                </a:rPr>
                <a:t>4. Plot the coverage of data in your bam file:</a:t>
              </a:r>
              <a:endParaRPr lang="en-US" sz="2000" dirty="0">
                <a:latin typeface="Arial" panose="020B060402020202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43F796A6-B0B7-D210-A2A0-A64D7B73B5D0}"/>
                </a:ext>
              </a:extLst>
            </p:cNvPr>
            <p:cNvSpPr txBox="1"/>
            <p:nvPr/>
          </p:nvSpPr>
          <p:spPr>
            <a:xfrm>
              <a:off x="0" y="4150428"/>
              <a:ext cx="12192000" cy="507831"/>
            </a:xfrm>
            <a:prstGeom prst="rect">
              <a:avLst/>
            </a:prstGeom>
            <a:noFill/>
          </p:spPr>
          <p:txBody>
            <a:bodyPr wrap="square" rtlCol="0">
              <a:spAutoFit/>
            </a:bodyPr>
            <a:lstStyle/>
            <a:p>
              <a:pPr>
                <a:lnSpc>
                  <a:spcPct val="150000"/>
                </a:lnSpc>
              </a:pPr>
              <a:r>
                <a:rPr lang="en-US" b="1" dirty="0">
                  <a:solidFill>
                    <a:schemeClr val="tx1">
                      <a:lumMod val="50000"/>
                      <a:lumOff val="50000"/>
                    </a:schemeClr>
                  </a:solidFill>
                  <a:latin typeface="+mj-lt"/>
                  <a:cs typeface="Arial" panose="020B0604020202020204" pitchFamily="34" charset="0"/>
                </a:rPr>
                <a:t>s</a:t>
              </a:r>
              <a:r>
                <a:rPr lang="en-US" b="1" dirty="0" smtClean="0">
                  <a:solidFill>
                    <a:schemeClr val="tx1">
                      <a:lumMod val="50000"/>
                      <a:lumOff val="50000"/>
                    </a:schemeClr>
                  </a:solidFill>
                  <a:latin typeface="+mj-lt"/>
                  <a:cs typeface="Arial" panose="020B0604020202020204" pitchFamily="34" charset="0"/>
                </a:rPr>
                <a:t>amtools coverage --</a:t>
              </a:r>
              <a:r>
                <a:rPr lang="en-US" b="1" dirty="0" smtClean="0">
                  <a:solidFill>
                    <a:schemeClr val="tx1">
                      <a:lumMod val="50000"/>
                      <a:lumOff val="50000"/>
                    </a:schemeClr>
                  </a:solidFill>
                  <a:latin typeface="+mj-lt"/>
                  <a:cs typeface="Arial" panose="020B0604020202020204" pitchFamily="34" charset="0"/>
                </a:rPr>
                <a:t>histogram </a:t>
              </a:r>
              <a:r>
                <a:rPr lang="en-US" b="1" dirty="0">
                  <a:solidFill>
                    <a:schemeClr val="tx1">
                      <a:lumMod val="50000"/>
                      <a:lumOff val="50000"/>
                    </a:schemeClr>
                  </a:solidFill>
                  <a:latin typeface="+mj-lt"/>
                  <a:cs typeface="Arial" panose="020B0604020202020204" pitchFamily="34" charset="0"/>
                </a:rPr>
                <a:t>~/</a:t>
              </a:r>
              <a:r>
                <a:rPr lang="en-US" b="1" dirty="0" smtClean="0">
                  <a:solidFill>
                    <a:schemeClr val="tx1">
                      <a:lumMod val="50000"/>
                      <a:lumOff val="50000"/>
                    </a:schemeClr>
                  </a:solidFill>
                  <a:latin typeface="+mj-lt"/>
                  <a:cs typeface="Arial" panose="020B0604020202020204" pitchFamily="34" charset="0"/>
                </a:rPr>
                <a:t>LIFE4137-HPC_practice/</a:t>
              </a:r>
              <a:r>
                <a:rPr lang="en-US" b="1" dirty="0" err="1" smtClean="0">
                  <a:solidFill>
                    <a:schemeClr val="tx1">
                      <a:lumMod val="50000"/>
                      <a:lumOff val="50000"/>
                    </a:schemeClr>
                  </a:solidFill>
                  <a:latin typeface="+mj-lt"/>
                  <a:cs typeface="Arial" panose="020B0604020202020204" pitchFamily="34" charset="0"/>
                </a:rPr>
                <a:t>stickleback.bam</a:t>
              </a:r>
              <a:r>
                <a:rPr lang="en-US" b="1" dirty="0" smtClean="0">
                  <a:solidFill>
                    <a:schemeClr val="tx1">
                      <a:lumMod val="50000"/>
                      <a:lumOff val="50000"/>
                    </a:schemeClr>
                  </a:solidFill>
                  <a:latin typeface="+mj-lt"/>
                  <a:cs typeface="Arial" panose="020B0604020202020204" pitchFamily="34" charset="0"/>
                </a:rPr>
                <a:t> </a:t>
              </a:r>
              <a:endParaRPr lang="en-US" b="1" dirty="0">
                <a:solidFill>
                  <a:schemeClr val="tx1">
                    <a:lumMod val="50000"/>
                    <a:lumOff val="50000"/>
                  </a:schemeClr>
                </a:solidFill>
                <a:latin typeface="+mj-lt"/>
                <a:cs typeface="Arial" panose="020B0604020202020204" pitchFamily="34" charset="0"/>
              </a:endParaRPr>
            </a:p>
          </p:txBody>
        </p:sp>
      </p:grpSp>
    </p:spTree>
    <p:extLst>
      <p:ext uri="{BB962C8B-B14F-4D97-AF65-F5344CB8AC3E}">
        <p14:creationId xmlns:p14="http://schemas.microsoft.com/office/powerpoint/2010/main" val="13917706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B347F9-B217-98ED-48F5-57EF763FA1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0F70D6-9F13-96C8-D930-7908F5EED260}"/>
              </a:ext>
            </a:extLst>
          </p:cNvPr>
          <p:cNvSpPr>
            <a:spLocks noGrp="1"/>
          </p:cNvSpPr>
          <p:nvPr>
            <p:ph type="ctrTitle"/>
          </p:nvPr>
        </p:nvSpPr>
        <p:spPr>
          <a:xfrm>
            <a:off x="1524000" y="95695"/>
            <a:ext cx="9144000" cy="557441"/>
          </a:xfrm>
        </p:spPr>
        <p:txBody>
          <a:bodyPr>
            <a:normAutofit fontScale="90000"/>
          </a:bodyPr>
          <a:lstStyle/>
          <a:p>
            <a:r>
              <a:rPr lang="en-US" sz="3600" dirty="0">
                <a:latin typeface="Arial" panose="020B0604020202020204" pitchFamily="34" charset="0"/>
                <a:cs typeface="Arial" panose="020B0604020202020204" pitchFamily="34" charset="0"/>
              </a:rPr>
              <a:t>How to use Ada</a:t>
            </a:r>
          </a:p>
        </p:txBody>
      </p:sp>
      <p:sp>
        <p:nvSpPr>
          <p:cNvPr id="5" name="TextBox 4">
            <a:extLst>
              <a:ext uri="{FF2B5EF4-FFF2-40B4-BE49-F238E27FC236}">
                <a16:creationId xmlns:a16="http://schemas.microsoft.com/office/drawing/2014/main" id="{FDB28BBA-32EC-581B-FAE1-4CE667E114D2}"/>
              </a:ext>
            </a:extLst>
          </p:cNvPr>
          <p:cNvSpPr txBox="1"/>
          <p:nvPr/>
        </p:nvSpPr>
        <p:spPr>
          <a:xfrm>
            <a:off x="1353786" y="1278648"/>
            <a:ext cx="10521537" cy="397031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ssh to login to a login node</a:t>
            </a:r>
          </a:p>
          <a:p>
            <a:pPr marL="1200150" lvl="2" indent="-285750">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submit jobs to compute nodes</a:t>
            </a:r>
          </a:p>
          <a:p>
            <a:pPr>
              <a:lnSpc>
                <a:spcPct val="150000"/>
              </a:lnSpc>
            </a:pPr>
            <a:r>
              <a:rPr lang="en-US" sz="2400" dirty="0">
                <a:latin typeface="Arial" panose="020B0604020202020204" pitchFamily="34" charset="0"/>
                <a:cs typeface="Arial" panose="020B0604020202020204" pitchFamily="34" charset="0"/>
              </a:rPr>
              <a:t>OR</a:t>
            </a:r>
          </a:p>
          <a:p>
            <a:pPr marL="1200150" lvl="2" indent="-285750">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srun for interactive job on compute node</a:t>
            </a:r>
          </a:p>
          <a:p>
            <a:pPr>
              <a:lnSpc>
                <a:spcPct val="150000"/>
              </a:lnSpc>
            </a:pPr>
            <a:r>
              <a:rPr lang="en-US" sz="2400" dirty="0">
                <a:latin typeface="Arial" panose="020B0604020202020204" pitchFamily="34" charset="0"/>
                <a:cs typeface="Arial" panose="020B0604020202020204" pitchFamily="34" charset="0"/>
              </a:rPr>
              <a:t>OR</a:t>
            </a:r>
          </a:p>
          <a:p>
            <a:pPr marL="285750" indent="-285750">
              <a:lnSpc>
                <a:spcPct val="150000"/>
              </a:lnSpc>
              <a:buFont typeface="Arial" panose="020B0604020202020204" pitchFamily="34" charset="0"/>
              <a:buChar char="•"/>
            </a:pPr>
            <a:r>
              <a:rPr lang="en-US" sz="2400" dirty="0" err="1">
                <a:latin typeface="Arial" panose="020B0604020202020204" pitchFamily="34" charset="0"/>
                <a:cs typeface="Arial" panose="020B0604020202020204" pitchFamily="34" charset="0"/>
              </a:rPr>
              <a:t>OpenOnDemand</a:t>
            </a:r>
            <a:r>
              <a:rPr lang="en-US" sz="2400" dirty="0">
                <a:latin typeface="Arial" panose="020B0604020202020204" pitchFamily="34" charset="0"/>
                <a:cs typeface="Arial" panose="020B0604020202020204" pitchFamily="34" charset="0"/>
              </a:rPr>
              <a:t> – </a:t>
            </a:r>
            <a:r>
              <a:rPr lang="en-US" sz="2400" dirty="0" err="1">
                <a:latin typeface="Arial" panose="020B0604020202020204" pitchFamily="34" charset="0"/>
                <a:cs typeface="Arial" panose="020B0604020202020204" pitchFamily="34" charset="0"/>
              </a:rPr>
              <a:t>vnc</a:t>
            </a:r>
            <a:r>
              <a:rPr lang="en-US" sz="2400" dirty="0">
                <a:latin typeface="Arial" panose="020B0604020202020204" pitchFamily="34" charset="0"/>
                <a:cs typeface="Arial" panose="020B0604020202020204" pitchFamily="34" charset="0"/>
              </a:rPr>
              <a:t> session: super useful if you want to use a GUI (graphical user interface)</a:t>
            </a:r>
          </a:p>
        </p:txBody>
      </p:sp>
      <p:sp>
        <p:nvSpPr>
          <p:cNvPr id="3" name="Rectangle 2">
            <a:extLst>
              <a:ext uri="{FF2B5EF4-FFF2-40B4-BE49-F238E27FC236}">
                <a16:creationId xmlns:a16="http://schemas.microsoft.com/office/drawing/2014/main" id="{EE809AEF-8510-4E86-E9D1-F9A397C253A9}"/>
              </a:ext>
            </a:extLst>
          </p:cNvPr>
          <p:cNvSpPr/>
          <p:nvPr/>
        </p:nvSpPr>
        <p:spPr>
          <a:xfrm>
            <a:off x="316677" y="4087093"/>
            <a:ext cx="11251867" cy="1274616"/>
          </a:xfrm>
          <a:prstGeom prst="rect">
            <a:avLst/>
          </a:prstGeom>
          <a:solidFill>
            <a:schemeClr val="accent1">
              <a:alpha val="47461"/>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8E05E78-DAFC-3FE8-61FF-C62AC742B754}"/>
              </a:ext>
            </a:extLst>
          </p:cNvPr>
          <p:cNvSpPr txBox="1"/>
          <p:nvPr/>
        </p:nvSpPr>
        <p:spPr>
          <a:xfrm>
            <a:off x="495765" y="1524336"/>
            <a:ext cx="470000" cy="707886"/>
          </a:xfrm>
          <a:prstGeom prst="rect">
            <a:avLst/>
          </a:prstGeom>
          <a:noFill/>
        </p:spPr>
        <p:txBody>
          <a:bodyPr wrap="none" rtlCol="0">
            <a:spAutoFit/>
          </a:bodyPr>
          <a:lstStyle/>
          <a:p>
            <a:r>
              <a:rPr lang="en-US" sz="4000" dirty="0">
                <a:latin typeface="Arial" panose="020B0604020202020204" pitchFamily="34" charset="0"/>
                <a:cs typeface="Arial" panose="020B0604020202020204" pitchFamily="34" charset="0"/>
              </a:rPr>
              <a:t>1</a:t>
            </a:r>
          </a:p>
        </p:txBody>
      </p:sp>
      <p:sp>
        <p:nvSpPr>
          <p:cNvPr id="6" name="TextBox 5">
            <a:extLst>
              <a:ext uri="{FF2B5EF4-FFF2-40B4-BE49-F238E27FC236}">
                <a16:creationId xmlns:a16="http://schemas.microsoft.com/office/drawing/2014/main" id="{E29C4896-1A56-6283-F0B1-B2E044E8504E}"/>
              </a:ext>
            </a:extLst>
          </p:cNvPr>
          <p:cNvSpPr txBox="1"/>
          <p:nvPr/>
        </p:nvSpPr>
        <p:spPr>
          <a:xfrm>
            <a:off x="495765" y="2883222"/>
            <a:ext cx="470000" cy="707886"/>
          </a:xfrm>
          <a:prstGeom prst="rect">
            <a:avLst/>
          </a:prstGeom>
          <a:noFill/>
        </p:spPr>
        <p:txBody>
          <a:bodyPr wrap="none" rtlCol="0">
            <a:spAutoFit/>
          </a:bodyPr>
          <a:lstStyle/>
          <a:p>
            <a:r>
              <a:rPr lang="en-US" sz="4000" dirty="0">
                <a:latin typeface="Arial" panose="020B0604020202020204" pitchFamily="34" charset="0"/>
                <a:cs typeface="Arial" panose="020B0604020202020204" pitchFamily="34" charset="0"/>
              </a:rPr>
              <a:t>2</a:t>
            </a:r>
          </a:p>
        </p:txBody>
      </p:sp>
      <p:sp>
        <p:nvSpPr>
          <p:cNvPr id="7" name="TextBox 6">
            <a:extLst>
              <a:ext uri="{FF2B5EF4-FFF2-40B4-BE49-F238E27FC236}">
                <a16:creationId xmlns:a16="http://schemas.microsoft.com/office/drawing/2014/main" id="{303DE9B6-C75D-2B64-2FEF-0D645B0660E8}"/>
              </a:ext>
            </a:extLst>
          </p:cNvPr>
          <p:cNvSpPr txBox="1"/>
          <p:nvPr/>
        </p:nvSpPr>
        <p:spPr>
          <a:xfrm>
            <a:off x="495765" y="4271836"/>
            <a:ext cx="470000" cy="707886"/>
          </a:xfrm>
          <a:prstGeom prst="rect">
            <a:avLst/>
          </a:prstGeom>
          <a:noFill/>
        </p:spPr>
        <p:txBody>
          <a:bodyPr wrap="none" rtlCol="0">
            <a:spAutoFit/>
          </a:bodyPr>
          <a:lstStyle/>
          <a:p>
            <a:r>
              <a:rPr lang="en-US" sz="4000" dirty="0">
                <a:latin typeface="Arial" panose="020B0604020202020204" pitchFamily="34" charset="0"/>
                <a:cs typeface="Arial" panose="020B0604020202020204" pitchFamily="34" charset="0"/>
              </a:rPr>
              <a:t>3</a:t>
            </a:r>
          </a:p>
        </p:txBody>
      </p:sp>
    </p:spTree>
    <p:extLst>
      <p:ext uri="{BB962C8B-B14F-4D97-AF65-F5344CB8AC3E}">
        <p14:creationId xmlns:p14="http://schemas.microsoft.com/office/powerpoint/2010/main" val="19637243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CEA78E-DB84-7896-8413-A2AC6B3C08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55C0C8-8EBF-8CE6-789E-A528C8C84059}"/>
              </a:ext>
            </a:extLst>
          </p:cNvPr>
          <p:cNvSpPr>
            <a:spLocks noGrp="1"/>
          </p:cNvSpPr>
          <p:nvPr>
            <p:ph type="ctrTitle"/>
          </p:nvPr>
        </p:nvSpPr>
        <p:spPr>
          <a:xfrm>
            <a:off x="1524000" y="95695"/>
            <a:ext cx="9144000" cy="557441"/>
          </a:xfrm>
        </p:spPr>
        <p:txBody>
          <a:bodyPr>
            <a:normAutofit fontScale="90000"/>
          </a:bodyPr>
          <a:lstStyle/>
          <a:p>
            <a:r>
              <a:rPr lang="en-US" sz="3600" dirty="0" err="1">
                <a:latin typeface="Arial" panose="020B0604020202020204" pitchFamily="34" charset="0"/>
                <a:cs typeface="Arial" panose="020B0604020202020204" pitchFamily="34" charset="0"/>
              </a:rPr>
              <a:t>OpenOnDemand</a:t>
            </a:r>
            <a:endParaRPr lang="en-US" sz="36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67F6267F-AC46-9087-9F2E-91E495B29F8B}"/>
              </a:ext>
            </a:extLst>
          </p:cNvPr>
          <p:cNvSpPr txBox="1"/>
          <p:nvPr/>
        </p:nvSpPr>
        <p:spPr>
          <a:xfrm>
            <a:off x="609251" y="554952"/>
            <a:ext cx="11361426" cy="593047"/>
          </a:xfrm>
          <a:prstGeom prst="rect">
            <a:avLst/>
          </a:prstGeom>
          <a:noFill/>
        </p:spPr>
        <p:txBody>
          <a:bodyPr wrap="square" rtlCol="0">
            <a:spAutoFit/>
          </a:bodyPr>
          <a:lstStyle/>
          <a:p>
            <a:pPr algn="ctr">
              <a:lnSpc>
                <a:spcPct val="150000"/>
              </a:lnSpc>
            </a:pPr>
            <a:r>
              <a:rPr lang="en-GB" sz="2400" b="1" i="0" u="sng" dirty="0">
                <a:solidFill>
                  <a:srgbClr val="03787C"/>
                </a:solidFill>
                <a:effectLst/>
                <a:latin typeface="Segoe UI" panose="020B0502040204020203" pitchFamily="34" charset="0"/>
                <a:hlinkClick r:id="rId3"/>
              </a:rPr>
              <a:t>https://hpcondemand01.ada.nottingham.ac.uk</a:t>
            </a:r>
            <a:endParaRPr lang="en-US" sz="2400" dirty="0"/>
          </a:p>
        </p:txBody>
      </p:sp>
      <p:pic>
        <p:nvPicPr>
          <p:cNvPr id="6" name="Picture 5">
            <a:extLst>
              <a:ext uri="{FF2B5EF4-FFF2-40B4-BE49-F238E27FC236}">
                <a16:creationId xmlns:a16="http://schemas.microsoft.com/office/drawing/2014/main" id="{F3DEFB32-8A10-7B68-CDBE-92A2CE591711}"/>
              </a:ext>
            </a:extLst>
          </p:cNvPr>
          <p:cNvPicPr>
            <a:picLocks noChangeAspect="1"/>
          </p:cNvPicPr>
          <p:nvPr/>
        </p:nvPicPr>
        <p:blipFill>
          <a:blip r:embed="rId4"/>
          <a:stretch>
            <a:fillRect/>
          </a:stretch>
        </p:blipFill>
        <p:spPr>
          <a:xfrm>
            <a:off x="509781" y="1202896"/>
            <a:ext cx="11058765" cy="5578921"/>
          </a:xfrm>
          <a:prstGeom prst="rect">
            <a:avLst/>
          </a:prstGeom>
        </p:spPr>
      </p:pic>
    </p:spTree>
    <p:extLst>
      <p:ext uri="{BB962C8B-B14F-4D97-AF65-F5344CB8AC3E}">
        <p14:creationId xmlns:p14="http://schemas.microsoft.com/office/powerpoint/2010/main" val="131572295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a:extLst>
            <a:ext uri="{FF2B5EF4-FFF2-40B4-BE49-F238E27FC236}">
              <a16:creationId xmlns:a16="http://schemas.microsoft.com/office/drawing/2014/main" id="{D2B16D00-8D27-8BAB-5BBF-D8DA58A0CF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BA1BA0-6C89-E6D1-A9F8-9DAD4D37F17D}"/>
              </a:ext>
            </a:extLst>
          </p:cNvPr>
          <p:cNvSpPr>
            <a:spLocks noGrp="1"/>
          </p:cNvSpPr>
          <p:nvPr>
            <p:ph type="ctrTitle"/>
          </p:nvPr>
        </p:nvSpPr>
        <p:spPr>
          <a:xfrm>
            <a:off x="0" y="8238"/>
            <a:ext cx="12192000" cy="557441"/>
          </a:xfrm>
        </p:spPr>
        <p:txBody>
          <a:bodyPr>
            <a:normAutofit fontScale="90000"/>
          </a:bodyPr>
          <a:lstStyle/>
          <a:p>
            <a:r>
              <a:rPr lang="en-US" sz="3600" u="sng" dirty="0" smtClean="0">
                <a:latin typeface="Arial" panose="020B0604020202020204" pitchFamily="34" charset="0"/>
                <a:cs typeface="Arial" panose="020B0604020202020204" pitchFamily="34" charset="0"/>
              </a:rPr>
              <a:t>Practical use of </a:t>
            </a:r>
            <a:r>
              <a:rPr lang="en-US" sz="3600" u="sng" dirty="0" smtClean="0">
                <a:latin typeface="Arial" panose="020B0604020202020204" pitchFamily="34" charset="0"/>
                <a:cs typeface="Arial" panose="020B0604020202020204" pitchFamily="34" charset="0"/>
              </a:rPr>
              <a:t>Open on Demand</a:t>
            </a:r>
            <a:endParaRPr lang="en-US" sz="3600" u="sng" dirty="0">
              <a:latin typeface="Arial" panose="020B0604020202020204" pitchFamily="34" charset="0"/>
              <a:cs typeface="Arial" panose="020B0604020202020204" pitchFamily="34" charset="0"/>
            </a:endParaRPr>
          </a:p>
        </p:txBody>
      </p:sp>
      <p:grpSp>
        <p:nvGrpSpPr>
          <p:cNvPr id="13" name="Group 12"/>
          <p:cNvGrpSpPr/>
          <p:nvPr/>
        </p:nvGrpSpPr>
        <p:grpSpPr>
          <a:xfrm>
            <a:off x="0" y="520977"/>
            <a:ext cx="12277725" cy="920244"/>
            <a:chOff x="0" y="713447"/>
            <a:chExt cx="12277725" cy="920244"/>
          </a:xfrm>
        </p:grpSpPr>
        <p:sp>
          <p:nvSpPr>
            <p:cNvPr id="4" name="TextBox 3">
              <a:extLst>
                <a:ext uri="{FF2B5EF4-FFF2-40B4-BE49-F238E27FC236}">
                  <a16:creationId xmlns:a16="http://schemas.microsoft.com/office/drawing/2014/main" id="{43F796A6-B0B7-D210-A2A0-A64D7B73B5D0}"/>
                </a:ext>
              </a:extLst>
            </p:cNvPr>
            <p:cNvSpPr txBox="1"/>
            <p:nvPr/>
          </p:nvSpPr>
          <p:spPr>
            <a:xfrm>
              <a:off x="0" y="1119319"/>
              <a:ext cx="12192000" cy="514372"/>
            </a:xfrm>
            <a:prstGeom prst="rect">
              <a:avLst/>
            </a:prstGeom>
            <a:noFill/>
          </p:spPr>
          <p:txBody>
            <a:bodyPr wrap="square" rtlCol="0">
              <a:spAutoFit/>
            </a:bodyPr>
            <a:lstStyle/>
            <a:p>
              <a:pPr>
                <a:lnSpc>
                  <a:spcPct val="150000"/>
                </a:lnSpc>
              </a:pPr>
              <a:r>
                <a:rPr lang="en-GB" sz="2000" b="1" u="sng" dirty="0">
                  <a:solidFill>
                    <a:srgbClr val="03787C"/>
                  </a:solidFill>
                  <a:latin typeface="Segoe UI" panose="020B0502040204020203" pitchFamily="34" charset="0"/>
                  <a:hlinkClick r:id="rId3"/>
                </a:rPr>
                <a:t>https://hpcondemand01.ada.nottingham.ac.uk</a:t>
              </a:r>
              <a:endParaRPr lang="en-US" sz="2000" dirty="0"/>
            </a:p>
          </p:txBody>
        </p:sp>
        <p:sp>
          <p:nvSpPr>
            <p:cNvPr id="26" name="Title 1">
              <a:extLst>
                <a:ext uri="{FF2B5EF4-FFF2-40B4-BE49-F238E27FC236}">
                  <a16:creationId xmlns:a16="http://schemas.microsoft.com/office/drawing/2014/main" id="{5DBA1BA0-6C89-E6D1-A9F8-9DAD4D37F17D}"/>
                </a:ext>
              </a:extLst>
            </p:cNvPr>
            <p:cNvSpPr txBox="1">
              <a:spLocks/>
            </p:cNvSpPr>
            <p:nvPr/>
          </p:nvSpPr>
          <p:spPr>
            <a:xfrm>
              <a:off x="0" y="713447"/>
              <a:ext cx="12277725" cy="544212"/>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dirty="0" smtClean="0">
                  <a:latin typeface="Arial" panose="020B0604020202020204" pitchFamily="34" charset="0"/>
                  <a:ea typeface="+mn-ea"/>
                  <a:cs typeface="Arial" panose="020B0604020202020204" pitchFamily="34" charset="0"/>
                </a:rPr>
                <a:t>1. Follow this link and login when prompted:</a:t>
              </a:r>
              <a:endParaRPr lang="en-US" sz="2000" dirty="0">
                <a:latin typeface="Arial" panose="020B0604020202020204" pitchFamily="34" charset="0"/>
                <a:ea typeface="+mn-ea"/>
                <a:cs typeface="Arial" panose="020B0604020202020204" pitchFamily="34" charset="0"/>
              </a:endParaRPr>
            </a:p>
          </p:txBody>
        </p:sp>
      </p:grpSp>
      <p:sp>
        <p:nvSpPr>
          <p:cNvPr id="29" name="TextBox 28">
            <a:extLst>
              <a:ext uri="{FF2B5EF4-FFF2-40B4-BE49-F238E27FC236}">
                <a16:creationId xmlns:a16="http://schemas.microsoft.com/office/drawing/2014/main" id="{43F796A6-B0B7-D210-A2A0-A64D7B73B5D0}"/>
              </a:ext>
            </a:extLst>
          </p:cNvPr>
          <p:cNvSpPr txBox="1"/>
          <p:nvPr/>
        </p:nvSpPr>
        <p:spPr>
          <a:xfrm>
            <a:off x="-2" y="3264170"/>
            <a:ext cx="12192000" cy="553998"/>
          </a:xfrm>
          <a:prstGeom prst="rect">
            <a:avLst/>
          </a:prstGeom>
          <a:noFill/>
        </p:spPr>
        <p:txBody>
          <a:bodyPr wrap="square" rtlCol="0">
            <a:spAutoFit/>
          </a:bodyPr>
          <a:lstStyle/>
          <a:p>
            <a:pPr>
              <a:lnSpc>
                <a:spcPct val="150000"/>
              </a:lnSpc>
            </a:pPr>
            <a:r>
              <a:rPr lang="en-US" sz="2000" dirty="0" smtClean="0">
                <a:latin typeface="Arial" panose="020B0604020202020204" pitchFamily="34" charset="0"/>
                <a:cs typeface="Arial" panose="020B0604020202020204" pitchFamily="34" charset="0"/>
              </a:rPr>
              <a:t>4. Click on the little black box in the panel at the bottom of the screen to open a terminal</a:t>
            </a:r>
            <a:endParaRPr lang="en-US" sz="2000" dirty="0">
              <a:latin typeface="Arial" panose="020B0604020202020204" pitchFamily="34" charset="0"/>
              <a:cs typeface="Arial" panose="020B0604020202020204" pitchFamily="34" charset="0"/>
            </a:endParaRPr>
          </a:p>
        </p:txBody>
      </p:sp>
      <p:grpSp>
        <p:nvGrpSpPr>
          <p:cNvPr id="34" name="Group 33"/>
          <p:cNvGrpSpPr/>
          <p:nvPr/>
        </p:nvGrpSpPr>
        <p:grpSpPr>
          <a:xfrm>
            <a:off x="-42864" y="5189941"/>
            <a:ext cx="12277725" cy="841641"/>
            <a:chOff x="0" y="3823197"/>
            <a:chExt cx="12277725" cy="841641"/>
          </a:xfrm>
        </p:grpSpPr>
        <p:sp>
          <p:nvSpPr>
            <p:cNvPr id="35" name="TextBox 34">
              <a:extLst>
                <a:ext uri="{FF2B5EF4-FFF2-40B4-BE49-F238E27FC236}">
                  <a16:creationId xmlns:a16="http://schemas.microsoft.com/office/drawing/2014/main" id="{43F796A6-B0B7-D210-A2A0-A64D7B73B5D0}"/>
                </a:ext>
              </a:extLst>
            </p:cNvPr>
            <p:cNvSpPr txBox="1"/>
            <p:nvPr/>
          </p:nvSpPr>
          <p:spPr>
            <a:xfrm>
              <a:off x="0" y="3823197"/>
              <a:ext cx="12277725" cy="496996"/>
            </a:xfrm>
            <a:prstGeom prst="rect">
              <a:avLst/>
            </a:prstGeom>
            <a:noFill/>
          </p:spPr>
          <p:txBody>
            <a:bodyPr wrap="square" rtlCol="0">
              <a:spAutoFit/>
            </a:bodyPr>
            <a:lstStyle/>
            <a:p>
              <a:pPr>
                <a:lnSpc>
                  <a:spcPct val="150000"/>
                </a:lnSpc>
              </a:pPr>
              <a:r>
                <a:rPr lang="en-US" sz="2000" dirty="0" smtClean="0">
                  <a:latin typeface="Arial" panose="020B0604020202020204" pitchFamily="34" charset="0"/>
                  <a:cs typeface="Arial" panose="020B0604020202020204" pitchFamily="34" charset="0"/>
                </a:rPr>
                <a:t>6. Open the images </a:t>
              </a:r>
              <a:r>
                <a:rPr lang="en-US" sz="2000" dirty="0" smtClean="0">
                  <a:latin typeface="Arial" panose="020B0604020202020204" pitchFamily="34" charset="0"/>
                  <a:cs typeface="Arial" panose="020B0604020202020204" pitchFamily="34" charset="0"/>
                </a:rPr>
                <a:t>in a web page using the html file</a:t>
              </a:r>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p:txBody>
        </p:sp>
        <p:sp>
          <p:nvSpPr>
            <p:cNvPr id="36" name="TextBox 35">
              <a:extLst>
                <a:ext uri="{FF2B5EF4-FFF2-40B4-BE49-F238E27FC236}">
                  <a16:creationId xmlns:a16="http://schemas.microsoft.com/office/drawing/2014/main" id="{43F796A6-B0B7-D210-A2A0-A64D7B73B5D0}"/>
                </a:ext>
              </a:extLst>
            </p:cNvPr>
            <p:cNvSpPr txBox="1"/>
            <p:nvPr/>
          </p:nvSpPr>
          <p:spPr>
            <a:xfrm>
              <a:off x="0" y="4264728"/>
              <a:ext cx="12192000" cy="400110"/>
            </a:xfrm>
            <a:prstGeom prst="rect">
              <a:avLst/>
            </a:prstGeom>
            <a:noFill/>
          </p:spPr>
          <p:txBody>
            <a:bodyPr wrap="square" rtlCol="0">
              <a:spAutoFit/>
            </a:bodyPr>
            <a:lstStyle/>
            <a:p>
              <a:r>
                <a:rPr lang="en-US" sz="2000" b="1" dirty="0" err="1" smtClean="0">
                  <a:solidFill>
                    <a:schemeClr val="tx1">
                      <a:lumMod val="50000"/>
                      <a:lumOff val="50000"/>
                    </a:schemeClr>
                  </a:solidFill>
                  <a:latin typeface="+mj-lt"/>
                  <a:cs typeface="Arial" panose="020B0604020202020204" pitchFamily="34" charset="0"/>
                </a:rPr>
                <a:t>firefox</a:t>
              </a:r>
              <a:r>
                <a:rPr lang="en-US" sz="2000" b="1" dirty="0" smtClean="0">
                  <a:solidFill>
                    <a:schemeClr val="tx1">
                      <a:lumMod val="50000"/>
                      <a:lumOff val="50000"/>
                    </a:schemeClr>
                  </a:solidFill>
                  <a:latin typeface="+mj-lt"/>
                  <a:cs typeface="Arial" panose="020B0604020202020204" pitchFamily="34" charset="0"/>
                </a:rPr>
                <a:t> </a:t>
              </a:r>
              <a:r>
                <a:rPr lang="en-US" sz="2000" b="1" dirty="0">
                  <a:solidFill>
                    <a:schemeClr val="tx1">
                      <a:lumMod val="50000"/>
                      <a:lumOff val="50000"/>
                    </a:schemeClr>
                  </a:solidFill>
                  <a:latin typeface="+mj-lt"/>
                  <a:cs typeface="Arial" panose="020B0604020202020204" pitchFamily="34" charset="0"/>
                </a:rPr>
                <a:t>bamstats.html</a:t>
              </a:r>
              <a:endParaRPr lang="en-US" sz="2000" b="1" dirty="0">
                <a:solidFill>
                  <a:schemeClr val="tx1">
                    <a:lumMod val="50000"/>
                    <a:lumOff val="50000"/>
                  </a:schemeClr>
                </a:solidFill>
                <a:latin typeface="+mj-lt"/>
                <a:cs typeface="Arial" panose="020B0604020202020204" pitchFamily="34" charset="0"/>
              </a:endParaRPr>
            </a:p>
          </p:txBody>
        </p:sp>
      </p:grpSp>
      <p:grpSp>
        <p:nvGrpSpPr>
          <p:cNvPr id="37" name="Group 36"/>
          <p:cNvGrpSpPr/>
          <p:nvPr/>
        </p:nvGrpSpPr>
        <p:grpSpPr>
          <a:xfrm>
            <a:off x="-1" y="3989634"/>
            <a:ext cx="12277725" cy="923025"/>
            <a:chOff x="0" y="3823197"/>
            <a:chExt cx="12277725" cy="923025"/>
          </a:xfrm>
        </p:grpSpPr>
        <p:sp>
          <p:nvSpPr>
            <p:cNvPr id="38" name="TextBox 37">
              <a:extLst>
                <a:ext uri="{FF2B5EF4-FFF2-40B4-BE49-F238E27FC236}">
                  <a16:creationId xmlns:a16="http://schemas.microsoft.com/office/drawing/2014/main" id="{43F796A6-B0B7-D210-A2A0-A64D7B73B5D0}"/>
                </a:ext>
              </a:extLst>
            </p:cNvPr>
            <p:cNvSpPr txBox="1"/>
            <p:nvPr/>
          </p:nvSpPr>
          <p:spPr>
            <a:xfrm>
              <a:off x="0" y="3823197"/>
              <a:ext cx="12277725" cy="553998"/>
            </a:xfrm>
            <a:prstGeom prst="rect">
              <a:avLst/>
            </a:prstGeom>
            <a:noFill/>
          </p:spPr>
          <p:txBody>
            <a:bodyPr wrap="square" rtlCol="0">
              <a:spAutoFit/>
            </a:bodyPr>
            <a:lstStyle/>
            <a:p>
              <a:pPr>
                <a:lnSpc>
                  <a:spcPct val="150000"/>
                </a:lnSpc>
              </a:pPr>
              <a:r>
                <a:rPr lang="en-US" sz="2000" dirty="0" smtClean="0">
                  <a:latin typeface="Arial" panose="020B0604020202020204" pitchFamily="34" charset="0"/>
                  <a:cs typeface="Arial" panose="020B0604020202020204" pitchFamily="34" charset="0"/>
                </a:rPr>
                <a:t>5. Navigate to your working folder:</a:t>
              </a:r>
              <a:endParaRPr lang="en-US" sz="2000" dirty="0">
                <a:latin typeface="Arial" panose="020B060402020202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43F796A6-B0B7-D210-A2A0-A64D7B73B5D0}"/>
                </a:ext>
              </a:extLst>
            </p:cNvPr>
            <p:cNvSpPr txBox="1"/>
            <p:nvPr/>
          </p:nvSpPr>
          <p:spPr>
            <a:xfrm>
              <a:off x="1" y="4230696"/>
              <a:ext cx="12192000" cy="515526"/>
            </a:xfrm>
            <a:prstGeom prst="rect">
              <a:avLst/>
            </a:prstGeom>
            <a:noFill/>
          </p:spPr>
          <p:txBody>
            <a:bodyPr wrap="square" rtlCol="0">
              <a:spAutoFit/>
            </a:bodyPr>
            <a:lstStyle/>
            <a:p>
              <a:pPr>
                <a:lnSpc>
                  <a:spcPct val="150000"/>
                </a:lnSpc>
              </a:pPr>
              <a:r>
                <a:rPr lang="en-US" sz="2000" b="1" dirty="0">
                  <a:solidFill>
                    <a:schemeClr val="tx1">
                      <a:lumMod val="50000"/>
                      <a:lumOff val="50000"/>
                    </a:schemeClr>
                  </a:solidFill>
                  <a:latin typeface="+mj-lt"/>
                  <a:cs typeface="Arial" panose="020B0604020202020204" pitchFamily="34" charset="0"/>
                </a:rPr>
                <a:t>cd </a:t>
              </a:r>
              <a:r>
                <a:rPr lang="en-US" sz="2000" b="1" dirty="0" smtClean="0">
                  <a:solidFill>
                    <a:schemeClr val="tx1">
                      <a:lumMod val="50000"/>
                      <a:lumOff val="50000"/>
                    </a:schemeClr>
                  </a:solidFill>
                  <a:latin typeface="+mj-lt"/>
                  <a:cs typeface="Arial" panose="020B0604020202020204" pitchFamily="34" charset="0"/>
                </a:rPr>
                <a:t>LIFE4137-HPC_practice</a:t>
              </a:r>
              <a:endParaRPr lang="en-US" sz="2000" b="1" dirty="0">
                <a:solidFill>
                  <a:schemeClr val="tx1">
                    <a:lumMod val="50000"/>
                    <a:lumOff val="50000"/>
                  </a:schemeClr>
                </a:solidFill>
                <a:latin typeface="+mj-lt"/>
                <a:cs typeface="Arial" panose="020B0604020202020204" pitchFamily="34" charset="0"/>
              </a:endParaRPr>
            </a:p>
          </p:txBody>
        </p:sp>
      </p:grpSp>
      <p:sp>
        <p:nvSpPr>
          <p:cNvPr id="18" name="TextBox 17">
            <a:extLst>
              <a:ext uri="{FF2B5EF4-FFF2-40B4-BE49-F238E27FC236}">
                <a16:creationId xmlns:a16="http://schemas.microsoft.com/office/drawing/2014/main" id="{43F796A6-B0B7-D210-A2A0-A64D7B73B5D0}"/>
              </a:ext>
            </a:extLst>
          </p:cNvPr>
          <p:cNvSpPr txBox="1"/>
          <p:nvPr/>
        </p:nvSpPr>
        <p:spPr>
          <a:xfrm>
            <a:off x="-42864" y="1557610"/>
            <a:ext cx="12192000" cy="707886"/>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2. Click on interactive apps at the top and VNC Desktop session. Change the default memory to 5, leave everything else as the default settings and click Launch at the bottom of the page</a:t>
            </a:r>
            <a:endParaRPr lang="en-US" sz="2000" dirty="0">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43F796A6-B0B7-D210-A2A0-A64D7B73B5D0}"/>
              </a:ext>
            </a:extLst>
          </p:cNvPr>
          <p:cNvSpPr txBox="1"/>
          <p:nvPr/>
        </p:nvSpPr>
        <p:spPr>
          <a:xfrm>
            <a:off x="-42864" y="2562150"/>
            <a:ext cx="12192000"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3</a:t>
            </a:r>
            <a:r>
              <a:rPr lang="en-US" sz="2000" dirty="0" smtClean="0">
                <a:latin typeface="Arial" panose="020B0604020202020204" pitchFamily="34" charset="0"/>
                <a:cs typeface="Arial" panose="020B0604020202020204" pitchFamily="34" charset="0"/>
              </a:rPr>
              <a:t>. Once resources have been allocated to your job, click Launch VNC Desktop Session</a:t>
            </a:r>
            <a:endParaRPr lang="en-US" sz="2000" dirty="0">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43F796A6-B0B7-D210-A2A0-A64D7B73B5D0}"/>
              </a:ext>
            </a:extLst>
          </p:cNvPr>
          <p:cNvSpPr txBox="1"/>
          <p:nvPr/>
        </p:nvSpPr>
        <p:spPr>
          <a:xfrm>
            <a:off x="-42864" y="6245617"/>
            <a:ext cx="12277725" cy="496996"/>
          </a:xfrm>
          <a:prstGeom prst="rect">
            <a:avLst/>
          </a:prstGeom>
          <a:noFill/>
        </p:spPr>
        <p:txBody>
          <a:bodyPr wrap="square" rtlCol="0">
            <a:spAutoFit/>
          </a:bodyPr>
          <a:lstStyle/>
          <a:p>
            <a:pPr>
              <a:lnSpc>
                <a:spcPct val="150000"/>
              </a:lnSpc>
            </a:pPr>
            <a:r>
              <a:rPr lang="en-US" sz="2000" dirty="0">
                <a:latin typeface="Arial" panose="020B0604020202020204" pitchFamily="34" charset="0"/>
                <a:cs typeface="Arial" panose="020B0604020202020204" pitchFamily="34" charset="0"/>
              </a:rPr>
              <a:t>7</a:t>
            </a:r>
            <a:r>
              <a:rPr lang="en-US" sz="2000" dirty="0" smtClean="0">
                <a:latin typeface="Arial" panose="020B0604020202020204" pitchFamily="34" charset="0"/>
                <a:cs typeface="Arial" panose="020B0604020202020204" pitchFamily="34" charset="0"/>
              </a:rPr>
              <a:t>. Move your cursor over the images to view them</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9648204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C1E664-FFFD-2DED-D8D6-52BDD880E3AB}"/>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BC6817D7-3CAC-D3E1-3986-61D677F9095B}"/>
              </a:ext>
            </a:extLst>
          </p:cNvPr>
          <p:cNvSpPr txBox="1">
            <a:spLocks/>
          </p:cNvSpPr>
          <p:nvPr/>
        </p:nvSpPr>
        <p:spPr>
          <a:xfrm>
            <a:off x="1520327" y="205535"/>
            <a:ext cx="9144000" cy="557441"/>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latin typeface="Arial" panose="020B0604020202020204" pitchFamily="34" charset="0"/>
                <a:cs typeface="Arial" panose="020B0604020202020204" pitchFamily="34" charset="0"/>
              </a:rPr>
              <a:t>Accessing software on Ada</a:t>
            </a:r>
          </a:p>
        </p:txBody>
      </p:sp>
      <p:sp>
        <p:nvSpPr>
          <p:cNvPr id="8" name="TextBox 7">
            <a:extLst>
              <a:ext uri="{FF2B5EF4-FFF2-40B4-BE49-F238E27FC236}">
                <a16:creationId xmlns:a16="http://schemas.microsoft.com/office/drawing/2014/main" id="{15142B46-023B-87E3-A110-7A3AE5E3FDCD}"/>
              </a:ext>
            </a:extLst>
          </p:cNvPr>
          <p:cNvSpPr txBox="1"/>
          <p:nvPr/>
        </p:nvSpPr>
        <p:spPr>
          <a:xfrm>
            <a:off x="1894238" y="1049413"/>
            <a:ext cx="9577326" cy="2118209"/>
          </a:xfrm>
          <a:prstGeom prst="rect">
            <a:avLst/>
          </a:prstGeom>
          <a:noFill/>
        </p:spPr>
        <p:txBody>
          <a:bodyPr wrap="square">
            <a:spAutoFit/>
          </a:bodyPr>
          <a:lstStyle/>
          <a:p>
            <a:pPr marL="342900" indent="-342900" algn="l">
              <a:lnSpc>
                <a:spcPct val="150000"/>
              </a:lnSpc>
              <a:buFont typeface="Arial" panose="020B0604020202020204" pitchFamily="34" charset="0"/>
              <a:buChar char="•"/>
            </a:pPr>
            <a:r>
              <a:rPr lang="en-GB" sz="2400" b="0" i="0" dirty="0">
                <a:solidFill>
                  <a:srgbClr val="323130"/>
                </a:solidFill>
                <a:effectLst/>
                <a:latin typeface="Segoe UI" panose="020B0502040204020203" pitchFamily="34" charset="0"/>
              </a:rPr>
              <a:t>Pre-installed software available to you as modules</a:t>
            </a:r>
          </a:p>
          <a:p>
            <a:pPr marL="342900" indent="-342900" algn="l">
              <a:lnSpc>
                <a:spcPct val="150000"/>
              </a:lnSpc>
              <a:buFont typeface="Arial" panose="020B0604020202020204" pitchFamily="34" charset="0"/>
              <a:buChar char="•"/>
            </a:pPr>
            <a:r>
              <a:rPr lang="en-GB" sz="2400" b="0" i="0" dirty="0">
                <a:solidFill>
                  <a:srgbClr val="323130"/>
                </a:solidFill>
                <a:effectLst/>
                <a:latin typeface="Segoe UI" panose="020B0502040204020203" pitchFamily="34" charset="0"/>
              </a:rPr>
              <a:t>Software you install yourself with Conda</a:t>
            </a:r>
          </a:p>
          <a:p>
            <a:pPr marL="342900" indent="-342900" algn="l">
              <a:lnSpc>
                <a:spcPct val="150000"/>
              </a:lnSpc>
              <a:buFont typeface="Arial" panose="020B0604020202020204" pitchFamily="34" charset="0"/>
              <a:buChar char="•"/>
            </a:pPr>
            <a:r>
              <a:rPr lang="en-GB" sz="2400" dirty="0">
                <a:solidFill>
                  <a:srgbClr val="323130"/>
                </a:solidFill>
                <a:latin typeface="Segoe UI" panose="020B0502040204020203" pitchFamily="34" charset="0"/>
              </a:rPr>
              <a:t>Software containers (singularity, docker) </a:t>
            </a:r>
            <a:r>
              <a:rPr lang="en-GB" sz="1600" dirty="0">
                <a:solidFill>
                  <a:srgbClr val="C00000"/>
                </a:solidFill>
                <a:latin typeface="Segoe UI" panose="020B0502040204020203" pitchFamily="34" charset="0"/>
              </a:rPr>
              <a:t>– we will not cover software containers in this module but you should be aware that they exist and you can use them on Ada</a:t>
            </a:r>
            <a:endParaRPr lang="en-GB" sz="2400" b="0" i="0" dirty="0">
              <a:solidFill>
                <a:srgbClr val="C00000"/>
              </a:solidFill>
              <a:effectLst/>
              <a:latin typeface="Segoe UI" panose="020B0502040204020203" pitchFamily="34" charset="0"/>
            </a:endParaRPr>
          </a:p>
        </p:txBody>
      </p:sp>
      <p:pic>
        <p:nvPicPr>
          <p:cNvPr id="7170" name="Picture 2" descr="The Future of Software Development | Blog | StarkCloud">
            <a:extLst>
              <a:ext uri="{FF2B5EF4-FFF2-40B4-BE49-F238E27FC236}">
                <a16:creationId xmlns:a16="http://schemas.microsoft.com/office/drawing/2014/main" id="{F7D935EE-AAB5-2DCF-A63F-528DD127FD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5075" y="3395287"/>
            <a:ext cx="5790539" cy="32571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18465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a:extLst>
            <a:ext uri="{FF2B5EF4-FFF2-40B4-BE49-F238E27FC236}">
              <a16:creationId xmlns:a16="http://schemas.microsoft.com/office/drawing/2014/main" id="{D2B16D00-8D27-8BAB-5BBF-D8DA58A0CF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BA1BA0-6C89-E6D1-A9F8-9DAD4D37F17D}"/>
              </a:ext>
            </a:extLst>
          </p:cNvPr>
          <p:cNvSpPr>
            <a:spLocks noGrp="1"/>
          </p:cNvSpPr>
          <p:nvPr>
            <p:ph type="ctrTitle"/>
          </p:nvPr>
        </p:nvSpPr>
        <p:spPr>
          <a:xfrm>
            <a:off x="0" y="8238"/>
            <a:ext cx="12192000" cy="557441"/>
          </a:xfrm>
        </p:spPr>
        <p:txBody>
          <a:bodyPr>
            <a:normAutofit fontScale="90000"/>
          </a:bodyPr>
          <a:lstStyle/>
          <a:p>
            <a:r>
              <a:rPr lang="en-US" sz="3600" u="sng" dirty="0" smtClean="0">
                <a:latin typeface="Arial" panose="020B0604020202020204" pitchFamily="34" charset="0"/>
                <a:cs typeface="Arial" panose="020B0604020202020204" pitchFamily="34" charset="0"/>
              </a:rPr>
              <a:t>Practical: search for, load and unload software modules</a:t>
            </a:r>
            <a:endParaRPr lang="en-US" sz="3600" u="sng" dirty="0">
              <a:latin typeface="Arial" panose="020B0604020202020204" pitchFamily="34" charset="0"/>
              <a:cs typeface="Arial" panose="020B0604020202020204" pitchFamily="34" charset="0"/>
            </a:endParaRPr>
          </a:p>
        </p:txBody>
      </p:sp>
      <p:grpSp>
        <p:nvGrpSpPr>
          <p:cNvPr id="37" name="Group 36"/>
          <p:cNvGrpSpPr/>
          <p:nvPr/>
        </p:nvGrpSpPr>
        <p:grpSpPr>
          <a:xfrm>
            <a:off x="235973" y="606147"/>
            <a:ext cx="12277725" cy="923025"/>
            <a:chOff x="0" y="3823197"/>
            <a:chExt cx="12277725" cy="923025"/>
          </a:xfrm>
        </p:grpSpPr>
        <p:sp>
          <p:nvSpPr>
            <p:cNvPr id="38" name="TextBox 37">
              <a:extLst>
                <a:ext uri="{FF2B5EF4-FFF2-40B4-BE49-F238E27FC236}">
                  <a16:creationId xmlns:a16="http://schemas.microsoft.com/office/drawing/2014/main" id="{43F796A6-B0B7-D210-A2A0-A64D7B73B5D0}"/>
                </a:ext>
              </a:extLst>
            </p:cNvPr>
            <p:cNvSpPr txBox="1"/>
            <p:nvPr/>
          </p:nvSpPr>
          <p:spPr>
            <a:xfrm>
              <a:off x="0" y="3823197"/>
              <a:ext cx="12277725" cy="553998"/>
            </a:xfrm>
            <a:prstGeom prst="rect">
              <a:avLst/>
            </a:prstGeom>
            <a:noFill/>
          </p:spPr>
          <p:txBody>
            <a:bodyPr wrap="square" rtlCol="0">
              <a:spAutoFit/>
            </a:bodyPr>
            <a:lstStyle/>
            <a:p>
              <a:pPr>
                <a:lnSpc>
                  <a:spcPct val="150000"/>
                </a:lnSpc>
              </a:pPr>
              <a:r>
                <a:rPr lang="en-US" sz="2000" dirty="0">
                  <a:latin typeface="Arial" panose="020B0604020202020204" pitchFamily="34" charset="0"/>
                  <a:cs typeface="Arial" panose="020B0604020202020204" pitchFamily="34" charset="0"/>
                </a:rPr>
                <a:t>1</a:t>
              </a:r>
              <a:r>
                <a:rPr lang="en-US" sz="2000" dirty="0" smtClean="0">
                  <a:latin typeface="Arial" panose="020B0604020202020204" pitchFamily="34" charset="0"/>
                  <a:cs typeface="Arial" panose="020B0604020202020204" pitchFamily="34" charset="0"/>
                </a:rPr>
                <a:t>. List all available software modules:</a:t>
              </a:r>
              <a:endParaRPr lang="en-US" sz="2000" dirty="0">
                <a:latin typeface="Arial" panose="020B060402020202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43F796A6-B0B7-D210-A2A0-A64D7B73B5D0}"/>
                </a:ext>
              </a:extLst>
            </p:cNvPr>
            <p:cNvSpPr txBox="1"/>
            <p:nvPr/>
          </p:nvSpPr>
          <p:spPr>
            <a:xfrm>
              <a:off x="1" y="4230696"/>
              <a:ext cx="12192000" cy="515526"/>
            </a:xfrm>
            <a:prstGeom prst="rect">
              <a:avLst/>
            </a:prstGeom>
            <a:noFill/>
          </p:spPr>
          <p:txBody>
            <a:bodyPr wrap="square" rtlCol="0">
              <a:spAutoFit/>
            </a:bodyPr>
            <a:lstStyle/>
            <a:p>
              <a:pPr>
                <a:lnSpc>
                  <a:spcPct val="150000"/>
                </a:lnSpc>
              </a:pPr>
              <a:r>
                <a:rPr lang="en-US" sz="2000" b="1" dirty="0">
                  <a:solidFill>
                    <a:schemeClr val="tx1">
                      <a:lumMod val="50000"/>
                      <a:lumOff val="50000"/>
                    </a:schemeClr>
                  </a:solidFill>
                  <a:latin typeface="+mj-lt"/>
                  <a:cs typeface="Arial" panose="020B0604020202020204" pitchFamily="34" charset="0"/>
                </a:rPr>
                <a:t>m</a:t>
              </a:r>
              <a:r>
                <a:rPr lang="en-US" sz="2000" b="1" dirty="0" smtClean="0">
                  <a:solidFill>
                    <a:schemeClr val="tx1">
                      <a:lumMod val="50000"/>
                      <a:lumOff val="50000"/>
                    </a:schemeClr>
                  </a:solidFill>
                  <a:latin typeface="+mj-lt"/>
                  <a:cs typeface="Arial" panose="020B0604020202020204" pitchFamily="34" charset="0"/>
                </a:rPr>
                <a:t>odule avail</a:t>
              </a:r>
              <a:endParaRPr lang="en-US" sz="2000" b="1" dirty="0">
                <a:solidFill>
                  <a:schemeClr val="tx1">
                    <a:lumMod val="50000"/>
                    <a:lumOff val="50000"/>
                  </a:schemeClr>
                </a:solidFill>
                <a:latin typeface="+mj-lt"/>
                <a:cs typeface="Arial" panose="020B0604020202020204" pitchFamily="34" charset="0"/>
              </a:endParaRPr>
            </a:p>
          </p:txBody>
        </p:sp>
      </p:grpSp>
      <p:grpSp>
        <p:nvGrpSpPr>
          <p:cNvPr id="16" name="Group 15"/>
          <p:cNvGrpSpPr/>
          <p:nvPr/>
        </p:nvGrpSpPr>
        <p:grpSpPr>
          <a:xfrm>
            <a:off x="193111" y="1609442"/>
            <a:ext cx="12277725" cy="923025"/>
            <a:chOff x="0" y="3823197"/>
            <a:chExt cx="12277725" cy="923025"/>
          </a:xfrm>
        </p:grpSpPr>
        <p:sp>
          <p:nvSpPr>
            <p:cNvPr id="17" name="TextBox 16">
              <a:extLst>
                <a:ext uri="{FF2B5EF4-FFF2-40B4-BE49-F238E27FC236}">
                  <a16:creationId xmlns:a16="http://schemas.microsoft.com/office/drawing/2014/main" id="{43F796A6-B0B7-D210-A2A0-A64D7B73B5D0}"/>
                </a:ext>
              </a:extLst>
            </p:cNvPr>
            <p:cNvSpPr txBox="1"/>
            <p:nvPr/>
          </p:nvSpPr>
          <p:spPr>
            <a:xfrm>
              <a:off x="0" y="3823197"/>
              <a:ext cx="12277725" cy="553998"/>
            </a:xfrm>
            <a:prstGeom prst="rect">
              <a:avLst/>
            </a:prstGeom>
            <a:noFill/>
          </p:spPr>
          <p:txBody>
            <a:bodyPr wrap="square" rtlCol="0">
              <a:spAutoFit/>
            </a:bodyPr>
            <a:lstStyle/>
            <a:p>
              <a:pPr>
                <a:lnSpc>
                  <a:spcPct val="150000"/>
                </a:lnSpc>
              </a:pPr>
              <a:r>
                <a:rPr lang="en-US" sz="2000" dirty="0" smtClean="0">
                  <a:latin typeface="Arial" panose="020B0604020202020204" pitchFamily="34" charset="0"/>
                  <a:cs typeface="Arial" panose="020B0604020202020204" pitchFamily="34" charset="0"/>
                </a:rPr>
                <a:t>2. Search for a software module using a keyword:</a:t>
              </a:r>
              <a:endParaRPr lang="en-US" sz="2000" dirty="0">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43F796A6-B0B7-D210-A2A0-A64D7B73B5D0}"/>
                </a:ext>
              </a:extLst>
            </p:cNvPr>
            <p:cNvSpPr txBox="1"/>
            <p:nvPr/>
          </p:nvSpPr>
          <p:spPr>
            <a:xfrm>
              <a:off x="1" y="4230696"/>
              <a:ext cx="12192000" cy="515526"/>
            </a:xfrm>
            <a:prstGeom prst="rect">
              <a:avLst/>
            </a:prstGeom>
            <a:noFill/>
          </p:spPr>
          <p:txBody>
            <a:bodyPr wrap="square" rtlCol="0">
              <a:spAutoFit/>
            </a:bodyPr>
            <a:lstStyle/>
            <a:p>
              <a:pPr>
                <a:lnSpc>
                  <a:spcPct val="150000"/>
                </a:lnSpc>
              </a:pPr>
              <a:r>
                <a:rPr lang="en-US" sz="2000" b="1" dirty="0">
                  <a:solidFill>
                    <a:schemeClr val="tx1">
                      <a:lumMod val="50000"/>
                      <a:lumOff val="50000"/>
                    </a:schemeClr>
                  </a:solidFill>
                  <a:latin typeface="+mj-lt"/>
                  <a:cs typeface="Arial" panose="020B0604020202020204" pitchFamily="34" charset="0"/>
                </a:rPr>
                <a:t>m</a:t>
              </a:r>
              <a:r>
                <a:rPr lang="en-US" sz="2000" b="1" dirty="0" smtClean="0">
                  <a:solidFill>
                    <a:schemeClr val="tx1">
                      <a:lumMod val="50000"/>
                      <a:lumOff val="50000"/>
                    </a:schemeClr>
                  </a:solidFill>
                  <a:latin typeface="+mj-lt"/>
                  <a:cs typeface="Arial" panose="020B0604020202020204" pitchFamily="34" charset="0"/>
                </a:rPr>
                <a:t>odule avail </a:t>
              </a:r>
              <a:r>
                <a:rPr lang="en-US" sz="2000" b="1" dirty="0" err="1" smtClean="0">
                  <a:solidFill>
                    <a:schemeClr val="tx1">
                      <a:lumMod val="50000"/>
                      <a:lumOff val="50000"/>
                    </a:schemeClr>
                  </a:solidFill>
                  <a:latin typeface="+mj-lt"/>
                  <a:cs typeface="Arial" panose="020B0604020202020204" pitchFamily="34" charset="0"/>
                </a:rPr>
                <a:t>vcftools</a:t>
              </a:r>
              <a:endParaRPr lang="en-US" sz="2000" b="1" dirty="0">
                <a:solidFill>
                  <a:schemeClr val="tx1">
                    <a:lumMod val="50000"/>
                    <a:lumOff val="50000"/>
                  </a:schemeClr>
                </a:solidFill>
                <a:latin typeface="+mj-lt"/>
                <a:cs typeface="Arial" panose="020B0604020202020204" pitchFamily="34" charset="0"/>
              </a:endParaRPr>
            </a:p>
          </p:txBody>
        </p:sp>
      </p:grpSp>
      <p:grpSp>
        <p:nvGrpSpPr>
          <p:cNvPr id="22" name="Group 21"/>
          <p:cNvGrpSpPr/>
          <p:nvPr/>
        </p:nvGrpSpPr>
        <p:grpSpPr>
          <a:xfrm>
            <a:off x="150247" y="2684085"/>
            <a:ext cx="12277725" cy="923025"/>
            <a:chOff x="0" y="3823197"/>
            <a:chExt cx="12277725" cy="923025"/>
          </a:xfrm>
        </p:grpSpPr>
        <p:sp>
          <p:nvSpPr>
            <p:cNvPr id="23" name="TextBox 22">
              <a:extLst>
                <a:ext uri="{FF2B5EF4-FFF2-40B4-BE49-F238E27FC236}">
                  <a16:creationId xmlns:a16="http://schemas.microsoft.com/office/drawing/2014/main" id="{43F796A6-B0B7-D210-A2A0-A64D7B73B5D0}"/>
                </a:ext>
              </a:extLst>
            </p:cNvPr>
            <p:cNvSpPr txBox="1"/>
            <p:nvPr/>
          </p:nvSpPr>
          <p:spPr>
            <a:xfrm>
              <a:off x="0" y="3823197"/>
              <a:ext cx="12277725" cy="553998"/>
            </a:xfrm>
            <a:prstGeom prst="rect">
              <a:avLst/>
            </a:prstGeom>
            <a:noFill/>
          </p:spPr>
          <p:txBody>
            <a:bodyPr wrap="square" rtlCol="0">
              <a:spAutoFit/>
            </a:bodyPr>
            <a:lstStyle/>
            <a:p>
              <a:pPr>
                <a:lnSpc>
                  <a:spcPct val="150000"/>
                </a:lnSpc>
              </a:pPr>
              <a:r>
                <a:rPr lang="en-US" sz="2000" dirty="0">
                  <a:latin typeface="Arial" panose="020B0604020202020204" pitchFamily="34" charset="0"/>
                  <a:cs typeface="Arial" panose="020B0604020202020204" pitchFamily="34" charset="0"/>
                </a:rPr>
                <a:t>3</a:t>
              </a:r>
              <a:r>
                <a:rPr lang="en-US" sz="2000" dirty="0" smtClean="0">
                  <a:latin typeface="Arial" panose="020B0604020202020204" pitchFamily="34" charset="0"/>
                  <a:cs typeface="Arial" panose="020B0604020202020204" pitchFamily="34" charset="0"/>
                </a:rPr>
                <a:t>. Load the module you found from your search e.g.:</a:t>
              </a:r>
              <a:endParaRPr lang="en-US" sz="2000" dirty="0">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43F796A6-B0B7-D210-A2A0-A64D7B73B5D0}"/>
                </a:ext>
              </a:extLst>
            </p:cNvPr>
            <p:cNvSpPr txBox="1"/>
            <p:nvPr/>
          </p:nvSpPr>
          <p:spPr>
            <a:xfrm>
              <a:off x="1" y="4230696"/>
              <a:ext cx="12192000" cy="515526"/>
            </a:xfrm>
            <a:prstGeom prst="rect">
              <a:avLst/>
            </a:prstGeom>
            <a:noFill/>
          </p:spPr>
          <p:txBody>
            <a:bodyPr wrap="square" rtlCol="0">
              <a:spAutoFit/>
            </a:bodyPr>
            <a:lstStyle/>
            <a:p>
              <a:pPr>
                <a:lnSpc>
                  <a:spcPct val="150000"/>
                </a:lnSpc>
              </a:pPr>
              <a:r>
                <a:rPr lang="en-US" sz="2000" b="1" dirty="0">
                  <a:solidFill>
                    <a:schemeClr val="tx1">
                      <a:lumMod val="50000"/>
                      <a:lumOff val="50000"/>
                    </a:schemeClr>
                  </a:solidFill>
                  <a:latin typeface="+mj-lt"/>
                  <a:cs typeface="Arial" panose="020B0604020202020204" pitchFamily="34" charset="0"/>
                </a:rPr>
                <a:t>module load </a:t>
              </a:r>
              <a:r>
                <a:rPr lang="en-US" sz="2000" b="1" dirty="0" err="1">
                  <a:solidFill>
                    <a:schemeClr val="tx1">
                      <a:lumMod val="50000"/>
                      <a:lumOff val="50000"/>
                    </a:schemeClr>
                  </a:solidFill>
                  <a:latin typeface="+mj-lt"/>
                  <a:cs typeface="Arial" panose="020B0604020202020204" pitchFamily="34" charset="0"/>
                </a:rPr>
                <a:t>vcftools-uoneasy</a:t>
              </a:r>
              <a:r>
                <a:rPr lang="en-US" sz="2000" b="1" dirty="0">
                  <a:solidFill>
                    <a:schemeClr val="tx1">
                      <a:lumMod val="50000"/>
                      <a:lumOff val="50000"/>
                    </a:schemeClr>
                  </a:solidFill>
                  <a:latin typeface="+mj-lt"/>
                  <a:cs typeface="Arial" panose="020B0604020202020204" pitchFamily="34" charset="0"/>
                </a:rPr>
                <a:t>/0.1.16-GCC-12.3.0</a:t>
              </a:r>
              <a:endParaRPr lang="en-US" sz="2000" b="1" dirty="0">
                <a:solidFill>
                  <a:schemeClr val="tx1">
                    <a:lumMod val="50000"/>
                    <a:lumOff val="50000"/>
                  </a:schemeClr>
                </a:solidFill>
                <a:latin typeface="+mj-lt"/>
                <a:cs typeface="Arial" panose="020B0604020202020204" pitchFamily="34" charset="0"/>
              </a:endParaRPr>
            </a:p>
          </p:txBody>
        </p:sp>
      </p:grpSp>
      <p:grpSp>
        <p:nvGrpSpPr>
          <p:cNvPr id="25" name="Group 24"/>
          <p:cNvGrpSpPr/>
          <p:nvPr/>
        </p:nvGrpSpPr>
        <p:grpSpPr>
          <a:xfrm>
            <a:off x="150247" y="3758728"/>
            <a:ext cx="12277725" cy="1229685"/>
            <a:chOff x="0" y="3823197"/>
            <a:chExt cx="12277725" cy="1229685"/>
          </a:xfrm>
        </p:grpSpPr>
        <p:sp>
          <p:nvSpPr>
            <p:cNvPr id="27" name="TextBox 26">
              <a:extLst>
                <a:ext uri="{FF2B5EF4-FFF2-40B4-BE49-F238E27FC236}">
                  <a16:creationId xmlns:a16="http://schemas.microsoft.com/office/drawing/2014/main" id="{43F796A6-B0B7-D210-A2A0-A64D7B73B5D0}"/>
                </a:ext>
              </a:extLst>
            </p:cNvPr>
            <p:cNvSpPr txBox="1"/>
            <p:nvPr/>
          </p:nvSpPr>
          <p:spPr>
            <a:xfrm>
              <a:off x="0" y="3823197"/>
              <a:ext cx="12277725" cy="496996"/>
            </a:xfrm>
            <a:prstGeom prst="rect">
              <a:avLst/>
            </a:prstGeom>
            <a:noFill/>
          </p:spPr>
          <p:txBody>
            <a:bodyPr wrap="square" rtlCol="0">
              <a:spAutoFit/>
            </a:bodyPr>
            <a:lstStyle/>
            <a:p>
              <a:pPr>
                <a:lnSpc>
                  <a:spcPct val="150000"/>
                </a:lnSpc>
              </a:pPr>
              <a:r>
                <a:rPr lang="en-US" sz="2000" dirty="0" smtClean="0">
                  <a:latin typeface="Arial" panose="020B0604020202020204" pitchFamily="34" charset="0"/>
                  <a:cs typeface="Arial" panose="020B0604020202020204" pitchFamily="34" charset="0"/>
                </a:rPr>
                <a:t>4. Print the help message or open the manual page for the software to check you have loaded it:</a:t>
              </a:r>
              <a:endParaRPr lang="en-US" sz="2000" dirty="0">
                <a:latin typeface="Arial" panose="020B0604020202020204" pitchFamily="34" charset="0"/>
                <a:cs typeface="Arial" panose="020B0604020202020204" pitchFamily="34" charset="0"/>
              </a:endParaRPr>
            </a:p>
          </p:txBody>
        </p:sp>
        <p:sp>
          <p:nvSpPr>
            <p:cNvPr id="28" name="TextBox 27">
              <a:extLst>
                <a:ext uri="{FF2B5EF4-FFF2-40B4-BE49-F238E27FC236}">
                  <a16:creationId xmlns:a16="http://schemas.microsoft.com/office/drawing/2014/main" id="{43F796A6-B0B7-D210-A2A0-A64D7B73B5D0}"/>
                </a:ext>
              </a:extLst>
            </p:cNvPr>
            <p:cNvSpPr txBox="1"/>
            <p:nvPr/>
          </p:nvSpPr>
          <p:spPr>
            <a:xfrm>
              <a:off x="1" y="4344996"/>
              <a:ext cx="12192000" cy="707886"/>
            </a:xfrm>
            <a:prstGeom prst="rect">
              <a:avLst/>
            </a:prstGeom>
            <a:noFill/>
          </p:spPr>
          <p:txBody>
            <a:bodyPr wrap="square" rtlCol="0">
              <a:spAutoFit/>
            </a:bodyPr>
            <a:lstStyle/>
            <a:p>
              <a:r>
                <a:rPr lang="en-US" sz="2000" b="1" dirty="0" err="1">
                  <a:solidFill>
                    <a:schemeClr val="tx1">
                      <a:lumMod val="50000"/>
                      <a:lumOff val="50000"/>
                    </a:schemeClr>
                  </a:solidFill>
                  <a:latin typeface="+mj-lt"/>
                  <a:cs typeface="Arial" panose="020B0604020202020204" pitchFamily="34" charset="0"/>
                </a:rPr>
                <a:t>v</a:t>
              </a:r>
              <a:r>
                <a:rPr lang="en-US" sz="2000" b="1" dirty="0" err="1" smtClean="0">
                  <a:solidFill>
                    <a:schemeClr val="tx1">
                      <a:lumMod val="50000"/>
                      <a:lumOff val="50000"/>
                    </a:schemeClr>
                  </a:solidFill>
                  <a:latin typeface="+mj-lt"/>
                  <a:cs typeface="Arial" panose="020B0604020202020204" pitchFamily="34" charset="0"/>
                </a:rPr>
                <a:t>cftools</a:t>
              </a:r>
              <a:r>
                <a:rPr lang="en-US" sz="2000" b="1" dirty="0" smtClean="0">
                  <a:solidFill>
                    <a:schemeClr val="tx1">
                      <a:lumMod val="50000"/>
                      <a:lumOff val="50000"/>
                    </a:schemeClr>
                  </a:solidFill>
                  <a:latin typeface="+mj-lt"/>
                  <a:cs typeface="Arial" panose="020B0604020202020204" pitchFamily="34" charset="0"/>
                </a:rPr>
                <a:t> --help</a:t>
              </a:r>
            </a:p>
            <a:p>
              <a:r>
                <a:rPr lang="en-US" sz="2000" b="1" dirty="0">
                  <a:solidFill>
                    <a:schemeClr val="tx1">
                      <a:lumMod val="50000"/>
                      <a:lumOff val="50000"/>
                    </a:schemeClr>
                  </a:solidFill>
                  <a:latin typeface="+mj-lt"/>
                  <a:cs typeface="Arial" panose="020B0604020202020204" pitchFamily="34" charset="0"/>
                </a:rPr>
                <a:t>m</a:t>
              </a:r>
              <a:r>
                <a:rPr lang="en-US" sz="2000" b="1" dirty="0" smtClean="0">
                  <a:solidFill>
                    <a:schemeClr val="tx1">
                      <a:lumMod val="50000"/>
                      <a:lumOff val="50000"/>
                    </a:schemeClr>
                  </a:solidFill>
                  <a:latin typeface="+mj-lt"/>
                  <a:cs typeface="Arial" panose="020B0604020202020204" pitchFamily="34" charset="0"/>
                </a:rPr>
                <a:t>an </a:t>
              </a:r>
              <a:r>
                <a:rPr lang="en-US" sz="2000" b="1" dirty="0" err="1" smtClean="0">
                  <a:solidFill>
                    <a:schemeClr val="tx1">
                      <a:lumMod val="50000"/>
                      <a:lumOff val="50000"/>
                    </a:schemeClr>
                  </a:solidFill>
                  <a:latin typeface="+mj-lt"/>
                  <a:cs typeface="Arial" panose="020B0604020202020204" pitchFamily="34" charset="0"/>
                </a:rPr>
                <a:t>vcftools</a:t>
              </a:r>
              <a:endParaRPr lang="en-US" sz="2000" b="1" dirty="0">
                <a:solidFill>
                  <a:schemeClr val="tx1">
                    <a:lumMod val="50000"/>
                    <a:lumOff val="50000"/>
                  </a:schemeClr>
                </a:solidFill>
                <a:latin typeface="+mj-lt"/>
                <a:cs typeface="Arial" panose="020B0604020202020204" pitchFamily="34" charset="0"/>
              </a:endParaRPr>
            </a:p>
          </p:txBody>
        </p:sp>
      </p:grpSp>
      <p:grpSp>
        <p:nvGrpSpPr>
          <p:cNvPr id="30" name="Group 29"/>
          <p:cNvGrpSpPr/>
          <p:nvPr/>
        </p:nvGrpSpPr>
        <p:grpSpPr>
          <a:xfrm>
            <a:off x="150246" y="5125350"/>
            <a:ext cx="12277725" cy="923025"/>
            <a:chOff x="0" y="3823197"/>
            <a:chExt cx="12277725" cy="923025"/>
          </a:xfrm>
        </p:grpSpPr>
        <p:sp>
          <p:nvSpPr>
            <p:cNvPr id="31" name="TextBox 30">
              <a:extLst>
                <a:ext uri="{FF2B5EF4-FFF2-40B4-BE49-F238E27FC236}">
                  <a16:creationId xmlns:a16="http://schemas.microsoft.com/office/drawing/2014/main" id="{43F796A6-B0B7-D210-A2A0-A64D7B73B5D0}"/>
                </a:ext>
              </a:extLst>
            </p:cNvPr>
            <p:cNvSpPr txBox="1"/>
            <p:nvPr/>
          </p:nvSpPr>
          <p:spPr>
            <a:xfrm>
              <a:off x="0" y="3823197"/>
              <a:ext cx="12277725" cy="553998"/>
            </a:xfrm>
            <a:prstGeom prst="rect">
              <a:avLst/>
            </a:prstGeom>
            <a:noFill/>
          </p:spPr>
          <p:txBody>
            <a:bodyPr wrap="square" rtlCol="0">
              <a:spAutoFit/>
            </a:bodyPr>
            <a:lstStyle/>
            <a:p>
              <a:pPr>
                <a:lnSpc>
                  <a:spcPct val="150000"/>
                </a:lnSpc>
              </a:pPr>
              <a:r>
                <a:rPr lang="en-US" sz="2000" dirty="0" smtClean="0">
                  <a:latin typeface="Arial" panose="020B0604020202020204" pitchFamily="34" charset="0"/>
                  <a:cs typeface="Arial" panose="020B0604020202020204" pitchFamily="34" charset="0"/>
                </a:rPr>
                <a:t>5. Unload the module e.g.:</a:t>
              </a:r>
              <a:endParaRPr lang="en-US" sz="2000" dirty="0">
                <a:latin typeface="Arial" panose="020B0604020202020204" pitchFamily="34" charset="0"/>
                <a:cs typeface="Arial" panose="020B0604020202020204" pitchFamily="34" charset="0"/>
              </a:endParaRPr>
            </a:p>
          </p:txBody>
        </p:sp>
        <p:sp>
          <p:nvSpPr>
            <p:cNvPr id="32" name="TextBox 31">
              <a:extLst>
                <a:ext uri="{FF2B5EF4-FFF2-40B4-BE49-F238E27FC236}">
                  <a16:creationId xmlns:a16="http://schemas.microsoft.com/office/drawing/2014/main" id="{43F796A6-B0B7-D210-A2A0-A64D7B73B5D0}"/>
                </a:ext>
              </a:extLst>
            </p:cNvPr>
            <p:cNvSpPr txBox="1"/>
            <p:nvPr/>
          </p:nvSpPr>
          <p:spPr>
            <a:xfrm>
              <a:off x="1" y="4230696"/>
              <a:ext cx="12192000" cy="515526"/>
            </a:xfrm>
            <a:prstGeom prst="rect">
              <a:avLst/>
            </a:prstGeom>
            <a:noFill/>
          </p:spPr>
          <p:txBody>
            <a:bodyPr wrap="square" rtlCol="0">
              <a:spAutoFit/>
            </a:bodyPr>
            <a:lstStyle/>
            <a:p>
              <a:pPr>
                <a:lnSpc>
                  <a:spcPct val="150000"/>
                </a:lnSpc>
              </a:pPr>
              <a:r>
                <a:rPr lang="en-US" sz="2000" b="1" dirty="0">
                  <a:solidFill>
                    <a:schemeClr val="tx1">
                      <a:lumMod val="50000"/>
                      <a:lumOff val="50000"/>
                    </a:schemeClr>
                  </a:solidFill>
                  <a:latin typeface="+mj-lt"/>
                  <a:cs typeface="Arial" panose="020B0604020202020204" pitchFamily="34" charset="0"/>
                </a:rPr>
                <a:t>module load </a:t>
              </a:r>
              <a:r>
                <a:rPr lang="en-US" sz="2000" b="1" dirty="0" err="1">
                  <a:solidFill>
                    <a:schemeClr val="tx1">
                      <a:lumMod val="50000"/>
                      <a:lumOff val="50000"/>
                    </a:schemeClr>
                  </a:solidFill>
                  <a:latin typeface="+mj-lt"/>
                  <a:cs typeface="Arial" panose="020B0604020202020204" pitchFamily="34" charset="0"/>
                </a:rPr>
                <a:t>vcftools-uoneasy</a:t>
              </a:r>
              <a:r>
                <a:rPr lang="en-US" sz="2000" b="1" dirty="0">
                  <a:solidFill>
                    <a:schemeClr val="tx1">
                      <a:lumMod val="50000"/>
                      <a:lumOff val="50000"/>
                    </a:schemeClr>
                  </a:solidFill>
                  <a:latin typeface="+mj-lt"/>
                  <a:cs typeface="Arial" panose="020B0604020202020204" pitchFamily="34" charset="0"/>
                </a:rPr>
                <a:t>/0.1.16-GCC-12.3.0</a:t>
              </a:r>
              <a:endParaRPr lang="en-US" sz="2000" b="1" dirty="0">
                <a:solidFill>
                  <a:schemeClr val="tx1">
                    <a:lumMod val="50000"/>
                    <a:lumOff val="50000"/>
                  </a:schemeClr>
                </a:solidFill>
                <a:latin typeface="+mj-lt"/>
                <a:cs typeface="Arial" panose="020B0604020202020204" pitchFamily="34" charset="0"/>
              </a:endParaRPr>
            </a:p>
          </p:txBody>
        </p:sp>
      </p:grpSp>
      <p:sp>
        <p:nvSpPr>
          <p:cNvPr id="33" name="TextBox 32">
            <a:extLst>
              <a:ext uri="{FF2B5EF4-FFF2-40B4-BE49-F238E27FC236}">
                <a16:creationId xmlns:a16="http://schemas.microsoft.com/office/drawing/2014/main" id="{43F796A6-B0B7-D210-A2A0-A64D7B73B5D0}"/>
              </a:ext>
            </a:extLst>
          </p:cNvPr>
          <p:cNvSpPr txBox="1"/>
          <p:nvPr/>
        </p:nvSpPr>
        <p:spPr>
          <a:xfrm>
            <a:off x="107384" y="6142991"/>
            <a:ext cx="12277725" cy="496996"/>
          </a:xfrm>
          <a:prstGeom prst="rect">
            <a:avLst/>
          </a:prstGeom>
          <a:noFill/>
        </p:spPr>
        <p:txBody>
          <a:bodyPr wrap="square" rtlCol="0">
            <a:spAutoFit/>
          </a:bodyPr>
          <a:lstStyle/>
          <a:p>
            <a:pPr>
              <a:lnSpc>
                <a:spcPct val="150000"/>
              </a:lnSpc>
            </a:pPr>
            <a:r>
              <a:rPr lang="en-US" sz="2000" dirty="0">
                <a:latin typeface="Arial" panose="020B0604020202020204" pitchFamily="34" charset="0"/>
                <a:cs typeface="Arial" panose="020B0604020202020204" pitchFamily="34" charset="0"/>
              </a:rPr>
              <a:t>6</a:t>
            </a:r>
            <a:r>
              <a:rPr lang="en-US" sz="2000" dirty="0" smtClean="0">
                <a:latin typeface="Arial" panose="020B0604020202020204" pitchFamily="34" charset="0"/>
                <a:cs typeface="Arial" panose="020B0604020202020204" pitchFamily="34" charset="0"/>
              </a:rPr>
              <a:t>. Repeat the above steps with a different module – try e.g. </a:t>
            </a:r>
            <a:r>
              <a:rPr lang="en-US" sz="2000" dirty="0" err="1" smtClean="0">
                <a:latin typeface="Arial" panose="020B0604020202020204" pitchFamily="34" charset="0"/>
                <a:cs typeface="Arial" panose="020B0604020202020204" pitchFamily="34" charset="0"/>
              </a:rPr>
              <a:t>bcftools</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bedtools</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hifiasm</a:t>
            </a:r>
            <a:r>
              <a:rPr lang="en-US" sz="2000" dirty="0" smtClean="0">
                <a:latin typeface="Arial" panose="020B0604020202020204" pitchFamily="34" charset="0"/>
                <a:cs typeface="Arial" panose="020B0604020202020204" pitchFamily="34" charset="0"/>
              </a:rPr>
              <a:t>, python</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9476874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95425C-5D01-8128-8538-8EF4C73A90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49F507-13F7-1829-0BDA-CA39BAD67162}"/>
              </a:ext>
            </a:extLst>
          </p:cNvPr>
          <p:cNvSpPr>
            <a:spLocks noGrp="1"/>
          </p:cNvSpPr>
          <p:nvPr>
            <p:ph type="ctrTitle"/>
          </p:nvPr>
        </p:nvSpPr>
        <p:spPr>
          <a:xfrm>
            <a:off x="0" y="-26894"/>
            <a:ext cx="12191999" cy="727114"/>
          </a:xfrm>
        </p:spPr>
        <p:txBody>
          <a:bodyPr>
            <a:noAutofit/>
          </a:bodyPr>
          <a:lstStyle/>
          <a:p>
            <a:r>
              <a:rPr lang="en-US" sz="3600" dirty="0">
                <a:latin typeface="Arial" panose="020B0604020202020204" pitchFamily="34" charset="0"/>
                <a:cs typeface="Arial" panose="020B0604020202020204" pitchFamily="34" charset="0"/>
              </a:rPr>
              <a:t> requesting new software modules</a:t>
            </a:r>
          </a:p>
        </p:txBody>
      </p:sp>
      <p:sp>
        <p:nvSpPr>
          <p:cNvPr id="4" name="TextBox 3">
            <a:extLst>
              <a:ext uri="{FF2B5EF4-FFF2-40B4-BE49-F238E27FC236}">
                <a16:creationId xmlns:a16="http://schemas.microsoft.com/office/drawing/2014/main" id="{EA7B5F04-06E3-B342-7BB2-09CA7656D3E3}"/>
              </a:ext>
            </a:extLst>
          </p:cNvPr>
          <p:cNvSpPr txBox="1"/>
          <p:nvPr/>
        </p:nvSpPr>
        <p:spPr>
          <a:xfrm>
            <a:off x="444723" y="799983"/>
            <a:ext cx="11065959" cy="400110"/>
          </a:xfrm>
          <a:prstGeom prst="rect">
            <a:avLst/>
          </a:prstGeom>
          <a:noFill/>
        </p:spPr>
        <p:txBody>
          <a:bodyPr wrap="square">
            <a:spAutoFit/>
          </a:bodyPr>
          <a:lstStyle/>
          <a:p>
            <a:pPr algn="ctr"/>
            <a:r>
              <a:rPr lang="en-GB" sz="2000" dirty="0">
                <a:solidFill>
                  <a:srgbClr val="323130"/>
                </a:solidFill>
                <a:highlight>
                  <a:srgbClr val="FFFFFF"/>
                </a:highlight>
                <a:latin typeface="Segoe UI" panose="020B0502040204020203" pitchFamily="34" charset="0"/>
              </a:rPr>
              <a:t>Use the IT self-service portal, like we did to request access to Ada</a:t>
            </a:r>
            <a:endParaRPr lang="en-GB" sz="2000" b="0" i="0" dirty="0">
              <a:solidFill>
                <a:srgbClr val="323130"/>
              </a:solidFill>
              <a:effectLst/>
              <a:highlight>
                <a:srgbClr val="FFFFFF"/>
              </a:highlight>
              <a:latin typeface="Segoe UI" panose="020B0502040204020203" pitchFamily="34" charset="0"/>
            </a:endParaRPr>
          </a:p>
        </p:txBody>
      </p:sp>
      <p:pic>
        <p:nvPicPr>
          <p:cNvPr id="3" name="Picture 2">
            <a:extLst>
              <a:ext uri="{FF2B5EF4-FFF2-40B4-BE49-F238E27FC236}">
                <a16:creationId xmlns:a16="http://schemas.microsoft.com/office/drawing/2014/main" id="{E1935ADA-499E-C94F-B49D-F6EE387231F1}"/>
              </a:ext>
            </a:extLst>
          </p:cNvPr>
          <p:cNvPicPr>
            <a:picLocks noChangeAspect="1"/>
          </p:cNvPicPr>
          <p:nvPr/>
        </p:nvPicPr>
        <p:blipFill>
          <a:blip r:embed="rId3"/>
          <a:stretch>
            <a:fillRect/>
          </a:stretch>
        </p:blipFill>
        <p:spPr>
          <a:xfrm>
            <a:off x="1900383" y="1320998"/>
            <a:ext cx="8154635" cy="4800618"/>
          </a:xfrm>
          <a:prstGeom prst="rect">
            <a:avLst/>
          </a:prstGeom>
        </p:spPr>
      </p:pic>
      <p:sp>
        <p:nvSpPr>
          <p:cNvPr id="5" name="Oval 4">
            <a:extLst>
              <a:ext uri="{FF2B5EF4-FFF2-40B4-BE49-F238E27FC236}">
                <a16:creationId xmlns:a16="http://schemas.microsoft.com/office/drawing/2014/main" id="{53AE772F-280E-1598-7FDF-74AED6FF203E}"/>
              </a:ext>
            </a:extLst>
          </p:cNvPr>
          <p:cNvSpPr/>
          <p:nvPr/>
        </p:nvSpPr>
        <p:spPr>
          <a:xfrm>
            <a:off x="2822654" y="2175164"/>
            <a:ext cx="2964873" cy="2784764"/>
          </a:xfrm>
          <a:prstGeom prst="ellipse">
            <a:avLst/>
          </a:prstGeom>
          <a:noFill/>
          <a:ln w="825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DE053F1-9CE4-3233-6A40-8BA5E5354E4D}"/>
              </a:ext>
            </a:extLst>
          </p:cNvPr>
          <p:cNvSpPr txBox="1"/>
          <p:nvPr/>
        </p:nvSpPr>
        <p:spPr>
          <a:xfrm>
            <a:off x="0" y="6242521"/>
            <a:ext cx="12191999" cy="830997"/>
          </a:xfrm>
          <a:prstGeom prst="rect">
            <a:avLst/>
          </a:prstGeom>
          <a:noFill/>
        </p:spPr>
        <p:txBody>
          <a:bodyPr wrap="square">
            <a:spAutoFit/>
          </a:bodyPr>
          <a:lstStyle/>
          <a:p>
            <a:pPr algn="ctr"/>
            <a:r>
              <a:rPr lang="en-US" sz="2400" dirty="0">
                <a:latin typeface="Arial" panose="020B0604020202020204" pitchFamily="34" charset="0"/>
                <a:cs typeface="Arial" panose="020B0604020202020204" pitchFamily="34" charset="0"/>
                <a:hlinkClick r:id="rId4"/>
              </a:rPr>
              <a:t>https://www.nottingham.ac.uk/dts/help/self-service-portal/self-service-portal.aspx</a:t>
            </a:r>
            <a:endParaRPr lang="en-US" sz="2400" dirty="0">
              <a:latin typeface="Arial" panose="020B0604020202020204" pitchFamily="34" charset="0"/>
              <a:cs typeface="Arial" panose="020B0604020202020204" pitchFamily="34" charset="0"/>
            </a:endParaRPr>
          </a:p>
          <a:p>
            <a:pPr algn="ct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694678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E3028F-ED94-D3F6-60CF-A4CEE8553B54}"/>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EA6E259D-298A-82DC-0E4C-D27B0B65CE0F}"/>
              </a:ext>
            </a:extLst>
          </p:cNvPr>
          <p:cNvPicPr>
            <a:picLocks noChangeAspect="1"/>
          </p:cNvPicPr>
          <p:nvPr/>
        </p:nvPicPr>
        <p:blipFill>
          <a:blip r:embed="rId3"/>
          <a:stretch>
            <a:fillRect/>
          </a:stretch>
        </p:blipFill>
        <p:spPr>
          <a:xfrm>
            <a:off x="573924" y="1579038"/>
            <a:ext cx="10842481" cy="4350707"/>
          </a:xfrm>
          <a:prstGeom prst="rect">
            <a:avLst/>
          </a:prstGeom>
        </p:spPr>
      </p:pic>
      <p:sp>
        <p:nvSpPr>
          <p:cNvPr id="2" name="Title 1">
            <a:extLst>
              <a:ext uri="{FF2B5EF4-FFF2-40B4-BE49-F238E27FC236}">
                <a16:creationId xmlns:a16="http://schemas.microsoft.com/office/drawing/2014/main" id="{2FB041FC-50DE-D305-DD45-29F71A49E4F6}"/>
              </a:ext>
            </a:extLst>
          </p:cNvPr>
          <p:cNvSpPr>
            <a:spLocks noGrp="1"/>
          </p:cNvSpPr>
          <p:nvPr>
            <p:ph type="ctrTitle"/>
          </p:nvPr>
        </p:nvSpPr>
        <p:spPr>
          <a:xfrm>
            <a:off x="0" y="-26894"/>
            <a:ext cx="12191999" cy="727114"/>
          </a:xfrm>
        </p:spPr>
        <p:txBody>
          <a:bodyPr>
            <a:noAutofit/>
          </a:bodyPr>
          <a:lstStyle/>
          <a:p>
            <a:r>
              <a:rPr lang="en-US" sz="3600" dirty="0">
                <a:latin typeface="Arial" panose="020B0604020202020204" pitchFamily="34" charset="0"/>
                <a:cs typeface="Arial" panose="020B0604020202020204" pitchFamily="34" charset="0"/>
              </a:rPr>
              <a:t> requesting new software modules</a:t>
            </a:r>
          </a:p>
        </p:txBody>
      </p:sp>
      <p:sp>
        <p:nvSpPr>
          <p:cNvPr id="4" name="TextBox 3">
            <a:extLst>
              <a:ext uri="{FF2B5EF4-FFF2-40B4-BE49-F238E27FC236}">
                <a16:creationId xmlns:a16="http://schemas.microsoft.com/office/drawing/2014/main" id="{DED5D5CF-DB30-B7F8-2CFF-1E436B6D0F2D}"/>
              </a:ext>
            </a:extLst>
          </p:cNvPr>
          <p:cNvSpPr txBox="1"/>
          <p:nvPr/>
        </p:nvSpPr>
        <p:spPr>
          <a:xfrm>
            <a:off x="444723" y="799983"/>
            <a:ext cx="11065959" cy="400110"/>
          </a:xfrm>
          <a:prstGeom prst="rect">
            <a:avLst/>
          </a:prstGeom>
          <a:noFill/>
        </p:spPr>
        <p:txBody>
          <a:bodyPr wrap="square">
            <a:spAutoFit/>
          </a:bodyPr>
          <a:lstStyle/>
          <a:p>
            <a:pPr algn="ctr"/>
            <a:r>
              <a:rPr lang="en-GB" sz="2000" dirty="0">
                <a:solidFill>
                  <a:srgbClr val="323130"/>
                </a:solidFill>
                <a:highlight>
                  <a:srgbClr val="FFFFFF"/>
                </a:highlight>
                <a:latin typeface="Segoe UI" panose="020B0502040204020203" pitchFamily="34" charset="0"/>
              </a:rPr>
              <a:t>Search HPC and use the HPC Service Queries option</a:t>
            </a:r>
            <a:endParaRPr lang="en-GB" sz="2000" b="0" i="0" dirty="0">
              <a:solidFill>
                <a:srgbClr val="323130"/>
              </a:solidFill>
              <a:effectLst/>
              <a:highlight>
                <a:srgbClr val="FFFFFF"/>
              </a:highlight>
              <a:latin typeface="Segoe UI" panose="020B0502040204020203" pitchFamily="34" charset="0"/>
            </a:endParaRPr>
          </a:p>
        </p:txBody>
      </p:sp>
      <p:sp>
        <p:nvSpPr>
          <p:cNvPr id="5" name="Oval 4">
            <a:extLst>
              <a:ext uri="{FF2B5EF4-FFF2-40B4-BE49-F238E27FC236}">
                <a16:creationId xmlns:a16="http://schemas.microsoft.com/office/drawing/2014/main" id="{AD927AD2-3EE5-3D14-D3C6-C9A1387E8665}"/>
              </a:ext>
            </a:extLst>
          </p:cNvPr>
          <p:cNvSpPr/>
          <p:nvPr/>
        </p:nvSpPr>
        <p:spPr>
          <a:xfrm>
            <a:off x="4083418" y="2618510"/>
            <a:ext cx="2964873" cy="2784764"/>
          </a:xfrm>
          <a:prstGeom prst="ellipse">
            <a:avLst/>
          </a:prstGeom>
          <a:noFill/>
          <a:ln w="825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973919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CE777-ABEB-6023-40DD-660DFBDCFEC6}"/>
              </a:ext>
            </a:extLst>
          </p:cNvPr>
          <p:cNvSpPr>
            <a:spLocks noGrp="1"/>
          </p:cNvSpPr>
          <p:nvPr>
            <p:ph type="ctrTitle"/>
          </p:nvPr>
        </p:nvSpPr>
        <p:spPr>
          <a:xfrm>
            <a:off x="2274983" y="-113361"/>
            <a:ext cx="7025089" cy="727114"/>
          </a:xfrm>
        </p:spPr>
        <p:txBody>
          <a:bodyPr>
            <a:noAutofit/>
          </a:bodyPr>
          <a:lstStyle/>
          <a:p>
            <a:r>
              <a:rPr lang="en-US" sz="3600" dirty="0" smtClean="0">
                <a:latin typeface="Arial" panose="020B0604020202020204" pitchFamily="34" charset="0"/>
                <a:cs typeface="Arial" panose="020B0604020202020204" pitchFamily="34" charset="0"/>
              </a:rPr>
              <a:t>Practical: install and use </a:t>
            </a:r>
            <a:r>
              <a:rPr lang="en-US" sz="3600" dirty="0" err="1">
                <a:latin typeface="Arial" panose="020B0604020202020204" pitchFamily="34" charset="0"/>
                <a:cs typeface="Arial" panose="020B0604020202020204" pitchFamily="34" charset="0"/>
              </a:rPr>
              <a:t>C</a:t>
            </a:r>
            <a:r>
              <a:rPr lang="en-US" sz="3600" dirty="0" err="1" smtClean="0">
                <a:latin typeface="Arial" panose="020B0604020202020204" pitchFamily="34" charset="0"/>
                <a:cs typeface="Arial" panose="020B0604020202020204" pitchFamily="34" charset="0"/>
              </a:rPr>
              <a:t>onda</a:t>
            </a:r>
            <a:endParaRPr lang="en-US" sz="3600"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4B48F47E-1F11-2073-2DED-0327940C74DB}"/>
              </a:ext>
            </a:extLst>
          </p:cNvPr>
          <p:cNvSpPr txBox="1"/>
          <p:nvPr/>
        </p:nvSpPr>
        <p:spPr>
          <a:xfrm>
            <a:off x="299435" y="683682"/>
            <a:ext cx="11990294" cy="6463308"/>
          </a:xfrm>
          <a:prstGeom prst="rect">
            <a:avLst/>
          </a:prstGeom>
          <a:noFill/>
        </p:spPr>
        <p:txBody>
          <a:bodyPr wrap="square">
            <a:spAutoFit/>
          </a:bodyPr>
          <a:lstStyle/>
          <a:p>
            <a:r>
              <a:rPr lang="en-GB" dirty="0" smtClean="0">
                <a:latin typeface="Arial" panose="020B0604020202020204" pitchFamily="34" charset="0"/>
                <a:cs typeface="Arial" panose="020B0604020202020204" pitchFamily="34" charset="0"/>
              </a:rPr>
              <a:t>Download conda:</a:t>
            </a:r>
            <a:endParaRPr lang="en-GB" dirty="0">
              <a:latin typeface="Arial" panose="020B0604020202020204" pitchFamily="34" charset="0"/>
              <a:cs typeface="Arial" panose="020B0604020202020204" pitchFamily="34" charset="0"/>
            </a:endParaRPr>
          </a:p>
          <a:p>
            <a:r>
              <a:rPr lang="en-GB" b="1" dirty="0" err="1">
                <a:solidFill>
                  <a:schemeClr val="tx1">
                    <a:lumMod val="50000"/>
                    <a:lumOff val="50000"/>
                  </a:schemeClr>
                </a:solidFill>
                <a:latin typeface="+mj-lt"/>
                <a:cs typeface="Arial" panose="020B0604020202020204" pitchFamily="34" charset="0"/>
              </a:rPr>
              <a:t>wget</a:t>
            </a:r>
            <a:r>
              <a:rPr lang="en-GB" b="1" dirty="0">
                <a:solidFill>
                  <a:schemeClr val="tx1">
                    <a:lumMod val="50000"/>
                    <a:lumOff val="50000"/>
                  </a:schemeClr>
                </a:solidFill>
                <a:latin typeface="+mj-lt"/>
                <a:cs typeface="Arial" panose="020B0604020202020204" pitchFamily="34" charset="0"/>
              </a:rPr>
              <a:t> </a:t>
            </a:r>
            <a:r>
              <a:rPr lang="en-GB" b="1" dirty="0">
                <a:solidFill>
                  <a:schemeClr val="tx1">
                    <a:lumMod val="50000"/>
                    <a:lumOff val="50000"/>
                  </a:schemeClr>
                </a:solidFill>
                <a:latin typeface="+mj-lt"/>
                <a:cs typeface="Arial" panose="020B0604020202020204" pitchFamily="34" charset="0"/>
              </a:rPr>
              <a:t>https://repo.anaconda.com/miniconda/Miniconda3-latest-Linux-x86_64.sh</a:t>
            </a:r>
          </a:p>
          <a:p>
            <a:endParaRPr lang="en-GB" b="1" dirty="0">
              <a:solidFill>
                <a:schemeClr val="tx1">
                  <a:lumMod val="50000"/>
                  <a:lumOff val="50000"/>
                </a:schemeClr>
              </a:solidFill>
              <a:latin typeface="+mj-lt"/>
              <a:cs typeface="Arial" panose="020B0604020202020204" pitchFamily="34" charset="0"/>
            </a:endParaRPr>
          </a:p>
          <a:p>
            <a:r>
              <a:rPr lang="en-GB" dirty="0" smtClean="0">
                <a:latin typeface="Arial" panose="020B0604020202020204" pitchFamily="34" charset="0"/>
                <a:cs typeface="Arial" panose="020B0604020202020204" pitchFamily="34" charset="0"/>
              </a:rPr>
              <a:t>Run through the install:</a:t>
            </a:r>
            <a:endParaRPr lang="en-GB" dirty="0">
              <a:latin typeface="Arial" panose="020B0604020202020204" pitchFamily="34" charset="0"/>
              <a:cs typeface="Arial" panose="020B0604020202020204" pitchFamily="34" charset="0"/>
            </a:endParaRPr>
          </a:p>
          <a:p>
            <a:r>
              <a:rPr lang="en-GB" b="1" dirty="0">
                <a:solidFill>
                  <a:schemeClr val="tx1">
                    <a:lumMod val="50000"/>
                    <a:lumOff val="50000"/>
                  </a:schemeClr>
                </a:solidFill>
                <a:latin typeface="+mj-lt"/>
                <a:cs typeface="Arial" panose="020B0604020202020204" pitchFamily="34" charset="0"/>
              </a:rPr>
              <a:t>bash </a:t>
            </a:r>
            <a:r>
              <a:rPr lang="en-GB" b="1" dirty="0">
                <a:solidFill>
                  <a:schemeClr val="tx1">
                    <a:lumMod val="50000"/>
                    <a:lumOff val="50000"/>
                  </a:schemeClr>
                </a:solidFill>
                <a:latin typeface="+mj-lt"/>
                <a:cs typeface="Arial" panose="020B0604020202020204" pitchFamily="34" charset="0"/>
              </a:rPr>
              <a:t>Miniconda3-latest-Linux-x86_64.sh</a:t>
            </a:r>
          </a:p>
          <a:p>
            <a:r>
              <a:rPr lang="en-GB" dirty="0" smtClean="0">
                <a:latin typeface="Arial" panose="020B0604020202020204" pitchFamily="34" charset="0"/>
                <a:cs typeface="Arial" panose="020B0604020202020204" pitchFamily="34" charset="0"/>
              </a:rPr>
              <a:t>Say </a:t>
            </a:r>
            <a:r>
              <a:rPr lang="en-GB" dirty="0">
                <a:latin typeface="Arial" panose="020B0604020202020204" pitchFamily="34" charset="0"/>
                <a:cs typeface="Arial" panose="020B0604020202020204" pitchFamily="34" charset="0"/>
              </a:rPr>
              <a:t>yes to everything it asks you during the install process</a:t>
            </a:r>
          </a:p>
          <a:p>
            <a:endParaRPr lang="en-GB" dirty="0" smtClean="0">
              <a:latin typeface="Arial" panose="020B0604020202020204" pitchFamily="34" charset="0"/>
              <a:cs typeface="Arial" panose="020B0604020202020204" pitchFamily="34" charset="0"/>
            </a:endParaRPr>
          </a:p>
          <a:p>
            <a:r>
              <a:rPr lang="en-GB" dirty="0" smtClean="0">
                <a:latin typeface="Arial" panose="020B0604020202020204" pitchFamily="34" charset="0"/>
                <a:cs typeface="Arial" panose="020B0604020202020204" pitchFamily="34" charset="0"/>
              </a:rPr>
              <a:t>Log </a:t>
            </a:r>
            <a:r>
              <a:rPr lang="en-GB" dirty="0">
                <a:latin typeface="Arial" panose="020B0604020202020204" pitchFamily="34" charset="0"/>
                <a:cs typeface="Arial" panose="020B0604020202020204" pitchFamily="34" charset="0"/>
              </a:rPr>
              <a:t>out of Ada and back in </a:t>
            </a:r>
            <a:r>
              <a:rPr lang="en-GB" dirty="0" smtClean="0">
                <a:latin typeface="Arial" panose="020B0604020202020204" pitchFamily="34" charset="0"/>
                <a:cs typeface="Arial" panose="020B0604020202020204" pitchFamily="34" charset="0"/>
              </a:rPr>
              <a:t>again:</a:t>
            </a:r>
          </a:p>
          <a:p>
            <a:r>
              <a:rPr lang="en-GB" b="1" dirty="0">
                <a:solidFill>
                  <a:schemeClr val="tx1">
                    <a:lumMod val="50000"/>
                    <a:lumOff val="50000"/>
                  </a:schemeClr>
                </a:solidFill>
                <a:cs typeface="Arial" panose="020B0604020202020204" pitchFamily="34" charset="0"/>
              </a:rPr>
              <a:t>e</a:t>
            </a:r>
            <a:r>
              <a:rPr lang="en-GB" b="1" dirty="0" smtClean="0">
                <a:solidFill>
                  <a:schemeClr val="tx1">
                    <a:lumMod val="50000"/>
                    <a:lumOff val="50000"/>
                  </a:schemeClr>
                </a:solidFill>
                <a:cs typeface="Arial" panose="020B0604020202020204" pitchFamily="34" charset="0"/>
              </a:rPr>
              <a:t>xit</a:t>
            </a:r>
          </a:p>
          <a:p>
            <a:r>
              <a:rPr lang="en-GB" b="1" dirty="0">
                <a:solidFill>
                  <a:schemeClr val="tx1">
                    <a:lumMod val="50000"/>
                    <a:lumOff val="50000"/>
                  </a:schemeClr>
                </a:solidFill>
                <a:cs typeface="Arial" panose="020B0604020202020204" pitchFamily="34" charset="0"/>
              </a:rPr>
              <a:t>a</a:t>
            </a:r>
            <a:r>
              <a:rPr lang="en-GB" b="1" dirty="0" smtClean="0">
                <a:solidFill>
                  <a:schemeClr val="tx1">
                    <a:lumMod val="50000"/>
                    <a:lumOff val="50000"/>
                  </a:schemeClr>
                </a:solidFill>
                <a:cs typeface="Arial" panose="020B0604020202020204" pitchFamily="34" charset="0"/>
              </a:rPr>
              <a:t>sh </a:t>
            </a:r>
            <a:r>
              <a:rPr lang="en-GB" b="1" dirty="0" err="1" smtClean="0">
                <a:solidFill>
                  <a:schemeClr val="tx1">
                    <a:lumMod val="50000"/>
                    <a:lumOff val="50000"/>
                  </a:schemeClr>
                </a:solidFill>
                <a:cs typeface="Arial" panose="020B0604020202020204" pitchFamily="34" charset="0"/>
              </a:rPr>
              <a:t>ada</a:t>
            </a:r>
            <a:endParaRPr lang="en-GB" b="1" dirty="0">
              <a:solidFill>
                <a:schemeClr val="tx1">
                  <a:lumMod val="50000"/>
                  <a:lumOff val="50000"/>
                </a:schemeClr>
              </a:solidFill>
              <a:cs typeface="Arial" panose="020B0604020202020204" pitchFamily="34" charset="0"/>
            </a:endParaRPr>
          </a:p>
          <a:p>
            <a:endParaRPr lang="en-GB"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Then run the following commands</a:t>
            </a:r>
            <a:r>
              <a:rPr lang="en-GB" dirty="0" smtClean="0">
                <a:latin typeface="Arial" panose="020B0604020202020204" pitchFamily="34" charset="0"/>
                <a:cs typeface="Arial" panose="020B0604020202020204" pitchFamily="34" charset="0"/>
              </a:rPr>
              <a:t>:</a:t>
            </a:r>
            <a:endParaRPr lang="en-GB" b="1" dirty="0">
              <a:solidFill>
                <a:schemeClr val="tx1">
                  <a:lumMod val="50000"/>
                  <a:lumOff val="50000"/>
                </a:schemeClr>
              </a:solidFill>
              <a:latin typeface="+mj-lt"/>
              <a:cs typeface="Arial" panose="020B0604020202020204" pitchFamily="34" charset="0"/>
            </a:endParaRPr>
          </a:p>
          <a:p>
            <a:r>
              <a:rPr lang="en-GB" b="1" dirty="0">
                <a:solidFill>
                  <a:schemeClr val="tx1">
                    <a:lumMod val="50000"/>
                    <a:lumOff val="50000"/>
                  </a:schemeClr>
                </a:solidFill>
                <a:latin typeface="+mj-lt"/>
                <a:cs typeface="Arial" panose="020B0604020202020204" pitchFamily="34" charset="0"/>
              </a:rPr>
              <a:t>conda </a:t>
            </a:r>
            <a:r>
              <a:rPr lang="en-GB" b="1" dirty="0">
                <a:solidFill>
                  <a:schemeClr val="tx1">
                    <a:lumMod val="50000"/>
                    <a:lumOff val="50000"/>
                  </a:schemeClr>
                </a:solidFill>
                <a:latin typeface="+mj-lt"/>
                <a:cs typeface="Arial" panose="020B0604020202020204" pitchFamily="34" charset="0"/>
              </a:rPr>
              <a:t>config --set </a:t>
            </a:r>
            <a:r>
              <a:rPr lang="en-GB" b="1" dirty="0" err="1">
                <a:solidFill>
                  <a:schemeClr val="tx1">
                    <a:lumMod val="50000"/>
                    <a:lumOff val="50000"/>
                  </a:schemeClr>
                </a:solidFill>
                <a:latin typeface="+mj-lt"/>
                <a:cs typeface="Arial" panose="020B0604020202020204" pitchFamily="34" charset="0"/>
              </a:rPr>
              <a:t>auto_activate_base</a:t>
            </a:r>
            <a:r>
              <a:rPr lang="en-GB" b="1" dirty="0">
                <a:solidFill>
                  <a:schemeClr val="tx1">
                    <a:lumMod val="50000"/>
                    <a:lumOff val="50000"/>
                  </a:schemeClr>
                </a:solidFill>
                <a:latin typeface="+mj-lt"/>
                <a:cs typeface="Arial" panose="020B0604020202020204" pitchFamily="34" charset="0"/>
              </a:rPr>
              <a:t> </a:t>
            </a:r>
            <a:r>
              <a:rPr lang="en-GB" b="1" dirty="0" smtClean="0">
                <a:solidFill>
                  <a:schemeClr val="tx1">
                    <a:lumMod val="50000"/>
                    <a:lumOff val="50000"/>
                  </a:schemeClr>
                </a:solidFill>
                <a:latin typeface="+mj-lt"/>
                <a:cs typeface="Arial" panose="020B0604020202020204" pitchFamily="34" charset="0"/>
              </a:rPr>
              <a:t>false</a:t>
            </a:r>
          </a:p>
          <a:p>
            <a:r>
              <a:rPr lang="en-GB" b="1" dirty="0" smtClean="0">
                <a:solidFill>
                  <a:schemeClr val="tx1">
                    <a:lumMod val="50000"/>
                    <a:lumOff val="50000"/>
                  </a:schemeClr>
                </a:solidFill>
                <a:latin typeface="+mj-lt"/>
                <a:cs typeface="Arial" panose="020B0604020202020204" pitchFamily="34" charset="0"/>
              </a:rPr>
              <a:t>conda </a:t>
            </a:r>
            <a:r>
              <a:rPr lang="en-GB" b="1" dirty="0">
                <a:solidFill>
                  <a:schemeClr val="tx1">
                    <a:lumMod val="50000"/>
                    <a:lumOff val="50000"/>
                  </a:schemeClr>
                </a:solidFill>
                <a:latin typeface="+mj-lt"/>
                <a:cs typeface="Arial" panose="020B0604020202020204" pitchFamily="34" charset="0"/>
              </a:rPr>
              <a:t>config</a:t>
            </a:r>
            <a:r>
              <a:rPr lang="en-GB" b="1" dirty="0">
                <a:solidFill>
                  <a:schemeClr val="tx1">
                    <a:lumMod val="50000"/>
                    <a:lumOff val="50000"/>
                  </a:schemeClr>
                </a:solidFill>
                <a:latin typeface="+mj-lt"/>
                <a:cs typeface="Arial" panose="020B0604020202020204" pitchFamily="34" charset="0"/>
              </a:rPr>
              <a:t> --append channels conda-forge</a:t>
            </a:r>
          </a:p>
          <a:p>
            <a:r>
              <a:rPr lang="en-GB" b="1" dirty="0">
                <a:solidFill>
                  <a:schemeClr val="tx1">
                    <a:lumMod val="50000"/>
                    <a:lumOff val="50000"/>
                  </a:schemeClr>
                </a:solidFill>
                <a:latin typeface="+mj-lt"/>
                <a:cs typeface="Arial" panose="020B0604020202020204" pitchFamily="34" charset="0"/>
              </a:rPr>
              <a:t>conda </a:t>
            </a:r>
            <a:r>
              <a:rPr lang="en-GB" b="1" dirty="0">
                <a:solidFill>
                  <a:schemeClr val="tx1">
                    <a:lumMod val="50000"/>
                    <a:lumOff val="50000"/>
                  </a:schemeClr>
                </a:solidFill>
                <a:latin typeface="+mj-lt"/>
                <a:cs typeface="Arial" panose="020B0604020202020204" pitchFamily="34" charset="0"/>
              </a:rPr>
              <a:t>config --append channels </a:t>
            </a:r>
            <a:r>
              <a:rPr lang="en-GB" b="1" dirty="0" err="1">
                <a:solidFill>
                  <a:schemeClr val="tx1">
                    <a:lumMod val="50000"/>
                    <a:lumOff val="50000"/>
                  </a:schemeClr>
                </a:solidFill>
                <a:latin typeface="+mj-lt"/>
                <a:cs typeface="Arial" panose="020B0604020202020204" pitchFamily="34" charset="0"/>
              </a:rPr>
              <a:t>bioconda</a:t>
            </a:r>
            <a:endParaRPr lang="en-GB" b="1" dirty="0">
              <a:solidFill>
                <a:schemeClr val="tx1">
                  <a:lumMod val="50000"/>
                  <a:lumOff val="50000"/>
                </a:schemeClr>
              </a:solidFill>
              <a:latin typeface="+mj-lt"/>
              <a:cs typeface="Arial" panose="020B0604020202020204" pitchFamily="34" charset="0"/>
            </a:endParaRPr>
          </a:p>
          <a:p>
            <a:r>
              <a:rPr lang="en-GB" b="1" dirty="0">
                <a:solidFill>
                  <a:schemeClr val="tx1">
                    <a:lumMod val="50000"/>
                    <a:lumOff val="50000"/>
                  </a:schemeClr>
                </a:solidFill>
                <a:latin typeface="+mj-lt"/>
                <a:cs typeface="Arial" panose="020B0604020202020204" pitchFamily="34" charset="0"/>
              </a:rPr>
              <a:t>conda </a:t>
            </a:r>
            <a:r>
              <a:rPr lang="en-GB" b="1" dirty="0" smtClean="0">
                <a:solidFill>
                  <a:schemeClr val="tx1">
                    <a:lumMod val="50000"/>
                    <a:lumOff val="50000"/>
                  </a:schemeClr>
                </a:solidFill>
                <a:latin typeface="+mj-lt"/>
                <a:cs typeface="Arial" panose="020B0604020202020204" pitchFamily="34" charset="0"/>
              </a:rPr>
              <a:t>deactivate</a:t>
            </a:r>
          </a:p>
          <a:p>
            <a:endParaRPr lang="en-GB" b="1" dirty="0">
              <a:solidFill>
                <a:schemeClr val="tx1">
                  <a:lumMod val="50000"/>
                  <a:lumOff val="50000"/>
                </a:schemeClr>
              </a:solidFill>
              <a:latin typeface="+mj-lt"/>
              <a:cs typeface="Arial" panose="020B0604020202020204" pitchFamily="34" charset="0"/>
            </a:endParaRPr>
          </a:p>
          <a:p>
            <a:r>
              <a:rPr lang="en-GB" dirty="0" smtClean="0">
                <a:latin typeface="Arial" panose="020B0604020202020204" pitchFamily="34" charset="0"/>
                <a:cs typeface="Arial" panose="020B0604020202020204" pitchFamily="34" charset="0"/>
              </a:rPr>
              <a:t>Create a test conda environment, activate it and check the software is available, then deactivate it: </a:t>
            </a:r>
          </a:p>
          <a:p>
            <a:r>
              <a:rPr lang="en-GB" b="1" dirty="0">
                <a:solidFill>
                  <a:schemeClr val="tx1">
                    <a:lumMod val="50000"/>
                    <a:lumOff val="50000"/>
                  </a:schemeClr>
                </a:solidFill>
                <a:latin typeface="+mj-lt"/>
                <a:cs typeface="Arial" panose="020B0604020202020204" pitchFamily="34" charset="0"/>
              </a:rPr>
              <a:t>c</a:t>
            </a:r>
            <a:r>
              <a:rPr lang="en-GB" b="1" dirty="0" smtClean="0">
                <a:solidFill>
                  <a:schemeClr val="tx1">
                    <a:lumMod val="50000"/>
                    <a:lumOff val="50000"/>
                  </a:schemeClr>
                </a:solidFill>
                <a:latin typeface="+mj-lt"/>
                <a:cs typeface="Arial" panose="020B0604020202020204" pitchFamily="34" charset="0"/>
              </a:rPr>
              <a:t>onda create --name </a:t>
            </a:r>
            <a:r>
              <a:rPr lang="en-GB" b="1" dirty="0" err="1" smtClean="0">
                <a:solidFill>
                  <a:schemeClr val="tx1">
                    <a:lumMod val="50000"/>
                    <a:lumOff val="50000"/>
                  </a:schemeClr>
                </a:solidFill>
                <a:latin typeface="+mj-lt"/>
                <a:cs typeface="Arial" panose="020B0604020202020204" pitchFamily="34" charset="0"/>
              </a:rPr>
              <a:t>nanoplot</a:t>
            </a:r>
            <a:r>
              <a:rPr lang="en-GB" b="1" dirty="0" smtClean="0">
                <a:solidFill>
                  <a:schemeClr val="tx1">
                    <a:lumMod val="50000"/>
                    <a:lumOff val="50000"/>
                  </a:schemeClr>
                </a:solidFill>
                <a:latin typeface="+mj-lt"/>
                <a:cs typeface="Arial" panose="020B0604020202020204" pitchFamily="34" charset="0"/>
              </a:rPr>
              <a:t> </a:t>
            </a:r>
            <a:r>
              <a:rPr lang="en-GB" b="1" dirty="0" err="1" smtClean="0">
                <a:solidFill>
                  <a:schemeClr val="tx1">
                    <a:lumMod val="50000"/>
                    <a:lumOff val="50000"/>
                  </a:schemeClr>
                </a:solidFill>
                <a:latin typeface="+mj-lt"/>
                <a:cs typeface="Arial" panose="020B0604020202020204" pitchFamily="34" charset="0"/>
              </a:rPr>
              <a:t>nanoplot</a:t>
            </a:r>
            <a:endParaRPr lang="en-GB" b="1" dirty="0">
              <a:solidFill>
                <a:schemeClr val="tx1">
                  <a:lumMod val="50000"/>
                  <a:lumOff val="50000"/>
                </a:schemeClr>
              </a:solidFill>
              <a:latin typeface="+mj-lt"/>
              <a:cs typeface="Arial" panose="020B0604020202020204" pitchFamily="34" charset="0"/>
            </a:endParaRPr>
          </a:p>
          <a:p>
            <a:r>
              <a:rPr lang="en-GB" b="1" dirty="0">
                <a:solidFill>
                  <a:schemeClr val="tx1">
                    <a:lumMod val="50000"/>
                    <a:lumOff val="50000"/>
                  </a:schemeClr>
                </a:solidFill>
                <a:latin typeface="+mj-lt"/>
                <a:cs typeface="Arial" panose="020B0604020202020204" pitchFamily="34" charset="0"/>
              </a:rPr>
              <a:t>c</a:t>
            </a:r>
            <a:r>
              <a:rPr lang="en-GB" b="1" dirty="0" smtClean="0">
                <a:solidFill>
                  <a:schemeClr val="tx1">
                    <a:lumMod val="50000"/>
                    <a:lumOff val="50000"/>
                  </a:schemeClr>
                </a:solidFill>
                <a:latin typeface="+mj-lt"/>
                <a:cs typeface="Arial" panose="020B0604020202020204" pitchFamily="34" charset="0"/>
              </a:rPr>
              <a:t>onda activate </a:t>
            </a:r>
            <a:r>
              <a:rPr lang="en-GB" b="1" dirty="0" err="1" smtClean="0">
                <a:solidFill>
                  <a:schemeClr val="tx1">
                    <a:lumMod val="50000"/>
                    <a:lumOff val="50000"/>
                  </a:schemeClr>
                </a:solidFill>
                <a:latin typeface="+mj-lt"/>
                <a:cs typeface="Arial" panose="020B0604020202020204" pitchFamily="34" charset="0"/>
              </a:rPr>
              <a:t>nanoplot</a:t>
            </a:r>
            <a:endParaRPr lang="en-GB" b="1" dirty="0" smtClean="0">
              <a:solidFill>
                <a:schemeClr val="tx1">
                  <a:lumMod val="50000"/>
                  <a:lumOff val="50000"/>
                </a:schemeClr>
              </a:solidFill>
              <a:latin typeface="+mj-lt"/>
              <a:cs typeface="Arial" panose="020B0604020202020204" pitchFamily="34" charset="0"/>
            </a:endParaRPr>
          </a:p>
          <a:p>
            <a:r>
              <a:rPr lang="en-GB" b="1" dirty="0" err="1" smtClean="0">
                <a:solidFill>
                  <a:schemeClr val="tx1">
                    <a:lumMod val="50000"/>
                    <a:lumOff val="50000"/>
                  </a:schemeClr>
                </a:solidFill>
                <a:latin typeface="+mj-lt"/>
                <a:cs typeface="Arial" panose="020B0604020202020204" pitchFamily="34" charset="0"/>
              </a:rPr>
              <a:t>NanoPlot</a:t>
            </a:r>
            <a:r>
              <a:rPr lang="en-GB" b="1" dirty="0" smtClean="0">
                <a:solidFill>
                  <a:schemeClr val="tx1">
                    <a:lumMod val="50000"/>
                    <a:lumOff val="50000"/>
                  </a:schemeClr>
                </a:solidFill>
                <a:latin typeface="+mj-lt"/>
                <a:cs typeface="Arial" panose="020B0604020202020204" pitchFamily="34" charset="0"/>
              </a:rPr>
              <a:t> -h</a:t>
            </a:r>
          </a:p>
          <a:p>
            <a:r>
              <a:rPr lang="en-GB" b="1" dirty="0">
                <a:solidFill>
                  <a:schemeClr val="tx1">
                    <a:lumMod val="50000"/>
                    <a:lumOff val="50000"/>
                  </a:schemeClr>
                </a:solidFill>
                <a:latin typeface="+mj-lt"/>
                <a:cs typeface="Arial" panose="020B0604020202020204" pitchFamily="34" charset="0"/>
              </a:rPr>
              <a:t>c</a:t>
            </a:r>
            <a:r>
              <a:rPr lang="en-GB" b="1" dirty="0" smtClean="0">
                <a:solidFill>
                  <a:schemeClr val="tx1">
                    <a:lumMod val="50000"/>
                    <a:lumOff val="50000"/>
                  </a:schemeClr>
                </a:solidFill>
                <a:latin typeface="+mj-lt"/>
                <a:cs typeface="Arial" panose="020B0604020202020204" pitchFamily="34" charset="0"/>
              </a:rPr>
              <a:t>onda deactivate</a:t>
            </a:r>
          </a:p>
          <a:p>
            <a:endParaRPr lang="en-GB" b="1" dirty="0">
              <a:solidFill>
                <a:schemeClr val="tx1">
                  <a:lumMod val="50000"/>
                  <a:lumOff val="50000"/>
                </a:schemeClr>
              </a:solidFill>
              <a:latin typeface="+mj-lt"/>
              <a:cs typeface="Arial" panose="020B0604020202020204" pitchFamily="34" charset="0"/>
            </a:endParaRPr>
          </a:p>
        </p:txBody>
      </p:sp>
      <p:pic>
        <p:nvPicPr>
          <p:cNvPr id="10242" name="Picture 2" descr="Conda — CRC User documentation">
            <a:extLst>
              <a:ext uri="{FF2B5EF4-FFF2-40B4-BE49-F238E27FC236}">
                <a16:creationId xmlns:a16="http://schemas.microsoft.com/office/drawing/2014/main" id="{7A3F1AC2-B586-48BE-03B7-7AF37EE4D0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1488" y="2650236"/>
            <a:ext cx="4353273" cy="1748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27039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5A51E26-6349-1966-C60E-67FAEAC83F2A}"/>
              </a:ext>
            </a:extLst>
          </p:cNvPr>
          <p:cNvSpPr txBox="1"/>
          <p:nvPr/>
        </p:nvSpPr>
        <p:spPr>
          <a:xfrm>
            <a:off x="540451" y="1615104"/>
            <a:ext cx="7204363" cy="3416320"/>
          </a:xfrm>
          <a:prstGeom prst="rect">
            <a:avLst/>
          </a:prstGeom>
          <a:noFill/>
        </p:spPr>
        <p:txBody>
          <a:bodyPr wrap="square">
            <a:spAutoFit/>
          </a:bodyPr>
          <a:lstStyle/>
          <a:p>
            <a:pPr algn="l">
              <a:lnSpc>
                <a:spcPct val="150000"/>
              </a:lnSpc>
            </a:pPr>
            <a:endParaRPr lang="en-GB" sz="2400" dirty="0">
              <a:solidFill>
                <a:srgbClr val="323130"/>
              </a:solidFill>
              <a:latin typeface="Segoe UI" panose="020B0502040204020203" pitchFamily="34" charset="0"/>
            </a:endParaRPr>
          </a:p>
          <a:p>
            <a:pPr algn="l">
              <a:lnSpc>
                <a:spcPct val="150000"/>
              </a:lnSpc>
            </a:pPr>
            <a:r>
              <a:rPr lang="en-GB" sz="2400" b="0" i="0" dirty="0">
                <a:solidFill>
                  <a:srgbClr val="323130"/>
                </a:solidFill>
                <a:effectLst/>
                <a:latin typeface="Segoe UI" panose="020B0502040204020203" pitchFamily="34" charset="0"/>
              </a:rPr>
              <a:t>The Exploration tier gives the exploration user: </a:t>
            </a:r>
          </a:p>
          <a:p>
            <a:pPr algn="l">
              <a:buFont typeface="Arial" panose="020B0604020202020204" pitchFamily="34" charset="0"/>
              <a:buChar char="•"/>
            </a:pPr>
            <a:r>
              <a:rPr lang="en-GB" sz="2400" b="0" i="0" dirty="0">
                <a:solidFill>
                  <a:srgbClr val="323130"/>
                </a:solidFill>
                <a:effectLst/>
                <a:latin typeface="var(--fontFamilyCustomFont900, var(--fontFamilyBase))"/>
              </a:rPr>
              <a:t> simultaneous use of up to 96 CPU cores</a:t>
            </a:r>
          </a:p>
          <a:p>
            <a:pPr algn="l">
              <a:buFont typeface="Arial" panose="020B0604020202020204" pitchFamily="34" charset="0"/>
              <a:buChar char="•"/>
            </a:pPr>
            <a:r>
              <a:rPr lang="en-GB" sz="2400" b="0" i="0" dirty="0">
                <a:solidFill>
                  <a:srgbClr val="323130"/>
                </a:solidFill>
                <a:effectLst/>
                <a:latin typeface="var(--fontFamilyCustomFont900, var(--fontFamilyBase))"/>
              </a:rPr>
              <a:t> 360 GB memory (RAM)</a:t>
            </a:r>
          </a:p>
          <a:p>
            <a:pPr algn="l">
              <a:buFont typeface="Arial" panose="020B0604020202020204" pitchFamily="34" charset="0"/>
              <a:buChar char="•"/>
            </a:pPr>
            <a:r>
              <a:rPr lang="en-GB" sz="2400" b="0" i="0" dirty="0">
                <a:solidFill>
                  <a:srgbClr val="323130"/>
                </a:solidFill>
                <a:effectLst/>
                <a:latin typeface="var(--fontFamilyCustomFont900, var(--fontFamilyBase))"/>
              </a:rPr>
              <a:t> Job lengths of up to 2 days.</a:t>
            </a:r>
          </a:p>
          <a:p>
            <a:pPr algn="l">
              <a:buFont typeface="Arial" panose="020B0604020202020204" pitchFamily="34" charset="0"/>
              <a:buChar char="•"/>
            </a:pPr>
            <a:r>
              <a:rPr lang="en-GB" sz="2400" b="0" i="0" dirty="0">
                <a:solidFill>
                  <a:srgbClr val="323130"/>
                </a:solidFill>
                <a:effectLst/>
                <a:latin typeface="var(--fontFamilyCustomFont900, var(--fontFamilyBase))"/>
              </a:rPr>
              <a:t> 1TB of storage (disk space) by default.</a:t>
            </a:r>
          </a:p>
          <a:p>
            <a:pPr algn="l">
              <a:buFont typeface="Arial" panose="020B0604020202020204" pitchFamily="34" charset="0"/>
              <a:buChar char="•"/>
            </a:pPr>
            <a:r>
              <a:rPr lang="en-GB" sz="2400" b="0" i="0" dirty="0">
                <a:solidFill>
                  <a:srgbClr val="323130"/>
                </a:solidFill>
                <a:effectLst/>
                <a:latin typeface="var(--fontFamilyCustomFont900, var(--fontFamilyBase))"/>
              </a:rPr>
              <a:t> Exploration tier users that need extra resource will be advised to apply for the ‘production’ tier.</a:t>
            </a:r>
          </a:p>
        </p:txBody>
      </p:sp>
      <p:sp>
        <p:nvSpPr>
          <p:cNvPr id="6" name="Title 1">
            <a:extLst>
              <a:ext uri="{FF2B5EF4-FFF2-40B4-BE49-F238E27FC236}">
                <a16:creationId xmlns:a16="http://schemas.microsoft.com/office/drawing/2014/main" id="{FE8A0E26-2C96-7DC4-D325-B9657D319786}"/>
              </a:ext>
            </a:extLst>
          </p:cNvPr>
          <p:cNvSpPr txBox="1">
            <a:spLocks/>
          </p:cNvSpPr>
          <p:nvPr/>
        </p:nvSpPr>
        <p:spPr>
          <a:xfrm>
            <a:off x="1520327" y="205535"/>
            <a:ext cx="9144000" cy="557441"/>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latin typeface="Arial" panose="020B0604020202020204" pitchFamily="34" charset="0"/>
                <a:cs typeface="Arial" panose="020B0604020202020204" pitchFamily="34" charset="0"/>
              </a:rPr>
              <a:t>Exploration tier</a:t>
            </a:r>
            <a:r>
              <a:rPr lang="en-US" sz="3600" dirty="0">
                <a:latin typeface="Arial" panose="020B0604020202020204" pitchFamily="34" charset="0"/>
                <a:cs typeface="Arial" panose="020B0604020202020204" pitchFamily="34" charset="0"/>
                <a:sym typeface="Wingdings" pitchFamily="2" charset="2"/>
              </a:rPr>
              <a:t> (your accounts semesters 1 &amp; 2)</a:t>
            </a:r>
            <a:endParaRPr lang="en-US" sz="36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C9B72639-31F1-2990-4562-5C47DC97D661}"/>
              </a:ext>
            </a:extLst>
          </p:cNvPr>
          <p:cNvSpPr txBox="1"/>
          <p:nvPr/>
        </p:nvSpPr>
        <p:spPr>
          <a:xfrm>
            <a:off x="1314345" y="913180"/>
            <a:ext cx="9555963" cy="461665"/>
          </a:xfrm>
          <a:prstGeom prst="rect">
            <a:avLst/>
          </a:prstGeom>
          <a:noFill/>
        </p:spPr>
        <p:txBody>
          <a:bodyPr wrap="square">
            <a:spAutoFit/>
          </a:bodyPr>
          <a:lstStyle/>
          <a:p>
            <a:pPr algn="l"/>
            <a:r>
              <a:rPr lang="en-GB" sz="2400" b="0" i="0" dirty="0">
                <a:solidFill>
                  <a:srgbClr val="323130"/>
                </a:solidFill>
                <a:effectLst/>
                <a:latin typeface="Segoe UI" panose="020B0502040204020203" pitchFamily="34" charset="0"/>
              </a:rPr>
              <a:t>This tier gives you a ‘sandpit’ where you can develop your HPC skills.</a:t>
            </a:r>
          </a:p>
        </p:txBody>
      </p:sp>
      <p:pic>
        <p:nvPicPr>
          <p:cNvPr id="2052" name="Picture 4" descr="Premium Vector | Illustration an Explorer with hat and backpack">
            <a:extLst>
              <a:ext uri="{FF2B5EF4-FFF2-40B4-BE49-F238E27FC236}">
                <a16:creationId xmlns:a16="http://schemas.microsoft.com/office/drawing/2014/main" id="{433401A8-F508-6B99-B454-6F3E2BE56B0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566" t="7071" r="26566" b="7273"/>
          <a:stretch/>
        </p:blipFill>
        <p:spPr bwMode="auto">
          <a:xfrm>
            <a:off x="8049368" y="1615104"/>
            <a:ext cx="2474700" cy="4522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540923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762D9B-FBAF-1D4F-C80A-109BD1215B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26B4D2-B097-A689-3055-7875992D38EE}"/>
              </a:ext>
            </a:extLst>
          </p:cNvPr>
          <p:cNvSpPr>
            <a:spLocks noGrp="1"/>
          </p:cNvSpPr>
          <p:nvPr>
            <p:ph type="ctrTitle"/>
          </p:nvPr>
        </p:nvSpPr>
        <p:spPr>
          <a:xfrm>
            <a:off x="237565" y="-15487"/>
            <a:ext cx="11716870" cy="727114"/>
          </a:xfrm>
        </p:spPr>
        <p:txBody>
          <a:bodyPr>
            <a:noAutofit/>
          </a:bodyPr>
          <a:lstStyle/>
          <a:p>
            <a:r>
              <a:rPr lang="en-US" sz="3600" dirty="0">
                <a:latin typeface="Arial" panose="020B0604020202020204" pitchFamily="34" charset="0"/>
                <a:cs typeface="Arial" panose="020B0604020202020204" pitchFamily="34" charset="0"/>
              </a:rPr>
              <a:t>EXAMPLE: using </a:t>
            </a:r>
            <a:r>
              <a:rPr lang="en-US" sz="3600" dirty="0" err="1">
                <a:latin typeface="Arial" panose="020B0604020202020204" pitchFamily="34" charset="0"/>
                <a:cs typeface="Arial" panose="020B0604020202020204" pitchFamily="34" charset="0"/>
              </a:rPr>
              <a:t>conda</a:t>
            </a:r>
            <a:r>
              <a:rPr lang="en-US" sz="3600" dirty="0">
                <a:latin typeface="Arial" panose="020B0604020202020204" pitchFamily="34" charset="0"/>
                <a:cs typeface="Arial" panose="020B0604020202020204" pitchFamily="34" charset="0"/>
              </a:rPr>
              <a:t> in a job submission script</a:t>
            </a:r>
          </a:p>
        </p:txBody>
      </p:sp>
      <p:pic>
        <p:nvPicPr>
          <p:cNvPr id="10242" name="Picture 2" descr="Conda — CRC User documentation">
            <a:extLst>
              <a:ext uri="{FF2B5EF4-FFF2-40B4-BE49-F238E27FC236}">
                <a16:creationId xmlns:a16="http://schemas.microsoft.com/office/drawing/2014/main" id="{01AFE415-600E-41F0-6D96-D6B45B7FED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1162" y="456859"/>
            <a:ext cx="4353273" cy="174867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8C5227B-425C-C660-3E54-1351237F228C}"/>
              </a:ext>
            </a:extLst>
          </p:cNvPr>
          <p:cNvSpPr txBox="1"/>
          <p:nvPr/>
        </p:nvSpPr>
        <p:spPr>
          <a:xfrm>
            <a:off x="1112348" y="732347"/>
            <a:ext cx="10203348" cy="6001643"/>
          </a:xfrm>
          <a:prstGeom prst="rect">
            <a:avLst/>
          </a:prstGeom>
          <a:solidFill>
            <a:schemeClr val="accent1">
              <a:alpha val="16000"/>
            </a:schemeClr>
          </a:solidFill>
          <a:ln>
            <a:solidFill>
              <a:schemeClr val="accent1"/>
            </a:solidFill>
          </a:ln>
        </p:spPr>
        <p:txBody>
          <a:bodyPr wrap="square">
            <a:spAutoFit/>
          </a:bodyPr>
          <a:lstStyle/>
          <a:p>
            <a:r>
              <a:rPr lang="en-US" sz="1600" dirty="0">
                <a:latin typeface="+mj-lt"/>
              </a:rPr>
              <a:t>#!/bin/bash</a:t>
            </a:r>
          </a:p>
          <a:p>
            <a:endParaRPr lang="en-US" sz="1600" dirty="0">
              <a:latin typeface="+mj-lt"/>
            </a:endParaRPr>
          </a:p>
          <a:p>
            <a:r>
              <a:rPr lang="en-US" sz="1600" dirty="0">
                <a:latin typeface="+mj-lt"/>
              </a:rPr>
              <a:t>#SBATCH --partition=</a:t>
            </a:r>
            <a:r>
              <a:rPr lang="en-US" sz="1600" dirty="0" err="1">
                <a:latin typeface="+mj-lt"/>
              </a:rPr>
              <a:t>defq</a:t>
            </a:r>
            <a:endParaRPr lang="en-US" sz="1600" dirty="0">
              <a:latin typeface="+mj-lt"/>
            </a:endParaRPr>
          </a:p>
          <a:p>
            <a:r>
              <a:rPr lang="en-US" sz="1600" dirty="0">
                <a:latin typeface="+mj-lt"/>
              </a:rPr>
              <a:t>#SBATCH --nodes=1</a:t>
            </a:r>
          </a:p>
          <a:p>
            <a:r>
              <a:rPr lang="en-US" sz="1600" dirty="0">
                <a:latin typeface="+mj-lt"/>
              </a:rPr>
              <a:t>#SBATCH --</a:t>
            </a:r>
            <a:r>
              <a:rPr lang="en-US" sz="1600" dirty="0" err="1">
                <a:latin typeface="+mj-lt"/>
              </a:rPr>
              <a:t>ntasks</a:t>
            </a:r>
            <a:r>
              <a:rPr lang="en-US" sz="1600" dirty="0">
                <a:latin typeface="+mj-lt"/>
              </a:rPr>
              <a:t>=1</a:t>
            </a:r>
          </a:p>
          <a:p>
            <a:r>
              <a:rPr lang="en-US" sz="1600" dirty="0">
                <a:latin typeface="+mj-lt"/>
              </a:rPr>
              <a:t>#SBATCH --</a:t>
            </a:r>
            <a:r>
              <a:rPr lang="en-US" sz="1600" dirty="0" err="1">
                <a:latin typeface="+mj-lt"/>
              </a:rPr>
              <a:t>cpus</a:t>
            </a:r>
            <a:r>
              <a:rPr lang="en-US" sz="1600" dirty="0">
                <a:latin typeface="+mj-lt"/>
              </a:rPr>
              <a:t>-per-task=1</a:t>
            </a:r>
          </a:p>
          <a:p>
            <a:r>
              <a:rPr lang="en-US" sz="1600" dirty="0">
                <a:latin typeface="+mj-lt"/>
              </a:rPr>
              <a:t>#SBATCH --mem=1g</a:t>
            </a:r>
          </a:p>
          <a:p>
            <a:r>
              <a:rPr lang="en-US" sz="1600" dirty="0">
                <a:latin typeface="+mj-lt"/>
              </a:rPr>
              <a:t>#SBATCH --time=00:05:00</a:t>
            </a:r>
          </a:p>
          <a:p>
            <a:r>
              <a:rPr lang="en-US" sz="1600" dirty="0">
                <a:latin typeface="+mj-lt"/>
              </a:rPr>
              <a:t>#SBATCH --job-name=</a:t>
            </a:r>
            <a:r>
              <a:rPr lang="en-US" sz="1600" dirty="0" err="1">
                <a:latin typeface="+mj-lt"/>
              </a:rPr>
              <a:t>my_job</a:t>
            </a:r>
            <a:endParaRPr lang="en-US" sz="1600" dirty="0">
              <a:latin typeface="+mj-lt"/>
            </a:endParaRPr>
          </a:p>
          <a:p>
            <a:r>
              <a:rPr lang="en-US" sz="1600" dirty="0">
                <a:latin typeface="+mj-lt"/>
              </a:rPr>
              <a:t>#SBATCH --output=/gpfs01/home/</a:t>
            </a:r>
            <a:r>
              <a:rPr lang="en-US" sz="1600" dirty="0" err="1">
                <a:solidFill>
                  <a:schemeClr val="accent6">
                    <a:lumMod val="75000"/>
                  </a:schemeClr>
                </a:solidFill>
                <a:latin typeface="+mj-lt"/>
              </a:rPr>
              <a:t>mbzlld</a:t>
            </a:r>
            <a:r>
              <a:rPr lang="en-US" sz="1600" dirty="0">
                <a:latin typeface="+mj-lt"/>
              </a:rPr>
              <a:t>/</a:t>
            </a:r>
            <a:r>
              <a:rPr lang="en-US" sz="1600" dirty="0" err="1">
                <a:latin typeface="+mj-lt"/>
              </a:rPr>
              <a:t>slurm</a:t>
            </a:r>
            <a:r>
              <a:rPr lang="en-US" sz="1600" dirty="0">
                <a:latin typeface="+mj-lt"/>
              </a:rPr>
              <a:t>-%x-%</a:t>
            </a:r>
            <a:r>
              <a:rPr lang="en-US" sz="1600" dirty="0" err="1">
                <a:latin typeface="+mj-lt"/>
              </a:rPr>
              <a:t>j.out</a:t>
            </a:r>
            <a:endParaRPr lang="en-US" sz="1600" dirty="0">
              <a:latin typeface="+mj-lt"/>
            </a:endParaRPr>
          </a:p>
          <a:p>
            <a:r>
              <a:rPr lang="en-US" sz="1600" dirty="0">
                <a:latin typeface="+mj-lt"/>
              </a:rPr>
              <a:t>#SBATCH --error=/gpfs01/home/</a:t>
            </a:r>
            <a:r>
              <a:rPr lang="en-US" sz="1600" dirty="0" err="1">
                <a:solidFill>
                  <a:schemeClr val="accent6">
                    <a:lumMod val="75000"/>
                  </a:schemeClr>
                </a:solidFill>
                <a:latin typeface="+mj-lt"/>
              </a:rPr>
              <a:t>mbzlld</a:t>
            </a:r>
            <a:r>
              <a:rPr lang="en-US" sz="1600" dirty="0">
                <a:latin typeface="+mj-lt"/>
              </a:rPr>
              <a:t>/</a:t>
            </a:r>
            <a:r>
              <a:rPr lang="en-US" sz="1600" dirty="0" err="1">
                <a:latin typeface="+mj-lt"/>
              </a:rPr>
              <a:t>slurm</a:t>
            </a:r>
            <a:r>
              <a:rPr lang="en-US" sz="1600" dirty="0">
                <a:latin typeface="+mj-lt"/>
              </a:rPr>
              <a:t>-%x-%</a:t>
            </a:r>
            <a:r>
              <a:rPr lang="en-US" sz="1600" dirty="0" err="1">
                <a:latin typeface="+mj-lt"/>
              </a:rPr>
              <a:t>j.err</a:t>
            </a:r>
            <a:endParaRPr lang="en-US" sz="1600" dirty="0">
              <a:latin typeface="+mj-lt"/>
            </a:endParaRPr>
          </a:p>
          <a:p>
            <a:r>
              <a:rPr lang="en-US" sz="1600" dirty="0">
                <a:latin typeface="+mj-lt"/>
              </a:rPr>
              <a:t>#SBATCH --mail-type=ALL</a:t>
            </a:r>
          </a:p>
          <a:p>
            <a:r>
              <a:rPr lang="en-US" sz="1600" dirty="0">
                <a:latin typeface="+mj-lt"/>
              </a:rPr>
              <a:t>#SBATCH --mail-user=</a:t>
            </a:r>
            <a:r>
              <a:rPr lang="en-US" sz="1600" dirty="0" err="1">
                <a:solidFill>
                  <a:schemeClr val="accent6">
                    <a:lumMod val="75000"/>
                  </a:schemeClr>
                </a:solidFill>
                <a:latin typeface="+mj-lt"/>
              </a:rPr>
              <a:t>mbzlld</a:t>
            </a:r>
            <a:r>
              <a:rPr lang="en-US" sz="1600" dirty="0" err="1">
                <a:latin typeface="+mj-lt"/>
              </a:rPr>
              <a:t>@exmail.nottingham.ac.uk</a:t>
            </a:r>
            <a:endParaRPr lang="en-US" sz="1600" dirty="0">
              <a:latin typeface="+mj-lt"/>
            </a:endParaRPr>
          </a:p>
          <a:p>
            <a:endParaRPr lang="en-US" sz="1600" dirty="0">
              <a:latin typeface="+mj-lt"/>
            </a:endParaRPr>
          </a:p>
          <a:p>
            <a:r>
              <a:rPr lang="en-US" sz="1600" dirty="0">
                <a:latin typeface="+mj-lt"/>
              </a:rPr>
              <a:t># source your bash profile so you can use </a:t>
            </a:r>
            <a:r>
              <a:rPr lang="en-US" sz="1600" dirty="0" err="1">
                <a:latin typeface="+mj-lt"/>
              </a:rPr>
              <a:t>conda</a:t>
            </a:r>
            <a:endParaRPr lang="en-US" sz="1600" dirty="0">
              <a:latin typeface="+mj-lt"/>
            </a:endParaRPr>
          </a:p>
          <a:p>
            <a:r>
              <a:rPr lang="en-US" sz="1600" dirty="0">
                <a:latin typeface="+mj-lt"/>
              </a:rPr>
              <a:t>source $HOME/.</a:t>
            </a:r>
            <a:r>
              <a:rPr lang="en-US" sz="1600" dirty="0" err="1">
                <a:latin typeface="+mj-lt"/>
              </a:rPr>
              <a:t>bash_profile</a:t>
            </a:r>
            <a:endParaRPr lang="en-US" sz="1600" dirty="0">
              <a:latin typeface="+mj-lt"/>
            </a:endParaRPr>
          </a:p>
          <a:p>
            <a:endParaRPr lang="en-US" sz="1600" dirty="0">
              <a:latin typeface="+mj-lt"/>
            </a:endParaRPr>
          </a:p>
          <a:p>
            <a:r>
              <a:rPr lang="en-US" sz="1600" dirty="0">
                <a:latin typeface="+mj-lt"/>
              </a:rPr>
              <a:t># activate </a:t>
            </a:r>
            <a:r>
              <a:rPr lang="en-US" sz="1600" dirty="0" err="1">
                <a:latin typeface="+mj-lt"/>
              </a:rPr>
              <a:t>conda</a:t>
            </a:r>
            <a:r>
              <a:rPr lang="en-US" sz="1600" dirty="0">
                <a:latin typeface="+mj-lt"/>
              </a:rPr>
              <a:t> environment</a:t>
            </a:r>
          </a:p>
          <a:p>
            <a:r>
              <a:rPr lang="en-US" sz="1600" dirty="0" err="1">
                <a:latin typeface="+mj-lt"/>
              </a:rPr>
              <a:t>conda</a:t>
            </a:r>
            <a:r>
              <a:rPr lang="en-US" sz="1600" dirty="0">
                <a:latin typeface="+mj-lt"/>
              </a:rPr>
              <a:t> activate </a:t>
            </a:r>
            <a:r>
              <a:rPr lang="en-US" sz="1600" dirty="0" err="1">
                <a:latin typeface="+mj-lt"/>
              </a:rPr>
              <a:t>environment_name</a:t>
            </a:r>
            <a:endParaRPr lang="en-US" sz="1600" dirty="0">
              <a:latin typeface="+mj-lt"/>
            </a:endParaRPr>
          </a:p>
          <a:p>
            <a:endParaRPr lang="en-US" sz="1600" dirty="0">
              <a:latin typeface="+mj-lt"/>
            </a:endParaRPr>
          </a:p>
          <a:p>
            <a:r>
              <a:rPr lang="en-US" sz="1600" dirty="0">
                <a:latin typeface="+mj-lt"/>
              </a:rPr>
              <a:t># do some tasks within </a:t>
            </a:r>
            <a:r>
              <a:rPr lang="en-US" sz="1600" dirty="0" err="1">
                <a:latin typeface="+mj-lt"/>
              </a:rPr>
              <a:t>conda</a:t>
            </a:r>
            <a:r>
              <a:rPr lang="en-US" sz="1600" dirty="0">
                <a:latin typeface="+mj-lt"/>
              </a:rPr>
              <a:t> environment</a:t>
            </a:r>
          </a:p>
          <a:p>
            <a:endParaRPr lang="en-US" sz="1600" dirty="0">
              <a:latin typeface="+mj-lt"/>
            </a:endParaRPr>
          </a:p>
          <a:p>
            <a:r>
              <a:rPr lang="en-US" sz="1600" dirty="0">
                <a:latin typeface="+mj-lt"/>
              </a:rPr>
              <a:t># deactivate </a:t>
            </a:r>
            <a:r>
              <a:rPr lang="en-US" sz="1600" dirty="0" err="1">
                <a:latin typeface="+mj-lt"/>
              </a:rPr>
              <a:t>conda</a:t>
            </a:r>
            <a:r>
              <a:rPr lang="en-US" sz="1600" dirty="0">
                <a:latin typeface="+mj-lt"/>
              </a:rPr>
              <a:t> environment</a:t>
            </a:r>
          </a:p>
          <a:p>
            <a:r>
              <a:rPr lang="en-US" sz="1600" dirty="0" err="1">
                <a:latin typeface="+mj-lt"/>
              </a:rPr>
              <a:t>conda</a:t>
            </a:r>
            <a:r>
              <a:rPr lang="en-US" sz="1600" dirty="0">
                <a:latin typeface="+mj-lt"/>
              </a:rPr>
              <a:t> deactivate</a:t>
            </a:r>
          </a:p>
        </p:txBody>
      </p:sp>
      <p:cxnSp>
        <p:nvCxnSpPr>
          <p:cNvPr id="5" name="Straight Arrow Connector 4">
            <a:extLst>
              <a:ext uri="{FF2B5EF4-FFF2-40B4-BE49-F238E27FC236}">
                <a16:creationId xmlns:a16="http://schemas.microsoft.com/office/drawing/2014/main" id="{A8937668-10C2-9B57-B95C-CE0A91DC4800}"/>
              </a:ext>
            </a:extLst>
          </p:cNvPr>
          <p:cNvCxnSpPr>
            <a:cxnSpLocks/>
          </p:cNvCxnSpPr>
          <p:nvPr/>
        </p:nvCxnSpPr>
        <p:spPr>
          <a:xfrm flipH="1">
            <a:off x="7282508" y="4433454"/>
            <a:ext cx="762000"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7" name="Rectangle 6">
            <a:extLst>
              <a:ext uri="{FF2B5EF4-FFF2-40B4-BE49-F238E27FC236}">
                <a16:creationId xmlns:a16="http://schemas.microsoft.com/office/drawing/2014/main" id="{BD3B6C66-8DA3-C7B4-F900-5968BB1885EC}"/>
              </a:ext>
            </a:extLst>
          </p:cNvPr>
          <p:cNvSpPr/>
          <p:nvPr/>
        </p:nvSpPr>
        <p:spPr>
          <a:xfrm>
            <a:off x="8167704" y="3940668"/>
            <a:ext cx="3467361" cy="1058191"/>
          </a:xfrm>
          <a:prstGeom prst="rect">
            <a:avLst/>
          </a:prstGeom>
          <a:solidFill>
            <a:schemeClr val="accent1">
              <a:alpha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Conda</a:t>
            </a:r>
            <a:r>
              <a:rPr lang="en-US" dirty="0"/>
              <a:t> will not work unless you source your bash profile before you use it</a:t>
            </a:r>
          </a:p>
        </p:txBody>
      </p:sp>
    </p:spTree>
    <p:extLst>
      <p:ext uri="{BB962C8B-B14F-4D97-AF65-F5344CB8AC3E}">
        <p14:creationId xmlns:p14="http://schemas.microsoft.com/office/powerpoint/2010/main" val="282195874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CE777-ABEB-6023-40DD-660DFBDCFEC6}"/>
              </a:ext>
            </a:extLst>
          </p:cNvPr>
          <p:cNvSpPr>
            <a:spLocks noGrp="1"/>
          </p:cNvSpPr>
          <p:nvPr>
            <p:ph type="ctrTitle"/>
          </p:nvPr>
        </p:nvSpPr>
        <p:spPr>
          <a:xfrm>
            <a:off x="0" y="132445"/>
            <a:ext cx="12192000" cy="727114"/>
          </a:xfrm>
        </p:spPr>
        <p:txBody>
          <a:bodyPr>
            <a:noAutofit/>
          </a:bodyPr>
          <a:lstStyle/>
          <a:p>
            <a:r>
              <a:rPr lang="en-US" sz="3600" dirty="0" smtClean="0">
                <a:latin typeface="Arial" panose="020B0604020202020204" pitchFamily="34" charset="0"/>
                <a:cs typeface="Arial" panose="020B0604020202020204" pitchFamily="34" charset="0"/>
              </a:rPr>
              <a:t>Practical: copying files to and from Ada with </a:t>
            </a:r>
            <a:r>
              <a:rPr lang="en-US" sz="3600" dirty="0" err="1" smtClean="0">
                <a:latin typeface="Arial" panose="020B0604020202020204" pitchFamily="34" charset="0"/>
                <a:cs typeface="Arial" panose="020B0604020202020204" pitchFamily="34" charset="0"/>
              </a:rPr>
              <a:t>scp</a:t>
            </a:r>
            <a:endParaRPr lang="en-US" sz="3600"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4B48F47E-1F11-2073-2DED-0327940C74DB}"/>
              </a:ext>
            </a:extLst>
          </p:cNvPr>
          <p:cNvSpPr txBox="1"/>
          <p:nvPr/>
        </p:nvSpPr>
        <p:spPr>
          <a:xfrm>
            <a:off x="870301" y="1470263"/>
            <a:ext cx="11990294" cy="4801314"/>
          </a:xfrm>
          <a:prstGeom prst="rect">
            <a:avLst/>
          </a:prstGeom>
          <a:noFill/>
        </p:spPr>
        <p:txBody>
          <a:bodyPr wrap="square">
            <a:spAutoFit/>
          </a:bodyPr>
          <a:lstStyle/>
          <a:p>
            <a:r>
              <a:rPr lang="en-GB" dirty="0" smtClean="0">
                <a:latin typeface="Arial" panose="020B0604020202020204" pitchFamily="34" charset="0"/>
                <a:cs typeface="Arial" panose="020B0604020202020204" pitchFamily="34" charset="0"/>
              </a:rPr>
              <a:t>Logout of Ada (</a:t>
            </a:r>
            <a:r>
              <a:rPr lang="en-GB" dirty="0" err="1" smtClean="0">
                <a:latin typeface="Arial" panose="020B0604020202020204" pitchFamily="34" charset="0"/>
                <a:cs typeface="Arial" panose="020B0604020202020204" pitchFamily="34" charset="0"/>
              </a:rPr>
              <a:t>scp</a:t>
            </a:r>
            <a:r>
              <a:rPr lang="en-GB" dirty="0" smtClean="0">
                <a:latin typeface="Arial" panose="020B0604020202020204" pitchFamily="34" charset="0"/>
                <a:cs typeface="Arial" panose="020B0604020202020204" pitchFamily="34" charset="0"/>
              </a:rPr>
              <a:t> is always run from your laptop terminal not from Ada):</a:t>
            </a:r>
            <a:endParaRPr lang="en-GB" dirty="0">
              <a:latin typeface="Arial" panose="020B0604020202020204" pitchFamily="34" charset="0"/>
              <a:cs typeface="Arial" panose="020B0604020202020204" pitchFamily="34" charset="0"/>
            </a:endParaRPr>
          </a:p>
          <a:p>
            <a:r>
              <a:rPr lang="en-GB" b="1" dirty="0" smtClean="0">
                <a:solidFill>
                  <a:schemeClr val="tx1">
                    <a:lumMod val="50000"/>
                    <a:lumOff val="50000"/>
                  </a:schemeClr>
                </a:solidFill>
                <a:latin typeface="+mj-lt"/>
                <a:cs typeface="Arial" panose="020B0604020202020204" pitchFamily="34" charset="0"/>
              </a:rPr>
              <a:t>exit</a:t>
            </a:r>
            <a:endParaRPr lang="en-GB" b="1" dirty="0">
              <a:solidFill>
                <a:schemeClr val="tx1">
                  <a:lumMod val="50000"/>
                  <a:lumOff val="50000"/>
                </a:schemeClr>
              </a:solidFill>
              <a:latin typeface="+mj-lt"/>
              <a:cs typeface="Arial" panose="020B0604020202020204" pitchFamily="34" charset="0"/>
            </a:endParaRPr>
          </a:p>
          <a:p>
            <a:endParaRPr lang="en-GB" b="1" dirty="0">
              <a:solidFill>
                <a:schemeClr val="tx1">
                  <a:lumMod val="50000"/>
                  <a:lumOff val="50000"/>
                </a:schemeClr>
              </a:solidFill>
              <a:latin typeface="+mj-lt"/>
              <a:cs typeface="Arial" panose="020B0604020202020204" pitchFamily="34" charset="0"/>
            </a:endParaRPr>
          </a:p>
          <a:p>
            <a:r>
              <a:rPr lang="en-GB" dirty="0" smtClean="0">
                <a:latin typeface="Arial" panose="020B0604020202020204" pitchFamily="34" charset="0"/>
                <a:cs typeface="Arial" panose="020B0604020202020204" pitchFamily="34" charset="0"/>
              </a:rPr>
              <a:t>Copy a file from the LIFE4137-HPC_practical folder on Ada to your laptop:</a:t>
            </a:r>
            <a:endParaRPr lang="en-GB" dirty="0">
              <a:latin typeface="Arial" panose="020B0604020202020204" pitchFamily="34" charset="0"/>
              <a:cs typeface="Arial" panose="020B0604020202020204" pitchFamily="34" charset="0"/>
            </a:endParaRPr>
          </a:p>
          <a:p>
            <a:r>
              <a:rPr lang="en-GB" b="1" dirty="0" err="1">
                <a:solidFill>
                  <a:schemeClr val="tx1">
                    <a:lumMod val="50000"/>
                    <a:lumOff val="50000"/>
                  </a:schemeClr>
                </a:solidFill>
                <a:latin typeface="+mj-lt"/>
                <a:cs typeface="Arial" panose="020B0604020202020204" pitchFamily="34" charset="0"/>
              </a:rPr>
              <a:t>s</a:t>
            </a:r>
            <a:r>
              <a:rPr lang="en-GB" b="1" dirty="0" err="1" smtClean="0">
                <a:solidFill>
                  <a:schemeClr val="tx1">
                    <a:lumMod val="50000"/>
                    <a:lumOff val="50000"/>
                  </a:schemeClr>
                </a:solidFill>
                <a:latin typeface="+mj-lt"/>
                <a:cs typeface="Arial" panose="020B0604020202020204" pitchFamily="34" charset="0"/>
              </a:rPr>
              <a:t>cp</a:t>
            </a:r>
            <a:r>
              <a:rPr lang="en-GB" b="1" dirty="0" smtClean="0">
                <a:solidFill>
                  <a:schemeClr val="tx1">
                    <a:lumMod val="50000"/>
                    <a:lumOff val="50000"/>
                  </a:schemeClr>
                </a:solidFill>
                <a:latin typeface="+mj-lt"/>
                <a:cs typeface="Arial" panose="020B0604020202020204" pitchFamily="34" charset="0"/>
              </a:rPr>
              <a:t> </a:t>
            </a:r>
            <a:r>
              <a:rPr lang="en-GB" b="1" dirty="0" err="1" smtClean="0">
                <a:solidFill>
                  <a:schemeClr val="tx1">
                    <a:lumMod val="50000"/>
                    <a:lumOff val="50000"/>
                  </a:schemeClr>
                </a:solidFill>
                <a:latin typeface="+mj-lt"/>
                <a:cs typeface="Arial" panose="020B0604020202020204" pitchFamily="34" charset="0"/>
              </a:rPr>
              <a:t>ada</a:t>
            </a:r>
            <a:r>
              <a:rPr lang="en-GB" b="1" dirty="0" smtClean="0">
                <a:solidFill>
                  <a:schemeClr val="tx1">
                    <a:lumMod val="50000"/>
                    <a:lumOff val="50000"/>
                  </a:schemeClr>
                </a:solidFill>
                <a:latin typeface="+mj-lt"/>
                <a:cs typeface="Arial" panose="020B0604020202020204" pitchFamily="34" charset="0"/>
              </a:rPr>
              <a:t>:~/</a:t>
            </a:r>
            <a:r>
              <a:rPr lang="en-US" b="1" dirty="0" smtClean="0">
                <a:solidFill>
                  <a:schemeClr val="tx1">
                    <a:lumMod val="50000"/>
                    <a:lumOff val="50000"/>
                  </a:schemeClr>
                </a:solidFill>
                <a:cs typeface="Arial" panose="020B0604020202020204" pitchFamily="34" charset="0"/>
              </a:rPr>
              <a:t>LIFE4137-HPC_practice/</a:t>
            </a:r>
            <a:r>
              <a:rPr lang="en-US" b="1" dirty="0" err="1" smtClean="0">
                <a:solidFill>
                  <a:schemeClr val="tx1">
                    <a:lumMod val="50000"/>
                    <a:lumOff val="50000"/>
                  </a:schemeClr>
                </a:solidFill>
                <a:cs typeface="Arial" panose="020B0604020202020204" pitchFamily="34" charset="0"/>
              </a:rPr>
              <a:t>job_submission_script.bash</a:t>
            </a:r>
            <a:r>
              <a:rPr lang="en-US" b="1" dirty="0" smtClean="0">
                <a:solidFill>
                  <a:schemeClr val="tx1">
                    <a:lumMod val="50000"/>
                    <a:lumOff val="50000"/>
                  </a:schemeClr>
                </a:solidFill>
                <a:cs typeface="Arial" panose="020B0604020202020204" pitchFamily="34" charset="0"/>
              </a:rPr>
              <a:t> ./</a:t>
            </a:r>
            <a:endParaRPr lang="en-GB" b="1" dirty="0">
              <a:solidFill>
                <a:schemeClr val="tx1">
                  <a:lumMod val="50000"/>
                  <a:lumOff val="50000"/>
                </a:schemeClr>
              </a:solidFill>
              <a:latin typeface="+mj-lt"/>
              <a:cs typeface="Arial" panose="020B0604020202020204" pitchFamily="34" charset="0"/>
            </a:endParaRPr>
          </a:p>
          <a:p>
            <a:endParaRPr lang="en-GB" dirty="0" smtClean="0">
              <a:latin typeface="Arial" panose="020B0604020202020204" pitchFamily="34" charset="0"/>
              <a:cs typeface="Arial" panose="020B0604020202020204" pitchFamily="34" charset="0"/>
            </a:endParaRPr>
          </a:p>
          <a:p>
            <a:r>
              <a:rPr lang="en-GB" dirty="0" smtClean="0">
                <a:latin typeface="Arial" panose="020B0604020202020204" pitchFamily="34" charset="0"/>
                <a:cs typeface="Arial" panose="020B0604020202020204" pitchFamily="34" charset="0"/>
              </a:rPr>
              <a:t>Check the file is now there on your laptop:</a:t>
            </a:r>
          </a:p>
          <a:p>
            <a:r>
              <a:rPr lang="en-GB" b="1" dirty="0" smtClean="0">
                <a:solidFill>
                  <a:schemeClr val="tx1">
                    <a:lumMod val="50000"/>
                    <a:lumOff val="50000"/>
                  </a:schemeClr>
                </a:solidFill>
                <a:cs typeface="Arial" panose="020B0604020202020204" pitchFamily="34" charset="0"/>
              </a:rPr>
              <a:t>ls</a:t>
            </a:r>
          </a:p>
          <a:p>
            <a:endParaRPr lang="en-GB" dirty="0" smtClean="0">
              <a:latin typeface="Arial" panose="020B0604020202020204" pitchFamily="34" charset="0"/>
              <a:cs typeface="Arial" panose="020B0604020202020204" pitchFamily="34" charset="0"/>
            </a:endParaRPr>
          </a:p>
          <a:p>
            <a:r>
              <a:rPr lang="en-GB" dirty="0" smtClean="0">
                <a:latin typeface="Arial" panose="020B0604020202020204" pitchFamily="34" charset="0"/>
                <a:cs typeface="Arial" panose="020B0604020202020204" pitchFamily="34" charset="0"/>
              </a:rPr>
              <a:t>Copy a file from your laptop to the </a:t>
            </a:r>
            <a:r>
              <a:rPr lang="en-GB" dirty="0">
                <a:latin typeface="Arial" panose="020B0604020202020204" pitchFamily="34" charset="0"/>
                <a:cs typeface="Arial" panose="020B0604020202020204" pitchFamily="34" charset="0"/>
              </a:rPr>
              <a:t>LIFE4137-HPC_practical folder on </a:t>
            </a:r>
            <a:r>
              <a:rPr lang="en-GB" dirty="0" smtClean="0">
                <a:latin typeface="Arial" panose="020B0604020202020204" pitchFamily="34" charset="0"/>
                <a:cs typeface="Arial" panose="020B0604020202020204" pitchFamily="34" charset="0"/>
              </a:rPr>
              <a:t>Ada:</a:t>
            </a:r>
            <a:endParaRPr lang="en-GB" b="1" dirty="0">
              <a:solidFill>
                <a:schemeClr val="tx1">
                  <a:lumMod val="50000"/>
                  <a:lumOff val="50000"/>
                </a:schemeClr>
              </a:solidFill>
              <a:latin typeface="+mj-lt"/>
              <a:cs typeface="Arial" panose="020B0604020202020204" pitchFamily="34" charset="0"/>
            </a:endParaRPr>
          </a:p>
          <a:p>
            <a:r>
              <a:rPr lang="en-GB" b="1" dirty="0">
                <a:solidFill>
                  <a:schemeClr val="tx1">
                    <a:lumMod val="50000"/>
                    <a:lumOff val="50000"/>
                  </a:schemeClr>
                </a:solidFill>
                <a:latin typeface="+mj-lt"/>
                <a:cs typeface="Arial" panose="020B0604020202020204" pitchFamily="34" charset="0"/>
              </a:rPr>
              <a:t>t</a:t>
            </a:r>
            <a:r>
              <a:rPr lang="en-GB" b="1" dirty="0" smtClean="0">
                <a:solidFill>
                  <a:schemeClr val="tx1">
                    <a:lumMod val="50000"/>
                    <a:lumOff val="50000"/>
                  </a:schemeClr>
                </a:solidFill>
                <a:latin typeface="+mj-lt"/>
                <a:cs typeface="Arial" panose="020B0604020202020204" pitchFamily="34" charset="0"/>
              </a:rPr>
              <a:t>ouch test_file.txt</a:t>
            </a:r>
          </a:p>
          <a:p>
            <a:r>
              <a:rPr lang="en-GB" b="1" dirty="0" err="1">
                <a:solidFill>
                  <a:schemeClr val="tx1">
                    <a:lumMod val="50000"/>
                    <a:lumOff val="50000"/>
                  </a:schemeClr>
                </a:solidFill>
                <a:latin typeface="+mj-lt"/>
                <a:cs typeface="Arial" panose="020B0604020202020204" pitchFamily="34" charset="0"/>
              </a:rPr>
              <a:t>s</a:t>
            </a:r>
            <a:r>
              <a:rPr lang="en-GB" b="1" dirty="0" err="1" smtClean="0">
                <a:solidFill>
                  <a:schemeClr val="tx1">
                    <a:lumMod val="50000"/>
                    <a:lumOff val="50000"/>
                  </a:schemeClr>
                </a:solidFill>
                <a:latin typeface="+mj-lt"/>
                <a:cs typeface="Arial" panose="020B0604020202020204" pitchFamily="34" charset="0"/>
              </a:rPr>
              <a:t>cp</a:t>
            </a:r>
            <a:r>
              <a:rPr lang="en-GB" b="1" dirty="0" smtClean="0">
                <a:solidFill>
                  <a:schemeClr val="tx1">
                    <a:lumMod val="50000"/>
                    <a:lumOff val="50000"/>
                  </a:schemeClr>
                </a:solidFill>
                <a:latin typeface="+mj-lt"/>
                <a:cs typeface="Arial" panose="020B0604020202020204" pitchFamily="34" charset="0"/>
              </a:rPr>
              <a:t> test_file.txt </a:t>
            </a:r>
            <a:r>
              <a:rPr lang="en-GB" b="1" dirty="0" err="1" smtClean="0">
                <a:solidFill>
                  <a:schemeClr val="tx1">
                    <a:lumMod val="50000"/>
                    <a:lumOff val="50000"/>
                  </a:schemeClr>
                </a:solidFill>
                <a:cs typeface="Arial" panose="020B0604020202020204" pitchFamily="34" charset="0"/>
              </a:rPr>
              <a:t>ada</a:t>
            </a:r>
            <a:r>
              <a:rPr lang="en-GB" b="1" dirty="0">
                <a:solidFill>
                  <a:schemeClr val="tx1">
                    <a:lumMod val="50000"/>
                    <a:lumOff val="50000"/>
                  </a:schemeClr>
                </a:solidFill>
                <a:cs typeface="Arial" panose="020B0604020202020204" pitchFamily="34" charset="0"/>
              </a:rPr>
              <a:t>:~/</a:t>
            </a:r>
            <a:r>
              <a:rPr lang="en-US" b="1" dirty="0">
                <a:solidFill>
                  <a:schemeClr val="tx1">
                    <a:lumMod val="50000"/>
                    <a:lumOff val="50000"/>
                  </a:schemeClr>
                </a:solidFill>
                <a:cs typeface="Arial" panose="020B0604020202020204" pitchFamily="34" charset="0"/>
              </a:rPr>
              <a:t>LIFE4137-HPC_practice</a:t>
            </a:r>
            <a:r>
              <a:rPr lang="en-US" b="1" dirty="0" smtClean="0">
                <a:solidFill>
                  <a:schemeClr val="tx1">
                    <a:lumMod val="50000"/>
                    <a:lumOff val="50000"/>
                  </a:schemeClr>
                </a:solidFill>
                <a:cs typeface="Arial" panose="020B0604020202020204" pitchFamily="34" charset="0"/>
              </a:rPr>
              <a:t>/</a:t>
            </a:r>
            <a:endParaRPr lang="en-GB" b="1" dirty="0">
              <a:solidFill>
                <a:schemeClr val="tx1">
                  <a:lumMod val="50000"/>
                  <a:lumOff val="50000"/>
                </a:schemeClr>
              </a:solidFill>
              <a:latin typeface="+mj-lt"/>
              <a:cs typeface="Arial" panose="020B0604020202020204" pitchFamily="34" charset="0"/>
            </a:endParaRPr>
          </a:p>
          <a:p>
            <a:endParaRPr lang="en-GB" b="1" dirty="0">
              <a:solidFill>
                <a:schemeClr val="tx1">
                  <a:lumMod val="50000"/>
                  <a:lumOff val="50000"/>
                </a:schemeClr>
              </a:solidFill>
              <a:latin typeface="+mj-lt"/>
              <a:cs typeface="Arial" panose="020B0604020202020204" pitchFamily="34" charset="0"/>
            </a:endParaRPr>
          </a:p>
          <a:p>
            <a:r>
              <a:rPr lang="en-GB" dirty="0" smtClean="0">
                <a:latin typeface="Arial" panose="020B0604020202020204" pitchFamily="34" charset="0"/>
                <a:cs typeface="Arial" panose="020B0604020202020204" pitchFamily="34" charset="0"/>
              </a:rPr>
              <a:t>Log back into Ada and check your test_file.txt is there: </a:t>
            </a:r>
          </a:p>
          <a:p>
            <a:r>
              <a:rPr lang="en-GB" b="1" dirty="0" err="1">
                <a:solidFill>
                  <a:schemeClr val="tx1">
                    <a:lumMod val="50000"/>
                    <a:lumOff val="50000"/>
                  </a:schemeClr>
                </a:solidFill>
                <a:latin typeface="+mj-lt"/>
                <a:cs typeface="Arial" panose="020B0604020202020204" pitchFamily="34" charset="0"/>
              </a:rPr>
              <a:t>s</a:t>
            </a:r>
            <a:r>
              <a:rPr lang="en-GB" b="1" dirty="0" err="1" smtClean="0">
                <a:solidFill>
                  <a:schemeClr val="tx1">
                    <a:lumMod val="50000"/>
                    <a:lumOff val="50000"/>
                  </a:schemeClr>
                </a:solidFill>
                <a:latin typeface="+mj-lt"/>
                <a:cs typeface="Arial" panose="020B0604020202020204" pitchFamily="34" charset="0"/>
              </a:rPr>
              <a:t>sh</a:t>
            </a:r>
            <a:r>
              <a:rPr lang="en-GB" b="1" dirty="0" smtClean="0">
                <a:solidFill>
                  <a:schemeClr val="tx1">
                    <a:lumMod val="50000"/>
                    <a:lumOff val="50000"/>
                  </a:schemeClr>
                </a:solidFill>
                <a:latin typeface="+mj-lt"/>
                <a:cs typeface="Arial" panose="020B0604020202020204" pitchFamily="34" charset="0"/>
              </a:rPr>
              <a:t> </a:t>
            </a:r>
            <a:r>
              <a:rPr lang="en-GB" b="1" dirty="0" err="1" smtClean="0">
                <a:solidFill>
                  <a:schemeClr val="tx1">
                    <a:lumMod val="50000"/>
                    <a:lumOff val="50000"/>
                  </a:schemeClr>
                </a:solidFill>
                <a:latin typeface="+mj-lt"/>
                <a:cs typeface="Arial" panose="020B0604020202020204" pitchFamily="34" charset="0"/>
              </a:rPr>
              <a:t>ada</a:t>
            </a:r>
            <a:endParaRPr lang="en-GB" b="1" dirty="0" smtClean="0">
              <a:solidFill>
                <a:schemeClr val="tx1">
                  <a:lumMod val="50000"/>
                  <a:lumOff val="50000"/>
                </a:schemeClr>
              </a:solidFill>
              <a:latin typeface="+mj-lt"/>
              <a:cs typeface="Arial" panose="020B0604020202020204" pitchFamily="34" charset="0"/>
            </a:endParaRPr>
          </a:p>
          <a:p>
            <a:r>
              <a:rPr lang="en-GB" b="1" dirty="0">
                <a:solidFill>
                  <a:schemeClr val="tx1">
                    <a:lumMod val="50000"/>
                    <a:lumOff val="50000"/>
                  </a:schemeClr>
                </a:solidFill>
                <a:latin typeface="+mj-lt"/>
                <a:cs typeface="Arial" panose="020B0604020202020204" pitchFamily="34" charset="0"/>
              </a:rPr>
              <a:t>c</a:t>
            </a:r>
            <a:r>
              <a:rPr lang="en-GB" b="1" dirty="0" smtClean="0">
                <a:solidFill>
                  <a:schemeClr val="tx1">
                    <a:lumMod val="50000"/>
                    <a:lumOff val="50000"/>
                  </a:schemeClr>
                </a:solidFill>
                <a:latin typeface="+mj-lt"/>
                <a:cs typeface="Arial" panose="020B0604020202020204" pitchFamily="34" charset="0"/>
              </a:rPr>
              <a:t>d ~/</a:t>
            </a:r>
            <a:r>
              <a:rPr lang="en-US" b="1" dirty="0" smtClean="0">
                <a:solidFill>
                  <a:schemeClr val="tx1">
                    <a:lumMod val="50000"/>
                    <a:lumOff val="50000"/>
                  </a:schemeClr>
                </a:solidFill>
                <a:cs typeface="Arial" panose="020B0604020202020204" pitchFamily="34" charset="0"/>
              </a:rPr>
              <a:t>LIFE4137-HPC_practice</a:t>
            </a:r>
            <a:endParaRPr lang="en-GB" b="1" dirty="0" smtClean="0">
              <a:solidFill>
                <a:schemeClr val="tx1">
                  <a:lumMod val="50000"/>
                  <a:lumOff val="50000"/>
                </a:schemeClr>
              </a:solidFill>
              <a:latin typeface="+mj-lt"/>
              <a:cs typeface="Arial" panose="020B0604020202020204" pitchFamily="34" charset="0"/>
            </a:endParaRPr>
          </a:p>
          <a:p>
            <a:r>
              <a:rPr lang="en-GB" b="1" dirty="0" smtClean="0">
                <a:solidFill>
                  <a:schemeClr val="tx1">
                    <a:lumMod val="50000"/>
                    <a:lumOff val="50000"/>
                  </a:schemeClr>
                </a:solidFill>
                <a:latin typeface="+mj-lt"/>
                <a:cs typeface="Arial" panose="020B0604020202020204" pitchFamily="34" charset="0"/>
              </a:rPr>
              <a:t>ls</a:t>
            </a:r>
            <a:endParaRPr lang="en-GB" b="1" dirty="0">
              <a:solidFill>
                <a:schemeClr val="tx1">
                  <a:lumMod val="50000"/>
                  <a:lumOff val="50000"/>
                </a:schemeClr>
              </a:solidFill>
              <a:latin typeface="+mj-lt"/>
              <a:cs typeface="Arial" panose="020B0604020202020204" pitchFamily="34" charset="0"/>
            </a:endParaRPr>
          </a:p>
        </p:txBody>
      </p:sp>
    </p:spTree>
    <p:extLst>
      <p:ext uri="{BB962C8B-B14F-4D97-AF65-F5344CB8AC3E}">
        <p14:creationId xmlns:p14="http://schemas.microsoft.com/office/powerpoint/2010/main" val="190035416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8B20D8B-6BDD-B027-76F9-356287EF4930}"/>
              </a:ext>
            </a:extLst>
          </p:cNvPr>
          <p:cNvSpPr txBox="1">
            <a:spLocks/>
          </p:cNvSpPr>
          <p:nvPr/>
        </p:nvSpPr>
        <p:spPr>
          <a:xfrm>
            <a:off x="1520327" y="187287"/>
            <a:ext cx="9144000" cy="557441"/>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err="1">
                <a:latin typeface="Arial" panose="020B0604020202020204" pitchFamily="34" charset="0"/>
                <a:cs typeface="Arial" panose="020B0604020202020204" pitchFamily="34" charset="0"/>
              </a:rPr>
              <a:t>UoN</a:t>
            </a:r>
            <a:r>
              <a:rPr lang="en-US" sz="3600" dirty="0">
                <a:latin typeface="Arial" panose="020B0604020202020204" pitchFamily="34" charset="0"/>
                <a:cs typeface="Arial" panose="020B0604020202020204" pitchFamily="34" charset="0"/>
              </a:rPr>
              <a:t> HPC – Ada – support &amp; information</a:t>
            </a:r>
          </a:p>
        </p:txBody>
      </p:sp>
      <p:sp>
        <p:nvSpPr>
          <p:cNvPr id="5" name="TextBox 4">
            <a:extLst>
              <a:ext uri="{FF2B5EF4-FFF2-40B4-BE49-F238E27FC236}">
                <a16:creationId xmlns:a16="http://schemas.microsoft.com/office/drawing/2014/main" id="{828DC056-10AC-40A1-4F48-3426EDC77E3E}"/>
              </a:ext>
            </a:extLst>
          </p:cNvPr>
          <p:cNvSpPr txBox="1"/>
          <p:nvPr/>
        </p:nvSpPr>
        <p:spPr>
          <a:xfrm>
            <a:off x="185829" y="2462039"/>
            <a:ext cx="11887200" cy="1754326"/>
          </a:xfrm>
          <a:prstGeom prst="rect">
            <a:avLst/>
          </a:prstGeom>
          <a:noFill/>
        </p:spPr>
        <p:txBody>
          <a:bodyPr wrap="square">
            <a:spAutoFit/>
          </a:bodyPr>
          <a:lstStyle/>
          <a:p>
            <a:r>
              <a:rPr lang="en-US" b="1" dirty="0">
                <a:solidFill>
                  <a:schemeClr val="tx2"/>
                </a:solidFill>
                <a:latin typeface="Arial" panose="020B0604020202020204" pitchFamily="34" charset="0"/>
                <a:cs typeface="Arial" panose="020B0604020202020204" pitchFamily="34" charset="0"/>
              </a:rPr>
              <a:t>Commands, partitions and resources:</a:t>
            </a:r>
          </a:p>
          <a:p>
            <a:r>
              <a:rPr lang="en-US" dirty="0">
                <a:solidFill>
                  <a:schemeClr val="tx2"/>
                </a:solidFill>
                <a:latin typeface="Arial" panose="020B0604020202020204" pitchFamily="34" charset="0"/>
                <a:cs typeface="Arial" panose="020B0604020202020204" pitchFamily="34" charset="0"/>
                <a:hlinkClick r:id="rId3"/>
              </a:rPr>
              <a:t>https://uniofnottm.sharepoint.com/sites/DigitalResearch/SitePages/Ada-Commands-Partitions-and-Resources.aspx</a:t>
            </a:r>
            <a:endParaRPr lang="en-US" dirty="0">
              <a:solidFill>
                <a:schemeClr val="tx2"/>
              </a:solidFill>
              <a:latin typeface="Arial" panose="020B0604020202020204" pitchFamily="34" charset="0"/>
              <a:cs typeface="Arial" panose="020B0604020202020204" pitchFamily="34" charset="0"/>
            </a:endParaRPr>
          </a:p>
          <a:p>
            <a:endParaRPr lang="en-US" dirty="0">
              <a:solidFill>
                <a:schemeClr val="tx2"/>
              </a:solidFill>
              <a:latin typeface="Arial" panose="020B0604020202020204" pitchFamily="34" charset="0"/>
              <a:cs typeface="Arial" panose="020B0604020202020204" pitchFamily="34" charset="0"/>
            </a:endParaRPr>
          </a:p>
          <a:p>
            <a:r>
              <a:rPr lang="en-US" b="1" dirty="0">
                <a:solidFill>
                  <a:schemeClr val="tx2"/>
                </a:solidFill>
                <a:latin typeface="Arial" panose="020B0604020202020204" pitchFamily="34" charset="0"/>
                <a:cs typeface="Arial" panose="020B0604020202020204" pitchFamily="34" charset="0"/>
              </a:rPr>
              <a:t>Software modules:</a:t>
            </a:r>
          </a:p>
          <a:p>
            <a:r>
              <a:rPr lang="en-US" dirty="0">
                <a:solidFill>
                  <a:schemeClr val="tx2"/>
                </a:solidFill>
                <a:latin typeface="Arial" panose="020B0604020202020204" pitchFamily="34" charset="0"/>
                <a:cs typeface="Arial" panose="020B0604020202020204" pitchFamily="34" charset="0"/>
                <a:hlinkClick r:id="rId4"/>
              </a:rPr>
              <a:t>https://uniofnottm.sharepoint.com/sites/DigitalResearch/SitePages/Ada-Compute-software.aspx</a:t>
            </a:r>
            <a:endParaRPr lang="en-US" dirty="0">
              <a:solidFill>
                <a:schemeClr val="tx2"/>
              </a:solidFill>
              <a:latin typeface="Arial" panose="020B0604020202020204" pitchFamily="34" charset="0"/>
              <a:cs typeface="Arial" panose="020B0604020202020204" pitchFamily="34" charset="0"/>
            </a:endParaRPr>
          </a:p>
          <a:p>
            <a:endParaRPr lang="en-US" dirty="0">
              <a:solidFill>
                <a:schemeClr val="tx2"/>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743B65B-B1BB-6242-F6F3-14AF5903B12C}"/>
              </a:ext>
            </a:extLst>
          </p:cNvPr>
          <p:cNvSpPr txBox="1"/>
          <p:nvPr/>
        </p:nvSpPr>
        <p:spPr>
          <a:xfrm>
            <a:off x="184451" y="1996742"/>
            <a:ext cx="2745955" cy="369332"/>
          </a:xfrm>
          <a:prstGeom prst="rect">
            <a:avLst/>
          </a:prstGeom>
          <a:noFill/>
        </p:spPr>
        <p:txBody>
          <a:bodyPr wrap="square">
            <a:spAutoFit/>
          </a:bodyPr>
          <a:lstStyle/>
          <a:p>
            <a:pPr algn="l"/>
            <a:r>
              <a:rPr lang="en-GB" b="1" i="0" dirty="0">
                <a:solidFill>
                  <a:srgbClr val="323130"/>
                </a:solidFill>
                <a:effectLst/>
                <a:highlight>
                  <a:srgbClr val="FFFFFF"/>
                </a:highlight>
                <a:latin typeface="Arial" panose="020B0604020202020204" pitchFamily="34" charset="0"/>
                <a:cs typeface="Arial" panose="020B0604020202020204" pitchFamily="34" charset="0"/>
              </a:rPr>
              <a:t>The </a:t>
            </a:r>
            <a:r>
              <a:rPr lang="en-GB" b="1" i="0" dirty="0" err="1">
                <a:solidFill>
                  <a:srgbClr val="323130"/>
                </a:solidFill>
                <a:effectLst/>
                <a:highlight>
                  <a:srgbClr val="FFFFFF"/>
                </a:highlight>
                <a:latin typeface="Arial" panose="020B0604020202020204" pitchFamily="34" charset="0"/>
                <a:cs typeface="Arial" panose="020B0604020202020204" pitchFamily="34" charset="0"/>
              </a:rPr>
              <a:t>sharepoint</a:t>
            </a:r>
            <a:r>
              <a:rPr lang="en-GB" b="1" i="0" dirty="0">
                <a:solidFill>
                  <a:srgbClr val="323130"/>
                </a:solidFill>
                <a:effectLst/>
                <a:highlight>
                  <a:srgbClr val="FFFFFF"/>
                </a:highlight>
                <a:latin typeface="Arial" panose="020B0604020202020204" pitchFamily="34" charset="0"/>
                <a:cs typeface="Arial" panose="020B0604020202020204" pitchFamily="34" charset="0"/>
              </a:rPr>
              <a:t> site:</a:t>
            </a:r>
            <a:endParaRPr lang="en-GB" b="0" i="0" dirty="0">
              <a:solidFill>
                <a:srgbClr val="323130"/>
              </a:solidFill>
              <a:effectLst/>
              <a:highlight>
                <a:srgbClr val="FFFFFF"/>
              </a:highlight>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39C89EC8-F7D7-F2C8-46B8-422186E81126}"/>
              </a:ext>
            </a:extLst>
          </p:cNvPr>
          <p:cNvSpPr txBox="1"/>
          <p:nvPr/>
        </p:nvSpPr>
        <p:spPr>
          <a:xfrm>
            <a:off x="184451" y="4316322"/>
            <a:ext cx="11675855" cy="369332"/>
          </a:xfrm>
          <a:prstGeom prst="rect">
            <a:avLst/>
          </a:prstGeom>
          <a:noFill/>
        </p:spPr>
        <p:txBody>
          <a:bodyPr wrap="square">
            <a:spAutoFit/>
          </a:bodyPr>
          <a:lstStyle/>
          <a:p>
            <a:pPr algn="l"/>
            <a:r>
              <a:rPr lang="en-GB" b="1" i="0" dirty="0">
                <a:solidFill>
                  <a:srgbClr val="323130"/>
                </a:solidFill>
                <a:effectLst/>
                <a:highlight>
                  <a:srgbClr val="FFFFFF"/>
                </a:highlight>
                <a:latin typeface="Arial" panose="020B0604020202020204" pitchFamily="34" charset="0"/>
                <a:cs typeface="Arial" panose="020B0604020202020204" pitchFamily="34" charset="0"/>
              </a:rPr>
              <a:t>The IT helpdesk: (if you need something that requires admin rights, this is your only option!)</a:t>
            </a:r>
            <a:endParaRPr lang="en-GB" b="0" i="0" dirty="0">
              <a:solidFill>
                <a:srgbClr val="323130"/>
              </a:solidFill>
              <a:effectLst/>
              <a:highlight>
                <a:srgbClr val="FFFFFF"/>
              </a:highlight>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2E489B18-306F-1FB4-ACA3-0425001B697D}"/>
              </a:ext>
            </a:extLst>
          </p:cNvPr>
          <p:cNvSpPr txBox="1"/>
          <p:nvPr/>
        </p:nvSpPr>
        <p:spPr>
          <a:xfrm>
            <a:off x="184451" y="5709989"/>
            <a:ext cx="6546776" cy="369332"/>
          </a:xfrm>
          <a:prstGeom prst="rect">
            <a:avLst/>
          </a:prstGeom>
          <a:noFill/>
        </p:spPr>
        <p:txBody>
          <a:bodyPr wrap="square">
            <a:spAutoFit/>
          </a:bodyPr>
          <a:lstStyle/>
          <a:p>
            <a:pPr algn="l"/>
            <a:r>
              <a:rPr lang="en-GB" b="1" i="0" dirty="0">
                <a:solidFill>
                  <a:srgbClr val="323130"/>
                </a:solidFill>
                <a:effectLst/>
                <a:highlight>
                  <a:srgbClr val="FFFFFF"/>
                </a:highlight>
                <a:latin typeface="Arial" panose="020B0604020202020204" pitchFamily="34" charset="0"/>
                <a:cs typeface="Arial" panose="020B0604020202020204" pitchFamily="34" charset="0"/>
              </a:rPr>
              <a:t>Me! : </a:t>
            </a:r>
            <a:r>
              <a:rPr lang="en-GB" i="0" dirty="0">
                <a:solidFill>
                  <a:srgbClr val="323130"/>
                </a:solidFill>
                <a:effectLst/>
                <a:highlight>
                  <a:srgbClr val="FFFFFF"/>
                </a:highlight>
                <a:latin typeface="Arial" panose="020B0604020202020204" pitchFamily="34" charset="0"/>
                <a:cs typeface="Arial" panose="020B0604020202020204" pitchFamily="34" charset="0"/>
                <a:hlinkClick r:id="rId5"/>
              </a:rPr>
              <a:t>laura.dean@nottingham.ac.uk</a:t>
            </a:r>
            <a:r>
              <a:rPr lang="en-GB" i="0" dirty="0">
                <a:solidFill>
                  <a:srgbClr val="323130"/>
                </a:solidFill>
                <a:effectLst/>
                <a:highlight>
                  <a:srgbClr val="FFFFFF"/>
                </a:highlight>
                <a:latin typeface="Arial" panose="020B0604020202020204" pitchFamily="34" charset="0"/>
                <a:cs typeface="Arial" panose="020B0604020202020204" pitchFamily="34" charset="0"/>
              </a:rPr>
              <a:t> or teams chat</a:t>
            </a:r>
          </a:p>
        </p:txBody>
      </p:sp>
      <p:sp>
        <p:nvSpPr>
          <p:cNvPr id="11" name="TextBox 10">
            <a:extLst>
              <a:ext uri="{FF2B5EF4-FFF2-40B4-BE49-F238E27FC236}">
                <a16:creationId xmlns:a16="http://schemas.microsoft.com/office/drawing/2014/main" id="{C1EDDB11-FC1B-815F-FAA2-102F194500DF}"/>
              </a:ext>
            </a:extLst>
          </p:cNvPr>
          <p:cNvSpPr txBox="1"/>
          <p:nvPr/>
        </p:nvSpPr>
        <p:spPr>
          <a:xfrm>
            <a:off x="148727" y="4743338"/>
            <a:ext cx="9907000" cy="646331"/>
          </a:xfrm>
          <a:prstGeom prst="rect">
            <a:avLst/>
          </a:prstGeom>
          <a:noFill/>
        </p:spPr>
        <p:txBody>
          <a:bodyPr wrap="square">
            <a:spAutoFit/>
          </a:bodyPr>
          <a:lstStyle/>
          <a:p>
            <a:r>
              <a:rPr lang="en-US" dirty="0">
                <a:solidFill>
                  <a:schemeClr val="tx2"/>
                </a:solidFill>
                <a:latin typeface="Arial" panose="020B0604020202020204" pitchFamily="34" charset="0"/>
                <a:cs typeface="Arial" panose="020B0604020202020204" pitchFamily="34" charset="0"/>
                <a:hlinkClick r:id="rId6"/>
              </a:rPr>
              <a:t>https://www.nottingham.ac.uk/dts/help/self-service-portal/self-service-portal.aspx</a:t>
            </a:r>
            <a:endParaRPr lang="en-US" dirty="0">
              <a:solidFill>
                <a:schemeClr val="tx2"/>
              </a:solidFill>
              <a:latin typeface="Arial" panose="020B0604020202020204" pitchFamily="34" charset="0"/>
              <a:cs typeface="Arial" panose="020B0604020202020204" pitchFamily="34" charset="0"/>
            </a:endParaRPr>
          </a:p>
          <a:p>
            <a:endParaRPr lang="en-US" dirty="0">
              <a:solidFill>
                <a:schemeClr val="tx2"/>
              </a:solidFill>
              <a:latin typeface="Arial" panose="020B0604020202020204" pitchFamily="34" charset="0"/>
              <a:cs typeface="Arial" panose="020B0604020202020204" pitchFamily="34" charset="0"/>
            </a:endParaRPr>
          </a:p>
        </p:txBody>
      </p:sp>
      <p:pic>
        <p:nvPicPr>
          <p:cNvPr id="4098" name="Picture 2" descr="sign-with-the-word-help-in-a-hand-icon-vector-9381725">
            <a:extLst>
              <a:ext uri="{FF2B5EF4-FFF2-40B4-BE49-F238E27FC236}">
                <a16:creationId xmlns:a16="http://schemas.microsoft.com/office/drawing/2014/main" id="{5ED5F88D-1D28-AA08-EC11-D3ADFCAF14E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74305" y="4766750"/>
            <a:ext cx="1724585" cy="190396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743B65B-B1BB-6242-F6F3-14AF5903B12C}"/>
              </a:ext>
            </a:extLst>
          </p:cNvPr>
          <p:cNvSpPr txBox="1"/>
          <p:nvPr/>
        </p:nvSpPr>
        <p:spPr>
          <a:xfrm>
            <a:off x="184451" y="802412"/>
            <a:ext cx="2745955" cy="369332"/>
          </a:xfrm>
          <a:prstGeom prst="rect">
            <a:avLst/>
          </a:prstGeom>
          <a:noFill/>
        </p:spPr>
        <p:txBody>
          <a:bodyPr wrap="square">
            <a:spAutoFit/>
          </a:bodyPr>
          <a:lstStyle/>
          <a:p>
            <a:pPr algn="l"/>
            <a:r>
              <a:rPr lang="en-GB" b="1" i="0" dirty="0" err="1" smtClean="0">
                <a:solidFill>
                  <a:srgbClr val="323130"/>
                </a:solidFill>
                <a:effectLst/>
                <a:highlight>
                  <a:srgbClr val="FFFFFF"/>
                </a:highlight>
                <a:latin typeface="Arial" panose="020B0604020202020204" pitchFamily="34" charset="0"/>
                <a:cs typeface="Arial" panose="020B0604020202020204" pitchFamily="34" charset="0"/>
              </a:rPr>
              <a:t>Slurm</a:t>
            </a:r>
            <a:r>
              <a:rPr lang="en-GB" b="1" i="0" dirty="0" smtClean="0">
                <a:solidFill>
                  <a:srgbClr val="323130"/>
                </a:solidFill>
                <a:effectLst/>
                <a:highlight>
                  <a:srgbClr val="FFFFFF"/>
                </a:highlight>
                <a:latin typeface="Arial" panose="020B0604020202020204" pitchFamily="34" charset="0"/>
                <a:cs typeface="Arial" panose="020B0604020202020204" pitchFamily="34" charset="0"/>
              </a:rPr>
              <a:t> manual pages:</a:t>
            </a:r>
            <a:endParaRPr lang="en-GB" b="0" i="0" dirty="0">
              <a:solidFill>
                <a:srgbClr val="323130"/>
              </a:solidFill>
              <a:effectLst/>
              <a:highlight>
                <a:srgbClr val="FFFFFF"/>
              </a:highlight>
              <a:latin typeface="Arial" panose="020B0604020202020204" pitchFamily="34" charset="0"/>
              <a:cs typeface="Arial" panose="020B0604020202020204" pitchFamily="34" charset="0"/>
            </a:endParaRPr>
          </a:p>
        </p:txBody>
      </p:sp>
      <p:sp>
        <p:nvSpPr>
          <p:cNvPr id="10" name="Content Placeholder 2">
            <a:extLst>
              <a:ext uri="{FF2B5EF4-FFF2-40B4-BE49-F238E27FC236}">
                <a16:creationId xmlns:a16="http://schemas.microsoft.com/office/drawing/2014/main" id="{B9C7C29B-4FF8-AE43-AB2B-C9A96454FED5}"/>
              </a:ext>
            </a:extLst>
          </p:cNvPr>
          <p:cNvSpPr>
            <a:spLocks noGrp="1"/>
          </p:cNvSpPr>
          <p:nvPr>
            <p:ph idx="1"/>
          </p:nvPr>
        </p:nvSpPr>
        <p:spPr>
          <a:xfrm>
            <a:off x="184451" y="1261831"/>
            <a:ext cx="10515600" cy="553403"/>
          </a:xfrm>
        </p:spPr>
        <p:txBody>
          <a:bodyPr>
            <a:normAutofit/>
          </a:bodyPr>
          <a:lstStyle/>
          <a:p>
            <a:pPr marL="0" indent="0">
              <a:buNone/>
            </a:pPr>
            <a:r>
              <a:rPr lang="en-US" sz="1800" dirty="0">
                <a:latin typeface="Arial" panose="020B0604020202020204" pitchFamily="34" charset="0"/>
                <a:cs typeface="Arial" panose="020B0604020202020204" pitchFamily="34" charset="0"/>
                <a:hlinkClick r:id="rId8"/>
              </a:rPr>
              <a:t>https://</a:t>
            </a:r>
            <a:r>
              <a:rPr lang="en-US" sz="1800" dirty="0" smtClean="0">
                <a:latin typeface="Arial" panose="020B0604020202020204" pitchFamily="34" charset="0"/>
                <a:cs typeface="Arial" panose="020B0604020202020204" pitchFamily="34" charset="0"/>
                <a:hlinkClick r:id="rId8"/>
              </a:rPr>
              <a:t>slurm.schedmd.com/documentation.html</a:t>
            </a:r>
            <a:endParaRPr lang="en-US" sz="1800" dirty="0">
              <a:latin typeface="Arial" panose="020B0604020202020204" pitchFamily="34" charset="0"/>
              <a:cs typeface="Arial" panose="020B0604020202020204" pitchFamily="34" charset="0"/>
            </a:endParaRPr>
          </a:p>
        </p:txBody>
      </p:sp>
      <p:pic>
        <p:nvPicPr>
          <p:cNvPr id="12" name="Picture 2" descr="Slurm Workload Manager - Wikipedia">
            <a:extLst>
              <a:ext uri="{FF2B5EF4-FFF2-40B4-BE49-F238E27FC236}">
                <a16:creationId xmlns:a16="http://schemas.microsoft.com/office/drawing/2014/main" id="{C856A0BC-47EF-EF4B-B140-91A463D8C9D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25033" y="855464"/>
            <a:ext cx="1667080" cy="1525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725007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6AEE950D-FE57-793A-4E41-862F4A7581B4}"/>
            </a:ext>
          </a:extLst>
        </p:cNvPr>
        <p:cNvGrpSpPr/>
        <p:nvPr/>
      </p:nvGrpSpPr>
      <p:grpSpPr>
        <a:xfrm>
          <a:off x="0" y="0"/>
          <a:ext cx="0" cy="0"/>
          <a:chOff x="0" y="0"/>
          <a:chExt cx="0" cy="0"/>
        </a:xfrm>
      </p:grpSpPr>
      <p:sp>
        <p:nvSpPr>
          <p:cNvPr id="11" name="Title 1">
            <a:extLst>
              <a:ext uri="{FF2B5EF4-FFF2-40B4-BE49-F238E27FC236}">
                <a16:creationId xmlns:a16="http://schemas.microsoft.com/office/drawing/2014/main" id="{B335F1FB-FD80-EFE0-1EFF-384659ADC026}"/>
              </a:ext>
            </a:extLst>
          </p:cNvPr>
          <p:cNvSpPr txBox="1">
            <a:spLocks/>
          </p:cNvSpPr>
          <p:nvPr/>
        </p:nvSpPr>
        <p:spPr>
          <a:xfrm>
            <a:off x="1520327" y="212654"/>
            <a:ext cx="9144000" cy="557441"/>
          </a:xfrm>
          <a:prstGeom prst="rect">
            <a:avLst/>
          </a:prstGeom>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dirty="0" err="1">
                <a:latin typeface="Arial" panose="020B0604020202020204" pitchFamily="34" charset="0"/>
                <a:cs typeface="Arial" panose="020B0604020202020204" pitchFamily="34" charset="0"/>
              </a:rPr>
              <a:t>UoN</a:t>
            </a:r>
            <a:r>
              <a:rPr lang="en-US" sz="3600" dirty="0">
                <a:latin typeface="Arial" panose="020B0604020202020204" pitchFamily="34" charset="0"/>
                <a:cs typeface="Arial" panose="020B0604020202020204" pitchFamily="34" charset="0"/>
              </a:rPr>
              <a:t> HPC – Ada – SLURM commands:</a:t>
            </a:r>
          </a:p>
        </p:txBody>
      </p:sp>
      <p:grpSp>
        <p:nvGrpSpPr>
          <p:cNvPr id="2" name="Group 1">
            <a:extLst>
              <a:ext uri="{FF2B5EF4-FFF2-40B4-BE49-F238E27FC236}">
                <a16:creationId xmlns:a16="http://schemas.microsoft.com/office/drawing/2014/main" id="{1FA59125-AD14-5EFE-2C0F-69F2C8AFDA6E}"/>
              </a:ext>
            </a:extLst>
          </p:cNvPr>
          <p:cNvGrpSpPr/>
          <p:nvPr/>
        </p:nvGrpSpPr>
        <p:grpSpPr>
          <a:xfrm>
            <a:off x="-3673" y="2135582"/>
            <a:ext cx="12192000" cy="1477780"/>
            <a:chOff x="0" y="5169725"/>
            <a:chExt cx="12192000" cy="1477780"/>
          </a:xfrm>
        </p:grpSpPr>
        <p:sp>
          <p:nvSpPr>
            <p:cNvPr id="16" name="TextBox 15">
              <a:extLst>
                <a:ext uri="{FF2B5EF4-FFF2-40B4-BE49-F238E27FC236}">
                  <a16:creationId xmlns:a16="http://schemas.microsoft.com/office/drawing/2014/main" id="{0DB20F66-01D9-11C4-94FB-D410891F255E}"/>
                </a:ext>
              </a:extLst>
            </p:cNvPr>
            <p:cNvSpPr txBox="1"/>
            <p:nvPr/>
          </p:nvSpPr>
          <p:spPr>
            <a:xfrm>
              <a:off x="178094" y="5169725"/>
              <a:ext cx="7705141" cy="646331"/>
            </a:xfrm>
            <a:prstGeom prst="rect">
              <a:avLst/>
            </a:prstGeom>
            <a:noFill/>
          </p:spPr>
          <p:txBody>
            <a:bodyPr wrap="square">
              <a:spAutoFit/>
            </a:bodyPr>
            <a:lstStyle/>
            <a:p>
              <a:pPr algn="l"/>
              <a:r>
                <a:rPr lang="en-GB" sz="1800" b="1" dirty="0">
                  <a:solidFill>
                    <a:srgbClr val="323130"/>
                  </a:solidFill>
                  <a:highlight>
                    <a:srgbClr val="FFFFFF"/>
                  </a:highlight>
                  <a:latin typeface="Segoe UI" panose="020B0502040204020203" pitchFamily="34" charset="0"/>
                </a:rPr>
                <a:t>Check your storage:</a:t>
              </a:r>
            </a:p>
            <a:p>
              <a:pPr algn="l"/>
              <a:r>
                <a:rPr lang="en-GB" sz="1800" dirty="0" err="1">
                  <a:solidFill>
                    <a:srgbClr val="323130"/>
                  </a:solidFill>
                  <a:highlight>
                    <a:srgbClr val="FFFFFF"/>
                  </a:highlight>
                  <a:latin typeface="Monaco" pitchFamily="2" charset="77"/>
                </a:rPr>
                <a:t>mmlsquota</a:t>
              </a:r>
              <a:r>
                <a:rPr lang="en-GB" sz="1800" dirty="0">
                  <a:solidFill>
                    <a:srgbClr val="323130"/>
                  </a:solidFill>
                  <a:highlight>
                    <a:srgbClr val="FFFFFF"/>
                  </a:highlight>
                  <a:latin typeface="Monaco" pitchFamily="2" charset="77"/>
                </a:rPr>
                <a:t> -u </a:t>
              </a:r>
              <a:r>
                <a:rPr lang="en-GB" sz="1800" dirty="0">
                  <a:solidFill>
                    <a:schemeClr val="accent6">
                      <a:lumMod val="75000"/>
                    </a:schemeClr>
                  </a:solidFill>
                  <a:highlight>
                    <a:srgbClr val="FFFFFF"/>
                  </a:highlight>
                  <a:latin typeface="Monaco" pitchFamily="2" charset="77"/>
                </a:rPr>
                <a:t>username</a:t>
              </a:r>
              <a:r>
                <a:rPr lang="en-GB" sz="1800" dirty="0">
                  <a:solidFill>
                    <a:srgbClr val="323130"/>
                  </a:solidFill>
                  <a:highlight>
                    <a:srgbClr val="FFFFFF"/>
                  </a:highlight>
                  <a:latin typeface="Monaco" pitchFamily="2" charset="77"/>
                </a:rPr>
                <a:t> --block-size G dss2fs01:HOME</a:t>
              </a:r>
              <a:endParaRPr lang="en-GB" sz="1800" b="0" i="0" dirty="0">
                <a:solidFill>
                  <a:srgbClr val="323130"/>
                </a:solidFill>
                <a:effectLst/>
                <a:highlight>
                  <a:srgbClr val="FFFFFF"/>
                </a:highlight>
                <a:latin typeface="Monaco" pitchFamily="2" charset="77"/>
              </a:endParaRPr>
            </a:p>
          </p:txBody>
        </p:sp>
        <p:pic>
          <p:nvPicPr>
            <p:cNvPr id="17" name="Picture 16">
              <a:extLst>
                <a:ext uri="{FF2B5EF4-FFF2-40B4-BE49-F238E27FC236}">
                  <a16:creationId xmlns:a16="http://schemas.microsoft.com/office/drawing/2014/main" id="{8BF8E900-C22A-BA1B-362E-810CCA0D2AF3}"/>
                </a:ext>
              </a:extLst>
            </p:cNvPr>
            <p:cNvPicPr>
              <a:picLocks noChangeAspect="1"/>
            </p:cNvPicPr>
            <p:nvPr/>
          </p:nvPicPr>
          <p:blipFill>
            <a:blip r:embed="rId3"/>
            <a:stretch>
              <a:fillRect/>
            </a:stretch>
          </p:blipFill>
          <p:spPr>
            <a:xfrm>
              <a:off x="0" y="5885101"/>
              <a:ext cx="12192000" cy="700323"/>
            </a:xfrm>
            <a:prstGeom prst="rect">
              <a:avLst/>
            </a:prstGeom>
          </p:spPr>
        </p:pic>
        <p:sp>
          <p:nvSpPr>
            <p:cNvPr id="19" name="Oval 18">
              <a:extLst>
                <a:ext uri="{FF2B5EF4-FFF2-40B4-BE49-F238E27FC236}">
                  <a16:creationId xmlns:a16="http://schemas.microsoft.com/office/drawing/2014/main" id="{094CE890-8AC2-4C13-9FEC-11ECB8AFA5EE}"/>
                </a:ext>
              </a:extLst>
            </p:cNvPr>
            <p:cNvSpPr/>
            <p:nvPr/>
          </p:nvSpPr>
          <p:spPr>
            <a:xfrm>
              <a:off x="2981440" y="6195814"/>
              <a:ext cx="871870" cy="451691"/>
            </a:xfrm>
            <a:prstGeom prst="ellipse">
              <a:avLst/>
            </a:prstGeom>
            <a:no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D64D4C5F-31DF-D79A-9011-60B49F3D2261}"/>
                </a:ext>
              </a:extLst>
            </p:cNvPr>
            <p:cNvSpPr/>
            <p:nvPr/>
          </p:nvSpPr>
          <p:spPr>
            <a:xfrm>
              <a:off x="4866947" y="6171699"/>
              <a:ext cx="871870" cy="451691"/>
            </a:xfrm>
            <a:prstGeom prst="ellipse">
              <a:avLst/>
            </a:prstGeom>
            <a:no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0332517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604F43-F29E-DA16-231A-83282C405E65}"/>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F820866B-F066-8714-B1C7-98C44C804A4A}"/>
              </a:ext>
            </a:extLst>
          </p:cNvPr>
          <p:cNvSpPr txBox="1"/>
          <p:nvPr/>
        </p:nvSpPr>
        <p:spPr>
          <a:xfrm>
            <a:off x="540452" y="1615104"/>
            <a:ext cx="6636204" cy="3785652"/>
          </a:xfrm>
          <a:prstGeom prst="rect">
            <a:avLst/>
          </a:prstGeom>
          <a:noFill/>
        </p:spPr>
        <p:txBody>
          <a:bodyPr wrap="square">
            <a:spAutoFit/>
          </a:bodyPr>
          <a:lstStyle/>
          <a:p>
            <a:pPr algn="l">
              <a:lnSpc>
                <a:spcPct val="150000"/>
              </a:lnSpc>
            </a:pPr>
            <a:endParaRPr lang="en-GB" sz="2400" dirty="0">
              <a:solidFill>
                <a:srgbClr val="323130"/>
              </a:solidFill>
              <a:latin typeface="Segoe UI" panose="020B0502040204020203" pitchFamily="34" charset="0"/>
            </a:endParaRPr>
          </a:p>
          <a:p>
            <a:pPr algn="l">
              <a:lnSpc>
                <a:spcPct val="150000"/>
              </a:lnSpc>
            </a:pPr>
            <a:r>
              <a:rPr lang="en-GB" sz="2400" b="0" i="0" dirty="0">
                <a:solidFill>
                  <a:srgbClr val="323130"/>
                </a:solidFill>
                <a:effectLst/>
                <a:latin typeface="Segoe UI" panose="020B0502040204020203" pitchFamily="34" charset="0"/>
              </a:rPr>
              <a:t>Production tier gives the production user:</a:t>
            </a:r>
          </a:p>
          <a:p>
            <a:pPr algn="l">
              <a:buFont typeface="Arial" panose="020B0604020202020204" pitchFamily="34" charset="0"/>
              <a:buChar char="•"/>
            </a:pPr>
            <a:r>
              <a:rPr lang="en-GB" sz="2400" b="0" i="0" dirty="0">
                <a:solidFill>
                  <a:srgbClr val="323130"/>
                </a:solidFill>
                <a:effectLst/>
                <a:latin typeface="var(--fontFamilyCustomFont900, var(--fontFamilyBase))"/>
              </a:rPr>
              <a:t> Simultaneous use of up to 600 CPU cores</a:t>
            </a:r>
          </a:p>
          <a:p>
            <a:pPr algn="l">
              <a:buFont typeface="Arial" panose="020B0604020202020204" pitchFamily="34" charset="0"/>
              <a:buChar char="•"/>
            </a:pPr>
            <a:r>
              <a:rPr lang="en-GB" sz="2400" b="0" i="0" dirty="0">
                <a:solidFill>
                  <a:srgbClr val="323130"/>
                </a:solidFill>
                <a:effectLst/>
                <a:latin typeface="var(--fontFamilyCustomFont900, var(--fontFamilyBase))"/>
              </a:rPr>
              <a:t> 3000 GB memory (RAM).</a:t>
            </a:r>
          </a:p>
          <a:p>
            <a:pPr algn="l">
              <a:buFont typeface="Arial" panose="020B0604020202020204" pitchFamily="34" charset="0"/>
              <a:buChar char="•"/>
            </a:pPr>
            <a:r>
              <a:rPr lang="en-GB" sz="2400" b="0" i="0" dirty="0">
                <a:solidFill>
                  <a:srgbClr val="323130"/>
                </a:solidFill>
                <a:effectLst/>
                <a:latin typeface="var(--fontFamilyCustomFont900, var(--fontFamilyBase))"/>
              </a:rPr>
              <a:t> Job lengths of up to 7 days</a:t>
            </a:r>
          </a:p>
          <a:p>
            <a:pPr algn="l">
              <a:buFont typeface="Arial" panose="020B0604020202020204" pitchFamily="34" charset="0"/>
              <a:buChar char="•"/>
            </a:pPr>
            <a:r>
              <a:rPr lang="en-GB" sz="2400" b="0" i="0" dirty="0">
                <a:solidFill>
                  <a:srgbClr val="323130"/>
                </a:solidFill>
                <a:effectLst/>
                <a:latin typeface="var(--fontFamilyCustomFont900, var(--fontFamilyBase))"/>
              </a:rPr>
              <a:t> 1TB of storage (disk space) by default.</a:t>
            </a:r>
          </a:p>
          <a:p>
            <a:pPr algn="l">
              <a:buFont typeface="Arial" panose="020B0604020202020204" pitchFamily="34" charset="0"/>
              <a:buChar char="•"/>
            </a:pPr>
            <a:r>
              <a:rPr lang="en-GB" sz="2400" b="0" i="0" dirty="0">
                <a:solidFill>
                  <a:srgbClr val="323130"/>
                </a:solidFill>
                <a:effectLst/>
                <a:latin typeface="var(--fontFamilyCustomFont900, var(--fontFamilyBase))"/>
              </a:rPr>
              <a:t> Production users can also apply for larger limits on CPU cores, memory (RAM), and storage, and all requests will be considered.</a:t>
            </a:r>
          </a:p>
        </p:txBody>
      </p:sp>
      <p:sp>
        <p:nvSpPr>
          <p:cNvPr id="6" name="Title 1">
            <a:extLst>
              <a:ext uri="{FF2B5EF4-FFF2-40B4-BE49-F238E27FC236}">
                <a16:creationId xmlns:a16="http://schemas.microsoft.com/office/drawing/2014/main" id="{A5F08A85-55ED-CF06-41AF-92210DA05A44}"/>
              </a:ext>
            </a:extLst>
          </p:cNvPr>
          <p:cNvSpPr txBox="1">
            <a:spLocks/>
          </p:cNvSpPr>
          <p:nvPr/>
        </p:nvSpPr>
        <p:spPr>
          <a:xfrm>
            <a:off x="1520327" y="205535"/>
            <a:ext cx="9144000" cy="557441"/>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latin typeface="Arial" panose="020B0604020202020204" pitchFamily="34" charset="0"/>
                <a:cs typeface="Arial" panose="020B0604020202020204" pitchFamily="34" charset="0"/>
              </a:rPr>
              <a:t>Production tier</a:t>
            </a:r>
            <a:r>
              <a:rPr lang="en-US" sz="3600" dirty="0">
                <a:latin typeface="Arial" panose="020B0604020202020204" pitchFamily="34" charset="0"/>
                <a:cs typeface="Arial" panose="020B0604020202020204" pitchFamily="34" charset="0"/>
                <a:sym typeface="Wingdings" pitchFamily="2" charset="2"/>
              </a:rPr>
              <a:t> (your accounts semester 3)</a:t>
            </a:r>
            <a:endParaRPr lang="en-US" sz="36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8F2027BA-9C66-4E6A-7890-45DF40AAD349}"/>
              </a:ext>
            </a:extLst>
          </p:cNvPr>
          <p:cNvSpPr txBox="1"/>
          <p:nvPr/>
        </p:nvSpPr>
        <p:spPr>
          <a:xfrm>
            <a:off x="540451" y="913180"/>
            <a:ext cx="11277600" cy="830997"/>
          </a:xfrm>
          <a:prstGeom prst="rect">
            <a:avLst/>
          </a:prstGeom>
          <a:noFill/>
        </p:spPr>
        <p:txBody>
          <a:bodyPr wrap="square">
            <a:spAutoFit/>
          </a:bodyPr>
          <a:lstStyle/>
          <a:p>
            <a:pPr algn="l"/>
            <a:r>
              <a:rPr lang="en-GB" sz="2400" b="0" i="0" dirty="0">
                <a:solidFill>
                  <a:srgbClr val="323130"/>
                </a:solidFill>
                <a:effectLst/>
                <a:latin typeface="Segoe UI" panose="020B0502040204020203" pitchFamily="34" charset="0"/>
              </a:rPr>
              <a:t>The </a:t>
            </a:r>
            <a:r>
              <a:rPr lang="en-GB" sz="2400" b="1" i="0" dirty="0">
                <a:solidFill>
                  <a:srgbClr val="323130"/>
                </a:solidFill>
                <a:effectLst/>
                <a:latin typeface="Segoe UI" panose="020B0502040204020203" pitchFamily="34" charset="0"/>
              </a:rPr>
              <a:t>Production</a:t>
            </a:r>
            <a:r>
              <a:rPr lang="en-GB" sz="2400" b="0" i="0" dirty="0">
                <a:solidFill>
                  <a:srgbClr val="323130"/>
                </a:solidFill>
                <a:effectLst/>
                <a:latin typeface="Segoe UI" panose="020B0502040204020203" pitchFamily="34" charset="0"/>
              </a:rPr>
              <a:t> tier is for university projects, where you and your project team have existing HPC user experience.</a:t>
            </a:r>
          </a:p>
        </p:txBody>
      </p:sp>
      <p:pic>
        <p:nvPicPr>
          <p:cNvPr id="4098" name="Picture 2" descr="Why Production Monitoring Makes Sense for Your Business | Retail News Asia">
            <a:extLst>
              <a:ext uri="{FF2B5EF4-FFF2-40B4-BE49-F238E27FC236}">
                <a16:creationId xmlns:a16="http://schemas.microsoft.com/office/drawing/2014/main" id="{3ADA0F42-4359-17DF-E5C5-DC94145FF5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7540" y="2305732"/>
            <a:ext cx="4407786" cy="2937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87427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CE777-ABEB-6023-40DD-660DFBDCFEC6}"/>
              </a:ext>
            </a:extLst>
          </p:cNvPr>
          <p:cNvSpPr>
            <a:spLocks noGrp="1"/>
          </p:cNvSpPr>
          <p:nvPr>
            <p:ph type="ctrTitle"/>
          </p:nvPr>
        </p:nvSpPr>
        <p:spPr>
          <a:xfrm>
            <a:off x="1520327" y="0"/>
            <a:ext cx="9144000" cy="557441"/>
          </a:xfrm>
        </p:spPr>
        <p:txBody>
          <a:bodyPr>
            <a:normAutofit fontScale="90000"/>
          </a:bodyPr>
          <a:lstStyle/>
          <a:p>
            <a:r>
              <a:rPr lang="en-US" sz="3600" dirty="0" err="1">
                <a:latin typeface="Arial" panose="020B0604020202020204" pitchFamily="34" charset="0"/>
                <a:cs typeface="Arial" panose="020B0604020202020204" pitchFamily="34" charset="0"/>
              </a:rPr>
              <a:t>UoN</a:t>
            </a:r>
            <a:r>
              <a:rPr lang="en-US" sz="3600" dirty="0">
                <a:latin typeface="Arial" panose="020B0604020202020204" pitchFamily="34" charset="0"/>
                <a:cs typeface="Arial" panose="020B0604020202020204" pitchFamily="34" charset="0"/>
              </a:rPr>
              <a:t> HPC – Ada – partitions:</a:t>
            </a:r>
          </a:p>
        </p:txBody>
      </p:sp>
      <p:graphicFrame>
        <p:nvGraphicFramePr>
          <p:cNvPr id="4" name="Table 3">
            <a:extLst>
              <a:ext uri="{FF2B5EF4-FFF2-40B4-BE49-F238E27FC236}">
                <a16:creationId xmlns:a16="http://schemas.microsoft.com/office/drawing/2014/main" id="{2F9438A9-6B12-100F-4936-F58EF37469C0}"/>
              </a:ext>
            </a:extLst>
          </p:cNvPr>
          <p:cNvGraphicFramePr>
            <a:graphicFrameLocks noGrp="1"/>
          </p:cNvGraphicFramePr>
          <p:nvPr/>
        </p:nvGraphicFramePr>
        <p:xfrm>
          <a:off x="148726" y="678626"/>
          <a:ext cx="11887201" cy="5748140"/>
        </p:xfrm>
        <a:graphic>
          <a:graphicData uri="http://schemas.openxmlformats.org/drawingml/2006/table">
            <a:tbl>
              <a:tblPr/>
              <a:tblGrid>
                <a:gridCol w="1605199">
                  <a:extLst>
                    <a:ext uri="{9D8B030D-6E8A-4147-A177-3AD203B41FA5}">
                      <a16:colId xmlns:a16="http://schemas.microsoft.com/office/drawing/2014/main" val="3800633113"/>
                    </a:ext>
                  </a:extLst>
                </a:gridCol>
                <a:gridCol w="10282002">
                  <a:extLst>
                    <a:ext uri="{9D8B030D-6E8A-4147-A177-3AD203B41FA5}">
                      <a16:colId xmlns:a16="http://schemas.microsoft.com/office/drawing/2014/main" val="1770920767"/>
                    </a:ext>
                  </a:extLst>
                </a:gridCol>
              </a:tblGrid>
              <a:tr h="264146">
                <a:tc>
                  <a:txBody>
                    <a:bodyPr/>
                    <a:lstStyle/>
                    <a:p>
                      <a:pPr marL="0" algn="ctr" fontAlgn="t"/>
                      <a:r>
                        <a:rPr lang="en-GB" sz="1200" b="0" dirty="0">
                          <a:solidFill>
                            <a:srgbClr val="242424"/>
                          </a:solidFill>
                          <a:effectLst/>
                          <a:latin typeface="Arial" panose="020B0604020202020204" pitchFamily="34" charset="0"/>
                          <a:cs typeface="Arial" panose="020B0604020202020204" pitchFamily="34" charset="0"/>
                        </a:rPr>
                        <a:t>Partition name</a:t>
                      </a:r>
                    </a:p>
                  </a:txBody>
                  <a:tcPr marL="17391" marR="17391" marT="17391" marB="17391">
                    <a:lnL w="9525" cap="flat" cmpd="sng" algn="ctr">
                      <a:solidFill>
                        <a:srgbClr val="242424"/>
                      </a:solidFill>
                      <a:prstDash val="solid"/>
                      <a:round/>
                      <a:headEnd type="none" w="med" len="med"/>
                      <a:tailEnd type="none" w="med" len="med"/>
                    </a:lnL>
                    <a:lnR w="9525" cap="flat" cmpd="sng" algn="ctr">
                      <a:solidFill>
                        <a:srgbClr val="242424"/>
                      </a:solidFill>
                      <a:prstDash val="solid"/>
                      <a:round/>
                      <a:headEnd type="none" w="med" len="med"/>
                      <a:tailEnd type="none" w="med" len="med"/>
                    </a:lnR>
                    <a:lnT w="9525" cap="flat" cmpd="sng" algn="ctr">
                      <a:solidFill>
                        <a:srgbClr val="242424"/>
                      </a:solidFill>
                      <a:prstDash val="solid"/>
                      <a:round/>
                      <a:headEnd type="none" w="med" len="med"/>
                      <a:tailEnd type="none" w="med" len="med"/>
                    </a:lnT>
                    <a:lnB w="9525" cap="flat" cmpd="sng" algn="ctr">
                      <a:solidFill>
                        <a:srgbClr val="242424"/>
                      </a:solidFill>
                      <a:prstDash val="solid"/>
                      <a:round/>
                      <a:headEnd type="none" w="med" len="med"/>
                      <a:tailEnd type="none" w="med" len="med"/>
                    </a:lnB>
                    <a:solidFill>
                      <a:schemeClr val="bg1">
                        <a:lumMod val="75000"/>
                      </a:schemeClr>
                    </a:solidFill>
                  </a:tcPr>
                </a:tc>
                <a:tc>
                  <a:txBody>
                    <a:bodyPr/>
                    <a:lstStyle/>
                    <a:p>
                      <a:pPr marL="0" algn="ctr" fontAlgn="t"/>
                      <a:r>
                        <a:rPr lang="en-GB" sz="1200" b="0" dirty="0">
                          <a:solidFill>
                            <a:srgbClr val="242424"/>
                          </a:solidFill>
                          <a:effectLst/>
                          <a:latin typeface="Arial" panose="020B0604020202020204" pitchFamily="34" charset="0"/>
                          <a:cs typeface="Arial" panose="020B0604020202020204" pitchFamily="34" charset="0"/>
                        </a:rPr>
                        <a:t>Type of node</a:t>
                      </a:r>
                    </a:p>
                  </a:txBody>
                  <a:tcPr marL="17391" marR="17391" marT="17391" marB="17391">
                    <a:lnL w="9525" cap="flat" cmpd="sng" algn="ctr">
                      <a:solidFill>
                        <a:srgbClr val="242424"/>
                      </a:solidFill>
                      <a:prstDash val="solid"/>
                      <a:round/>
                      <a:headEnd type="none" w="med" len="med"/>
                      <a:tailEnd type="none" w="med" len="med"/>
                    </a:lnL>
                    <a:lnR w="9525" cap="flat" cmpd="sng" algn="ctr">
                      <a:solidFill>
                        <a:srgbClr val="242424"/>
                      </a:solidFill>
                      <a:prstDash val="solid"/>
                      <a:round/>
                      <a:headEnd type="none" w="med" len="med"/>
                      <a:tailEnd type="none" w="med" len="med"/>
                    </a:lnR>
                    <a:lnT w="9525" cap="flat" cmpd="sng" algn="ctr">
                      <a:solidFill>
                        <a:srgbClr val="242424"/>
                      </a:solidFill>
                      <a:prstDash val="solid"/>
                      <a:round/>
                      <a:headEnd type="none" w="med" len="med"/>
                      <a:tailEnd type="none" w="med" len="med"/>
                    </a:lnT>
                    <a:lnB w="9525" cap="flat" cmpd="sng" algn="ctr">
                      <a:solidFill>
                        <a:srgbClr val="242424"/>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597784070"/>
                  </a:ext>
                </a:extLst>
              </a:tr>
              <a:tr h="557921">
                <a:tc>
                  <a:txBody>
                    <a:bodyPr/>
                    <a:lstStyle/>
                    <a:p>
                      <a:pPr marL="0" fontAlgn="t"/>
                      <a:r>
                        <a:rPr lang="en-GB" sz="1200" b="0" dirty="0" err="1">
                          <a:solidFill>
                            <a:srgbClr val="242424"/>
                          </a:solidFill>
                          <a:effectLst/>
                          <a:latin typeface="Arial" panose="020B0604020202020204" pitchFamily="34" charset="0"/>
                          <a:cs typeface="Arial" panose="020B0604020202020204" pitchFamily="34" charset="0"/>
                        </a:rPr>
                        <a:t>defq</a:t>
                      </a:r>
                      <a:endParaRPr lang="en-GB" sz="1200" b="0" dirty="0">
                        <a:solidFill>
                          <a:srgbClr val="242424"/>
                        </a:solidFill>
                        <a:effectLst/>
                        <a:latin typeface="Arial" panose="020B0604020202020204" pitchFamily="34" charset="0"/>
                        <a:cs typeface="Arial" panose="020B0604020202020204" pitchFamily="34" charset="0"/>
                      </a:endParaRPr>
                    </a:p>
                  </a:txBody>
                  <a:tcPr marL="17391" marR="17391" marT="17391" marB="17391">
                    <a:lnL w="9525" cap="flat" cmpd="sng" algn="ctr">
                      <a:solidFill>
                        <a:srgbClr val="242424"/>
                      </a:solidFill>
                      <a:prstDash val="solid"/>
                      <a:round/>
                      <a:headEnd type="none" w="med" len="med"/>
                      <a:tailEnd type="none" w="med" len="med"/>
                    </a:lnL>
                    <a:lnR w="9525" cap="flat" cmpd="sng" algn="ctr">
                      <a:solidFill>
                        <a:srgbClr val="242424"/>
                      </a:solidFill>
                      <a:prstDash val="solid"/>
                      <a:round/>
                      <a:headEnd type="none" w="med" len="med"/>
                      <a:tailEnd type="none" w="med" len="med"/>
                    </a:lnR>
                    <a:lnT w="9525" cap="flat" cmpd="sng" algn="ctr">
                      <a:solidFill>
                        <a:srgbClr val="242424"/>
                      </a:solidFill>
                      <a:prstDash val="solid"/>
                      <a:round/>
                      <a:headEnd type="none" w="med" len="med"/>
                      <a:tailEnd type="none" w="med" len="med"/>
                    </a:lnT>
                    <a:lnB w="9525" cap="flat" cmpd="sng" algn="ctr">
                      <a:solidFill>
                        <a:srgbClr val="242424"/>
                      </a:solidFill>
                      <a:prstDash val="solid"/>
                      <a:round/>
                      <a:headEnd type="none" w="med" len="med"/>
                      <a:tailEnd type="none" w="med" len="med"/>
                    </a:lnB>
                    <a:solidFill>
                      <a:schemeClr val="accent6">
                        <a:lumMod val="40000"/>
                        <a:lumOff val="60000"/>
                      </a:schemeClr>
                    </a:solidFill>
                  </a:tcPr>
                </a:tc>
                <a:tc>
                  <a:txBody>
                    <a:bodyPr/>
                    <a:lstStyle/>
                    <a:p>
                      <a:pPr marL="0" fontAlgn="t"/>
                      <a:r>
                        <a:rPr lang="en-GB" sz="1200" b="0" dirty="0">
                          <a:solidFill>
                            <a:srgbClr val="242424"/>
                          </a:solidFill>
                          <a:effectLst/>
                          <a:latin typeface="Arial" panose="020B0604020202020204" pitchFamily="34" charset="0"/>
                          <a:cs typeface="Arial" panose="020B0604020202020204" pitchFamily="34" charset="0"/>
                        </a:rPr>
                        <a:t>Standard compute nodes with 96 cores and 384 GB (361 GB usable) memory.</a:t>
                      </a:r>
                    </a:p>
                    <a:p>
                      <a:pPr marL="0" fontAlgn="t"/>
                      <a:r>
                        <a:rPr lang="en-GB" sz="1200" b="0" dirty="0">
                          <a:solidFill>
                            <a:srgbClr val="242424"/>
                          </a:solidFill>
                          <a:effectLst/>
                          <a:latin typeface="Arial" panose="020B0604020202020204" pitchFamily="34" charset="0"/>
                          <a:cs typeface="Arial" panose="020B0604020202020204" pitchFamily="34" charset="0"/>
                        </a:rPr>
                        <a:t>There are 63 nodes in this partition.</a:t>
                      </a:r>
                    </a:p>
                    <a:p>
                      <a:pPr marL="0" fontAlgn="t"/>
                      <a:r>
                        <a:rPr lang="en-GB" sz="1200" b="0" dirty="0">
                          <a:solidFill>
                            <a:srgbClr val="242424"/>
                          </a:solidFill>
                          <a:effectLst/>
                          <a:latin typeface="Arial" panose="020B0604020202020204" pitchFamily="34" charset="0"/>
                          <a:cs typeface="Arial" panose="020B0604020202020204" pitchFamily="34" charset="0"/>
                        </a:rPr>
                        <a:t>The maximum job </a:t>
                      </a:r>
                      <a:r>
                        <a:rPr lang="en-GB" sz="1200" b="0" dirty="0" err="1">
                          <a:solidFill>
                            <a:srgbClr val="242424"/>
                          </a:solidFill>
                          <a:effectLst/>
                          <a:latin typeface="Arial" panose="020B0604020202020204" pitchFamily="34" charset="0"/>
                          <a:cs typeface="Arial" panose="020B0604020202020204" pitchFamily="34" charset="0"/>
                        </a:rPr>
                        <a:t>walltime</a:t>
                      </a:r>
                      <a:r>
                        <a:rPr lang="en-GB" sz="1200" b="0" dirty="0">
                          <a:solidFill>
                            <a:srgbClr val="242424"/>
                          </a:solidFill>
                          <a:effectLst/>
                          <a:latin typeface="Arial" panose="020B0604020202020204" pitchFamily="34" charset="0"/>
                          <a:cs typeface="Arial" panose="020B0604020202020204" pitchFamily="34" charset="0"/>
                        </a:rPr>
                        <a:t> allowed is 7 days (168 hours).</a:t>
                      </a:r>
                    </a:p>
                  </a:txBody>
                  <a:tcPr marL="17391" marR="17391" marT="17391" marB="17391">
                    <a:lnL w="9525" cap="flat" cmpd="sng" algn="ctr">
                      <a:solidFill>
                        <a:srgbClr val="242424"/>
                      </a:solidFill>
                      <a:prstDash val="solid"/>
                      <a:round/>
                      <a:headEnd type="none" w="med" len="med"/>
                      <a:tailEnd type="none" w="med" len="med"/>
                    </a:lnL>
                    <a:lnR w="9525" cap="flat" cmpd="sng" algn="ctr">
                      <a:solidFill>
                        <a:srgbClr val="242424"/>
                      </a:solidFill>
                      <a:prstDash val="solid"/>
                      <a:round/>
                      <a:headEnd type="none" w="med" len="med"/>
                      <a:tailEnd type="none" w="med" len="med"/>
                    </a:lnR>
                    <a:lnT w="9525" cap="flat" cmpd="sng" algn="ctr">
                      <a:solidFill>
                        <a:srgbClr val="242424"/>
                      </a:solidFill>
                      <a:prstDash val="solid"/>
                      <a:round/>
                      <a:headEnd type="none" w="med" len="med"/>
                      <a:tailEnd type="none" w="med" len="med"/>
                    </a:lnT>
                    <a:lnB w="9525" cap="flat" cmpd="sng" algn="ctr">
                      <a:solidFill>
                        <a:srgbClr val="242424"/>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160202569"/>
                  </a:ext>
                </a:extLst>
              </a:tr>
              <a:tr h="557921">
                <a:tc>
                  <a:txBody>
                    <a:bodyPr/>
                    <a:lstStyle/>
                    <a:p>
                      <a:pPr marL="0" fontAlgn="t"/>
                      <a:r>
                        <a:rPr lang="en-GB" sz="1200" b="0">
                          <a:solidFill>
                            <a:srgbClr val="242424"/>
                          </a:solidFill>
                          <a:effectLst/>
                          <a:latin typeface="Arial" panose="020B0604020202020204" pitchFamily="34" charset="0"/>
                          <a:cs typeface="Arial" panose="020B0604020202020204" pitchFamily="34" charset="0"/>
                        </a:rPr>
                        <a:t>shortq</a:t>
                      </a:r>
                    </a:p>
                  </a:txBody>
                  <a:tcPr marL="17391" marR="17391" marT="17391" marB="17391">
                    <a:lnL w="9525" cap="flat" cmpd="sng" algn="ctr">
                      <a:solidFill>
                        <a:srgbClr val="242424"/>
                      </a:solidFill>
                      <a:prstDash val="solid"/>
                      <a:round/>
                      <a:headEnd type="none" w="med" len="med"/>
                      <a:tailEnd type="none" w="med" len="med"/>
                    </a:lnL>
                    <a:lnR w="9525" cap="flat" cmpd="sng" algn="ctr">
                      <a:solidFill>
                        <a:srgbClr val="242424"/>
                      </a:solidFill>
                      <a:prstDash val="solid"/>
                      <a:round/>
                      <a:headEnd type="none" w="med" len="med"/>
                      <a:tailEnd type="none" w="med" len="med"/>
                    </a:lnR>
                    <a:lnT w="9525" cap="flat" cmpd="sng" algn="ctr">
                      <a:solidFill>
                        <a:srgbClr val="242424"/>
                      </a:solidFill>
                      <a:prstDash val="solid"/>
                      <a:round/>
                      <a:headEnd type="none" w="med" len="med"/>
                      <a:tailEnd type="none" w="med" len="med"/>
                    </a:lnT>
                    <a:lnB w="9525" cap="flat" cmpd="sng" algn="ctr">
                      <a:solidFill>
                        <a:srgbClr val="242424"/>
                      </a:solidFill>
                      <a:prstDash val="solid"/>
                      <a:round/>
                      <a:headEnd type="none" w="med" len="med"/>
                      <a:tailEnd type="none" w="med" len="med"/>
                    </a:lnB>
                    <a:solidFill>
                      <a:srgbClr val="FFFFFF"/>
                    </a:solidFill>
                  </a:tcPr>
                </a:tc>
                <a:tc>
                  <a:txBody>
                    <a:bodyPr/>
                    <a:lstStyle/>
                    <a:p>
                      <a:pPr marL="0" fontAlgn="t"/>
                      <a:r>
                        <a:rPr lang="en-GB" sz="1200" b="0" dirty="0">
                          <a:solidFill>
                            <a:srgbClr val="242424"/>
                          </a:solidFill>
                          <a:effectLst/>
                          <a:latin typeface="Arial" panose="020B0604020202020204" pitchFamily="34" charset="0"/>
                          <a:cs typeface="Arial" panose="020B0604020202020204" pitchFamily="34" charset="0"/>
                        </a:rPr>
                        <a:t>Standard compute nodes with 96 cores and 384 GB (361 GB usable) memory.</a:t>
                      </a:r>
                    </a:p>
                    <a:p>
                      <a:pPr marL="0" fontAlgn="t"/>
                      <a:r>
                        <a:rPr lang="en-GB" sz="1200" b="0" dirty="0">
                          <a:solidFill>
                            <a:srgbClr val="242424"/>
                          </a:solidFill>
                          <a:effectLst/>
                          <a:latin typeface="Arial" panose="020B0604020202020204" pitchFamily="34" charset="0"/>
                          <a:cs typeface="Arial" panose="020B0604020202020204" pitchFamily="34" charset="0"/>
                        </a:rPr>
                        <a:t>There are 6 nodes in this partition.</a:t>
                      </a:r>
                    </a:p>
                    <a:p>
                      <a:pPr marL="0" fontAlgn="t"/>
                      <a:r>
                        <a:rPr lang="en-GB" sz="1200" b="0" dirty="0">
                          <a:solidFill>
                            <a:srgbClr val="242424"/>
                          </a:solidFill>
                          <a:effectLst/>
                          <a:latin typeface="Arial" panose="020B0604020202020204" pitchFamily="34" charset="0"/>
                          <a:cs typeface="Arial" panose="020B0604020202020204" pitchFamily="34" charset="0"/>
                        </a:rPr>
                        <a:t>The maximum job </a:t>
                      </a:r>
                      <a:r>
                        <a:rPr lang="en-GB" sz="1200" b="0" dirty="0" err="1">
                          <a:solidFill>
                            <a:srgbClr val="242424"/>
                          </a:solidFill>
                          <a:effectLst/>
                          <a:latin typeface="Arial" panose="020B0604020202020204" pitchFamily="34" charset="0"/>
                          <a:cs typeface="Arial" panose="020B0604020202020204" pitchFamily="34" charset="0"/>
                        </a:rPr>
                        <a:t>walltime</a:t>
                      </a:r>
                      <a:r>
                        <a:rPr lang="en-GB" sz="1200" b="0" dirty="0">
                          <a:solidFill>
                            <a:srgbClr val="242424"/>
                          </a:solidFill>
                          <a:effectLst/>
                          <a:latin typeface="Arial" panose="020B0604020202020204" pitchFamily="34" charset="0"/>
                          <a:cs typeface="Arial" panose="020B0604020202020204" pitchFamily="34" charset="0"/>
                        </a:rPr>
                        <a:t> allowed is 12 hours.</a:t>
                      </a:r>
                    </a:p>
                  </a:txBody>
                  <a:tcPr marL="17391" marR="17391" marT="17391" marB="17391">
                    <a:lnL w="9525" cap="flat" cmpd="sng" algn="ctr">
                      <a:solidFill>
                        <a:srgbClr val="242424"/>
                      </a:solidFill>
                      <a:prstDash val="solid"/>
                      <a:round/>
                      <a:headEnd type="none" w="med" len="med"/>
                      <a:tailEnd type="none" w="med" len="med"/>
                    </a:lnL>
                    <a:lnR w="9525" cap="flat" cmpd="sng" algn="ctr">
                      <a:solidFill>
                        <a:srgbClr val="242424"/>
                      </a:solidFill>
                      <a:prstDash val="solid"/>
                      <a:round/>
                      <a:headEnd type="none" w="med" len="med"/>
                      <a:tailEnd type="none" w="med" len="med"/>
                    </a:lnR>
                    <a:lnT w="9525" cap="flat" cmpd="sng" algn="ctr">
                      <a:solidFill>
                        <a:srgbClr val="242424"/>
                      </a:solidFill>
                      <a:prstDash val="solid"/>
                      <a:round/>
                      <a:headEnd type="none" w="med" len="med"/>
                      <a:tailEnd type="none" w="med" len="med"/>
                    </a:lnT>
                    <a:lnB w="9525" cap="flat" cmpd="sng" algn="ctr">
                      <a:solidFill>
                        <a:srgbClr val="242424"/>
                      </a:solidFill>
                      <a:prstDash val="solid"/>
                      <a:round/>
                      <a:headEnd type="none" w="med" len="med"/>
                      <a:tailEnd type="none" w="med" len="med"/>
                    </a:lnB>
                    <a:solidFill>
                      <a:srgbClr val="FFFFFF"/>
                    </a:solidFill>
                  </a:tcPr>
                </a:tc>
                <a:extLst>
                  <a:ext uri="{0D108BD9-81ED-4DB2-BD59-A6C34878D82A}">
                    <a16:rowId xmlns:a16="http://schemas.microsoft.com/office/drawing/2014/main" val="3684738184"/>
                  </a:ext>
                </a:extLst>
              </a:tr>
              <a:tr h="598457">
                <a:tc>
                  <a:txBody>
                    <a:bodyPr/>
                    <a:lstStyle/>
                    <a:p>
                      <a:pPr marL="0" fontAlgn="t"/>
                      <a:r>
                        <a:rPr lang="en-GB" sz="1200" b="0">
                          <a:solidFill>
                            <a:srgbClr val="242424"/>
                          </a:solidFill>
                          <a:effectLst/>
                          <a:latin typeface="Arial" panose="020B0604020202020204" pitchFamily="34" charset="0"/>
                          <a:cs typeface="Arial" panose="020B0604020202020204" pitchFamily="34" charset="0"/>
                        </a:rPr>
                        <a:t>devq</a:t>
                      </a:r>
                    </a:p>
                  </a:txBody>
                  <a:tcPr marL="17391" marR="17391" marT="17391" marB="17391">
                    <a:lnL w="9525" cap="flat" cmpd="sng" algn="ctr">
                      <a:solidFill>
                        <a:srgbClr val="242424"/>
                      </a:solidFill>
                      <a:prstDash val="solid"/>
                      <a:round/>
                      <a:headEnd type="none" w="med" len="med"/>
                      <a:tailEnd type="none" w="med" len="med"/>
                    </a:lnL>
                    <a:lnR w="9525" cap="flat" cmpd="sng" algn="ctr">
                      <a:solidFill>
                        <a:srgbClr val="242424"/>
                      </a:solidFill>
                      <a:prstDash val="solid"/>
                      <a:round/>
                      <a:headEnd type="none" w="med" len="med"/>
                      <a:tailEnd type="none" w="med" len="med"/>
                    </a:lnR>
                    <a:lnT w="9525" cap="flat" cmpd="sng" algn="ctr">
                      <a:solidFill>
                        <a:srgbClr val="242424"/>
                      </a:solidFill>
                      <a:prstDash val="solid"/>
                      <a:round/>
                      <a:headEnd type="none" w="med" len="med"/>
                      <a:tailEnd type="none" w="med" len="med"/>
                    </a:lnT>
                    <a:lnB w="9525" cap="flat" cmpd="sng" algn="ctr">
                      <a:solidFill>
                        <a:srgbClr val="242424"/>
                      </a:solidFill>
                      <a:prstDash val="solid"/>
                      <a:round/>
                      <a:headEnd type="none" w="med" len="med"/>
                      <a:tailEnd type="none" w="med" len="med"/>
                    </a:lnB>
                    <a:solidFill>
                      <a:srgbClr val="FFFFFF"/>
                    </a:solidFill>
                  </a:tcPr>
                </a:tc>
                <a:tc>
                  <a:txBody>
                    <a:bodyPr/>
                    <a:lstStyle/>
                    <a:p>
                      <a:pPr marL="0" fontAlgn="t"/>
                      <a:r>
                        <a:rPr lang="en-GB" sz="1200" b="0" dirty="0">
                          <a:solidFill>
                            <a:srgbClr val="242424"/>
                          </a:solidFill>
                          <a:effectLst/>
                          <a:latin typeface="Arial" panose="020B0604020202020204" pitchFamily="34" charset="0"/>
                          <a:cs typeface="Arial" panose="020B0604020202020204" pitchFamily="34" charset="0"/>
                        </a:rPr>
                        <a:t>Standard compute nodes with 96 cores and 384 GB (361 GB usable) memory.</a:t>
                      </a:r>
                    </a:p>
                    <a:p>
                      <a:pPr marL="0" fontAlgn="t"/>
                      <a:r>
                        <a:rPr lang="en-GB" sz="1200" b="0" dirty="0">
                          <a:solidFill>
                            <a:srgbClr val="242424"/>
                          </a:solidFill>
                          <a:effectLst/>
                          <a:latin typeface="Arial" panose="020B0604020202020204" pitchFamily="34" charset="0"/>
                          <a:cs typeface="Arial" panose="020B0604020202020204" pitchFamily="34" charset="0"/>
                        </a:rPr>
                        <a:t>This queue shares the nodes with '</a:t>
                      </a:r>
                      <a:r>
                        <a:rPr lang="en-GB" sz="1200" b="0" dirty="0" err="1">
                          <a:solidFill>
                            <a:srgbClr val="242424"/>
                          </a:solidFill>
                          <a:effectLst/>
                          <a:latin typeface="Arial" panose="020B0604020202020204" pitchFamily="34" charset="0"/>
                          <a:cs typeface="Arial" panose="020B0604020202020204" pitchFamily="34" charset="0"/>
                        </a:rPr>
                        <a:t>defq</a:t>
                      </a:r>
                      <a:r>
                        <a:rPr lang="en-GB" sz="1200" b="0" dirty="0">
                          <a:solidFill>
                            <a:srgbClr val="242424"/>
                          </a:solidFill>
                          <a:effectLst/>
                          <a:latin typeface="Arial" panose="020B0604020202020204" pitchFamily="34" charset="0"/>
                          <a:cs typeface="Arial" panose="020B0604020202020204" pitchFamily="34" charset="0"/>
                        </a:rPr>
                        <a:t>' partition, but limits total number of cores per user to 96, and number of jobs to 4.</a:t>
                      </a:r>
                    </a:p>
                    <a:p>
                      <a:pPr marL="0" fontAlgn="t"/>
                      <a:r>
                        <a:rPr lang="en-GB" sz="1200" b="0" dirty="0">
                          <a:solidFill>
                            <a:srgbClr val="242424"/>
                          </a:solidFill>
                          <a:effectLst/>
                          <a:latin typeface="Arial" panose="020B0604020202020204" pitchFamily="34" charset="0"/>
                          <a:cs typeface="Arial" panose="020B0604020202020204" pitchFamily="34" charset="0"/>
                        </a:rPr>
                        <a:t>The maximum job </a:t>
                      </a:r>
                      <a:r>
                        <a:rPr lang="en-GB" sz="1200" b="0" dirty="0" err="1">
                          <a:solidFill>
                            <a:srgbClr val="242424"/>
                          </a:solidFill>
                          <a:effectLst/>
                          <a:latin typeface="Arial" panose="020B0604020202020204" pitchFamily="34" charset="0"/>
                          <a:cs typeface="Arial" panose="020B0604020202020204" pitchFamily="34" charset="0"/>
                        </a:rPr>
                        <a:t>walltime</a:t>
                      </a:r>
                      <a:r>
                        <a:rPr lang="en-GB" sz="1200" b="0" dirty="0">
                          <a:solidFill>
                            <a:srgbClr val="242424"/>
                          </a:solidFill>
                          <a:effectLst/>
                          <a:latin typeface="Arial" panose="020B0604020202020204" pitchFamily="34" charset="0"/>
                          <a:cs typeface="Arial" panose="020B0604020202020204" pitchFamily="34" charset="0"/>
                        </a:rPr>
                        <a:t> allowed is 1 hour.</a:t>
                      </a:r>
                    </a:p>
                  </a:txBody>
                  <a:tcPr marL="17391" marR="17391" marT="17391" marB="17391">
                    <a:lnL w="9525" cap="flat" cmpd="sng" algn="ctr">
                      <a:solidFill>
                        <a:srgbClr val="242424"/>
                      </a:solidFill>
                      <a:prstDash val="solid"/>
                      <a:round/>
                      <a:headEnd type="none" w="med" len="med"/>
                      <a:tailEnd type="none" w="med" len="med"/>
                    </a:lnL>
                    <a:lnR w="9525" cap="flat" cmpd="sng" algn="ctr">
                      <a:solidFill>
                        <a:srgbClr val="242424"/>
                      </a:solidFill>
                      <a:prstDash val="solid"/>
                      <a:round/>
                      <a:headEnd type="none" w="med" len="med"/>
                      <a:tailEnd type="none" w="med" len="med"/>
                    </a:lnR>
                    <a:lnT w="9525" cap="flat" cmpd="sng" algn="ctr">
                      <a:solidFill>
                        <a:srgbClr val="242424"/>
                      </a:solidFill>
                      <a:prstDash val="solid"/>
                      <a:round/>
                      <a:headEnd type="none" w="med" len="med"/>
                      <a:tailEnd type="none" w="med" len="med"/>
                    </a:lnT>
                    <a:lnB w="9525" cap="flat" cmpd="sng" algn="ctr">
                      <a:solidFill>
                        <a:srgbClr val="242424"/>
                      </a:solidFill>
                      <a:prstDash val="solid"/>
                      <a:round/>
                      <a:headEnd type="none" w="med" len="med"/>
                      <a:tailEnd type="none" w="med" len="med"/>
                    </a:lnB>
                    <a:solidFill>
                      <a:srgbClr val="FFFFFF"/>
                    </a:solidFill>
                  </a:tcPr>
                </a:tc>
                <a:extLst>
                  <a:ext uri="{0D108BD9-81ED-4DB2-BD59-A6C34878D82A}">
                    <a16:rowId xmlns:a16="http://schemas.microsoft.com/office/drawing/2014/main" val="73508562"/>
                  </a:ext>
                </a:extLst>
              </a:tr>
              <a:tr h="557921">
                <a:tc>
                  <a:txBody>
                    <a:bodyPr/>
                    <a:lstStyle/>
                    <a:p>
                      <a:pPr marL="0" fontAlgn="t"/>
                      <a:r>
                        <a:rPr lang="en-GB" sz="1200" b="0">
                          <a:solidFill>
                            <a:srgbClr val="242424"/>
                          </a:solidFill>
                          <a:effectLst/>
                          <a:latin typeface="Arial" panose="020B0604020202020204" pitchFamily="34" charset="0"/>
                          <a:cs typeface="Arial" panose="020B0604020202020204" pitchFamily="34" charset="0"/>
                        </a:rPr>
                        <a:t>hmemq</a:t>
                      </a:r>
                    </a:p>
                  </a:txBody>
                  <a:tcPr marL="17391" marR="17391" marT="17391" marB="17391">
                    <a:lnL w="9525" cap="flat" cmpd="sng" algn="ctr">
                      <a:solidFill>
                        <a:srgbClr val="242424"/>
                      </a:solidFill>
                      <a:prstDash val="solid"/>
                      <a:round/>
                      <a:headEnd type="none" w="med" len="med"/>
                      <a:tailEnd type="none" w="med" len="med"/>
                    </a:lnL>
                    <a:lnR w="9525" cap="flat" cmpd="sng" algn="ctr">
                      <a:solidFill>
                        <a:srgbClr val="242424"/>
                      </a:solidFill>
                      <a:prstDash val="solid"/>
                      <a:round/>
                      <a:headEnd type="none" w="med" len="med"/>
                      <a:tailEnd type="none" w="med" len="med"/>
                    </a:lnR>
                    <a:lnT w="9525" cap="flat" cmpd="sng" algn="ctr">
                      <a:solidFill>
                        <a:srgbClr val="242424"/>
                      </a:solidFill>
                      <a:prstDash val="solid"/>
                      <a:round/>
                      <a:headEnd type="none" w="med" len="med"/>
                      <a:tailEnd type="none" w="med" len="med"/>
                    </a:lnT>
                    <a:lnB w="9525" cap="flat" cmpd="sng" algn="ctr">
                      <a:solidFill>
                        <a:srgbClr val="242424"/>
                      </a:solidFill>
                      <a:prstDash val="solid"/>
                      <a:round/>
                      <a:headEnd type="none" w="med" len="med"/>
                      <a:tailEnd type="none" w="med" len="med"/>
                    </a:lnB>
                    <a:solidFill>
                      <a:srgbClr val="FFFFFF"/>
                    </a:solidFill>
                  </a:tcPr>
                </a:tc>
                <a:tc>
                  <a:txBody>
                    <a:bodyPr/>
                    <a:lstStyle/>
                    <a:p>
                      <a:pPr marL="0" fontAlgn="t"/>
                      <a:r>
                        <a:rPr lang="en-GB" sz="1200" b="0" dirty="0">
                          <a:solidFill>
                            <a:srgbClr val="242424"/>
                          </a:solidFill>
                          <a:effectLst/>
                          <a:latin typeface="Arial" panose="020B0604020202020204" pitchFamily="34" charset="0"/>
                          <a:cs typeface="Arial" panose="020B0604020202020204" pitchFamily="34" charset="0"/>
                        </a:rPr>
                        <a:t>High memory compute node with 96 cores and 1536 GB (1495 GB usable) memory.</a:t>
                      </a:r>
                    </a:p>
                    <a:p>
                      <a:pPr marL="0" fontAlgn="t"/>
                      <a:r>
                        <a:rPr lang="en-GB" sz="1200" b="0" dirty="0">
                          <a:solidFill>
                            <a:srgbClr val="242424"/>
                          </a:solidFill>
                          <a:effectLst/>
                          <a:latin typeface="Arial" panose="020B0604020202020204" pitchFamily="34" charset="0"/>
                          <a:cs typeface="Arial" panose="020B0604020202020204" pitchFamily="34" charset="0"/>
                        </a:rPr>
                        <a:t>There are 10 nodes in this partition.</a:t>
                      </a:r>
                    </a:p>
                    <a:p>
                      <a:pPr marL="0" fontAlgn="t"/>
                      <a:r>
                        <a:rPr lang="en-GB" sz="1200" b="0" dirty="0">
                          <a:solidFill>
                            <a:srgbClr val="242424"/>
                          </a:solidFill>
                          <a:effectLst/>
                          <a:latin typeface="Arial" panose="020B0604020202020204" pitchFamily="34" charset="0"/>
                          <a:cs typeface="Arial" panose="020B0604020202020204" pitchFamily="34" charset="0"/>
                        </a:rPr>
                        <a:t>The maximum job </a:t>
                      </a:r>
                      <a:r>
                        <a:rPr lang="en-GB" sz="1200" b="0" dirty="0" err="1">
                          <a:solidFill>
                            <a:srgbClr val="242424"/>
                          </a:solidFill>
                          <a:effectLst/>
                          <a:latin typeface="Arial" panose="020B0604020202020204" pitchFamily="34" charset="0"/>
                          <a:cs typeface="Arial" panose="020B0604020202020204" pitchFamily="34" charset="0"/>
                        </a:rPr>
                        <a:t>walltime</a:t>
                      </a:r>
                      <a:r>
                        <a:rPr lang="en-GB" sz="1200" b="0" dirty="0">
                          <a:solidFill>
                            <a:srgbClr val="242424"/>
                          </a:solidFill>
                          <a:effectLst/>
                          <a:latin typeface="Arial" panose="020B0604020202020204" pitchFamily="34" charset="0"/>
                          <a:cs typeface="Arial" panose="020B0604020202020204" pitchFamily="34" charset="0"/>
                        </a:rPr>
                        <a:t> allowed is 7 days (168 hours).</a:t>
                      </a:r>
                    </a:p>
                  </a:txBody>
                  <a:tcPr marL="17391" marR="17391" marT="17391" marB="17391">
                    <a:lnL w="9525" cap="flat" cmpd="sng" algn="ctr">
                      <a:solidFill>
                        <a:srgbClr val="242424"/>
                      </a:solidFill>
                      <a:prstDash val="solid"/>
                      <a:round/>
                      <a:headEnd type="none" w="med" len="med"/>
                      <a:tailEnd type="none" w="med" len="med"/>
                    </a:lnL>
                    <a:lnR w="9525" cap="flat" cmpd="sng" algn="ctr">
                      <a:solidFill>
                        <a:srgbClr val="242424"/>
                      </a:solidFill>
                      <a:prstDash val="solid"/>
                      <a:round/>
                      <a:headEnd type="none" w="med" len="med"/>
                      <a:tailEnd type="none" w="med" len="med"/>
                    </a:lnR>
                    <a:lnT w="9525" cap="flat" cmpd="sng" algn="ctr">
                      <a:solidFill>
                        <a:srgbClr val="242424"/>
                      </a:solidFill>
                      <a:prstDash val="solid"/>
                      <a:round/>
                      <a:headEnd type="none" w="med" len="med"/>
                      <a:tailEnd type="none" w="med" len="med"/>
                    </a:lnT>
                    <a:lnB w="9525" cap="flat" cmpd="sng" algn="ctr">
                      <a:solidFill>
                        <a:srgbClr val="242424"/>
                      </a:solidFill>
                      <a:prstDash val="solid"/>
                      <a:round/>
                      <a:headEnd type="none" w="med" len="med"/>
                      <a:tailEnd type="none" w="med" len="med"/>
                    </a:lnB>
                    <a:solidFill>
                      <a:srgbClr val="FFFFFF"/>
                    </a:solidFill>
                  </a:tcPr>
                </a:tc>
                <a:extLst>
                  <a:ext uri="{0D108BD9-81ED-4DB2-BD59-A6C34878D82A}">
                    <a16:rowId xmlns:a16="http://schemas.microsoft.com/office/drawing/2014/main" val="341865576"/>
                  </a:ext>
                </a:extLst>
              </a:tr>
              <a:tr h="731865">
                <a:tc>
                  <a:txBody>
                    <a:bodyPr/>
                    <a:lstStyle/>
                    <a:p>
                      <a:pPr marL="0" fontAlgn="t"/>
                      <a:r>
                        <a:rPr lang="en-GB" sz="1200" b="0">
                          <a:solidFill>
                            <a:srgbClr val="242424"/>
                          </a:solidFill>
                          <a:effectLst/>
                          <a:latin typeface="Arial" panose="020B0604020202020204" pitchFamily="34" charset="0"/>
                          <a:cs typeface="Arial" panose="020B0604020202020204" pitchFamily="34" charset="0"/>
                        </a:rPr>
                        <a:t>ampereq</a:t>
                      </a:r>
                    </a:p>
                  </a:txBody>
                  <a:tcPr marL="17391" marR="17391" marT="17391" marB="17391">
                    <a:lnL w="9525" cap="flat" cmpd="sng" algn="ctr">
                      <a:solidFill>
                        <a:srgbClr val="242424"/>
                      </a:solidFill>
                      <a:prstDash val="solid"/>
                      <a:round/>
                      <a:headEnd type="none" w="med" len="med"/>
                      <a:tailEnd type="none" w="med" len="med"/>
                    </a:lnL>
                    <a:lnR w="9525" cap="flat" cmpd="sng" algn="ctr">
                      <a:solidFill>
                        <a:srgbClr val="242424"/>
                      </a:solidFill>
                      <a:prstDash val="solid"/>
                      <a:round/>
                      <a:headEnd type="none" w="med" len="med"/>
                      <a:tailEnd type="none" w="med" len="med"/>
                    </a:lnR>
                    <a:lnT w="9525" cap="flat" cmpd="sng" algn="ctr">
                      <a:solidFill>
                        <a:srgbClr val="242424"/>
                      </a:solidFill>
                      <a:prstDash val="solid"/>
                      <a:round/>
                      <a:headEnd type="none" w="med" len="med"/>
                      <a:tailEnd type="none" w="med" len="med"/>
                    </a:lnT>
                    <a:lnB w="9525" cap="flat" cmpd="sng" algn="ctr">
                      <a:solidFill>
                        <a:srgbClr val="242424"/>
                      </a:solidFill>
                      <a:prstDash val="solid"/>
                      <a:round/>
                      <a:headEnd type="none" w="med" len="med"/>
                      <a:tailEnd type="none" w="med" len="med"/>
                    </a:lnB>
                    <a:solidFill>
                      <a:srgbClr val="FFFFFF"/>
                    </a:solidFill>
                  </a:tcPr>
                </a:tc>
                <a:tc>
                  <a:txBody>
                    <a:bodyPr/>
                    <a:lstStyle/>
                    <a:p>
                      <a:pPr marL="0" fontAlgn="t"/>
                      <a:r>
                        <a:rPr lang="en-GB" sz="1200" b="0" dirty="0">
                          <a:solidFill>
                            <a:srgbClr val="242424"/>
                          </a:solidFill>
                          <a:effectLst/>
                          <a:latin typeface="Arial" panose="020B0604020202020204" pitchFamily="34" charset="0"/>
                          <a:cs typeface="Arial" panose="020B0604020202020204" pitchFamily="34" charset="0"/>
                        </a:rPr>
                        <a:t>GPGPU (ampere) compute node with 96 cores and 768 GB (747 GB usable) memory, and 8 </a:t>
                      </a:r>
                      <a:r>
                        <a:rPr lang="en-GB" sz="1200" b="0" dirty="0" err="1">
                          <a:solidFill>
                            <a:srgbClr val="242424"/>
                          </a:solidFill>
                          <a:effectLst/>
                          <a:latin typeface="Arial" panose="020B0604020202020204" pitchFamily="34" charset="0"/>
                          <a:cs typeface="Arial" panose="020B0604020202020204" pitchFamily="34" charset="0"/>
                        </a:rPr>
                        <a:t>Nvidia</a:t>
                      </a:r>
                      <a:r>
                        <a:rPr lang="en-GB" sz="1200" b="0" dirty="0">
                          <a:solidFill>
                            <a:srgbClr val="242424"/>
                          </a:solidFill>
                          <a:effectLst/>
                          <a:latin typeface="Arial" panose="020B0604020202020204" pitchFamily="34" charset="0"/>
                          <a:cs typeface="Arial" panose="020B0604020202020204" pitchFamily="34" charset="0"/>
                        </a:rPr>
                        <a:t> A100 GPUs</a:t>
                      </a:r>
                    </a:p>
                    <a:p>
                      <a:pPr marL="0" fontAlgn="t"/>
                      <a:r>
                        <a:rPr lang="en-GB" sz="1200" b="0" dirty="0">
                          <a:solidFill>
                            <a:srgbClr val="242424"/>
                          </a:solidFill>
                          <a:effectLst/>
                          <a:latin typeface="Arial" panose="020B0604020202020204" pitchFamily="34" charset="0"/>
                          <a:cs typeface="Arial" panose="020B0604020202020204" pitchFamily="34" charset="0"/>
                        </a:rPr>
                        <a:t>There are 2 nodes in this partition.</a:t>
                      </a:r>
                    </a:p>
                    <a:p>
                      <a:pPr marL="0" fontAlgn="t"/>
                      <a:r>
                        <a:rPr lang="en-GB" sz="1200" b="0" dirty="0">
                          <a:solidFill>
                            <a:srgbClr val="242424"/>
                          </a:solidFill>
                          <a:effectLst/>
                          <a:latin typeface="Arial" panose="020B0604020202020204" pitchFamily="34" charset="0"/>
                          <a:cs typeface="Arial" panose="020B0604020202020204" pitchFamily="34" charset="0"/>
                        </a:rPr>
                        <a:t>The maximum job </a:t>
                      </a:r>
                      <a:r>
                        <a:rPr lang="en-GB" sz="1200" b="0" dirty="0" err="1">
                          <a:solidFill>
                            <a:srgbClr val="242424"/>
                          </a:solidFill>
                          <a:effectLst/>
                          <a:latin typeface="Arial" panose="020B0604020202020204" pitchFamily="34" charset="0"/>
                          <a:cs typeface="Arial" panose="020B0604020202020204" pitchFamily="34" charset="0"/>
                        </a:rPr>
                        <a:t>walltime</a:t>
                      </a:r>
                      <a:r>
                        <a:rPr lang="en-GB" sz="1200" b="0" dirty="0">
                          <a:solidFill>
                            <a:srgbClr val="242424"/>
                          </a:solidFill>
                          <a:effectLst/>
                          <a:latin typeface="Arial" panose="020B0604020202020204" pitchFamily="34" charset="0"/>
                          <a:cs typeface="Arial" panose="020B0604020202020204" pitchFamily="34" charset="0"/>
                        </a:rPr>
                        <a:t> allowed is 7 days (168 hours).</a:t>
                      </a:r>
                    </a:p>
                    <a:p>
                      <a:pPr marL="0" fontAlgn="t"/>
                      <a:r>
                        <a:rPr lang="en-GB" sz="1200" b="0" dirty="0">
                          <a:solidFill>
                            <a:srgbClr val="242424"/>
                          </a:solidFill>
                          <a:effectLst/>
                          <a:latin typeface="Arial" panose="020B0604020202020204" pitchFamily="34" charset="0"/>
                          <a:cs typeface="Arial" panose="020B0604020202020204" pitchFamily="34" charset="0"/>
                        </a:rPr>
                        <a:t> </a:t>
                      </a:r>
                    </a:p>
                  </a:txBody>
                  <a:tcPr marL="17391" marR="17391" marT="17391" marB="17391">
                    <a:lnL w="9525" cap="flat" cmpd="sng" algn="ctr">
                      <a:solidFill>
                        <a:srgbClr val="242424"/>
                      </a:solidFill>
                      <a:prstDash val="solid"/>
                      <a:round/>
                      <a:headEnd type="none" w="med" len="med"/>
                      <a:tailEnd type="none" w="med" len="med"/>
                    </a:lnL>
                    <a:lnR w="9525" cap="flat" cmpd="sng" algn="ctr">
                      <a:solidFill>
                        <a:srgbClr val="242424"/>
                      </a:solidFill>
                      <a:prstDash val="solid"/>
                      <a:round/>
                      <a:headEnd type="none" w="med" len="med"/>
                      <a:tailEnd type="none" w="med" len="med"/>
                    </a:lnR>
                    <a:lnT w="9525" cap="flat" cmpd="sng" algn="ctr">
                      <a:solidFill>
                        <a:srgbClr val="242424"/>
                      </a:solidFill>
                      <a:prstDash val="solid"/>
                      <a:round/>
                      <a:headEnd type="none" w="med" len="med"/>
                      <a:tailEnd type="none" w="med" len="med"/>
                    </a:lnT>
                    <a:lnB w="9525" cap="flat" cmpd="sng" algn="ctr">
                      <a:solidFill>
                        <a:srgbClr val="242424"/>
                      </a:solidFill>
                      <a:prstDash val="solid"/>
                      <a:round/>
                      <a:headEnd type="none" w="med" len="med"/>
                      <a:tailEnd type="none" w="med" len="med"/>
                    </a:lnB>
                    <a:solidFill>
                      <a:srgbClr val="FFFFFF"/>
                    </a:solidFill>
                  </a:tcPr>
                </a:tc>
                <a:extLst>
                  <a:ext uri="{0D108BD9-81ED-4DB2-BD59-A6C34878D82A}">
                    <a16:rowId xmlns:a16="http://schemas.microsoft.com/office/drawing/2014/main" val="1870747476"/>
                  </a:ext>
                </a:extLst>
              </a:tr>
              <a:tr h="905809">
                <a:tc>
                  <a:txBody>
                    <a:bodyPr/>
                    <a:lstStyle/>
                    <a:p>
                      <a:pPr marL="0" fontAlgn="t"/>
                      <a:r>
                        <a:rPr lang="en-GB" sz="1200" b="0">
                          <a:solidFill>
                            <a:srgbClr val="242424"/>
                          </a:solidFill>
                          <a:effectLst/>
                          <a:latin typeface="Arial" panose="020B0604020202020204" pitchFamily="34" charset="0"/>
                          <a:cs typeface="Arial" panose="020B0604020202020204" pitchFamily="34" charset="0"/>
                        </a:rPr>
                        <a:t>ampere-devq</a:t>
                      </a:r>
                    </a:p>
                  </a:txBody>
                  <a:tcPr marL="17391" marR="17391" marT="17391" marB="17391">
                    <a:lnL w="9525" cap="flat" cmpd="sng" algn="ctr">
                      <a:solidFill>
                        <a:srgbClr val="242424"/>
                      </a:solidFill>
                      <a:prstDash val="solid"/>
                      <a:round/>
                      <a:headEnd type="none" w="med" len="med"/>
                      <a:tailEnd type="none" w="med" len="med"/>
                    </a:lnL>
                    <a:lnR w="9525" cap="flat" cmpd="sng" algn="ctr">
                      <a:solidFill>
                        <a:srgbClr val="242424"/>
                      </a:solidFill>
                      <a:prstDash val="solid"/>
                      <a:round/>
                      <a:headEnd type="none" w="med" len="med"/>
                      <a:tailEnd type="none" w="med" len="med"/>
                    </a:lnR>
                    <a:lnT w="9525" cap="flat" cmpd="sng" algn="ctr">
                      <a:solidFill>
                        <a:srgbClr val="242424"/>
                      </a:solidFill>
                      <a:prstDash val="solid"/>
                      <a:round/>
                      <a:headEnd type="none" w="med" len="med"/>
                      <a:tailEnd type="none" w="med" len="med"/>
                    </a:lnT>
                    <a:lnB w="9525" cap="flat" cmpd="sng" algn="ctr">
                      <a:solidFill>
                        <a:srgbClr val="242424"/>
                      </a:solidFill>
                      <a:prstDash val="solid"/>
                      <a:round/>
                      <a:headEnd type="none" w="med" len="med"/>
                      <a:tailEnd type="none" w="med" len="med"/>
                    </a:lnB>
                    <a:solidFill>
                      <a:srgbClr val="FFFFFF"/>
                    </a:solidFill>
                  </a:tcPr>
                </a:tc>
                <a:tc>
                  <a:txBody>
                    <a:bodyPr/>
                    <a:lstStyle/>
                    <a:p>
                      <a:pPr marL="0" fontAlgn="t"/>
                      <a:r>
                        <a:rPr lang="en-GB" sz="1200" b="0" dirty="0">
                          <a:solidFill>
                            <a:srgbClr val="242424"/>
                          </a:solidFill>
                          <a:effectLst/>
                          <a:latin typeface="Arial" panose="020B0604020202020204" pitchFamily="34" charset="0"/>
                          <a:cs typeface="Arial" panose="020B0604020202020204" pitchFamily="34" charset="0"/>
                        </a:rPr>
                        <a:t>GPGPU (ampere) compute node with 96 cores and 768 GB (747 GB usable) memory, and 8 Nvidia A100 GPUs</a:t>
                      </a:r>
                    </a:p>
                    <a:p>
                      <a:pPr marL="0" fontAlgn="t"/>
                      <a:r>
                        <a:rPr lang="en-GB" sz="1200" b="0" dirty="0">
                          <a:solidFill>
                            <a:srgbClr val="242424"/>
                          </a:solidFill>
                          <a:effectLst/>
                          <a:latin typeface="Arial" panose="020B0604020202020204" pitchFamily="34" charset="0"/>
                          <a:cs typeface="Arial" panose="020B0604020202020204" pitchFamily="34" charset="0"/>
                        </a:rPr>
                        <a:t>This queue shares the nodes with '</a:t>
                      </a:r>
                      <a:r>
                        <a:rPr lang="en-GB" sz="1200" b="0" dirty="0" err="1">
                          <a:solidFill>
                            <a:srgbClr val="242424"/>
                          </a:solidFill>
                          <a:effectLst/>
                          <a:latin typeface="Arial" panose="020B0604020202020204" pitchFamily="34" charset="0"/>
                          <a:cs typeface="Arial" panose="020B0604020202020204" pitchFamily="34" charset="0"/>
                        </a:rPr>
                        <a:t>ampereq</a:t>
                      </a:r>
                      <a:r>
                        <a:rPr lang="en-GB" sz="1200" b="0" dirty="0">
                          <a:solidFill>
                            <a:srgbClr val="242424"/>
                          </a:solidFill>
                          <a:effectLst/>
                          <a:latin typeface="Arial" panose="020B0604020202020204" pitchFamily="34" charset="0"/>
                          <a:cs typeface="Arial" panose="020B0604020202020204" pitchFamily="34" charset="0"/>
                        </a:rPr>
                        <a:t>' partition, but limits total number of cores per user to 12, number of GPUs per user to 1, and number of jobs to 4.</a:t>
                      </a:r>
                    </a:p>
                    <a:p>
                      <a:pPr marL="0" fontAlgn="t"/>
                      <a:r>
                        <a:rPr lang="en-GB" sz="1200" b="0" dirty="0">
                          <a:solidFill>
                            <a:srgbClr val="242424"/>
                          </a:solidFill>
                          <a:effectLst/>
                          <a:latin typeface="Arial" panose="020B0604020202020204" pitchFamily="34" charset="0"/>
                          <a:cs typeface="Arial" panose="020B0604020202020204" pitchFamily="34" charset="0"/>
                        </a:rPr>
                        <a:t>The maximum job </a:t>
                      </a:r>
                      <a:r>
                        <a:rPr lang="en-GB" sz="1200" b="0" dirty="0" err="1">
                          <a:solidFill>
                            <a:srgbClr val="242424"/>
                          </a:solidFill>
                          <a:effectLst/>
                          <a:latin typeface="Arial" panose="020B0604020202020204" pitchFamily="34" charset="0"/>
                          <a:cs typeface="Arial" panose="020B0604020202020204" pitchFamily="34" charset="0"/>
                        </a:rPr>
                        <a:t>walltime</a:t>
                      </a:r>
                      <a:r>
                        <a:rPr lang="en-GB" sz="1200" b="0" dirty="0">
                          <a:solidFill>
                            <a:srgbClr val="242424"/>
                          </a:solidFill>
                          <a:effectLst/>
                          <a:latin typeface="Arial" panose="020B0604020202020204" pitchFamily="34" charset="0"/>
                          <a:cs typeface="Arial" panose="020B0604020202020204" pitchFamily="34" charset="0"/>
                        </a:rPr>
                        <a:t> allowed is 1 hour</a:t>
                      </a:r>
                    </a:p>
                    <a:p>
                      <a:pPr marL="0" fontAlgn="t"/>
                      <a:r>
                        <a:rPr lang="en-GB" sz="1200" b="0" dirty="0">
                          <a:solidFill>
                            <a:srgbClr val="242424"/>
                          </a:solidFill>
                          <a:effectLst/>
                          <a:latin typeface="Arial" panose="020B0604020202020204" pitchFamily="34" charset="0"/>
                          <a:cs typeface="Arial" panose="020B0604020202020204" pitchFamily="34" charset="0"/>
                        </a:rPr>
                        <a:t> </a:t>
                      </a:r>
                    </a:p>
                  </a:txBody>
                  <a:tcPr marL="17391" marR="17391" marT="17391" marB="17391">
                    <a:lnL w="9525" cap="flat" cmpd="sng" algn="ctr">
                      <a:solidFill>
                        <a:srgbClr val="242424"/>
                      </a:solidFill>
                      <a:prstDash val="solid"/>
                      <a:round/>
                      <a:headEnd type="none" w="med" len="med"/>
                      <a:tailEnd type="none" w="med" len="med"/>
                    </a:lnL>
                    <a:lnR w="9525" cap="flat" cmpd="sng" algn="ctr">
                      <a:solidFill>
                        <a:srgbClr val="242424"/>
                      </a:solidFill>
                      <a:prstDash val="solid"/>
                      <a:round/>
                      <a:headEnd type="none" w="med" len="med"/>
                      <a:tailEnd type="none" w="med" len="med"/>
                    </a:lnR>
                    <a:lnT w="9525" cap="flat" cmpd="sng" algn="ctr">
                      <a:solidFill>
                        <a:srgbClr val="242424"/>
                      </a:solidFill>
                      <a:prstDash val="solid"/>
                      <a:round/>
                      <a:headEnd type="none" w="med" len="med"/>
                      <a:tailEnd type="none" w="med" len="med"/>
                    </a:lnT>
                    <a:lnB w="9525" cap="flat" cmpd="sng" algn="ctr">
                      <a:solidFill>
                        <a:srgbClr val="242424"/>
                      </a:solidFill>
                      <a:prstDash val="solid"/>
                      <a:round/>
                      <a:headEnd type="none" w="med" len="med"/>
                      <a:tailEnd type="none" w="med" len="med"/>
                    </a:lnB>
                    <a:solidFill>
                      <a:srgbClr val="FFFFFF"/>
                    </a:solidFill>
                  </a:tcPr>
                </a:tc>
                <a:extLst>
                  <a:ext uri="{0D108BD9-81ED-4DB2-BD59-A6C34878D82A}">
                    <a16:rowId xmlns:a16="http://schemas.microsoft.com/office/drawing/2014/main" val="2077226890"/>
                  </a:ext>
                </a:extLst>
              </a:tr>
              <a:tr h="598457">
                <a:tc>
                  <a:txBody>
                    <a:bodyPr/>
                    <a:lstStyle/>
                    <a:p>
                      <a:pPr marL="0" fontAlgn="t"/>
                      <a:r>
                        <a:rPr lang="en-GB" sz="1200" b="0" dirty="0">
                          <a:solidFill>
                            <a:srgbClr val="242424"/>
                          </a:solidFill>
                          <a:effectLst/>
                          <a:latin typeface="Arial" panose="020B0604020202020204" pitchFamily="34" charset="0"/>
                          <a:cs typeface="Arial" panose="020B0604020202020204" pitchFamily="34" charset="0"/>
                        </a:rPr>
                        <a:t>ampere-</a:t>
                      </a:r>
                      <a:r>
                        <a:rPr lang="en-GB" sz="1200" b="0" dirty="0" err="1">
                          <a:solidFill>
                            <a:srgbClr val="242424"/>
                          </a:solidFill>
                          <a:effectLst/>
                          <a:latin typeface="Arial" panose="020B0604020202020204" pitchFamily="34" charset="0"/>
                          <a:cs typeface="Arial" panose="020B0604020202020204" pitchFamily="34" charset="0"/>
                        </a:rPr>
                        <a:t>mq</a:t>
                      </a:r>
                      <a:endParaRPr lang="en-GB" sz="1200" b="0" dirty="0">
                        <a:solidFill>
                          <a:srgbClr val="242424"/>
                        </a:solidFill>
                        <a:effectLst/>
                        <a:latin typeface="Arial" panose="020B0604020202020204" pitchFamily="34" charset="0"/>
                        <a:cs typeface="Arial" panose="020B0604020202020204" pitchFamily="34" charset="0"/>
                      </a:endParaRPr>
                    </a:p>
                  </a:txBody>
                  <a:tcPr marL="17391" marR="17391" marT="17391" marB="17391">
                    <a:lnL w="9525" cap="flat" cmpd="sng" algn="ctr">
                      <a:solidFill>
                        <a:srgbClr val="242424"/>
                      </a:solidFill>
                      <a:prstDash val="solid"/>
                      <a:round/>
                      <a:headEnd type="none" w="med" len="med"/>
                      <a:tailEnd type="none" w="med" len="med"/>
                    </a:lnL>
                    <a:lnR w="9525" cap="flat" cmpd="sng" algn="ctr">
                      <a:solidFill>
                        <a:srgbClr val="242424"/>
                      </a:solidFill>
                      <a:prstDash val="solid"/>
                      <a:round/>
                      <a:headEnd type="none" w="med" len="med"/>
                      <a:tailEnd type="none" w="med" len="med"/>
                    </a:lnR>
                    <a:lnT w="9525" cap="flat" cmpd="sng" algn="ctr">
                      <a:solidFill>
                        <a:srgbClr val="242424"/>
                      </a:solidFill>
                      <a:prstDash val="solid"/>
                      <a:round/>
                      <a:headEnd type="none" w="med" len="med"/>
                      <a:tailEnd type="none" w="med" len="med"/>
                    </a:lnT>
                    <a:lnB w="9525" cap="flat" cmpd="sng" algn="ctr">
                      <a:solidFill>
                        <a:srgbClr val="242424"/>
                      </a:solidFill>
                      <a:prstDash val="solid"/>
                      <a:round/>
                      <a:headEnd type="none" w="med" len="med"/>
                      <a:tailEnd type="none" w="med" len="med"/>
                    </a:lnB>
                    <a:solidFill>
                      <a:srgbClr val="FFFFFF"/>
                    </a:solidFill>
                  </a:tcPr>
                </a:tc>
                <a:tc>
                  <a:txBody>
                    <a:bodyPr/>
                    <a:lstStyle/>
                    <a:p>
                      <a:pPr marL="0" fontAlgn="t"/>
                      <a:r>
                        <a:rPr lang="en-GB" sz="1200" b="0" dirty="0">
                          <a:solidFill>
                            <a:srgbClr val="242424"/>
                          </a:solidFill>
                          <a:effectLst/>
                          <a:latin typeface="Arial" panose="020B0604020202020204" pitchFamily="34" charset="0"/>
                          <a:cs typeface="Arial" panose="020B0604020202020204" pitchFamily="34" charset="0"/>
                        </a:rPr>
                        <a:t>GPGPU (ampere) compute node with 96 cores and 768 GB (747 GB usable) memory, and 8 </a:t>
                      </a:r>
                      <a:r>
                        <a:rPr lang="en-GB" sz="1200" b="0" dirty="0" err="1">
                          <a:solidFill>
                            <a:srgbClr val="242424"/>
                          </a:solidFill>
                          <a:effectLst/>
                          <a:latin typeface="Arial" panose="020B0604020202020204" pitchFamily="34" charset="0"/>
                          <a:cs typeface="Arial" panose="020B0604020202020204" pitchFamily="34" charset="0"/>
                        </a:rPr>
                        <a:t>Nvidia</a:t>
                      </a:r>
                      <a:r>
                        <a:rPr lang="en-GB" sz="1200" b="0" dirty="0">
                          <a:solidFill>
                            <a:srgbClr val="242424"/>
                          </a:solidFill>
                          <a:effectLst/>
                          <a:latin typeface="Arial" panose="020B0604020202020204" pitchFamily="34" charset="0"/>
                          <a:cs typeface="Arial" panose="020B0604020202020204" pitchFamily="34" charset="0"/>
                        </a:rPr>
                        <a:t> A100 GPUs, each A100 split into 7x 'MIG' instances</a:t>
                      </a:r>
                    </a:p>
                    <a:p>
                      <a:pPr marL="0" fontAlgn="t"/>
                      <a:r>
                        <a:rPr lang="en-GB" sz="1200" b="0" dirty="0">
                          <a:solidFill>
                            <a:srgbClr val="242424"/>
                          </a:solidFill>
                          <a:effectLst/>
                          <a:latin typeface="Arial" panose="020B0604020202020204" pitchFamily="34" charset="0"/>
                          <a:cs typeface="Arial" panose="020B0604020202020204" pitchFamily="34" charset="0"/>
                        </a:rPr>
                        <a:t>There are 2 nodes in this partition.</a:t>
                      </a:r>
                    </a:p>
                    <a:p>
                      <a:pPr marL="0" fontAlgn="t"/>
                      <a:r>
                        <a:rPr lang="en-GB" sz="1200" b="0" dirty="0">
                          <a:solidFill>
                            <a:srgbClr val="242424"/>
                          </a:solidFill>
                          <a:effectLst/>
                          <a:latin typeface="Arial" panose="020B0604020202020204" pitchFamily="34" charset="0"/>
                          <a:cs typeface="Arial" panose="020B0604020202020204" pitchFamily="34" charset="0"/>
                        </a:rPr>
                        <a:t>The maximum job </a:t>
                      </a:r>
                      <a:r>
                        <a:rPr lang="en-GB" sz="1200" b="0" dirty="0" err="1">
                          <a:solidFill>
                            <a:srgbClr val="242424"/>
                          </a:solidFill>
                          <a:effectLst/>
                          <a:latin typeface="Arial" panose="020B0604020202020204" pitchFamily="34" charset="0"/>
                          <a:cs typeface="Arial" panose="020B0604020202020204" pitchFamily="34" charset="0"/>
                        </a:rPr>
                        <a:t>walltime</a:t>
                      </a:r>
                      <a:r>
                        <a:rPr lang="en-GB" sz="1200" b="0" dirty="0">
                          <a:solidFill>
                            <a:srgbClr val="242424"/>
                          </a:solidFill>
                          <a:effectLst/>
                          <a:latin typeface="Arial" panose="020B0604020202020204" pitchFamily="34" charset="0"/>
                          <a:cs typeface="Arial" panose="020B0604020202020204" pitchFamily="34" charset="0"/>
                        </a:rPr>
                        <a:t> allowed is 7 days (168 hours).</a:t>
                      </a:r>
                    </a:p>
                  </a:txBody>
                  <a:tcPr marL="17391" marR="17391" marT="17391" marB="17391">
                    <a:lnL w="9525" cap="flat" cmpd="sng" algn="ctr">
                      <a:solidFill>
                        <a:srgbClr val="242424"/>
                      </a:solidFill>
                      <a:prstDash val="solid"/>
                      <a:round/>
                      <a:headEnd type="none" w="med" len="med"/>
                      <a:tailEnd type="none" w="med" len="med"/>
                    </a:lnL>
                    <a:lnR w="9525" cap="flat" cmpd="sng" algn="ctr">
                      <a:solidFill>
                        <a:srgbClr val="242424"/>
                      </a:solidFill>
                      <a:prstDash val="solid"/>
                      <a:round/>
                      <a:headEnd type="none" w="med" len="med"/>
                      <a:tailEnd type="none" w="med" len="med"/>
                    </a:lnR>
                    <a:lnT w="9525" cap="flat" cmpd="sng" algn="ctr">
                      <a:solidFill>
                        <a:srgbClr val="242424"/>
                      </a:solidFill>
                      <a:prstDash val="solid"/>
                      <a:round/>
                      <a:headEnd type="none" w="med" len="med"/>
                      <a:tailEnd type="none" w="med" len="med"/>
                    </a:lnT>
                    <a:lnB w="9525" cap="flat" cmpd="sng" algn="ctr">
                      <a:solidFill>
                        <a:srgbClr val="242424"/>
                      </a:solidFill>
                      <a:prstDash val="solid"/>
                      <a:round/>
                      <a:headEnd type="none" w="med" len="med"/>
                      <a:tailEnd type="none" w="med" len="med"/>
                    </a:lnB>
                    <a:solidFill>
                      <a:srgbClr val="FFFFFF"/>
                    </a:solidFill>
                  </a:tcPr>
                </a:tc>
                <a:extLst>
                  <a:ext uri="{0D108BD9-81ED-4DB2-BD59-A6C34878D82A}">
                    <a16:rowId xmlns:a16="http://schemas.microsoft.com/office/drawing/2014/main" val="1930153630"/>
                  </a:ext>
                </a:extLst>
              </a:tr>
              <a:tr h="821330">
                <a:tc>
                  <a:txBody>
                    <a:bodyPr/>
                    <a:lstStyle/>
                    <a:p>
                      <a:pPr marL="0" fontAlgn="t"/>
                      <a:r>
                        <a:rPr lang="en-GB" sz="1200" b="0">
                          <a:solidFill>
                            <a:srgbClr val="242424"/>
                          </a:solidFill>
                          <a:effectLst/>
                          <a:latin typeface="Arial" panose="020B0604020202020204" pitchFamily="34" charset="0"/>
                          <a:cs typeface="Arial" panose="020B0604020202020204" pitchFamily="34" charset="0"/>
                        </a:rPr>
                        <a:t>ampere-m-devq</a:t>
                      </a:r>
                    </a:p>
                  </a:txBody>
                  <a:tcPr marL="17391" marR="17391" marT="17391" marB="17391">
                    <a:lnL w="9525" cap="flat" cmpd="sng" algn="ctr">
                      <a:solidFill>
                        <a:srgbClr val="242424"/>
                      </a:solidFill>
                      <a:prstDash val="solid"/>
                      <a:round/>
                      <a:headEnd type="none" w="med" len="med"/>
                      <a:tailEnd type="none" w="med" len="med"/>
                    </a:lnL>
                    <a:lnR w="9525" cap="flat" cmpd="sng" algn="ctr">
                      <a:solidFill>
                        <a:srgbClr val="242424"/>
                      </a:solidFill>
                      <a:prstDash val="solid"/>
                      <a:round/>
                      <a:headEnd type="none" w="med" len="med"/>
                      <a:tailEnd type="none" w="med" len="med"/>
                    </a:lnR>
                    <a:lnT w="9525" cap="flat" cmpd="sng" algn="ctr">
                      <a:solidFill>
                        <a:srgbClr val="242424"/>
                      </a:solidFill>
                      <a:prstDash val="solid"/>
                      <a:round/>
                      <a:headEnd type="none" w="med" len="med"/>
                      <a:tailEnd type="none" w="med" len="med"/>
                    </a:lnT>
                    <a:lnB w="9525" cap="flat" cmpd="sng" algn="ctr">
                      <a:solidFill>
                        <a:srgbClr val="242424"/>
                      </a:solidFill>
                      <a:prstDash val="solid"/>
                      <a:round/>
                      <a:headEnd type="none" w="med" len="med"/>
                      <a:tailEnd type="none" w="med" len="med"/>
                    </a:lnB>
                    <a:solidFill>
                      <a:srgbClr val="FFFFFF"/>
                    </a:solidFill>
                  </a:tcPr>
                </a:tc>
                <a:tc>
                  <a:txBody>
                    <a:bodyPr/>
                    <a:lstStyle/>
                    <a:p>
                      <a:pPr marL="0" fontAlgn="t"/>
                      <a:r>
                        <a:rPr lang="en-GB" sz="1200" b="0" dirty="0">
                          <a:solidFill>
                            <a:srgbClr val="242424"/>
                          </a:solidFill>
                          <a:effectLst/>
                          <a:latin typeface="Arial" panose="020B0604020202020204" pitchFamily="34" charset="0"/>
                          <a:cs typeface="Arial" panose="020B0604020202020204" pitchFamily="34" charset="0"/>
                        </a:rPr>
                        <a:t>GPGPU (ampere) compute node with 96 cores and 768 GB (747 GB usable) memory, and 8 Nvidia A100 GPUs, each A100 split into 7x 'MIG' instances</a:t>
                      </a:r>
                    </a:p>
                    <a:p>
                      <a:pPr marL="0" fontAlgn="t"/>
                      <a:r>
                        <a:rPr lang="en-GB" sz="1200" b="0" dirty="0">
                          <a:solidFill>
                            <a:srgbClr val="242424"/>
                          </a:solidFill>
                          <a:effectLst/>
                          <a:latin typeface="Arial" panose="020B0604020202020204" pitchFamily="34" charset="0"/>
                          <a:cs typeface="Arial" panose="020B0604020202020204" pitchFamily="34" charset="0"/>
                        </a:rPr>
                        <a:t>This queue shares the nodes with 'ampere-</a:t>
                      </a:r>
                      <a:r>
                        <a:rPr lang="en-GB" sz="1200" b="0" dirty="0" err="1">
                          <a:solidFill>
                            <a:srgbClr val="242424"/>
                          </a:solidFill>
                          <a:effectLst/>
                          <a:latin typeface="Arial" panose="020B0604020202020204" pitchFamily="34" charset="0"/>
                          <a:cs typeface="Arial" panose="020B0604020202020204" pitchFamily="34" charset="0"/>
                        </a:rPr>
                        <a:t>mq</a:t>
                      </a:r>
                      <a:r>
                        <a:rPr lang="en-GB" sz="1200" b="0" dirty="0">
                          <a:solidFill>
                            <a:srgbClr val="242424"/>
                          </a:solidFill>
                          <a:effectLst/>
                          <a:latin typeface="Arial" panose="020B0604020202020204" pitchFamily="34" charset="0"/>
                          <a:cs typeface="Arial" panose="020B0604020202020204" pitchFamily="34" charset="0"/>
                        </a:rPr>
                        <a:t>' partition, but limits total number of cores per user to 12, number of GPUs per user to 1, and number of jobs to 4.</a:t>
                      </a:r>
                    </a:p>
                    <a:p>
                      <a:pPr marL="0" fontAlgn="t"/>
                      <a:r>
                        <a:rPr lang="en-GB" sz="1200" b="0" dirty="0">
                          <a:solidFill>
                            <a:srgbClr val="242424"/>
                          </a:solidFill>
                          <a:effectLst/>
                          <a:latin typeface="Arial" panose="020B0604020202020204" pitchFamily="34" charset="0"/>
                          <a:cs typeface="Arial" panose="020B0604020202020204" pitchFamily="34" charset="0"/>
                        </a:rPr>
                        <a:t>The maximum job </a:t>
                      </a:r>
                      <a:r>
                        <a:rPr lang="en-GB" sz="1200" b="0" dirty="0" err="1">
                          <a:solidFill>
                            <a:srgbClr val="242424"/>
                          </a:solidFill>
                          <a:effectLst/>
                          <a:latin typeface="Arial" panose="020B0604020202020204" pitchFamily="34" charset="0"/>
                          <a:cs typeface="Arial" panose="020B0604020202020204" pitchFamily="34" charset="0"/>
                        </a:rPr>
                        <a:t>walltime</a:t>
                      </a:r>
                      <a:r>
                        <a:rPr lang="en-GB" sz="1200" b="0" dirty="0">
                          <a:solidFill>
                            <a:srgbClr val="242424"/>
                          </a:solidFill>
                          <a:effectLst/>
                          <a:latin typeface="Arial" panose="020B0604020202020204" pitchFamily="34" charset="0"/>
                          <a:cs typeface="Arial" panose="020B0604020202020204" pitchFamily="34" charset="0"/>
                        </a:rPr>
                        <a:t> allowed is 1 hour.</a:t>
                      </a:r>
                    </a:p>
                  </a:txBody>
                  <a:tcPr marL="17391" marR="17391" marT="17391" marB="17391">
                    <a:lnL w="9525" cap="flat" cmpd="sng" algn="ctr">
                      <a:solidFill>
                        <a:srgbClr val="242424"/>
                      </a:solidFill>
                      <a:prstDash val="solid"/>
                      <a:round/>
                      <a:headEnd type="none" w="med" len="med"/>
                      <a:tailEnd type="none" w="med" len="med"/>
                    </a:lnL>
                    <a:lnR w="9525" cap="flat" cmpd="sng" algn="ctr">
                      <a:solidFill>
                        <a:srgbClr val="242424"/>
                      </a:solidFill>
                      <a:prstDash val="solid"/>
                      <a:round/>
                      <a:headEnd type="none" w="med" len="med"/>
                      <a:tailEnd type="none" w="med" len="med"/>
                    </a:lnR>
                    <a:lnT w="9525" cap="flat" cmpd="sng" algn="ctr">
                      <a:solidFill>
                        <a:srgbClr val="242424"/>
                      </a:solidFill>
                      <a:prstDash val="solid"/>
                      <a:round/>
                      <a:headEnd type="none" w="med" len="med"/>
                      <a:tailEnd type="none" w="med" len="med"/>
                    </a:lnT>
                    <a:lnB w="9525" cap="flat" cmpd="sng" algn="ctr">
                      <a:solidFill>
                        <a:srgbClr val="242424"/>
                      </a:solidFill>
                      <a:prstDash val="solid"/>
                      <a:round/>
                      <a:headEnd type="none" w="med" len="med"/>
                      <a:tailEnd type="none" w="med" len="med"/>
                    </a:lnB>
                    <a:solidFill>
                      <a:srgbClr val="FFFFFF"/>
                    </a:solidFill>
                  </a:tcPr>
                </a:tc>
                <a:extLst>
                  <a:ext uri="{0D108BD9-81ED-4DB2-BD59-A6C34878D82A}">
                    <a16:rowId xmlns:a16="http://schemas.microsoft.com/office/drawing/2014/main" val="1679486979"/>
                  </a:ext>
                </a:extLst>
              </a:tr>
            </a:tbl>
          </a:graphicData>
        </a:graphic>
      </p:graphicFrame>
      <p:sp>
        <p:nvSpPr>
          <p:cNvPr id="3" name="TextBox 2">
            <a:extLst>
              <a:ext uri="{FF2B5EF4-FFF2-40B4-BE49-F238E27FC236}">
                <a16:creationId xmlns:a16="http://schemas.microsoft.com/office/drawing/2014/main" id="{49092E1B-3595-A86F-1581-CE1FEB4E83AC}"/>
              </a:ext>
            </a:extLst>
          </p:cNvPr>
          <p:cNvSpPr txBox="1"/>
          <p:nvPr/>
        </p:nvSpPr>
        <p:spPr>
          <a:xfrm>
            <a:off x="9889666" y="988195"/>
            <a:ext cx="1549322" cy="400110"/>
          </a:xfrm>
          <a:prstGeom prst="rect">
            <a:avLst/>
          </a:prstGeom>
          <a:solidFill>
            <a:schemeClr val="accent5">
              <a:lumMod val="20000"/>
              <a:lumOff val="80000"/>
            </a:schemeClr>
          </a:solidFill>
        </p:spPr>
        <p:txBody>
          <a:bodyPr wrap="square">
            <a:spAutoFit/>
          </a:bodyPr>
          <a:lstStyle/>
          <a:p>
            <a:r>
              <a:rPr lang="en-US" sz="2000" dirty="0">
                <a:solidFill>
                  <a:schemeClr val="accent5"/>
                </a:solidFill>
                <a:latin typeface="Arial" panose="020B0604020202020204" pitchFamily="34" charset="0"/>
                <a:cs typeface="Arial" panose="020B0604020202020204" pitchFamily="34" charset="0"/>
              </a:rPr>
              <a:t>normal jobs</a:t>
            </a:r>
          </a:p>
        </p:txBody>
      </p:sp>
      <p:sp>
        <p:nvSpPr>
          <p:cNvPr id="5" name="TextBox 4">
            <a:extLst>
              <a:ext uri="{FF2B5EF4-FFF2-40B4-BE49-F238E27FC236}">
                <a16:creationId xmlns:a16="http://schemas.microsoft.com/office/drawing/2014/main" id="{9ED99A1D-C2FC-2BB2-904B-28D0161D7AE0}"/>
              </a:ext>
            </a:extLst>
          </p:cNvPr>
          <p:cNvSpPr txBox="1"/>
          <p:nvPr/>
        </p:nvSpPr>
        <p:spPr>
          <a:xfrm>
            <a:off x="10025666" y="1697874"/>
            <a:ext cx="1549322" cy="400110"/>
          </a:xfrm>
          <a:prstGeom prst="rect">
            <a:avLst/>
          </a:prstGeom>
          <a:solidFill>
            <a:schemeClr val="accent5">
              <a:lumMod val="20000"/>
              <a:lumOff val="80000"/>
            </a:schemeClr>
          </a:solidFill>
        </p:spPr>
        <p:txBody>
          <a:bodyPr wrap="square">
            <a:spAutoFit/>
          </a:bodyPr>
          <a:lstStyle/>
          <a:p>
            <a:r>
              <a:rPr lang="en-US" sz="2000" dirty="0">
                <a:solidFill>
                  <a:schemeClr val="accent5"/>
                </a:solidFill>
                <a:latin typeface="Arial" panose="020B0604020202020204" pitchFamily="34" charset="0"/>
                <a:cs typeface="Arial" panose="020B0604020202020204" pitchFamily="34" charset="0"/>
              </a:rPr>
              <a:t>quick jobs</a:t>
            </a:r>
          </a:p>
        </p:txBody>
      </p:sp>
      <p:sp>
        <p:nvSpPr>
          <p:cNvPr id="6" name="TextBox 5">
            <a:extLst>
              <a:ext uri="{FF2B5EF4-FFF2-40B4-BE49-F238E27FC236}">
                <a16:creationId xmlns:a16="http://schemas.microsoft.com/office/drawing/2014/main" id="{DB21EC0F-6B63-AD0D-9E42-1D18AA7E26A9}"/>
              </a:ext>
            </a:extLst>
          </p:cNvPr>
          <p:cNvSpPr txBox="1"/>
          <p:nvPr/>
        </p:nvSpPr>
        <p:spPr>
          <a:xfrm>
            <a:off x="10283296" y="2207498"/>
            <a:ext cx="1155692" cy="400110"/>
          </a:xfrm>
          <a:prstGeom prst="rect">
            <a:avLst/>
          </a:prstGeom>
          <a:solidFill>
            <a:schemeClr val="accent5">
              <a:lumMod val="20000"/>
              <a:lumOff val="80000"/>
            </a:schemeClr>
          </a:solidFill>
        </p:spPr>
        <p:txBody>
          <a:bodyPr wrap="square">
            <a:spAutoFit/>
          </a:bodyPr>
          <a:lstStyle/>
          <a:p>
            <a:r>
              <a:rPr lang="en-US" sz="2000" dirty="0">
                <a:solidFill>
                  <a:schemeClr val="accent5"/>
                </a:solidFill>
                <a:latin typeface="Arial" panose="020B0604020202020204" pitchFamily="34" charset="0"/>
                <a:cs typeface="Arial" panose="020B0604020202020204" pitchFamily="34" charset="0"/>
              </a:rPr>
              <a:t>testing</a:t>
            </a:r>
          </a:p>
        </p:txBody>
      </p:sp>
      <p:sp>
        <p:nvSpPr>
          <p:cNvPr id="7" name="TextBox 6">
            <a:extLst>
              <a:ext uri="{FF2B5EF4-FFF2-40B4-BE49-F238E27FC236}">
                <a16:creationId xmlns:a16="http://schemas.microsoft.com/office/drawing/2014/main" id="{0B809697-6D74-4D7A-125D-02BDA8CDAE30}"/>
              </a:ext>
            </a:extLst>
          </p:cNvPr>
          <p:cNvSpPr txBox="1"/>
          <p:nvPr/>
        </p:nvSpPr>
        <p:spPr>
          <a:xfrm>
            <a:off x="9913959" y="2792043"/>
            <a:ext cx="1661030" cy="400110"/>
          </a:xfrm>
          <a:prstGeom prst="rect">
            <a:avLst/>
          </a:prstGeom>
          <a:solidFill>
            <a:schemeClr val="accent5">
              <a:lumMod val="20000"/>
              <a:lumOff val="80000"/>
            </a:schemeClr>
          </a:solidFill>
        </p:spPr>
        <p:txBody>
          <a:bodyPr wrap="square">
            <a:spAutoFit/>
          </a:bodyPr>
          <a:lstStyle/>
          <a:p>
            <a:r>
              <a:rPr lang="en-US" sz="2000" dirty="0">
                <a:solidFill>
                  <a:schemeClr val="accent5"/>
                </a:solidFill>
                <a:latin typeface="Arial" panose="020B0604020202020204" pitchFamily="34" charset="0"/>
                <a:cs typeface="Arial" panose="020B0604020202020204" pitchFamily="34" charset="0"/>
              </a:rPr>
              <a:t>high memory</a:t>
            </a:r>
          </a:p>
        </p:txBody>
      </p:sp>
      <p:sp>
        <p:nvSpPr>
          <p:cNvPr id="8" name="TextBox 7">
            <a:extLst>
              <a:ext uri="{FF2B5EF4-FFF2-40B4-BE49-F238E27FC236}">
                <a16:creationId xmlns:a16="http://schemas.microsoft.com/office/drawing/2014/main" id="{7D5557FD-E134-73DB-4BD7-647E6EC646A3}"/>
              </a:ext>
            </a:extLst>
          </p:cNvPr>
          <p:cNvSpPr txBox="1"/>
          <p:nvPr/>
        </p:nvSpPr>
        <p:spPr>
          <a:xfrm>
            <a:off x="8039100" y="3544864"/>
            <a:ext cx="3880739" cy="400110"/>
          </a:xfrm>
          <a:prstGeom prst="rect">
            <a:avLst/>
          </a:prstGeom>
          <a:solidFill>
            <a:schemeClr val="accent5">
              <a:lumMod val="20000"/>
              <a:lumOff val="80000"/>
            </a:schemeClr>
          </a:solidFill>
        </p:spPr>
        <p:txBody>
          <a:bodyPr wrap="square">
            <a:spAutoFit/>
          </a:bodyPr>
          <a:lstStyle/>
          <a:p>
            <a:r>
              <a:rPr lang="en-US" sz="2000" dirty="0">
                <a:solidFill>
                  <a:schemeClr val="accent5"/>
                </a:solidFill>
                <a:latin typeface="Arial" panose="020B0604020202020204" pitchFamily="34" charset="0"/>
                <a:cs typeface="Arial" panose="020B0604020202020204" pitchFamily="34" charset="0"/>
              </a:rPr>
              <a:t>GPU (graphics processing unit)</a:t>
            </a:r>
          </a:p>
        </p:txBody>
      </p:sp>
      <p:sp>
        <p:nvSpPr>
          <p:cNvPr id="9" name="TextBox 8">
            <a:extLst>
              <a:ext uri="{FF2B5EF4-FFF2-40B4-BE49-F238E27FC236}">
                <a16:creationId xmlns:a16="http://schemas.microsoft.com/office/drawing/2014/main" id="{AF28E12E-F401-ABF5-CD48-34E816F357CB}"/>
              </a:ext>
            </a:extLst>
          </p:cNvPr>
          <p:cNvSpPr txBox="1"/>
          <p:nvPr/>
        </p:nvSpPr>
        <p:spPr>
          <a:xfrm>
            <a:off x="10171588" y="4520970"/>
            <a:ext cx="1772737" cy="400110"/>
          </a:xfrm>
          <a:prstGeom prst="rect">
            <a:avLst/>
          </a:prstGeom>
          <a:solidFill>
            <a:schemeClr val="accent5">
              <a:lumMod val="20000"/>
              <a:lumOff val="80000"/>
            </a:schemeClr>
          </a:solidFill>
        </p:spPr>
        <p:txBody>
          <a:bodyPr wrap="square">
            <a:spAutoFit/>
          </a:bodyPr>
          <a:lstStyle/>
          <a:p>
            <a:r>
              <a:rPr lang="en-US" sz="2000" dirty="0">
                <a:solidFill>
                  <a:schemeClr val="accent5"/>
                </a:solidFill>
                <a:latin typeface="Arial" panose="020B0604020202020204" pitchFamily="34" charset="0"/>
                <a:cs typeface="Arial" panose="020B0604020202020204" pitchFamily="34" charset="0"/>
              </a:rPr>
              <a:t>GPU - testing</a:t>
            </a:r>
          </a:p>
        </p:txBody>
      </p:sp>
    </p:spTree>
    <p:extLst>
      <p:ext uri="{BB962C8B-B14F-4D97-AF65-F5344CB8AC3E}">
        <p14:creationId xmlns:p14="http://schemas.microsoft.com/office/powerpoint/2010/main" val="16898987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B4086C56-E8FC-A356-BBED-61D7078EAD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8CD9DC-7518-23F7-22BA-F9CCB38ABDB3}"/>
              </a:ext>
            </a:extLst>
          </p:cNvPr>
          <p:cNvSpPr>
            <a:spLocks noGrp="1"/>
          </p:cNvSpPr>
          <p:nvPr>
            <p:ph type="ctrTitle"/>
          </p:nvPr>
        </p:nvSpPr>
        <p:spPr>
          <a:xfrm>
            <a:off x="1323915" y="83590"/>
            <a:ext cx="9144000" cy="557441"/>
          </a:xfrm>
        </p:spPr>
        <p:txBody>
          <a:bodyPr>
            <a:normAutofit fontScale="90000"/>
          </a:bodyPr>
          <a:lstStyle/>
          <a:p>
            <a:r>
              <a:rPr lang="en-US" sz="3600" dirty="0">
                <a:latin typeface="Arial" panose="020B0604020202020204" pitchFamily="34" charset="0"/>
                <a:cs typeface="Arial" panose="020B0604020202020204" pitchFamily="34" charset="0"/>
              </a:rPr>
              <a:t>Connecting to the </a:t>
            </a:r>
            <a:r>
              <a:rPr lang="en-US" sz="3600" dirty="0" err="1">
                <a:latin typeface="Arial" panose="020B0604020202020204" pitchFamily="34" charset="0"/>
                <a:cs typeface="Arial" panose="020B0604020202020204" pitchFamily="34" charset="0"/>
              </a:rPr>
              <a:t>UoN</a:t>
            </a:r>
            <a:r>
              <a:rPr lang="en-US" sz="3600" dirty="0">
                <a:latin typeface="Arial" panose="020B0604020202020204" pitchFamily="34" charset="0"/>
                <a:cs typeface="Arial" panose="020B0604020202020204" pitchFamily="34" charset="0"/>
              </a:rPr>
              <a:t> HPC – Ada</a:t>
            </a:r>
          </a:p>
        </p:txBody>
      </p:sp>
      <p:sp>
        <p:nvSpPr>
          <p:cNvPr id="5" name="TextBox 4">
            <a:extLst>
              <a:ext uri="{FF2B5EF4-FFF2-40B4-BE49-F238E27FC236}">
                <a16:creationId xmlns:a16="http://schemas.microsoft.com/office/drawing/2014/main" id="{B7E3B0C2-D2E4-9239-7802-2B9E631ECC11}"/>
              </a:ext>
            </a:extLst>
          </p:cNvPr>
          <p:cNvSpPr txBox="1"/>
          <p:nvPr/>
        </p:nvSpPr>
        <p:spPr>
          <a:xfrm>
            <a:off x="502023" y="898640"/>
            <a:ext cx="8505022" cy="558576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Always connect to the VPN before login (even on campus)</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ssh – secure shell basic command:</a:t>
            </a:r>
          </a:p>
          <a:p>
            <a:pPr>
              <a:lnSpc>
                <a:spcPct val="150000"/>
              </a:lnSpc>
            </a:pPr>
            <a:r>
              <a:rPr lang="en-US" sz="2000" dirty="0">
                <a:latin typeface="Arial" panose="020B0604020202020204" pitchFamily="34" charset="0"/>
                <a:cs typeface="Arial" panose="020B0604020202020204" pitchFamily="34" charset="0"/>
              </a:rPr>
              <a:t>	ssh </a:t>
            </a:r>
            <a:r>
              <a:rPr lang="en-US" sz="2000" dirty="0">
                <a:solidFill>
                  <a:schemeClr val="accent6">
                    <a:lumMod val="75000"/>
                  </a:schemeClr>
                </a:solidFill>
                <a:latin typeface="Arial" panose="020B0604020202020204" pitchFamily="34" charset="0"/>
                <a:cs typeface="Arial" panose="020B0604020202020204" pitchFamily="34" charset="0"/>
              </a:rPr>
              <a:t>username</a:t>
            </a:r>
            <a:r>
              <a:rPr lang="en-US" sz="2000" dirty="0">
                <a:latin typeface="Arial" panose="020B0604020202020204" pitchFamily="34" charset="0"/>
                <a:cs typeface="Arial" panose="020B0604020202020204" pitchFamily="34" charset="0"/>
              </a:rPr>
              <a:t>@hpclogin01.ada.nottingham.ac.uk </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Your username for Ada is your university username e.g. mine is </a:t>
            </a:r>
            <a:r>
              <a:rPr lang="en-US" sz="2000" dirty="0" err="1">
                <a:latin typeface="Arial" panose="020B0604020202020204" pitchFamily="34" charset="0"/>
                <a:cs typeface="Arial" panose="020B0604020202020204" pitchFamily="34" charset="0"/>
              </a:rPr>
              <a:t>mbzlld</a:t>
            </a:r>
            <a:endParaRPr lang="en-US" sz="2000"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Your password for Ada is your university password</a:t>
            </a:r>
          </a:p>
          <a:p>
            <a:pPr marL="285750" indent="-285750">
              <a:lnSpc>
                <a:spcPct val="150000"/>
              </a:lnSpc>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To logout use the command:</a:t>
            </a:r>
          </a:p>
          <a:p>
            <a:pPr>
              <a:lnSpc>
                <a:spcPct val="150000"/>
              </a:lnSpc>
            </a:pPr>
            <a:r>
              <a:rPr lang="en-US" sz="2000" dirty="0">
                <a:latin typeface="Arial" panose="020B0604020202020204" pitchFamily="34" charset="0"/>
                <a:cs typeface="Arial" panose="020B0604020202020204" pitchFamily="34" charset="0"/>
              </a:rPr>
              <a:t>	exit</a:t>
            </a:r>
          </a:p>
        </p:txBody>
      </p:sp>
      <p:pic>
        <p:nvPicPr>
          <p:cNvPr id="6" name="Picture 5">
            <a:extLst>
              <a:ext uri="{FF2B5EF4-FFF2-40B4-BE49-F238E27FC236}">
                <a16:creationId xmlns:a16="http://schemas.microsoft.com/office/drawing/2014/main" id="{B7AC1ACF-0873-292D-0E82-3B6186E4A73E}"/>
              </a:ext>
            </a:extLst>
          </p:cNvPr>
          <p:cNvPicPr>
            <a:picLocks noChangeAspect="1"/>
          </p:cNvPicPr>
          <p:nvPr/>
        </p:nvPicPr>
        <p:blipFill>
          <a:blip r:embed="rId3"/>
          <a:stretch>
            <a:fillRect/>
          </a:stretch>
        </p:blipFill>
        <p:spPr>
          <a:xfrm>
            <a:off x="1058227" y="3885944"/>
            <a:ext cx="6982559" cy="1507862"/>
          </a:xfrm>
          <a:prstGeom prst="rect">
            <a:avLst/>
          </a:prstGeom>
        </p:spPr>
      </p:pic>
      <p:sp>
        <p:nvSpPr>
          <p:cNvPr id="8" name="TextBox 7">
            <a:extLst>
              <a:ext uri="{FF2B5EF4-FFF2-40B4-BE49-F238E27FC236}">
                <a16:creationId xmlns:a16="http://schemas.microsoft.com/office/drawing/2014/main" id="{753AAD60-20B2-79E0-8C4E-6AF4D1B16E55}"/>
              </a:ext>
            </a:extLst>
          </p:cNvPr>
          <p:cNvSpPr txBox="1"/>
          <p:nvPr/>
        </p:nvSpPr>
        <p:spPr>
          <a:xfrm>
            <a:off x="488147" y="3442113"/>
            <a:ext cx="9143999" cy="400110"/>
          </a:xfrm>
          <a:prstGeom prst="rect">
            <a:avLst/>
          </a:prstGeom>
          <a:noFill/>
        </p:spPr>
        <p:txBody>
          <a:bodyPr wrap="square">
            <a:spAutoFit/>
          </a:bodyPr>
          <a:lstStyle/>
          <a:p>
            <a:r>
              <a:rPr lang="en-US" sz="2000" dirty="0">
                <a:latin typeface="Arial" panose="020B0604020202020204" pitchFamily="34" charset="0"/>
                <a:cs typeface="Arial" panose="020B0604020202020204" pitchFamily="34" charset="0"/>
              </a:rPr>
              <a:t>This is the message you should see when you have logged in successfully:</a:t>
            </a:r>
          </a:p>
        </p:txBody>
      </p:sp>
      <p:pic>
        <p:nvPicPr>
          <p:cNvPr id="2050" name="Picture 2" descr="Ada Lovelace, the First Tech Visionary | The New Yorker">
            <a:extLst>
              <a:ext uri="{FF2B5EF4-FFF2-40B4-BE49-F238E27FC236}">
                <a16:creationId xmlns:a16="http://schemas.microsoft.com/office/drawing/2014/main" id="{4F643C2D-8800-19EE-671A-595A046E1F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96874" y="1500944"/>
            <a:ext cx="2142082" cy="307741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6624B52-CB93-BE3B-E11E-A21BD2A48FA7}"/>
              </a:ext>
            </a:extLst>
          </p:cNvPr>
          <p:cNvSpPr txBox="1"/>
          <p:nvPr/>
        </p:nvSpPr>
        <p:spPr>
          <a:xfrm>
            <a:off x="9396874" y="4597013"/>
            <a:ext cx="2041188" cy="400110"/>
          </a:xfrm>
          <a:prstGeom prst="rect">
            <a:avLst/>
          </a:prstGeom>
          <a:noFill/>
        </p:spPr>
        <p:txBody>
          <a:bodyPr wrap="square">
            <a:spAutoFit/>
          </a:bodyPr>
          <a:lstStyle/>
          <a:p>
            <a:r>
              <a:rPr lang="en-US" sz="2000" dirty="0">
                <a:latin typeface="Arial" panose="020B0604020202020204" pitchFamily="34" charset="0"/>
                <a:cs typeface="Arial" panose="020B0604020202020204" pitchFamily="34" charset="0"/>
              </a:rPr>
              <a:t>Ada Lovelace</a:t>
            </a:r>
          </a:p>
        </p:txBody>
      </p:sp>
    </p:spTree>
    <p:extLst>
      <p:ext uri="{BB962C8B-B14F-4D97-AF65-F5344CB8AC3E}">
        <p14:creationId xmlns:p14="http://schemas.microsoft.com/office/powerpoint/2010/main" val="5038661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9BAFBEAA-2FF2-B629-2F50-EC3C770480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B0127F-D89A-0339-C16D-0D354F5CBCBF}"/>
              </a:ext>
            </a:extLst>
          </p:cNvPr>
          <p:cNvSpPr>
            <a:spLocks noGrp="1"/>
          </p:cNvSpPr>
          <p:nvPr>
            <p:ph type="ctrTitle"/>
          </p:nvPr>
        </p:nvSpPr>
        <p:spPr>
          <a:xfrm>
            <a:off x="1323915" y="328726"/>
            <a:ext cx="9144000" cy="557441"/>
          </a:xfrm>
        </p:spPr>
        <p:txBody>
          <a:bodyPr>
            <a:normAutofit fontScale="90000"/>
          </a:bodyPr>
          <a:lstStyle/>
          <a:p>
            <a:r>
              <a:rPr lang="en-US" sz="3600" dirty="0">
                <a:latin typeface="Arial" panose="020B0604020202020204" pitchFamily="34" charset="0"/>
                <a:cs typeface="Arial" panose="020B0604020202020204" pitchFamily="34" charset="0"/>
              </a:rPr>
              <a:t>Password-less login with ssh keys</a:t>
            </a:r>
          </a:p>
        </p:txBody>
      </p:sp>
      <p:sp>
        <p:nvSpPr>
          <p:cNvPr id="5" name="TextBox 4">
            <a:extLst>
              <a:ext uri="{FF2B5EF4-FFF2-40B4-BE49-F238E27FC236}">
                <a16:creationId xmlns:a16="http://schemas.microsoft.com/office/drawing/2014/main" id="{4CC45522-E34A-0F5C-63FC-A68286DB45CE}"/>
              </a:ext>
            </a:extLst>
          </p:cNvPr>
          <p:cNvSpPr txBox="1"/>
          <p:nvPr/>
        </p:nvSpPr>
        <p:spPr>
          <a:xfrm>
            <a:off x="140524" y="1034532"/>
            <a:ext cx="11910951" cy="5493812"/>
          </a:xfrm>
          <a:prstGeom prst="rect">
            <a:avLst/>
          </a:prstGeom>
          <a:noFill/>
        </p:spPr>
        <p:txBody>
          <a:bodyPr wrap="square" rtlCol="0">
            <a:spAutoFit/>
          </a:bodyPr>
          <a:lstStyle/>
          <a:p>
            <a:pPr algn="ctr">
              <a:lnSpc>
                <a:spcPct val="150000"/>
              </a:lnSpc>
            </a:pPr>
            <a:r>
              <a:rPr lang="en-US" dirty="0">
                <a:solidFill>
                  <a:schemeClr val="accent5"/>
                </a:solidFill>
                <a:latin typeface="Arial" panose="020B0604020202020204" pitchFamily="34" charset="0"/>
                <a:cs typeface="Arial" panose="020B0604020202020204" pitchFamily="34" charset="0"/>
              </a:rPr>
              <a:t>ssh keys link your device to the HPC and remove the need for a password when logging </a:t>
            </a:r>
            <a:r>
              <a:rPr lang="en-US" dirty="0" smtClean="0">
                <a:solidFill>
                  <a:schemeClr val="accent5"/>
                </a:solidFill>
                <a:latin typeface="Arial" panose="020B0604020202020204" pitchFamily="34" charset="0"/>
                <a:cs typeface="Arial" panose="020B0604020202020204" pitchFamily="34" charset="0"/>
              </a:rPr>
              <a:t>in</a:t>
            </a:r>
          </a:p>
          <a:p>
            <a:pPr algn="ctr">
              <a:lnSpc>
                <a:spcPct val="150000"/>
              </a:lnSpc>
            </a:pPr>
            <a:endParaRPr lang="en-US" dirty="0">
              <a:solidFill>
                <a:schemeClr val="accent5"/>
              </a:solidFill>
              <a:latin typeface="Arial" panose="020B0604020202020204" pitchFamily="34" charset="0"/>
              <a:cs typeface="Arial" panose="020B0604020202020204" pitchFamily="34" charset="0"/>
            </a:endParaRPr>
          </a:p>
          <a:p>
            <a:pPr marL="457200" indent="-457200">
              <a:lnSpc>
                <a:spcPct val="150000"/>
              </a:lnSpc>
              <a:buFont typeface="+mj-lt"/>
              <a:buAutoNum type="arabicPeriod"/>
            </a:pPr>
            <a:r>
              <a:rPr lang="en-US" dirty="0">
                <a:latin typeface="Arial" panose="020B0604020202020204" pitchFamily="34" charset="0"/>
                <a:cs typeface="Arial" panose="020B0604020202020204" pitchFamily="34" charset="0"/>
              </a:rPr>
              <a:t>Open Ubuntu (windows) or terminal (mac</a:t>
            </a:r>
            <a:r>
              <a:rPr lang="en-US" dirty="0" smtClean="0">
                <a:latin typeface="Arial" panose="020B0604020202020204" pitchFamily="34" charset="0"/>
                <a:cs typeface="Arial" panose="020B0604020202020204" pitchFamily="34" charset="0"/>
              </a:rPr>
              <a:t>)</a:t>
            </a:r>
          </a:p>
          <a:p>
            <a:pPr marL="457200" indent="-457200">
              <a:lnSpc>
                <a:spcPct val="150000"/>
              </a:lnSpc>
              <a:buFont typeface="+mj-lt"/>
              <a:buAutoNum type="arabicPeriod"/>
            </a:pPr>
            <a:endParaRPr lang="en-US" dirty="0">
              <a:latin typeface="Arial" panose="020B0604020202020204" pitchFamily="34" charset="0"/>
              <a:cs typeface="Arial" panose="020B0604020202020204" pitchFamily="34" charset="0"/>
            </a:endParaRPr>
          </a:p>
          <a:p>
            <a:pPr marL="457200" indent="-457200">
              <a:lnSpc>
                <a:spcPct val="150000"/>
              </a:lnSpc>
              <a:buFont typeface="+mj-lt"/>
              <a:buAutoNum type="arabicPeriod"/>
            </a:pPr>
            <a:r>
              <a:rPr lang="en-US" dirty="0">
                <a:latin typeface="Arial" panose="020B0604020202020204" pitchFamily="34" charset="0"/>
                <a:cs typeface="Arial" panose="020B0604020202020204" pitchFamily="34" charset="0"/>
              </a:rPr>
              <a:t>Check you are in your home directory:</a:t>
            </a:r>
          </a:p>
          <a:p>
            <a:pPr>
              <a:lnSpc>
                <a:spcPct val="150000"/>
              </a:lnSpc>
            </a:pPr>
            <a:r>
              <a:rPr lang="en-US" dirty="0">
                <a:latin typeface="Arial" panose="020B0604020202020204" pitchFamily="34" charset="0"/>
                <a:cs typeface="Arial" panose="020B0604020202020204" pitchFamily="34" charset="0"/>
              </a:rPr>
              <a:t>	</a:t>
            </a:r>
            <a:r>
              <a:rPr lang="en-US" dirty="0">
                <a:latin typeface="+mj-lt"/>
                <a:cs typeface="Arial" panose="020B0604020202020204" pitchFamily="34" charset="0"/>
              </a:rPr>
              <a:t>cd </a:t>
            </a:r>
            <a:r>
              <a:rPr lang="en-US" dirty="0" smtClean="0">
                <a:latin typeface="+mj-lt"/>
                <a:cs typeface="Arial" panose="020B0604020202020204" pitchFamily="34" charset="0"/>
              </a:rPr>
              <a:t>~</a:t>
            </a:r>
          </a:p>
          <a:p>
            <a:pPr>
              <a:lnSpc>
                <a:spcPct val="150000"/>
              </a:lnSpc>
            </a:pPr>
            <a:endParaRPr lang="en-US" dirty="0">
              <a:latin typeface="+mj-lt"/>
              <a:cs typeface="Arial" panose="020B0604020202020204" pitchFamily="34" charset="0"/>
            </a:endParaRPr>
          </a:p>
          <a:p>
            <a:pPr marL="457200" indent="-457200">
              <a:lnSpc>
                <a:spcPct val="150000"/>
              </a:lnSpc>
              <a:buFont typeface="+mj-lt"/>
              <a:buAutoNum type="arabicPeriod" startAt="3"/>
            </a:pPr>
            <a:r>
              <a:rPr lang="en-US" dirty="0">
                <a:latin typeface="Arial" panose="020B0604020202020204" pitchFamily="34" charset="0"/>
                <a:cs typeface="Arial" panose="020B0604020202020204" pitchFamily="34" charset="0"/>
              </a:rPr>
              <a:t>Generate an ssh key pair using the following </a:t>
            </a:r>
            <a:r>
              <a:rPr lang="en-US" dirty="0" smtClean="0">
                <a:latin typeface="Arial" panose="020B0604020202020204" pitchFamily="34" charset="0"/>
                <a:cs typeface="Arial" panose="020B0604020202020204" pitchFamily="34" charset="0"/>
              </a:rPr>
              <a:t>command:</a:t>
            </a:r>
          </a:p>
          <a:p>
            <a:pPr>
              <a:lnSpc>
                <a:spcPct val="150000"/>
              </a:lnSpc>
            </a:pPr>
            <a:r>
              <a:rPr lang="en-US" dirty="0" smtClean="0">
                <a:latin typeface="Arial" panose="020B0604020202020204" pitchFamily="34" charset="0"/>
                <a:cs typeface="Arial" panose="020B0604020202020204" pitchFamily="34" charset="0"/>
              </a:rPr>
              <a:t>(</a:t>
            </a:r>
            <a:r>
              <a:rPr lang="en-US" dirty="0">
                <a:solidFill>
                  <a:schemeClr val="accent1">
                    <a:lumMod val="60000"/>
                    <a:lumOff val="40000"/>
                  </a:schemeClr>
                </a:solidFill>
                <a:latin typeface="Arial" panose="020B0604020202020204" pitchFamily="34" charset="0"/>
                <a:cs typeface="Arial" panose="020B0604020202020204" pitchFamily="34" charset="0"/>
              </a:rPr>
              <a:t>when it suggests a default name / location for the keys, press enter to accept this, press enter each time it asks for client secret to leave the password for the keys blank</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	</a:t>
            </a:r>
            <a:r>
              <a:rPr lang="en-US" dirty="0" err="1" smtClean="0">
                <a:latin typeface="+mj-lt"/>
                <a:cs typeface="Arial" panose="020B0604020202020204" pitchFamily="34" charset="0"/>
              </a:rPr>
              <a:t>ssh-keygen</a:t>
            </a:r>
            <a:endParaRPr lang="en-US" dirty="0" smtClean="0">
              <a:latin typeface="+mj-lt"/>
              <a:cs typeface="Arial" panose="020B0604020202020204" pitchFamily="34" charset="0"/>
            </a:endParaRPr>
          </a:p>
          <a:p>
            <a:pPr>
              <a:lnSpc>
                <a:spcPct val="150000"/>
              </a:lnSpc>
            </a:pPr>
            <a:endParaRPr lang="en-US" dirty="0">
              <a:latin typeface="+mj-lt"/>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This will create a private and public key </a:t>
            </a:r>
            <a:r>
              <a:rPr lang="en-US" dirty="0" smtClean="0">
                <a:latin typeface="Arial" panose="020B0604020202020204" pitchFamily="34" charset="0"/>
                <a:cs typeface="Arial" panose="020B0604020202020204" pitchFamily="34" charset="0"/>
              </a:rPr>
              <a:t>pair, usually </a:t>
            </a:r>
            <a:r>
              <a:rPr lang="en-US" dirty="0">
                <a:latin typeface="Arial" panose="020B0604020202020204" pitchFamily="34" charset="0"/>
                <a:cs typeface="Arial" panose="020B0604020202020204" pitchFamily="34" charset="0"/>
              </a:rPr>
              <a:t>called </a:t>
            </a:r>
            <a:r>
              <a:rPr lang="en-US" dirty="0" err="1">
                <a:latin typeface="Arial" panose="020B0604020202020204" pitchFamily="34" charset="0"/>
                <a:cs typeface="Arial" panose="020B0604020202020204" pitchFamily="34" charset="0"/>
              </a:rPr>
              <a:t>id_rsa</a:t>
            </a:r>
            <a:r>
              <a:rPr lang="en-US" dirty="0">
                <a:latin typeface="Arial" panose="020B0604020202020204" pitchFamily="34" charset="0"/>
                <a:cs typeface="Arial" panose="020B0604020202020204" pitchFamily="34" charset="0"/>
              </a:rPr>
              <a:t> and id_rsa.pub in the </a:t>
            </a:r>
            <a:r>
              <a:rPr lang="en-US" dirty="0" smtClean="0">
                <a:latin typeface="Arial" panose="020B0604020202020204" pitchFamily="34" charset="0"/>
                <a:cs typeface="Arial" panose="020B0604020202020204" pitchFamily="34" charset="0"/>
              </a:rPr>
              <a:t>hidden directory </a:t>
            </a:r>
            <a:r>
              <a:rPr lang="en-US" dirty="0">
                <a:latin typeface="Arial" panose="020B0604020202020204" pitchFamily="34" charset="0"/>
                <a:cs typeface="Arial" panose="020B0604020202020204" pitchFamily="34" charset="0"/>
              </a:rPr>
              <a:t>~/.</a:t>
            </a:r>
            <a:r>
              <a:rPr lang="en-US" dirty="0" err="1" smtClean="0">
                <a:latin typeface="Arial" panose="020B0604020202020204" pitchFamily="34" charset="0"/>
                <a:cs typeface="Arial" panose="020B0604020202020204" pitchFamily="34" charset="0"/>
              </a:rPr>
              <a:t>ssh</a:t>
            </a:r>
            <a:endParaRPr lang="en-US" dirty="0">
              <a:latin typeface="Arial" panose="020B0604020202020204" pitchFamily="34" charset="0"/>
              <a:cs typeface="Arial" panose="020B0604020202020204" pitchFamily="34" charset="0"/>
            </a:endParaRPr>
          </a:p>
        </p:txBody>
      </p:sp>
      <p:pic>
        <p:nvPicPr>
          <p:cNvPr id="4" name="Graphic 3" descr="Key with solid fill">
            <a:extLst>
              <a:ext uri="{FF2B5EF4-FFF2-40B4-BE49-F238E27FC236}">
                <a16:creationId xmlns:a16="http://schemas.microsoft.com/office/drawing/2014/main" id="{6B2BE43A-9FED-F9D4-9729-764102DD9D00}"/>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1050960" y="150246"/>
            <a:ext cx="914400" cy="914400"/>
          </a:xfrm>
          <a:prstGeom prst="rect">
            <a:avLst/>
          </a:prstGeom>
        </p:spPr>
      </p:pic>
      <p:pic>
        <p:nvPicPr>
          <p:cNvPr id="7" name="Graphic 6" descr="Key with solid fill">
            <a:extLst>
              <a:ext uri="{FF2B5EF4-FFF2-40B4-BE49-F238E27FC236}">
                <a16:creationId xmlns:a16="http://schemas.microsoft.com/office/drawing/2014/main" id="{7816396C-915C-6633-E181-3E16F88C24B6}"/>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9887967" y="126741"/>
            <a:ext cx="914400" cy="914400"/>
          </a:xfrm>
          <a:prstGeom prst="rect">
            <a:avLst/>
          </a:prstGeom>
        </p:spPr>
      </p:pic>
    </p:spTree>
    <p:extLst>
      <p:ext uri="{BB962C8B-B14F-4D97-AF65-F5344CB8AC3E}">
        <p14:creationId xmlns:p14="http://schemas.microsoft.com/office/powerpoint/2010/main" val="37494623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9BAFBEAA-2FF2-B629-2F50-EC3C770480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B0127F-D89A-0339-C16D-0D354F5CBCBF}"/>
              </a:ext>
            </a:extLst>
          </p:cNvPr>
          <p:cNvSpPr>
            <a:spLocks noGrp="1"/>
          </p:cNvSpPr>
          <p:nvPr>
            <p:ph type="ctrTitle"/>
          </p:nvPr>
        </p:nvSpPr>
        <p:spPr>
          <a:xfrm>
            <a:off x="1323915" y="328726"/>
            <a:ext cx="9144000" cy="557441"/>
          </a:xfrm>
        </p:spPr>
        <p:txBody>
          <a:bodyPr>
            <a:normAutofit fontScale="90000"/>
          </a:bodyPr>
          <a:lstStyle/>
          <a:p>
            <a:r>
              <a:rPr lang="en-US" sz="3600" dirty="0">
                <a:latin typeface="Arial" panose="020B0604020202020204" pitchFamily="34" charset="0"/>
                <a:cs typeface="Arial" panose="020B0604020202020204" pitchFamily="34" charset="0"/>
              </a:rPr>
              <a:t>Password-less login with ssh keys</a:t>
            </a:r>
          </a:p>
        </p:txBody>
      </p:sp>
      <p:sp>
        <p:nvSpPr>
          <p:cNvPr id="5" name="TextBox 4">
            <a:extLst>
              <a:ext uri="{FF2B5EF4-FFF2-40B4-BE49-F238E27FC236}">
                <a16:creationId xmlns:a16="http://schemas.microsoft.com/office/drawing/2014/main" id="{4CC45522-E34A-0F5C-63FC-A68286DB45CE}"/>
              </a:ext>
            </a:extLst>
          </p:cNvPr>
          <p:cNvSpPr txBox="1"/>
          <p:nvPr/>
        </p:nvSpPr>
        <p:spPr>
          <a:xfrm>
            <a:off x="1050960" y="1905643"/>
            <a:ext cx="10521318" cy="3323987"/>
          </a:xfrm>
          <a:prstGeom prst="rect">
            <a:avLst/>
          </a:prstGeom>
          <a:noFill/>
        </p:spPr>
        <p:txBody>
          <a:bodyPr wrap="square" rtlCol="0">
            <a:spAutoFit/>
          </a:bodyPr>
          <a:lstStyle/>
          <a:p>
            <a:pPr marL="457200" indent="-457200">
              <a:lnSpc>
                <a:spcPct val="150000"/>
              </a:lnSpc>
              <a:buFont typeface="+mj-lt"/>
              <a:buAutoNum type="arabicPeriod" startAt="4"/>
            </a:pPr>
            <a:r>
              <a:rPr lang="en-US" sz="2000" dirty="0" smtClean="0">
                <a:latin typeface="Arial" panose="020B0604020202020204" pitchFamily="34" charset="0"/>
                <a:cs typeface="Arial" panose="020B0604020202020204" pitchFamily="34" charset="0"/>
              </a:rPr>
              <a:t>Copy </a:t>
            </a:r>
            <a:r>
              <a:rPr lang="en-US" sz="2000" dirty="0">
                <a:latin typeface="Arial" panose="020B0604020202020204" pitchFamily="34" charset="0"/>
                <a:cs typeface="Arial" panose="020B0604020202020204" pitchFamily="34" charset="0"/>
              </a:rPr>
              <a:t>the public key to Ada using the following </a:t>
            </a:r>
            <a:r>
              <a:rPr lang="en-US" sz="2000" dirty="0" smtClean="0">
                <a:latin typeface="Arial" panose="020B0604020202020204" pitchFamily="34" charset="0"/>
                <a:cs typeface="Arial" panose="020B0604020202020204" pitchFamily="34" charset="0"/>
              </a:rPr>
              <a:t>command:</a:t>
            </a:r>
          </a:p>
          <a:p>
            <a:pPr>
              <a:lnSpc>
                <a:spcPct val="150000"/>
              </a:lnSpc>
            </a:pPr>
            <a:r>
              <a:rPr lang="en-US" sz="2000" dirty="0" smtClean="0">
                <a:latin typeface="Arial" panose="020B0604020202020204" pitchFamily="34" charset="0"/>
                <a:cs typeface="Arial" panose="020B0604020202020204" pitchFamily="34" charset="0"/>
              </a:rPr>
              <a:t>(</a:t>
            </a:r>
            <a:r>
              <a:rPr lang="en-US" sz="2000" dirty="0">
                <a:solidFill>
                  <a:schemeClr val="accent1">
                    <a:lumMod val="60000"/>
                    <a:lumOff val="40000"/>
                  </a:schemeClr>
                </a:solidFill>
                <a:latin typeface="Arial" panose="020B0604020202020204" pitchFamily="34" charset="0"/>
                <a:cs typeface="Arial" panose="020B0604020202020204" pitchFamily="34" charset="0"/>
              </a:rPr>
              <a:t>you will be prompted to enter your password for Ada to copy the key</a:t>
            </a:r>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a:p>
            <a:pPr>
              <a:lnSpc>
                <a:spcPct val="150000"/>
              </a:lnSpc>
            </a:pPr>
            <a:r>
              <a:rPr lang="en-US" sz="2000" dirty="0">
                <a:latin typeface="Arial" panose="020B0604020202020204" pitchFamily="34" charset="0"/>
                <a:cs typeface="Arial" panose="020B0604020202020204" pitchFamily="34" charset="0"/>
              </a:rPr>
              <a:t>	</a:t>
            </a:r>
            <a:r>
              <a:rPr lang="en-US" sz="2000" dirty="0" err="1">
                <a:latin typeface="+mj-lt"/>
                <a:cs typeface="Arial" panose="020B0604020202020204" pitchFamily="34" charset="0"/>
              </a:rPr>
              <a:t>ssh</a:t>
            </a:r>
            <a:r>
              <a:rPr lang="en-US" sz="2000" dirty="0">
                <a:latin typeface="+mj-lt"/>
                <a:cs typeface="Arial" panose="020B0604020202020204" pitchFamily="34" charset="0"/>
              </a:rPr>
              <a:t>-copy-id </a:t>
            </a:r>
            <a:r>
              <a:rPr lang="en-US" sz="2000" dirty="0" smtClean="0">
                <a:solidFill>
                  <a:schemeClr val="accent6">
                    <a:lumMod val="75000"/>
                  </a:schemeClr>
                </a:solidFill>
                <a:latin typeface="+mj-lt"/>
                <a:cs typeface="Arial" panose="020B0604020202020204" pitchFamily="34" charset="0"/>
              </a:rPr>
              <a:t>username</a:t>
            </a:r>
            <a:r>
              <a:rPr lang="en-US" sz="2000" dirty="0" smtClean="0">
                <a:latin typeface="+mj-lt"/>
                <a:cs typeface="Arial" panose="020B0604020202020204" pitchFamily="34" charset="0"/>
              </a:rPr>
              <a:t>@hpclogin01.ada.nottingham.ac.uk</a:t>
            </a:r>
          </a:p>
          <a:p>
            <a:pPr>
              <a:lnSpc>
                <a:spcPct val="150000"/>
              </a:lnSpc>
            </a:pPr>
            <a:endParaRPr lang="en-US" sz="2000" dirty="0">
              <a:latin typeface="+mj-lt"/>
              <a:cs typeface="Arial" panose="020B0604020202020204" pitchFamily="34" charset="0"/>
            </a:endParaRPr>
          </a:p>
          <a:p>
            <a:pPr marL="457200" indent="-457200">
              <a:lnSpc>
                <a:spcPct val="150000"/>
              </a:lnSpc>
              <a:buFont typeface="+mj-lt"/>
              <a:buAutoNum type="arabicPeriod" startAt="5"/>
            </a:pPr>
            <a:r>
              <a:rPr lang="en-US" sz="2000" dirty="0">
                <a:latin typeface="Arial" panose="020B0604020202020204" pitchFamily="34" charset="0"/>
                <a:cs typeface="Arial" panose="020B0604020202020204" pitchFamily="34" charset="0"/>
              </a:rPr>
              <a:t>Now try </a:t>
            </a:r>
            <a:r>
              <a:rPr lang="en-US" sz="2000" dirty="0" smtClean="0">
                <a:latin typeface="Arial" panose="020B0604020202020204" pitchFamily="34" charset="0"/>
                <a:cs typeface="Arial" panose="020B0604020202020204" pitchFamily="34" charset="0"/>
              </a:rPr>
              <a:t>login </a:t>
            </a:r>
            <a:r>
              <a:rPr lang="en-US" sz="2000" dirty="0">
                <a:latin typeface="Arial" panose="020B0604020202020204" pitchFamily="34" charset="0"/>
                <a:cs typeface="Arial" panose="020B0604020202020204" pitchFamily="34" charset="0"/>
              </a:rPr>
              <a:t>again and you should be able to get in without typing your password:</a:t>
            </a:r>
          </a:p>
          <a:p>
            <a:pPr>
              <a:lnSpc>
                <a:spcPct val="150000"/>
              </a:lnSpc>
            </a:pPr>
            <a:r>
              <a:rPr lang="en-US" sz="2000" dirty="0">
                <a:latin typeface="Arial" panose="020B0604020202020204" pitchFamily="34" charset="0"/>
                <a:cs typeface="Arial" panose="020B0604020202020204" pitchFamily="34" charset="0"/>
              </a:rPr>
              <a:t>	 </a:t>
            </a:r>
            <a:r>
              <a:rPr lang="en-US" sz="2000" dirty="0">
                <a:latin typeface="+mj-lt"/>
                <a:cs typeface="Arial" panose="020B0604020202020204" pitchFamily="34" charset="0"/>
              </a:rPr>
              <a:t>ssh </a:t>
            </a:r>
            <a:r>
              <a:rPr lang="en-US" sz="2000" dirty="0">
                <a:solidFill>
                  <a:schemeClr val="accent6">
                    <a:lumMod val="75000"/>
                  </a:schemeClr>
                </a:solidFill>
                <a:latin typeface="+mj-lt"/>
                <a:cs typeface="Arial" panose="020B0604020202020204" pitchFamily="34" charset="0"/>
              </a:rPr>
              <a:t>username</a:t>
            </a:r>
            <a:r>
              <a:rPr lang="en-US" sz="2000" dirty="0">
                <a:latin typeface="+mj-lt"/>
                <a:cs typeface="Arial" panose="020B0604020202020204" pitchFamily="34" charset="0"/>
              </a:rPr>
              <a:t>@hpclogin01.ada.nottingham.ac.uk </a:t>
            </a:r>
          </a:p>
          <a:p>
            <a:pPr>
              <a:lnSpc>
                <a:spcPct val="150000"/>
              </a:lnSpc>
            </a:pPr>
            <a:endParaRPr lang="en-US" sz="2000" dirty="0">
              <a:latin typeface="Arial" panose="020B0604020202020204" pitchFamily="34" charset="0"/>
              <a:cs typeface="Arial" panose="020B0604020202020204" pitchFamily="34" charset="0"/>
            </a:endParaRPr>
          </a:p>
        </p:txBody>
      </p:sp>
      <p:pic>
        <p:nvPicPr>
          <p:cNvPr id="4" name="Graphic 3" descr="Key with solid fill">
            <a:extLst>
              <a:ext uri="{FF2B5EF4-FFF2-40B4-BE49-F238E27FC236}">
                <a16:creationId xmlns:a16="http://schemas.microsoft.com/office/drawing/2014/main" id="{6B2BE43A-9FED-F9D4-9729-764102DD9D00}"/>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1050960" y="150246"/>
            <a:ext cx="914400" cy="914400"/>
          </a:xfrm>
          <a:prstGeom prst="rect">
            <a:avLst/>
          </a:prstGeom>
        </p:spPr>
      </p:pic>
      <p:pic>
        <p:nvPicPr>
          <p:cNvPr id="7" name="Graphic 6" descr="Key with solid fill">
            <a:extLst>
              <a:ext uri="{FF2B5EF4-FFF2-40B4-BE49-F238E27FC236}">
                <a16:creationId xmlns:a16="http://schemas.microsoft.com/office/drawing/2014/main" id="{7816396C-915C-6633-E181-3E16F88C24B6}"/>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9887967" y="126741"/>
            <a:ext cx="914400" cy="914400"/>
          </a:xfrm>
          <a:prstGeom prst="rect">
            <a:avLst/>
          </a:prstGeom>
        </p:spPr>
      </p:pic>
    </p:spTree>
    <p:extLst>
      <p:ext uri="{BB962C8B-B14F-4D97-AF65-F5344CB8AC3E}">
        <p14:creationId xmlns:p14="http://schemas.microsoft.com/office/powerpoint/2010/main" val="95633798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11130</TotalTime>
  <Words>4734</Words>
  <Application>Microsoft Office PowerPoint</Application>
  <PresentationFormat>Widescreen</PresentationFormat>
  <Paragraphs>704</Paragraphs>
  <Slides>43</Slides>
  <Notes>40</Notes>
  <HiddenSlides>6</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Aptos</vt:lpstr>
      <vt:lpstr>Aptos Display</vt:lpstr>
      <vt:lpstr>Arial</vt:lpstr>
      <vt:lpstr>Monaco</vt:lpstr>
      <vt:lpstr>Segoe UI</vt:lpstr>
      <vt:lpstr>var(--fontFamilyCustomFont900, var(--fontFamilyBase))</vt:lpstr>
      <vt:lpstr>Wingdings</vt:lpstr>
      <vt:lpstr>Office Theme</vt:lpstr>
      <vt:lpstr>Refresher &amp; practical UoN HPC “Ada” session</vt:lpstr>
      <vt:lpstr>Learning Objectives</vt:lpstr>
      <vt:lpstr>What is a HPC?</vt:lpstr>
      <vt:lpstr>PowerPoint Presentation</vt:lpstr>
      <vt:lpstr>PowerPoint Presentation</vt:lpstr>
      <vt:lpstr>UoN HPC – Ada – partitions:</vt:lpstr>
      <vt:lpstr>Connecting to the UoN HPC – Ada</vt:lpstr>
      <vt:lpstr>Password-less login with ssh keys</vt:lpstr>
      <vt:lpstr>Password-less login with ssh keys</vt:lpstr>
      <vt:lpstr>Setting up a config file</vt:lpstr>
      <vt:lpstr>Your config file can contain info for many HPCs</vt:lpstr>
      <vt:lpstr>How to use Ada</vt:lpstr>
      <vt:lpstr>PowerPoint Presentation</vt:lpstr>
      <vt:lpstr>Every job needs a job submission script:</vt:lpstr>
      <vt:lpstr>Every job needs a job submission script:</vt:lpstr>
      <vt:lpstr>Every job needs a job submission script:</vt:lpstr>
      <vt:lpstr>Every job needs a job submission script:</vt:lpstr>
      <vt:lpstr>Every job needs a job submission script:</vt:lpstr>
      <vt:lpstr>Every job needs a job submission script:</vt:lpstr>
      <vt:lpstr>Every job needs a job submission script:</vt:lpstr>
      <vt:lpstr>Every job needs a job submission script:</vt:lpstr>
      <vt:lpstr>Every job needs a job submission script:</vt:lpstr>
      <vt:lpstr>Every job needs a job submission script:</vt:lpstr>
      <vt:lpstr>Every job needs a job submission script:</vt:lpstr>
      <vt:lpstr>Every job needs a job submission script:</vt:lpstr>
      <vt:lpstr>Every job needs a job submission script:</vt:lpstr>
      <vt:lpstr>Practical job submission</vt:lpstr>
      <vt:lpstr>Practical job submission</vt:lpstr>
      <vt:lpstr>How to use Ada</vt:lpstr>
      <vt:lpstr>Using srun for an interactive session</vt:lpstr>
      <vt:lpstr>Practical use of srun for an interactive session</vt:lpstr>
      <vt:lpstr>How to use Ada</vt:lpstr>
      <vt:lpstr>OpenOnDemand</vt:lpstr>
      <vt:lpstr>Practical use of Open on Demand</vt:lpstr>
      <vt:lpstr>PowerPoint Presentation</vt:lpstr>
      <vt:lpstr>Practical: search for, load and unload software modules</vt:lpstr>
      <vt:lpstr> requesting new software modules</vt:lpstr>
      <vt:lpstr> requesting new software modules</vt:lpstr>
      <vt:lpstr>Practical: install and use Conda</vt:lpstr>
      <vt:lpstr>EXAMPLE: using conda in a job submission script</vt:lpstr>
      <vt:lpstr>Practical: copying files to and from Ada with scp</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UoN HPC – Ada – info</dc:title>
  <dc:creator>Laura Dean (staff)</dc:creator>
  <cp:lastModifiedBy>Laura Dean (staff)</cp:lastModifiedBy>
  <cp:revision>34</cp:revision>
  <dcterms:created xsi:type="dcterms:W3CDTF">2024-04-22T13:40:25Z</dcterms:created>
  <dcterms:modified xsi:type="dcterms:W3CDTF">2024-12-03T16:38:55Z</dcterms:modified>
</cp:coreProperties>
</file>