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56673-4370-0045-A734-D0FBDFCEDB98}" v="1" dt="2024-11-12T10:49:49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B2D7-ADFE-4E8D-0750-93F8C8F8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C6320-213D-02AD-01A0-14B30E077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8874-7C82-BFB9-F8E9-4F621649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D1E77-10E2-078C-F415-5FB3F7CD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728B-A152-8405-1B81-D9D1FD79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2A1D-AAAD-97BB-DC1E-80455EC9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88F17-2512-5AC2-B075-B2DABA75E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214B-E532-9FA6-1648-8E4951E4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7F3B-5901-0B4F-BFF1-194547CE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BAD8A-F32C-CB07-13C7-D87A25C9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1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523B-070A-1122-81E4-D0BD089E1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ECFDB-3D3D-F034-7204-22425AE0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940A-E366-0DE6-6302-A6191395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35C9-E63A-6B2B-69AA-EE28DF7B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BBA7-9E9B-BFB9-ADD2-754770E1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A9E8-1C57-B03B-E263-745FBE47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8C9C-1383-3378-7DF0-66A33F23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76B5-0965-7EDF-93A2-1B898390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DB86-E948-5D53-D5A6-B5DD620A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778C-5127-7CA4-A79F-523B2E9A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32C1-62C5-52C0-656F-53B9518B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AF63-B848-EAF5-724A-DE34268E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D58A-BD7E-5237-062E-96297D06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7EBF-9954-B7C8-FAEE-210B057D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67B2-D4A8-69CD-1974-351D89F5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8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88E1-4FAF-629B-5A64-08B368FA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2C34-7F02-B84F-6B71-165BC5398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27781-B7C0-A878-76D9-E3A35A20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8104-1233-E2E0-2545-2F099A9C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AD586-347B-67CA-22FE-A92FC4C7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6254-62F1-BDDA-E87A-64C424CF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BE9F-C189-817A-9C9D-81CE07FB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638E8-3417-C24E-9EA0-C48E5FBE3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F78C-1BE1-9055-959F-C7B400347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5A6F5-5C3E-951C-FC72-6B6DC9D52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EEF92-44E0-F4CF-3483-B9B9B755D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C3D5D-64A2-D5B2-31E7-E5D47E72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7186F-DF0A-C777-024E-2C948643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9F695-7F71-65B8-8F12-F750F96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C746-27B4-B7C1-7683-1AE56DA4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3327B-38D4-8DC4-3C58-63754F98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23F58-A20A-B1EE-D034-7C405850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0929D-4CEF-8A9D-8412-94C8E5FE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03C0A-8ECE-8E30-7EA9-D9CA0CA5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7151D-4DE9-5282-82A0-E8FBD665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B9F71-C978-F464-9E75-F7CAD089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8534-4095-04AF-233A-1C71994C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AEA4-C91A-CD9D-29F4-0C3136BA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83FAD-5509-16F5-3DBA-5D97BD8C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0AB2E-C019-4B0D-67CB-89CA5E7F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EEE37-4B49-4244-9792-4E385856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783C-934C-E633-F967-8562C948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6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6627-C1F4-13E5-5478-ED710731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E6BF3-01F0-6A06-9DE8-22738F41D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5F1E8-3BD2-E4A7-A8E9-6154788B4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E5CC3-89BC-C762-F287-29CE227C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AB851-CC22-0035-1D2D-2C082A6A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6BAB4-A776-7751-1AA8-1FCBFAF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8136A-06CE-21A0-DE13-2096BED5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20D7-1BA1-FA25-2071-F7AECB98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C954E-F318-DE75-6DDF-99DF3402B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6AFB-30C8-2944-1A7F-635EDB853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3B82-0731-440D-D771-CCC22E3D2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dean18/LIFE413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A9E09-B73A-4840-3722-47E1A80C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LIFE4138 Coursework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R code for scanning">
            <a:extLst>
              <a:ext uri="{FF2B5EF4-FFF2-40B4-BE49-F238E27FC236}">
                <a16:creationId xmlns:a16="http://schemas.microsoft.com/office/drawing/2014/main" id="{813A7081-ECDE-5F0D-EF07-F1350CB2F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3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4D7D5-162A-2E8E-4CB5-A82C0309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7101-707E-F238-E7B1-9B426E44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68165"/>
            <a:ext cx="9144000" cy="1040032"/>
          </a:xfrm>
        </p:spPr>
        <p:txBody>
          <a:bodyPr>
            <a:normAutofit/>
          </a:bodyPr>
          <a:lstStyle/>
          <a:p>
            <a:r>
              <a:rPr lang="en-US" sz="4800" dirty="0"/>
              <a:t>LIFE4138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5C21-224D-9696-2F6D-A68AF93CE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6280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Part 1</a:t>
            </a:r>
          </a:p>
          <a:p>
            <a:r>
              <a:rPr lang="en-US" dirty="0"/>
              <a:t>10 questions to be answered in both R and Python</a:t>
            </a:r>
          </a:p>
          <a:p>
            <a:endParaRPr lang="en-US" dirty="0"/>
          </a:p>
          <a:p>
            <a:r>
              <a:rPr lang="en-US" b="1" dirty="0"/>
              <a:t>Part 2</a:t>
            </a:r>
          </a:p>
          <a:p>
            <a:r>
              <a:rPr lang="en-US" dirty="0"/>
              <a:t>2 Scripting challenges, one to be completed in R, one in Python. You choose which.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0F2B7E-3DE4-C7F1-7DB7-6195FF352376}"/>
              </a:ext>
            </a:extLst>
          </p:cNvPr>
          <p:cNvSpPr txBox="1">
            <a:spLocks/>
          </p:cNvSpPr>
          <p:nvPr/>
        </p:nvSpPr>
        <p:spPr>
          <a:xfrm>
            <a:off x="1229709" y="4267311"/>
            <a:ext cx="9732579" cy="210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Coursework submission deadline: </a:t>
            </a:r>
            <a:r>
              <a:rPr lang="en-GB" sz="4000" b="0" i="0" dirty="0">
                <a:solidFill>
                  <a:srgbClr val="10263B"/>
                </a:solidFill>
                <a:effectLst/>
                <a:latin typeface="Arial" panose="020B0604020202020204" pitchFamily="34" charset="0"/>
              </a:rPr>
              <a:t>4pm, Tuesday 28th January 2025</a:t>
            </a:r>
          </a:p>
          <a:p>
            <a:endParaRPr lang="en-GB" dirty="0">
              <a:solidFill>
                <a:srgbClr val="10263B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10263B"/>
                </a:solidFill>
                <a:latin typeface="Arial" panose="020B0604020202020204" pitchFamily="34" charset="0"/>
              </a:rPr>
              <a:t>Total weighting: </a:t>
            </a:r>
          </a:p>
          <a:p>
            <a:r>
              <a:rPr lang="en-GB" dirty="0">
                <a:solidFill>
                  <a:srgbClr val="10263B"/>
                </a:solidFill>
                <a:latin typeface="Arial" panose="020B0604020202020204" pitchFamily="34" charset="0"/>
              </a:rPr>
              <a:t>Part 1 &amp; Part 2 R = 37.5% of module mark</a:t>
            </a:r>
          </a:p>
          <a:p>
            <a:r>
              <a:rPr lang="en-GB" dirty="0">
                <a:solidFill>
                  <a:srgbClr val="10263B"/>
                </a:solidFill>
                <a:latin typeface="Arial" panose="020B0604020202020204" pitchFamily="34" charset="0"/>
              </a:rPr>
              <a:t>Part 1 &amp; Part 2 Python = 37.5% of module mark</a:t>
            </a:r>
          </a:p>
          <a:p>
            <a:r>
              <a:rPr lang="en-GB" dirty="0">
                <a:solidFill>
                  <a:srgbClr val="10263B"/>
                </a:solidFill>
                <a:latin typeface="Arial" panose="020B0604020202020204" pitchFamily="34" charset="0"/>
              </a:rPr>
              <a:t>(remaining 25% of module mark comes from the Linux exam you have already completed)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1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F0199-35B2-0864-C31A-1B9C70D1C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B2D8-AE1C-DE01-E773-A8318C1FE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17" y="241739"/>
            <a:ext cx="9144000" cy="1040032"/>
          </a:xfrm>
        </p:spPr>
        <p:txBody>
          <a:bodyPr>
            <a:normAutofit/>
          </a:bodyPr>
          <a:lstStyle/>
          <a:p>
            <a:r>
              <a:rPr lang="en-US" sz="4800" dirty="0"/>
              <a:t>Coursework -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67807-F35A-9FB1-F609-B958229C9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917" y="1962424"/>
            <a:ext cx="9722069" cy="336632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questions for part 1 will be provided for you as two </a:t>
            </a:r>
            <a:r>
              <a:rPr lang="en-US" sz="2000" dirty="0" err="1"/>
              <a:t>jupyter</a:t>
            </a:r>
            <a:r>
              <a:rPr lang="en-US" sz="2000" dirty="0"/>
              <a:t> notebooks, one for you to complete in R and one in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You must complete all of the questions in both notebooks and save them with your answers.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notebooks can be </a:t>
            </a:r>
            <a:r>
              <a:rPr lang="en-US" sz="2000"/>
              <a:t>downloaded from the </a:t>
            </a:r>
            <a:r>
              <a:rPr lang="en-US" sz="2000" dirty="0"/>
              <a:t>R </a:t>
            </a:r>
            <a:r>
              <a:rPr lang="en-US" sz="2000" dirty="0" err="1"/>
              <a:t>github</a:t>
            </a:r>
            <a:r>
              <a:rPr lang="en-US" sz="2000" dirty="0"/>
              <a:t> repository, access them by cloning the repository:</a:t>
            </a:r>
          </a:p>
          <a:p>
            <a:pPr lvl="2" algn="l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https://github.com/lldean18/LIFE4138</a:t>
            </a:r>
            <a:endParaRPr lang="en-US" dirty="0"/>
          </a:p>
          <a:p>
            <a:pPr lvl="2" algn="l"/>
            <a:r>
              <a:rPr lang="en-US" dirty="0"/>
              <a:t>Or by typing git pull inside the repository if you already have it on your laptop</a:t>
            </a:r>
          </a:p>
        </p:txBody>
      </p:sp>
    </p:spTree>
    <p:extLst>
      <p:ext uri="{BB962C8B-B14F-4D97-AF65-F5344CB8AC3E}">
        <p14:creationId xmlns:p14="http://schemas.microsoft.com/office/powerpoint/2010/main" val="183232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184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LIFE4138 Coursework</vt:lpstr>
      <vt:lpstr>LIFE4138 Coursework</vt:lpstr>
      <vt:lpstr>Coursework -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Dean (staff)</dc:creator>
  <cp:lastModifiedBy>Laura Dean (staff)</cp:lastModifiedBy>
  <cp:revision>1</cp:revision>
  <dcterms:created xsi:type="dcterms:W3CDTF">2024-11-12T10:19:09Z</dcterms:created>
  <dcterms:modified xsi:type="dcterms:W3CDTF">2024-11-12T10:51:31Z</dcterms:modified>
</cp:coreProperties>
</file>