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9"/>
  </p:notesMasterIdLst>
  <p:sldIdLst>
    <p:sldId id="316" r:id="rId3"/>
    <p:sldId id="305" r:id="rId4"/>
    <p:sldId id="258" r:id="rId5"/>
    <p:sldId id="281" r:id="rId6"/>
    <p:sldId id="295" r:id="rId7"/>
    <p:sldId id="317" r:id="rId8"/>
    <p:sldId id="280" r:id="rId9"/>
    <p:sldId id="282" r:id="rId10"/>
    <p:sldId id="288" r:id="rId11"/>
    <p:sldId id="296" r:id="rId12"/>
    <p:sldId id="320" r:id="rId13"/>
    <p:sldId id="291" r:id="rId14"/>
    <p:sldId id="300" r:id="rId15"/>
    <p:sldId id="301" r:id="rId16"/>
    <p:sldId id="308" r:id="rId17"/>
    <p:sldId id="309" r:id="rId18"/>
    <p:sldId id="321" r:id="rId19"/>
    <p:sldId id="322" r:id="rId20"/>
    <p:sldId id="323" r:id="rId21"/>
    <p:sldId id="324" r:id="rId22"/>
    <p:sldId id="314" r:id="rId23"/>
    <p:sldId id="327" r:id="rId24"/>
    <p:sldId id="303" r:id="rId25"/>
    <p:sldId id="328" r:id="rId26"/>
    <p:sldId id="276" r:id="rId27"/>
    <p:sldId id="32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D899B-F578-A346-9BD6-AAA39D1C7307}" v="1" dt="2024-10-22T09:06:4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80882"/>
  </p:normalViewPr>
  <p:slideViewPr>
    <p:cSldViewPr snapToGrid="0" snapToObjects="1">
      <p:cViewPr varScale="1">
        <p:scale>
          <a:sx n="84" d="100"/>
          <a:sy n="8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Dean (staff)" userId="d8747312-ac52-4b4d-9ae4-1e15c3e0516b" providerId="ADAL" clId="{B5432DC8-2394-404E-B009-E1913965179F}"/>
    <pc:docChg chg="undo custSel addSld delSld modSld sldOrd">
      <pc:chgData name="Laura Dean (staff)" userId="d8747312-ac52-4b4d-9ae4-1e15c3e0516b" providerId="ADAL" clId="{B5432DC8-2394-404E-B009-E1913965179F}" dt="2024-09-06T09:45:16.530" v="2479" actId="1076"/>
      <pc:docMkLst>
        <pc:docMk/>
      </pc:docMkLst>
      <pc:sldChg chg="modSp mod">
        <pc:chgData name="Laura Dean (staff)" userId="d8747312-ac52-4b4d-9ae4-1e15c3e0516b" providerId="ADAL" clId="{B5432DC8-2394-404E-B009-E1913965179F}" dt="2024-09-02T16:11:54.579" v="789" actId="1076"/>
        <pc:sldMkLst>
          <pc:docMk/>
          <pc:sldMk cId="2947486315" sldId="258"/>
        </pc:sldMkLst>
        <pc:spChg chg="mod">
          <ac:chgData name="Laura Dean (staff)" userId="d8747312-ac52-4b4d-9ae4-1e15c3e0516b" providerId="ADAL" clId="{B5432DC8-2394-404E-B009-E1913965179F}" dt="2024-09-02T16:11:54.579" v="789" actId="1076"/>
          <ac:spMkLst>
            <pc:docMk/>
            <pc:sldMk cId="2947486315" sldId="258"/>
            <ac:spMk id="3" creationId="{115E0050-A92F-E647-8708-67EA58B46FED}"/>
          </ac:spMkLst>
        </pc:spChg>
      </pc:sldChg>
      <pc:sldChg chg="addSp modSp mod">
        <pc:chgData name="Laura Dean (staff)" userId="d8747312-ac52-4b4d-9ae4-1e15c3e0516b" providerId="ADAL" clId="{B5432DC8-2394-404E-B009-E1913965179F}" dt="2024-09-03T09:50:38.450" v="1835" actId="27636"/>
        <pc:sldMkLst>
          <pc:docMk/>
          <pc:sldMk cId="663055832" sldId="276"/>
        </pc:sldMkLst>
        <pc:spChg chg="mod">
          <ac:chgData name="Laura Dean (staff)" userId="d8747312-ac52-4b4d-9ae4-1e15c3e0516b" providerId="ADAL" clId="{B5432DC8-2394-404E-B009-E1913965179F}" dt="2024-09-03T09:50:38.450" v="1835" actId="27636"/>
          <ac:spMkLst>
            <pc:docMk/>
            <pc:sldMk cId="663055832" sldId="276"/>
            <ac:spMk id="3" creationId="{115E0050-A92F-E647-8708-67EA58B46FED}"/>
          </ac:spMkLst>
        </pc:spChg>
        <pc:picChg chg="add mod">
          <ac:chgData name="Laura Dean (staff)" userId="d8747312-ac52-4b4d-9ae4-1e15c3e0516b" providerId="ADAL" clId="{B5432DC8-2394-404E-B009-E1913965179F}" dt="2024-09-03T09:50:21.994" v="1831" actId="1076"/>
          <ac:picMkLst>
            <pc:docMk/>
            <pc:sldMk cId="663055832" sldId="276"/>
            <ac:picMk id="2050" creationId="{89E0D1C9-F3C5-01E9-D6E5-270734B1AA81}"/>
          </ac:picMkLst>
        </pc:picChg>
      </pc:sldChg>
      <pc:sldChg chg="del">
        <pc:chgData name="Laura Dean (staff)" userId="d8747312-ac52-4b4d-9ae4-1e15c3e0516b" providerId="ADAL" clId="{B5432DC8-2394-404E-B009-E1913965179F}" dt="2024-09-02T15:35:38.522" v="200" actId="2696"/>
        <pc:sldMkLst>
          <pc:docMk/>
          <pc:sldMk cId="392280361" sldId="278"/>
        </pc:sldMkLst>
      </pc:sldChg>
      <pc:sldChg chg="add">
        <pc:chgData name="Laura Dean (staff)" userId="d8747312-ac52-4b4d-9ae4-1e15c3e0516b" providerId="ADAL" clId="{B5432DC8-2394-404E-B009-E1913965179F}" dt="2024-09-02T15:36:28.407" v="208"/>
        <pc:sldMkLst>
          <pc:docMk/>
          <pc:sldMk cId="476740047" sldId="279"/>
        </pc:sldMkLst>
      </pc:sldChg>
      <pc:sldChg chg="modSp del">
        <pc:chgData name="Laura Dean (staff)" userId="d8747312-ac52-4b4d-9ae4-1e15c3e0516b" providerId="ADAL" clId="{B5432DC8-2394-404E-B009-E1913965179F}" dt="2024-09-02T15:36:21.490" v="207" actId="2696"/>
        <pc:sldMkLst>
          <pc:docMk/>
          <pc:sldMk cId="2966422250" sldId="279"/>
        </pc:sldMkLst>
        <pc:picChg chg="mod">
          <ac:chgData name="Laura Dean (staff)" userId="d8747312-ac52-4b4d-9ae4-1e15c3e0516b" providerId="ADAL" clId="{B5432DC8-2394-404E-B009-E1913965179F}" dt="2024-09-02T15:35:51.595" v="201" actId="1076"/>
          <ac:picMkLst>
            <pc:docMk/>
            <pc:sldMk cId="2966422250" sldId="279"/>
            <ac:picMk id="1028" creationId="{62F60DBE-02EE-C041-8925-FB9F0451AF58}"/>
          </ac:picMkLst>
        </pc:picChg>
        <pc:picChg chg="mod">
          <ac:chgData name="Laura Dean (staff)" userId="d8747312-ac52-4b4d-9ae4-1e15c3e0516b" providerId="ADAL" clId="{B5432DC8-2394-404E-B009-E1913965179F}" dt="2024-09-02T15:36:16.932" v="206" actId="1076"/>
          <ac:picMkLst>
            <pc:docMk/>
            <pc:sldMk cId="2966422250" sldId="279"/>
            <ac:picMk id="1030" creationId="{3F39F0E9-48BD-514A-BF8A-68A2C1A18BC2}"/>
          </ac:picMkLst>
        </pc:picChg>
      </pc:sldChg>
      <pc:sldChg chg="addSp delSp modSp mod">
        <pc:chgData name="Laura Dean (staff)" userId="d8747312-ac52-4b4d-9ae4-1e15c3e0516b" providerId="ADAL" clId="{B5432DC8-2394-404E-B009-E1913965179F}" dt="2024-09-02T16:13:52.495" v="876" actId="1076"/>
        <pc:sldMkLst>
          <pc:docMk/>
          <pc:sldMk cId="118447121" sldId="280"/>
        </pc:sldMkLst>
        <pc:spChg chg="mod">
          <ac:chgData name="Laura Dean (staff)" userId="d8747312-ac52-4b4d-9ae4-1e15c3e0516b" providerId="ADAL" clId="{B5432DC8-2394-404E-B009-E1913965179F}" dt="2024-09-02T15:57:37.595" v="454" actId="20577"/>
          <ac:spMkLst>
            <pc:docMk/>
            <pc:sldMk cId="118447121" sldId="280"/>
            <ac:spMk id="2" creationId="{6A182A0B-E26F-7246-81BB-BC0A0750AAE4}"/>
          </ac:spMkLst>
        </pc:spChg>
        <pc:spChg chg="mod">
          <ac:chgData name="Laura Dean (staff)" userId="d8747312-ac52-4b4d-9ae4-1e15c3e0516b" providerId="ADAL" clId="{B5432DC8-2394-404E-B009-E1913965179F}" dt="2024-09-02T16:08:19.852" v="657" actId="403"/>
          <ac:spMkLst>
            <pc:docMk/>
            <pc:sldMk cId="118447121" sldId="280"/>
            <ac:spMk id="3" creationId="{BF7E3D43-C524-834D-BF96-57EAC4FEDD4E}"/>
          </ac:spMkLst>
        </pc:spChg>
        <pc:spChg chg="mod">
          <ac:chgData name="Laura Dean (staff)" userId="d8747312-ac52-4b4d-9ae4-1e15c3e0516b" providerId="ADAL" clId="{B5432DC8-2394-404E-B009-E1913965179F}" dt="2024-09-02T15:29:49.887" v="156" actId="164"/>
          <ac:spMkLst>
            <pc:docMk/>
            <pc:sldMk cId="118447121" sldId="280"/>
            <ac:spMk id="5" creationId="{A7484C1B-A251-DB4D-8EF7-78F4FB9059D1}"/>
          </ac:spMkLst>
        </pc:spChg>
        <pc:spChg chg="add mod">
          <ac:chgData name="Laura Dean (staff)" userId="d8747312-ac52-4b4d-9ae4-1e15c3e0516b" providerId="ADAL" clId="{B5432DC8-2394-404E-B009-E1913965179F}" dt="2024-09-02T16:10:15.435" v="719" actId="1076"/>
          <ac:spMkLst>
            <pc:docMk/>
            <pc:sldMk cId="118447121" sldId="280"/>
            <ac:spMk id="6" creationId="{1B71E580-6CBF-4A17-092B-8AB7382FC7DB}"/>
          </ac:spMkLst>
        </pc:spChg>
        <pc:spChg chg="add mod">
          <ac:chgData name="Laura Dean (staff)" userId="d8747312-ac52-4b4d-9ae4-1e15c3e0516b" providerId="ADAL" clId="{B5432DC8-2394-404E-B009-E1913965179F}" dt="2024-09-02T16:10:15.435" v="719" actId="1076"/>
          <ac:spMkLst>
            <pc:docMk/>
            <pc:sldMk cId="118447121" sldId="280"/>
            <ac:spMk id="7" creationId="{FADF8B8F-39FA-80E3-6911-E968A3917C0F}"/>
          </ac:spMkLst>
        </pc:spChg>
        <pc:spChg chg="mod">
          <ac:chgData name="Laura Dean (staff)" userId="d8747312-ac52-4b4d-9ae4-1e15c3e0516b" providerId="ADAL" clId="{B5432DC8-2394-404E-B009-E1913965179F}" dt="2024-09-02T15:29:49.887" v="156" actId="164"/>
          <ac:spMkLst>
            <pc:docMk/>
            <pc:sldMk cId="118447121" sldId="280"/>
            <ac:spMk id="8" creationId="{0F057137-F98D-5E45-817F-800CA51B7047}"/>
          </ac:spMkLst>
        </pc:spChg>
        <pc:spChg chg="mod">
          <ac:chgData name="Laura Dean (staff)" userId="d8747312-ac52-4b4d-9ae4-1e15c3e0516b" providerId="ADAL" clId="{B5432DC8-2394-404E-B009-E1913965179F}" dt="2024-09-02T15:29:49.887" v="156" actId="164"/>
          <ac:spMkLst>
            <pc:docMk/>
            <pc:sldMk cId="118447121" sldId="280"/>
            <ac:spMk id="9" creationId="{C3CF406A-50E8-6846-A87E-B09819CEDB6E}"/>
          </ac:spMkLst>
        </pc:spChg>
        <pc:spChg chg="del mod">
          <ac:chgData name="Laura Dean (staff)" userId="d8747312-ac52-4b4d-9ae4-1e15c3e0516b" providerId="ADAL" clId="{B5432DC8-2394-404E-B009-E1913965179F}" dt="2024-09-02T15:29:38.758" v="153" actId="478"/>
          <ac:spMkLst>
            <pc:docMk/>
            <pc:sldMk cId="118447121" sldId="280"/>
            <ac:spMk id="10" creationId="{140F1D2C-7B0F-9944-AA74-4C42D3D22527}"/>
          </ac:spMkLst>
        </pc:spChg>
        <pc:spChg chg="add mod">
          <ac:chgData name="Laura Dean (staff)" userId="d8747312-ac52-4b4d-9ae4-1e15c3e0516b" providerId="ADAL" clId="{B5432DC8-2394-404E-B009-E1913965179F}" dt="2024-09-02T16:13:45.262" v="864" actId="1076"/>
          <ac:spMkLst>
            <pc:docMk/>
            <pc:sldMk cId="118447121" sldId="280"/>
            <ac:spMk id="11" creationId="{D4DC0CBB-6168-1A68-9BB1-B2DAB6D619B9}"/>
          </ac:spMkLst>
        </pc:spChg>
        <pc:spChg chg="add mod">
          <ac:chgData name="Laura Dean (staff)" userId="d8747312-ac52-4b4d-9ae4-1e15c3e0516b" providerId="ADAL" clId="{B5432DC8-2394-404E-B009-E1913965179F}" dt="2024-09-02T16:13:52.495" v="876" actId="1076"/>
          <ac:spMkLst>
            <pc:docMk/>
            <pc:sldMk cId="118447121" sldId="280"/>
            <ac:spMk id="12" creationId="{51404E54-30A2-837F-C194-0605AE1ED5CC}"/>
          </ac:spMkLst>
        </pc:spChg>
        <pc:grpChg chg="add del mod">
          <ac:chgData name="Laura Dean (staff)" userId="d8747312-ac52-4b4d-9ae4-1e15c3e0516b" providerId="ADAL" clId="{B5432DC8-2394-404E-B009-E1913965179F}" dt="2024-09-02T15:57:41.973" v="455" actId="478"/>
          <ac:grpSpMkLst>
            <pc:docMk/>
            <pc:sldMk cId="118447121" sldId="280"/>
            <ac:grpSpMk id="4" creationId="{560F8E04-0D76-7FE7-BB96-765E90B30E0D}"/>
          </ac:grpSpMkLst>
        </pc:grpChg>
        <pc:cxnChg chg="mod">
          <ac:chgData name="Laura Dean (staff)" userId="d8747312-ac52-4b4d-9ae4-1e15c3e0516b" providerId="ADAL" clId="{B5432DC8-2394-404E-B009-E1913965179F}" dt="2024-09-02T15:57:41.973" v="455" actId="478"/>
          <ac:cxnSpMkLst>
            <pc:docMk/>
            <pc:sldMk cId="118447121" sldId="280"/>
            <ac:cxnSpMk id="21" creationId="{0A7627C9-FA3C-3B41-9A41-7EF6FF1B0367}"/>
          </ac:cxnSpMkLst>
        </pc:cxnChg>
        <pc:cxnChg chg="mod">
          <ac:chgData name="Laura Dean (staff)" userId="d8747312-ac52-4b4d-9ae4-1e15c3e0516b" providerId="ADAL" clId="{B5432DC8-2394-404E-B009-E1913965179F}" dt="2024-09-02T15:57:41.973" v="455" actId="478"/>
          <ac:cxnSpMkLst>
            <pc:docMk/>
            <pc:sldMk cId="118447121" sldId="280"/>
            <ac:cxnSpMk id="22" creationId="{8F5D216E-47C9-154D-8B8A-E6CFF3AD3A57}"/>
          </ac:cxnSpMkLst>
        </pc:cxnChg>
        <pc:cxnChg chg="del mod">
          <ac:chgData name="Laura Dean (staff)" userId="d8747312-ac52-4b4d-9ae4-1e15c3e0516b" providerId="ADAL" clId="{B5432DC8-2394-404E-B009-E1913965179F}" dt="2024-09-02T15:29:40.518" v="155" actId="478"/>
          <ac:cxnSpMkLst>
            <pc:docMk/>
            <pc:sldMk cId="118447121" sldId="280"/>
            <ac:cxnSpMk id="27" creationId="{FDFF1928-D014-7746-9C5D-0846EAE90975}"/>
          </ac:cxnSpMkLst>
        </pc:cxnChg>
        <pc:cxnChg chg="del mod">
          <ac:chgData name="Laura Dean (staff)" userId="d8747312-ac52-4b4d-9ae4-1e15c3e0516b" providerId="ADAL" clId="{B5432DC8-2394-404E-B009-E1913965179F}" dt="2024-09-02T15:29:39.390" v="154" actId="478"/>
          <ac:cxnSpMkLst>
            <pc:docMk/>
            <pc:sldMk cId="118447121" sldId="280"/>
            <ac:cxnSpMk id="28" creationId="{E614F899-5942-D94D-8728-7E7211397619}"/>
          </ac:cxnSpMkLst>
        </pc:cxnChg>
      </pc:sldChg>
      <pc:sldChg chg="addSp modSp mod ord">
        <pc:chgData name="Laura Dean (staff)" userId="d8747312-ac52-4b4d-9ae4-1e15c3e0516b" providerId="ADAL" clId="{B5432DC8-2394-404E-B009-E1913965179F}" dt="2024-09-02T15:57:13.549" v="445" actId="20578"/>
        <pc:sldMkLst>
          <pc:docMk/>
          <pc:sldMk cId="4271843741" sldId="281"/>
        </pc:sldMkLst>
        <pc:spChg chg="mod">
          <ac:chgData name="Laura Dean (staff)" userId="d8747312-ac52-4b4d-9ae4-1e15c3e0516b" providerId="ADAL" clId="{B5432DC8-2394-404E-B009-E1913965179F}" dt="2024-09-02T15:25:28.428" v="35" actId="20577"/>
          <ac:spMkLst>
            <pc:docMk/>
            <pc:sldMk cId="4271843741" sldId="281"/>
            <ac:spMk id="3" creationId="{BF7E3D43-C524-834D-BF96-57EAC4FEDD4E}"/>
          </ac:spMkLst>
        </pc:spChg>
        <pc:spChg chg="mod">
          <ac:chgData name="Laura Dean (staff)" userId="d8747312-ac52-4b4d-9ae4-1e15c3e0516b" providerId="ADAL" clId="{B5432DC8-2394-404E-B009-E1913965179F}" dt="2024-09-02T15:26:08.076" v="64" actId="20577"/>
          <ac:spMkLst>
            <pc:docMk/>
            <pc:sldMk cId="4271843741" sldId="281"/>
            <ac:spMk id="5" creationId="{95D854B7-D22D-B04F-BA6B-66C60DF8FCAA}"/>
          </ac:spMkLst>
        </pc:spChg>
        <pc:spChg chg="mod">
          <ac:chgData name="Laura Dean (staff)" userId="d8747312-ac52-4b4d-9ae4-1e15c3e0516b" providerId="ADAL" clId="{B5432DC8-2394-404E-B009-E1913965179F}" dt="2024-09-02T15:26:34.164" v="76" actId="1076"/>
          <ac:spMkLst>
            <pc:docMk/>
            <pc:sldMk cId="4271843741" sldId="281"/>
            <ac:spMk id="6" creationId="{A99EE8A3-EB32-D344-B450-D8B9FFDE1CA4}"/>
          </ac:spMkLst>
        </pc:spChg>
        <pc:spChg chg="mod">
          <ac:chgData name="Laura Dean (staff)" userId="d8747312-ac52-4b4d-9ae4-1e15c3e0516b" providerId="ADAL" clId="{B5432DC8-2394-404E-B009-E1913965179F}" dt="2024-09-02T15:27:30.324" v="125" actId="1076"/>
          <ac:spMkLst>
            <pc:docMk/>
            <pc:sldMk cId="4271843741" sldId="281"/>
            <ac:spMk id="7" creationId="{F2FC96AD-E876-2042-8EBF-D63E4B7DDD20}"/>
          </ac:spMkLst>
        </pc:spChg>
        <pc:spChg chg="mod">
          <ac:chgData name="Laura Dean (staff)" userId="d8747312-ac52-4b4d-9ae4-1e15c3e0516b" providerId="ADAL" clId="{B5432DC8-2394-404E-B009-E1913965179F}" dt="2024-09-02T15:27:09.696" v="110" actId="20577"/>
          <ac:spMkLst>
            <pc:docMk/>
            <pc:sldMk cId="4271843741" sldId="281"/>
            <ac:spMk id="8" creationId="{8AA53EC7-A564-8C41-AA5F-E3F5DDB57CC7}"/>
          </ac:spMkLst>
        </pc:spChg>
        <pc:spChg chg="mod">
          <ac:chgData name="Laura Dean (staff)" userId="d8747312-ac52-4b4d-9ae4-1e15c3e0516b" providerId="ADAL" clId="{B5432DC8-2394-404E-B009-E1913965179F}" dt="2024-09-02T15:29:00.350" v="151" actId="20577"/>
          <ac:spMkLst>
            <pc:docMk/>
            <pc:sldMk cId="4271843741" sldId="281"/>
            <ac:spMk id="25" creationId="{2F81604F-9CE9-9945-B04D-C50AFBD70A11}"/>
          </ac:spMkLst>
        </pc:spChg>
        <pc:spChg chg="mod">
          <ac:chgData name="Laura Dean (staff)" userId="d8747312-ac52-4b4d-9ae4-1e15c3e0516b" providerId="ADAL" clId="{B5432DC8-2394-404E-B009-E1913965179F}" dt="2024-09-02T15:24:37.238" v="0" actId="164"/>
          <ac:spMkLst>
            <pc:docMk/>
            <pc:sldMk cId="4271843741" sldId="281"/>
            <ac:spMk id="26" creationId="{F5A9C514-71AF-2945-A8DA-80A6EE28251F}"/>
          </ac:spMkLst>
        </pc:spChg>
        <pc:spChg chg="mod">
          <ac:chgData name="Laura Dean (staff)" userId="d8747312-ac52-4b4d-9ae4-1e15c3e0516b" providerId="ADAL" clId="{B5432DC8-2394-404E-B009-E1913965179F}" dt="2024-09-02T15:24:37.238" v="0" actId="164"/>
          <ac:spMkLst>
            <pc:docMk/>
            <pc:sldMk cId="4271843741" sldId="281"/>
            <ac:spMk id="27" creationId="{0972A257-49C9-C940-9CA3-F474A462194B}"/>
          </ac:spMkLst>
        </pc:spChg>
        <pc:grpChg chg="add mod">
          <ac:chgData name="Laura Dean (staff)" userId="d8747312-ac52-4b4d-9ae4-1e15c3e0516b" providerId="ADAL" clId="{B5432DC8-2394-404E-B009-E1913965179F}" dt="2024-09-02T15:24:40.955" v="1" actId="1076"/>
          <ac:grpSpMkLst>
            <pc:docMk/>
            <pc:sldMk cId="4271843741" sldId="281"/>
            <ac:grpSpMk id="4" creationId="{4F16DF24-5304-7525-0FAF-2F08D3EF2C6E}"/>
          </ac:grpSpMkLst>
        </pc:grpChg>
        <pc:picChg chg="mod">
          <ac:chgData name="Laura Dean (staff)" userId="d8747312-ac52-4b4d-9ae4-1e15c3e0516b" providerId="ADAL" clId="{B5432DC8-2394-404E-B009-E1913965179F}" dt="2024-09-02T15:25:35.372" v="36" actId="14100"/>
          <ac:picMkLst>
            <pc:docMk/>
            <pc:sldMk cId="4271843741" sldId="281"/>
            <ac:picMk id="28" creationId="{BB17C1EE-A767-EC4C-8ED2-95EB5B32B5F4}"/>
          </ac:picMkLst>
        </pc:picChg>
        <pc:cxnChg chg="mod">
          <ac:chgData name="Laura Dean (staff)" userId="d8747312-ac52-4b4d-9ae4-1e15c3e0516b" providerId="ADAL" clId="{B5432DC8-2394-404E-B009-E1913965179F}" dt="2024-09-02T15:26:34.164" v="76" actId="1076"/>
          <ac:cxnSpMkLst>
            <pc:docMk/>
            <pc:sldMk cId="4271843741" sldId="281"/>
            <ac:cxnSpMk id="10" creationId="{A977C086-B45D-0F49-BF09-4FF15E07A08E}"/>
          </ac:cxnSpMkLst>
        </pc:cxnChg>
        <pc:cxnChg chg="mod">
          <ac:chgData name="Laura Dean (staff)" userId="d8747312-ac52-4b4d-9ae4-1e15c3e0516b" providerId="ADAL" clId="{B5432DC8-2394-404E-B009-E1913965179F}" dt="2024-09-02T15:27:49.381" v="127" actId="14100"/>
          <ac:cxnSpMkLst>
            <pc:docMk/>
            <pc:sldMk cId="4271843741" sldId="281"/>
            <ac:cxnSpMk id="11" creationId="{B487F967-63AB-9748-BAAF-B773FB09AFC7}"/>
          </ac:cxnSpMkLst>
        </pc:cxnChg>
        <pc:cxnChg chg="mod">
          <ac:chgData name="Laura Dean (staff)" userId="d8747312-ac52-4b4d-9ae4-1e15c3e0516b" providerId="ADAL" clId="{B5432DC8-2394-404E-B009-E1913965179F}" dt="2024-09-02T15:26:34.164" v="76" actId="1076"/>
          <ac:cxnSpMkLst>
            <pc:docMk/>
            <pc:sldMk cId="4271843741" sldId="281"/>
            <ac:cxnSpMk id="13" creationId="{66C87209-C2C2-4F4D-8566-43EE4CF1AA45}"/>
          </ac:cxnSpMkLst>
        </pc:cxnChg>
        <pc:cxnChg chg="mod">
          <ac:chgData name="Laura Dean (staff)" userId="d8747312-ac52-4b4d-9ae4-1e15c3e0516b" providerId="ADAL" clId="{B5432DC8-2394-404E-B009-E1913965179F}" dt="2024-09-02T15:24:37.238" v="0" actId="164"/>
          <ac:cxnSpMkLst>
            <pc:docMk/>
            <pc:sldMk cId="4271843741" sldId="281"/>
            <ac:cxnSpMk id="19" creationId="{30128157-7030-EE48-BB38-08B1DC287B27}"/>
          </ac:cxnSpMkLst>
        </pc:cxnChg>
        <pc:cxnChg chg="mod">
          <ac:chgData name="Laura Dean (staff)" userId="d8747312-ac52-4b4d-9ae4-1e15c3e0516b" providerId="ADAL" clId="{B5432DC8-2394-404E-B009-E1913965179F}" dt="2024-09-02T15:24:37.238" v="0" actId="164"/>
          <ac:cxnSpMkLst>
            <pc:docMk/>
            <pc:sldMk cId="4271843741" sldId="281"/>
            <ac:cxnSpMk id="24" creationId="{0BF2D5E4-3AA7-1142-8F55-0BF192E8BD3E}"/>
          </ac:cxnSpMkLst>
        </pc:cxnChg>
      </pc:sldChg>
      <pc:sldChg chg="modSp mod">
        <pc:chgData name="Laura Dean (staff)" userId="d8747312-ac52-4b4d-9ae4-1e15c3e0516b" providerId="ADAL" clId="{B5432DC8-2394-404E-B009-E1913965179F}" dt="2024-09-02T15:42:57.434" v="345" actId="1076"/>
        <pc:sldMkLst>
          <pc:docMk/>
          <pc:sldMk cId="3249674185" sldId="282"/>
        </pc:sldMkLst>
        <pc:spChg chg="mod">
          <ac:chgData name="Laura Dean (staff)" userId="d8747312-ac52-4b4d-9ae4-1e15c3e0516b" providerId="ADAL" clId="{B5432DC8-2394-404E-B009-E1913965179F}" dt="2024-09-02T15:42:57.434" v="345" actId="1076"/>
          <ac:spMkLst>
            <pc:docMk/>
            <pc:sldMk cId="3249674185" sldId="282"/>
            <ac:spMk id="3" creationId="{BF7E3D43-C524-834D-BF96-57EAC4FEDD4E}"/>
          </ac:spMkLst>
        </pc:spChg>
      </pc:sldChg>
      <pc:sldChg chg="delSp del mod">
        <pc:chgData name="Laura Dean (staff)" userId="d8747312-ac52-4b4d-9ae4-1e15c3e0516b" providerId="ADAL" clId="{B5432DC8-2394-404E-B009-E1913965179F}" dt="2024-09-02T16:57:19.279" v="1460" actId="2696"/>
        <pc:sldMkLst>
          <pc:docMk/>
          <pc:sldMk cId="1712000948" sldId="284"/>
        </pc:sldMkLst>
        <pc:spChg chg="del">
          <ac:chgData name="Laura Dean (staff)" userId="d8747312-ac52-4b4d-9ae4-1e15c3e0516b" providerId="ADAL" clId="{B5432DC8-2394-404E-B009-E1913965179F}" dt="2024-09-02T16:54:38.028" v="1453" actId="478"/>
          <ac:spMkLst>
            <pc:docMk/>
            <pc:sldMk cId="1712000948" sldId="284"/>
            <ac:spMk id="4" creationId="{B3E52DF3-0AC5-354D-ACA2-895DA62143F6}"/>
          </ac:spMkLst>
        </pc:spChg>
        <pc:spChg chg="del">
          <ac:chgData name="Laura Dean (staff)" userId="d8747312-ac52-4b4d-9ae4-1e15c3e0516b" providerId="ADAL" clId="{B5432DC8-2394-404E-B009-E1913965179F}" dt="2024-09-02T16:54:40.888" v="1455" actId="478"/>
          <ac:spMkLst>
            <pc:docMk/>
            <pc:sldMk cId="1712000948" sldId="284"/>
            <ac:spMk id="5" creationId="{FA5A23EB-6C00-0248-8639-4966EC990AB7}"/>
          </ac:spMkLst>
        </pc:spChg>
        <pc:spChg chg="del">
          <ac:chgData name="Laura Dean (staff)" userId="d8747312-ac52-4b4d-9ae4-1e15c3e0516b" providerId="ADAL" clId="{B5432DC8-2394-404E-B009-E1913965179F}" dt="2024-09-02T16:54:39.204" v="1454" actId="478"/>
          <ac:spMkLst>
            <pc:docMk/>
            <pc:sldMk cId="1712000948" sldId="284"/>
            <ac:spMk id="6" creationId="{48D89667-3B79-4A4E-8D82-0251592AE7F0}"/>
          </ac:spMkLst>
        </pc:spChg>
      </pc:sldChg>
      <pc:sldChg chg="delSp modSp del mod">
        <pc:chgData name="Laura Dean (staff)" userId="d8747312-ac52-4b4d-9ae4-1e15c3e0516b" providerId="ADAL" clId="{B5432DC8-2394-404E-B009-E1913965179F}" dt="2024-09-02T16:57:20.033" v="1461" actId="2696"/>
        <pc:sldMkLst>
          <pc:docMk/>
          <pc:sldMk cId="757897486" sldId="286"/>
        </pc:sldMkLst>
        <pc:spChg chg="mod">
          <ac:chgData name="Laura Dean (staff)" userId="d8747312-ac52-4b4d-9ae4-1e15c3e0516b" providerId="ADAL" clId="{B5432DC8-2394-404E-B009-E1913965179F}" dt="2024-09-02T16:53:59.201" v="1450" actId="14100"/>
          <ac:spMkLst>
            <pc:docMk/>
            <pc:sldMk cId="757897486" sldId="286"/>
            <ac:spMk id="3" creationId="{115E0050-A92F-E647-8708-67EA58B46FED}"/>
          </ac:spMkLst>
        </pc:spChg>
        <pc:spChg chg="del">
          <ac:chgData name="Laura Dean (staff)" userId="d8747312-ac52-4b4d-9ae4-1e15c3e0516b" providerId="ADAL" clId="{B5432DC8-2394-404E-B009-E1913965179F}" dt="2024-09-02T16:53:41.823" v="1443" actId="478"/>
          <ac:spMkLst>
            <pc:docMk/>
            <pc:sldMk cId="757897486" sldId="286"/>
            <ac:spMk id="4" creationId="{B3E52DF3-0AC5-354D-ACA2-895DA62143F6}"/>
          </ac:spMkLst>
        </pc:spChg>
        <pc:spChg chg="del">
          <ac:chgData name="Laura Dean (staff)" userId="d8747312-ac52-4b4d-9ae4-1e15c3e0516b" providerId="ADAL" clId="{B5432DC8-2394-404E-B009-E1913965179F}" dt="2024-09-02T16:53:45.384" v="1445" actId="478"/>
          <ac:spMkLst>
            <pc:docMk/>
            <pc:sldMk cId="757897486" sldId="286"/>
            <ac:spMk id="5" creationId="{FA5A23EB-6C00-0248-8639-4966EC990AB7}"/>
          </ac:spMkLst>
        </pc:spChg>
        <pc:spChg chg="del">
          <ac:chgData name="Laura Dean (staff)" userId="d8747312-ac52-4b4d-9ae4-1e15c3e0516b" providerId="ADAL" clId="{B5432DC8-2394-404E-B009-E1913965179F}" dt="2024-09-02T16:53:43.088" v="1444" actId="478"/>
          <ac:spMkLst>
            <pc:docMk/>
            <pc:sldMk cId="757897486" sldId="286"/>
            <ac:spMk id="6" creationId="{48D89667-3B79-4A4E-8D82-0251592AE7F0}"/>
          </ac:spMkLst>
        </pc:spChg>
      </pc:sldChg>
      <pc:sldChg chg="del">
        <pc:chgData name="Laura Dean (staff)" userId="d8747312-ac52-4b4d-9ae4-1e15c3e0516b" providerId="ADAL" clId="{B5432DC8-2394-404E-B009-E1913965179F}" dt="2024-09-02T16:33:06.227" v="1411" actId="2696"/>
        <pc:sldMkLst>
          <pc:docMk/>
          <pc:sldMk cId="3600687022" sldId="287"/>
        </pc:sldMkLst>
      </pc:sldChg>
      <pc:sldChg chg="addSp delSp modSp mod">
        <pc:chgData name="Laura Dean (staff)" userId="d8747312-ac52-4b4d-9ae4-1e15c3e0516b" providerId="ADAL" clId="{B5432DC8-2394-404E-B009-E1913965179F}" dt="2024-09-02T16:31:35.242" v="1400" actId="1076"/>
        <pc:sldMkLst>
          <pc:docMk/>
          <pc:sldMk cId="147449756" sldId="288"/>
        </pc:sldMkLst>
        <pc:spChg chg="mod">
          <ac:chgData name="Laura Dean (staff)" userId="d8747312-ac52-4b4d-9ae4-1e15c3e0516b" providerId="ADAL" clId="{B5432DC8-2394-404E-B009-E1913965179F}" dt="2024-09-02T16:31:35.242" v="1400" actId="1076"/>
          <ac:spMkLst>
            <pc:docMk/>
            <pc:sldMk cId="147449756" sldId="288"/>
            <ac:spMk id="3" creationId="{BF7E3D43-C524-834D-BF96-57EAC4FEDD4E}"/>
          </ac:spMkLst>
        </pc:spChg>
        <pc:spChg chg="add del mod">
          <ac:chgData name="Laura Dean (staff)" userId="d8747312-ac52-4b4d-9ae4-1e15c3e0516b" providerId="ADAL" clId="{B5432DC8-2394-404E-B009-E1913965179F}" dt="2024-09-02T16:31:09.540" v="1391" actId="478"/>
          <ac:spMkLst>
            <pc:docMk/>
            <pc:sldMk cId="147449756" sldId="288"/>
            <ac:spMk id="4" creationId="{8C6A4EE7-8EDF-0F42-6991-DB0792E63999}"/>
          </ac:spMkLst>
        </pc:spChg>
        <pc:spChg chg="add mod">
          <ac:chgData name="Laura Dean (staff)" userId="d8747312-ac52-4b4d-9ae4-1e15c3e0516b" providerId="ADAL" clId="{B5432DC8-2394-404E-B009-E1913965179F}" dt="2024-09-02T16:31:00.242" v="1388" actId="1076"/>
          <ac:spMkLst>
            <pc:docMk/>
            <pc:sldMk cId="147449756" sldId="288"/>
            <ac:spMk id="5" creationId="{674FBD43-EB2A-97DC-99F5-02F56CC54DFB}"/>
          </ac:spMkLst>
        </pc:spChg>
        <pc:spChg chg="add mod">
          <ac:chgData name="Laura Dean (staff)" userId="d8747312-ac52-4b4d-9ae4-1e15c3e0516b" providerId="ADAL" clId="{B5432DC8-2394-404E-B009-E1913965179F}" dt="2024-09-02T16:31:00.242" v="1388" actId="1076"/>
          <ac:spMkLst>
            <pc:docMk/>
            <pc:sldMk cId="147449756" sldId="288"/>
            <ac:spMk id="6" creationId="{4CB63983-80EB-7EE9-184D-0004F08DA5EB}"/>
          </ac:spMkLst>
        </pc:spChg>
        <pc:spChg chg="add mod">
          <ac:chgData name="Laura Dean (staff)" userId="d8747312-ac52-4b4d-9ae4-1e15c3e0516b" providerId="ADAL" clId="{B5432DC8-2394-404E-B009-E1913965179F}" dt="2024-09-02T16:30:56.742" v="1383"/>
          <ac:spMkLst>
            <pc:docMk/>
            <pc:sldMk cId="147449756" sldId="288"/>
            <ac:spMk id="7" creationId="{0035763C-4B0F-6809-7AB8-00D3CEE26493}"/>
          </ac:spMkLst>
        </pc:spChg>
        <pc:grpChg chg="add mod">
          <ac:chgData name="Laura Dean (staff)" userId="d8747312-ac52-4b4d-9ae4-1e15c3e0516b" providerId="ADAL" clId="{B5432DC8-2394-404E-B009-E1913965179F}" dt="2024-09-02T16:30:55.341" v="1380" actId="164"/>
          <ac:grpSpMkLst>
            <pc:docMk/>
            <pc:sldMk cId="147449756" sldId="288"/>
            <ac:grpSpMk id="8" creationId="{E8399B27-C906-4FA9-DADD-EDC10EC2BAE5}"/>
          </ac:grpSpMkLst>
        </pc:grpChg>
      </pc:sldChg>
      <pc:sldChg chg="del">
        <pc:chgData name="Laura Dean (staff)" userId="d8747312-ac52-4b4d-9ae4-1e15c3e0516b" providerId="ADAL" clId="{B5432DC8-2394-404E-B009-E1913965179F}" dt="2024-09-02T16:34:24.614" v="1414" actId="2696"/>
        <pc:sldMkLst>
          <pc:docMk/>
          <pc:sldMk cId="505506087" sldId="289"/>
        </pc:sldMkLst>
      </pc:sldChg>
      <pc:sldChg chg="del">
        <pc:chgData name="Laura Dean (staff)" userId="d8747312-ac52-4b4d-9ae4-1e15c3e0516b" providerId="ADAL" clId="{B5432DC8-2394-404E-B009-E1913965179F}" dt="2024-09-02T17:00:32.848" v="1567" actId="2696"/>
        <pc:sldMkLst>
          <pc:docMk/>
          <pc:sldMk cId="3127291137" sldId="290"/>
        </pc:sldMkLst>
      </pc:sldChg>
      <pc:sldChg chg="addSp modSp mod">
        <pc:chgData name="Laura Dean (staff)" userId="d8747312-ac52-4b4d-9ae4-1e15c3e0516b" providerId="ADAL" clId="{B5432DC8-2394-404E-B009-E1913965179F}" dt="2024-09-05T11:09:32.913" v="2152" actId="20577"/>
        <pc:sldMkLst>
          <pc:docMk/>
          <pc:sldMk cId="75383514" sldId="291"/>
        </pc:sldMkLst>
        <pc:spChg chg="mod">
          <ac:chgData name="Laura Dean (staff)" userId="d8747312-ac52-4b4d-9ae4-1e15c3e0516b" providerId="ADAL" clId="{B5432DC8-2394-404E-B009-E1913965179F}" dt="2024-09-05T11:09:32.913" v="2152" actId="20577"/>
          <ac:spMkLst>
            <pc:docMk/>
            <pc:sldMk cId="75383514" sldId="291"/>
            <ac:spMk id="3" creationId="{BF7E3D43-C524-834D-BF96-57EAC4FEDD4E}"/>
          </ac:spMkLst>
        </pc:spChg>
        <pc:picChg chg="add mod">
          <ac:chgData name="Laura Dean (staff)" userId="d8747312-ac52-4b4d-9ae4-1e15c3e0516b" providerId="ADAL" clId="{B5432DC8-2394-404E-B009-E1913965179F}" dt="2024-09-02T17:00:19.441" v="1566" actId="1076"/>
          <ac:picMkLst>
            <pc:docMk/>
            <pc:sldMk cId="75383514" sldId="291"/>
            <ac:picMk id="1026" creationId="{9193DE82-DF7E-BEB3-87C9-AE1532B9CE79}"/>
          </ac:picMkLst>
        </pc:picChg>
      </pc:sldChg>
      <pc:sldChg chg="addSp delSp modSp mod ord">
        <pc:chgData name="Laura Dean (staff)" userId="d8747312-ac52-4b4d-9ae4-1e15c3e0516b" providerId="ADAL" clId="{B5432DC8-2394-404E-B009-E1913965179F}" dt="2024-09-02T16:20:58.658" v="1204" actId="1076"/>
        <pc:sldMkLst>
          <pc:docMk/>
          <pc:sldMk cId="3227326006" sldId="295"/>
        </pc:sldMkLst>
        <pc:spChg chg="mod">
          <ac:chgData name="Laura Dean (staff)" userId="d8747312-ac52-4b4d-9ae4-1e15c3e0516b" providerId="ADAL" clId="{B5432DC8-2394-404E-B009-E1913965179F}" dt="2024-09-02T16:10:39.788" v="737" actId="20577"/>
          <ac:spMkLst>
            <pc:docMk/>
            <pc:sldMk cId="3227326006" sldId="295"/>
            <ac:spMk id="2" creationId="{6A182A0B-E26F-7246-81BB-BC0A0750AAE4}"/>
          </ac:spMkLst>
        </pc:spChg>
        <pc:spChg chg="del mod">
          <ac:chgData name="Laura Dean (staff)" userId="d8747312-ac52-4b4d-9ae4-1e15c3e0516b" providerId="ADAL" clId="{B5432DC8-2394-404E-B009-E1913965179F}" dt="2024-09-02T16:12:53.739" v="847" actId="478"/>
          <ac:spMkLst>
            <pc:docMk/>
            <pc:sldMk cId="3227326006" sldId="295"/>
            <ac:spMk id="3" creationId="{BF7E3D43-C524-834D-BF96-57EAC4FEDD4E}"/>
          </ac:spMkLst>
        </pc:spChg>
        <pc:spChg chg="add mod">
          <ac:chgData name="Laura Dean (staff)" userId="d8747312-ac52-4b4d-9ae4-1e15c3e0516b" providerId="ADAL" clId="{B5432DC8-2394-404E-B009-E1913965179F}" dt="2024-09-02T16:19:07.643" v="1091" actId="1076"/>
          <ac:spMkLst>
            <pc:docMk/>
            <pc:sldMk cId="3227326006" sldId="295"/>
            <ac:spMk id="4" creationId="{42427729-6EEC-A929-005B-82AA2774B4D8}"/>
          </ac:spMkLst>
        </pc:spChg>
        <pc:spChg chg="add mod">
          <ac:chgData name="Laura Dean (staff)" userId="d8747312-ac52-4b4d-9ae4-1e15c3e0516b" providerId="ADAL" clId="{B5432DC8-2394-404E-B009-E1913965179F}" dt="2024-09-02T16:14:14.295" v="880" actId="1076"/>
          <ac:spMkLst>
            <pc:docMk/>
            <pc:sldMk cId="3227326006" sldId="295"/>
            <ac:spMk id="5" creationId="{7962CAEC-FCB7-1D60-CCBE-79746C2D8E03}"/>
          </ac:spMkLst>
        </pc:spChg>
        <pc:spChg chg="add del mod">
          <ac:chgData name="Laura Dean (staff)" userId="d8747312-ac52-4b4d-9ae4-1e15c3e0516b" providerId="ADAL" clId="{B5432DC8-2394-404E-B009-E1913965179F}" dt="2024-09-02T16:12:57.428" v="849" actId="478"/>
          <ac:spMkLst>
            <pc:docMk/>
            <pc:sldMk cId="3227326006" sldId="295"/>
            <ac:spMk id="7" creationId="{548013B0-CF0E-492B-38C5-543162EA1E42}"/>
          </ac:spMkLst>
        </pc:spChg>
        <pc:spChg chg="add mod">
          <ac:chgData name="Laura Dean (staff)" userId="d8747312-ac52-4b4d-9ae4-1e15c3e0516b" providerId="ADAL" clId="{B5432DC8-2394-404E-B009-E1913965179F}" dt="2024-09-02T16:19:03.743" v="1090" actId="1076"/>
          <ac:spMkLst>
            <pc:docMk/>
            <pc:sldMk cId="3227326006" sldId="295"/>
            <ac:spMk id="8" creationId="{98DC49C4-5673-DDA2-17A1-448986C7B288}"/>
          </ac:spMkLst>
        </pc:spChg>
        <pc:spChg chg="del mod">
          <ac:chgData name="Laura Dean (staff)" userId="d8747312-ac52-4b4d-9ae4-1e15c3e0516b" providerId="ADAL" clId="{B5432DC8-2394-404E-B009-E1913965179F}" dt="2024-09-02T16:05:39.201" v="484" actId="21"/>
          <ac:spMkLst>
            <pc:docMk/>
            <pc:sldMk cId="3227326006" sldId="295"/>
            <ac:spMk id="9" creationId="{425FB9C7-681C-98DC-56F8-A193669ABB99}"/>
          </ac:spMkLst>
        </pc:spChg>
        <pc:spChg chg="add mod">
          <ac:chgData name="Laura Dean (staff)" userId="d8747312-ac52-4b4d-9ae4-1e15c3e0516b" providerId="ADAL" clId="{B5432DC8-2394-404E-B009-E1913965179F}" dt="2024-09-02T16:16:21.027" v="953" actId="1035"/>
          <ac:spMkLst>
            <pc:docMk/>
            <pc:sldMk cId="3227326006" sldId="295"/>
            <ac:spMk id="10" creationId="{C5B38F1A-E2D7-3763-D16E-91F0EFB3AA50}"/>
          </ac:spMkLst>
        </pc:spChg>
        <pc:spChg chg="add mod">
          <ac:chgData name="Laura Dean (staff)" userId="d8747312-ac52-4b4d-9ae4-1e15c3e0516b" providerId="ADAL" clId="{B5432DC8-2394-404E-B009-E1913965179F}" dt="2024-09-02T16:15:05.750" v="898" actId="164"/>
          <ac:spMkLst>
            <pc:docMk/>
            <pc:sldMk cId="3227326006" sldId="295"/>
            <ac:spMk id="11" creationId="{565A69CE-A1EB-5261-5126-81349FE5A329}"/>
          </ac:spMkLst>
        </pc:spChg>
        <pc:spChg chg="add mod">
          <ac:chgData name="Laura Dean (staff)" userId="d8747312-ac52-4b4d-9ae4-1e15c3e0516b" providerId="ADAL" clId="{B5432DC8-2394-404E-B009-E1913965179F}" dt="2024-09-02T16:16:25.160" v="954" actId="1076"/>
          <ac:spMkLst>
            <pc:docMk/>
            <pc:sldMk cId="3227326006" sldId="295"/>
            <ac:spMk id="13" creationId="{F74D5C29-215E-24F4-7B2E-3D9F612E24D8}"/>
          </ac:spMkLst>
        </pc:spChg>
        <pc:spChg chg="add mod">
          <ac:chgData name="Laura Dean (staff)" userId="d8747312-ac52-4b4d-9ae4-1e15c3e0516b" providerId="ADAL" clId="{B5432DC8-2394-404E-B009-E1913965179F}" dt="2024-09-02T16:20:58.658" v="1204" actId="1076"/>
          <ac:spMkLst>
            <pc:docMk/>
            <pc:sldMk cId="3227326006" sldId="295"/>
            <ac:spMk id="14" creationId="{2A5BB115-716B-7338-4D26-A06FD52D1D60}"/>
          </ac:spMkLst>
        </pc:spChg>
        <pc:spChg chg="add mod">
          <ac:chgData name="Laura Dean (staff)" userId="d8747312-ac52-4b4d-9ae4-1e15c3e0516b" providerId="ADAL" clId="{B5432DC8-2394-404E-B009-E1913965179F}" dt="2024-09-02T16:19:59.808" v="1137" actId="20577"/>
          <ac:spMkLst>
            <pc:docMk/>
            <pc:sldMk cId="3227326006" sldId="295"/>
            <ac:spMk id="15" creationId="{340CD3CA-3455-CC27-B604-BD346540A9F8}"/>
          </ac:spMkLst>
        </pc:spChg>
        <pc:spChg chg="add mod">
          <ac:chgData name="Laura Dean (staff)" userId="d8747312-ac52-4b4d-9ae4-1e15c3e0516b" providerId="ADAL" clId="{B5432DC8-2394-404E-B009-E1913965179F}" dt="2024-09-02T16:20:49.735" v="1203" actId="20577"/>
          <ac:spMkLst>
            <pc:docMk/>
            <pc:sldMk cId="3227326006" sldId="295"/>
            <ac:spMk id="16" creationId="{A29BF412-01BE-F464-79D7-0EF363853CF1}"/>
          </ac:spMkLst>
        </pc:spChg>
        <pc:grpChg chg="add mod">
          <ac:chgData name="Laura Dean (staff)" userId="d8747312-ac52-4b4d-9ae4-1e15c3e0516b" providerId="ADAL" clId="{B5432DC8-2394-404E-B009-E1913965179F}" dt="2024-09-02T16:15:10.804" v="899" actId="1076"/>
          <ac:grpSpMkLst>
            <pc:docMk/>
            <pc:sldMk cId="3227326006" sldId="295"/>
            <ac:grpSpMk id="12" creationId="{8509E52D-32C3-A34D-201B-07156ADD5F83}"/>
          </ac:grpSpMkLst>
        </pc:grpChg>
      </pc:sldChg>
      <pc:sldChg chg="addSp delSp modSp mod">
        <pc:chgData name="Laura Dean (staff)" userId="d8747312-ac52-4b4d-9ae4-1e15c3e0516b" providerId="ADAL" clId="{B5432DC8-2394-404E-B009-E1913965179F}" dt="2024-09-02T16:32:34.390" v="1410" actId="1076"/>
        <pc:sldMkLst>
          <pc:docMk/>
          <pc:sldMk cId="4246211882" sldId="296"/>
        </pc:sldMkLst>
        <pc:spChg chg="add del mod">
          <ac:chgData name="Laura Dean (staff)" userId="d8747312-ac52-4b4d-9ae4-1e15c3e0516b" providerId="ADAL" clId="{B5432DC8-2394-404E-B009-E1913965179F}" dt="2024-09-02T16:32:34.390" v="1410" actId="1076"/>
          <ac:spMkLst>
            <pc:docMk/>
            <pc:sldMk cId="4246211882" sldId="296"/>
            <ac:spMk id="3" creationId="{BF7E3D43-C524-834D-BF96-57EAC4FEDD4E}"/>
          </ac:spMkLst>
        </pc:spChg>
        <pc:spChg chg="add del mod topLvl">
          <ac:chgData name="Laura Dean (staff)" userId="d8747312-ac52-4b4d-9ae4-1e15c3e0516b" providerId="ADAL" clId="{B5432DC8-2394-404E-B009-E1913965179F}" dt="2024-09-02T16:31:56.994" v="1405" actId="14100"/>
          <ac:spMkLst>
            <pc:docMk/>
            <pc:sldMk cId="4246211882" sldId="296"/>
            <ac:spMk id="4" creationId="{8FBFD0DD-5DB3-AD45-9474-3C13D8694BD6}"/>
          </ac:spMkLst>
        </pc:spChg>
        <pc:spChg chg="add del mod topLvl">
          <ac:chgData name="Laura Dean (staff)" userId="d8747312-ac52-4b4d-9ae4-1e15c3e0516b" providerId="ADAL" clId="{B5432DC8-2394-404E-B009-E1913965179F}" dt="2024-09-02T16:31:43.656" v="1401" actId="478"/>
          <ac:spMkLst>
            <pc:docMk/>
            <pc:sldMk cId="4246211882" sldId="296"/>
            <ac:spMk id="5" creationId="{1ECB58CB-263D-5040-B313-A7E007A36494}"/>
          </ac:spMkLst>
        </pc:spChg>
        <pc:spChg chg="add del mod">
          <ac:chgData name="Laura Dean (staff)" userId="d8747312-ac52-4b4d-9ae4-1e15c3e0516b" providerId="ADAL" clId="{B5432DC8-2394-404E-B009-E1913965179F}" dt="2024-09-02T16:31:50.770" v="1404" actId="14100"/>
          <ac:spMkLst>
            <pc:docMk/>
            <pc:sldMk cId="4246211882" sldId="296"/>
            <ac:spMk id="6" creationId="{A992FE9C-0469-F34D-99DE-8B8B8008DFC0}"/>
          </ac:spMkLst>
        </pc:spChg>
        <pc:spChg chg="add del mod">
          <ac:chgData name="Laura Dean (staff)" userId="d8747312-ac52-4b4d-9ae4-1e15c3e0516b" providerId="ADAL" clId="{B5432DC8-2394-404E-B009-E1913965179F}" dt="2024-09-02T16:30:57.312" v="1384" actId="21"/>
          <ac:spMkLst>
            <pc:docMk/>
            <pc:sldMk cId="4246211882" sldId="296"/>
            <ac:spMk id="9" creationId="{D234C72C-21E1-DFAE-EEA0-833A9005BB68}"/>
          </ac:spMkLst>
        </pc:spChg>
        <pc:grpChg chg="add del mod">
          <ac:chgData name="Laura Dean (staff)" userId="d8747312-ac52-4b4d-9ae4-1e15c3e0516b" providerId="ADAL" clId="{B5432DC8-2394-404E-B009-E1913965179F}" dt="2024-09-02T16:32:01.301" v="1406" actId="1076"/>
          <ac:grpSpMkLst>
            <pc:docMk/>
            <pc:sldMk cId="4246211882" sldId="296"/>
            <ac:grpSpMk id="7" creationId="{665D6333-1EE4-8542-9CD5-174BF6752C2B}"/>
          </ac:grpSpMkLst>
        </pc:grpChg>
      </pc:sldChg>
      <pc:sldChg chg="del">
        <pc:chgData name="Laura Dean (staff)" userId="d8747312-ac52-4b4d-9ae4-1e15c3e0516b" providerId="ADAL" clId="{B5432DC8-2394-404E-B009-E1913965179F}" dt="2024-09-02T16:28:40.834" v="1363" actId="2696"/>
        <pc:sldMkLst>
          <pc:docMk/>
          <pc:sldMk cId="4119106704" sldId="297"/>
        </pc:sldMkLst>
      </pc:sldChg>
      <pc:sldChg chg="del">
        <pc:chgData name="Laura Dean (staff)" userId="d8747312-ac52-4b4d-9ae4-1e15c3e0516b" providerId="ADAL" clId="{B5432DC8-2394-404E-B009-E1913965179F}" dt="2024-09-02T16:28:39.650" v="1362" actId="2696"/>
        <pc:sldMkLst>
          <pc:docMk/>
          <pc:sldMk cId="1950560721" sldId="298"/>
        </pc:sldMkLst>
      </pc:sldChg>
      <pc:sldChg chg="modSp del mod">
        <pc:chgData name="Laura Dean (staff)" userId="d8747312-ac52-4b4d-9ae4-1e15c3e0516b" providerId="ADAL" clId="{B5432DC8-2394-404E-B009-E1913965179F}" dt="2024-09-02T16:33:14.086" v="1412" actId="2696"/>
        <pc:sldMkLst>
          <pc:docMk/>
          <pc:sldMk cId="710440331" sldId="299"/>
        </pc:sldMkLst>
        <pc:spChg chg="mod">
          <ac:chgData name="Laura Dean (staff)" userId="d8747312-ac52-4b4d-9ae4-1e15c3e0516b" providerId="ADAL" clId="{B5432DC8-2394-404E-B009-E1913965179F}" dt="2024-09-02T15:38:28.589" v="210" actId="21"/>
          <ac:spMkLst>
            <pc:docMk/>
            <pc:sldMk cId="710440331" sldId="299"/>
            <ac:spMk id="3" creationId="{115E0050-A92F-E647-8708-67EA58B46FED}"/>
          </ac:spMkLst>
        </pc:spChg>
      </pc:sldChg>
      <pc:sldChg chg="modSp mod">
        <pc:chgData name="Laura Dean (staff)" userId="d8747312-ac52-4b4d-9ae4-1e15c3e0516b" providerId="ADAL" clId="{B5432DC8-2394-404E-B009-E1913965179F}" dt="2024-09-02T16:39:42.358" v="1438" actId="1076"/>
        <pc:sldMkLst>
          <pc:docMk/>
          <pc:sldMk cId="1466126462" sldId="300"/>
        </pc:sldMkLst>
        <pc:spChg chg="mod">
          <ac:chgData name="Laura Dean (staff)" userId="d8747312-ac52-4b4d-9ae4-1e15c3e0516b" providerId="ADAL" clId="{B5432DC8-2394-404E-B009-E1913965179F}" dt="2024-09-02T16:39:42.358" v="1438" actId="1076"/>
          <ac:spMkLst>
            <pc:docMk/>
            <pc:sldMk cId="1466126462" sldId="300"/>
            <ac:spMk id="3" creationId="{115E0050-A92F-E647-8708-67EA58B46FED}"/>
          </ac:spMkLst>
        </pc:spChg>
      </pc:sldChg>
      <pc:sldChg chg="modSp mod">
        <pc:chgData name="Laura Dean (staff)" userId="d8747312-ac52-4b4d-9ae4-1e15c3e0516b" providerId="ADAL" clId="{B5432DC8-2394-404E-B009-E1913965179F}" dt="2024-09-05T11:10:13.539" v="2167" actId="20577"/>
        <pc:sldMkLst>
          <pc:docMk/>
          <pc:sldMk cId="1715475619" sldId="301"/>
        </pc:sldMkLst>
        <pc:spChg chg="mod">
          <ac:chgData name="Laura Dean (staff)" userId="d8747312-ac52-4b4d-9ae4-1e15c3e0516b" providerId="ADAL" clId="{B5432DC8-2394-404E-B009-E1913965179F}" dt="2024-09-05T11:10:13.539" v="2167" actId="20577"/>
          <ac:spMkLst>
            <pc:docMk/>
            <pc:sldMk cId="1715475619" sldId="301"/>
            <ac:spMk id="3" creationId="{115E0050-A92F-E647-8708-67EA58B46FED}"/>
          </ac:spMkLst>
        </pc:spChg>
      </pc:sldChg>
      <pc:sldChg chg="del">
        <pc:chgData name="Laura Dean (staff)" userId="d8747312-ac52-4b4d-9ae4-1e15c3e0516b" providerId="ADAL" clId="{B5432DC8-2394-404E-B009-E1913965179F}" dt="2024-09-02T16:57:15.550" v="1456" actId="2696"/>
        <pc:sldMkLst>
          <pc:docMk/>
          <pc:sldMk cId="767537774" sldId="302"/>
        </pc:sldMkLst>
      </pc:sldChg>
      <pc:sldChg chg="del">
        <pc:chgData name="Laura Dean (staff)" userId="d8747312-ac52-4b4d-9ae4-1e15c3e0516b" providerId="ADAL" clId="{B5432DC8-2394-404E-B009-E1913965179F}" dt="2024-09-02T16:57:16.694" v="1457" actId="2696"/>
        <pc:sldMkLst>
          <pc:docMk/>
          <pc:sldMk cId="832461713" sldId="303"/>
        </pc:sldMkLst>
      </pc:sldChg>
      <pc:sldChg chg="modSp add mod">
        <pc:chgData name="Laura Dean (staff)" userId="d8747312-ac52-4b4d-9ae4-1e15c3e0516b" providerId="ADAL" clId="{B5432DC8-2394-404E-B009-E1913965179F}" dt="2024-09-05T11:08:15.768" v="2148" actId="20577"/>
        <pc:sldMkLst>
          <pc:docMk/>
          <pc:sldMk cId="2253427824" sldId="303"/>
        </pc:sldMkLst>
        <pc:spChg chg="mod">
          <ac:chgData name="Laura Dean (staff)" userId="d8747312-ac52-4b4d-9ae4-1e15c3e0516b" providerId="ADAL" clId="{B5432DC8-2394-404E-B009-E1913965179F}" dt="2024-09-05T11:08:15.768" v="2148" actId="20577"/>
          <ac:spMkLst>
            <pc:docMk/>
            <pc:sldMk cId="2253427824" sldId="303"/>
            <ac:spMk id="4" creationId="{F5CD0D06-AA20-82DB-AD65-16480F897A8C}"/>
          </ac:spMkLst>
        </pc:spChg>
      </pc:sldChg>
      <pc:sldChg chg="del">
        <pc:chgData name="Laura Dean (staff)" userId="d8747312-ac52-4b4d-9ae4-1e15c3e0516b" providerId="ADAL" clId="{B5432DC8-2394-404E-B009-E1913965179F}" dt="2024-09-02T16:57:17.584" v="1458" actId="2696"/>
        <pc:sldMkLst>
          <pc:docMk/>
          <pc:sldMk cId="756592473" sldId="304"/>
        </pc:sldMkLst>
      </pc:sldChg>
      <pc:sldChg chg="del">
        <pc:chgData name="Laura Dean (staff)" userId="d8747312-ac52-4b4d-9ae4-1e15c3e0516b" providerId="ADAL" clId="{B5432DC8-2394-404E-B009-E1913965179F}" dt="2024-09-02T16:57:18.439" v="1459" actId="2696"/>
        <pc:sldMkLst>
          <pc:docMk/>
          <pc:sldMk cId="2180871111" sldId="305"/>
        </pc:sldMkLst>
      </pc:sldChg>
      <pc:sldChg chg="add">
        <pc:chgData name="Laura Dean (staff)" userId="d8747312-ac52-4b4d-9ae4-1e15c3e0516b" providerId="ADAL" clId="{B5432DC8-2394-404E-B009-E1913965179F}" dt="2024-09-03T09:20:33.788" v="1663"/>
        <pc:sldMkLst>
          <pc:docMk/>
          <pc:sldMk cId="3443152319" sldId="305"/>
        </pc:sldMkLst>
      </pc:sldChg>
      <pc:sldChg chg="del">
        <pc:chgData name="Laura Dean (staff)" userId="d8747312-ac52-4b4d-9ae4-1e15c3e0516b" providerId="ADAL" clId="{B5432DC8-2394-404E-B009-E1913965179F}" dt="2024-09-02T16:54:26.994" v="1452" actId="2696"/>
        <pc:sldMkLst>
          <pc:docMk/>
          <pc:sldMk cId="1835179556" sldId="306"/>
        </pc:sldMkLst>
      </pc:sldChg>
      <pc:sldChg chg="delSp modSp del mod">
        <pc:chgData name="Laura Dean (staff)" userId="d8747312-ac52-4b4d-9ae4-1e15c3e0516b" providerId="ADAL" clId="{B5432DC8-2394-404E-B009-E1913965179F}" dt="2024-09-02T16:54:02.698" v="1451" actId="2696"/>
        <pc:sldMkLst>
          <pc:docMk/>
          <pc:sldMk cId="2120769914" sldId="307"/>
        </pc:sldMkLst>
        <pc:spChg chg="mod">
          <ac:chgData name="Laura Dean (staff)" userId="d8747312-ac52-4b4d-9ae4-1e15c3e0516b" providerId="ADAL" clId="{B5432DC8-2394-404E-B009-E1913965179F}" dt="2024-09-02T16:53:50.968" v="1446" actId="21"/>
          <ac:spMkLst>
            <pc:docMk/>
            <pc:sldMk cId="2120769914" sldId="307"/>
            <ac:spMk id="3" creationId="{115E0050-A92F-E647-8708-67EA58B46FED}"/>
          </ac:spMkLst>
        </pc:spChg>
        <pc:spChg chg="del">
          <ac:chgData name="Laura Dean (staff)" userId="d8747312-ac52-4b4d-9ae4-1e15c3e0516b" providerId="ADAL" clId="{B5432DC8-2394-404E-B009-E1913965179F}" dt="2024-09-02T16:53:25.408" v="1439" actId="478"/>
          <ac:spMkLst>
            <pc:docMk/>
            <pc:sldMk cId="2120769914" sldId="307"/>
            <ac:spMk id="4" creationId="{B3E52DF3-0AC5-354D-ACA2-895DA62143F6}"/>
          </ac:spMkLst>
        </pc:spChg>
        <pc:spChg chg="del">
          <ac:chgData name="Laura Dean (staff)" userId="d8747312-ac52-4b4d-9ae4-1e15c3e0516b" providerId="ADAL" clId="{B5432DC8-2394-404E-B009-E1913965179F}" dt="2024-09-02T16:53:28.328" v="1441" actId="478"/>
          <ac:spMkLst>
            <pc:docMk/>
            <pc:sldMk cId="2120769914" sldId="307"/>
            <ac:spMk id="5" creationId="{FA5A23EB-6C00-0248-8639-4966EC990AB7}"/>
          </ac:spMkLst>
        </pc:spChg>
        <pc:spChg chg="del">
          <ac:chgData name="Laura Dean (staff)" userId="d8747312-ac52-4b4d-9ae4-1e15c3e0516b" providerId="ADAL" clId="{B5432DC8-2394-404E-B009-E1913965179F}" dt="2024-09-02T16:53:27.038" v="1440" actId="478"/>
          <ac:spMkLst>
            <pc:docMk/>
            <pc:sldMk cId="2120769914" sldId="307"/>
            <ac:spMk id="6" creationId="{48D89667-3B79-4A4E-8D82-0251592AE7F0}"/>
          </ac:spMkLst>
        </pc:spChg>
      </pc:sldChg>
      <pc:sldChg chg="modSp mod">
        <pc:chgData name="Laura Dean (staff)" userId="d8747312-ac52-4b4d-9ae4-1e15c3e0516b" providerId="ADAL" clId="{B5432DC8-2394-404E-B009-E1913965179F}" dt="2024-09-02T17:01:27.974" v="1575" actId="1076"/>
        <pc:sldMkLst>
          <pc:docMk/>
          <pc:sldMk cId="162189453" sldId="308"/>
        </pc:sldMkLst>
        <pc:spChg chg="mod">
          <ac:chgData name="Laura Dean (staff)" userId="d8747312-ac52-4b4d-9ae4-1e15c3e0516b" providerId="ADAL" clId="{B5432DC8-2394-404E-B009-E1913965179F}" dt="2024-09-02T17:01:27.974" v="1575" actId="1076"/>
          <ac:spMkLst>
            <pc:docMk/>
            <pc:sldMk cId="162189453" sldId="308"/>
            <ac:spMk id="3" creationId="{115E0050-A92F-E647-8708-67EA58B46FED}"/>
          </ac:spMkLst>
        </pc:spChg>
        <pc:picChg chg="mod">
          <ac:chgData name="Laura Dean (staff)" userId="d8747312-ac52-4b4d-9ae4-1e15c3e0516b" providerId="ADAL" clId="{B5432DC8-2394-404E-B009-E1913965179F}" dt="2024-09-02T17:01:24.604" v="1574" actId="1076"/>
          <ac:picMkLst>
            <pc:docMk/>
            <pc:sldMk cId="162189453" sldId="308"/>
            <ac:picMk id="7" creationId="{52CD6EFA-127D-EC44-96C5-4A928CAB6E78}"/>
          </ac:picMkLst>
        </pc:picChg>
      </pc:sldChg>
      <pc:sldChg chg="addSp delSp modSp mod">
        <pc:chgData name="Laura Dean (staff)" userId="d8747312-ac52-4b4d-9ae4-1e15c3e0516b" providerId="ADAL" clId="{B5432DC8-2394-404E-B009-E1913965179F}" dt="2024-09-02T17:09:16.003" v="1600" actId="1076"/>
        <pc:sldMkLst>
          <pc:docMk/>
          <pc:sldMk cId="326292854" sldId="309"/>
        </pc:sldMkLst>
        <pc:spChg chg="mod">
          <ac:chgData name="Laura Dean (staff)" userId="d8747312-ac52-4b4d-9ae4-1e15c3e0516b" providerId="ADAL" clId="{B5432DC8-2394-404E-B009-E1913965179F}" dt="2024-09-02T17:09:16.003" v="1600" actId="1076"/>
          <ac:spMkLst>
            <pc:docMk/>
            <pc:sldMk cId="326292854" sldId="309"/>
            <ac:spMk id="3" creationId="{115E0050-A92F-E647-8708-67EA58B46FED}"/>
          </ac:spMkLst>
        </pc:spChg>
        <pc:spChg chg="add del mod">
          <ac:chgData name="Laura Dean (staff)" userId="d8747312-ac52-4b4d-9ae4-1e15c3e0516b" providerId="ADAL" clId="{B5432DC8-2394-404E-B009-E1913965179F}" dt="2024-09-02T17:08:35.798" v="1589" actId="164"/>
          <ac:spMkLst>
            <pc:docMk/>
            <pc:sldMk cId="326292854" sldId="309"/>
            <ac:spMk id="5" creationId="{E2800004-7B5E-DB4E-9CA6-F21CBE9B059D}"/>
          </ac:spMkLst>
        </pc:spChg>
        <pc:spChg chg="add del mod">
          <ac:chgData name="Laura Dean (staff)" userId="d8747312-ac52-4b4d-9ae4-1e15c3e0516b" providerId="ADAL" clId="{B5432DC8-2394-404E-B009-E1913965179F}" dt="2024-09-02T17:08:48.538" v="1592" actId="164"/>
          <ac:spMkLst>
            <pc:docMk/>
            <pc:sldMk cId="326292854" sldId="309"/>
            <ac:spMk id="6" creationId="{75403D63-BD33-9441-8707-3F8C2F36382B}"/>
          </ac:spMkLst>
        </pc:spChg>
        <pc:spChg chg="add del mod">
          <ac:chgData name="Laura Dean (staff)" userId="d8747312-ac52-4b4d-9ae4-1e15c3e0516b" providerId="ADAL" clId="{B5432DC8-2394-404E-B009-E1913965179F}" dt="2024-09-02T17:08:35.798" v="1589" actId="164"/>
          <ac:spMkLst>
            <pc:docMk/>
            <pc:sldMk cId="326292854" sldId="309"/>
            <ac:spMk id="8" creationId="{D0C06B24-F117-CB4A-8B84-C4FEF4503D1B}"/>
          </ac:spMkLst>
        </pc:spChg>
        <pc:grpChg chg="add mod">
          <ac:chgData name="Laura Dean (staff)" userId="d8747312-ac52-4b4d-9ae4-1e15c3e0516b" providerId="ADAL" clId="{B5432DC8-2394-404E-B009-E1913965179F}" dt="2024-09-02T17:08:48.538" v="1592" actId="164"/>
          <ac:grpSpMkLst>
            <pc:docMk/>
            <pc:sldMk cId="326292854" sldId="309"/>
            <ac:grpSpMk id="4" creationId="{AD1FA0CD-D1CB-83A4-8F4E-3493C356626D}"/>
          </ac:grpSpMkLst>
        </pc:grpChg>
        <pc:grpChg chg="add mod">
          <ac:chgData name="Laura Dean (staff)" userId="d8747312-ac52-4b4d-9ae4-1e15c3e0516b" providerId="ADAL" clId="{B5432DC8-2394-404E-B009-E1913965179F}" dt="2024-09-02T17:08:51.255" v="1593" actId="1076"/>
          <ac:grpSpMkLst>
            <pc:docMk/>
            <pc:sldMk cId="326292854" sldId="309"/>
            <ac:grpSpMk id="7" creationId="{73368F77-AA63-A486-E73B-C9CE32F9F4FE}"/>
          </ac:grpSpMkLst>
        </pc:grpChg>
      </pc:sldChg>
      <pc:sldChg chg="addSp delSp del mod">
        <pc:chgData name="Laura Dean (staff)" userId="d8747312-ac52-4b4d-9ae4-1e15c3e0516b" providerId="ADAL" clId="{B5432DC8-2394-404E-B009-E1913965179F}" dt="2024-09-02T17:10:47.333" v="1619" actId="2696"/>
        <pc:sldMkLst>
          <pc:docMk/>
          <pc:sldMk cId="4079175576" sldId="310"/>
        </pc:sldMkLst>
        <pc:spChg chg="add del">
          <ac:chgData name="Laura Dean (staff)" userId="d8747312-ac52-4b4d-9ae4-1e15c3e0516b" providerId="ADAL" clId="{B5432DC8-2394-404E-B009-E1913965179F}" dt="2024-09-02T17:08:11.330" v="1581" actId="478"/>
          <ac:spMkLst>
            <pc:docMk/>
            <pc:sldMk cId="4079175576" sldId="310"/>
            <ac:spMk id="5" creationId="{E2800004-7B5E-DB4E-9CA6-F21CBE9B059D}"/>
          </ac:spMkLst>
        </pc:spChg>
      </pc:sldChg>
      <pc:sldChg chg="del">
        <pc:chgData name="Laura Dean (staff)" userId="d8747312-ac52-4b4d-9ae4-1e15c3e0516b" providerId="ADAL" clId="{B5432DC8-2394-404E-B009-E1913965179F}" dt="2024-09-02T17:11:45.501" v="1631" actId="2696"/>
        <pc:sldMkLst>
          <pc:docMk/>
          <pc:sldMk cId="53883898" sldId="311"/>
        </pc:sldMkLst>
      </pc:sldChg>
      <pc:sldChg chg="del">
        <pc:chgData name="Laura Dean (staff)" userId="d8747312-ac52-4b4d-9ae4-1e15c3e0516b" providerId="ADAL" clId="{B5432DC8-2394-404E-B009-E1913965179F}" dt="2024-09-02T17:12:58.793" v="1644" actId="2696"/>
        <pc:sldMkLst>
          <pc:docMk/>
          <pc:sldMk cId="2782789931" sldId="312"/>
        </pc:sldMkLst>
      </pc:sldChg>
      <pc:sldChg chg="del">
        <pc:chgData name="Laura Dean (staff)" userId="d8747312-ac52-4b4d-9ae4-1e15c3e0516b" providerId="ADAL" clId="{B5432DC8-2394-404E-B009-E1913965179F}" dt="2024-09-02T17:16:27.455" v="1655" actId="2696"/>
        <pc:sldMkLst>
          <pc:docMk/>
          <pc:sldMk cId="3820072871" sldId="313"/>
        </pc:sldMkLst>
      </pc:sldChg>
      <pc:sldChg chg="delSp modSp mod">
        <pc:chgData name="Laura Dean (staff)" userId="d8747312-ac52-4b4d-9ae4-1e15c3e0516b" providerId="ADAL" clId="{B5432DC8-2394-404E-B009-E1913965179F}" dt="2024-09-02T17:16:57.220" v="1662" actId="1076"/>
        <pc:sldMkLst>
          <pc:docMk/>
          <pc:sldMk cId="902577934" sldId="314"/>
        </pc:sldMkLst>
        <pc:spChg chg="mod">
          <ac:chgData name="Laura Dean (staff)" userId="d8747312-ac52-4b4d-9ae4-1e15c3e0516b" providerId="ADAL" clId="{B5432DC8-2394-404E-B009-E1913965179F}" dt="2024-09-02T17:16:57.220" v="1662" actId="1076"/>
          <ac:spMkLst>
            <pc:docMk/>
            <pc:sldMk cId="902577934" sldId="314"/>
            <ac:spMk id="3" creationId="{115E0050-A92F-E647-8708-67EA58B46FED}"/>
          </ac:spMkLst>
        </pc:spChg>
        <pc:spChg chg="del">
          <ac:chgData name="Laura Dean (staff)" userId="d8747312-ac52-4b4d-9ae4-1e15c3e0516b" providerId="ADAL" clId="{B5432DC8-2394-404E-B009-E1913965179F}" dt="2024-09-02T17:16:49.047" v="1659" actId="478"/>
          <ac:spMkLst>
            <pc:docMk/>
            <pc:sldMk cId="902577934" sldId="314"/>
            <ac:spMk id="12" creationId="{D9A31280-DDA7-624A-BA36-91990E993404}"/>
          </ac:spMkLst>
        </pc:spChg>
        <pc:spChg chg="del">
          <ac:chgData name="Laura Dean (staff)" userId="d8747312-ac52-4b4d-9ae4-1e15c3e0516b" providerId="ADAL" clId="{B5432DC8-2394-404E-B009-E1913965179F}" dt="2024-09-02T17:16:48.211" v="1658" actId="478"/>
          <ac:spMkLst>
            <pc:docMk/>
            <pc:sldMk cId="902577934" sldId="314"/>
            <ac:spMk id="13" creationId="{435B7523-285B-D341-B640-0EB57CCDF732}"/>
          </ac:spMkLst>
        </pc:spChg>
        <pc:spChg chg="del">
          <ac:chgData name="Laura Dean (staff)" userId="d8747312-ac52-4b4d-9ae4-1e15c3e0516b" providerId="ADAL" clId="{B5432DC8-2394-404E-B009-E1913965179F}" dt="2024-09-02T17:16:46.617" v="1657" actId="478"/>
          <ac:spMkLst>
            <pc:docMk/>
            <pc:sldMk cId="902577934" sldId="314"/>
            <ac:spMk id="14" creationId="{7D5390EB-D491-0448-BCDB-5AC612509309}"/>
          </ac:spMkLst>
        </pc:spChg>
        <pc:picChg chg="mod">
          <ac:chgData name="Laura Dean (staff)" userId="d8747312-ac52-4b4d-9ae4-1e15c3e0516b" providerId="ADAL" clId="{B5432DC8-2394-404E-B009-E1913965179F}" dt="2024-09-02T17:16:51.392" v="1660" actId="1076"/>
          <ac:picMkLst>
            <pc:docMk/>
            <pc:sldMk cId="902577934" sldId="314"/>
            <ac:picMk id="7" creationId="{A9982B28-74F3-274B-8B86-F2173ADFC599}"/>
          </ac:picMkLst>
        </pc:picChg>
      </pc:sldChg>
      <pc:sldChg chg="del">
        <pc:chgData name="Laura Dean (staff)" userId="d8747312-ac52-4b4d-9ae4-1e15c3e0516b" providerId="ADAL" clId="{B5432DC8-2394-404E-B009-E1913965179F}" dt="2024-09-02T15:37:29.486" v="209" actId="2696"/>
        <pc:sldMkLst>
          <pc:docMk/>
          <pc:sldMk cId="1608949987" sldId="315"/>
        </pc:sldMkLst>
      </pc:sldChg>
      <pc:sldChg chg="delSp modSp add mod">
        <pc:chgData name="Laura Dean (staff)" userId="d8747312-ac52-4b4d-9ae4-1e15c3e0516b" providerId="ADAL" clId="{B5432DC8-2394-404E-B009-E1913965179F}" dt="2024-09-02T16:27:37.819" v="1361" actId="1076"/>
        <pc:sldMkLst>
          <pc:docMk/>
          <pc:sldMk cId="4198998519" sldId="317"/>
        </pc:sldMkLst>
        <pc:spChg chg="mod">
          <ac:chgData name="Laura Dean (staff)" userId="d8747312-ac52-4b4d-9ae4-1e15c3e0516b" providerId="ADAL" clId="{B5432DC8-2394-404E-B009-E1913965179F}" dt="2024-09-02T16:25:50.254" v="1267" actId="14100"/>
          <ac:spMkLst>
            <pc:docMk/>
            <pc:sldMk cId="4198998519" sldId="317"/>
            <ac:spMk id="4" creationId="{B67A04E8-C4F0-D09A-9B40-8CA9767FD446}"/>
          </ac:spMkLst>
        </pc:spChg>
        <pc:spChg chg="mod">
          <ac:chgData name="Laura Dean (staff)" userId="d8747312-ac52-4b4d-9ae4-1e15c3e0516b" providerId="ADAL" clId="{B5432DC8-2394-404E-B009-E1913965179F}" dt="2024-09-02T16:27:37.819" v="1361" actId="1076"/>
          <ac:spMkLst>
            <pc:docMk/>
            <pc:sldMk cId="4198998519" sldId="317"/>
            <ac:spMk id="5" creationId="{43834F08-250E-8430-2EC0-FEE5230454BF}"/>
          </ac:spMkLst>
        </pc:spChg>
        <pc:spChg chg="mod">
          <ac:chgData name="Laura Dean (staff)" userId="d8747312-ac52-4b4d-9ae4-1e15c3e0516b" providerId="ADAL" clId="{B5432DC8-2394-404E-B009-E1913965179F}" dt="2024-09-02T16:27:09.984" v="1354" actId="20577"/>
          <ac:spMkLst>
            <pc:docMk/>
            <pc:sldMk cId="4198998519" sldId="317"/>
            <ac:spMk id="8" creationId="{46023413-0FBF-EC33-BB0C-E27153230E29}"/>
          </ac:spMkLst>
        </pc:spChg>
        <pc:spChg chg="mod">
          <ac:chgData name="Laura Dean (staff)" userId="d8747312-ac52-4b4d-9ae4-1e15c3e0516b" providerId="ADAL" clId="{B5432DC8-2394-404E-B009-E1913965179F}" dt="2024-09-02T16:25:57.577" v="1268" actId="1076"/>
          <ac:spMkLst>
            <pc:docMk/>
            <pc:sldMk cId="4198998519" sldId="317"/>
            <ac:spMk id="11" creationId="{169541E6-1F67-BED8-83B7-00F58861EC69}"/>
          </ac:spMkLst>
        </pc:spChg>
        <pc:spChg chg="mod">
          <ac:chgData name="Laura Dean (staff)" userId="d8747312-ac52-4b4d-9ae4-1e15c3e0516b" providerId="ADAL" clId="{B5432DC8-2394-404E-B009-E1913965179F}" dt="2024-09-02T16:27:34.914" v="1360" actId="1076"/>
          <ac:spMkLst>
            <pc:docMk/>
            <pc:sldMk cId="4198998519" sldId="317"/>
            <ac:spMk id="13" creationId="{EBF3FACC-DA21-2B5B-8C42-F85B45E31C72}"/>
          </ac:spMkLst>
        </pc:spChg>
        <pc:spChg chg="del">
          <ac:chgData name="Laura Dean (staff)" userId="d8747312-ac52-4b4d-9ae4-1e15c3e0516b" providerId="ADAL" clId="{B5432DC8-2394-404E-B009-E1913965179F}" dt="2024-09-02T16:21:36.906" v="1216" actId="478"/>
          <ac:spMkLst>
            <pc:docMk/>
            <pc:sldMk cId="4198998519" sldId="317"/>
            <ac:spMk id="14" creationId="{684B6CB0-81E7-3E24-2547-BE8C4385015F}"/>
          </ac:spMkLst>
        </pc:spChg>
        <pc:spChg chg="del">
          <ac:chgData name="Laura Dean (staff)" userId="d8747312-ac52-4b4d-9ae4-1e15c3e0516b" providerId="ADAL" clId="{B5432DC8-2394-404E-B009-E1913965179F}" dt="2024-09-02T16:25:00.833" v="1217" actId="478"/>
          <ac:spMkLst>
            <pc:docMk/>
            <pc:sldMk cId="4198998519" sldId="317"/>
            <ac:spMk id="15" creationId="{3CB370C1-53AD-F953-FA13-C5A9E7ED168C}"/>
          </ac:spMkLst>
        </pc:spChg>
        <pc:spChg chg="del mod">
          <ac:chgData name="Laura Dean (staff)" userId="d8747312-ac52-4b4d-9ae4-1e15c3e0516b" providerId="ADAL" clId="{B5432DC8-2394-404E-B009-E1913965179F}" dt="2024-09-02T16:25:05.368" v="1219" actId="478"/>
          <ac:spMkLst>
            <pc:docMk/>
            <pc:sldMk cId="4198998519" sldId="317"/>
            <ac:spMk id="16" creationId="{C73835A3-2A1D-98F4-8192-186780923119}"/>
          </ac:spMkLst>
        </pc:spChg>
        <pc:grpChg chg="mod">
          <ac:chgData name="Laura Dean (staff)" userId="d8747312-ac52-4b4d-9ae4-1e15c3e0516b" providerId="ADAL" clId="{B5432DC8-2394-404E-B009-E1913965179F}" dt="2024-09-02T16:27:34.914" v="1360" actId="1076"/>
          <ac:grpSpMkLst>
            <pc:docMk/>
            <pc:sldMk cId="4198998519" sldId="317"/>
            <ac:grpSpMk id="12" creationId="{7037834F-AAB0-A59A-804A-396D9CF9D153}"/>
          </ac:grpSpMkLst>
        </pc:grpChg>
      </pc:sldChg>
      <pc:sldChg chg="modSp add mod">
        <pc:chgData name="Laura Dean (staff)" userId="d8747312-ac52-4b4d-9ae4-1e15c3e0516b" providerId="ADAL" clId="{B5432DC8-2394-404E-B009-E1913965179F}" dt="2024-09-02T16:38:26.476" v="1422" actId="20577"/>
        <pc:sldMkLst>
          <pc:docMk/>
          <pc:sldMk cId="3138867446" sldId="320"/>
        </pc:sldMkLst>
        <pc:spChg chg="mod">
          <ac:chgData name="Laura Dean (staff)" userId="d8747312-ac52-4b4d-9ae4-1e15c3e0516b" providerId="ADAL" clId="{B5432DC8-2394-404E-B009-E1913965179F}" dt="2024-09-02T16:38:26.476" v="1422" actId="20577"/>
          <ac:spMkLst>
            <pc:docMk/>
            <pc:sldMk cId="3138867446" sldId="320"/>
            <ac:spMk id="2" creationId="{E9490F09-40F2-EE44-9491-AAEAB28E979B}"/>
          </ac:spMkLst>
        </pc:spChg>
      </pc:sldChg>
      <pc:sldChg chg="modSp add mod">
        <pc:chgData name="Laura Dean (staff)" userId="d8747312-ac52-4b4d-9ae4-1e15c3e0516b" providerId="ADAL" clId="{B5432DC8-2394-404E-B009-E1913965179F}" dt="2024-09-02T17:10:29.874" v="1618" actId="1076"/>
        <pc:sldMkLst>
          <pc:docMk/>
          <pc:sldMk cId="4200805549" sldId="321"/>
        </pc:sldMkLst>
        <pc:spChg chg="mod">
          <ac:chgData name="Laura Dean (staff)" userId="d8747312-ac52-4b4d-9ae4-1e15c3e0516b" providerId="ADAL" clId="{B5432DC8-2394-404E-B009-E1913965179F}" dt="2024-09-02T17:10:29.874" v="1618" actId="1076"/>
          <ac:spMkLst>
            <pc:docMk/>
            <pc:sldMk cId="4200805549" sldId="321"/>
            <ac:spMk id="3" creationId="{D3BFFBD6-A2EB-BFD9-74A5-C55B873F5B85}"/>
          </ac:spMkLst>
        </pc:spChg>
        <pc:spChg chg="mod">
          <ac:chgData name="Laura Dean (staff)" userId="d8747312-ac52-4b4d-9ae4-1e15c3e0516b" providerId="ADAL" clId="{B5432DC8-2394-404E-B009-E1913965179F}" dt="2024-09-02T17:09:38.924" v="1604"/>
          <ac:spMkLst>
            <pc:docMk/>
            <pc:sldMk cId="4200805549" sldId="321"/>
            <ac:spMk id="8" creationId="{69164931-A2B4-E6C1-B66C-226FD526E492}"/>
          </ac:spMkLst>
        </pc:spChg>
      </pc:sldChg>
      <pc:sldChg chg="modSp add mod">
        <pc:chgData name="Laura Dean (staff)" userId="d8747312-ac52-4b4d-9ae4-1e15c3e0516b" providerId="ADAL" clId="{B5432DC8-2394-404E-B009-E1913965179F}" dt="2024-09-02T17:11:33.990" v="1630" actId="1076"/>
        <pc:sldMkLst>
          <pc:docMk/>
          <pc:sldMk cId="662199005" sldId="322"/>
        </pc:sldMkLst>
        <pc:spChg chg="mod">
          <ac:chgData name="Laura Dean (staff)" userId="d8747312-ac52-4b4d-9ae4-1e15c3e0516b" providerId="ADAL" clId="{B5432DC8-2394-404E-B009-E1913965179F}" dt="2024-09-02T17:11:33.990" v="1630" actId="1076"/>
          <ac:spMkLst>
            <pc:docMk/>
            <pc:sldMk cId="662199005" sldId="322"/>
            <ac:spMk id="3" creationId="{C97EAB08-9060-9AD5-DCE6-675069F16B03}"/>
          </ac:spMkLst>
        </pc:spChg>
        <pc:spChg chg="mod">
          <ac:chgData name="Laura Dean (staff)" userId="d8747312-ac52-4b4d-9ae4-1e15c3e0516b" providerId="ADAL" clId="{B5432DC8-2394-404E-B009-E1913965179F}" dt="2024-09-02T17:11:18.972" v="1626" actId="20577"/>
          <ac:spMkLst>
            <pc:docMk/>
            <pc:sldMk cId="662199005" sldId="322"/>
            <ac:spMk id="8" creationId="{716FB608-1A0D-83BF-EE08-C688EE436274}"/>
          </ac:spMkLst>
        </pc:spChg>
      </pc:sldChg>
      <pc:sldChg chg="modSp add mod">
        <pc:chgData name="Laura Dean (staff)" userId="d8747312-ac52-4b4d-9ae4-1e15c3e0516b" providerId="ADAL" clId="{B5432DC8-2394-404E-B009-E1913965179F}" dt="2024-09-02T17:16:21.609" v="1654" actId="14100"/>
        <pc:sldMkLst>
          <pc:docMk/>
          <pc:sldMk cId="1684312770" sldId="323"/>
        </pc:sldMkLst>
        <pc:spChg chg="mod">
          <ac:chgData name="Laura Dean (staff)" userId="d8747312-ac52-4b4d-9ae4-1e15c3e0516b" providerId="ADAL" clId="{B5432DC8-2394-404E-B009-E1913965179F}" dt="2024-09-02T17:12:51.645" v="1643" actId="1076"/>
          <ac:spMkLst>
            <pc:docMk/>
            <pc:sldMk cId="1684312770" sldId="323"/>
            <ac:spMk id="3" creationId="{9B875254-AB47-9A63-2AF7-87A56381CC0A}"/>
          </ac:spMkLst>
        </pc:spChg>
        <pc:spChg chg="mod">
          <ac:chgData name="Laura Dean (staff)" userId="d8747312-ac52-4b4d-9ae4-1e15c3e0516b" providerId="ADAL" clId="{B5432DC8-2394-404E-B009-E1913965179F}" dt="2024-09-02T17:12:23.216" v="1635" actId="14100"/>
          <ac:spMkLst>
            <pc:docMk/>
            <pc:sldMk cId="1684312770" sldId="323"/>
            <ac:spMk id="5" creationId="{1C9B798E-DAD2-5964-9372-66DB47BF709C}"/>
          </ac:spMkLst>
        </pc:spChg>
        <pc:spChg chg="mod">
          <ac:chgData name="Laura Dean (staff)" userId="d8747312-ac52-4b4d-9ae4-1e15c3e0516b" providerId="ADAL" clId="{B5432DC8-2394-404E-B009-E1913965179F}" dt="2024-09-02T17:16:21.609" v="1654" actId="14100"/>
          <ac:spMkLst>
            <pc:docMk/>
            <pc:sldMk cId="1684312770" sldId="323"/>
            <ac:spMk id="8" creationId="{EDD838ED-BEDB-5130-5094-3C14CF878939}"/>
          </ac:spMkLst>
        </pc:spChg>
      </pc:sldChg>
      <pc:sldChg chg="modSp add mod">
        <pc:chgData name="Laura Dean (staff)" userId="d8747312-ac52-4b4d-9ae4-1e15c3e0516b" providerId="ADAL" clId="{B5432DC8-2394-404E-B009-E1913965179F}" dt="2024-09-02T17:16:14.256" v="1653" actId="14100"/>
        <pc:sldMkLst>
          <pc:docMk/>
          <pc:sldMk cId="234315515" sldId="324"/>
        </pc:sldMkLst>
        <pc:spChg chg="mod">
          <ac:chgData name="Laura Dean (staff)" userId="d8747312-ac52-4b4d-9ae4-1e15c3e0516b" providerId="ADAL" clId="{B5432DC8-2394-404E-B009-E1913965179F}" dt="2024-09-02T17:13:12.917" v="1646"/>
          <ac:spMkLst>
            <pc:docMk/>
            <pc:sldMk cId="234315515" sldId="324"/>
            <ac:spMk id="3" creationId="{0A2BB940-2DB8-98B6-EF7E-B4D01FE142B1}"/>
          </ac:spMkLst>
        </pc:spChg>
        <pc:spChg chg="mod">
          <ac:chgData name="Laura Dean (staff)" userId="d8747312-ac52-4b4d-9ae4-1e15c3e0516b" providerId="ADAL" clId="{B5432DC8-2394-404E-B009-E1913965179F}" dt="2024-09-02T17:16:14.256" v="1653" actId="14100"/>
          <ac:spMkLst>
            <pc:docMk/>
            <pc:sldMk cId="234315515" sldId="324"/>
            <ac:spMk id="5" creationId="{71B473E1-DCEC-48D4-BC61-55E3F2D375CD}"/>
          </ac:spMkLst>
        </pc:spChg>
        <pc:spChg chg="mod">
          <ac:chgData name="Laura Dean (staff)" userId="d8747312-ac52-4b4d-9ae4-1e15c3e0516b" providerId="ADAL" clId="{B5432DC8-2394-404E-B009-E1913965179F}" dt="2024-09-02T17:16:06.731" v="1651" actId="1076"/>
          <ac:spMkLst>
            <pc:docMk/>
            <pc:sldMk cId="234315515" sldId="324"/>
            <ac:spMk id="8" creationId="{3967C437-BEB5-C93B-0E07-D6926284A1C5}"/>
          </ac:spMkLst>
        </pc:spChg>
      </pc:sldChg>
      <pc:sldChg chg="add">
        <pc:chgData name="Laura Dean (staff)" userId="d8747312-ac52-4b4d-9ae4-1e15c3e0516b" providerId="ADAL" clId="{B5432DC8-2394-404E-B009-E1913965179F}" dt="2024-09-03T09:21:26.836" v="1664"/>
        <pc:sldMkLst>
          <pc:docMk/>
          <pc:sldMk cId="451913280" sldId="325"/>
        </pc:sldMkLst>
      </pc:sldChg>
      <pc:sldChg chg="add">
        <pc:chgData name="Laura Dean (staff)" userId="d8747312-ac52-4b4d-9ae4-1e15c3e0516b" providerId="ADAL" clId="{B5432DC8-2394-404E-B009-E1913965179F}" dt="2024-09-03T09:22:41.379" v="1681"/>
        <pc:sldMkLst>
          <pc:docMk/>
          <pc:sldMk cId="236548" sldId="326"/>
        </pc:sldMkLst>
      </pc:sldChg>
      <pc:sldChg chg="add">
        <pc:chgData name="Laura Dean (staff)" userId="d8747312-ac52-4b4d-9ae4-1e15c3e0516b" providerId="ADAL" clId="{B5432DC8-2394-404E-B009-E1913965179F}" dt="2024-09-03T09:22:59.598" v="1682"/>
        <pc:sldMkLst>
          <pc:docMk/>
          <pc:sldMk cId="1204055756" sldId="327"/>
        </pc:sldMkLst>
      </pc:sldChg>
      <pc:sldChg chg="modSp add mod">
        <pc:chgData name="Laura Dean (staff)" userId="d8747312-ac52-4b4d-9ae4-1e15c3e0516b" providerId="ADAL" clId="{B5432DC8-2394-404E-B009-E1913965179F}" dt="2024-09-06T09:45:16.530" v="2479" actId="1076"/>
        <pc:sldMkLst>
          <pc:docMk/>
          <pc:sldMk cId="2640019569" sldId="328"/>
        </pc:sldMkLst>
        <pc:spChg chg="mod">
          <ac:chgData name="Laura Dean (staff)" userId="d8747312-ac52-4b4d-9ae4-1e15c3e0516b" providerId="ADAL" clId="{B5432DC8-2394-404E-B009-E1913965179F}" dt="2024-09-06T09:45:16.530" v="2479" actId="1076"/>
          <ac:spMkLst>
            <pc:docMk/>
            <pc:sldMk cId="2640019569" sldId="328"/>
            <ac:spMk id="4" creationId="{5848B93E-DC06-1CA8-55BD-BF1D84F721CE}"/>
          </ac:spMkLst>
        </pc:spChg>
      </pc:sldChg>
      <pc:sldChg chg="add">
        <pc:chgData name="Laura Dean (staff)" userId="d8747312-ac52-4b4d-9ae4-1e15c3e0516b" providerId="ADAL" clId="{B5432DC8-2394-404E-B009-E1913965179F}" dt="2024-09-03T09:23:34.194" v="1683"/>
        <pc:sldMkLst>
          <pc:docMk/>
          <pc:sldMk cId="878968860" sldId="329"/>
        </pc:sldMkLst>
      </pc:sldChg>
    </pc:docChg>
  </pc:docChgLst>
  <pc:docChgLst>
    <pc:chgData name="Laura Dean (staff)" userId="d8747312-ac52-4b4d-9ae4-1e15c3e0516b" providerId="ADAL" clId="{DB4D899B-F578-A346-9BD6-AAA39D1C7307}"/>
    <pc:docChg chg="undo custSel addSld delSld modSld sldOrd">
      <pc:chgData name="Laura Dean (staff)" userId="d8747312-ac52-4b4d-9ae4-1e15c3e0516b" providerId="ADAL" clId="{DB4D899B-F578-A346-9BD6-AAA39D1C7307}" dt="2024-10-22T09:13:52.865" v="25" actId="2696"/>
      <pc:docMkLst>
        <pc:docMk/>
      </pc:docMkLst>
      <pc:sldChg chg="modSp del mod">
        <pc:chgData name="Laura Dean (staff)" userId="d8747312-ac52-4b4d-9ae4-1e15c3e0516b" providerId="ADAL" clId="{DB4D899B-F578-A346-9BD6-AAA39D1C7307}" dt="2024-10-22T09:13:52.865" v="25" actId="2696"/>
        <pc:sldMkLst>
          <pc:docMk/>
          <pc:sldMk cId="476740047" sldId="279"/>
        </pc:sldMkLst>
        <pc:spChg chg="mod">
          <ac:chgData name="Laura Dean (staff)" userId="d8747312-ac52-4b4d-9ae4-1e15c3e0516b" providerId="ADAL" clId="{DB4D899B-F578-A346-9BD6-AAA39D1C7307}" dt="2024-10-22T09:13:41.093" v="24" actId="20577"/>
          <ac:spMkLst>
            <pc:docMk/>
            <pc:sldMk cId="476740047" sldId="279"/>
            <ac:spMk id="3" creationId="{BF7E3D43-C524-834D-BF96-57EAC4FEDD4E}"/>
          </ac:spMkLst>
        </pc:spChg>
      </pc:sldChg>
      <pc:sldChg chg="ord">
        <pc:chgData name="Laura Dean (staff)" userId="d8747312-ac52-4b4d-9ae4-1e15c3e0516b" providerId="ADAL" clId="{DB4D899B-F578-A346-9BD6-AAA39D1C7307}" dt="2024-10-22T09:09:15.769" v="5" actId="20578"/>
        <pc:sldMkLst>
          <pc:docMk/>
          <pc:sldMk cId="3227326006" sldId="295"/>
        </pc:sldMkLst>
      </pc:sldChg>
      <pc:sldChg chg="del">
        <pc:chgData name="Laura Dean (staff)" userId="d8747312-ac52-4b4d-9ae4-1e15c3e0516b" providerId="ADAL" clId="{DB4D899B-F578-A346-9BD6-AAA39D1C7307}" dt="2024-10-22T09:06:39.055" v="3" actId="2696"/>
        <pc:sldMkLst>
          <pc:docMk/>
          <pc:sldMk cId="2253427824" sldId="303"/>
        </pc:sldMkLst>
      </pc:sldChg>
      <pc:sldChg chg="add">
        <pc:chgData name="Laura Dean (staff)" userId="d8747312-ac52-4b4d-9ae4-1e15c3e0516b" providerId="ADAL" clId="{DB4D899B-F578-A346-9BD6-AAA39D1C7307}" dt="2024-10-22T09:06:45.779" v="4"/>
        <pc:sldMkLst>
          <pc:docMk/>
          <pc:sldMk cId="2676495836" sldId="303"/>
        </pc:sldMkLst>
      </pc:sldChg>
      <pc:sldChg chg="modSp mod">
        <pc:chgData name="Laura Dean (staff)" userId="d8747312-ac52-4b4d-9ae4-1e15c3e0516b" providerId="ADAL" clId="{DB4D899B-F578-A346-9BD6-AAA39D1C7307}" dt="2024-10-22T09:12:32.935" v="15" actId="1076"/>
        <pc:sldMkLst>
          <pc:docMk/>
          <pc:sldMk cId="326292854" sldId="309"/>
        </pc:sldMkLst>
        <pc:spChg chg="mod">
          <ac:chgData name="Laura Dean (staff)" userId="d8747312-ac52-4b4d-9ae4-1e15c3e0516b" providerId="ADAL" clId="{DB4D899B-F578-A346-9BD6-AAA39D1C7307}" dt="2024-10-22T09:12:32.935" v="15" actId="1076"/>
          <ac:spMkLst>
            <pc:docMk/>
            <pc:sldMk cId="326292854" sldId="309"/>
            <ac:spMk id="3" creationId="{115E0050-A92F-E647-8708-67EA58B46FED}"/>
          </ac:spMkLst>
        </pc:spChg>
      </pc:sldChg>
      <pc:sldChg chg="modSp mod">
        <pc:chgData name="Laura Dean (staff)" userId="d8747312-ac52-4b4d-9ae4-1e15c3e0516b" providerId="ADAL" clId="{DB4D899B-F578-A346-9BD6-AAA39D1C7307}" dt="2024-10-22T09:05:57.200" v="0" actId="1076"/>
        <pc:sldMkLst>
          <pc:docMk/>
          <pc:sldMk cId="902577934" sldId="314"/>
        </pc:sldMkLst>
        <pc:spChg chg="mod">
          <ac:chgData name="Laura Dean (staff)" userId="d8747312-ac52-4b4d-9ae4-1e15c3e0516b" providerId="ADAL" clId="{DB4D899B-F578-A346-9BD6-AAA39D1C7307}" dt="2024-10-22T09:05:57.200" v="0" actId="1076"/>
          <ac:spMkLst>
            <pc:docMk/>
            <pc:sldMk cId="902577934" sldId="314"/>
            <ac:spMk id="11" creationId="{887E0D6E-88B8-3347-A223-91F40E88BB58}"/>
          </ac:spMkLst>
        </pc:spChg>
      </pc:sldChg>
      <pc:sldChg chg="ord">
        <pc:chgData name="Laura Dean (staff)" userId="d8747312-ac52-4b4d-9ae4-1e15c3e0516b" providerId="ADAL" clId="{DB4D899B-F578-A346-9BD6-AAA39D1C7307}" dt="2024-10-22T09:09:17.408" v="6" actId="20578"/>
        <pc:sldMkLst>
          <pc:docMk/>
          <pc:sldMk cId="4198998519" sldId="317"/>
        </pc:sldMkLst>
      </pc:sldChg>
      <pc:sldChg chg="modSp mod">
        <pc:chgData name="Laura Dean (staff)" userId="d8747312-ac52-4b4d-9ae4-1e15c3e0516b" providerId="ADAL" clId="{DB4D899B-F578-A346-9BD6-AAA39D1C7307}" dt="2024-10-22T09:12:41.771" v="22" actId="20577"/>
        <pc:sldMkLst>
          <pc:docMk/>
          <pc:sldMk cId="4200805549" sldId="321"/>
        </pc:sldMkLst>
        <pc:spChg chg="mod">
          <ac:chgData name="Laura Dean (staff)" userId="d8747312-ac52-4b4d-9ae4-1e15c3e0516b" providerId="ADAL" clId="{DB4D899B-F578-A346-9BD6-AAA39D1C7307}" dt="2024-10-22T09:12:41.771" v="22" actId="20577"/>
          <ac:spMkLst>
            <pc:docMk/>
            <pc:sldMk cId="4200805549" sldId="321"/>
            <ac:spMk id="3" creationId="{D3BFFBD6-A2EB-BFD9-74A5-C55B873F5B85}"/>
          </ac:spMkLst>
        </pc:spChg>
      </pc:sldChg>
      <pc:sldChg chg="del">
        <pc:chgData name="Laura Dean (staff)" userId="d8747312-ac52-4b4d-9ae4-1e15c3e0516b" providerId="ADAL" clId="{DB4D899B-F578-A346-9BD6-AAA39D1C7307}" dt="2024-10-22T09:06:36.065" v="2" actId="2696"/>
        <pc:sldMkLst>
          <pc:docMk/>
          <pc:sldMk cId="451913280" sldId="325"/>
        </pc:sldMkLst>
      </pc:sldChg>
      <pc:sldChg chg="del">
        <pc:chgData name="Laura Dean (staff)" userId="d8747312-ac52-4b4d-9ae4-1e15c3e0516b" providerId="ADAL" clId="{DB4D899B-F578-A346-9BD6-AAA39D1C7307}" dt="2024-10-22T09:06:24.901" v="1" actId="2696"/>
        <pc:sldMkLst>
          <pc:docMk/>
          <pc:sldMk cId="878968860" sldId="329"/>
        </pc:sldMkLst>
      </pc:sldChg>
    </pc:docChg>
  </pc:docChgLst>
  <pc:docChgLst>
    <pc:chgData name="Laura Dean (staff)" userId="d8747312-ac52-4b4d-9ae4-1e15c3e0516b" providerId="ADAL" clId="{EF157254-C009-2846-908A-7C5377ECE6FC}"/>
    <pc:docChg chg="undo custSel addSld delSld modSld">
      <pc:chgData name="Laura Dean (staff)" userId="d8747312-ac52-4b4d-9ae4-1e15c3e0516b" providerId="ADAL" clId="{EF157254-C009-2846-908A-7C5377ECE6FC}" dt="2024-07-23T15:33:47.246" v="160"/>
      <pc:docMkLst>
        <pc:docMk/>
      </pc:docMkLst>
      <pc:sldChg chg="del">
        <pc:chgData name="Laura Dean (staff)" userId="d8747312-ac52-4b4d-9ae4-1e15c3e0516b" providerId="ADAL" clId="{EF157254-C009-2846-908A-7C5377ECE6FC}" dt="2024-07-22T13:21:27.916" v="6" actId="2696"/>
        <pc:sldMkLst>
          <pc:docMk/>
          <pc:sldMk cId="2807920320" sldId="256"/>
        </pc:sldMkLst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2947486315" sldId="258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947486315" sldId="258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947486315" sldId="258"/>
            <ac:spMk id="3" creationId="{115E0050-A92F-E647-8708-67EA58B46FED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663055832" sldId="276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663055832" sldId="276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663055832" sldId="276"/>
            <ac:spMk id="3" creationId="{115E0050-A92F-E647-8708-67EA58B46FED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392280361" sldId="278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92280361" sldId="278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92280361" sldId="278"/>
            <ac:spMk id="3" creationId="{BF7E3D43-C524-834D-BF96-57EAC4FEDD4E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2966422250" sldId="279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966422250" sldId="279"/>
            <ac:spMk id="2" creationId="{6A182A0B-E26F-7246-81BB-BC0A0750AAE4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118447121" sldId="280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18447121" sldId="280"/>
            <ac:spMk id="2" creationId="{6A182A0B-E26F-7246-81BB-BC0A0750AAE4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4271843741" sldId="281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271843741" sldId="281"/>
            <ac:spMk id="2" creationId="{6A182A0B-E26F-7246-81BB-BC0A0750AAE4}"/>
          </ac:spMkLst>
        </pc:spChg>
      </pc:sldChg>
      <pc:sldChg chg="modSp modNotesTx">
        <pc:chgData name="Laura Dean (staff)" userId="d8747312-ac52-4b4d-9ae4-1e15c3e0516b" providerId="ADAL" clId="{EF157254-C009-2846-908A-7C5377ECE6FC}" dt="2024-07-23T13:22:45.912" v="9"/>
        <pc:sldMkLst>
          <pc:docMk/>
          <pc:sldMk cId="3249674185" sldId="282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249674185" sldId="282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249674185" sldId="282"/>
            <ac:spMk id="3" creationId="{BF7E3D43-C524-834D-BF96-57EAC4FEDD4E}"/>
          </ac:spMkLst>
        </pc:spChg>
      </pc:sldChg>
      <pc:sldChg chg="modSp del">
        <pc:chgData name="Laura Dean (staff)" userId="d8747312-ac52-4b4d-9ae4-1e15c3e0516b" providerId="ADAL" clId="{EF157254-C009-2846-908A-7C5377ECE6FC}" dt="2024-07-23T15:28:55.178" v="146" actId="2696"/>
        <pc:sldMkLst>
          <pc:docMk/>
          <pc:sldMk cId="216016172" sldId="283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6016172" sldId="283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6016172" sldId="283"/>
            <ac:spMk id="3" creationId="{BF7E3D43-C524-834D-BF96-57EAC4FEDD4E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712000948" sldId="284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712000948" sldId="284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712000948" sldId="284"/>
            <ac:spMk id="3" creationId="{115E0050-A92F-E647-8708-67EA58B46FED}"/>
          </ac:spMkLst>
        </pc:spChg>
      </pc:sldChg>
      <pc:sldChg chg="modSp del">
        <pc:chgData name="Laura Dean (staff)" userId="d8747312-ac52-4b4d-9ae4-1e15c3e0516b" providerId="ADAL" clId="{EF157254-C009-2846-908A-7C5377ECE6FC}" dt="2024-07-23T15:29:04.569" v="148" actId="2696"/>
        <pc:sldMkLst>
          <pc:docMk/>
          <pc:sldMk cId="599221778" sldId="285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599221778" sldId="285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599221778" sldId="285"/>
            <ac:spMk id="3" creationId="{BF7E3D43-C524-834D-BF96-57EAC4FEDD4E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757897486" sldId="286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7897486" sldId="286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7897486" sldId="286"/>
            <ac:spMk id="3" creationId="{115E0050-A92F-E647-8708-67EA58B46FED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3600687022" sldId="287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600687022" sldId="287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600687022" sldId="287"/>
            <ac:spMk id="3" creationId="{115E0050-A92F-E647-8708-67EA58B46FED}"/>
          </ac:spMkLst>
        </pc:spChg>
      </pc:sldChg>
      <pc:sldChg chg="addSp delSp modSp mod modNotesTx">
        <pc:chgData name="Laura Dean (staff)" userId="d8747312-ac52-4b4d-9ae4-1e15c3e0516b" providerId="ADAL" clId="{EF157254-C009-2846-908A-7C5377ECE6FC}" dt="2024-07-23T15:29:25.101" v="156"/>
        <pc:sldMkLst>
          <pc:docMk/>
          <pc:sldMk cId="147449756" sldId="288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7449756" sldId="288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7449756" sldId="288"/>
            <ac:spMk id="3" creationId="{BF7E3D43-C524-834D-BF96-57EAC4FEDD4E}"/>
          </ac:spMkLst>
        </pc:spChg>
        <pc:spChg chg="del">
          <ac:chgData name="Laura Dean (staff)" userId="d8747312-ac52-4b4d-9ae4-1e15c3e0516b" providerId="ADAL" clId="{EF157254-C009-2846-908A-7C5377ECE6FC}" dt="2024-07-23T15:29:14.053" v="150" actId="478"/>
          <ac:spMkLst>
            <pc:docMk/>
            <pc:sldMk cId="147449756" sldId="288"/>
            <ac:spMk id="4" creationId="{8FBFD0DD-5DB3-AD45-9474-3C13D8694BD6}"/>
          </ac:spMkLst>
        </pc:spChg>
        <pc:spChg chg="del">
          <ac:chgData name="Laura Dean (staff)" userId="d8747312-ac52-4b4d-9ae4-1e15c3e0516b" providerId="ADAL" clId="{EF157254-C009-2846-908A-7C5377ECE6FC}" dt="2024-07-23T15:29:16.777" v="151" actId="478"/>
          <ac:spMkLst>
            <pc:docMk/>
            <pc:sldMk cId="147449756" sldId="288"/>
            <ac:spMk id="5" creationId="{1ECB58CB-263D-5040-B313-A7E007A36494}"/>
          </ac:spMkLst>
        </pc:spChg>
        <pc:spChg chg="del">
          <ac:chgData name="Laura Dean (staff)" userId="d8747312-ac52-4b4d-9ae4-1e15c3e0516b" providerId="ADAL" clId="{EF157254-C009-2846-908A-7C5377ECE6FC}" dt="2024-07-23T15:29:12.881" v="149" actId="478"/>
          <ac:spMkLst>
            <pc:docMk/>
            <pc:sldMk cId="147449756" sldId="288"/>
            <ac:spMk id="6" creationId="{A992FE9C-0469-F34D-99DE-8B8B8008DFC0}"/>
          </ac:spMkLst>
        </pc:spChg>
        <pc:spChg chg="add del mod">
          <ac:chgData name="Laura Dean (staff)" userId="d8747312-ac52-4b4d-9ae4-1e15c3e0516b" providerId="ADAL" clId="{EF157254-C009-2846-908A-7C5377ECE6FC}" dt="2024-07-23T15:29:23.407" v="155" actId="22"/>
          <ac:spMkLst>
            <pc:docMk/>
            <pc:sldMk cId="147449756" sldId="288"/>
            <ac:spMk id="8" creationId="{F86D2546-10DA-7DBA-69F4-F85B10E3BFCA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505506087" sldId="289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505506087" sldId="289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505506087" sldId="289"/>
            <ac:spMk id="3" creationId="{BF7E3D43-C524-834D-BF96-57EAC4FEDD4E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3127291137" sldId="290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127291137" sldId="290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127291137" sldId="290"/>
            <ac:spMk id="3" creationId="{BF7E3D43-C524-834D-BF96-57EAC4FEDD4E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75383514" sldId="291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383514" sldId="291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383514" sldId="291"/>
            <ac:spMk id="3" creationId="{BF7E3D43-C524-834D-BF96-57EAC4FEDD4E}"/>
          </ac:spMkLst>
        </pc:spChg>
      </pc:sldChg>
      <pc:sldChg chg="modSp del">
        <pc:chgData name="Laura Dean (staff)" userId="d8747312-ac52-4b4d-9ae4-1e15c3e0516b" providerId="ADAL" clId="{EF157254-C009-2846-908A-7C5377ECE6FC}" dt="2024-07-23T15:28:42.074" v="144" actId="2696"/>
        <pc:sldMkLst>
          <pc:docMk/>
          <pc:sldMk cId="4193551401" sldId="292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193551401" sldId="292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193551401" sldId="292"/>
            <ac:spMk id="3" creationId="{BF7E3D43-C524-834D-BF96-57EAC4FEDD4E}"/>
          </ac:spMkLst>
        </pc:spChg>
      </pc:sldChg>
      <pc:sldChg chg="modSp del">
        <pc:chgData name="Laura Dean (staff)" userId="d8747312-ac52-4b4d-9ae4-1e15c3e0516b" providerId="ADAL" clId="{EF157254-C009-2846-908A-7C5377ECE6FC}" dt="2024-07-23T15:28:49.474" v="145" actId="2696"/>
        <pc:sldMkLst>
          <pc:docMk/>
          <pc:sldMk cId="1309205115" sldId="293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309205115" sldId="293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309205115" sldId="293"/>
            <ac:spMk id="3" creationId="{BF7E3D43-C524-834D-BF96-57EAC4FEDD4E}"/>
          </ac:spMkLst>
        </pc:spChg>
      </pc:sldChg>
      <pc:sldChg chg="modSp del">
        <pc:chgData name="Laura Dean (staff)" userId="d8747312-ac52-4b4d-9ae4-1e15c3e0516b" providerId="ADAL" clId="{EF157254-C009-2846-908A-7C5377ECE6FC}" dt="2024-07-23T15:29:00.036" v="147" actId="2696"/>
        <pc:sldMkLst>
          <pc:docMk/>
          <pc:sldMk cId="1450813370" sldId="294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50813370" sldId="294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50813370" sldId="294"/>
            <ac:spMk id="3" creationId="{BF7E3D43-C524-834D-BF96-57EAC4FEDD4E}"/>
          </ac:spMkLst>
        </pc:spChg>
      </pc:sldChg>
      <pc:sldChg chg="addSp delSp modSp mod modNotesTx">
        <pc:chgData name="Laura Dean (staff)" userId="d8747312-ac52-4b4d-9ae4-1e15c3e0516b" providerId="ADAL" clId="{EF157254-C009-2846-908A-7C5377ECE6FC}" dt="2024-07-23T14:07:58.467" v="143" actId="20577"/>
        <pc:sldMkLst>
          <pc:docMk/>
          <pc:sldMk cId="3227326006" sldId="295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227326006" sldId="295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3T14:07:58.467" v="143" actId="20577"/>
          <ac:spMkLst>
            <pc:docMk/>
            <pc:sldMk cId="3227326006" sldId="295"/>
            <ac:spMk id="3" creationId="{BF7E3D43-C524-834D-BF96-57EAC4FEDD4E}"/>
          </ac:spMkLst>
        </pc:spChg>
        <pc:spChg chg="del">
          <ac:chgData name="Laura Dean (staff)" userId="d8747312-ac52-4b4d-9ae4-1e15c3e0516b" providerId="ADAL" clId="{EF157254-C009-2846-908A-7C5377ECE6FC}" dt="2024-07-23T14:06:59.331" v="71" actId="478"/>
          <ac:spMkLst>
            <pc:docMk/>
            <pc:sldMk cId="3227326006" sldId="295"/>
            <ac:spMk id="4" creationId="{A9967757-A49F-B544-82E9-E0050934EA6B}"/>
          </ac:spMkLst>
        </pc:spChg>
        <pc:spChg chg="del">
          <ac:chgData name="Laura Dean (staff)" userId="d8747312-ac52-4b4d-9ae4-1e15c3e0516b" providerId="ADAL" clId="{EF157254-C009-2846-908A-7C5377ECE6FC}" dt="2024-07-23T14:05:32.942" v="14" actId="478"/>
          <ac:spMkLst>
            <pc:docMk/>
            <pc:sldMk cId="3227326006" sldId="295"/>
            <ac:spMk id="5" creationId="{EB99F78C-E55A-7547-A787-417F631B96B0}"/>
          </ac:spMkLst>
        </pc:spChg>
        <pc:spChg chg="del mod">
          <ac:chgData name="Laura Dean (staff)" userId="d8747312-ac52-4b4d-9ae4-1e15c3e0516b" providerId="ADAL" clId="{EF157254-C009-2846-908A-7C5377ECE6FC}" dt="2024-07-23T14:07:02.187" v="72" actId="478"/>
          <ac:spMkLst>
            <pc:docMk/>
            <pc:sldMk cId="3227326006" sldId="295"/>
            <ac:spMk id="6" creationId="{AE9B9BC8-5AEC-2743-9B85-4C6444601974}"/>
          </ac:spMkLst>
        </pc:spChg>
        <pc:spChg chg="add del">
          <ac:chgData name="Laura Dean (staff)" userId="d8747312-ac52-4b4d-9ae4-1e15c3e0516b" providerId="ADAL" clId="{EF157254-C009-2846-908A-7C5377ECE6FC}" dt="2024-07-23T14:07:17.350" v="80" actId="478"/>
          <ac:spMkLst>
            <pc:docMk/>
            <pc:sldMk cId="3227326006" sldId="295"/>
            <ac:spMk id="8" creationId="{8C74EAC0-D8DF-3153-438F-3938D1E51069}"/>
          </ac:spMkLst>
        </pc:spChg>
        <pc:spChg chg="add mod">
          <ac:chgData name="Laura Dean (staff)" userId="d8747312-ac52-4b4d-9ae4-1e15c3e0516b" providerId="ADAL" clId="{EF157254-C009-2846-908A-7C5377ECE6FC}" dt="2024-07-23T14:07:47.217" v="141" actId="1076"/>
          <ac:spMkLst>
            <pc:docMk/>
            <pc:sldMk cId="3227326006" sldId="295"/>
            <ac:spMk id="9" creationId="{425FB9C7-681C-98DC-56F8-A193669ABB99}"/>
          </ac:spMkLst>
        </pc:spChg>
      </pc:sldChg>
      <pc:sldChg chg="modSp modNotesTx">
        <pc:chgData name="Laura Dean (staff)" userId="d8747312-ac52-4b4d-9ae4-1e15c3e0516b" providerId="ADAL" clId="{EF157254-C009-2846-908A-7C5377ECE6FC}" dt="2024-07-23T15:33:47.246" v="160"/>
        <pc:sldMkLst>
          <pc:docMk/>
          <pc:sldMk cId="4246211882" sldId="296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246211882" sldId="296"/>
            <ac:spMk id="2" creationId="{6A182A0B-E26F-7246-81BB-BC0A0750AAE4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4119106704" sldId="297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119106704" sldId="297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119106704" sldId="297"/>
            <ac:spMk id="3" creationId="{BF7E3D43-C524-834D-BF96-57EAC4FEDD4E}"/>
          </ac:spMkLst>
        </pc:spChg>
      </pc:sldChg>
      <pc:sldChg chg="modSp">
        <pc:chgData name="Laura Dean (staff)" userId="d8747312-ac52-4b4d-9ae4-1e15c3e0516b" providerId="ADAL" clId="{EF157254-C009-2846-908A-7C5377ECE6FC}" dt="2024-07-22T11:42:59.915" v="1"/>
        <pc:sldMkLst>
          <pc:docMk/>
          <pc:sldMk cId="1950560721" sldId="298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950560721" sldId="298"/>
            <ac:spMk id="2" creationId="{6A182A0B-E26F-7246-81BB-BC0A0750AAE4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950560721" sldId="298"/>
            <ac:spMk id="3" creationId="{BF7E3D43-C524-834D-BF96-57EAC4FEDD4E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710440331" sldId="299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10440331" sldId="299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10440331" sldId="299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466126462" sldId="300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66126462" sldId="300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466126462" sldId="300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715475619" sldId="301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715475619" sldId="301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715475619" sldId="301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767537774" sldId="302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67537774" sldId="302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67537774" sldId="302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832461713" sldId="303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832461713" sldId="303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832461713" sldId="303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756592473" sldId="304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6592473" sldId="304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756592473" sldId="304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2180871111" sldId="305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80871111" sldId="305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80871111" sldId="305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835179556" sldId="306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835179556" sldId="306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835179556" sldId="306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2120769914" sldId="307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20769914" sldId="307"/>
            <ac:spMk id="2" creationId="{E33B8C52-30CD-9544-902B-4270AF684338}"/>
          </ac:spMkLst>
        </pc:spChg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120769914" sldId="307"/>
            <ac:spMk id="3" creationId="{115E0050-A92F-E647-8708-67EA58B46FED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62189453" sldId="308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62189453" sldId="308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326292854" sldId="309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26292854" sldId="309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4079175576" sldId="310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4079175576" sldId="310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53883898" sldId="311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53883898" sldId="311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2782789931" sldId="312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2782789931" sldId="312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3820072871" sldId="313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3820072871" sldId="313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902577934" sldId="314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902577934" sldId="314"/>
            <ac:spMk id="2" creationId="{E33B8C52-30CD-9544-902B-4270AF684338}"/>
          </ac:spMkLst>
        </pc:spChg>
      </pc:sldChg>
      <pc:sldChg chg="modSp add">
        <pc:chgData name="Laura Dean (staff)" userId="d8747312-ac52-4b4d-9ae4-1e15c3e0516b" providerId="ADAL" clId="{EF157254-C009-2846-908A-7C5377ECE6FC}" dt="2024-07-22T11:42:59.915" v="1"/>
        <pc:sldMkLst>
          <pc:docMk/>
          <pc:sldMk cId="1608949987" sldId="315"/>
        </pc:sldMkLst>
        <pc:spChg chg="mod">
          <ac:chgData name="Laura Dean (staff)" userId="d8747312-ac52-4b4d-9ae4-1e15c3e0516b" providerId="ADAL" clId="{EF157254-C009-2846-908A-7C5377ECE6FC}" dt="2024-07-22T11:42:59.915" v="1"/>
          <ac:spMkLst>
            <pc:docMk/>
            <pc:sldMk cId="1608949987" sldId="315"/>
            <ac:spMk id="2" creationId="{E33B8C52-30CD-9544-902B-4270AF684338}"/>
          </ac:spMkLst>
        </pc:spChg>
      </pc:sldChg>
      <pc:sldChg chg="addSp delSp modSp add del mod setBg delDesignElem">
        <pc:chgData name="Laura Dean (staff)" userId="d8747312-ac52-4b4d-9ae4-1e15c3e0516b" providerId="ADAL" clId="{EF157254-C009-2846-908A-7C5377ECE6FC}" dt="2024-07-22T13:21:31.487" v="8" actId="20577"/>
        <pc:sldMkLst>
          <pc:docMk/>
          <pc:sldMk cId="1324704085" sldId="316"/>
        </pc:sldMkLst>
        <pc:spChg chg="mod">
          <ac:chgData name="Laura Dean (staff)" userId="d8747312-ac52-4b4d-9ae4-1e15c3e0516b" providerId="ADAL" clId="{EF157254-C009-2846-908A-7C5377ECE6FC}" dt="2024-07-22T13:21:31.487" v="8" actId="20577"/>
          <ac:spMkLst>
            <pc:docMk/>
            <pc:sldMk cId="1324704085" sldId="316"/>
            <ac:spMk id="2" creationId="{B51CC630-13C4-2A76-FACF-1DE3DB9DEBC2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12" creationId="{8C790BE2-4E4F-4AAF-81A2-4A6F4885EBE6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14" creationId="{E12088DD-B1AD-40E0-8B86-1D87A2CCD9BE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15" creationId="{D28B54C3-B57B-472A-B96E-1FCB67093DC2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17" creationId="{7DB3C429-F8DA-49B9-AF84-21996FCF78B5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21" creationId="{C4C9F2B0-1044-46EB-8AEB-C3BFFDE6C2CC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23" creationId="{0C395952-4E26-45A2-8756-2ADFD6E53C6E}"/>
          </ac:spMkLst>
        </pc:spChg>
        <pc:spChg chg="add del">
          <ac:chgData name="Laura Dean (staff)" userId="d8747312-ac52-4b4d-9ae4-1e15c3e0516b" providerId="ADAL" clId="{EF157254-C009-2846-908A-7C5377ECE6FC}" dt="2024-07-22T13:21:13.384" v="4"/>
          <ac:spMkLst>
            <pc:docMk/>
            <pc:sldMk cId="1324704085" sldId="316"/>
            <ac:spMk id="25" creationId="{4734BADF-9461-4621-B112-2D7BABEA7DD0}"/>
          </ac:spMkLst>
        </pc:spChg>
      </pc:sldChg>
    </pc:docChg>
  </pc:docChgLst>
  <pc:docChgLst>
    <pc:chgData name="Laura Dean (staff)" userId="d8747312-ac52-4b4d-9ae4-1e15c3e0516b" providerId="ADAL" clId="{FC18C8B0-0EDC-9549-B05D-223913E05B02}"/>
    <pc:docChg chg="modSld">
      <pc:chgData name="Laura Dean (staff)" userId="d8747312-ac52-4b4d-9ae4-1e15c3e0516b" providerId="ADAL" clId="{FC18C8B0-0EDC-9549-B05D-223913E05B02}" dt="2024-09-18T10:50:21.056" v="10"/>
      <pc:docMkLst>
        <pc:docMk/>
      </pc:docMkLst>
      <pc:sldChg chg="addSp modSp mod">
        <pc:chgData name="Laura Dean (staff)" userId="d8747312-ac52-4b4d-9ae4-1e15c3e0516b" providerId="ADAL" clId="{FC18C8B0-0EDC-9549-B05D-223913E05B02}" dt="2024-09-18T10:49:52.005" v="4" actId="1076"/>
        <pc:sldMkLst>
          <pc:docMk/>
          <pc:sldMk cId="1324704085" sldId="316"/>
        </pc:sldMkLst>
        <pc:spChg chg="add mod">
          <ac:chgData name="Laura Dean (staff)" userId="d8747312-ac52-4b4d-9ae4-1e15c3e0516b" providerId="ADAL" clId="{FC18C8B0-0EDC-9549-B05D-223913E05B02}" dt="2024-09-18T10:49:52.005" v="4" actId="1076"/>
          <ac:spMkLst>
            <pc:docMk/>
            <pc:sldMk cId="1324704085" sldId="316"/>
            <ac:spMk id="4" creationId="{48541E9F-2E3D-D1AE-E6FB-6DC2DD8FEB9F}"/>
          </ac:spMkLst>
        </pc:spChg>
        <pc:picChg chg="add mod">
          <ac:chgData name="Laura Dean (staff)" userId="d8747312-ac52-4b4d-9ae4-1e15c3e0516b" providerId="ADAL" clId="{FC18C8B0-0EDC-9549-B05D-223913E05B02}" dt="2024-09-18T10:49:34.111" v="2" actId="1076"/>
          <ac:picMkLst>
            <pc:docMk/>
            <pc:sldMk cId="1324704085" sldId="316"/>
            <ac:picMk id="1026" creationId="{00AFCAD5-6575-ACB0-1098-8EB04F084FB5}"/>
          </ac:picMkLst>
        </pc:picChg>
      </pc:sldChg>
      <pc:sldChg chg="addSp modSp mod">
        <pc:chgData name="Laura Dean (staff)" userId="d8747312-ac52-4b4d-9ae4-1e15c3e0516b" providerId="ADAL" clId="{FC18C8B0-0EDC-9549-B05D-223913E05B02}" dt="2024-09-18T10:50:14.086" v="9" actId="1076"/>
        <pc:sldMkLst>
          <pc:docMk/>
          <pc:sldMk cId="451913280" sldId="325"/>
        </pc:sldMkLst>
        <pc:spChg chg="add mod">
          <ac:chgData name="Laura Dean (staff)" userId="d8747312-ac52-4b4d-9ae4-1e15c3e0516b" providerId="ADAL" clId="{FC18C8B0-0EDC-9549-B05D-223913E05B02}" dt="2024-09-18T10:50:10.491" v="8" actId="207"/>
          <ac:spMkLst>
            <pc:docMk/>
            <pc:sldMk cId="451913280" sldId="325"/>
            <ac:spMk id="4" creationId="{9F153430-744A-2644-AEE4-1165F56D2F5B}"/>
          </ac:spMkLst>
        </pc:spChg>
        <pc:spChg chg="mod">
          <ac:chgData name="Laura Dean (staff)" userId="d8747312-ac52-4b4d-9ae4-1e15c3e0516b" providerId="ADAL" clId="{FC18C8B0-0EDC-9549-B05D-223913E05B02}" dt="2024-09-18T10:50:14.086" v="9" actId="1076"/>
          <ac:spMkLst>
            <pc:docMk/>
            <pc:sldMk cId="451913280" sldId="325"/>
            <ac:spMk id="7" creationId="{6E5FD945-18CA-F3DC-E476-B9669F753390}"/>
          </ac:spMkLst>
        </pc:spChg>
        <pc:picChg chg="add mod">
          <ac:chgData name="Laura Dean (staff)" userId="d8747312-ac52-4b4d-9ae4-1e15c3e0516b" providerId="ADAL" clId="{FC18C8B0-0EDC-9549-B05D-223913E05B02}" dt="2024-09-18T10:50:10.491" v="8" actId="207"/>
          <ac:picMkLst>
            <pc:docMk/>
            <pc:sldMk cId="451913280" sldId="325"/>
            <ac:picMk id="3" creationId="{276C2BE8-72A5-3C9D-C53E-A6F359F9E3CC}"/>
          </ac:picMkLst>
        </pc:picChg>
        <pc:picChg chg="mod">
          <ac:chgData name="Laura Dean (staff)" userId="d8747312-ac52-4b4d-9ae4-1e15c3e0516b" providerId="ADAL" clId="{FC18C8B0-0EDC-9549-B05D-223913E05B02}" dt="2024-09-18T10:50:14.086" v="9" actId="1076"/>
          <ac:picMkLst>
            <pc:docMk/>
            <pc:sldMk cId="451913280" sldId="325"/>
            <ac:picMk id="6" creationId="{47E00A72-C9F8-FBBD-05D9-C789A3A63C96}"/>
          </ac:picMkLst>
        </pc:picChg>
      </pc:sldChg>
      <pc:sldChg chg="addSp modSp">
        <pc:chgData name="Laura Dean (staff)" userId="d8747312-ac52-4b4d-9ae4-1e15c3e0516b" providerId="ADAL" clId="{FC18C8B0-0EDC-9549-B05D-223913E05B02}" dt="2024-09-18T10:50:21.056" v="10"/>
        <pc:sldMkLst>
          <pc:docMk/>
          <pc:sldMk cId="236548" sldId="326"/>
        </pc:sldMkLst>
        <pc:spChg chg="add mod">
          <ac:chgData name="Laura Dean (staff)" userId="d8747312-ac52-4b4d-9ae4-1e15c3e0516b" providerId="ADAL" clId="{FC18C8B0-0EDC-9549-B05D-223913E05B02}" dt="2024-09-18T10:50:21.056" v="10"/>
          <ac:spMkLst>
            <pc:docMk/>
            <pc:sldMk cId="236548" sldId="326"/>
            <ac:spMk id="5" creationId="{7721F5AE-A0B8-300B-EB93-8794B37F621A}"/>
          </ac:spMkLst>
        </pc:spChg>
        <pc:picChg chg="add mod">
          <ac:chgData name="Laura Dean (staff)" userId="d8747312-ac52-4b4d-9ae4-1e15c3e0516b" providerId="ADAL" clId="{FC18C8B0-0EDC-9549-B05D-223913E05B02}" dt="2024-09-18T10:50:21.056" v="10"/>
          <ac:picMkLst>
            <pc:docMk/>
            <pc:sldMk cId="236548" sldId="326"/>
            <ac:picMk id="4" creationId="{5F5AB488-6F90-079C-E9BD-71E460787A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0F84C-9D39-064D-A3D1-73040C0C1F7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E0F55-4E6C-0B43-843E-37C6BD10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C0EAE-7D9F-964D-A28B-9E82F699DC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52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`for` - we start with the `for` statement. If you are using an IDE, you might notice that this </a:t>
            </a:r>
            <a:r>
              <a:rPr lang="en-US" dirty="0" err="1"/>
              <a:t>statment</a:t>
            </a:r>
            <a:r>
              <a:rPr lang="en-US" dirty="0"/>
              <a:t> changes </a:t>
            </a:r>
            <a:r>
              <a:rPr lang="en-US" dirty="0" err="1"/>
              <a:t>colour</a:t>
            </a:r>
            <a:r>
              <a:rPr lang="en-US" dirty="0"/>
              <a:t> to denote that it is one of R's protected control statements.</a:t>
            </a:r>
          </a:p>
          <a:p>
            <a:r>
              <a:rPr lang="en-US" dirty="0"/>
              <a:t>* `x in 1:10` - we know that 1:10 produces a vector of all of the numbers in sequence from 1 to 10. the `x in` bit just means "for every value in the vector of". The x could be anything you want it to be. e.g. `for numbers in 1:10` would </a:t>
            </a:r>
            <a:r>
              <a:rPr lang="en-US" dirty="0" err="1"/>
              <a:t>yeild</a:t>
            </a:r>
            <a:r>
              <a:rPr lang="en-US" dirty="0"/>
              <a:t> the name result. Note here that different programming languages follow different conventions- in python you'll often see `for` loops written as `for </a:t>
            </a:r>
            <a:r>
              <a:rPr lang="en-US" dirty="0" err="1"/>
              <a:t>i</a:t>
            </a:r>
            <a:r>
              <a:rPr lang="en-US" dirty="0"/>
              <a:t> in 1:10`. </a:t>
            </a:r>
          </a:p>
          <a:p>
            <a:r>
              <a:rPr lang="en-US" dirty="0"/>
              <a:t>* `{}` - the curly brackets contain the body of the loop. What that means is that all of the values we have just specified above will have the contents of the `{}` performed on them. Here, we've used the `print()` function, which just prints our values to the console.</a:t>
            </a:r>
          </a:p>
          <a:p>
            <a:endParaRPr lang="en-US" dirty="0"/>
          </a:p>
          <a:p>
            <a:r>
              <a:rPr lang="en-US" dirty="0"/>
              <a:t>So, this loop assigns x a value of 1 - 10 in a sequence, and prints it to the console.</a:t>
            </a:r>
          </a:p>
          <a:p>
            <a:endParaRPr lang="en-US" dirty="0"/>
          </a:p>
          <a:p>
            <a:r>
              <a:rPr lang="en-US" dirty="0"/>
              <a:t>This is an example of a super simple and straightforward control statement. We could replace the 1:10 with anything we liked, and the loop would cycle through the values presented it in turn until it reached the final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7244-D653-4F07-ACC5-1F630513B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6861B-79EF-82AE-12C5-1EBEC17B6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2C4A7-891B-EA2B-3824-A323053C4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`for` - we start with the `for` statement. If you are using an IDE, you might notice that this </a:t>
            </a:r>
            <a:r>
              <a:rPr lang="en-US" dirty="0" err="1"/>
              <a:t>statment</a:t>
            </a:r>
            <a:r>
              <a:rPr lang="en-US" dirty="0"/>
              <a:t> changes </a:t>
            </a:r>
            <a:r>
              <a:rPr lang="en-US" dirty="0" err="1"/>
              <a:t>colour</a:t>
            </a:r>
            <a:r>
              <a:rPr lang="en-US" dirty="0"/>
              <a:t> to denote that it is one of R's protected control statements.</a:t>
            </a:r>
          </a:p>
          <a:p>
            <a:r>
              <a:rPr lang="en-US" dirty="0"/>
              <a:t>* `x in 1:10` - we know that 1:10 produces a vector of all of the numbers in sequence from 1 to 10. the `x in` bit just means "for every value in the vector of". The x could be anything you want it to be. e.g. `for numbers in 1:10` would </a:t>
            </a:r>
            <a:r>
              <a:rPr lang="en-US" dirty="0" err="1"/>
              <a:t>yeild</a:t>
            </a:r>
            <a:r>
              <a:rPr lang="en-US" dirty="0"/>
              <a:t> the name result. Note here that different programming languages follow different conventions- in python you'll often see `for` loops written as `for </a:t>
            </a:r>
            <a:r>
              <a:rPr lang="en-US" dirty="0" err="1"/>
              <a:t>i</a:t>
            </a:r>
            <a:r>
              <a:rPr lang="en-US" dirty="0"/>
              <a:t> in 1:10`. </a:t>
            </a:r>
          </a:p>
          <a:p>
            <a:r>
              <a:rPr lang="en-US" dirty="0"/>
              <a:t>* `{}` - the curly brackets contain the body of the loop. What that means is that all of the values we have just specified above will have the contents of the `{}` performed on them. Here, we've used the `print()` function, which just prints our values to the console.</a:t>
            </a:r>
          </a:p>
          <a:p>
            <a:endParaRPr lang="en-US" dirty="0"/>
          </a:p>
          <a:p>
            <a:r>
              <a:rPr lang="en-US" dirty="0"/>
              <a:t>So, this loop assigns x a value of 1 - 10 in a sequence, and prints it to the console.</a:t>
            </a:r>
          </a:p>
          <a:p>
            <a:endParaRPr lang="en-US" dirty="0"/>
          </a:p>
          <a:p>
            <a:r>
              <a:rPr lang="en-US" dirty="0"/>
              <a:t>This is an example of a super simple and straightforward control statement. We could replace the 1:10 with anything we liked, and the loop would cycle through the values presented it in turn until it reached the final 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5A75-1F91-A734-19F8-149C883AF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`()` - rounded brackets are used exclusively to perform functions, or denote the order of mathematical calculations</a:t>
            </a:r>
          </a:p>
          <a:p>
            <a:r>
              <a:rPr lang="en-US" dirty="0"/>
              <a:t>`[]` - square brackets are used for indexing and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/>
              <a:t>`{}` - curly brackets are used to define blocks of code in functions and statements. What I mean by this will become increasingly apparent as we work through the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your own functions is an important part of programming. It keeps code simple and readable, and allows you to perform a set of tasks multiple times without loads of duplication in your code. If you wanted to develop your own package, custom function creation would be a huge part of this - a package is essentially just a collection of functions!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`</a:t>
            </a:r>
            <a:r>
              <a:rPr lang="en-US" dirty="0" err="1"/>
              <a:t>add_ten</a:t>
            </a:r>
            <a:r>
              <a:rPr lang="en-US" dirty="0"/>
              <a:t>` - first, we have to give our new function a name. I've imaginatively called this one </a:t>
            </a:r>
            <a:r>
              <a:rPr lang="en-US" dirty="0" err="1"/>
              <a:t>add_ten</a:t>
            </a:r>
            <a:r>
              <a:rPr lang="en-US" dirty="0"/>
              <a:t>. </a:t>
            </a:r>
          </a:p>
          <a:p>
            <a:r>
              <a:rPr lang="en-US" dirty="0"/>
              <a:t>* Then, we assign the rest of the code to the new function name with our assignment arrow `&lt;-`</a:t>
            </a:r>
          </a:p>
          <a:p>
            <a:r>
              <a:rPr lang="en-US" dirty="0"/>
              <a:t>* Next up, we have the `function` function. This tells R that we want to turn our function name into a new function</a:t>
            </a:r>
          </a:p>
          <a:p>
            <a:r>
              <a:rPr lang="en-US" dirty="0"/>
              <a:t>* `function(x)` - this tells R that we are creating a function with a single argument (or input), x.</a:t>
            </a:r>
          </a:p>
          <a:p>
            <a:r>
              <a:rPr lang="en-US" dirty="0"/>
              <a:t>* `{}` this denotes the body of the function - whatever code is in here is what will be applied to an input</a:t>
            </a:r>
          </a:p>
          <a:p>
            <a:r>
              <a:rPr lang="en-US" dirty="0"/>
              <a:t>* `y &lt;- x + 10` - this bits obvious - add 10 to our input of x and assign it a new name, `y`.</a:t>
            </a:r>
          </a:p>
          <a:p>
            <a:r>
              <a:rPr lang="en-US" dirty="0"/>
              <a:t>* `return(y)` - give us an output! Without this, R wouldn't automatically tell us what the output of whatever we've just asked it to do is!</a:t>
            </a:r>
          </a:p>
          <a:p>
            <a:endParaRPr lang="en-US" dirty="0"/>
          </a:p>
          <a:p>
            <a:r>
              <a:rPr lang="en-US" dirty="0"/>
              <a:t>Notice here that the new `y` object is treated a little differently in functions than loops. If we remove `y` from our environment and run the function again, you'll notice that it does not re-appear. Whatever objects you create within the body of the function exist only within that function - they are not callable to the wider R environment.</a:t>
            </a:r>
          </a:p>
          <a:p>
            <a:endParaRPr lang="en-US" dirty="0"/>
          </a:p>
          <a:p>
            <a:r>
              <a:rPr lang="en-US" dirty="0"/>
              <a:t>Let's quickly recap the anatomy of how a function works</a:t>
            </a:r>
          </a:p>
          <a:p>
            <a:endParaRPr lang="en-US" dirty="0"/>
          </a:p>
          <a:p>
            <a:r>
              <a:rPr lang="en-US" dirty="0"/>
              <a:t>`function(x)` declares a function. It creates the function within the R environment, and defines the arguments that the function requires. In our example above, whenever you run `</a:t>
            </a:r>
            <a:r>
              <a:rPr lang="en-US" dirty="0" err="1"/>
              <a:t>add_ten</a:t>
            </a:r>
            <a:r>
              <a:rPr lang="en-US" dirty="0"/>
              <a:t>`, you *must* have an x argument, otherwise the function will not run.</a:t>
            </a:r>
          </a:p>
          <a:p>
            <a:endParaRPr lang="en-US" dirty="0"/>
          </a:p>
          <a:p>
            <a:r>
              <a:rPr lang="en-US" dirty="0"/>
              <a:t>`{}` define the block of code within which the work that the function does takes place. Here, `y` is only defined within the function.</a:t>
            </a:r>
          </a:p>
          <a:p>
            <a:endParaRPr lang="en-US" dirty="0"/>
          </a:p>
          <a:p>
            <a:r>
              <a:rPr lang="en-US"/>
              <a:t>`return(y)` tells R to give us an output, and display what the function has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E0F55-4E6C-0B43-843E-37C6BD101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colours</a:t>
            </a:r>
            <a:r>
              <a:rPr lang="en-US" dirty="0"/>
              <a:t> in this figure represent different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C0EAE-7D9F-964D-A28B-9E82F699DC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1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1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2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5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DA5-E41A-7147-92D3-90DA096CF4C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291050-81F6-A34E-910E-25261FE5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5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5EA32-D47F-904C-BC98-4F7A63A2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5137A7-607C-155C-8B77-1E982D90EF4B}"/>
              </a:ext>
            </a:extLst>
          </p:cNvPr>
          <p:cNvSpPr/>
          <p:nvPr/>
        </p:nvSpPr>
        <p:spPr>
          <a:xfrm>
            <a:off x="0" y="0"/>
            <a:ext cx="12192000" cy="1408670"/>
          </a:xfrm>
          <a:prstGeom prst="rect">
            <a:avLst/>
          </a:prstGeom>
          <a:solidFill>
            <a:srgbClr val="0D42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1"/>
            <a:ext cx="11771868" cy="140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44665" cy="415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18632"/>
            <a:ext cx="294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4BD4-D63A-8A41-85CA-4A4321790FCA}" type="datetimeFigureOut">
              <a:rPr lang="en-GB" smtClean="0"/>
              <a:t>22/10/2024</a:t>
            </a:fld>
            <a:endParaRPr lang="en-GB"/>
          </a:p>
        </p:txBody>
      </p:sp>
      <p:pic>
        <p:nvPicPr>
          <p:cNvPr id="9" name="Picture 8" descr="A blue and grey logo&#10;&#10;Description automatically generated">
            <a:extLst>
              <a:ext uri="{FF2B5EF4-FFF2-40B4-BE49-F238E27FC236}">
                <a16:creationId xmlns:a16="http://schemas.microsoft.com/office/drawing/2014/main" id="{15E60BCB-EC95-5D2B-DE40-286F588DF1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90627" y="704335"/>
            <a:ext cx="2156696" cy="1668162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7359F2-0917-7BC9-DD01-D917D58815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70579" y="6176963"/>
            <a:ext cx="2145221" cy="6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ptos Display" panose="020B0004020202020204" pitchFamily="34" charset="0"/>
          <a:ea typeface="+mj-ea"/>
          <a:cs typeface="Aptos Display" panose="020B00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5137A7-607C-155C-8B77-1E982D90EF4B}"/>
              </a:ext>
            </a:extLst>
          </p:cNvPr>
          <p:cNvSpPr/>
          <p:nvPr userDrawn="1"/>
        </p:nvSpPr>
        <p:spPr>
          <a:xfrm>
            <a:off x="0" y="0"/>
            <a:ext cx="12192000" cy="1408670"/>
          </a:xfrm>
          <a:prstGeom prst="rect">
            <a:avLst/>
          </a:prstGeom>
          <a:solidFill>
            <a:srgbClr val="0D42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1"/>
            <a:ext cx="11771868" cy="140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44665" cy="415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18632"/>
            <a:ext cx="294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Laura.dean@Nottingham.ac.uk</a:t>
            </a:r>
            <a:endParaRPr lang="en-US" dirty="0"/>
          </a:p>
        </p:txBody>
      </p:sp>
      <p:pic>
        <p:nvPicPr>
          <p:cNvPr id="9" name="Picture 8" descr="A blue and grey logo&#10;&#10;Description automatically generated">
            <a:extLst>
              <a:ext uri="{FF2B5EF4-FFF2-40B4-BE49-F238E27FC236}">
                <a16:creationId xmlns:a16="http://schemas.microsoft.com/office/drawing/2014/main" id="{15E60BCB-EC95-5D2B-DE40-286F588DF1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90627" y="704335"/>
            <a:ext cx="2156696" cy="1668162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7359F2-0917-7BC9-DD01-D917D588152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70579" y="6176963"/>
            <a:ext cx="2145221" cy="6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8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ptos Display" panose="020B0004020202020204" pitchFamily="34" charset="0"/>
          <a:ea typeface="+mj-ea"/>
          <a:cs typeface="Aptos Display" panose="020B00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4C8C86-183B-9003-5B69-15E25161AD13}"/>
              </a:ext>
            </a:extLst>
          </p:cNvPr>
          <p:cNvSpPr txBox="1">
            <a:spLocks/>
          </p:cNvSpPr>
          <p:nvPr/>
        </p:nvSpPr>
        <p:spPr>
          <a:xfrm>
            <a:off x="2017574" y="455422"/>
            <a:ext cx="8147713" cy="1012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ptos Display" panose="020B0004020202020204" pitchFamily="34" charset="0"/>
                <a:ea typeface="+mj-ea"/>
                <a:cs typeface="Aptos Display" panose="020B00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 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732A1-9F89-FF4F-A847-E9674282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733089"/>
            <a:ext cx="9078628" cy="19272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Laura Dean</a:t>
            </a:r>
          </a:p>
          <a:p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LIFE4138</a:t>
            </a:r>
          </a:p>
          <a:p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laura.dean@nottingham.ac.uk</a:t>
            </a:r>
            <a:endParaRPr lang="en-US" sz="2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6" descr="A blue and grey logo&#10;&#10;Description automatically generated">
            <a:extLst>
              <a:ext uri="{FF2B5EF4-FFF2-40B4-BE49-F238E27FC236}">
                <a16:creationId xmlns:a16="http://schemas.microsoft.com/office/drawing/2014/main" id="{D519EEAB-2DA5-4AB9-C3B0-AF1A0FCC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28" y="2471029"/>
            <a:ext cx="2762747" cy="213693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51CC630-13C4-2A76-FACF-1DE3DB9DEBC2}"/>
              </a:ext>
            </a:extLst>
          </p:cNvPr>
          <p:cNvSpPr txBox="1">
            <a:spLocks/>
          </p:cNvSpPr>
          <p:nvPr/>
        </p:nvSpPr>
        <p:spPr>
          <a:xfrm>
            <a:off x="1552116" y="1422665"/>
            <a:ext cx="9078628" cy="850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Workshop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QR code for scanning">
            <a:extLst>
              <a:ext uri="{FF2B5EF4-FFF2-40B4-BE49-F238E27FC236}">
                <a16:creationId xmlns:a16="http://schemas.microsoft.com/office/drawing/2014/main" id="{00AFCAD5-6575-ACB0-1098-8EB04F08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3" y="3099663"/>
            <a:ext cx="275844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41E9F-2E3D-D1AE-E6FB-6DC2DD8FEB9F}"/>
              </a:ext>
            </a:extLst>
          </p:cNvPr>
          <p:cNvSpPr txBox="1"/>
          <p:nvPr/>
        </p:nvSpPr>
        <p:spPr>
          <a:xfrm>
            <a:off x="458261" y="2667767"/>
            <a:ext cx="313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record your attendance:</a:t>
            </a:r>
          </a:p>
        </p:txBody>
      </p:sp>
    </p:spTree>
    <p:extLst>
      <p:ext uri="{BB962C8B-B14F-4D97-AF65-F5344CB8AC3E}">
        <p14:creationId xmlns:p14="http://schemas.microsoft.com/office/powerpoint/2010/main" val="132470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2036640"/>
            <a:ext cx="52578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latin typeface="Monaco" pitchFamily="2" charset="77"/>
              </a:rPr>
              <a:t>function(x) </a:t>
            </a:r>
            <a:r>
              <a:rPr lang="en-GB" dirty="0"/>
              <a:t>– declares function and the arguments it requires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Monaco" pitchFamily="2" charset="77"/>
              </a:rPr>
              <a:t>{}</a:t>
            </a:r>
            <a:r>
              <a:rPr lang="en-GB" dirty="0"/>
              <a:t> defines code block</a:t>
            </a:r>
          </a:p>
          <a:p>
            <a:pPr>
              <a:spcAft>
                <a:spcPts val="1200"/>
              </a:spcAft>
            </a:pPr>
            <a:r>
              <a:rPr lang="en-GB" dirty="0"/>
              <a:t>Note here – </a:t>
            </a:r>
            <a:r>
              <a:rPr lang="en-GB" dirty="0">
                <a:latin typeface="Monaco" pitchFamily="2" charset="77"/>
              </a:rPr>
              <a:t>y</a:t>
            </a:r>
            <a:r>
              <a:rPr lang="en-GB" dirty="0"/>
              <a:t> is only defined within the function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Monaco" pitchFamily="2" charset="77"/>
              </a:rPr>
              <a:t>return() </a:t>
            </a:r>
            <a:r>
              <a:rPr lang="en-GB" dirty="0"/>
              <a:t>tells R what output to send out from function at end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5D6333-1EE4-8542-9CD5-174BF6752C2B}"/>
              </a:ext>
            </a:extLst>
          </p:cNvPr>
          <p:cNvGrpSpPr/>
          <p:nvPr/>
        </p:nvGrpSpPr>
        <p:grpSpPr>
          <a:xfrm>
            <a:off x="6551383" y="3135996"/>
            <a:ext cx="4802417" cy="1840450"/>
            <a:chOff x="838200" y="4320681"/>
            <a:chExt cx="4802417" cy="184045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FBFD0DD-5DB3-AD45-9474-3C13D8694BD6}"/>
                </a:ext>
              </a:extLst>
            </p:cNvPr>
            <p:cNvSpPr/>
            <p:nvPr/>
          </p:nvSpPr>
          <p:spPr>
            <a:xfrm>
              <a:off x="838200" y="4320681"/>
              <a:ext cx="4802417" cy="18404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aco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FE9C-0469-F34D-99DE-8B8B8008DFC0}"/>
                </a:ext>
              </a:extLst>
            </p:cNvPr>
            <p:cNvSpPr txBox="1"/>
            <p:nvPr/>
          </p:nvSpPr>
          <p:spPr>
            <a:xfrm>
              <a:off x="1009541" y="4455618"/>
              <a:ext cx="44800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Monaco" pitchFamily="2" charset="77"/>
                </a:rPr>
                <a:t>add_ten</a:t>
              </a:r>
              <a:r>
                <a:rPr lang="en-US" sz="2400" dirty="0">
                  <a:latin typeface="Monaco" pitchFamily="2" charset="77"/>
                </a:rPr>
                <a:t> &lt;- function(x){</a:t>
              </a:r>
            </a:p>
            <a:p>
              <a:r>
                <a:rPr lang="en-US" sz="2400" dirty="0">
                  <a:latin typeface="Monaco" pitchFamily="2" charset="77"/>
                </a:rPr>
                <a:t>	y &lt;- x + 10</a:t>
              </a:r>
            </a:p>
            <a:p>
              <a:r>
                <a:rPr lang="en-US" sz="2400" dirty="0">
                  <a:latin typeface="Monaco" pitchFamily="2" charset="77"/>
                </a:rPr>
                <a:t>	return(y)</a:t>
              </a:r>
            </a:p>
            <a:p>
              <a:r>
                <a:rPr lang="en-US" sz="2400" dirty="0">
                  <a:latin typeface="Monaco" pitchFamily="2" charset="7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2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0F09-40F2-EE44-9491-AAEAB28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 -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FF49-D9E2-B54D-8481-6D54B5C7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562" y="3122432"/>
            <a:ext cx="4665126" cy="9971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Data types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r>
              <a:rPr lang="en-US" sz="2800" dirty="0"/>
              <a:t>numeric, character, logical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81E7D-4129-83A7-D390-B7F5F8D82800}"/>
              </a:ext>
            </a:extLst>
          </p:cNvPr>
          <p:cNvGrpSpPr/>
          <p:nvPr/>
        </p:nvGrpSpPr>
        <p:grpSpPr>
          <a:xfrm>
            <a:off x="107157" y="1408671"/>
            <a:ext cx="9777926" cy="5249664"/>
            <a:chOff x="114300" y="1408672"/>
            <a:chExt cx="9777926" cy="5249664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6B72CDE5-4981-C0F3-B6EC-FD0FB8A021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8"/>
            <a:stretch/>
          </p:blipFill>
          <p:spPr bwMode="auto">
            <a:xfrm>
              <a:off x="114300" y="1408672"/>
              <a:ext cx="6872288" cy="524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E1462C6-5478-7971-CF72-A2B88DED2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9" t="56182" r="-114"/>
            <a:stretch/>
          </p:blipFill>
          <p:spPr bwMode="auto">
            <a:xfrm>
              <a:off x="2719902" y="4358050"/>
              <a:ext cx="7172324" cy="2300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86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lists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367"/>
            <a:ext cx="5257800" cy="41550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/>
              <a:t>Useful to know in order to improve your R programming, can be extremely powerful</a:t>
            </a:r>
          </a:p>
          <a:p>
            <a:pPr>
              <a:spcAft>
                <a:spcPts val="2400"/>
              </a:spcAft>
            </a:pPr>
            <a:r>
              <a:rPr lang="en-GB" dirty="0"/>
              <a:t>Particularly helpful for storing multiple </a:t>
            </a:r>
            <a:r>
              <a:rPr lang="en-GB" dirty="0" err="1"/>
              <a:t>data.frames</a:t>
            </a:r>
            <a:r>
              <a:rPr lang="en-GB" dirty="0"/>
              <a:t> or </a:t>
            </a:r>
            <a:r>
              <a:rPr lang="en-GB" dirty="0" err="1"/>
              <a:t>tibbles</a:t>
            </a:r>
            <a:endParaRPr lang="en-GB" dirty="0"/>
          </a:p>
          <a:p>
            <a:pPr>
              <a:spcAft>
                <a:spcPts val="2400"/>
              </a:spcAft>
            </a:pPr>
            <a:r>
              <a:rPr lang="en-GB" dirty="0"/>
              <a:t>Very useful in combination with the apply functions</a:t>
            </a:r>
          </a:p>
          <a:p>
            <a:pPr marL="0" indent="0">
              <a:spcAft>
                <a:spcPts val="2400"/>
              </a:spcAft>
              <a:buNone/>
            </a:pPr>
            <a:endParaRPr lang="en-GB" dirty="0"/>
          </a:p>
        </p:txBody>
      </p:sp>
      <p:pic>
        <p:nvPicPr>
          <p:cNvPr id="1026" name="Picture 2" descr="The Shopping List - Stop Food Waste">
            <a:extLst>
              <a:ext uri="{FF2B5EF4-FFF2-40B4-BE49-F238E27FC236}">
                <a16:creationId xmlns:a16="http://schemas.microsoft.com/office/drawing/2014/main" id="{9193DE82-DF7E-BEB3-87C9-AE1532B9C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9847" r="8522" b="8641"/>
          <a:stretch/>
        </p:blipFill>
        <p:spPr bwMode="auto">
          <a:xfrm>
            <a:off x="7156939" y="2855599"/>
            <a:ext cx="3516924" cy="26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family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2388333"/>
            <a:ext cx="10344665" cy="353768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Apply functions are an alternative to for loops that allow you to apply a function to a data structure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Essentially built to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loops and usually (but not always) much faster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Nonetheless, quite complex and not well explained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Takes time to get used to but certainly worth doing so!</a:t>
            </a:r>
          </a:p>
        </p:txBody>
      </p:sp>
    </p:spTree>
    <p:extLst>
      <p:ext uri="{BB962C8B-B14F-4D97-AF65-F5344CB8AC3E}">
        <p14:creationId xmlns:p14="http://schemas.microsoft.com/office/powerpoint/2010/main" val="146612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family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67" y="2194903"/>
            <a:ext cx="10344665" cy="367835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Today we will focus on three core functions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latin typeface="Monaco" pitchFamily="2" charset="77"/>
                <a:cs typeface="Calibri" panose="020F0502020204030204" pitchFamily="34" charset="0"/>
              </a:rPr>
              <a:t>apply()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works on matrices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sz="2800" dirty="0" err="1">
                <a:latin typeface="Monaco" pitchFamily="2" charset="77"/>
                <a:cs typeface="Calibri" panose="020F0502020204030204" pitchFamily="34" charset="0"/>
              </a:rPr>
              <a:t>lapply</a:t>
            </a:r>
            <a:r>
              <a:rPr lang="en-US" sz="2800" dirty="0">
                <a:latin typeface="Monaco" pitchFamily="2" charset="77"/>
                <a:cs typeface="Calibri" panose="020F0502020204030204" pitchFamily="34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works with lists and outputs lists</a:t>
            </a:r>
          </a:p>
          <a:p>
            <a:pPr lvl="1">
              <a:spcAft>
                <a:spcPts val="1200"/>
              </a:spcAft>
            </a:pPr>
            <a:r>
              <a:rPr lang="en-US" sz="2800" dirty="0" err="1">
                <a:latin typeface="Monaco" pitchFamily="2" charset="77"/>
                <a:cs typeface="Calibri" panose="020F0502020204030204" pitchFamily="34" charset="0"/>
              </a:rPr>
              <a:t>sapply</a:t>
            </a:r>
            <a:r>
              <a:rPr lang="en-US" sz="2800" dirty="0">
                <a:latin typeface="Monaco" pitchFamily="2" charset="77"/>
                <a:cs typeface="Calibri" panose="020F0502020204030204" pitchFamily="34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similar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lapply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but simplifies the output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NB: Other functions are available but understanding these will expand your R toolkit considerably</a:t>
            </a:r>
          </a:p>
          <a:p>
            <a:pPr>
              <a:spcAft>
                <a:spcPts val="1200"/>
              </a:spcAft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7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useable and shareable 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0" y="1822755"/>
            <a:ext cx="5173175" cy="4856529"/>
          </a:xfrm>
        </p:spPr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different to other languages – i.e. not just simply a program you write and run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annotated guide to your code – what you did and how you did it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Making effort to put together a logical and well-designed script is useful for you and people you share it with</a:t>
            </a:r>
          </a:p>
          <a:p>
            <a:pPr marL="914400" lvl="2" indent="0">
              <a:spcAft>
                <a:spcPts val="2400"/>
              </a:spcAft>
              <a:buNone/>
            </a:pPr>
            <a:endParaRPr lang="en-US" dirty="0">
              <a:latin typeface="Monaco" pitchFamily="2" charset="77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D6EFA-127D-EC44-96C5-4A928CAB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3189"/>
            <a:ext cx="5987886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82" y="2974018"/>
            <a:ext cx="6611815" cy="2076542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off with an explanation of what the script is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Date/author info is a good idea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68F77-AA63-A486-E73B-C9CE32F9F4FE}"/>
              </a:ext>
            </a:extLst>
          </p:cNvPr>
          <p:cNvGrpSpPr/>
          <p:nvPr/>
        </p:nvGrpSpPr>
        <p:grpSpPr>
          <a:xfrm>
            <a:off x="222739" y="1544744"/>
            <a:ext cx="4402015" cy="4913100"/>
            <a:chOff x="6096000" y="1579775"/>
            <a:chExt cx="4402015" cy="49131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3D63-BD33-9441-8707-3F8C2F36382B}"/>
                </a:ext>
              </a:extLst>
            </p:cNvPr>
            <p:cNvSpPr txBox="1"/>
            <p:nvPr/>
          </p:nvSpPr>
          <p:spPr>
            <a:xfrm>
              <a:off x="7228326" y="1579775"/>
              <a:ext cx="213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Monaco" pitchFamily="2" charset="77"/>
                </a:rPr>
                <a:t>my_rscript.R</a:t>
              </a:r>
              <a:endParaRPr lang="en-US" b="1" dirty="0">
                <a:latin typeface="Monaco" pitchFamily="2" charset="77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1FA0CD-D1CB-83A4-8F4E-3493C356626D}"/>
                </a:ext>
              </a:extLst>
            </p:cNvPr>
            <p:cNvGrpSpPr/>
            <p:nvPr/>
          </p:nvGrpSpPr>
          <p:grpSpPr>
            <a:xfrm>
              <a:off x="6096000" y="2086977"/>
              <a:ext cx="4402015" cy="4405898"/>
              <a:chOff x="6096000" y="2086977"/>
              <a:chExt cx="4402015" cy="440589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2800004-7B5E-DB4E-9CA6-F21CBE9B059D}"/>
                  </a:ext>
                </a:extLst>
              </p:cNvPr>
              <p:cNvSpPr/>
              <p:nvPr/>
            </p:nvSpPr>
            <p:spPr>
              <a:xfrm>
                <a:off x="6096000" y="2086977"/>
                <a:ext cx="4402015" cy="440589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aco" pitchFamily="2" charset="7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06B24-F117-CB4A-8B84-C4FEF4503D1B}"/>
                  </a:ext>
                </a:extLst>
              </p:cNvPr>
              <p:cNvSpPr txBox="1"/>
              <p:nvPr/>
            </p:nvSpPr>
            <p:spPr>
              <a:xfrm>
                <a:off x="6306064" y="2362718"/>
                <a:ext cx="3963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aco" pitchFamily="2" charset="77"/>
                  </a:rPr>
                  <a:t># my script to </a:t>
                </a:r>
                <a:r>
                  <a:rPr lang="en-US" dirty="0" err="1">
                    <a:latin typeface="Monaco" pitchFamily="2" charset="77"/>
                  </a:rPr>
                  <a:t>analyse</a:t>
                </a:r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height and mass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29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31AD-19E7-4F74-A13C-92AE2804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A554-7210-6C8F-5051-985FF51F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BD6-A2EB-BFD9-74A5-C55B873F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82" y="2281289"/>
            <a:ext cx="6611815" cy="394721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Clear the R environment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rm(list = ls()) will remove all objects from a library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Controversial!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Advantages: clears environment and prevents any conflicts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Disadvantage: will also remove objects for anyone you share it with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Alternative? Restart R each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5F0A65-D111-BDD7-DEB4-EBC43F9339FF}"/>
              </a:ext>
            </a:extLst>
          </p:cNvPr>
          <p:cNvGrpSpPr/>
          <p:nvPr/>
        </p:nvGrpSpPr>
        <p:grpSpPr>
          <a:xfrm>
            <a:off x="222739" y="1544744"/>
            <a:ext cx="4402015" cy="4913100"/>
            <a:chOff x="6096000" y="1579775"/>
            <a:chExt cx="4402015" cy="49131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3552B-13CB-1473-FF5F-A121D51A4312}"/>
                </a:ext>
              </a:extLst>
            </p:cNvPr>
            <p:cNvSpPr txBox="1"/>
            <p:nvPr/>
          </p:nvSpPr>
          <p:spPr>
            <a:xfrm>
              <a:off x="7228326" y="1579775"/>
              <a:ext cx="213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Monaco" pitchFamily="2" charset="77"/>
                </a:rPr>
                <a:t>my_rscript.R</a:t>
              </a:r>
              <a:endParaRPr lang="en-US" b="1" dirty="0">
                <a:latin typeface="Monaco" pitchFamily="2" charset="77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35F34E-F3A0-9670-E831-BB8D162EBF20}"/>
                </a:ext>
              </a:extLst>
            </p:cNvPr>
            <p:cNvGrpSpPr/>
            <p:nvPr/>
          </p:nvGrpSpPr>
          <p:grpSpPr>
            <a:xfrm>
              <a:off x="6096000" y="2086977"/>
              <a:ext cx="4402015" cy="4405898"/>
              <a:chOff x="6096000" y="2086977"/>
              <a:chExt cx="4402015" cy="440589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D980A15-B716-DAF8-F4DA-72E0C7A23041}"/>
                  </a:ext>
                </a:extLst>
              </p:cNvPr>
              <p:cNvSpPr/>
              <p:nvPr/>
            </p:nvSpPr>
            <p:spPr>
              <a:xfrm>
                <a:off x="6096000" y="2086977"/>
                <a:ext cx="4402015" cy="440589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aco" pitchFamily="2" charset="7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64931-A2B4-E6C1-B66C-226FD526E492}"/>
                  </a:ext>
                </a:extLst>
              </p:cNvPr>
              <p:cNvSpPr txBox="1"/>
              <p:nvPr/>
            </p:nvSpPr>
            <p:spPr>
              <a:xfrm>
                <a:off x="6306064" y="2362718"/>
                <a:ext cx="39633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aco" pitchFamily="2" charset="77"/>
                  </a:rPr>
                  <a:t># my script to </a:t>
                </a:r>
                <a:r>
                  <a:rPr lang="en-US" dirty="0" err="1">
                    <a:latin typeface="Monaco" pitchFamily="2" charset="77"/>
                  </a:rPr>
                  <a:t>analyse</a:t>
                </a:r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height and mass data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rm(list = ls())</a:t>
                </a:r>
              </a:p>
              <a:p>
                <a:endParaRPr lang="en-US" dirty="0">
                  <a:latin typeface="Monaco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080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01FC5-3885-7C6D-39B5-C6406C295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8B28-B6B4-EE18-20A6-640A16E1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AB08-9060-9AD5-DCE6-675069F1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46" y="3582551"/>
            <a:ext cx="6611815" cy="9718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Load all the libraries and packages you need for the script</a:t>
            </a:r>
            <a:endParaRPr lang="en-US" dirty="0">
              <a:latin typeface="Monaco" pitchFamily="2" charset="77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A2A34D-5D5C-F4DC-2D6D-E581B63712DB}"/>
              </a:ext>
            </a:extLst>
          </p:cNvPr>
          <p:cNvGrpSpPr/>
          <p:nvPr/>
        </p:nvGrpSpPr>
        <p:grpSpPr>
          <a:xfrm>
            <a:off x="222739" y="1544744"/>
            <a:ext cx="4402015" cy="4913100"/>
            <a:chOff x="6096000" y="1579775"/>
            <a:chExt cx="4402015" cy="49131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77C91-D1F5-EF4F-19F2-85F2A61F3F69}"/>
                </a:ext>
              </a:extLst>
            </p:cNvPr>
            <p:cNvSpPr txBox="1"/>
            <p:nvPr/>
          </p:nvSpPr>
          <p:spPr>
            <a:xfrm>
              <a:off x="7228326" y="1579775"/>
              <a:ext cx="213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Monaco" pitchFamily="2" charset="77"/>
                </a:rPr>
                <a:t>my_rscript.R</a:t>
              </a:r>
              <a:endParaRPr lang="en-US" b="1" dirty="0">
                <a:latin typeface="Monaco" pitchFamily="2" charset="77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0A1D-8AA0-0629-FD3C-42A4C6887BF8}"/>
                </a:ext>
              </a:extLst>
            </p:cNvPr>
            <p:cNvGrpSpPr/>
            <p:nvPr/>
          </p:nvGrpSpPr>
          <p:grpSpPr>
            <a:xfrm>
              <a:off x="6096000" y="2086977"/>
              <a:ext cx="4402015" cy="4405898"/>
              <a:chOff x="6096000" y="2086977"/>
              <a:chExt cx="4402015" cy="440589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9BD7C86-AD0A-16B5-782B-A4883BE46BAC}"/>
                  </a:ext>
                </a:extLst>
              </p:cNvPr>
              <p:cNvSpPr/>
              <p:nvPr/>
            </p:nvSpPr>
            <p:spPr>
              <a:xfrm>
                <a:off x="6096000" y="2086977"/>
                <a:ext cx="4402015" cy="440589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aco" pitchFamily="2" charset="7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6FB608-1A0D-83BF-EE08-C688EE436274}"/>
                  </a:ext>
                </a:extLst>
              </p:cNvPr>
              <p:cNvSpPr txBox="1"/>
              <p:nvPr/>
            </p:nvSpPr>
            <p:spPr>
              <a:xfrm>
                <a:off x="6306064" y="2362718"/>
                <a:ext cx="396335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aco" pitchFamily="2" charset="77"/>
                  </a:rPr>
                  <a:t># my script to </a:t>
                </a:r>
                <a:r>
                  <a:rPr lang="en-US" dirty="0" err="1">
                    <a:latin typeface="Monaco" pitchFamily="2" charset="77"/>
                  </a:rPr>
                  <a:t>analyse</a:t>
                </a:r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height and mass data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clear environ</a:t>
                </a:r>
              </a:p>
              <a:p>
                <a:r>
                  <a:rPr lang="en-US" dirty="0">
                    <a:latin typeface="Monaco" pitchFamily="2" charset="77"/>
                  </a:rPr>
                  <a:t>rm(list = ls())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set up environ</a:t>
                </a:r>
              </a:p>
              <a:p>
                <a:r>
                  <a:rPr lang="en-US" dirty="0">
                    <a:latin typeface="Monaco" pitchFamily="2" charset="77"/>
                  </a:rPr>
                  <a:t>library(</a:t>
                </a:r>
                <a:r>
                  <a:rPr lang="en-US" dirty="0" err="1">
                    <a:latin typeface="Monaco" pitchFamily="2" charset="77"/>
                  </a:rPr>
                  <a:t>dplyr</a:t>
                </a:r>
                <a:r>
                  <a:rPr lang="en-US" dirty="0">
                    <a:latin typeface="Monaco" pitchFamily="2" charset="77"/>
                  </a:rPr>
                  <a:t>)</a:t>
                </a:r>
              </a:p>
              <a:p>
                <a:r>
                  <a:rPr lang="en-US" dirty="0">
                    <a:latin typeface="Monaco" pitchFamily="2" charset="77"/>
                  </a:rPr>
                  <a:t>library(ggplot2)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endParaRPr lang="en-US" dirty="0">
                  <a:latin typeface="Monaco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19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30F2-A1FF-0DB9-BCA3-04F78F54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603-561C-66FC-19D9-EACAB7B4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5254-AB47-9A63-2AF7-87A56381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23839"/>
            <a:ext cx="5873261" cy="20621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Declare all objects and paths you will need within the script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declare working directory if this is how you prefer to manage R</a:t>
            </a:r>
            <a:endParaRPr lang="en-US" dirty="0">
              <a:latin typeface="Monaco" pitchFamily="2" charset="77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49887B-B48B-3C64-2BF9-836F48225B2C}"/>
              </a:ext>
            </a:extLst>
          </p:cNvPr>
          <p:cNvGrpSpPr/>
          <p:nvPr/>
        </p:nvGrpSpPr>
        <p:grpSpPr>
          <a:xfrm>
            <a:off x="222739" y="1544744"/>
            <a:ext cx="5333999" cy="4913100"/>
            <a:chOff x="6096000" y="1579775"/>
            <a:chExt cx="5333999" cy="49131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FEBE1-AD85-FBEE-CC51-27549373C5F6}"/>
                </a:ext>
              </a:extLst>
            </p:cNvPr>
            <p:cNvSpPr txBox="1"/>
            <p:nvPr/>
          </p:nvSpPr>
          <p:spPr>
            <a:xfrm>
              <a:off x="7228326" y="1579775"/>
              <a:ext cx="213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Monaco" pitchFamily="2" charset="77"/>
                </a:rPr>
                <a:t>my_rscript.R</a:t>
              </a:r>
              <a:endParaRPr lang="en-US" b="1" dirty="0">
                <a:latin typeface="Monaco" pitchFamily="2" charset="77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6D5D46-2502-C05F-91EA-3F5C57D55F72}"/>
                </a:ext>
              </a:extLst>
            </p:cNvPr>
            <p:cNvGrpSpPr/>
            <p:nvPr/>
          </p:nvGrpSpPr>
          <p:grpSpPr>
            <a:xfrm>
              <a:off x="6096000" y="2086977"/>
              <a:ext cx="5333999" cy="4405898"/>
              <a:chOff x="6096000" y="2086977"/>
              <a:chExt cx="5333999" cy="440589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C9B798E-DAD2-5964-9372-66DB47BF709C}"/>
                  </a:ext>
                </a:extLst>
              </p:cNvPr>
              <p:cNvSpPr/>
              <p:nvPr/>
            </p:nvSpPr>
            <p:spPr>
              <a:xfrm>
                <a:off x="6096000" y="2086977"/>
                <a:ext cx="5333999" cy="440589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aco" pitchFamily="2" charset="7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D838ED-BEDB-5130-5094-3C14CF878939}"/>
                  </a:ext>
                </a:extLst>
              </p:cNvPr>
              <p:cNvSpPr txBox="1"/>
              <p:nvPr/>
            </p:nvSpPr>
            <p:spPr>
              <a:xfrm>
                <a:off x="6394461" y="2245558"/>
                <a:ext cx="503553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aco" pitchFamily="2" charset="77"/>
                  </a:rPr>
                  <a:t># my script to </a:t>
                </a:r>
                <a:r>
                  <a:rPr lang="en-US" dirty="0" err="1">
                    <a:latin typeface="Monaco" pitchFamily="2" charset="77"/>
                  </a:rPr>
                  <a:t>analyse</a:t>
                </a:r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height and mass data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clear environ</a:t>
                </a:r>
              </a:p>
              <a:p>
                <a:r>
                  <a:rPr lang="en-US" dirty="0">
                    <a:latin typeface="Monaco" pitchFamily="2" charset="77"/>
                  </a:rPr>
                  <a:t>rm(list = ls())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set up environ</a:t>
                </a:r>
              </a:p>
              <a:p>
                <a:r>
                  <a:rPr lang="en-US" dirty="0">
                    <a:latin typeface="Monaco" pitchFamily="2" charset="77"/>
                  </a:rPr>
                  <a:t>library(</a:t>
                </a:r>
                <a:r>
                  <a:rPr lang="en-US" dirty="0" err="1">
                    <a:latin typeface="Monaco" pitchFamily="2" charset="77"/>
                  </a:rPr>
                  <a:t>dplyr</a:t>
                </a:r>
                <a:r>
                  <a:rPr lang="en-US" dirty="0">
                    <a:latin typeface="Monaco" pitchFamily="2" charset="77"/>
                  </a:rPr>
                  <a:t>)</a:t>
                </a:r>
              </a:p>
              <a:p>
                <a:r>
                  <a:rPr lang="en-US" dirty="0">
                    <a:latin typeface="Monaco" pitchFamily="2" charset="77"/>
                  </a:rPr>
                  <a:t>library(ggplot2)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declare objects and paths</a:t>
                </a:r>
              </a:p>
              <a:p>
                <a:r>
                  <a:rPr lang="en-US" dirty="0" err="1">
                    <a:latin typeface="Monaco" pitchFamily="2" charset="77"/>
                  </a:rPr>
                  <a:t>data_path</a:t>
                </a:r>
                <a:r>
                  <a:rPr lang="en-US" dirty="0">
                    <a:latin typeface="Monaco" pitchFamily="2" charset="77"/>
                  </a:rPr>
                  <a:t> &lt;- “./</a:t>
                </a:r>
                <a:r>
                  <a:rPr lang="en-US" dirty="0" err="1">
                    <a:latin typeface="Monaco" pitchFamily="2" charset="77"/>
                  </a:rPr>
                  <a:t>starwars_data.csv</a:t>
                </a:r>
                <a:r>
                  <a:rPr lang="en-US" dirty="0">
                    <a:latin typeface="Monaco" pitchFamily="2" charset="77"/>
                  </a:rPr>
                  <a:t>”</a:t>
                </a:r>
              </a:p>
              <a:p>
                <a:r>
                  <a:rPr lang="en-US" dirty="0" err="1">
                    <a:latin typeface="Monaco" pitchFamily="2" charset="77"/>
                  </a:rPr>
                  <a:t>starwars</a:t>
                </a:r>
                <a:r>
                  <a:rPr lang="en-US" dirty="0">
                    <a:latin typeface="Monaco" pitchFamily="2" charset="77"/>
                  </a:rPr>
                  <a:t> &lt;- </a:t>
                </a:r>
                <a:r>
                  <a:rPr lang="en-US" dirty="0" err="1">
                    <a:latin typeface="Monaco" pitchFamily="2" charset="77"/>
                  </a:rPr>
                  <a:t>read_csv</a:t>
                </a:r>
                <a:r>
                  <a:rPr lang="en-US" dirty="0">
                    <a:latin typeface="Monaco" pitchFamily="2" charset="77"/>
                  </a:rPr>
                  <a:t>(</a:t>
                </a:r>
                <a:r>
                  <a:rPr lang="en-US" dirty="0" err="1">
                    <a:latin typeface="Monaco" pitchFamily="2" charset="77"/>
                  </a:rPr>
                  <a:t>data_path</a:t>
                </a:r>
                <a:r>
                  <a:rPr lang="en-US" dirty="0">
                    <a:latin typeface="Monaco" pitchFamily="2" charset="77"/>
                  </a:rPr>
                  <a:t>)</a:t>
                </a:r>
              </a:p>
              <a:p>
                <a:endParaRPr lang="en-US" dirty="0">
                  <a:latin typeface="Monaco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31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5274-8176-BED0-28B7-B5025FDA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recap</a:t>
            </a:r>
          </a:p>
        </p:txBody>
      </p:sp>
      <p:pic>
        <p:nvPicPr>
          <p:cNvPr id="6" name="Picture 5" descr="Worker typing on laptop">
            <a:extLst>
              <a:ext uri="{FF2B5EF4-FFF2-40B4-BE49-F238E27FC236}">
                <a16:creationId xmlns:a16="http://schemas.microsoft.com/office/drawing/2014/main" id="{47E00A72-C9F8-FBBD-05D9-C789A3A6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1" y="1648781"/>
            <a:ext cx="6641561" cy="49806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FD945-18CA-F3DC-E476-B9669F75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637" y="2164864"/>
            <a:ext cx="4719639" cy="365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go through the answers to the homework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44315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331A-B70E-5392-BF5B-6271DC13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D79-5C83-4D57-17A2-73F4D105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B940-2DB8-98B6-EF7E-B4D01FE1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23839"/>
            <a:ext cx="5873261" cy="20621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Annotate the working parts properly with comments</a:t>
            </a:r>
            <a:endParaRPr lang="en-US" dirty="0">
              <a:latin typeface="Monaco" pitchFamily="2" charset="77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35C2D7-0B79-75E8-49C8-3E4D0CC35243}"/>
              </a:ext>
            </a:extLst>
          </p:cNvPr>
          <p:cNvGrpSpPr/>
          <p:nvPr/>
        </p:nvGrpSpPr>
        <p:grpSpPr>
          <a:xfrm>
            <a:off x="222739" y="1544744"/>
            <a:ext cx="5603630" cy="5583718"/>
            <a:chOff x="6096000" y="1579775"/>
            <a:chExt cx="5603630" cy="55837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761A4C-2DE6-36A0-C8DA-C4A0F61ABCD0}"/>
                </a:ext>
              </a:extLst>
            </p:cNvPr>
            <p:cNvSpPr txBox="1"/>
            <p:nvPr/>
          </p:nvSpPr>
          <p:spPr>
            <a:xfrm>
              <a:off x="7228326" y="1579775"/>
              <a:ext cx="213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Monaco" pitchFamily="2" charset="77"/>
                </a:rPr>
                <a:t>my_rscript.R</a:t>
              </a:r>
              <a:endParaRPr lang="en-US" b="1" dirty="0">
                <a:latin typeface="Monaco" pitchFamily="2" charset="77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46ECA0-B1EB-2B53-C9BA-4283BC91FA96}"/>
                </a:ext>
              </a:extLst>
            </p:cNvPr>
            <p:cNvGrpSpPr/>
            <p:nvPr/>
          </p:nvGrpSpPr>
          <p:grpSpPr>
            <a:xfrm>
              <a:off x="6096000" y="2085180"/>
              <a:ext cx="5603630" cy="5078313"/>
              <a:chOff x="6096000" y="2085180"/>
              <a:chExt cx="5603630" cy="50783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1B473E1-DCEC-48D4-BC61-55E3F2D375CD}"/>
                  </a:ext>
                </a:extLst>
              </p:cNvPr>
              <p:cNvSpPr/>
              <p:nvPr/>
            </p:nvSpPr>
            <p:spPr>
              <a:xfrm>
                <a:off x="6096000" y="2085180"/>
                <a:ext cx="5333999" cy="464958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aco" pitchFamily="2" charset="7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67C437-BEB5-C93B-0E07-D6926284A1C5}"/>
                  </a:ext>
                </a:extLst>
              </p:cNvPr>
              <p:cNvSpPr txBox="1"/>
              <p:nvPr/>
            </p:nvSpPr>
            <p:spPr>
              <a:xfrm>
                <a:off x="6541000" y="2085180"/>
                <a:ext cx="515863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aco" pitchFamily="2" charset="77"/>
                  </a:rPr>
                  <a:t># my script to </a:t>
                </a:r>
                <a:r>
                  <a:rPr lang="en-US" dirty="0" err="1">
                    <a:latin typeface="Monaco" pitchFamily="2" charset="77"/>
                  </a:rPr>
                  <a:t>analyse</a:t>
                </a:r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height and mass data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clear environ</a:t>
                </a:r>
              </a:p>
              <a:p>
                <a:r>
                  <a:rPr lang="en-US" dirty="0">
                    <a:latin typeface="Monaco" pitchFamily="2" charset="77"/>
                  </a:rPr>
                  <a:t>rm(list = ls())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set up environ</a:t>
                </a:r>
              </a:p>
              <a:p>
                <a:r>
                  <a:rPr lang="en-US" dirty="0">
                    <a:latin typeface="Monaco" pitchFamily="2" charset="77"/>
                  </a:rPr>
                  <a:t>library(</a:t>
                </a:r>
                <a:r>
                  <a:rPr lang="en-US" dirty="0" err="1">
                    <a:latin typeface="Monaco" pitchFamily="2" charset="77"/>
                  </a:rPr>
                  <a:t>dplyr</a:t>
                </a:r>
                <a:r>
                  <a:rPr lang="en-US" dirty="0">
                    <a:latin typeface="Monaco" pitchFamily="2" charset="77"/>
                  </a:rPr>
                  <a:t>)</a:t>
                </a:r>
              </a:p>
              <a:p>
                <a:r>
                  <a:rPr lang="en-US" dirty="0">
                    <a:latin typeface="Monaco" pitchFamily="2" charset="77"/>
                  </a:rPr>
                  <a:t>library(ggplot2)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declare objects and paths</a:t>
                </a:r>
              </a:p>
              <a:p>
                <a:r>
                  <a:rPr lang="en-US" dirty="0" err="1">
                    <a:latin typeface="Monaco" pitchFamily="2" charset="77"/>
                  </a:rPr>
                  <a:t>data_path</a:t>
                </a:r>
                <a:r>
                  <a:rPr lang="en-US" dirty="0">
                    <a:latin typeface="Monaco" pitchFamily="2" charset="77"/>
                  </a:rPr>
                  <a:t> &lt;- “./</a:t>
                </a:r>
                <a:r>
                  <a:rPr lang="en-US" dirty="0" err="1">
                    <a:latin typeface="Monaco" pitchFamily="2" charset="77"/>
                  </a:rPr>
                  <a:t>starwars_data.csv</a:t>
                </a:r>
                <a:r>
                  <a:rPr lang="en-US" dirty="0">
                    <a:latin typeface="Monaco" pitchFamily="2" charset="77"/>
                  </a:rPr>
                  <a:t>”</a:t>
                </a:r>
              </a:p>
              <a:p>
                <a:r>
                  <a:rPr lang="en-US" dirty="0" err="1">
                    <a:latin typeface="Monaco" pitchFamily="2" charset="77"/>
                  </a:rPr>
                  <a:t>starwars</a:t>
                </a:r>
                <a:r>
                  <a:rPr lang="en-US" dirty="0">
                    <a:latin typeface="Monaco" pitchFamily="2" charset="77"/>
                  </a:rPr>
                  <a:t> &lt;- </a:t>
                </a:r>
                <a:r>
                  <a:rPr lang="en-US" dirty="0" err="1">
                    <a:latin typeface="Monaco" pitchFamily="2" charset="77"/>
                  </a:rPr>
                  <a:t>read_csv</a:t>
                </a:r>
                <a:r>
                  <a:rPr lang="en-US" dirty="0">
                    <a:latin typeface="Monaco" pitchFamily="2" charset="77"/>
                  </a:rPr>
                  <a:t>(</a:t>
                </a:r>
                <a:r>
                  <a:rPr lang="en-US" dirty="0" err="1">
                    <a:latin typeface="Monaco" pitchFamily="2" charset="77"/>
                  </a:rPr>
                  <a:t>data_path</a:t>
                </a:r>
                <a:r>
                  <a:rPr lang="en-US" dirty="0">
                    <a:latin typeface="Monaco" pitchFamily="2" charset="77"/>
                  </a:rPr>
                  <a:t>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r>
                  <a:rPr lang="en-US" dirty="0">
                    <a:latin typeface="Monaco" pitchFamily="2" charset="77"/>
                  </a:rPr>
                  <a:t># count species</a:t>
                </a:r>
              </a:p>
              <a:p>
                <a:r>
                  <a:rPr lang="en-US" dirty="0" err="1">
                    <a:latin typeface="Monaco" pitchFamily="2" charset="77"/>
                  </a:rPr>
                  <a:t>starwars</a:t>
                </a:r>
                <a:r>
                  <a:rPr lang="en-US" dirty="0">
                    <a:latin typeface="Monaco" pitchFamily="2" charset="77"/>
                  </a:rPr>
                  <a:t> %&gt;% count(species)</a:t>
                </a:r>
              </a:p>
              <a:p>
                <a:endParaRPr lang="en-US" dirty="0">
                  <a:latin typeface="Monaco" pitchFamily="2" charset="77"/>
                </a:endParaRPr>
              </a:p>
              <a:p>
                <a:endParaRPr lang="en-US" dirty="0">
                  <a:latin typeface="Monaco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1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 – other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54" y="3074133"/>
            <a:ext cx="5257800" cy="220125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up R so that it does NOT save your workspace each time you exit.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do this: RStudio&gt;Preferences&gt;Workspace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82B28-74F3-274B-8B86-F2173ADF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29" y="2877814"/>
            <a:ext cx="5224257" cy="2866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7E0D6E-88B8-3347-A223-91F40E88BB58}"/>
              </a:ext>
            </a:extLst>
          </p:cNvPr>
          <p:cNvSpPr/>
          <p:nvPr/>
        </p:nvSpPr>
        <p:spPr>
          <a:xfrm>
            <a:off x="7934259" y="4885290"/>
            <a:ext cx="3005959" cy="85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7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022B-6AE4-6B19-C306-1F3C8216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4DCE-92BE-EED7-4ABD-E79BBC87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time…</a:t>
            </a:r>
          </a:p>
        </p:txBody>
      </p:sp>
      <p:pic>
        <p:nvPicPr>
          <p:cNvPr id="6" name="Picture 5" descr="Worker typing on laptop">
            <a:extLst>
              <a:ext uri="{FF2B5EF4-FFF2-40B4-BE49-F238E27FC236}">
                <a16:creationId xmlns:a16="http://schemas.microsoft.com/office/drawing/2014/main" id="{BD015609-2A78-D9A3-9A80-EE3FC9DD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1" y="1648781"/>
            <a:ext cx="6641561" cy="49806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0E191-9D5D-2BFE-7DB2-3D02A39F5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637" y="2164864"/>
            <a:ext cx="4719639" cy="365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 R studio and we will work through some examples together</a:t>
            </a:r>
          </a:p>
        </p:txBody>
      </p:sp>
    </p:spTree>
    <p:extLst>
      <p:ext uri="{BB962C8B-B14F-4D97-AF65-F5344CB8AC3E}">
        <p14:creationId xmlns:p14="http://schemas.microsoft.com/office/powerpoint/2010/main" val="120405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5274-8176-BED0-28B7-B5025FDA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 tasks: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0D06-AA20-82DB-AD65-16480F89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0" y="1688123"/>
            <a:ext cx="9304162" cy="51698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Write a for loop to iterate over numbers 1 to 100, multiply each one by 5 and print the output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Write an if statement to multiply a number by 100 only if it is less than 100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Write an </a:t>
            </a:r>
            <a:r>
              <a:rPr lang="en-US" dirty="0" err="1"/>
              <a:t>ifelse</a:t>
            </a:r>
            <a:r>
              <a:rPr lang="en-US" dirty="0"/>
              <a:t>() statement to output "X is big" if x is greater than or equal to 20 and "X is small" if x is less than 20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Write a function to divide one input by another and return the output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modify your function from question 4 to have a default value for both inputs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Write a function to add 50 to an input variable only if the input is less than or equal to 10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BONUS</a:t>
            </a:r>
            <a:r>
              <a:rPr lang="en-US" dirty="0"/>
              <a:t>: Use nested </a:t>
            </a:r>
            <a:r>
              <a:rPr lang="en-US" dirty="0" err="1"/>
              <a:t>ifelse</a:t>
            </a:r>
            <a:r>
              <a:rPr lang="en-US" dirty="0"/>
              <a:t>() statements to add a new factor variable to the </a:t>
            </a:r>
            <a:r>
              <a:rPr lang="en-US" dirty="0" err="1"/>
              <a:t>airquality</a:t>
            </a:r>
            <a:r>
              <a:rPr lang="en-US" dirty="0"/>
              <a:t> data set that says early if the day is 10 or under, middle if the day is 11-20 and late if the day is 21 or greater.</a:t>
            </a:r>
          </a:p>
        </p:txBody>
      </p:sp>
    </p:spTree>
    <p:extLst>
      <p:ext uri="{BB962C8B-B14F-4D97-AF65-F5344CB8AC3E}">
        <p14:creationId xmlns:p14="http://schemas.microsoft.com/office/powerpoint/2010/main" val="267649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1C3E-A527-20E2-F937-4A1751E97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D39D-4DC9-E3AF-FE21-BA35C3E2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 tasks: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8B93E-DC06-1CA8-55BD-BF1D84F7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76" y="1997755"/>
            <a:ext cx="10025132" cy="485774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Create a new list with 5 named elements, make sure you include logical, character and numeric elements and at least one data frame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its number, access the second element in your list and return it as a list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its number, access the second element in your list and return it as a vector or data frame (whichever it would be outside of the list)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its name, access the 5</a:t>
            </a:r>
            <a:r>
              <a:rPr lang="en-US" baseline="30000" dirty="0"/>
              <a:t>th</a:t>
            </a:r>
            <a:r>
              <a:rPr lang="en-US" dirty="0"/>
              <a:t> element in your list.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the apply() function, find the total sums of each column in the </a:t>
            </a:r>
            <a:r>
              <a:rPr lang="en-US" dirty="0" err="1"/>
              <a:t>airquality</a:t>
            </a:r>
            <a:r>
              <a:rPr lang="en-US" dirty="0"/>
              <a:t> dataset (note: you'll need to reload the dataset to remove the column we added earlier)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lapply</a:t>
            </a:r>
            <a:r>
              <a:rPr lang="en-US" dirty="0"/>
              <a:t>() function, print the classes of the items in the list you made in question 1.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BONUS</a:t>
            </a:r>
            <a:r>
              <a:rPr lang="en-US" dirty="0"/>
              <a:t>: Using the </a:t>
            </a:r>
            <a:r>
              <a:rPr lang="en-US" dirty="0" err="1"/>
              <a:t>sapply</a:t>
            </a:r>
            <a:r>
              <a:rPr lang="en-US" dirty="0"/>
              <a:t>() function, paired with your own custom function output the class of each item in the list you created in question 1</a:t>
            </a:r>
          </a:p>
        </p:txBody>
      </p:sp>
    </p:spTree>
    <p:extLst>
      <p:ext uri="{BB962C8B-B14F-4D97-AF65-F5344CB8AC3E}">
        <p14:creationId xmlns:p14="http://schemas.microsoft.com/office/powerpoint/2010/main" val="264001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3023106"/>
            <a:ext cx="6846277" cy="2078160"/>
          </a:xfrm>
        </p:spPr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Reading in and manipulating VCF files in R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analysis (PCA) in R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 R scripts from the terminal</a:t>
            </a:r>
          </a:p>
        </p:txBody>
      </p:sp>
      <p:pic>
        <p:nvPicPr>
          <p:cNvPr id="2050" name="Picture 2" descr="How to use Terminal on Mac | Macworld">
            <a:extLst>
              <a:ext uri="{FF2B5EF4-FFF2-40B4-BE49-F238E27FC236}">
                <a16:creationId xmlns:a16="http://schemas.microsoft.com/office/drawing/2014/main" id="{89E0D1C9-F3C5-01E9-D6E5-270734B1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7" y="2574528"/>
            <a:ext cx="4958862" cy="29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5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8CE1-0E9E-B545-A478-962E00AE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0C2F-9CA5-C648-8C94-E5038C6B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89" y="2111117"/>
            <a:ext cx="8943461" cy="3769240"/>
          </a:xfrm>
        </p:spPr>
        <p:txBody>
          <a:bodyPr/>
          <a:lstStyle/>
          <a:p>
            <a:r>
              <a:rPr lang="en-GB" dirty="0"/>
              <a:t>Homework for this workshop is provided as a </a:t>
            </a:r>
            <a:r>
              <a:rPr lang="en-GB" dirty="0" err="1"/>
              <a:t>jupyter</a:t>
            </a:r>
            <a:r>
              <a:rPr lang="en-GB" dirty="0"/>
              <a:t> notebook on Moodle</a:t>
            </a:r>
          </a:p>
          <a:p>
            <a:r>
              <a:rPr lang="en-GB" dirty="0"/>
              <a:t>Please complete the homework for next session</a:t>
            </a:r>
          </a:p>
          <a:p>
            <a:endParaRPr lang="en-GB" dirty="0"/>
          </a:p>
        </p:txBody>
      </p:sp>
      <p:pic>
        <p:nvPicPr>
          <p:cNvPr id="2050" name="Picture 2" descr="How Much Homework Is Too Much? | Strategy Education">
            <a:extLst>
              <a:ext uri="{FF2B5EF4-FFF2-40B4-BE49-F238E27FC236}">
                <a16:creationId xmlns:a16="http://schemas.microsoft.com/office/drawing/2014/main" id="{5F8B9123-05F7-E953-8FCE-A07A934E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1" y="3995737"/>
            <a:ext cx="52768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QR code for scanning">
            <a:extLst>
              <a:ext uri="{FF2B5EF4-FFF2-40B4-BE49-F238E27FC236}">
                <a16:creationId xmlns:a16="http://schemas.microsoft.com/office/drawing/2014/main" id="{5F5AB488-6F90-079C-E9BD-71E46078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06" y="3056573"/>
            <a:ext cx="275844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21F5AE-A0B8-300B-EB93-8794B37F621A}"/>
              </a:ext>
            </a:extLst>
          </p:cNvPr>
          <p:cNvSpPr txBox="1"/>
          <p:nvPr/>
        </p:nvSpPr>
        <p:spPr>
          <a:xfrm>
            <a:off x="8782784" y="2624677"/>
            <a:ext cx="313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record your attendance:</a:t>
            </a:r>
          </a:p>
        </p:txBody>
      </p:sp>
    </p:spTree>
    <p:extLst>
      <p:ext uri="{BB962C8B-B14F-4D97-AF65-F5344CB8AC3E}">
        <p14:creationId xmlns:p14="http://schemas.microsoft.com/office/powerpoint/2010/main" val="2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C52-30CD-9544-902B-4270AF6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0050-A92F-E647-8708-67EA58B4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2071809"/>
            <a:ext cx="8956431" cy="4188314"/>
          </a:xfrm>
        </p:spPr>
        <p:txBody>
          <a:bodyPr>
            <a:normAutofit/>
          </a:bodyPr>
          <a:lstStyle/>
          <a:p>
            <a:r>
              <a:rPr lang="en-US" sz="3200" dirty="0"/>
              <a:t>Learning about control flow in R:</a:t>
            </a:r>
          </a:p>
          <a:p>
            <a:pPr lvl="1"/>
            <a:r>
              <a:rPr lang="en-US" sz="2800" dirty="0"/>
              <a:t>for, if, else, </a:t>
            </a:r>
            <a:r>
              <a:rPr lang="en-US" sz="2800" dirty="0" err="1"/>
              <a:t>ifelse</a:t>
            </a:r>
            <a:endParaRPr lang="en-US" sz="2800" dirty="0"/>
          </a:p>
          <a:p>
            <a:r>
              <a:rPr lang="en-US" sz="3200" dirty="0"/>
              <a:t>Writing functions in R</a:t>
            </a:r>
          </a:p>
          <a:p>
            <a:r>
              <a:rPr lang="en-US" sz="3200" dirty="0"/>
              <a:t>Lists in R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apply family of functions: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lapply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sapply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Scripting best practices in R</a:t>
            </a:r>
          </a:p>
        </p:txBody>
      </p:sp>
    </p:spTree>
    <p:extLst>
      <p:ext uri="{BB962C8B-B14F-4D97-AF65-F5344CB8AC3E}">
        <p14:creationId xmlns:p14="http://schemas.microsoft.com/office/powerpoint/2010/main" val="29474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6062" cy="4351338"/>
          </a:xfrm>
        </p:spPr>
        <p:txBody>
          <a:bodyPr/>
          <a:lstStyle/>
          <a:p>
            <a:r>
              <a:rPr lang="en-GB" dirty="0"/>
              <a:t>A real world example: boiling a kettle</a:t>
            </a:r>
          </a:p>
          <a:p>
            <a:r>
              <a:rPr lang="en-GB" dirty="0"/>
              <a:t>demonstrates the principle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16DF24-5304-7525-0FAF-2F08D3EF2C6E}"/>
              </a:ext>
            </a:extLst>
          </p:cNvPr>
          <p:cNvGrpSpPr/>
          <p:nvPr/>
        </p:nvGrpSpPr>
        <p:grpSpPr>
          <a:xfrm>
            <a:off x="6207878" y="658435"/>
            <a:ext cx="3243556" cy="5642398"/>
            <a:chOff x="8257389" y="460991"/>
            <a:chExt cx="3243556" cy="56423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5D854B7-D22D-B04F-BA6B-66C60DF8FCAA}"/>
                </a:ext>
              </a:extLst>
            </p:cNvPr>
            <p:cNvSpPr/>
            <p:nvPr/>
          </p:nvSpPr>
          <p:spPr>
            <a:xfrm>
              <a:off x="8387252" y="460991"/>
              <a:ext cx="1545021" cy="154502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Kettle on</a:t>
              </a: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A99EE8A3-EB32-D344-B450-D8B9FFDE1CA4}"/>
                </a:ext>
              </a:extLst>
            </p:cNvPr>
            <p:cNvSpPr/>
            <p:nvPr/>
          </p:nvSpPr>
          <p:spPr>
            <a:xfrm>
              <a:off x="8257389" y="2456273"/>
              <a:ext cx="1778881" cy="154502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 water boiling?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2FC96AD-E876-2042-8EBF-D63E4B7DDD20}"/>
                </a:ext>
              </a:extLst>
            </p:cNvPr>
            <p:cNvSpPr/>
            <p:nvPr/>
          </p:nvSpPr>
          <p:spPr>
            <a:xfrm>
              <a:off x="8257390" y="4558368"/>
              <a:ext cx="1778880" cy="154502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Stop heating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53EC7-A564-8C41-AA5F-E3F5DDB57CC7}"/>
                </a:ext>
              </a:extLst>
            </p:cNvPr>
            <p:cNvSpPr/>
            <p:nvPr/>
          </p:nvSpPr>
          <p:spPr>
            <a:xfrm>
              <a:off x="10376338" y="2666479"/>
              <a:ext cx="1124607" cy="1124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Continue to heat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77C086-B45D-0F49-BF09-4FF15E07A08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46830" y="2006012"/>
              <a:ext cx="12933" cy="4502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87F967-63AB-9748-BAAF-B773FB09AF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9146830" y="4001294"/>
              <a:ext cx="0" cy="5570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C87209-C2C2-4F4D-8566-43EE4CF1AA4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0036270" y="3228783"/>
              <a:ext cx="34006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30128157-7030-EE48-BB38-08B1DC287B2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9780714" y="1508550"/>
              <a:ext cx="536977" cy="177888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F2D5E4-3AA7-1142-8F55-0BF192E8B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2272" y="5330879"/>
              <a:ext cx="4440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81604F-9CE9-9945-B04D-C50AFBD70A11}"/>
                </a:ext>
              </a:extLst>
            </p:cNvPr>
            <p:cNvSpPr/>
            <p:nvPr/>
          </p:nvSpPr>
          <p:spPr>
            <a:xfrm>
              <a:off x="10376338" y="4668700"/>
              <a:ext cx="1124607" cy="1124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Kettle off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A9C514-71AF-2945-A8DA-80A6EE28251F}"/>
                </a:ext>
              </a:extLst>
            </p:cNvPr>
            <p:cNvSpPr txBox="1"/>
            <p:nvPr/>
          </p:nvSpPr>
          <p:spPr>
            <a:xfrm>
              <a:off x="8461466" y="4048999"/>
              <a:ext cx="624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72A257-49C9-C940-9CA3-F474A462194B}"/>
                </a:ext>
              </a:extLst>
            </p:cNvPr>
            <p:cNvSpPr txBox="1"/>
            <p:nvPr/>
          </p:nvSpPr>
          <p:spPr>
            <a:xfrm>
              <a:off x="9729920" y="2714184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pic>
        <p:nvPicPr>
          <p:cNvPr id="28" name="Picture 2" descr="You&amp;#39;re shouting at tea&amp;#39; - Yorkshire Tea&amp;#39;s brilliant response to Twitter  trolls goes viral - YorkshireLive">
            <a:extLst>
              <a:ext uri="{FF2B5EF4-FFF2-40B4-BE49-F238E27FC236}">
                <a16:creationId xmlns:a16="http://schemas.microsoft.com/office/drawing/2014/main" id="{BB17C1EE-A767-EC4C-8ED2-95EB5B32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8" y="3530806"/>
            <a:ext cx="3552696" cy="26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2CAEC-FCB7-1D60-CCBE-79746C2D8E03}"/>
              </a:ext>
            </a:extLst>
          </p:cNvPr>
          <p:cNvSpPr txBox="1">
            <a:spLocks/>
          </p:cNvSpPr>
          <p:nvPr/>
        </p:nvSpPr>
        <p:spPr>
          <a:xfrm>
            <a:off x="287132" y="1770073"/>
            <a:ext cx="9321748" cy="859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Perform different tasks depending on conditions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09E52D-32C3-A34D-201B-07156ADD5F83}"/>
              </a:ext>
            </a:extLst>
          </p:cNvPr>
          <p:cNvGrpSpPr/>
          <p:nvPr/>
        </p:nvGrpSpPr>
        <p:grpSpPr>
          <a:xfrm>
            <a:off x="2256730" y="2545825"/>
            <a:ext cx="9486886" cy="1503803"/>
            <a:chOff x="1547092" y="2509255"/>
            <a:chExt cx="9486886" cy="15038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427729-6EEC-A929-005B-82AA2774B4D8}"/>
                </a:ext>
              </a:extLst>
            </p:cNvPr>
            <p:cNvSpPr txBox="1"/>
            <p:nvPr/>
          </p:nvSpPr>
          <p:spPr>
            <a:xfrm>
              <a:off x="1547092" y="2997394"/>
              <a:ext cx="4313480" cy="1015663"/>
            </a:xfrm>
            <a:prstGeom prst="rect">
              <a:avLst/>
            </a:prstGeom>
            <a:solidFill>
              <a:srgbClr val="5AE0BB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latin typeface="Monaco" pitchFamily="2" charset="77"/>
                </a:defRPr>
              </a:lvl1pPr>
            </a:lstStyle>
            <a:p>
              <a:r>
                <a:rPr lang="en-US" sz="2000" dirty="0"/>
                <a:t>if (conditional statement){</a:t>
              </a:r>
            </a:p>
            <a:p>
              <a:r>
                <a:rPr lang="en-US" sz="2000" dirty="0"/>
                <a:t>   do some things if true</a:t>
              </a:r>
            </a:p>
            <a:p>
              <a:r>
                <a:rPr lang="en-US" sz="2000" dirty="0"/>
                <a:t>   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DC49C4-5673-DDA2-17A1-448986C7B288}"/>
                </a:ext>
              </a:extLst>
            </p:cNvPr>
            <p:cNvSpPr txBox="1"/>
            <p:nvPr/>
          </p:nvSpPr>
          <p:spPr>
            <a:xfrm>
              <a:off x="6393375" y="2997395"/>
              <a:ext cx="4640603" cy="1015663"/>
            </a:xfrm>
            <a:prstGeom prst="rect">
              <a:avLst/>
            </a:prstGeom>
            <a:solidFill>
              <a:srgbClr val="5AE0BB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latin typeface="Monaco" pitchFamily="2" charset="77"/>
                </a:defRPr>
              </a:lvl1pPr>
            </a:lstStyle>
            <a:p>
              <a:r>
                <a:rPr lang="en-US" sz="2000" dirty="0"/>
                <a:t>if (z &lt; 10){</a:t>
              </a:r>
            </a:p>
            <a:p>
              <a:r>
                <a:rPr lang="en-US" sz="2000" dirty="0"/>
                <a:t>   print(“z is less than 10”)</a:t>
              </a:r>
            </a:p>
            <a:p>
              <a:r>
                <a:rPr lang="en-US" sz="2000" dirty="0"/>
                <a:t>   }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C5B38F1A-E2D7-3763-D16E-91F0EFB3AA50}"/>
                </a:ext>
              </a:extLst>
            </p:cNvPr>
            <p:cNvSpPr txBox="1">
              <a:spLocks/>
            </p:cNvSpPr>
            <p:nvPr/>
          </p:nvSpPr>
          <p:spPr>
            <a:xfrm>
              <a:off x="3319857" y="2530684"/>
              <a:ext cx="2627870" cy="591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/>
                <a:t>Syntax: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65A69CE-A1EB-5261-5126-81349FE5A329}"/>
                </a:ext>
              </a:extLst>
            </p:cNvPr>
            <p:cNvSpPr txBox="1">
              <a:spLocks/>
            </p:cNvSpPr>
            <p:nvPr/>
          </p:nvSpPr>
          <p:spPr>
            <a:xfrm>
              <a:off x="7837866" y="2509255"/>
              <a:ext cx="2999047" cy="591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/>
                <a:t>Example: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4D5C29-215E-24F4-7B2E-3D9F612E24D8}"/>
              </a:ext>
            </a:extLst>
          </p:cNvPr>
          <p:cNvSpPr txBox="1">
            <a:spLocks/>
          </p:cNvSpPr>
          <p:nvPr/>
        </p:nvSpPr>
        <p:spPr>
          <a:xfrm>
            <a:off x="558265" y="3152212"/>
            <a:ext cx="1165662" cy="951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/>
              <a:t>if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5BB115-716B-7338-4D26-A06FD52D1D60}"/>
              </a:ext>
            </a:extLst>
          </p:cNvPr>
          <p:cNvSpPr txBox="1">
            <a:spLocks/>
          </p:cNvSpPr>
          <p:nvPr/>
        </p:nvSpPr>
        <p:spPr>
          <a:xfrm>
            <a:off x="212135" y="4626123"/>
            <a:ext cx="1778194" cy="10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CD3CA-3455-CC27-B604-BD346540A9F8}"/>
              </a:ext>
            </a:extLst>
          </p:cNvPr>
          <p:cNvSpPr txBox="1"/>
          <p:nvPr/>
        </p:nvSpPr>
        <p:spPr>
          <a:xfrm>
            <a:off x="2256730" y="4453742"/>
            <a:ext cx="4313480" cy="1631216"/>
          </a:xfrm>
          <a:prstGeom prst="rect">
            <a:avLst/>
          </a:prstGeom>
          <a:solidFill>
            <a:srgbClr val="5AE0BB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onaco" pitchFamily="2" charset="77"/>
              </a:defRPr>
            </a:lvl1pPr>
          </a:lstStyle>
          <a:p>
            <a:r>
              <a:rPr lang="en-US" sz="2000" dirty="0"/>
              <a:t>if (conditional statement){</a:t>
            </a:r>
          </a:p>
          <a:p>
            <a:r>
              <a:rPr lang="en-US" sz="2000" dirty="0"/>
              <a:t>   do some things if true</a:t>
            </a:r>
          </a:p>
          <a:p>
            <a:r>
              <a:rPr lang="en-US" sz="2000" dirty="0"/>
              <a:t>   } else {</a:t>
            </a:r>
          </a:p>
          <a:p>
            <a:r>
              <a:rPr lang="en-US" sz="2000" dirty="0"/>
              <a:t>do some things if false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BF412-01BE-F464-79D7-0EF363853CF1}"/>
              </a:ext>
            </a:extLst>
          </p:cNvPr>
          <p:cNvSpPr txBox="1"/>
          <p:nvPr/>
        </p:nvSpPr>
        <p:spPr>
          <a:xfrm>
            <a:off x="7103013" y="4453743"/>
            <a:ext cx="4640603" cy="1631216"/>
          </a:xfrm>
          <a:prstGeom prst="rect">
            <a:avLst/>
          </a:prstGeom>
          <a:solidFill>
            <a:srgbClr val="5AE0BB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onaco" pitchFamily="2" charset="77"/>
              </a:defRPr>
            </a:lvl1pPr>
          </a:lstStyle>
          <a:p>
            <a:r>
              <a:rPr lang="en-US" sz="2000" dirty="0"/>
              <a:t>if (z &lt; 10){</a:t>
            </a:r>
          </a:p>
          <a:p>
            <a:r>
              <a:rPr lang="en-US" sz="2000" dirty="0"/>
              <a:t>   print(“z is less than 10”)</a:t>
            </a:r>
          </a:p>
          <a:p>
            <a:r>
              <a:rPr lang="en-US" sz="2000" dirty="0"/>
              <a:t>   } else {</a:t>
            </a:r>
          </a:p>
          <a:p>
            <a:r>
              <a:rPr lang="en-US" sz="2000" dirty="0"/>
              <a:t>print(“z is more than 10”)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32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DBFAC-83E5-28D5-4668-204BCF775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DD34-AADA-6631-0A47-DC53C47C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834F08-250E-8430-2EC0-FEE5230454BF}"/>
              </a:ext>
            </a:extLst>
          </p:cNvPr>
          <p:cNvSpPr txBox="1">
            <a:spLocks/>
          </p:cNvSpPr>
          <p:nvPr/>
        </p:nvSpPr>
        <p:spPr>
          <a:xfrm>
            <a:off x="420130" y="1835400"/>
            <a:ext cx="9321748" cy="859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Perform different tasks depending on conditions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7834F-AAB0-A59A-804A-396D9CF9D153}"/>
              </a:ext>
            </a:extLst>
          </p:cNvPr>
          <p:cNvGrpSpPr/>
          <p:nvPr/>
        </p:nvGrpSpPr>
        <p:grpSpPr>
          <a:xfrm>
            <a:off x="2309566" y="2940381"/>
            <a:ext cx="9595302" cy="2263026"/>
            <a:chOff x="1547091" y="2530684"/>
            <a:chExt cx="9595302" cy="22630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A04E8-C4F0-D09A-9B40-8CA9767FD446}"/>
                </a:ext>
              </a:extLst>
            </p:cNvPr>
            <p:cNvSpPr txBox="1"/>
            <p:nvPr/>
          </p:nvSpPr>
          <p:spPr>
            <a:xfrm>
              <a:off x="1547091" y="2997394"/>
              <a:ext cx="9454625" cy="400110"/>
            </a:xfrm>
            <a:prstGeom prst="rect">
              <a:avLst/>
            </a:prstGeom>
            <a:solidFill>
              <a:srgbClr val="5AE0BB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latin typeface="Monaco" pitchFamily="2" charset="77"/>
                </a:defRPr>
              </a:lvl1pPr>
            </a:lstStyle>
            <a:p>
              <a:r>
                <a:rPr lang="en-US" sz="2000" dirty="0" err="1"/>
                <a:t>ifelse</a:t>
              </a:r>
              <a:r>
                <a:rPr lang="en-US" sz="2000" dirty="0"/>
                <a:t>(conditional statement, task if true, task if false)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23413-0FBF-EC33-BB0C-E27153230E29}"/>
                </a:ext>
              </a:extLst>
            </p:cNvPr>
            <p:cNvSpPr txBox="1"/>
            <p:nvPr/>
          </p:nvSpPr>
          <p:spPr>
            <a:xfrm>
              <a:off x="1547091" y="4393600"/>
              <a:ext cx="9595302" cy="400110"/>
            </a:xfrm>
            <a:prstGeom prst="rect">
              <a:avLst/>
            </a:prstGeom>
            <a:solidFill>
              <a:srgbClr val="5AE0BB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latin typeface="Monaco" pitchFamily="2" charset="77"/>
                </a:defRPr>
              </a:lvl1pPr>
            </a:lstStyle>
            <a:p>
              <a:r>
                <a:rPr lang="en-US" sz="2000" dirty="0" err="1"/>
                <a:t>ifelse</a:t>
              </a:r>
              <a:r>
                <a:rPr lang="en-US" sz="2000" dirty="0"/>
                <a:t>(z &lt; 10, print(“z is small”), print(“z is large”))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24C39A19-3001-5CE4-CD20-81399A1B74AC}"/>
                </a:ext>
              </a:extLst>
            </p:cNvPr>
            <p:cNvSpPr txBox="1">
              <a:spLocks/>
            </p:cNvSpPr>
            <p:nvPr/>
          </p:nvSpPr>
          <p:spPr>
            <a:xfrm>
              <a:off x="3319857" y="2530684"/>
              <a:ext cx="2627870" cy="591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/>
                <a:t>Syntax: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69541E6-1F67-BED8-83B7-00F58861EC69}"/>
                </a:ext>
              </a:extLst>
            </p:cNvPr>
            <p:cNvSpPr txBox="1">
              <a:spLocks/>
            </p:cNvSpPr>
            <p:nvPr/>
          </p:nvSpPr>
          <p:spPr>
            <a:xfrm>
              <a:off x="3134268" y="3801619"/>
              <a:ext cx="2999047" cy="591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/>
                <a:t>Example: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F3FACC-DA21-2B5B-8C42-F85B45E31C72}"/>
              </a:ext>
            </a:extLst>
          </p:cNvPr>
          <p:cNvSpPr txBox="1">
            <a:spLocks/>
          </p:cNvSpPr>
          <p:nvPr/>
        </p:nvSpPr>
        <p:spPr>
          <a:xfrm>
            <a:off x="151573" y="3943521"/>
            <a:ext cx="1967721" cy="85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 err="1"/>
              <a:t>ifelse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19899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29" y="2131476"/>
            <a:ext cx="8002901" cy="1719555"/>
          </a:xfrm>
        </p:spPr>
        <p:txBody>
          <a:bodyPr>
            <a:normAutofit/>
          </a:bodyPr>
          <a:lstStyle/>
          <a:p>
            <a:r>
              <a:rPr lang="en-GB" sz="3200" dirty="0"/>
              <a:t>Automate repetitive tasks</a:t>
            </a:r>
          </a:p>
          <a:p>
            <a:r>
              <a:rPr lang="en-GB" sz="3200" dirty="0"/>
              <a:t>Do many iterations of the same thing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1E580-6CBF-4A17-092B-8AB7382FC7DB}"/>
              </a:ext>
            </a:extLst>
          </p:cNvPr>
          <p:cNvSpPr txBox="1"/>
          <p:nvPr/>
        </p:nvSpPr>
        <p:spPr>
          <a:xfrm>
            <a:off x="592584" y="4251879"/>
            <a:ext cx="5345275" cy="1200329"/>
          </a:xfrm>
          <a:prstGeom prst="rect">
            <a:avLst/>
          </a:prstGeom>
          <a:solidFill>
            <a:srgbClr val="5AE0BB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onaco" pitchFamily="2" charset="77"/>
              </a:defRPr>
            </a:lvl1pPr>
          </a:lstStyle>
          <a:p>
            <a:r>
              <a:rPr lang="en-US" sz="2400" dirty="0"/>
              <a:t>for (variable in sequence){</a:t>
            </a:r>
          </a:p>
          <a:p>
            <a:r>
              <a:rPr lang="en-US" sz="2400" dirty="0"/>
              <a:t>   do some things</a:t>
            </a:r>
          </a:p>
          <a:p>
            <a:r>
              <a:rPr lang="en-US" sz="2400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F8B8F-39FA-80E3-6911-E968A3917C0F}"/>
              </a:ext>
            </a:extLst>
          </p:cNvPr>
          <p:cNvSpPr txBox="1"/>
          <p:nvPr/>
        </p:nvSpPr>
        <p:spPr>
          <a:xfrm>
            <a:off x="6588252" y="4251879"/>
            <a:ext cx="5345275" cy="1200329"/>
          </a:xfrm>
          <a:prstGeom prst="rect">
            <a:avLst/>
          </a:prstGeom>
          <a:solidFill>
            <a:srgbClr val="5AE0BB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onaco" pitchFamily="2" charset="77"/>
              </a:defRPr>
            </a:lvl1pPr>
          </a:lstStyle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in 1:10){</a:t>
            </a:r>
          </a:p>
          <a:p>
            <a:r>
              <a:rPr lang="en-US" sz="2400" dirty="0"/>
              <a:t>   print(</a:t>
            </a:r>
            <a:r>
              <a:rPr lang="en-US" sz="2400" dirty="0" err="1"/>
              <a:t>i</a:t>
            </a:r>
            <a:r>
              <a:rPr lang="en-US" sz="2400" dirty="0"/>
              <a:t> + 5)</a:t>
            </a:r>
          </a:p>
          <a:p>
            <a:r>
              <a:rPr lang="en-US" sz="2400" dirty="0"/>
              <a:t>   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DC0CBB-6168-1A68-9BB1-B2DAB6D619B9}"/>
              </a:ext>
            </a:extLst>
          </p:cNvPr>
          <p:cNvSpPr txBox="1">
            <a:spLocks/>
          </p:cNvSpPr>
          <p:nvPr/>
        </p:nvSpPr>
        <p:spPr>
          <a:xfrm>
            <a:off x="2636660" y="3755465"/>
            <a:ext cx="2627870" cy="59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Syntax: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404E54-30A2-837F-C194-0605AE1ED5CC}"/>
              </a:ext>
            </a:extLst>
          </p:cNvPr>
          <p:cNvSpPr txBox="1">
            <a:spLocks/>
          </p:cNvSpPr>
          <p:nvPr/>
        </p:nvSpPr>
        <p:spPr>
          <a:xfrm>
            <a:off x="8154390" y="3740178"/>
            <a:ext cx="2999047" cy="59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1844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brackets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2071810"/>
            <a:ext cx="10344665" cy="4155045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GB" sz="3200" dirty="0"/>
              <a:t>So far we have seen different uses for brackets in R: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Standard brackets/parentheses - i.e.</a:t>
            </a:r>
            <a:r>
              <a:rPr lang="en-GB" sz="3200" dirty="0">
                <a:latin typeface="Monaco" pitchFamily="2" charset="77"/>
              </a:rPr>
              <a:t> () </a:t>
            </a:r>
            <a:r>
              <a:rPr lang="en-GB" sz="3200" dirty="0"/>
              <a:t>– for functions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Square brackets – i.e. </a:t>
            </a:r>
            <a:r>
              <a:rPr lang="en-GB" sz="3200" dirty="0">
                <a:latin typeface="Monaco" pitchFamily="2" charset="77"/>
              </a:rPr>
              <a:t>[]</a:t>
            </a:r>
            <a:r>
              <a:rPr lang="en-GB" sz="3200" dirty="0"/>
              <a:t> - for indexes/</a:t>
            </a:r>
            <a:r>
              <a:rPr lang="en-GB" sz="3200" dirty="0" err="1"/>
              <a:t>subsetting</a:t>
            </a:r>
            <a:endParaRPr lang="en-GB" sz="3200" dirty="0"/>
          </a:p>
          <a:p>
            <a:pPr lvl="1">
              <a:spcAft>
                <a:spcPts val="2400"/>
              </a:spcAft>
            </a:pPr>
            <a:r>
              <a:rPr lang="en-GB" sz="3200" dirty="0"/>
              <a:t>Curly brackets – i.e. </a:t>
            </a:r>
            <a:r>
              <a:rPr lang="en-GB" sz="3200" dirty="0">
                <a:latin typeface="Monaco" pitchFamily="2" charset="77"/>
              </a:rPr>
              <a:t>{}</a:t>
            </a:r>
            <a:r>
              <a:rPr lang="en-GB" sz="3200" dirty="0"/>
              <a:t> – for defining blocks of code in functions or statements</a:t>
            </a:r>
          </a:p>
          <a:p>
            <a:pPr marL="0" indent="0">
              <a:spcAft>
                <a:spcPts val="2400"/>
              </a:spcAft>
              <a:buNone/>
            </a:pPr>
            <a:endParaRPr lang="en-GB" sz="3200" dirty="0"/>
          </a:p>
          <a:p>
            <a:pPr marL="0" indent="0">
              <a:spcAft>
                <a:spcPts val="2400"/>
              </a:spcAft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4967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A0B-E26F-7246-81BB-BC0A075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3D43-C524-834D-BF96-57EAC4FE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2423502"/>
            <a:ext cx="9958754" cy="3203575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GB" sz="3200" dirty="0"/>
              <a:t>Often you will need to write your own functions in R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Keeps code simpler and more readable 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Reduces duplication</a:t>
            </a:r>
          </a:p>
          <a:p>
            <a:pPr>
              <a:spcAft>
                <a:spcPts val="2400"/>
              </a:spcAft>
            </a:pPr>
            <a:r>
              <a:rPr lang="en-GB" sz="3200" dirty="0"/>
              <a:t>Very simple to do</a:t>
            </a:r>
          </a:p>
        </p:txBody>
      </p:sp>
    </p:spTree>
    <p:extLst>
      <p:ext uri="{BB962C8B-B14F-4D97-AF65-F5344CB8AC3E}">
        <p14:creationId xmlns:p14="http://schemas.microsoft.com/office/powerpoint/2010/main" val="147449756"/>
      </p:ext>
    </p:extLst>
  </p:cSld>
  <p:clrMapOvr>
    <a:masterClrMapping/>
  </p:clrMapOvr>
</p:sld>
</file>

<file path=ppt/theme/theme1.xml><?xml version="1.0" encoding="utf-8"?>
<a:theme xmlns:a="http://schemas.openxmlformats.org/drawingml/2006/main" name="R_ppt_background_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_ppt_background_theme" id="{1B582F7A-D67F-1644-B8E1-F4D6FA7ABEFC}" vid="{64A7EE4B-1D4F-DF40-A59C-0A9550A6A084}"/>
    </a:ext>
  </a:extLst>
</a:theme>
</file>

<file path=ppt/theme/theme2.xml><?xml version="1.0" encoding="utf-8"?>
<a:theme xmlns:a="http://schemas.openxmlformats.org/drawingml/2006/main" name="Laura's R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R_ppt_background_theme</Template>
  <TotalTime>10925</TotalTime>
  <Words>2463</Words>
  <Application>Microsoft Macintosh PowerPoint</Application>
  <PresentationFormat>Widescreen</PresentationFormat>
  <Paragraphs>246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Calibri Light</vt:lpstr>
      <vt:lpstr>Monaco</vt:lpstr>
      <vt:lpstr>R_ppt_background_theme</vt:lpstr>
      <vt:lpstr>Laura's R Theme</vt:lpstr>
      <vt:lpstr>PowerPoint Presentation</vt:lpstr>
      <vt:lpstr>Homework recap</vt:lpstr>
      <vt:lpstr>Learning objectives and outcomes</vt:lpstr>
      <vt:lpstr>Control flow</vt:lpstr>
      <vt:lpstr>Conditional statements</vt:lpstr>
      <vt:lpstr>Conditional statements</vt:lpstr>
      <vt:lpstr>For loops</vt:lpstr>
      <vt:lpstr>A note on brackets </vt:lpstr>
      <vt:lpstr>Writing your own functions</vt:lpstr>
      <vt:lpstr>The anatomy of a function</vt:lpstr>
      <vt:lpstr>Data structures in R - lists</vt:lpstr>
      <vt:lpstr>Why lists are important</vt:lpstr>
      <vt:lpstr>Apply family of functions</vt:lpstr>
      <vt:lpstr>Apply family of functions</vt:lpstr>
      <vt:lpstr>Writing useable and shareable R scripts</vt:lpstr>
      <vt:lpstr>R Scripts – a guide</vt:lpstr>
      <vt:lpstr>R Scripts – a guide</vt:lpstr>
      <vt:lpstr>R Scripts – a guide</vt:lpstr>
      <vt:lpstr>R Scripts – a guide</vt:lpstr>
      <vt:lpstr>R Scripts – a guide</vt:lpstr>
      <vt:lpstr>R Scripts – other tips</vt:lpstr>
      <vt:lpstr>Practical time…</vt:lpstr>
      <vt:lpstr>Try it yourself tasks:</vt:lpstr>
      <vt:lpstr>Try it yourself tasks:</vt:lpstr>
      <vt:lpstr>Up next</vt:lpstr>
      <vt:lpstr>Homework!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 – Part 1</dc:title>
  <dc:creator>Mark Ravinet</dc:creator>
  <cp:lastModifiedBy>Laura Dean (staff)</cp:lastModifiedBy>
  <cp:revision>22</cp:revision>
  <dcterms:created xsi:type="dcterms:W3CDTF">2021-11-07T17:16:24Z</dcterms:created>
  <dcterms:modified xsi:type="dcterms:W3CDTF">2024-10-22T09:14:12Z</dcterms:modified>
</cp:coreProperties>
</file>