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1"/>
  </p:notesMasterIdLst>
  <p:sldIdLst>
    <p:sldId id="256" r:id="rId2"/>
    <p:sldId id="257" r:id="rId3"/>
    <p:sldId id="258" r:id="rId4"/>
    <p:sldId id="259" r:id="rId5"/>
    <p:sldId id="260" r:id="rId6"/>
    <p:sldId id="337" r:id="rId7"/>
    <p:sldId id="338" r:id="rId8"/>
    <p:sldId id="339" r:id="rId9"/>
    <p:sldId id="265" r:id="rId10"/>
    <p:sldId id="340" r:id="rId11"/>
    <p:sldId id="341" r:id="rId12"/>
    <p:sldId id="342" r:id="rId13"/>
    <p:sldId id="343" r:id="rId14"/>
    <p:sldId id="344" r:id="rId15"/>
    <p:sldId id="347" r:id="rId16"/>
    <p:sldId id="261" r:id="rId17"/>
    <p:sldId id="262" r:id="rId18"/>
    <p:sldId id="348" r:id="rId19"/>
    <p:sldId id="351"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A90125-C876-FB26-DF75-A24433D90732}" name="Ana Pancorbo" initials="AP" userId="S::apancorbo@freepikco.onmicrosoft.com::4c647062-b286-4ec9-a79d-abe5166791c6" providerId="AD"/>
  <p188:author id="{60FB20EF-046E-9836-70C5-E8938F8A6740}" name="Paula López Rodríguez" initials="PLR" userId="S::prodriguez@freepikco.onmicrosoft.com::0dabe7f3-1114-4626-94e2-2624c6ec2ef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B2FC"/>
    <a:srgbClr val="363D23"/>
    <a:srgbClr val="444E2C"/>
    <a:srgbClr val="525D35"/>
    <a:srgbClr val="424B2B"/>
    <a:srgbClr val="FCF8EA"/>
    <a:srgbClr val="265444"/>
    <a:srgbClr val="6E6E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00" autoAdjust="0"/>
    <p:restoredTop sz="95079" autoAdjust="0"/>
  </p:normalViewPr>
  <p:slideViewPr>
    <p:cSldViewPr snapToGrid="0" showGuides="1">
      <p:cViewPr varScale="1">
        <p:scale>
          <a:sx n="110" d="100"/>
          <a:sy n="110" d="100"/>
        </p:scale>
        <p:origin x="547" y="86"/>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p:scale>
        <a:sx n="27" d="100"/>
        <a:sy n="2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9BCC49-4A81-45E3-B0BA-4506D0CC7A82}" type="datetimeFigureOut">
              <a:rPr lang="es-ES" smtClean="0"/>
              <a:t>02/05/2023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2F922-EF9C-456C-95E6-D96DA79A854E}" type="slidenum">
              <a:rPr lang="es-ES" smtClean="0"/>
              <a:t>‹#›</a:t>
            </a:fld>
            <a:endParaRPr lang="es-ES"/>
          </a:p>
        </p:txBody>
      </p:sp>
    </p:spTree>
    <p:extLst>
      <p:ext uri="{BB962C8B-B14F-4D97-AF65-F5344CB8AC3E}">
        <p14:creationId xmlns:p14="http://schemas.microsoft.com/office/powerpoint/2010/main" val="51039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iagrama de flujo: entrada manual 3">
            <a:extLst>
              <a:ext uri="{FF2B5EF4-FFF2-40B4-BE49-F238E27FC236}">
                <a16:creationId xmlns:a16="http://schemas.microsoft.com/office/drawing/2014/main" id="{C955E95D-F193-9FB5-D8C2-2719327C0F3C}"/>
              </a:ext>
            </a:extLst>
          </p:cNvPr>
          <p:cNvSpPr/>
          <p:nvPr userDrawn="1"/>
        </p:nvSpPr>
        <p:spPr>
          <a:xfrm rot="10800000">
            <a:off x="-7485" y="-2"/>
            <a:ext cx="1456209" cy="4081402"/>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riángulo rectángulo 4">
            <a:extLst>
              <a:ext uri="{FF2B5EF4-FFF2-40B4-BE49-F238E27FC236}">
                <a16:creationId xmlns:a16="http://schemas.microsoft.com/office/drawing/2014/main" id="{C4C21500-4633-3239-F2C2-D3C1CE5F55EE}"/>
              </a:ext>
            </a:extLst>
          </p:cNvPr>
          <p:cNvSpPr/>
          <p:nvPr userDrawn="1"/>
        </p:nvSpPr>
        <p:spPr>
          <a:xfrm rot="16200000">
            <a:off x="6154571" y="2154072"/>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 name="Grupo 5">
            <a:extLst>
              <a:ext uri="{FF2B5EF4-FFF2-40B4-BE49-F238E27FC236}">
                <a16:creationId xmlns:a16="http://schemas.microsoft.com/office/drawing/2014/main" id="{DED68A35-24B2-4F9F-DF00-C80C6652F298}"/>
              </a:ext>
            </a:extLst>
          </p:cNvPr>
          <p:cNvGrpSpPr/>
          <p:nvPr userDrawn="1"/>
        </p:nvGrpSpPr>
        <p:grpSpPr>
          <a:xfrm>
            <a:off x="5286532" y="3624718"/>
            <a:ext cx="1119057" cy="388741"/>
            <a:chOff x="1933859" y="1098243"/>
            <a:chExt cx="1743090" cy="605519"/>
          </a:xfrm>
          <a:solidFill>
            <a:schemeClr val="accent2"/>
          </a:solidFill>
        </p:grpSpPr>
        <p:sp>
          <p:nvSpPr>
            <p:cNvPr id="7" name="Triángulo isósceles 6">
              <a:extLst>
                <a:ext uri="{FF2B5EF4-FFF2-40B4-BE49-F238E27FC236}">
                  <a16:creationId xmlns:a16="http://schemas.microsoft.com/office/drawing/2014/main" id="{D668BC42-FAAE-F798-B095-1A3409E8AFCF}"/>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riángulo isósceles 7">
              <a:extLst>
                <a:ext uri="{FF2B5EF4-FFF2-40B4-BE49-F238E27FC236}">
                  <a16:creationId xmlns:a16="http://schemas.microsoft.com/office/drawing/2014/main" id="{8A76DFD6-BF94-408A-7456-D2F8A9161672}"/>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isósceles 8">
              <a:extLst>
                <a:ext uri="{FF2B5EF4-FFF2-40B4-BE49-F238E27FC236}">
                  <a16:creationId xmlns:a16="http://schemas.microsoft.com/office/drawing/2014/main" id="{0B8DF58E-294F-51FA-276F-C0E99DCB9F6A}"/>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ctrTitle"/>
          </p:nvPr>
        </p:nvSpPr>
        <p:spPr>
          <a:xfrm>
            <a:off x="1143000" y="1339988"/>
            <a:ext cx="6858000" cy="1484211"/>
          </a:xfrm>
        </p:spPr>
        <p:txBody>
          <a:bodyPr anchor="b">
            <a:noAutofit/>
          </a:bodyPr>
          <a:lstStyle>
            <a:lvl1pPr algn="ctr">
              <a:defRPr sz="5400">
                <a:solidFill>
                  <a:schemeClr val="tx2"/>
                </a:solidFill>
              </a:defRPr>
            </a:lvl1pPr>
          </a:lstStyle>
          <a:p>
            <a:r>
              <a:rPr lang="en-US" dirty="0"/>
              <a:t>Click to edit Master title style</a:t>
            </a:r>
          </a:p>
        </p:txBody>
      </p:sp>
      <p:sp>
        <p:nvSpPr>
          <p:cNvPr id="3" name="Subtitle 2"/>
          <p:cNvSpPr>
            <a:spLocks noGrp="1"/>
          </p:cNvSpPr>
          <p:nvPr>
            <p:ph type="subTitle" idx="1"/>
          </p:nvPr>
        </p:nvSpPr>
        <p:spPr>
          <a:xfrm>
            <a:off x="1143000" y="3202636"/>
            <a:ext cx="6858000" cy="351388"/>
          </a:xfrm>
        </p:spPr>
        <p:txBody>
          <a:bodyPr>
            <a:normAutofit/>
          </a:bodyPr>
          <a:lstStyle>
            <a:lvl1pPr marL="0" indent="0" algn="ctr">
              <a:buNone/>
              <a:defRPr sz="1800">
                <a:latin typeface="+mn-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2823002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ne column text">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4CBCF9EC-E00D-4C00-E79E-F3F48FE460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75160" y="3210907"/>
            <a:ext cx="1323295" cy="1360274"/>
          </a:xfrm>
          <a:prstGeom prst="rect">
            <a:avLst/>
          </a:prstGeom>
        </p:spPr>
      </p:pic>
      <p:pic>
        <p:nvPicPr>
          <p:cNvPr id="11" name="Gráfico 10">
            <a:extLst>
              <a:ext uri="{FF2B5EF4-FFF2-40B4-BE49-F238E27FC236}">
                <a16:creationId xmlns:a16="http://schemas.microsoft.com/office/drawing/2014/main" id="{C9AC2399-B95D-3099-CAD4-61AF349B8355}"/>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452216" y="340671"/>
            <a:ext cx="1694690" cy="1742047"/>
          </a:xfrm>
          <a:prstGeom prst="rect">
            <a:avLst/>
          </a:prstGeom>
        </p:spPr>
      </p:pic>
      <p:sp>
        <p:nvSpPr>
          <p:cNvPr id="12" name="Triángulo rectángulo 11">
            <a:extLst>
              <a:ext uri="{FF2B5EF4-FFF2-40B4-BE49-F238E27FC236}">
                <a16:creationId xmlns:a16="http://schemas.microsoft.com/office/drawing/2014/main" id="{E17D6635-2B40-1A57-5541-34CC6A99D21D}"/>
              </a:ext>
            </a:extLst>
          </p:cNvPr>
          <p:cNvSpPr/>
          <p:nvPr userDrawn="1"/>
        </p:nvSpPr>
        <p:spPr>
          <a:xfrm rot="16200000" flipH="1">
            <a:off x="6159500" y="753070"/>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3" name="Grupo 12">
            <a:extLst>
              <a:ext uri="{FF2B5EF4-FFF2-40B4-BE49-F238E27FC236}">
                <a16:creationId xmlns:a16="http://schemas.microsoft.com/office/drawing/2014/main" id="{9E56E9C2-8AE0-BD01-72E7-6DFAE34AD166}"/>
              </a:ext>
            </a:extLst>
          </p:cNvPr>
          <p:cNvGrpSpPr/>
          <p:nvPr userDrawn="1"/>
        </p:nvGrpSpPr>
        <p:grpSpPr>
          <a:xfrm>
            <a:off x="2624282" y="4014135"/>
            <a:ext cx="1520148" cy="528073"/>
            <a:chOff x="1933859" y="1098243"/>
            <a:chExt cx="1743090" cy="605519"/>
          </a:xfrm>
          <a:solidFill>
            <a:schemeClr val="accent2"/>
          </a:solidFill>
        </p:grpSpPr>
        <p:sp>
          <p:nvSpPr>
            <p:cNvPr id="14" name="Triángulo isósceles 13">
              <a:extLst>
                <a:ext uri="{FF2B5EF4-FFF2-40B4-BE49-F238E27FC236}">
                  <a16:creationId xmlns:a16="http://schemas.microsoft.com/office/drawing/2014/main" id="{6104CB0F-D154-CD53-969C-9153CE2E00A1}"/>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Triángulo isósceles 14">
              <a:extLst>
                <a:ext uri="{FF2B5EF4-FFF2-40B4-BE49-F238E27FC236}">
                  <a16:creationId xmlns:a16="http://schemas.microsoft.com/office/drawing/2014/main" id="{2736DE3D-24F2-1358-BFC1-38E78B4C9FF2}"/>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Triángulo isósceles 15">
              <a:extLst>
                <a:ext uri="{FF2B5EF4-FFF2-40B4-BE49-F238E27FC236}">
                  <a16:creationId xmlns:a16="http://schemas.microsoft.com/office/drawing/2014/main" id="{F093049A-8EBD-2EA3-BCE6-73287F579506}"/>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Content Placeholder 3">
            <a:extLst>
              <a:ext uri="{FF2B5EF4-FFF2-40B4-BE49-F238E27FC236}">
                <a16:creationId xmlns:a16="http://schemas.microsoft.com/office/drawing/2014/main" id="{768F7DF3-02F3-41BF-A060-159BA21B5D03}"/>
              </a:ext>
            </a:extLst>
          </p:cNvPr>
          <p:cNvSpPr>
            <a:spLocks noGrp="1"/>
          </p:cNvSpPr>
          <p:nvPr>
            <p:ph sz="half" idx="2"/>
          </p:nvPr>
        </p:nvSpPr>
        <p:spPr>
          <a:xfrm>
            <a:off x="4430662" y="2328900"/>
            <a:ext cx="3989438" cy="2030408"/>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7">
            <a:extLst>
              <a:ext uri="{FF2B5EF4-FFF2-40B4-BE49-F238E27FC236}">
                <a16:creationId xmlns:a16="http://schemas.microsoft.com/office/drawing/2014/main" id="{58967345-DB07-428F-8914-C3F421A8AF4B}"/>
              </a:ext>
            </a:extLst>
          </p:cNvPr>
          <p:cNvSpPr>
            <a:spLocks noGrp="1"/>
          </p:cNvSpPr>
          <p:nvPr>
            <p:ph type="title"/>
          </p:nvPr>
        </p:nvSpPr>
        <p:spPr>
          <a:xfrm>
            <a:off x="4430661" y="1072529"/>
            <a:ext cx="3989438" cy="1080736"/>
          </a:xfrm>
        </p:spPr>
        <p:txBody>
          <a:bodyPr/>
          <a:lstStyle/>
          <a:p>
            <a:r>
              <a:rPr lang="en-US" dirty="0"/>
              <a:t>Click to edit Master title style</a:t>
            </a:r>
          </a:p>
        </p:txBody>
      </p:sp>
    </p:spTree>
    <p:extLst>
      <p:ext uri="{BB962C8B-B14F-4D97-AF65-F5344CB8AC3E}">
        <p14:creationId xmlns:p14="http://schemas.microsoft.com/office/powerpoint/2010/main" val="1907460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809043F-2CB1-4697-ADC0-1A4B5CEE02B4}"/>
              </a:ext>
            </a:extLst>
          </p:cNvPr>
          <p:cNvSpPr>
            <a:spLocks noGrp="1"/>
          </p:cNvSpPr>
          <p:nvPr>
            <p:ph type="title"/>
          </p:nvPr>
        </p:nvSpPr>
        <p:spPr>
          <a:xfrm>
            <a:off x="628650" y="1243260"/>
            <a:ext cx="7886700" cy="2656981"/>
          </a:xfrm>
        </p:spPr>
        <p:txBody>
          <a:bodyPr/>
          <a:lstStyle/>
          <a:p>
            <a:r>
              <a:rPr lang="en-US"/>
              <a:t>Click to edit Master title style</a:t>
            </a:r>
          </a:p>
        </p:txBody>
      </p:sp>
    </p:spTree>
    <p:extLst>
      <p:ext uri="{BB962C8B-B14F-4D97-AF65-F5344CB8AC3E}">
        <p14:creationId xmlns:p14="http://schemas.microsoft.com/office/powerpoint/2010/main" val="1604782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nd description">
    <p:spTree>
      <p:nvGrpSpPr>
        <p:cNvPr id="1" name=""/>
        <p:cNvGrpSpPr/>
        <p:nvPr/>
      </p:nvGrpSpPr>
      <p:grpSpPr>
        <a:xfrm>
          <a:off x="0" y="0"/>
          <a:ext cx="0" cy="0"/>
          <a:chOff x="0" y="0"/>
          <a:chExt cx="0" cy="0"/>
        </a:xfrm>
      </p:grpSpPr>
      <p:sp>
        <p:nvSpPr>
          <p:cNvPr id="2" name="Title 1"/>
          <p:cNvSpPr>
            <a:spLocks noGrp="1"/>
          </p:cNvSpPr>
          <p:nvPr>
            <p:ph type="title"/>
          </p:nvPr>
        </p:nvSpPr>
        <p:spPr>
          <a:xfrm>
            <a:off x="723900" y="55245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723900" y="175260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635800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ption">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85D4F7D6-2D62-5C91-4BE2-20A3981414D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978455" y="3342075"/>
            <a:ext cx="1455625" cy="1496301"/>
          </a:xfrm>
          <a:prstGeom prst="rect">
            <a:avLst/>
          </a:prstGeom>
        </p:spPr>
      </p:pic>
      <p:pic>
        <p:nvPicPr>
          <p:cNvPr id="10" name="Gráfico 9">
            <a:extLst>
              <a:ext uri="{FF2B5EF4-FFF2-40B4-BE49-F238E27FC236}">
                <a16:creationId xmlns:a16="http://schemas.microsoft.com/office/drawing/2014/main" id="{DCDEB1BE-BDAE-2C28-4C67-78415CEAEE0C}"/>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111390" y="247758"/>
            <a:ext cx="1825197" cy="1876201"/>
          </a:xfrm>
          <a:prstGeom prst="rect">
            <a:avLst/>
          </a:prstGeom>
        </p:spPr>
      </p:pic>
      <p:sp>
        <p:nvSpPr>
          <p:cNvPr id="11" name="Diagrama de flujo: entrada manual 10">
            <a:extLst>
              <a:ext uri="{FF2B5EF4-FFF2-40B4-BE49-F238E27FC236}">
                <a16:creationId xmlns:a16="http://schemas.microsoft.com/office/drawing/2014/main" id="{F073C159-80E3-807F-7858-307DEFE8EB48}"/>
              </a:ext>
            </a:extLst>
          </p:cNvPr>
          <p:cNvSpPr/>
          <p:nvPr userDrawn="1"/>
        </p:nvSpPr>
        <p:spPr>
          <a:xfrm rot="10800000">
            <a:off x="-7485" y="-7622"/>
            <a:ext cx="1456209" cy="4081402"/>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Triángulo rectángulo 11">
            <a:extLst>
              <a:ext uri="{FF2B5EF4-FFF2-40B4-BE49-F238E27FC236}">
                <a16:creationId xmlns:a16="http://schemas.microsoft.com/office/drawing/2014/main" id="{4F905F12-96B6-6FDC-A6D3-DE5FFD521703}"/>
              </a:ext>
            </a:extLst>
          </p:cNvPr>
          <p:cNvSpPr/>
          <p:nvPr userDrawn="1"/>
        </p:nvSpPr>
        <p:spPr>
          <a:xfrm rot="16200000">
            <a:off x="6154571" y="2154072"/>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a:xfrm>
            <a:off x="912337" y="973393"/>
            <a:ext cx="3267389" cy="1964157"/>
          </a:xfrm>
        </p:spPr>
        <p:txBody>
          <a:bodyPr anchor="b">
            <a:noAutofit/>
          </a:bodyPr>
          <a:lstStyle>
            <a:lvl1pPr>
              <a:lnSpc>
                <a:spcPct val="100000"/>
              </a:lnSpc>
              <a:defRPr sz="3500"/>
            </a:lvl1pPr>
          </a:lstStyle>
          <a:p>
            <a:r>
              <a:rPr lang="en-US" dirty="0"/>
              <a:t>Click to edit Master title style</a:t>
            </a:r>
          </a:p>
        </p:txBody>
      </p:sp>
      <p:sp>
        <p:nvSpPr>
          <p:cNvPr id="4" name="Text Placeholder 3"/>
          <p:cNvSpPr>
            <a:spLocks noGrp="1"/>
          </p:cNvSpPr>
          <p:nvPr>
            <p:ph type="body" sz="half" idx="2"/>
          </p:nvPr>
        </p:nvSpPr>
        <p:spPr>
          <a:xfrm>
            <a:off x="905849" y="3096061"/>
            <a:ext cx="3267390" cy="1121342"/>
          </a:xfrm>
        </p:spPr>
        <p:txBody>
          <a:bodyPr>
            <a:normAutofit/>
          </a:bodyPr>
          <a:lstStyle>
            <a:lvl1pPr marL="0" indent="0">
              <a:lnSpc>
                <a:spcPct val="100000"/>
              </a:lnSpc>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Tree>
    <p:extLst>
      <p:ext uri="{BB962C8B-B14F-4D97-AF65-F5344CB8AC3E}">
        <p14:creationId xmlns:p14="http://schemas.microsoft.com/office/powerpoint/2010/main" val="1504375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numb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38118C-7525-42C5-83E9-649111189F8A}"/>
              </a:ext>
            </a:extLst>
          </p:cNvPr>
          <p:cNvSpPr>
            <a:spLocks noGrp="1"/>
          </p:cNvSpPr>
          <p:nvPr>
            <p:ph type="title"/>
          </p:nvPr>
        </p:nvSpPr>
        <p:spPr>
          <a:xfrm>
            <a:off x="723900" y="1243260"/>
            <a:ext cx="7696200" cy="2656981"/>
          </a:xfrm>
        </p:spPr>
        <p:txBody>
          <a:bodyPr/>
          <a:lstStyle/>
          <a:p>
            <a:r>
              <a:rPr lang="en-US" dirty="0"/>
              <a:t>Click to edit Master title style</a:t>
            </a:r>
          </a:p>
        </p:txBody>
      </p:sp>
    </p:spTree>
    <p:extLst>
      <p:ext uri="{BB962C8B-B14F-4D97-AF65-F5344CB8AC3E}">
        <p14:creationId xmlns:p14="http://schemas.microsoft.com/office/powerpoint/2010/main" val="2758148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7631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four columns">
    <p:spTree>
      <p:nvGrpSpPr>
        <p:cNvPr id="1" name=""/>
        <p:cNvGrpSpPr/>
        <p:nvPr/>
      </p:nvGrpSpPr>
      <p:grpSpPr>
        <a:xfrm>
          <a:off x="0" y="0"/>
          <a:ext cx="0" cy="0"/>
          <a:chOff x="0" y="0"/>
          <a:chExt cx="0" cy="0"/>
        </a:xfrm>
      </p:grpSpPr>
      <p:pic>
        <p:nvPicPr>
          <p:cNvPr id="27" name="Gráfico 26">
            <a:extLst>
              <a:ext uri="{FF2B5EF4-FFF2-40B4-BE49-F238E27FC236}">
                <a16:creationId xmlns:a16="http://schemas.microsoft.com/office/drawing/2014/main" id="{BA66AD1E-A668-2622-3C42-B1834909D6D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628479" y="1887384"/>
            <a:ext cx="1455625" cy="1496301"/>
          </a:xfrm>
          <a:prstGeom prst="rect">
            <a:avLst/>
          </a:prstGeom>
        </p:spPr>
      </p:pic>
      <p:pic>
        <p:nvPicPr>
          <p:cNvPr id="28" name="Gráfico 27">
            <a:extLst>
              <a:ext uri="{FF2B5EF4-FFF2-40B4-BE49-F238E27FC236}">
                <a16:creationId xmlns:a16="http://schemas.microsoft.com/office/drawing/2014/main" id="{63A43F33-70C2-2527-2367-ED55848D2AD9}"/>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178366" y="426435"/>
            <a:ext cx="1825197" cy="1876201"/>
          </a:xfrm>
          <a:prstGeom prst="rect">
            <a:avLst/>
          </a:prstGeom>
        </p:spPr>
      </p:pic>
      <p:sp>
        <p:nvSpPr>
          <p:cNvPr id="29" name="Diagrama de flujo: entrada manual 28">
            <a:extLst>
              <a:ext uri="{FF2B5EF4-FFF2-40B4-BE49-F238E27FC236}">
                <a16:creationId xmlns:a16="http://schemas.microsoft.com/office/drawing/2014/main" id="{5B0FB071-A331-7A3F-B205-0BDA8D3F7935}"/>
              </a:ext>
            </a:extLst>
          </p:cNvPr>
          <p:cNvSpPr/>
          <p:nvPr userDrawn="1"/>
        </p:nvSpPr>
        <p:spPr>
          <a:xfrm rot="5400000">
            <a:off x="2197203" y="1585089"/>
            <a:ext cx="1366681" cy="5761090"/>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 name="Date Placeholder 2">
            <a:extLst>
              <a:ext uri="{FF2B5EF4-FFF2-40B4-BE49-F238E27FC236}">
                <a16:creationId xmlns:a16="http://schemas.microsoft.com/office/drawing/2014/main" id="{5A23207F-3A99-479A-8D98-54FCC6B21D2A}"/>
              </a:ext>
            </a:extLst>
          </p:cNvPr>
          <p:cNvSpPr>
            <a:spLocks noGrp="1"/>
          </p:cNvSpPr>
          <p:nvPr>
            <p:ph type="dt" sz="half" idx="10"/>
          </p:nvPr>
        </p:nvSpPr>
        <p:spPr/>
        <p:txBody>
          <a:bodyPr/>
          <a:lstStyle/>
          <a:p>
            <a:fld id="{9513EFF7-90E2-431F-8E31-BA0CE4C55B2F}" type="datetimeFigureOut">
              <a:rPr lang="en-US" smtClean="0"/>
              <a:t>5/2/2023</a:t>
            </a:fld>
            <a:endParaRPr lang="en-US" dirty="0"/>
          </a:p>
        </p:txBody>
      </p:sp>
      <p:sp>
        <p:nvSpPr>
          <p:cNvPr id="4" name="Footer Placeholder 3">
            <a:extLst>
              <a:ext uri="{FF2B5EF4-FFF2-40B4-BE49-F238E27FC236}">
                <a16:creationId xmlns:a16="http://schemas.microsoft.com/office/drawing/2014/main" id="{2EABC894-7C47-47FE-979B-D1600C3FAC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1F3D13E-9C06-4F32-B4E5-20DCCDD93C3A}"/>
              </a:ext>
            </a:extLst>
          </p:cNvPr>
          <p:cNvSpPr>
            <a:spLocks noGrp="1"/>
          </p:cNvSpPr>
          <p:nvPr>
            <p:ph type="sldNum" sz="quarter" idx="12"/>
          </p:nvPr>
        </p:nvSpPr>
        <p:spPr/>
        <p:txBody>
          <a:bodyPr/>
          <a:lstStyle/>
          <a:p>
            <a:fld id="{5E0CEFFA-EA14-4325-A0F4-7973582784D2}" type="slidenum">
              <a:rPr lang="en-US" smtClean="0"/>
              <a:t>‹#›</a:t>
            </a:fld>
            <a:endParaRPr lang="en-US" dirty="0"/>
          </a:p>
        </p:txBody>
      </p:sp>
      <p:sp>
        <p:nvSpPr>
          <p:cNvPr id="11" name="Title 7">
            <a:extLst>
              <a:ext uri="{FF2B5EF4-FFF2-40B4-BE49-F238E27FC236}">
                <a16:creationId xmlns:a16="http://schemas.microsoft.com/office/drawing/2014/main" id="{E1A90284-BB8E-44FF-BAF3-4210A062EBE1}"/>
              </a:ext>
            </a:extLst>
          </p:cNvPr>
          <p:cNvSpPr>
            <a:spLocks noGrp="1"/>
          </p:cNvSpPr>
          <p:nvPr>
            <p:ph type="title" hasCustomPrompt="1"/>
          </p:nvPr>
        </p:nvSpPr>
        <p:spPr>
          <a:xfrm>
            <a:off x="723900" y="552450"/>
            <a:ext cx="7696200" cy="715566"/>
          </a:xfrm>
        </p:spPr>
        <p:txBody>
          <a:bodyPr/>
          <a:lstStyle>
            <a:lvl1pPr algn="ctr">
              <a:defRPr/>
            </a:lvl1pPr>
          </a:lstStyle>
          <a:p>
            <a:r>
              <a:rPr lang="en-US" dirty="0"/>
              <a:t>CLICK TO EDIT MASTER TITLE STYLE</a:t>
            </a:r>
          </a:p>
        </p:txBody>
      </p:sp>
      <p:sp>
        <p:nvSpPr>
          <p:cNvPr id="15" name="Text Placeholder 2">
            <a:extLst>
              <a:ext uri="{FF2B5EF4-FFF2-40B4-BE49-F238E27FC236}">
                <a16:creationId xmlns:a16="http://schemas.microsoft.com/office/drawing/2014/main" id="{44EB6436-7B2F-4CF4-A7B3-637707BBD72B}"/>
              </a:ext>
            </a:extLst>
          </p:cNvPr>
          <p:cNvSpPr>
            <a:spLocks noGrp="1"/>
          </p:cNvSpPr>
          <p:nvPr>
            <p:ph type="body" idx="1"/>
          </p:nvPr>
        </p:nvSpPr>
        <p:spPr>
          <a:xfrm>
            <a:off x="1878441" y="2111465"/>
            <a:ext cx="2269875" cy="428265"/>
          </a:xfrm>
        </p:spPr>
        <p:txBody>
          <a:bodyPr>
            <a:noAutofit/>
          </a:bodyPr>
          <a:lstStyle>
            <a:lvl1pPr marL="0" indent="0" algn="l">
              <a:buNone/>
              <a:defRPr sz="1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6" name="Text Placeholder 2">
            <a:extLst>
              <a:ext uri="{FF2B5EF4-FFF2-40B4-BE49-F238E27FC236}">
                <a16:creationId xmlns:a16="http://schemas.microsoft.com/office/drawing/2014/main" id="{4B9F2CB4-854C-4A2D-8E5A-AE2CAEDF36C6}"/>
              </a:ext>
            </a:extLst>
          </p:cNvPr>
          <p:cNvSpPr>
            <a:spLocks noGrp="1"/>
          </p:cNvSpPr>
          <p:nvPr>
            <p:ph type="body" idx="13"/>
          </p:nvPr>
        </p:nvSpPr>
        <p:spPr>
          <a:xfrm>
            <a:off x="1878441" y="1691487"/>
            <a:ext cx="2550242" cy="392482"/>
          </a:xfrm>
        </p:spPr>
        <p:txBody>
          <a:bodyPr>
            <a:noAutofit/>
          </a:bodyPr>
          <a:lstStyle>
            <a:lvl1pPr marL="0" indent="0" algn="l">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7" name="Text Placeholder 2">
            <a:extLst>
              <a:ext uri="{FF2B5EF4-FFF2-40B4-BE49-F238E27FC236}">
                <a16:creationId xmlns:a16="http://schemas.microsoft.com/office/drawing/2014/main" id="{02445460-6BB8-4584-BBAD-2A746E4E886E}"/>
              </a:ext>
            </a:extLst>
          </p:cNvPr>
          <p:cNvSpPr>
            <a:spLocks noGrp="1"/>
          </p:cNvSpPr>
          <p:nvPr>
            <p:ph type="body" idx="14"/>
          </p:nvPr>
        </p:nvSpPr>
        <p:spPr>
          <a:xfrm>
            <a:off x="988965" y="1571402"/>
            <a:ext cx="889474" cy="637443"/>
          </a:xfrm>
        </p:spPr>
        <p:txBody>
          <a:bodyPr>
            <a:noAutofit/>
          </a:bodyPr>
          <a:lstStyle>
            <a:lvl1pPr marL="0" indent="0" algn="ctr">
              <a:buNone/>
              <a:defRPr sz="40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8" name="Text Placeholder 2">
            <a:extLst>
              <a:ext uri="{FF2B5EF4-FFF2-40B4-BE49-F238E27FC236}">
                <a16:creationId xmlns:a16="http://schemas.microsoft.com/office/drawing/2014/main" id="{CD50625D-D1D2-4BED-A57E-AF2558964A5D}"/>
              </a:ext>
            </a:extLst>
          </p:cNvPr>
          <p:cNvSpPr>
            <a:spLocks noGrp="1"/>
          </p:cNvSpPr>
          <p:nvPr>
            <p:ph type="body" idx="15"/>
          </p:nvPr>
        </p:nvSpPr>
        <p:spPr>
          <a:xfrm>
            <a:off x="5650343" y="2111465"/>
            <a:ext cx="2269875" cy="428265"/>
          </a:xfrm>
        </p:spPr>
        <p:txBody>
          <a:bodyPr>
            <a:noAutofit/>
          </a:bodyPr>
          <a:lstStyle>
            <a:lvl1pPr marL="0" indent="0" algn="l">
              <a:buNone/>
              <a:defRPr sz="1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79B24D4A-24D4-4C19-B8E4-B7B34D055A22}"/>
              </a:ext>
            </a:extLst>
          </p:cNvPr>
          <p:cNvSpPr>
            <a:spLocks noGrp="1"/>
          </p:cNvSpPr>
          <p:nvPr>
            <p:ph type="body" idx="16"/>
          </p:nvPr>
        </p:nvSpPr>
        <p:spPr>
          <a:xfrm>
            <a:off x="5650343" y="1691487"/>
            <a:ext cx="2550242" cy="392482"/>
          </a:xfrm>
        </p:spPr>
        <p:txBody>
          <a:bodyPr>
            <a:noAutofit/>
          </a:bodyPr>
          <a:lstStyle>
            <a:lvl1pPr marL="0" indent="0" algn="l">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0" name="Text Placeholder 2">
            <a:extLst>
              <a:ext uri="{FF2B5EF4-FFF2-40B4-BE49-F238E27FC236}">
                <a16:creationId xmlns:a16="http://schemas.microsoft.com/office/drawing/2014/main" id="{AF97CD13-C2D8-4DF9-B701-0C88073DB5E7}"/>
              </a:ext>
            </a:extLst>
          </p:cNvPr>
          <p:cNvSpPr>
            <a:spLocks noGrp="1"/>
          </p:cNvSpPr>
          <p:nvPr>
            <p:ph type="body" idx="17"/>
          </p:nvPr>
        </p:nvSpPr>
        <p:spPr>
          <a:xfrm>
            <a:off x="4756761" y="1571402"/>
            <a:ext cx="889474" cy="637444"/>
          </a:xfrm>
        </p:spPr>
        <p:txBody>
          <a:bodyPr>
            <a:noAutofit/>
          </a:bodyPr>
          <a:lstStyle>
            <a:lvl1pPr marL="0" indent="0" algn="ctr">
              <a:buNone/>
              <a:defRPr sz="40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1" name="Text Placeholder 2">
            <a:extLst>
              <a:ext uri="{FF2B5EF4-FFF2-40B4-BE49-F238E27FC236}">
                <a16:creationId xmlns:a16="http://schemas.microsoft.com/office/drawing/2014/main" id="{4529610B-4413-481B-B9E0-8FEBA647F1CE}"/>
              </a:ext>
            </a:extLst>
          </p:cNvPr>
          <p:cNvSpPr>
            <a:spLocks noGrp="1"/>
          </p:cNvSpPr>
          <p:nvPr>
            <p:ph type="body" idx="18"/>
          </p:nvPr>
        </p:nvSpPr>
        <p:spPr>
          <a:xfrm>
            <a:off x="5650341" y="3573943"/>
            <a:ext cx="2269875" cy="446954"/>
          </a:xfrm>
        </p:spPr>
        <p:txBody>
          <a:bodyPr>
            <a:normAutofit/>
          </a:bodyPr>
          <a:lstStyle>
            <a:lvl1pPr marL="0" indent="0" algn="l">
              <a:buNone/>
              <a:defRPr sz="1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2" name="Text Placeholder 2">
            <a:extLst>
              <a:ext uri="{FF2B5EF4-FFF2-40B4-BE49-F238E27FC236}">
                <a16:creationId xmlns:a16="http://schemas.microsoft.com/office/drawing/2014/main" id="{79E34447-83CD-4552-9429-F4C44AEEADE0}"/>
              </a:ext>
            </a:extLst>
          </p:cNvPr>
          <p:cNvSpPr>
            <a:spLocks noGrp="1"/>
          </p:cNvSpPr>
          <p:nvPr>
            <p:ph type="body" idx="19"/>
          </p:nvPr>
        </p:nvSpPr>
        <p:spPr>
          <a:xfrm>
            <a:off x="5650341" y="3160835"/>
            <a:ext cx="2550242" cy="392482"/>
          </a:xfrm>
        </p:spPr>
        <p:txBody>
          <a:bodyPr>
            <a:noAutofit/>
          </a:bodyPr>
          <a:lstStyle>
            <a:lvl1pPr marL="0" indent="0" algn="l">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3" name="Text Placeholder 2">
            <a:extLst>
              <a:ext uri="{FF2B5EF4-FFF2-40B4-BE49-F238E27FC236}">
                <a16:creationId xmlns:a16="http://schemas.microsoft.com/office/drawing/2014/main" id="{2D68B7FF-8382-40DA-B2CD-B737321134AF}"/>
              </a:ext>
            </a:extLst>
          </p:cNvPr>
          <p:cNvSpPr>
            <a:spLocks noGrp="1"/>
          </p:cNvSpPr>
          <p:nvPr>
            <p:ph type="body" idx="20"/>
          </p:nvPr>
        </p:nvSpPr>
        <p:spPr>
          <a:xfrm>
            <a:off x="4756759" y="3033875"/>
            <a:ext cx="889474" cy="637444"/>
          </a:xfrm>
        </p:spPr>
        <p:txBody>
          <a:bodyPr>
            <a:noAutofit/>
          </a:bodyPr>
          <a:lstStyle>
            <a:lvl1pPr marL="0" indent="0" algn="ctr">
              <a:buNone/>
              <a:defRPr sz="40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4" name="Text Placeholder 2">
            <a:extLst>
              <a:ext uri="{FF2B5EF4-FFF2-40B4-BE49-F238E27FC236}">
                <a16:creationId xmlns:a16="http://schemas.microsoft.com/office/drawing/2014/main" id="{C1443ACC-3C2E-43B1-9C41-F1B650BA568E}"/>
              </a:ext>
            </a:extLst>
          </p:cNvPr>
          <p:cNvSpPr>
            <a:spLocks noGrp="1"/>
          </p:cNvSpPr>
          <p:nvPr>
            <p:ph type="body" idx="21"/>
          </p:nvPr>
        </p:nvSpPr>
        <p:spPr>
          <a:xfrm>
            <a:off x="1878441" y="3573943"/>
            <a:ext cx="2269875" cy="446954"/>
          </a:xfrm>
        </p:spPr>
        <p:txBody>
          <a:bodyPr>
            <a:noAutofit/>
          </a:bodyPr>
          <a:lstStyle>
            <a:lvl1pPr marL="0" indent="0" algn="l">
              <a:buNone/>
              <a:defRPr sz="14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5" name="Text Placeholder 2">
            <a:extLst>
              <a:ext uri="{FF2B5EF4-FFF2-40B4-BE49-F238E27FC236}">
                <a16:creationId xmlns:a16="http://schemas.microsoft.com/office/drawing/2014/main" id="{B307829D-4950-496A-B2D0-D6A3A027FF4A}"/>
              </a:ext>
            </a:extLst>
          </p:cNvPr>
          <p:cNvSpPr>
            <a:spLocks noGrp="1"/>
          </p:cNvSpPr>
          <p:nvPr>
            <p:ph type="body" idx="22"/>
          </p:nvPr>
        </p:nvSpPr>
        <p:spPr>
          <a:xfrm>
            <a:off x="1878441" y="3160835"/>
            <a:ext cx="2550242" cy="392482"/>
          </a:xfrm>
        </p:spPr>
        <p:txBody>
          <a:bodyPr>
            <a:noAutofit/>
          </a:bodyPr>
          <a:lstStyle>
            <a:lvl1pPr marL="0" indent="0" algn="l">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26" name="Text Placeholder 2">
            <a:extLst>
              <a:ext uri="{FF2B5EF4-FFF2-40B4-BE49-F238E27FC236}">
                <a16:creationId xmlns:a16="http://schemas.microsoft.com/office/drawing/2014/main" id="{0A44834D-2338-486D-8D4E-217E192CEA8D}"/>
              </a:ext>
            </a:extLst>
          </p:cNvPr>
          <p:cNvSpPr>
            <a:spLocks noGrp="1"/>
          </p:cNvSpPr>
          <p:nvPr>
            <p:ph type="body" idx="23"/>
          </p:nvPr>
        </p:nvSpPr>
        <p:spPr>
          <a:xfrm>
            <a:off x="981027" y="3032693"/>
            <a:ext cx="889474" cy="637443"/>
          </a:xfrm>
        </p:spPr>
        <p:txBody>
          <a:bodyPr>
            <a:noAutofit/>
          </a:bodyPr>
          <a:lstStyle>
            <a:lvl1pPr marL="0" indent="0" algn="ctr">
              <a:buNone/>
              <a:defRPr sz="40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841371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three columns">
    <p:spTree>
      <p:nvGrpSpPr>
        <p:cNvPr id="1" name=""/>
        <p:cNvGrpSpPr/>
        <p:nvPr/>
      </p:nvGrpSpPr>
      <p:grpSpPr>
        <a:xfrm>
          <a:off x="0" y="0"/>
          <a:ext cx="0" cy="0"/>
          <a:chOff x="0" y="0"/>
          <a:chExt cx="0" cy="0"/>
        </a:xfrm>
      </p:grpSpPr>
      <p:pic>
        <p:nvPicPr>
          <p:cNvPr id="17" name="Gráfico 16">
            <a:extLst>
              <a:ext uri="{FF2B5EF4-FFF2-40B4-BE49-F238E27FC236}">
                <a16:creationId xmlns:a16="http://schemas.microsoft.com/office/drawing/2014/main" id="{A56D2C67-597B-162A-9EA3-042F7A096553}"/>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896665" y="3337649"/>
            <a:ext cx="1455625" cy="1496301"/>
          </a:xfrm>
          <a:prstGeom prst="rect">
            <a:avLst/>
          </a:prstGeom>
        </p:spPr>
      </p:pic>
      <p:pic>
        <p:nvPicPr>
          <p:cNvPr id="18" name="Gráfico 17">
            <a:extLst>
              <a:ext uri="{FF2B5EF4-FFF2-40B4-BE49-F238E27FC236}">
                <a16:creationId xmlns:a16="http://schemas.microsoft.com/office/drawing/2014/main" id="{2223C08F-770E-9061-A506-F0A072FFD284}"/>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391037" y="127662"/>
            <a:ext cx="1825197" cy="1876201"/>
          </a:xfrm>
          <a:prstGeom prst="rect">
            <a:avLst/>
          </a:prstGeom>
        </p:spPr>
      </p:pic>
      <p:sp>
        <p:nvSpPr>
          <p:cNvPr id="19" name="Triángulo rectángulo 18">
            <a:extLst>
              <a:ext uri="{FF2B5EF4-FFF2-40B4-BE49-F238E27FC236}">
                <a16:creationId xmlns:a16="http://schemas.microsoft.com/office/drawing/2014/main" id="{B84B28DA-D436-4987-5CE9-3E2BAF896C72}"/>
              </a:ext>
            </a:extLst>
          </p:cNvPr>
          <p:cNvSpPr/>
          <p:nvPr userDrawn="1"/>
        </p:nvSpPr>
        <p:spPr>
          <a:xfrm rot="5400000">
            <a:off x="-755426" y="761611"/>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20" name="Grupo 19">
            <a:extLst>
              <a:ext uri="{FF2B5EF4-FFF2-40B4-BE49-F238E27FC236}">
                <a16:creationId xmlns:a16="http://schemas.microsoft.com/office/drawing/2014/main" id="{C12C8502-F5D5-B36C-9FB7-79F07838968F}"/>
              </a:ext>
            </a:extLst>
          </p:cNvPr>
          <p:cNvGrpSpPr/>
          <p:nvPr userDrawn="1"/>
        </p:nvGrpSpPr>
        <p:grpSpPr>
          <a:xfrm>
            <a:off x="6899952" y="4062977"/>
            <a:ext cx="1520148" cy="528073"/>
            <a:chOff x="1933859" y="1098243"/>
            <a:chExt cx="1743090" cy="605519"/>
          </a:xfrm>
          <a:solidFill>
            <a:schemeClr val="accent2"/>
          </a:solidFill>
        </p:grpSpPr>
        <p:sp>
          <p:nvSpPr>
            <p:cNvPr id="21" name="Triángulo isósceles 20">
              <a:extLst>
                <a:ext uri="{FF2B5EF4-FFF2-40B4-BE49-F238E27FC236}">
                  <a16:creationId xmlns:a16="http://schemas.microsoft.com/office/drawing/2014/main" id="{F452DB33-2F19-7162-A04E-3099A6E0263E}"/>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Triángulo isósceles 21">
              <a:extLst>
                <a:ext uri="{FF2B5EF4-FFF2-40B4-BE49-F238E27FC236}">
                  <a16:creationId xmlns:a16="http://schemas.microsoft.com/office/drawing/2014/main" id="{877D2DC7-4DFD-850A-2E01-6153DC5EDEAA}"/>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Triángulo isósceles 22">
              <a:extLst>
                <a:ext uri="{FF2B5EF4-FFF2-40B4-BE49-F238E27FC236}">
                  <a16:creationId xmlns:a16="http://schemas.microsoft.com/office/drawing/2014/main" id="{F32A6A95-FFD4-E983-82C4-2F367F7A8BB5}"/>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a:extLst>
              <a:ext uri="{FF2B5EF4-FFF2-40B4-BE49-F238E27FC236}">
                <a16:creationId xmlns:a16="http://schemas.microsoft.com/office/drawing/2014/main" id="{81B216C9-25F2-4E9A-9F78-0530A54C49E8}"/>
              </a:ext>
            </a:extLst>
          </p:cNvPr>
          <p:cNvSpPr>
            <a:spLocks noGrp="1"/>
          </p:cNvSpPr>
          <p:nvPr>
            <p:ph type="title"/>
          </p:nvPr>
        </p:nvSpPr>
        <p:spPr/>
        <p:txBody>
          <a:bodyPr/>
          <a:lstStyle>
            <a:lvl1pPr algn="ctr">
              <a:defRPr/>
            </a:lvl1pPr>
          </a:lstStyle>
          <a:p>
            <a:r>
              <a:rPr lang="en-US" dirty="0"/>
              <a:t>Click to edit Master title style</a:t>
            </a:r>
          </a:p>
        </p:txBody>
      </p:sp>
      <p:sp>
        <p:nvSpPr>
          <p:cNvPr id="6" name="Content Placeholder 2">
            <a:extLst>
              <a:ext uri="{FF2B5EF4-FFF2-40B4-BE49-F238E27FC236}">
                <a16:creationId xmlns:a16="http://schemas.microsoft.com/office/drawing/2014/main" id="{B55ED5E6-9651-4767-9A5B-CB3879448282}"/>
              </a:ext>
            </a:extLst>
          </p:cNvPr>
          <p:cNvSpPr>
            <a:spLocks noGrp="1"/>
          </p:cNvSpPr>
          <p:nvPr>
            <p:ph sz="half" idx="1"/>
          </p:nvPr>
        </p:nvSpPr>
        <p:spPr>
          <a:xfrm>
            <a:off x="817925" y="3051630"/>
            <a:ext cx="2444540" cy="719189"/>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2AEA3490-67CC-4B49-867B-59A5F0527F71}"/>
              </a:ext>
            </a:extLst>
          </p:cNvPr>
          <p:cNvSpPr>
            <a:spLocks noGrp="1"/>
          </p:cNvSpPr>
          <p:nvPr>
            <p:ph sz="half" idx="2"/>
          </p:nvPr>
        </p:nvSpPr>
        <p:spPr>
          <a:xfrm>
            <a:off x="3360177" y="3051630"/>
            <a:ext cx="2444540" cy="719189"/>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F44A65C1-537A-49EC-B360-2884C343A26E}"/>
              </a:ext>
            </a:extLst>
          </p:cNvPr>
          <p:cNvSpPr>
            <a:spLocks noGrp="1"/>
          </p:cNvSpPr>
          <p:nvPr>
            <p:ph type="body" idx="14"/>
          </p:nvPr>
        </p:nvSpPr>
        <p:spPr>
          <a:xfrm>
            <a:off x="907029" y="2637858"/>
            <a:ext cx="2266333" cy="392482"/>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9" name="Text Placeholder 2">
            <a:extLst>
              <a:ext uri="{FF2B5EF4-FFF2-40B4-BE49-F238E27FC236}">
                <a16:creationId xmlns:a16="http://schemas.microsoft.com/office/drawing/2014/main" id="{4A576A6E-6F7A-44AB-90FE-92E4056E8F3B}"/>
              </a:ext>
            </a:extLst>
          </p:cNvPr>
          <p:cNvSpPr>
            <a:spLocks noGrp="1"/>
          </p:cNvSpPr>
          <p:nvPr>
            <p:ph type="body" idx="17"/>
          </p:nvPr>
        </p:nvSpPr>
        <p:spPr>
          <a:xfrm>
            <a:off x="3449281" y="2636180"/>
            <a:ext cx="2266333" cy="392482"/>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Content Placeholder 3">
            <a:extLst>
              <a:ext uri="{FF2B5EF4-FFF2-40B4-BE49-F238E27FC236}">
                <a16:creationId xmlns:a16="http://schemas.microsoft.com/office/drawing/2014/main" id="{8ABFA7B1-3F38-4BB3-990D-E15E1AAD4718}"/>
              </a:ext>
            </a:extLst>
          </p:cNvPr>
          <p:cNvSpPr>
            <a:spLocks noGrp="1"/>
          </p:cNvSpPr>
          <p:nvPr>
            <p:ph sz="half" idx="18"/>
          </p:nvPr>
        </p:nvSpPr>
        <p:spPr>
          <a:xfrm>
            <a:off x="5902429" y="3051629"/>
            <a:ext cx="2444540" cy="719189"/>
          </a:xfrm>
        </p:spPr>
        <p:txBody>
          <a:bodyPr>
            <a:noAutofit/>
          </a:bodyPr>
          <a:lstStyle>
            <a:lvl1pPr marL="0" indent="0" algn="ctr">
              <a:buNone/>
              <a:defRPr sz="1400"/>
            </a:lvl1pPr>
            <a:lvl2pPr algn="ctr">
              <a:defRPr sz="1400"/>
            </a:lvl2pPr>
            <a:lvl3pPr algn="ctr">
              <a:defRPr sz="1400"/>
            </a:lvl3pPr>
            <a:lvl4pPr algn="ctr">
              <a:defRPr sz="1400"/>
            </a:lvl4pPr>
            <a:lvl5pPr algn="ct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a:extLst>
              <a:ext uri="{FF2B5EF4-FFF2-40B4-BE49-F238E27FC236}">
                <a16:creationId xmlns:a16="http://schemas.microsoft.com/office/drawing/2014/main" id="{10E1E2C2-B2A4-4196-9BED-46BB448A9BBA}"/>
              </a:ext>
            </a:extLst>
          </p:cNvPr>
          <p:cNvSpPr>
            <a:spLocks noGrp="1"/>
          </p:cNvSpPr>
          <p:nvPr>
            <p:ph type="body" idx="19"/>
          </p:nvPr>
        </p:nvSpPr>
        <p:spPr>
          <a:xfrm>
            <a:off x="5991533" y="2632030"/>
            <a:ext cx="2266333" cy="392482"/>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8713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áfico 8">
            <a:extLst>
              <a:ext uri="{FF2B5EF4-FFF2-40B4-BE49-F238E27FC236}">
                <a16:creationId xmlns:a16="http://schemas.microsoft.com/office/drawing/2014/main" id="{68729362-B699-5D47-E148-7CD3500072A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344693" y="3356646"/>
            <a:ext cx="1323295" cy="1360274"/>
          </a:xfrm>
          <a:prstGeom prst="rect">
            <a:avLst/>
          </a:prstGeom>
        </p:spPr>
      </p:pic>
      <p:pic>
        <p:nvPicPr>
          <p:cNvPr id="10" name="Gráfico 9">
            <a:extLst>
              <a:ext uri="{FF2B5EF4-FFF2-40B4-BE49-F238E27FC236}">
                <a16:creationId xmlns:a16="http://schemas.microsoft.com/office/drawing/2014/main" id="{531894BA-BA80-C526-F82D-F179680EDEC1}"/>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043129" y="957392"/>
            <a:ext cx="1694690" cy="1742047"/>
          </a:xfrm>
          <a:prstGeom prst="rect">
            <a:avLst/>
          </a:prstGeom>
        </p:spPr>
      </p:pic>
      <p:sp>
        <p:nvSpPr>
          <p:cNvPr id="11" name="Triángulo rectángulo 10">
            <a:extLst>
              <a:ext uri="{FF2B5EF4-FFF2-40B4-BE49-F238E27FC236}">
                <a16:creationId xmlns:a16="http://schemas.microsoft.com/office/drawing/2014/main" id="{5A9E743F-613B-5FA4-C8CD-ABFCDADB9D20}"/>
              </a:ext>
            </a:extLst>
          </p:cNvPr>
          <p:cNvSpPr/>
          <p:nvPr userDrawn="1"/>
        </p:nvSpPr>
        <p:spPr>
          <a:xfrm rot="5400000">
            <a:off x="-755426" y="761611"/>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Diagrama de flujo: entrada manual 11">
            <a:extLst>
              <a:ext uri="{FF2B5EF4-FFF2-40B4-BE49-F238E27FC236}">
                <a16:creationId xmlns:a16="http://schemas.microsoft.com/office/drawing/2014/main" id="{C771E3D8-D68C-18CA-B5F0-9EA2CE7741D0}"/>
              </a:ext>
            </a:extLst>
          </p:cNvPr>
          <p:cNvSpPr/>
          <p:nvPr userDrawn="1"/>
        </p:nvSpPr>
        <p:spPr>
          <a:xfrm rot="10800000" flipH="1" flipV="1">
            <a:off x="7263015" y="1062098"/>
            <a:ext cx="1880985" cy="4081402"/>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a:xfrm>
            <a:off x="723900" y="1956201"/>
            <a:ext cx="7696200" cy="1671744"/>
          </a:xfrm>
        </p:spPr>
        <p:txBody>
          <a:bodyPr anchor="b">
            <a:noAutofit/>
          </a:bodyPr>
          <a:lstStyle>
            <a:lvl1pPr algn="ctr">
              <a:defRPr sz="5000"/>
            </a:lvl1pPr>
          </a:lstStyle>
          <a:p>
            <a:r>
              <a:rPr lang="en-US" dirty="0"/>
              <a:t>Click to edit Master title style</a:t>
            </a:r>
          </a:p>
        </p:txBody>
      </p:sp>
      <p:sp>
        <p:nvSpPr>
          <p:cNvPr id="3" name="Text Placeholder 2"/>
          <p:cNvSpPr>
            <a:spLocks noGrp="1"/>
          </p:cNvSpPr>
          <p:nvPr>
            <p:ph type="body" idx="1"/>
          </p:nvPr>
        </p:nvSpPr>
        <p:spPr>
          <a:xfrm>
            <a:off x="3203839" y="3636975"/>
            <a:ext cx="2626320" cy="519209"/>
          </a:xfrm>
        </p:spPr>
        <p:txBody>
          <a:bodyPr>
            <a:noAutofit/>
          </a:bodyPr>
          <a:lstStyle>
            <a:lvl1pPr marL="0" indent="0" algn="ctr">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8" name="Text Placeholder 2">
            <a:extLst>
              <a:ext uri="{FF2B5EF4-FFF2-40B4-BE49-F238E27FC236}">
                <a16:creationId xmlns:a16="http://schemas.microsoft.com/office/drawing/2014/main" id="{53FEA4E8-678D-4279-BA7C-4E624B9ABEBE}"/>
              </a:ext>
            </a:extLst>
          </p:cNvPr>
          <p:cNvSpPr>
            <a:spLocks noGrp="1"/>
          </p:cNvSpPr>
          <p:nvPr>
            <p:ph type="body" idx="10"/>
          </p:nvPr>
        </p:nvSpPr>
        <p:spPr>
          <a:xfrm>
            <a:off x="3822605" y="772522"/>
            <a:ext cx="1498790" cy="982154"/>
          </a:xfrm>
        </p:spPr>
        <p:txBody>
          <a:bodyPr>
            <a:noAutofit/>
          </a:bodyPr>
          <a:lstStyle>
            <a:lvl1pPr marL="0" indent="0" algn="ctr">
              <a:buNone/>
              <a:defRPr sz="7200">
                <a:solidFill>
                  <a:schemeClr val="accent1"/>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5453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body">
    <p:spTree>
      <p:nvGrpSpPr>
        <p:cNvPr id="1" name=""/>
        <p:cNvGrpSpPr/>
        <p:nvPr/>
      </p:nvGrpSpPr>
      <p:grpSpPr>
        <a:xfrm>
          <a:off x="0" y="0"/>
          <a:ext cx="0" cy="0"/>
          <a:chOff x="0" y="0"/>
          <a:chExt cx="0" cy="0"/>
        </a:xfrm>
      </p:grpSpPr>
      <p:sp>
        <p:nvSpPr>
          <p:cNvPr id="7" name="Triángulo rectángulo 6">
            <a:extLst>
              <a:ext uri="{FF2B5EF4-FFF2-40B4-BE49-F238E27FC236}">
                <a16:creationId xmlns:a16="http://schemas.microsoft.com/office/drawing/2014/main" id="{EA3A1F08-C75A-E91E-33B9-C5AABFF22851}"/>
              </a:ext>
            </a:extLst>
          </p:cNvPr>
          <p:cNvSpPr/>
          <p:nvPr userDrawn="1"/>
        </p:nvSpPr>
        <p:spPr>
          <a:xfrm rot="16200000">
            <a:off x="6369459" y="2368960"/>
            <a:ext cx="2002097" cy="3546984"/>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Gráfico 3">
            <a:extLst>
              <a:ext uri="{FF2B5EF4-FFF2-40B4-BE49-F238E27FC236}">
                <a16:creationId xmlns:a16="http://schemas.microsoft.com/office/drawing/2014/main" id="{D781046C-4BDB-EB08-6E71-CB72F5FBB9D7}"/>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338383" y="3394301"/>
            <a:ext cx="1455625" cy="1496301"/>
          </a:xfrm>
          <a:prstGeom prst="rect">
            <a:avLst/>
          </a:prstGeom>
        </p:spPr>
      </p:pic>
      <p:pic>
        <p:nvPicPr>
          <p:cNvPr id="5" name="Gráfico 4">
            <a:extLst>
              <a:ext uri="{FF2B5EF4-FFF2-40B4-BE49-F238E27FC236}">
                <a16:creationId xmlns:a16="http://schemas.microsoft.com/office/drawing/2014/main" id="{D4CCCA93-67C9-5993-6425-8CEC67A2C56C}"/>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310769" y="491778"/>
            <a:ext cx="1825197" cy="1876201"/>
          </a:xfrm>
          <a:prstGeom prst="rect">
            <a:avLst/>
          </a:prstGeom>
        </p:spPr>
      </p:pic>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marL="0" indent="0">
              <a:buNone/>
              <a:defRPr sz="1400">
                <a:solidFill>
                  <a:schemeClr val="tx2"/>
                </a:solidFill>
              </a:defRPr>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dirty="0"/>
              <a:t>Click to edit Master text styles</a:t>
            </a:r>
          </a:p>
          <a:p>
            <a:pPr lvl="0"/>
            <a:r>
              <a:rPr lang="en-US" dirty="0"/>
              <a:t>Second level</a:t>
            </a:r>
          </a:p>
          <a:p>
            <a:pPr lvl="0"/>
            <a:r>
              <a:rPr lang="en-US" dirty="0"/>
              <a:t>Third level</a:t>
            </a:r>
          </a:p>
          <a:p>
            <a:pPr lvl="0"/>
            <a:r>
              <a:rPr lang="en-US" dirty="0"/>
              <a:t>Fourth level</a:t>
            </a:r>
          </a:p>
          <a:p>
            <a:pPr lvl="0"/>
            <a:r>
              <a:rPr lang="en-US" dirty="0"/>
              <a:t>Fifth level</a:t>
            </a:r>
          </a:p>
        </p:txBody>
      </p:sp>
    </p:spTree>
    <p:extLst>
      <p:ext uri="{BB962C8B-B14F-4D97-AF65-F5344CB8AC3E}">
        <p14:creationId xmlns:p14="http://schemas.microsoft.com/office/powerpoint/2010/main" val="2226595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pic>
        <p:nvPicPr>
          <p:cNvPr id="16" name="Gráfico 15">
            <a:extLst>
              <a:ext uri="{FF2B5EF4-FFF2-40B4-BE49-F238E27FC236}">
                <a16:creationId xmlns:a16="http://schemas.microsoft.com/office/drawing/2014/main" id="{9BF5A752-D16D-6629-1180-FEDADFB7FD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484031" y="2996729"/>
            <a:ext cx="1323295" cy="1360274"/>
          </a:xfrm>
          <a:prstGeom prst="rect">
            <a:avLst/>
          </a:prstGeom>
        </p:spPr>
      </p:pic>
      <p:pic>
        <p:nvPicPr>
          <p:cNvPr id="17" name="Gráfico 16">
            <a:extLst>
              <a:ext uri="{FF2B5EF4-FFF2-40B4-BE49-F238E27FC236}">
                <a16:creationId xmlns:a16="http://schemas.microsoft.com/office/drawing/2014/main" id="{746A655B-FAE7-8736-5755-FAEC3478C3BF}"/>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094234" y="610861"/>
            <a:ext cx="1694690" cy="1742047"/>
          </a:xfrm>
          <a:prstGeom prst="rect">
            <a:avLst/>
          </a:prstGeom>
        </p:spPr>
      </p:pic>
      <p:sp>
        <p:nvSpPr>
          <p:cNvPr id="18" name="Diagrama de flujo: entrada manual 17">
            <a:extLst>
              <a:ext uri="{FF2B5EF4-FFF2-40B4-BE49-F238E27FC236}">
                <a16:creationId xmlns:a16="http://schemas.microsoft.com/office/drawing/2014/main" id="{0C160CA8-10F2-F4CD-9D97-8A59908DC224}"/>
              </a:ext>
            </a:extLst>
          </p:cNvPr>
          <p:cNvSpPr/>
          <p:nvPr userDrawn="1"/>
        </p:nvSpPr>
        <p:spPr>
          <a:xfrm rot="16200000" flipH="1">
            <a:off x="5201116" y="1200109"/>
            <a:ext cx="1189350" cy="6694629"/>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ontent Placeholder 2"/>
          <p:cNvSpPr>
            <a:spLocks noGrp="1"/>
          </p:cNvSpPr>
          <p:nvPr>
            <p:ph sz="half" idx="1"/>
          </p:nvPr>
        </p:nvSpPr>
        <p:spPr>
          <a:xfrm>
            <a:off x="1164514" y="2823700"/>
            <a:ext cx="2771770" cy="987021"/>
          </a:xfrm>
        </p:spPr>
        <p:txBody>
          <a:bodyPr>
            <a:noAutofit/>
          </a:bodyPr>
          <a:lstStyle>
            <a:lvl1pPr marL="0" indent="0" algn="ctr">
              <a:buNone/>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95741" y="2826453"/>
            <a:ext cx="2771770" cy="987023"/>
          </a:xfrm>
        </p:spPr>
        <p:txBody>
          <a:bodyPr>
            <a:noAutofit/>
          </a:bodyPr>
          <a:lstStyle>
            <a:lvl1pPr marL="0" indent="0" algn="ctr">
              <a:buNone/>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647D2E8C-1B66-4B58-9E61-419F96DF96F9}"/>
              </a:ext>
            </a:extLst>
          </p:cNvPr>
          <p:cNvSpPr>
            <a:spLocks noGrp="1"/>
          </p:cNvSpPr>
          <p:nvPr>
            <p:ph type="title"/>
          </p:nvPr>
        </p:nvSpPr>
        <p:spPr/>
        <p:txBody>
          <a:bodyPr/>
          <a:lstStyle>
            <a:lvl1pPr algn="ctr">
              <a:defRPr/>
            </a:lvl1pPr>
          </a:lstStyle>
          <a:p>
            <a:r>
              <a:rPr lang="en-US" dirty="0"/>
              <a:t>Click to edit Master title style</a:t>
            </a:r>
          </a:p>
        </p:txBody>
      </p:sp>
      <p:sp>
        <p:nvSpPr>
          <p:cNvPr id="9" name="Text Placeholder 2">
            <a:extLst>
              <a:ext uri="{FF2B5EF4-FFF2-40B4-BE49-F238E27FC236}">
                <a16:creationId xmlns:a16="http://schemas.microsoft.com/office/drawing/2014/main" id="{157D406E-515A-4F43-9A01-A05A4C6D1924}"/>
              </a:ext>
            </a:extLst>
          </p:cNvPr>
          <p:cNvSpPr>
            <a:spLocks noGrp="1"/>
          </p:cNvSpPr>
          <p:nvPr>
            <p:ph type="body" idx="14"/>
          </p:nvPr>
        </p:nvSpPr>
        <p:spPr>
          <a:xfrm>
            <a:off x="1162828" y="2357514"/>
            <a:ext cx="2785432" cy="405959"/>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
        <p:nvSpPr>
          <p:cNvPr id="10" name="Text Placeholder 2">
            <a:extLst>
              <a:ext uri="{FF2B5EF4-FFF2-40B4-BE49-F238E27FC236}">
                <a16:creationId xmlns:a16="http://schemas.microsoft.com/office/drawing/2014/main" id="{65C9BD97-A085-490E-8875-69685121698A}"/>
              </a:ext>
            </a:extLst>
          </p:cNvPr>
          <p:cNvSpPr>
            <a:spLocks noGrp="1"/>
          </p:cNvSpPr>
          <p:nvPr>
            <p:ph type="body" idx="17"/>
          </p:nvPr>
        </p:nvSpPr>
        <p:spPr>
          <a:xfrm>
            <a:off x="5195741" y="2357514"/>
            <a:ext cx="2783745" cy="405959"/>
          </a:xfrm>
        </p:spPr>
        <p:txBody>
          <a:bodyPr>
            <a:noAutofit/>
          </a:bodyPr>
          <a:lstStyle>
            <a:lvl1pPr marL="0" indent="0" algn="ctr">
              <a:buNone/>
              <a:defRPr sz="2500">
                <a:solidFill>
                  <a:schemeClr val="tx2"/>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80229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0547CF66-1F17-D304-29E2-CB600AFDEC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244181" y="724882"/>
            <a:ext cx="1455625" cy="1496301"/>
          </a:xfrm>
          <a:prstGeom prst="rect">
            <a:avLst/>
          </a:prstGeom>
        </p:spPr>
      </p:pic>
      <p:pic>
        <p:nvPicPr>
          <p:cNvPr id="4" name="Gráfico 3">
            <a:extLst>
              <a:ext uri="{FF2B5EF4-FFF2-40B4-BE49-F238E27FC236}">
                <a16:creationId xmlns:a16="http://schemas.microsoft.com/office/drawing/2014/main" id="{55DF8750-8AEB-2D27-3C57-F33CF87BA073}"/>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137997" y="2941119"/>
            <a:ext cx="1825197" cy="1876201"/>
          </a:xfrm>
          <a:prstGeom prst="rect">
            <a:avLst/>
          </a:prstGeom>
        </p:spPr>
      </p:pic>
      <p:sp>
        <p:nvSpPr>
          <p:cNvPr id="5" name="Triángulo rectángulo 4">
            <a:extLst>
              <a:ext uri="{FF2B5EF4-FFF2-40B4-BE49-F238E27FC236}">
                <a16:creationId xmlns:a16="http://schemas.microsoft.com/office/drawing/2014/main" id="{F8A48AFF-BD94-B02C-9B61-22EA6B5CB9E9}"/>
              </a:ext>
            </a:extLst>
          </p:cNvPr>
          <p:cNvSpPr/>
          <p:nvPr userDrawn="1"/>
        </p:nvSpPr>
        <p:spPr>
          <a:xfrm rot="5400000">
            <a:off x="-753677" y="753068"/>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Diagrama de flujo: entrada manual 5">
            <a:extLst>
              <a:ext uri="{FF2B5EF4-FFF2-40B4-BE49-F238E27FC236}">
                <a16:creationId xmlns:a16="http://schemas.microsoft.com/office/drawing/2014/main" id="{9FACA55F-025F-2BD6-3C60-18862CD49A93}"/>
              </a:ext>
            </a:extLst>
          </p:cNvPr>
          <p:cNvSpPr/>
          <p:nvPr userDrawn="1"/>
        </p:nvSpPr>
        <p:spPr>
          <a:xfrm rot="10800000" flipH="1">
            <a:off x="7952450" y="-6148"/>
            <a:ext cx="1189350" cy="4763113"/>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189681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3" name="Diagrama de flujo: entrada manual 2">
            <a:extLst>
              <a:ext uri="{FF2B5EF4-FFF2-40B4-BE49-F238E27FC236}">
                <a16:creationId xmlns:a16="http://schemas.microsoft.com/office/drawing/2014/main" id="{C4F8832E-74FC-1C95-8A87-7999085512D8}"/>
              </a:ext>
            </a:extLst>
          </p:cNvPr>
          <p:cNvSpPr/>
          <p:nvPr userDrawn="1"/>
        </p:nvSpPr>
        <p:spPr>
          <a:xfrm rot="5400000">
            <a:off x="2745019" y="1208136"/>
            <a:ext cx="1189350" cy="6694629"/>
          </a:xfrm>
          <a:prstGeom prst="flowChartManualIn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 name="Gráfico 3">
            <a:extLst>
              <a:ext uri="{FF2B5EF4-FFF2-40B4-BE49-F238E27FC236}">
                <a16:creationId xmlns:a16="http://schemas.microsoft.com/office/drawing/2014/main" id="{474F8D14-AB8E-5999-B1CC-F1E3BF2242D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521233" y="3061903"/>
            <a:ext cx="1323295" cy="1360274"/>
          </a:xfrm>
          <a:prstGeom prst="rect">
            <a:avLst/>
          </a:prstGeom>
        </p:spPr>
      </p:pic>
      <p:pic>
        <p:nvPicPr>
          <p:cNvPr id="5" name="Gráfico 4">
            <a:extLst>
              <a:ext uri="{FF2B5EF4-FFF2-40B4-BE49-F238E27FC236}">
                <a16:creationId xmlns:a16="http://schemas.microsoft.com/office/drawing/2014/main" id="{1C47FFB1-D4A6-C3B6-E0D3-DD484DF81AEA}"/>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18225" y="731000"/>
            <a:ext cx="1694690" cy="1742047"/>
          </a:xfrm>
          <a:prstGeom prst="rect">
            <a:avLst/>
          </a:prstGeom>
        </p:spPr>
      </p:pic>
      <p:grpSp>
        <p:nvGrpSpPr>
          <p:cNvPr id="6" name="Grupo 5">
            <a:extLst>
              <a:ext uri="{FF2B5EF4-FFF2-40B4-BE49-F238E27FC236}">
                <a16:creationId xmlns:a16="http://schemas.microsoft.com/office/drawing/2014/main" id="{6D3423FD-5401-4143-EA10-4D650AA6436C}"/>
              </a:ext>
            </a:extLst>
          </p:cNvPr>
          <p:cNvGrpSpPr/>
          <p:nvPr userDrawn="1"/>
        </p:nvGrpSpPr>
        <p:grpSpPr>
          <a:xfrm>
            <a:off x="7369242" y="1249751"/>
            <a:ext cx="1520148" cy="528073"/>
            <a:chOff x="1933859" y="1098243"/>
            <a:chExt cx="1743090" cy="605519"/>
          </a:xfrm>
          <a:solidFill>
            <a:schemeClr val="accent2"/>
          </a:solidFill>
        </p:grpSpPr>
        <p:sp>
          <p:nvSpPr>
            <p:cNvPr id="7" name="Triángulo isósceles 6">
              <a:extLst>
                <a:ext uri="{FF2B5EF4-FFF2-40B4-BE49-F238E27FC236}">
                  <a16:creationId xmlns:a16="http://schemas.microsoft.com/office/drawing/2014/main" id="{322419D1-D3FA-47A3-3DE9-90DA22F4ADA9}"/>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riángulo isósceles 7">
              <a:extLst>
                <a:ext uri="{FF2B5EF4-FFF2-40B4-BE49-F238E27FC236}">
                  <a16:creationId xmlns:a16="http://schemas.microsoft.com/office/drawing/2014/main" id="{E7648C0E-26D9-43E3-31C5-4B68690F3D76}"/>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isósceles 8">
              <a:extLst>
                <a:ext uri="{FF2B5EF4-FFF2-40B4-BE49-F238E27FC236}">
                  <a16:creationId xmlns:a16="http://schemas.microsoft.com/office/drawing/2014/main" id="{DE50CF0C-2E9B-19CA-AF3C-0B5B08077747}"/>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3074873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10A031AF-35D0-7BBF-08A2-46DD9CE8F21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374490" y="674943"/>
            <a:ext cx="1694690" cy="1742047"/>
          </a:xfrm>
          <a:prstGeom prst="rect">
            <a:avLst/>
          </a:prstGeom>
        </p:spPr>
      </p:pic>
      <p:pic>
        <p:nvPicPr>
          <p:cNvPr id="4" name="Gráfico 3">
            <a:extLst>
              <a:ext uri="{FF2B5EF4-FFF2-40B4-BE49-F238E27FC236}">
                <a16:creationId xmlns:a16="http://schemas.microsoft.com/office/drawing/2014/main" id="{CABF5830-5F28-F6C2-531C-918FA44E2BF9}"/>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262703" y="2276294"/>
            <a:ext cx="1455625" cy="1496301"/>
          </a:xfrm>
          <a:prstGeom prst="rect">
            <a:avLst/>
          </a:prstGeom>
        </p:spPr>
      </p:pic>
      <p:sp>
        <p:nvSpPr>
          <p:cNvPr id="5" name="Triángulo rectángulo 4">
            <a:extLst>
              <a:ext uri="{FF2B5EF4-FFF2-40B4-BE49-F238E27FC236}">
                <a16:creationId xmlns:a16="http://schemas.microsoft.com/office/drawing/2014/main" id="{E51B6384-84AD-DBB6-086F-FA1047ABBA13}"/>
              </a:ext>
            </a:extLst>
          </p:cNvPr>
          <p:cNvSpPr/>
          <p:nvPr userDrawn="1"/>
        </p:nvSpPr>
        <p:spPr>
          <a:xfrm rot="16200000" flipH="1">
            <a:off x="6159500" y="753070"/>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422984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CBA71995-9425-BA86-679E-456629B2C96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01187" y="3455277"/>
            <a:ext cx="1455625" cy="1496301"/>
          </a:xfrm>
          <a:prstGeom prst="rect">
            <a:avLst/>
          </a:prstGeom>
        </p:spPr>
      </p:pic>
      <p:pic>
        <p:nvPicPr>
          <p:cNvPr id="4" name="Gráfico 3">
            <a:extLst>
              <a:ext uri="{FF2B5EF4-FFF2-40B4-BE49-F238E27FC236}">
                <a16:creationId xmlns:a16="http://schemas.microsoft.com/office/drawing/2014/main" id="{F26885B0-C992-8E93-40D0-F817B6DC829B}"/>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951775" y="370843"/>
            <a:ext cx="1825197" cy="1876201"/>
          </a:xfrm>
          <a:prstGeom prst="rect">
            <a:avLst/>
          </a:prstGeom>
        </p:spPr>
      </p:pic>
      <p:sp>
        <p:nvSpPr>
          <p:cNvPr id="5" name="Triángulo rectángulo 4">
            <a:extLst>
              <a:ext uri="{FF2B5EF4-FFF2-40B4-BE49-F238E27FC236}">
                <a16:creationId xmlns:a16="http://schemas.microsoft.com/office/drawing/2014/main" id="{5F2827D7-910F-B101-887A-9D3B66F65A06}"/>
              </a:ext>
            </a:extLst>
          </p:cNvPr>
          <p:cNvSpPr/>
          <p:nvPr userDrawn="1"/>
        </p:nvSpPr>
        <p:spPr>
          <a:xfrm rot="5400000">
            <a:off x="-753677" y="753068"/>
            <a:ext cx="3742497" cy="2236360"/>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6" name="Grupo 5">
            <a:extLst>
              <a:ext uri="{FF2B5EF4-FFF2-40B4-BE49-F238E27FC236}">
                <a16:creationId xmlns:a16="http://schemas.microsoft.com/office/drawing/2014/main" id="{1A5F46E4-7EED-CD3C-B18F-563D6EF37451}"/>
              </a:ext>
            </a:extLst>
          </p:cNvPr>
          <p:cNvGrpSpPr/>
          <p:nvPr userDrawn="1"/>
        </p:nvGrpSpPr>
        <p:grpSpPr>
          <a:xfrm>
            <a:off x="5104024" y="4330530"/>
            <a:ext cx="1520148" cy="528073"/>
            <a:chOff x="1933859" y="1098243"/>
            <a:chExt cx="1743090" cy="605519"/>
          </a:xfrm>
          <a:solidFill>
            <a:schemeClr val="accent2"/>
          </a:solidFill>
        </p:grpSpPr>
        <p:sp>
          <p:nvSpPr>
            <p:cNvPr id="7" name="Triángulo isósceles 6">
              <a:extLst>
                <a:ext uri="{FF2B5EF4-FFF2-40B4-BE49-F238E27FC236}">
                  <a16:creationId xmlns:a16="http://schemas.microsoft.com/office/drawing/2014/main" id="{560FBCF9-08C1-3CD6-0C44-B20884483060}"/>
                </a:ext>
              </a:extLst>
            </p:cNvPr>
            <p:cNvSpPr/>
            <p:nvPr/>
          </p:nvSpPr>
          <p:spPr>
            <a:xfrm rot="5400000">
              <a:off x="1892099"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Triángulo isósceles 7">
              <a:extLst>
                <a:ext uri="{FF2B5EF4-FFF2-40B4-BE49-F238E27FC236}">
                  <a16:creationId xmlns:a16="http://schemas.microsoft.com/office/drawing/2014/main" id="{5FB7D936-C4E4-1284-C5B4-4DBB16F887FD}"/>
                </a:ext>
              </a:extLst>
            </p:cNvPr>
            <p:cNvSpPr/>
            <p:nvPr/>
          </p:nvSpPr>
          <p:spPr>
            <a:xfrm rot="5400000">
              <a:off x="2502545"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Triángulo isósceles 8">
              <a:extLst>
                <a:ext uri="{FF2B5EF4-FFF2-40B4-BE49-F238E27FC236}">
                  <a16:creationId xmlns:a16="http://schemas.microsoft.com/office/drawing/2014/main" id="{A5CF1193-F5A8-B98D-2513-9F86D6241A23}"/>
                </a:ext>
              </a:extLst>
            </p:cNvPr>
            <p:cNvSpPr/>
            <p:nvPr/>
          </p:nvSpPr>
          <p:spPr>
            <a:xfrm rot="5400000">
              <a:off x="3113190" y="1140003"/>
              <a:ext cx="605519" cy="52199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91331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4_Title only">
    <p:spTree>
      <p:nvGrpSpPr>
        <p:cNvPr id="1" name=""/>
        <p:cNvGrpSpPr/>
        <p:nvPr/>
      </p:nvGrpSpPr>
      <p:grpSpPr>
        <a:xfrm>
          <a:off x="0" y="0"/>
          <a:ext cx="0" cy="0"/>
          <a:chOff x="0" y="0"/>
          <a:chExt cx="0" cy="0"/>
        </a:xfrm>
      </p:grpSpPr>
      <p:pic>
        <p:nvPicPr>
          <p:cNvPr id="3" name="Gráfico 2">
            <a:extLst>
              <a:ext uri="{FF2B5EF4-FFF2-40B4-BE49-F238E27FC236}">
                <a16:creationId xmlns:a16="http://schemas.microsoft.com/office/drawing/2014/main" id="{CF9E4D11-1A09-237B-16E0-EE6EAAE4B905}"/>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112290" y="1253945"/>
            <a:ext cx="1455625" cy="1496301"/>
          </a:xfrm>
          <a:prstGeom prst="rect">
            <a:avLst/>
          </a:prstGeom>
        </p:spPr>
      </p:pic>
      <p:pic>
        <p:nvPicPr>
          <p:cNvPr id="4" name="Gráfico 3">
            <a:extLst>
              <a:ext uri="{FF2B5EF4-FFF2-40B4-BE49-F238E27FC236}">
                <a16:creationId xmlns:a16="http://schemas.microsoft.com/office/drawing/2014/main" id="{17AA82C8-39D3-ABAD-193A-08B83DF8C4A4}"/>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25239" y="2889383"/>
            <a:ext cx="1825197" cy="1876201"/>
          </a:xfrm>
          <a:prstGeom prst="rect">
            <a:avLst/>
          </a:prstGeom>
        </p:spPr>
      </p:pic>
      <p:sp>
        <p:nvSpPr>
          <p:cNvPr id="5" name="Triángulo rectángulo 4">
            <a:extLst>
              <a:ext uri="{FF2B5EF4-FFF2-40B4-BE49-F238E27FC236}">
                <a16:creationId xmlns:a16="http://schemas.microsoft.com/office/drawing/2014/main" id="{23C950D6-580A-84A6-0744-257DF52AEB1C}"/>
              </a:ext>
            </a:extLst>
          </p:cNvPr>
          <p:cNvSpPr/>
          <p:nvPr userDrawn="1"/>
        </p:nvSpPr>
        <p:spPr>
          <a:xfrm rot="16200000">
            <a:off x="6369459" y="2368960"/>
            <a:ext cx="2002097" cy="3546984"/>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riángulo rectángulo 5">
            <a:extLst>
              <a:ext uri="{FF2B5EF4-FFF2-40B4-BE49-F238E27FC236}">
                <a16:creationId xmlns:a16="http://schemas.microsoft.com/office/drawing/2014/main" id="{9E1623BD-EDAD-7DFD-4F82-698FA31C30D5}"/>
              </a:ext>
            </a:extLst>
          </p:cNvPr>
          <p:cNvSpPr/>
          <p:nvPr userDrawn="1"/>
        </p:nvSpPr>
        <p:spPr>
          <a:xfrm rot="5400000">
            <a:off x="772443" y="-772445"/>
            <a:ext cx="2002097" cy="3546984"/>
          </a:xfrm>
          <a:prstGeom prst="rtTriangle">
            <a:avLst/>
          </a:prstGeom>
          <a:solidFill>
            <a:srgbClr val="424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itle 1"/>
          <p:cNvSpPr>
            <a:spLocks noGrp="1"/>
          </p:cNvSpPr>
          <p:nvPr>
            <p:ph type="title"/>
          </p:nvPr>
        </p:nvSpPr>
        <p:spPr/>
        <p:txBody>
          <a:bodyPr/>
          <a:lstStyle>
            <a:lvl1pPr algn="ctr">
              <a:defRPr/>
            </a:lvl1pPr>
          </a:lstStyle>
          <a:p>
            <a:r>
              <a:rPr lang="en-US" dirty="0"/>
              <a:t>Click to edit Master title style</a:t>
            </a:r>
          </a:p>
        </p:txBody>
      </p:sp>
    </p:spTree>
    <p:extLst>
      <p:ext uri="{BB962C8B-B14F-4D97-AF65-F5344CB8AC3E}">
        <p14:creationId xmlns:p14="http://schemas.microsoft.com/office/powerpoint/2010/main" val="243616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3900" y="552450"/>
            <a:ext cx="7696200" cy="71556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23900" y="1369219"/>
            <a:ext cx="7696200" cy="322183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900" y="4767263"/>
            <a:ext cx="196215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513EFF7-90E2-431F-8E31-BA0CE4C55B2F}" type="datetimeFigureOut">
              <a:rPr lang="en-US" smtClean="0"/>
              <a:t>5/2/2023</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196215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E0CEFFA-EA14-4325-A0F4-7973582784D2}" type="slidenum">
              <a:rPr lang="en-US" smtClean="0"/>
              <a:t>‹#›</a:t>
            </a:fld>
            <a:endParaRPr lang="en-US" dirty="0"/>
          </a:p>
        </p:txBody>
      </p:sp>
    </p:spTree>
    <p:extLst>
      <p:ext uri="{BB962C8B-B14F-4D97-AF65-F5344CB8AC3E}">
        <p14:creationId xmlns:p14="http://schemas.microsoft.com/office/powerpoint/2010/main" val="2650480007"/>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 id="2147483667" r:id="rId4"/>
    <p:sldLayoutId id="2147483669" r:id="rId5"/>
    <p:sldLayoutId id="2147483679" r:id="rId6"/>
    <p:sldLayoutId id="2147483680" r:id="rId7"/>
    <p:sldLayoutId id="2147483681" r:id="rId8"/>
    <p:sldLayoutId id="2147483682" r:id="rId9"/>
    <p:sldLayoutId id="2147483676" r:id="rId10"/>
    <p:sldLayoutId id="2147483658" r:id="rId11"/>
    <p:sldLayoutId id="2147483671" r:id="rId12"/>
    <p:sldLayoutId id="2147483672" r:id="rId13"/>
    <p:sldLayoutId id="2147483659" r:id="rId14"/>
    <p:sldLayoutId id="2147483670" r:id="rId15"/>
    <p:sldLayoutId id="2147483675" r:id="rId16"/>
    <p:sldLayoutId id="2147483677" r:id="rId17"/>
  </p:sldLayoutIdLst>
  <p:txStyles>
    <p:titleStyle>
      <a:lvl1pPr algn="l" defTabSz="685800" rtl="0" eaLnBrk="1" latinLnBrk="0" hangingPunct="1">
        <a:lnSpc>
          <a:spcPct val="90000"/>
        </a:lnSpc>
        <a:spcBef>
          <a:spcPct val="0"/>
        </a:spcBef>
        <a:buNone/>
        <a:defRPr sz="35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chemeClr val="tx2"/>
          </a:solidFill>
          <a:latin typeface="+mn-lt"/>
          <a:ea typeface="+mn-ea"/>
          <a:cs typeface="Plus Jakarta Sans"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5.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image" Target="../media/image13.png"/><Relationship Id="rId17" Type="http://schemas.openxmlformats.org/officeDocument/2006/relationships/image" Target="../media/image23.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 Id="rId1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image" Target="../media/image13.png"/><Relationship Id="rId17" Type="http://schemas.openxmlformats.org/officeDocument/2006/relationships/image" Target="../media/image24.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18" Type="http://schemas.openxmlformats.org/officeDocument/2006/relationships/image" Target="../media/image26.png"/><Relationship Id="rId7" Type="http://schemas.openxmlformats.org/officeDocument/2006/relationships/image" Target="../media/image7.png"/><Relationship Id="rId12" Type="http://schemas.openxmlformats.org/officeDocument/2006/relationships/image" Target="../media/image13.png"/><Relationship Id="rId17" Type="http://schemas.openxmlformats.org/officeDocument/2006/relationships/image" Target="../media/image25.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5.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6.svg"/><Relationship Id="rId7" Type="http://schemas.openxmlformats.org/officeDocument/2006/relationships/image" Target="../media/image9.png"/><Relationship Id="rId12"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4.svg"/><Relationship Id="rId15" Type="http://schemas.openxmlformats.org/officeDocument/2006/relationships/image" Target="../media/image27.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7.png"/><Relationship Id="rId3" Type="http://schemas.openxmlformats.org/officeDocument/2006/relationships/image" Target="../media/image6.svg"/><Relationship Id="rId7" Type="http://schemas.openxmlformats.org/officeDocument/2006/relationships/image" Target="../media/image9.png"/><Relationship Id="rId12" Type="http://schemas.openxmlformats.org/officeDocument/2006/relationships/image" Target="../media/image15.png"/><Relationship Id="rId2" Type="http://schemas.openxmlformats.org/officeDocument/2006/relationships/image" Target="../media/image6.png"/><Relationship Id="rId16"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4.svg"/><Relationship Id="rId15" Type="http://schemas.openxmlformats.org/officeDocument/2006/relationships/image" Target="../media/image2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9.png"/><Relationship Id="rId12" Type="http://schemas.openxmlformats.org/officeDocument/2006/relationships/image" Target="../media/image15.png"/><Relationship Id="rId17" Type="http://schemas.openxmlformats.org/officeDocument/2006/relationships/image" Target="../media/image32.png"/><Relationship Id="rId2" Type="http://schemas.openxmlformats.org/officeDocument/2006/relationships/image" Target="../media/image5.png"/><Relationship Id="rId16" Type="http://schemas.openxmlformats.org/officeDocument/2006/relationships/image" Target="../media/image31.png"/><Relationship Id="rId1" Type="http://schemas.openxmlformats.org/officeDocument/2006/relationships/slideLayout" Target="../slideLayouts/slideLayout17.xml"/><Relationship Id="rId6" Type="http://schemas.openxmlformats.org/officeDocument/2006/relationships/image" Target="../media/image8.png"/><Relationship Id="rId11" Type="http://schemas.openxmlformats.org/officeDocument/2006/relationships/image" Target="../media/image14.png"/><Relationship Id="rId5" Type="http://schemas.openxmlformats.org/officeDocument/2006/relationships/image" Target="../media/image6.svg"/><Relationship Id="rId15" Type="http://schemas.openxmlformats.org/officeDocument/2006/relationships/image" Target="../media/image30.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4.png"/><Relationship Id="rId7" Type="http://schemas.openxmlformats.org/officeDocument/2006/relationships/image" Target="../media/image7.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sv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34.png"/><Relationship Id="rId9" Type="http://schemas.openxmlformats.org/officeDocument/2006/relationships/image" Target="../media/image11.png"/><Relationship Id="rId14" Type="http://schemas.openxmlformats.org/officeDocument/2006/relationships/image" Target="../media/image16.png"/></Relationships>
</file>

<file path=ppt/slides/_rels/slide2.xml.rels><?xml version="1.0" encoding="UTF-8" standalone="yes"?>
<Relationships xmlns="http://schemas.openxmlformats.org/package/2006/relationships"><Relationship Id="rId18" Type="http://schemas.openxmlformats.org/officeDocument/2006/relationships/image" Target="../media/image7.png"/><Relationship Id="rId26" Type="http://schemas.openxmlformats.org/officeDocument/2006/relationships/image" Target="../media/image15.png"/><Relationship Id="rId3" Type="http://schemas.openxmlformats.org/officeDocument/2006/relationships/image" Target="../media/image6.png"/><Relationship Id="rId21" Type="http://schemas.openxmlformats.org/officeDocument/2006/relationships/image" Target="../media/image9.png"/><Relationship Id="rId17" Type="http://schemas.openxmlformats.org/officeDocument/2006/relationships/image" Target="../media/image6.svg"/><Relationship Id="rId25" Type="http://schemas.openxmlformats.org/officeDocument/2006/relationships/image" Target="../media/image14.png"/><Relationship Id="rId2" Type="http://schemas.openxmlformats.org/officeDocument/2006/relationships/slide" Target="slide17.xml"/><Relationship Id="rId20" Type="http://schemas.openxmlformats.org/officeDocument/2006/relationships/image" Target="../media/image8.png"/><Relationship Id="rId1" Type="http://schemas.openxmlformats.org/officeDocument/2006/relationships/slideLayout" Target="../slideLayouts/slideLayout9.xml"/><Relationship Id="rId24" Type="http://schemas.openxmlformats.org/officeDocument/2006/relationships/image" Target="../media/image13.png"/><Relationship Id="rId23" Type="http://schemas.openxmlformats.org/officeDocument/2006/relationships/image" Target="../media/image11.png"/><Relationship Id="rId19" Type="http://schemas.openxmlformats.org/officeDocument/2006/relationships/image" Target="../media/image4.svg"/><Relationship Id="rId22" Type="http://schemas.openxmlformats.org/officeDocument/2006/relationships/image" Target="../media/image10.png"/><Relationship Id="rId27"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1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4.sv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5.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png"/><Relationship Id="rId16" Type="http://schemas.openxmlformats.org/officeDocument/2006/relationships/image" Target="../media/image19.jpeg"/><Relationship Id="rId1" Type="http://schemas.openxmlformats.org/officeDocument/2006/relationships/slideLayout" Target="../slideLayouts/slideLayout10.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8.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5.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 Id="rId1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5.png"/><Relationship Id="rId7" Type="http://schemas.openxmlformats.org/officeDocument/2006/relationships/image" Target="../media/image6.svg"/><Relationship Id="rId12" Type="http://schemas.openxmlformats.org/officeDocument/2006/relationships/image" Target="../media/image13.png"/><Relationship Id="rId2" Type="http://schemas.openxmlformats.org/officeDocument/2006/relationships/image" Target="../media/image20.png"/><Relationship Id="rId16"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21.png"/><Relationship Id="rId15" Type="http://schemas.openxmlformats.org/officeDocument/2006/relationships/hyperlink" Target="https://docs.google.com/spreadsheets/d/1cZQFJkE523n6PF171E5pY27dcX_5GUewjhN-vICorxs/copy#gid=509368585" TargetMode="External"/><Relationship Id="rId10" Type="http://schemas.openxmlformats.org/officeDocument/2006/relationships/image" Target="../media/image10.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áfico 31">
            <a:extLst>
              <a:ext uri="{FF2B5EF4-FFF2-40B4-BE49-F238E27FC236}">
                <a16:creationId xmlns:a16="http://schemas.microsoft.com/office/drawing/2014/main" id="{ACE9F900-417C-6710-2B2C-C2C3C036DF9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2236362" y="2579897"/>
            <a:ext cx="1323295" cy="1360274"/>
          </a:xfrm>
          <a:prstGeom prst="rect">
            <a:avLst/>
          </a:prstGeom>
        </p:spPr>
      </p:pic>
      <p:pic>
        <p:nvPicPr>
          <p:cNvPr id="14" name="Gráfico 13">
            <a:extLst>
              <a:ext uri="{FF2B5EF4-FFF2-40B4-BE49-F238E27FC236}">
                <a16:creationId xmlns:a16="http://schemas.microsoft.com/office/drawing/2014/main" id="{ED935836-4907-CC15-8A47-BBA7C88CDD2B}"/>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5941750" y="488305"/>
            <a:ext cx="1694690" cy="1742047"/>
          </a:xfrm>
          <a:prstGeom prst="rect">
            <a:avLst/>
          </a:prstGeom>
        </p:spPr>
      </p:pic>
      <p:sp>
        <p:nvSpPr>
          <p:cNvPr id="2" name="Title 1">
            <a:extLst>
              <a:ext uri="{FF2B5EF4-FFF2-40B4-BE49-F238E27FC236}">
                <a16:creationId xmlns:a16="http://schemas.microsoft.com/office/drawing/2014/main" id="{A34BEBE0-30E7-49E4-A816-DCA7EB6618A7}"/>
              </a:ext>
            </a:extLst>
          </p:cNvPr>
          <p:cNvSpPr>
            <a:spLocks noGrp="1"/>
          </p:cNvSpPr>
          <p:nvPr>
            <p:ph type="ctrTitle"/>
          </p:nvPr>
        </p:nvSpPr>
        <p:spPr>
          <a:xfrm>
            <a:off x="1032338" y="1085297"/>
            <a:ext cx="6863842" cy="1968088"/>
          </a:xfrm>
        </p:spPr>
        <p:txBody>
          <a:bodyPr/>
          <a:lstStyle/>
          <a:p>
            <a:r>
              <a:rPr lang="es-ES" sz="4600" dirty="0" smtClean="0"/>
              <a:t> </a:t>
            </a:r>
            <a:r>
              <a:rPr lang="en-US" sz="4800" dirty="0"/>
              <a:t/>
            </a:r>
            <a:br>
              <a:rPr lang="en-US" sz="4800" dirty="0"/>
            </a:br>
            <a:r>
              <a:rPr lang="en-US" dirty="0"/>
              <a:t/>
            </a:r>
            <a:br>
              <a:rPr lang="en-US" dirty="0"/>
            </a:br>
            <a:r>
              <a:rPr lang="en-US" dirty="0"/>
              <a:t>SPECIALIZED PROJECTS</a:t>
            </a:r>
            <a:r>
              <a:rPr lang="es-ES" dirty="0" smtClean="0"/>
              <a:t/>
            </a:r>
            <a:br>
              <a:rPr lang="es-ES" dirty="0" smtClean="0"/>
            </a:br>
            <a:endParaRPr lang="en-US" sz="3600" dirty="0"/>
          </a:p>
        </p:txBody>
      </p:sp>
      <p:sp>
        <p:nvSpPr>
          <p:cNvPr id="3" name="Subtitle 2">
            <a:extLst>
              <a:ext uri="{FF2B5EF4-FFF2-40B4-BE49-F238E27FC236}">
                <a16:creationId xmlns:a16="http://schemas.microsoft.com/office/drawing/2014/main" id="{6600CBEA-0FC4-4517-9DF7-3E1CB1F7762B}"/>
              </a:ext>
            </a:extLst>
          </p:cNvPr>
          <p:cNvSpPr>
            <a:spLocks noGrp="1"/>
          </p:cNvSpPr>
          <p:nvPr>
            <p:ph type="subTitle" idx="1"/>
          </p:nvPr>
        </p:nvSpPr>
        <p:spPr>
          <a:xfrm>
            <a:off x="979747" y="2715287"/>
            <a:ext cx="7144840" cy="578393"/>
          </a:xfrm>
        </p:spPr>
        <p:txBody>
          <a:bodyPr>
            <a:noAutofit/>
          </a:bodyPr>
          <a:lstStyle/>
          <a:p>
            <a:r>
              <a:rPr lang="en-US" b="1" dirty="0"/>
              <a:t>BUILDING A PROGRAM WHO IS A MILLIONAIRE CLIENT-SERVER MODEL</a:t>
            </a:r>
            <a:endParaRPr lang="en-US" dirty="0"/>
          </a:p>
        </p:txBody>
      </p:sp>
      <p:grpSp>
        <p:nvGrpSpPr>
          <p:cNvPr id="18" name="Grupo 17">
            <a:extLst>
              <a:ext uri="{FF2B5EF4-FFF2-40B4-BE49-F238E27FC236}">
                <a16:creationId xmlns:a16="http://schemas.microsoft.com/office/drawing/2014/main" id="{4D27BCE6-8ACA-2709-030D-3C6827313ECD}"/>
              </a:ext>
            </a:extLst>
          </p:cNvPr>
          <p:cNvGrpSpPr/>
          <p:nvPr/>
        </p:nvGrpSpPr>
        <p:grpSpPr>
          <a:xfrm>
            <a:off x="676027" y="181321"/>
            <a:ext cx="7332948" cy="4256394"/>
            <a:chOff x="676027" y="181321"/>
            <a:chExt cx="7332948" cy="4256394"/>
          </a:xfrm>
        </p:grpSpPr>
        <p:pic>
          <p:nvPicPr>
            <p:cNvPr id="27" name="Gráfico 26">
              <a:extLst>
                <a:ext uri="{FF2B5EF4-FFF2-40B4-BE49-F238E27FC236}">
                  <a16:creationId xmlns:a16="http://schemas.microsoft.com/office/drawing/2014/main" id="{64A7156E-7A1C-6630-B4C2-4D2702752E96}"/>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a:off x="2368478" y="181321"/>
              <a:ext cx="942715" cy="1021539"/>
            </a:xfrm>
            <a:prstGeom prst="rect">
              <a:avLst/>
            </a:prstGeom>
          </p:spPr>
        </p:pic>
        <p:pic>
          <p:nvPicPr>
            <p:cNvPr id="29" name="Gráfico 28">
              <a:extLst>
                <a:ext uri="{FF2B5EF4-FFF2-40B4-BE49-F238E27FC236}">
                  <a16:creationId xmlns:a16="http://schemas.microsoft.com/office/drawing/2014/main" id="{4F0A3265-F028-F5BE-49DA-B788A0FE23F0}"/>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p:blipFill>
          <p:spPr>
            <a:xfrm rot="1824016">
              <a:off x="7074620" y="209190"/>
              <a:ext cx="684043" cy="986860"/>
            </a:xfrm>
            <a:prstGeom prst="rect">
              <a:avLst/>
            </a:prstGeom>
          </p:spPr>
        </p:pic>
        <p:pic>
          <p:nvPicPr>
            <p:cNvPr id="31" name="Gráfico 30">
              <a:extLst>
                <a:ext uri="{FF2B5EF4-FFF2-40B4-BE49-F238E27FC236}">
                  <a16:creationId xmlns:a16="http://schemas.microsoft.com/office/drawing/2014/main" id="{15C670DF-4C56-8EBE-DF23-5995C38CD92F}"/>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0800000">
              <a:off x="7162266" y="3111134"/>
              <a:ext cx="846709" cy="998136"/>
            </a:xfrm>
            <a:prstGeom prst="rect">
              <a:avLst/>
            </a:prstGeom>
          </p:spPr>
        </p:pic>
        <p:pic>
          <p:nvPicPr>
            <p:cNvPr id="39" name="Imagen 38" descr="Un globo de colores&#10;&#10;Descripción generada automáticamente con confianza baja">
              <a:extLst>
                <a:ext uri="{FF2B5EF4-FFF2-40B4-BE49-F238E27FC236}">
                  <a16:creationId xmlns:a16="http://schemas.microsoft.com/office/drawing/2014/main" id="{D7596160-7F4F-3737-F8C4-7537165E9087}"/>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1024161" flipH="1">
              <a:off x="676027" y="1436824"/>
              <a:ext cx="497096" cy="379081"/>
            </a:xfrm>
            <a:prstGeom prst="rect">
              <a:avLst/>
            </a:prstGeom>
          </p:spPr>
        </p:pic>
        <p:pic>
          <p:nvPicPr>
            <p:cNvPr id="43" name="Imagen 42" descr="Un dibujo de una persona&#10;&#10;Descripción generada automáticamente con confianza baja">
              <a:extLst>
                <a:ext uri="{FF2B5EF4-FFF2-40B4-BE49-F238E27FC236}">
                  <a16:creationId xmlns:a16="http://schemas.microsoft.com/office/drawing/2014/main" id="{0A83AF31-66E8-6361-99E7-6954BBDBC185}"/>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flipH="1">
              <a:off x="4361610" y="3980995"/>
              <a:ext cx="420780" cy="456720"/>
            </a:xfrm>
            <a:prstGeom prst="rect">
              <a:avLst/>
            </a:prstGeom>
          </p:spPr>
        </p:pic>
      </p:grpSp>
      <p:grpSp>
        <p:nvGrpSpPr>
          <p:cNvPr id="19" name="Grupo 18">
            <a:extLst>
              <a:ext uri="{FF2B5EF4-FFF2-40B4-BE49-F238E27FC236}">
                <a16:creationId xmlns:a16="http://schemas.microsoft.com/office/drawing/2014/main" id="{D29518EE-A9B0-B30F-7289-BB7947CDDB9E}"/>
              </a:ext>
            </a:extLst>
          </p:cNvPr>
          <p:cNvGrpSpPr/>
          <p:nvPr/>
        </p:nvGrpSpPr>
        <p:grpSpPr>
          <a:xfrm>
            <a:off x="1659659" y="408409"/>
            <a:ext cx="7102850" cy="4373504"/>
            <a:chOff x="1659659" y="408409"/>
            <a:chExt cx="7102850" cy="4373504"/>
          </a:xfrm>
        </p:grpSpPr>
        <p:pic>
          <p:nvPicPr>
            <p:cNvPr id="47" name="Imagen 46" descr="Un dibujo de una persona&#10;&#10;Descripción generada automáticamente con confianza baja">
              <a:extLst>
                <a:ext uri="{FF2B5EF4-FFF2-40B4-BE49-F238E27FC236}">
                  <a16:creationId xmlns:a16="http://schemas.microsoft.com/office/drawing/2014/main" id="{1AD4B76F-994E-F3F1-8E7A-10D99831872E}"/>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8268007" y="1115194"/>
              <a:ext cx="494502" cy="511171"/>
            </a:xfrm>
            <a:prstGeom prst="rect">
              <a:avLst/>
            </a:prstGeom>
          </p:spPr>
        </p:pic>
        <p:pic>
          <p:nvPicPr>
            <p:cNvPr id="51" name="Imagen 50" descr="Imagen que contiene Patrón de fondo&#10;&#10;Descripción generada automáticamente">
              <a:extLst>
                <a:ext uri="{FF2B5EF4-FFF2-40B4-BE49-F238E27FC236}">
                  <a16:creationId xmlns:a16="http://schemas.microsoft.com/office/drawing/2014/main" id="{0462C3F5-D04D-2028-5943-77488F51FA12}"/>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flipH="1">
              <a:off x="4422431" y="408409"/>
              <a:ext cx="281272" cy="567364"/>
            </a:xfrm>
            <a:prstGeom prst="rect">
              <a:avLst/>
            </a:prstGeom>
          </p:spPr>
        </p:pic>
        <p:pic>
          <p:nvPicPr>
            <p:cNvPr id="55" name="Imagen 54" descr="Dibujo de una persona&#10;&#10;Descripción generada automáticamente con confianza media">
              <a:extLst>
                <a:ext uri="{FF2B5EF4-FFF2-40B4-BE49-F238E27FC236}">
                  <a16:creationId xmlns:a16="http://schemas.microsoft.com/office/drawing/2014/main" id="{A579D8AD-A711-CF6B-A865-A137987D064B}"/>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rot="13942737" flipH="1">
              <a:off x="6365789" y="4323515"/>
              <a:ext cx="565406" cy="351389"/>
            </a:xfrm>
            <a:prstGeom prst="rect">
              <a:avLst/>
            </a:prstGeom>
          </p:spPr>
        </p:pic>
        <p:pic>
          <p:nvPicPr>
            <p:cNvPr id="53" name="Imagen 52" descr="Un globo amarillo&#10;&#10;Descripción generada automáticamente con confianza media">
              <a:extLst>
                <a:ext uri="{FF2B5EF4-FFF2-40B4-BE49-F238E27FC236}">
                  <a16:creationId xmlns:a16="http://schemas.microsoft.com/office/drawing/2014/main" id="{D6D47F37-555D-1D95-89B7-19B86192961C}"/>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flipH="1">
              <a:off x="1659659" y="3683679"/>
              <a:ext cx="365768" cy="528073"/>
            </a:xfrm>
            <a:prstGeom prst="rect">
              <a:avLst/>
            </a:prstGeom>
          </p:spPr>
        </p:pic>
      </p:grpSp>
      <p:grpSp>
        <p:nvGrpSpPr>
          <p:cNvPr id="17" name="Grupo 16">
            <a:extLst>
              <a:ext uri="{FF2B5EF4-FFF2-40B4-BE49-F238E27FC236}">
                <a16:creationId xmlns:a16="http://schemas.microsoft.com/office/drawing/2014/main" id="{6EBBCEC1-AB1C-10C4-6C33-E97AB54A52F6}"/>
              </a:ext>
            </a:extLst>
          </p:cNvPr>
          <p:cNvGrpSpPr/>
          <p:nvPr/>
        </p:nvGrpSpPr>
        <p:grpSpPr>
          <a:xfrm>
            <a:off x="364217" y="455555"/>
            <a:ext cx="8251709" cy="4210604"/>
            <a:chOff x="364217" y="455555"/>
            <a:chExt cx="8251709" cy="4210604"/>
          </a:xfrm>
        </p:grpSpPr>
        <p:pic>
          <p:nvPicPr>
            <p:cNvPr id="30" name="Gráfico 29">
              <a:extLst>
                <a:ext uri="{FF2B5EF4-FFF2-40B4-BE49-F238E27FC236}">
                  <a16:creationId xmlns:a16="http://schemas.microsoft.com/office/drawing/2014/main" id="{F65B016C-A1A4-ABD1-55F3-4C77EE586F01}"/>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0800000" flipV="1">
              <a:off x="364217" y="3144448"/>
              <a:ext cx="822458" cy="891227"/>
            </a:xfrm>
            <a:prstGeom prst="rect">
              <a:avLst/>
            </a:prstGeom>
          </p:spPr>
        </p:pic>
        <p:pic>
          <p:nvPicPr>
            <p:cNvPr id="41" name="Imagen 40" descr="Icono&#10;&#10;Descripción generada automáticamente">
              <a:extLst>
                <a:ext uri="{FF2B5EF4-FFF2-40B4-BE49-F238E27FC236}">
                  <a16:creationId xmlns:a16="http://schemas.microsoft.com/office/drawing/2014/main" id="{E7A918B4-4BA4-5C56-96FE-6E8AAAF43D1C}"/>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flipH="1">
              <a:off x="1205309" y="488305"/>
              <a:ext cx="506406" cy="528073"/>
            </a:xfrm>
            <a:prstGeom prst="rect">
              <a:avLst/>
            </a:prstGeom>
          </p:spPr>
        </p:pic>
        <p:pic>
          <p:nvPicPr>
            <p:cNvPr id="49" name="Imagen 48" descr="Imagen que contiene Patrón de fondo&#10;&#10;Descripción generada automáticamente">
              <a:extLst>
                <a:ext uri="{FF2B5EF4-FFF2-40B4-BE49-F238E27FC236}">
                  <a16:creationId xmlns:a16="http://schemas.microsoft.com/office/drawing/2014/main" id="{D99924D3-7001-A938-430A-968305674D6E}"/>
                </a:ext>
              </a:extLst>
            </p:cNvPr>
            <p:cNvPicPr>
              <a:picLocks noChangeAspect="1"/>
            </p:cNvPicPr>
            <p:nvPr/>
          </p:nvPicPr>
          <p:blipFill>
            <a:blip r:embed="rId18" cstate="hqprint">
              <a:extLst>
                <a:ext uri="{28A0092B-C50C-407E-A947-70E740481C1C}">
                  <a14:useLocalDpi xmlns:a14="http://schemas.microsoft.com/office/drawing/2010/main" val="0"/>
                </a:ext>
              </a:extLst>
            </a:blip>
            <a:stretch>
              <a:fillRect/>
            </a:stretch>
          </p:blipFill>
          <p:spPr>
            <a:xfrm rot="1440097" flipH="1">
              <a:off x="3538178" y="4264837"/>
              <a:ext cx="554864" cy="401322"/>
            </a:xfrm>
            <a:prstGeom prst="rect">
              <a:avLst/>
            </a:prstGeom>
          </p:spPr>
        </p:pic>
        <p:pic>
          <p:nvPicPr>
            <p:cNvPr id="45" name="Imagen 44" descr="Dibujo de la tierra desde el espacio&#10;&#10;Descripción generada automáticamente con confianza baja">
              <a:extLst>
                <a:ext uri="{FF2B5EF4-FFF2-40B4-BE49-F238E27FC236}">
                  <a16:creationId xmlns:a16="http://schemas.microsoft.com/office/drawing/2014/main" id="{A17AD820-B0AF-D597-9A82-7265DBF0A08F}"/>
                </a:ext>
              </a:extLst>
            </p:cNvPr>
            <p:cNvPicPr>
              <a:picLocks noChangeAspect="1"/>
            </p:cNvPicPr>
            <p:nvPr/>
          </p:nvPicPr>
          <p:blipFill>
            <a:blip r:embed="rId19" cstate="hqprint">
              <a:extLst>
                <a:ext uri="{28A0092B-C50C-407E-A947-70E740481C1C}">
                  <a14:useLocalDpi xmlns:a14="http://schemas.microsoft.com/office/drawing/2010/main" val="0"/>
                </a:ext>
              </a:extLst>
            </a:blip>
            <a:stretch>
              <a:fillRect/>
            </a:stretch>
          </p:blipFill>
          <p:spPr>
            <a:xfrm flipH="1">
              <a:off x="8049516" y="1538236"/>
              <a:ext cx="566410" cy="385071"/>
            </a:xfrm>
            <a:prstGeom prst="rect">
              <a:avLst/>
            </a:prstGeom>
          </p:spPr>
        </p:pic>
        <p:pic>
          <p:nvPicPr>
            <p:cNvPr id="57" name="Imagen 56" descr="Logotipo, Icono&#10;&#10;Descripción generada automáticamente">
              <a:extLst>
                <a:ext uri="{FF2B5EF4-FFF2-40B4-BE49-F238E27FC236}">
                  <a16:creationId xmlns:a16="http://schemas.microsoft.com/office/drawing/2014/main" id="{E7CE9644-2569-0B79-4110-EB27A6CC9147}"/>
                </a:ext>
              </a:extLst>
            </p:cNvPr>
            <p:cNvPicPr>
              <a:picLocks noChangeAspect="1"/>
            </p:cNvPicPr>
            <p:nvPr/>
          </p:nvPicPr>
          <p:blipFill>
            <a:blip r:embed="rId20" cstate="hqprint">
              <a:extLst>
                <a:ext uri="{28A0092B-C50C-407E-A947-70E740481C1C}">
                  <a14:useLocalDpi xmlns:a14="http://schemas.microsoft.com/office/drawing/2010/main" val="0"/>
                </a:ext>
              </a:extLst>
            </a:blip>
            <a:stretch>
              <a:fillRect/>
            </a:stretch>
          </p:blipFill>
          <p:spPr>
            <a:xfrm flipH="1">
              <a:off x="5854467" y="455555"/>
              <a:ext cx="482291" cy="473072"/>
            </a:xfrm>
            <a:prstGeom prst="rect">
              <a:avLst/>
            </a:prstGeom>
          </p:spPr>
        </p:pic>
      </p:grpSp>
      <p:cxnSp>
        <p:nvCxnSpPr>
          <p:cNvPr id="5" name="Conector recto 4">
            <a:extLst>
              <a:ext uri="{FF2B5EF4-FFF2-40B4-BE49-F238E27FC236}">
                <a16:creationId xmlns:a16="http://schemas.microsoft.com/office/drawing/2014/main" id="{F379C026-97A8-F95C-3DAC-3408AE33BF11}"/>
              </a:ext>
            </a:extLst>
          </p:cNvPr>
          <p:cNvCxnSpPr>
            <a:cxnSpLocks/>
          </p:cNvCxnSpPr>
          <p:nvPr/>
        </p:nvCxnSpPr>
        <p:spPr>
          <a:xfrm>
            <a:off x="1659659" y="2486120"/>
            <a:ext cx="5731076"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2242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17"/>
                                        </p:tgtEl>
                                        <p:attrNameLst>
                                          <p:attrName>ppt_x</p:attrName>
                                        </p:attrNameLst>
                                      </p:cBhvr>
                                      <p:tavLst>
                                        <p:tav tm="0">
                                          <p:val>
                                            <p:strVal val="ppt_x"/>
                                          </p:val>
                                        </p:tav>
                                        <p:tav tm="100000">
                                          <p:val>
                                            <p:strVal val="ppt_x"/>
                                          </p:val>
                                        </p:tav>
                                      </p:tavLst>
                                    </p:anim>
                                    <p:anim calcmode="lin" valueType="num">
                                      <p:cBhvr>
                                        <p:cTn id="7" dur="12500"/>
                                        <p:tgtEl>
                                          <p:spTgt spid="17"/>
                                        </p:tgtEl>
                                        <p:attrNameLst>
                                          <p:attrName>ppt_y</p:attrName>
                                        </p:attrNameLst>
                                      </p:cBhvr>
                                      <p:tavLst>
                                        <p:tav tm="0">
                                          <p:val>
                                            <p:strVal val="ppt_y-1"/>
                                          </p:val>
                                        </p:tav>
                                        <p:tav tm="100000">
                                          <p:val>
                                            <p:strVal val="ppt_y+1"/>
                                          </p:val>
                                        </p:tav>
                                      </p:tavLst>
                                    </p:anim>
                                    <p:set>
                                      <p:cBhvr>
                                        <p:cTn id="8" dur="1" fill="hold">
                                          <p:stCondLst>
                                            <p:cond delay="12499"/>
                                          </p:stCondLst>
                                        </p:cTn>
                                        <p:tgtEl>
                                          <p:spTgt spid="17"/>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18"/>
                                        </p:tgtEl>
                                        <p:attrNameLst>
                                          <p:attrName>ppt_x</p:attrName>
                                        </p:attrNameLst>
                                      </p:cBhvr>
                                      <p:tavLst>
                                        <p:tav tm="0">
                                          <p:val>
                                            <p:strVal val="ppt_x"/>
                                          </p:val>
                                        </p:tav>
                                        <p:tav tm="100000">
                                          <p:val>
                                            <p:strVal val="ppt_x"/>
                                          </p:val>
                                        </p:tav>
                                      </p:tavLst>
                                    </p:anim>
                                    <p:anim calcmode="lin" valueType="num">
                                      <p:cBhvr>
                                        <p:cTn id="11" dur="10290"/>
                                        <p:tgtEl>
                                          <p:spTgt spid="18"/>
                                        </p:tgtEl>
                                        <p:attrNameLst>
                                          <p:attrName>ppt_y</p:attrName>
                                        </p:attrNameLst>
                                      </p:cBhvr>
                                      <p:tavLst>
                                        <p:tav tm="0">
                                          <p:val>
                                            <p:strVal val="ppt_y-1"/>
                                          </p:val>
                                        </p:tav>
                                        <p:tav tm="100000">
                                          <p:val>
                                            <p:strVal val="ppt_y+1"/>
                                          </p:val>
                                        </p:tav>
                                      </p:tavLst>
                                    </p:anim>
                                    <p:set>
                                      <p:cBhvr>
                                        <p:cTn id="12" dur="1" fill="hold">
                                          <p:stCondLst>
                                            <p:cond delay="10289"/>
                                          </p:stCondLst>
                                        </p:cTn>
                                        <p:tgtEl>
                                          <p:spTgt spid="18"/>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19"/>
                                        </p:tgtEl>
                                        <p:attrNameLst>
                                          <p:attrName>ppt_x</p:attrName>
                                        </p:attrNameLst>
                                      </p:cBhvr>
                                      <p:tavLst>
                                        <p:tav tm="0">
                                          <p:val>
                                            <p:strVal val="ppt_x"/>
                                          </p:val>
                                        </p:tav>
                                        <p:tav tm="100000">
                                          <p:val>
                                            <p:strVal val="ppt_x"/>
                                          </p:val>
                                        </p:tav>
                                      </p:tavLst>
                                    </p:anim>
                                    <p:anim calcmode="lin" valueType="num">
                                      <p:cBhvr>
                                        <p:cTn id="15" dur="5290"/>
                                        <p:tgtEl>
                                          <p:spTgt spid="19"/>
                                        </p:tgtEl>
                                        <p:attrNameLst>
                                          <p:attrName>ppt_y</p:attrName>
                                        </p:attrNameLst>
                                      </p:cBhvr>
                                      <p:tavLst>
                                        <p:tav tm="0">
                                          <p:val>
                                            <p:strVal val="ppt_y-1"/>
                                          </p:val>
                                        </p:tav>
                                        <p:tav tm="100000">
                                          <p:val>
                                            <p:strVal val="ppt_y+1"/>
                                          </p:val>
                                        </p:tav>
                                      </p:tavLst>
                                    </p:anim>
                                    <p:set>
                                      <p:cBhvr>
                                        <p:cTn id="16" dur="1" fill="hold">
                                          <p:stCondLst>
                                            <p:cond delay="528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2421466" y="1961017"/>
            <a:ext cx="4358825" cy="1671744"/>
          </a:xfrm>
        </p:spPr>
        <p:txBody>
          <a:bodyPr/>
          <a:lstStyle/>
          <a:p>
            <a:r>
              <a:rPr lang="es-ES" dirty="0" smtClean="0"/>
              <a:t>DATA</a:t>
            </a:r>
            <a:br>
              <a:rPr lang="es-ES" dirty="0" smtClean="0"/>
            </a:br>
            <a:r>
              <a:rPr lang="es-ES" dirty="0" smtClean="0"/>
              <a:t> </a:t>
            </a:r>
            <a:r>
              <a:rPr lang="es-ES" dirty="0" smtClean="0">
                <a:solidFill>
                  <a:schemeClr val="accent1"/>
                </a:solidFill>
              </a:rPr>
              <a:t>STRUCTURE</a:t>
            </a:r>
            <a:endParaRPr lang="en-US" dirty="0">
              <a:solidFill>
                <a:schemeClr val="accent1"/>
              </a:solidFill>
            </a:endParaRP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p:txBody>
          <a:bodyPr/>
          <a:lstStyle/>
          <a:p>
            <a:r>
              <a:rPr lang="es-ES" dirty="0" smtClean="0">
                <a:solidFill>
                  <a:schemeClr val="accent1"/>
                </a:solidFill>
              </a:rPr>
              <a:t>03</a:t>
            </a:r>
            <a:endParaRPr lang="en-US" dirty="0">
              <a:solidFill>
                <a:schemeClr val="accent1"/>
              </a:solidFill>
            </a:endParaRPr>
          </a:p>
        </p:txBody>
      </p:sp>
      <p:cxnSp>
        <p:nvCxnSpPr>
          <p:cNvPr id="31" name="Conector recto 30">
            <a:extLst>
              <a:ext uri="{FF2B5EF4-FFF2-40B4-BE49-F238E27FC236}">
                <a16:creationId xmlns:a16="http://schemas.microsoft.com/office/drawing/2014/main" id="{24627F47-6885-B31F-A56E-4CEC1677263C}"/>
              </a:ext>
            </a:extLst>
          </p:cNvPr>
          <p:cNvCxnSpPr>
            <a:cxnSpLocks/>
          </p:cNvCxnSpPr>
          <p:nvPr/>
        </p:nvCxnSpPr>
        <p:spPr>
          <a:xfrm>
            <a:off x="4142509" y="1911221"/>
            <a:ext cx="914400" cy="0"/>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35" name="Grupo 34">
            <a:extLst>
              <a:ext uri="{FF2B5EF4-FFF2-40B4-BE49-F238E27FC236}">
                <a16:creationId xmlns:a16="http://schemas.microsoft.com/office/drawing/2014/main" id="{9B27CAA4-0E17-DAA6-C81D-E3C2753EA222}"/>
              </a:ext>
            </a:extLst>
          </p:cNvPr>
          <p:cNvGrpSpPr/>
          <p:nvPr/>
        </p:nvGrpSpPr>
        <p:grpSpPr>
          <a:xfrm>
            <a:off x="2345529" y="468906"/>
            <a:ext cx="6124017" cy="4090968"/>
            <a:chOff x="2345529" y="468906"/>
            <a:chExt cx="6124017" cy="4090968"/>
          </a:xfrm>
        </p:grpSpPr>
        <p:pic>
          <p:nvPicPr>
            <p:cNvPr id="36" name="Gráfico 35">
              <a:extLst>
                <a:ext uri="{FF2B5EF4-FFF2-40B4-BE49-F238E27FC236}">
                  <a16:creationId xmlns:a16="http://schemas.microsoft.com/office/drawing/2014/main" id="{9E416AAD-1C00-087B-F0FE-6BFD183D76E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4540516">
              <a:off x="2384941" y="429494"/>
              <a:ext cx="942715" cy="1021539"/>
            </a:xfrm>
            <a:prstGeom prst="rect">
              <a:avLst/>
            </a:prstGeom>
          </p:spPr>
        </p:pic>
        <p:pic>
          <p:nvPicPr>
            <p:cNvPr id="37" name="Gráfico 36">
              <a:extLst>
                <a:ext uri="{FF2B5EF4-FFF2-40B4-BE49-F238E27FC236}">
                  <a16:creationId xmlns:a16="http://schemas.microsoft.com/office/drawing/2014/main" id="{5C913236-440F-9D54-C29A-503A38D35EF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824016">
              <a:off x="6982962" y="1324070"/>
              <a:ext cx="684043" cy="986860"/>
            </a:xfrm>
            <a:prstGeom prst="rect">
              <a:avLst/>
            </a:prstGeom>
          </p:spPr>
        </p:pic>
        <p:pic>
          <p:nvPicPr>
            <p:cNvPr id="38" name="Gráfico 37">
              <a:extLst>
                <a:ext uri="{FF2B5EF4-FFF2-40B4-BE49-F238E27FC236}">
                  <a16:creationId xmlns:a16="http://schemas.microsoft.com/office/drawing/2014/main" id="{D15FD7F1-BA1D-E1EE-09AF-595622E9D573}"/>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6901628" y="3561738"/>
              <a:ext cx="846709" cy="998136"/>
            </a:xfrm>
            <a:prstGeom prst="rect">
              <a:avLst/>
            </a:prstGeom>
          </p:spPr>
        </p:pic>
        <p:pic>
          <p:nvPicPr>
            <p:cNvPr id="39" name="Imagen 38" descr="Un globo de colores&#10;&#10;Descripción generada automáticamente con confianza baja">
              <a:extLst>
                <a:ext uri="{FF2B5EF4-FFF2-40B4-BE49-F238E27FC236}">
                  <a16:creationId xmlns:a16="http://schemas.microsoft.com/office/drawing/2014/main" id="{2AFD9953-4C88-7C1A-0E41-CE39D8252D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3729386" flipH="1">
              <a:off x="7913252" y="2540515"/>
              <a:ext cx="497096" cy="379081"/>
            </a:xfrm>
            <a:prstGeom prst="rect">
              <a:avLst/>
            </a:prstGeom>
          </p:spPr>
        </p:pic>
        <p:pic>
          <p:nvPicPr>
            <p:cNvPr id="40" name="Imagen 39" descr="Un dibujo de una persona&#10;&#10;Descripción generada automáticamente con confianza baja">
              <a:extLst>
                <a:ext uri="{FF2B5EF4-FFF2-40B4-BE49-F238E27FC236}">
                  <a16:creationId xmlns:a16="http://schemas.microsoft.com/office/drawing/2014/main" id="{070AD78D-6D56-7491-3B45-9A0132003502}"/>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8048766" y="3163432"/>
              <a:ext cx="420780" cy="456720"/>
            </a:xfrm>
            <a:prstGeom prst="rect">
              <a:avLst/>
            </a:prstGeom>
          </p:spPr>
        </p:pic>
      </p:grpSp>
      <p:grpSp>
        <p:nvGrpSpPr>
          <p:cNvPr id="41" name="Grupo 40">
            <a:extLst>
              <a:ext uri="{FF2B5EF4-FFF2-40B4-BE49-F238E27FC236}">
                <a16:creationId xmlns:a16="http://schemas.microsoft.com/office/drawing/2014/main" id="{9E64EB30-CBE0-627B-D33C-170CB31053D5}"/>
              </a:ext>
            </a:extLst>
          </p:cNvPr>
          <p:cNvGrpSpPr/>
          <p:nvPr/>
        </p:nvGrpSpPr>
        <p:grpSpPr>
          <a:xfrm>
            <a:off x="1322209" y="184526"/>
            <a:ext cx="6307251" cy="4697359"/>
            <a:chOff x="1190409" y="175334"/>
            <a:chExt cx="6307251" cy="4697359"/>
          </a:xfrm>
        </p:grpSpPr>
        <p:pic>
          <p:nvPicPr>
            <p:cNvPr id="42" name="Imagen 41" descr="Un dibujo de una persona&#10;&#10;Descripción generada automáticamente con confianza baja">
              <a:extLst>
                <a:ext uri="{FF2B5EF4-FFF2-40B4-BE49-F238E27FC236}">
                  <a16:creationId xmlns:a16="http://schemas.microsoft.com/office/drawing/2014/main" id="{A058EC7C-7962-91FA-79BA-4A9FF21EB4D7}"/>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1190409" y="1956201"/>
              <a:ext cx="494502" cy="511171"/>
            </a:xfrm>
            <a:prstGeom prst="rect">
              <a:avLst/>
            </a:prstGeom>
          </p:spPr>
        </p:pic>
        <p:pic>
          <p:nvPicPr>
            <p:cNvPr id="43" name="Imagen 42" descr="Imagen que contiene Patrón de fondo&#10;&#10;Descripción generada automáticamente">
              <a:extLst>
                <a:ext uri="{FF2B5EF4-FFF2-40B4-BE49-F238E27FC236}">
                  <a16:creationId xmlns:a16="http://schemas.microsoft.com/office/drawing/2014/main" id="{3928D4D4-75C2-8614-EDBC-2AB3FE2FCA52}"/>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2878660" y="4231901"/>
              <a:ext cx="281272" cy="567364"/>
            </a:xfrm>
            <a:prstGeom prst="rect">
              <a:avLst/>
            </a:prstGeom>
          </p:spPr>
        </p:pic>
        <p:pic>
          <p:nvPicPr>
            <p:cNvPr id="44" name="Imagen 43" descr="Dibujo de una persona&#10;&#10;Descripción generada automáticamente con confianza media">
              <a:extLst>
                <a:ext uri="{FF2B5EF4-FFF2-40B4-BE49-F238E27FC236}">
                  <a16:creationId xmlns:a16="http://schemas.microsoft.com/office/drawing/2014/main" id="{86EDB31B-2FBF-1AE3-1DA4-364157B8FE86}"/>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5499285" y="4414295"/>
              <a:ext cx="565406" cy="351389"/>
            </a:xfrm>
            <a:prstGeom prst="rect">
              <a:avLst/>
            </a:prstGeom>
          </p:spPr>
        </p:pic>
        <p:pic>
          <p:nvPicPr>
            <p:cNvPr id="45" name="Imagen 44" descr="Un globo amarillo&#10;&#10;Descripción generada automáticamente con confianza media">
              <a:extLst>
                <a:ext uri="{FF2B5EF4-FFF2-40B4-BE49-F238E27FC236}">
                  <a16:creationId xmlns:a16="http://schemas.microsoft.com/office/drawing/2014/main" id="{C26F7FBA-6587-7B35-6B1E-7E77F39880EC}"/>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7131892" y="175334"/>
              <a:ext cx="365768" cy="528073"/>
            </a:xfrm>
            <a:prstGeom prst="rect">
              <a:avLst/>
            </a:prstGeom>
          </p:spPr>
        </p:pic>
      </p:grpSp>
      <p:grpSp>
        <p:nvGrpSpPr>
          <p:cNvPr id="46" name="Grupo 45">
            <a:extLst>
              <a:ext uri="{FF2B5EF4-FFF2-40B4-BE49-F238E27FC236}">
                <a16:creationId xmlns:a16="http://schemas.microsoft.com/office/drawing/2014/main" id="{1EA7E1DD-12CE-4ACD-9D03-0CE516590985}"/>
              </a:ext>
            </a:extLst>
          </p:cNvPr>
          <p:cNvGrpSpPr/>
          <p:nvPr/>
        </p:nvGrpSpPr>
        <p:grpSpPr>
          <a:xfrm>
            <a:off x="654258" y="422956"/>
            <a:ext cx="6332886" cy="4256555"/>
            <a:chOff x="654258" y="422956"/>
            <a:chExt cx="6332886" cy="4256555"/>
          </a:xfrm>
        </p:grpSpPr>
        <p:pic>
          <p:nvPicPr>
            <p:cNvPr id="47" name="Gráfico 46">
              <a:extLst>
                <a:ext uri="{FF2B5EF4-FFF2-40B4-BE49-F238E27FC236}">
                  <a16:creationId xmlns:a16="http://schemas.microsoft.com/office/drawing/2014/main" id="{67E77729-36DB-5210-70A4-2FED5EC09130}"/>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2754596" flipV="1">
              <a:off x="1617936" y="3788284"/>
              <a:ext cx="822458" cy="891227"/>
            </a:xfrm>
            <a:prstGeom prst="rect">
              <a:avLst/>
            </a:prstGeom>
          </p:spPr>
        </p:pic>
        <p:pic>
          <p:nvPicPr>
            <p:cNvPr id="48" name="Imagen 47" descr="Icono&#10;&#10;Descripción generada automáticamente">
              <a:extLst>
                <a:ext uri="{FF2B5EF4-FFF2-40B4-BE49-F238E27FC236}">
                  <a16:creationId xmlns:a16="http://schemas.microsoft.com/office/drawing/2014/main" id="{8A731A1E-087E-537B-99CC-8E9EEE5FBC04}"/>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654258" y="422956"/>
              <a:ext cx="506406" cy="528073"/>
            </a:xfrm>
            <a:prstGeom prst="rect">
              <a:avLst/>
            </a:prstGeom>
          </p:spPr>
        </p:pic>
        <p:pic>
          <p:nvPicPr>
            <p:cNvPr id="49" name="Imagen 48" descr="Imagen que contiene Patrón de fondo&#10;&#10;Descripción generada automáticamente">
              <a:extLst>
                <a:ext uri="{FF2B5EF4-FFF2-40B4-BE49-F238E27FC236}">
                  <a16:creationId xmlns:a16="http://schemas.microsoft.com/office/drawing/2014/main" id="{39001CEC-B658-4430-52EF-191A88AAC6E3}"/>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rot="1440097" flipH="1">
              <a:off x="6432280" y="782491"/>
              <a:ext cx="554864" cy="401322"/>
            </a:xfrm>
            <a:prstGeom prst="rect">
              <a:avLst/>
            </a:prstGeom>
          </p:spPr>
        </p:pic>
        <p:pic>
          <p:nvPicPr>
            <p:cNvPr id="50" name="Imagen 49" descr="Dibujo de la tierra desde el espacio&#10;&#10;Descripción generada automáticamente con confianza baja">
              <a:extLst>
                <a:ext uri="{FF2B5EF4-FFF2-40B4-BE49-F238E27FC236}">
                  <a16:creationId xmlns:a16="http://schemas.microsoft.com/office/drawing/2014/main" id="{D4291FAB-F255-446B-D612-DAE97082DBD3}"/>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1025261" y="2411818"/>
              <a:ext cx="566410" cy="385071"/>
            </a:xfrm>
            <a:prstGeom prst="rect">
              <a:avLst/>
            </a:prstGeom>
          </p:spPr>
        </p:pic>
        <p:pic>
          <p:nvPicPr>
            <p:cNvPr id="51" name="Imagen 50" descr="Logotipo, Icono&#10;&#10;Descripción generada automáticamente">
              <a:extLst>
                <a:ext uri="{FF2B5EF4-FFF2-40B4-BE49-F238E27FC236}">
                  <a16:creationId xmlns:a16="http://schemas.microsoft.com/office/drawing/2014/main" id="{411719A7-4B5B-4E6C-E086-2BE3AE554567}"/>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flipH="1">
              <a:off x="919518" y="3620152"/>
              <a:ext cx="482291" cy="473072"/>
            </a:xfrm>
            <a:prstGeom prst="rect">
              <a:avLst/>
            </a:prstGeom>
          </p:spPr>
        </p:pic>
      </p:grpSp>
    </p:spTree>
    <p:extLst>
      <p:ext uri="{BB962C8B-B14F-4D97-AF65-F5344CB8AC3E}">
        <p14:creationId xmlns:p14="http://schemas.microsoft.com/office/powerpoint/2010/main" val="17369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6"/>
                                        </p:tgtEl>
                                        <p:attrNameLst>
                                          <p:attrName>ppt_x</p:attrName>
                                        </p:attrNameLst>
                                      </p:cBhvr>
                                      <p:tavLst>
                                        <p:tav tm="0">
                                          <p:val>
                                            <p:strVal val="ppt_x"/>
                                          </p:val>
                                        </p:tav>
                                        <p:tav tm="100000">
                                          <p:val>
                                            <p:strVal val="ppt_x"/>
                                          </p:val>
                                        </p:tav>
                                      </p:tavLst>
                                    </p:anim>
                                    <p:anim calcmode="lin" valueType="num">
                                      <p:cBhvr>
                                        <p:cTn id="7" dur="12500"/>
                                        <p:tgtEl>
                                          <p:spTgt spid="46"/>
                                        </p:tgtEl>
                                        <p:attrNameLst>
                                          <p:attrName>ppt_y</p:attrName>
                                        </p:attrNameLst>
                                      </p:cBhvr>
                                      <p:tavLst>
                                        <p:tav tm="0">
                                          <p:val>
                                            <p:strVal val="ppt_y-1"/>
                                          </p:val>
                                        </p:tav>
                                        <p:tav tm="100000">
                                          <p:val>
                                            <p:strVal val="ppt_y+1"/>
                                          </p:val>
                                        </p:tav>
                                      </p:tavLst>
                                    </p:anim>
                                    <p:set>
                                      <p:cBhvr>
                                        <p:cTn id="8" dur="1" fill="hold">
                                          <p:stCondLst>
                                            <p:cond delay="12499"/>
                                          </p:stCondLst>
                                        </p:cTn>
                                        <p:tgtEl>
                                          <p:spTgt spid="46"/>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5"/>
                                        </p:tgtEl>
                                        <p:attrNameLst>
                                          <p:attrName>ppt_x</p:attrName>
                                        </p:attrNameLst>
                                      </p:cBhvr>
                                      <p:tavLst>
                                        <p:tav tm="0">
                                          <p:val>
                                            <p:strVal val="ppt_x"/>
                                          </p:val>
                                        </p:tav>
                                        <p:tav tm="100000">
                                          <p:val>
                                            <p:strVal val="ppt_x"/>
                                          </p:val>
                                        </p:tav>
                                      </p:tavLst>
                                    </p:anim>
                                    <p:anim calcmode="lin" valueType="num">
                                      <p:cBhvr>
                                        <p:cTn id="11" dur="10290"/>
                                        <p:tgtEl>
                                          <p:spTgt spid="35"/>
                                        </p:tgtEl>
                                        <p:attrNameLst>
                                          <p:attrName>ppt_y</p:attrName>
                                        </p:attrNameLst>
                                      </p:cBhvr>
                                      <p:tavLst>
                                        <p:tav tm="0">
                                          <p:val>
                                            <p:strVal val="ppt_y-1"/>
                                          </p:val>
                                        </p:tav>
                                        <p:tav tm="100000">
                                          <p:val>
                                            <p:strVal val="ppt_y+1"/>
                                          </p:val>
                                        </p:tav>
                                      </p:tavLst>
                                    </p:anim>
                                    <p:set>
                                      <p:cBhvr>
                                        <p:cTn id="12" dur="1" fill="hold">
                                          <p:stCondLst>
                                            <p:cond delay="10289"/>
                                          </p:stCondLst>
                                        </p:cTn>
                                        <p:tgtEl>
                                          <p:spTgt spid="35"/>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1"/>
                                        </p:tgtEl>
                                        <p:attrNameLst>
                                          <p:attrName>ppt_x</p:attrName>
                                        </p:attrNameLst>
                                      </p:cBhvr>
                                      <p:tavLst>
                                        <p:tav tm="0">
                                          <p:val>
                                            <p:strVal val="ppt_x"/>
                                          </p:val>
                                        </p:tav>
                                        <p:tav tm="100000">
                                          <p:val>
                                            <p:strVal val="ppt_x"/>
                                          </p:val>
                                        </p:tav>
                                      </p:tavLst>
                                    </p:anim>
                                    <p:anim calcmode="lin" valueType="num">
                                      <p:cBhvr>
                                        <p:cTn id="15" dur="5290"/>
                                        <p:tgtEl>
                                          <p:spTgt spid="41"/>
                                        </p:tgtEl>
                                        <p:attrNameLst>
                                          <p:attrName>ppt_y</p:attrName>
                                        </p:attrNameLst>
                                      </p:cBhvr>
                                      <p:tavLst>
                                        <p:tav tm="0">
                                          <p:val>
                                            <p:strVal val="ppt_y-1"/>
                                          </p:val>
                                        </p:tav>
                                        <p:tav tm="100000">
                                          <p:val>
                                            <p:strVal val="ppt_y+1"/>
                                          </p:val>
                                        </p:tav>
                                      </p:tavLst>
                                    </p:anim>
                                    <p:set>
                                      <p:cBhvr>
                                        <p:cTn id="16" dur="1" fill="hold">
                                          <p:stCondLst>
                                            <p:cond delay="528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A0A7F-FA2B-45AD-B026-F97D6DBDCD0F}"/>
              </a:ext>
            </a:extLst>
          </p:cNvPr>
          <p:cNvSpPr>
            <a:spLocks noGrp="1"/>
          </p:cNvSpPr>
          <p:nvPr>
            <p:ph type="title"/>
          </p:nvPr>
        </p:nvSpPr>
        <p:spPr/>
        <p:txBody>
          <a:bodyPr/>
          <a:lstStyle/>
          <a:p>
            <a:r>
              <a:rPr lang="es-ES" dirty="0"/>
              <a:t>GENERAL </a:t>
            </a:r>
            <a:r>
              <a:rPr lang="es-ES" dirty="0" smtClean="0"/>
              <a:t>MODULE </a:t>
            </a:r>
            <a:r>
              <a:rPr lang="es-ES" dirty="0" smtClean="0">
                <a:solidFill>
                  <a:schemeClr val="accent1"/>
                </a:solidFill>
              </a:rPr>
              <a:t>SUMMARY</a:t>
            </a:r>
            <a:endParaRPr lang="en-US" dirty="0">
              <a:solidFill>
                <a:schemeClr val="accent1"/>
              </a:solidFill>
            </a:endParaRPr>
          </a:p>
        </p:txBody>
      </p:sp>
      <p:cxnSp>
        <p:nvCxnSpPr>
          <p:cNvPr id="6" name="Conector recto 5">
            <a:extLst>
              <a:ext uri="{FF2B5EF4-FFF2-40B4-BE49-F238E27FC236}">
                <a16:creationId xmlns:a16="http://schemas.microsoft.com/office/drawing/2014/main" id="{B1C9B3CB-99D2-9051-2021-DE456B37C57C}"/>
              </a:ext>
            </a:extLst>
          </p:cNvPr>
          <p:cNvCxnSpPr>
            <a:cxnSpLocks/>
          </p:cNvCxnSpPr>
          <p:nvPr/>
        </p:nvCxnSpPr>
        <p:spPr>
          <a:xfrm flipV="1">
            <a:off x="977424" y="3015092"/>
            <a:ext cx="2936485" cy="13083"/>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42" name="Grupo 41">
            <a:extLst>
              <a:ext uri="{FF2B5EF4-FFF2-40B4-BE49-F238E27FC236}">
                <a16:creationId xmlns:a16="http://schemas.microsoft.com/office/drawing/2014/main" id="{413D0A7F-F534-22C0-DB42-E6A302CA09DB}"/>
              </a:ext>
            </a:extLst>
          </p:cNvPr>
          <p:cNvGrpSpPr/>
          <p:nvPr/>
        </p:nvGrpSpPr>
        <p:grpSpPr>
          <a:xfrm>
            <a:off x="200293" y="89621"/>
            <a:ext cx="8365671" cy="4543087"/>
            <a:chOff x="200293" y="89621"/>
            <a:chExt cx="8365671" cy="4543087"/>
          </a:xfrm>
        </p:grpSpPr>
        <p:pic>
          <p:nvPicPr>
            <p:cNvPr id="43" name="Gráfico 42">
              <a:extLst>
                <a:ext uri="{FF2B5EF4-FFF2-40B4-BE49-F238E27FC236}">
                  <a16:creationId xmlns:a16="http://schemas.microsoft.com/office/drawing/2014/main" id="{A676C985-7C58-A576-6324-89FC06A6635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6280650">
              <a:off x="239705" y="50209"/>
              <a:ext cx="942715" cy="1021539"/>
            </a:xfrm>
            <a:prstGeom prst="rect">
              <a:avLst/>
            </a:prstGeom>
          </p:spPr>
        </p:pic>
        <p:pic>
          <p:nvPicPr>
            <p:cNvPr id="44" name="Gráfico 43">
              <a:extLst>
                <a:ext uri="{FF2B5EF4-FFF2-40B4-BE49-F238E27FC236}">
                  <a16:creationId xmlns:a16="http://schemas.microsoft.com/office/drawing/2014/main" id="{C3EE347B-254A-7160-E57B-C454D4BCE5A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6740812">
              <a:off x="7586823" y="-13901"/>
              <a:ext cx="684043" cy="986860"/>
            </a:xfrm>
            <a:prstGeom prst="rect">
              <a:avLst/>
            </a:prstGeom>
          </p:spPr>
        </p:pic>
        <p:pic>
          <p:nvPicPr>
            <p:cNvPr id="45" name="Gráfico 44">
              <a:extLst>
                <a:ext uri="{FF2B5EF4-FFF2-40B4-BE49-F238E27FC236}">
                  <a16:creationId xmlns:a16="http://schemas.microsoft.com/office/drawing/2014/main" id="{D9D25434-4A90-FABB-9679-1CC58966D847}"/>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408014">
              <a:off x="7643541" y="3710286"/>
              <a:ext cx="846709" cy="998136"/>
            </a:xfrm>
            <a:prstGeom prst="rect">
              <a:avLst/>
            </a:prstGeom>
          </p:spPr>
        </p:pic>
        <p:pic>
          <p:nvPicPr>
            <p:cNvPr id="46" name="Imagen 45" descr="Un globo de colores&#10;&#10;Descripción generada automáticamente con confianza baja">
              <a:extLst>
                <a:ext uri="{FF2B5EF4-FFF2-40B4-BE49-F238E27FC236}">
                  <a16:creationId xmlns:a16="http://schemas.microsoft.com/office/drawing/2014/main" id="{C5E5BAAB-4DA6-4603-87E4-429B8288C3B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rot="1024161" flipH="1">
              <a:off x="3831491" y="726511"/>
              <a:ext cx="497096" cy="379081"/>
            </a:xfrm>
            <a:prstGeom prst="rect">
              <a:avLst/>
            </a:prstGeom>
          </p:spPr>
        </p:pic>
      </p:grpSp>
      <p:grpSp>
        <p:nvGrpSpPr>
          <p:cNvPr id="48" name="Grupo 47">
            <a:extLst>
              <a:ext uri="{FF2B5EF4-FFF2-40B4-BE49-F238E27FC236}">
                <a16:creationId xmlns:a16="http://schemas.microsoft.com/office/drawing/2014/main" id="{5B8CC83A-3D1F-492F-DB5B-F41A91EDBE11}"/>
              </a:ext>
            </a:extLst>
          </p:cNvPr>
          <p:cNvGrpSpPr/>
          <p:nvPr/>
        </p:nvGrpSpPr>
        <p:grpSpPr>
          <a:xfrm>
            <a:off x="1476774" y="983473"/>
            <a:ext cx="7489279" cy="4027896"/>
            <a:chOff x="1476774" y="983473"/>
            <a:chExt cx="7489279" cy="4027896"/>
          </a:xfrm>
        </p:grpSpPr>
        <p:pic>
          <p:nvPicPr>
            <p:cNvPr id="49" name="Imagen 48" descr="Un dibujo de una persona&#10;&#10;Descripción generada automáticamente con confianza baja">
              <a:extLst>
                <a:ext uri="{FF2B5EF4-FFF2-40B4-BE49-F238E27FC236}">
                  <a16:creationId xmlns:a16="http://schemas.microsoft.com/office/drawing/2014/main" id="{D97A98C1-F136-4702-6637-9ACB15AF3D6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8471551" y="983473"/>
              <a:ext cx="494502" cy="511171"/>
            </a:xfrm>
            <a:prstGeom prst="rect">
              <a:avLst/>
            </a:prstGeom>
          </p:spPr>
        </p:pic>
        <p:pic>
          <p:nvPicPr>
            <p:cNvPr id="50" name="Imagen 49" descr="Imagen que contiene Patrón de fondo&#10;&#10;Descripción generada automáticamente">
              <a:extLst>
                <a:ext uri="{FF2B5EF4-FFF2-40B4-BE49-F238E27FC236}">
                  <a16:creationId xmlns:a16="http://schemas.microsoft.com/office/drawing/2014/main" id="{4BECF51E-D4AB-D88C-C7C9-AEF8E85CF206}"/>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346595" flipH="1">
              <a:off x="2305030" y="4444005"/>
              <a:ext cx="281272" cy="567364"/>
            </a:xfrm>
            <a:prstGeom prst="rect">
              <a:avLst/>
            </a:prstGeom>
          </p:spPr>
        </p:pic>
        <p:pic>
          <p:nvPicPr>
            <p:cNvPr id="51" name="Imagen 50" descr="Dibujo de una persona&#10;&#10;Descripción generada automáticamente con confianza media">
              <a:extLst>
                <a:ext uri="{FF2B5EF4-FFF2-40B4-BE49-F238E27FC236}">
                  <a16:creationId xmlns:a16="http://schemas.microsoft.com/office/drawing/2014/main" id="{4128791E-5F6A-6303-E1CF-F359F253BA34}"/>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4347818" y="1640351"/>
              <a:ext cx="565406" cy="351389"/>
            </a:xfrm>
            <a:prstGeom prst="rect">
              <a:avLst/>
            </a:prstGeom>
          </p:spPr>
        </p:pic>
        <p:pic>
          <p:nvPicPr>
            <p:cNvPr id="52" name="Imagen 51" descr="Un globo amarillo&#10;&#10;Descripción generada automáticamente con confianza media">
              <a:extLst>
                <a:ext uri="{FF2B5EF4-FFF2-40B4-BE49-F238E27FC236}">
                  <a16:creationId xmlns:a16="http://schemas.microsoft.com/office/drawing/2014/main" id="{FCE3EAB2-0561-AC86-9E6F-BC98E069A967}"/>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rot="19665246" flipH="1">
              <a:off x="1476774" y="4201296"/>
              <a:ext cx="365768" cy="528073"/>
            </a:xfrm>
            <a:prstGeom prst="rect">
              <a:avLst/>
            </a:prstGeom>
          </p:spPr>
        </p:pic>
      </p:grpSp>
      <p:grpSp>
        <p:nvGrpSpPr>
          <p:cNvPr id="53" name="Grupo 52">
            <a:extLst>
              <a:ext uri="{FF2B5EF4-FFF2-40B4-BE49-F238E27FC236}">
                <a16:creationId xmlns:a16="http://schemas.microsoft.com/office/drawing/2014/main" id="{AEA9C0BF-5910-E3D6-419F-1B9DA954F546}"/>
              </a:ext>
            </a:extLst>
          </p:cNvPr>
          <p:cNvGrpSpPr/>
          <p:nvPr/>
        </p:nvGrpSpPr>
        <p:grpSpPr>
          <a:xfrm>
            <a:off x="3624000" y="158541"/>
            <a:ext cx="5372234" cy="4865060"/>
            <a:chOff x="3624000" y="158541"/>
            <a:chExt cx="5372234" cy="4865060"/>
          </a:xfrm>
        </p:grpSpPr>
        <p:pic>
          <p:nvPicPr>
            <p:cNvPr id="54" name="Gráfico 53">
              <a:extLst>
                <a:ext uri="{FF2B5EF4-FFF2-40B4-BE49-F238E27FC236}">
                  <a16:creationId xmlns:a16="http://schemas.microsoft.com/office/drawing/2014/main" id="{1448B16E-2A9C-D4E8-31D1-BD0C1C19C5EC}"/>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532827" flipV="1">
              <a:off x="3682871" y="4166758"/>
              <a:ext cx="822458" cy="891227"/>
            </a:xfrm>
            <a:prstGeom prst="rect">
              <a:avLst/>
            </a:prstGeom>
          </p:spPr>
        </p:pic>
        <p:pic>
          <p:nvPicPr>
            <p:cNvPr id="55" name="Imagen 54" descr="Icono&#10;&#10;Descripción generada automáticamente">
              <a:extLst>
                <a:ext uri="{FF2B5EF4-FFF2-40B4-BE49-F238E27FC236}">
                  <a16:creationId xmlns:a16="http://schemas.microsoft.com/office/drawing/2014/main" id="{D00D3890-3531-8BEA-D6F7-3784CE3A4B58}"/>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3624000" y="158541"/>
              <a:ext cx="506406" cy="528073"/>
            </a:xfrm>
            <a:prstGeom prst="rect">
              <a:avLst/>
            </a:prstGeom>
          </p:spPr>
        </p:pic>
        <p:pic>
          <p:nvPicPr>
            <p:cNvPr id="56" name="Imagen 55" descr="Imagen que contiene Patrón de fondo&#10;&#10;Descripción generada automáticamente">
              <a:extLst>
                <a:ext uri="{FF2B5EF4-FFF2-40B4-BE49-F238E27FC236}">
                  <a16:creationId xmlns:a16="http://schemas.microsoft.com/office/drawing/2014/main" id="{0A3301A2-7DC6-FD7E-0C74-AA4050AE3FCA}"/>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rot="1440097" flipH="1">
              <a:off x="8441370" y="1836527"/>
              <a:ext cx="554864" cy="401322"/>
            </a:xfrm>
            <a:prstGeom prst="rect">
              <a:avLst/>
            </a:prstGeom>
          </p:spPr>
        </p:pic>
        <p:pic>
          <p:nvPicPr>
            <p:cNvPr id="58" name="Imagen 57" descr="Logotipo, Icono&#10;&#10;Descripción generada automáticamente">
              <a:extLst>
                <a:ext uri="{FF2B5EF4-FFF2-40B4-BE49-F238E27FC236}">
                  <a16:creationId xmlns:a16="http://schemas.microsoft.com/office/drawing/2014/main" id="{134F0662-6BCE-28F2-51E7-27E10C2C833C}"/>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8054627" y="2747122"/>
              <a:ext cx="482291" cy="473072"/>
            </a:xfrm>
            <a:prstGeom prst="rect">
              <a:avLst/>
            </a:prstGeom>
          </p:spPr>
        </p:pic>
      </p:grpSp>
      <p:pic>
        <p:nvPicPr>
          <p:cNvPr id="21" name="Picture 20"/>
          <p:cNvPicPr/>
          <p:nvPr/>
        </p:nvPicPr>
        <p:blipFill>
          <a:blip r:embed="rId17"/>
          <a:stretch>
            <a:fillRect/>
          </a:stretch>
        </p:blipFill>
        <p:spPr>
          <a:xfrm>
            <a:off x="4487985" y="1146373"/>
            <a:ext cx="4026008" cy="2665640"/>
          </a:xfrm>
          <a:prstGeom prst="rect">
            <a:avLst/>
          </a:prstGeom>
        </p:spPr>
      </p:pic>
    </p:spTree>
    <p:extLst>
      <p:ext uri="{BB962C8B-B14F-4D97-AF65-F5344CB8AC3E}">
        <p14:creationId xmlns:p14="http://schemas.microsoft.com/office/powerpoint/2010/main" val="182353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3"/>
                                        </p:tgtEl>
                                        <p:attrNameLst>
                                          <p:attrName>ppt_x</p:attrName>
                                        </p:attrNameLst>
                                      </p:cBhvr>
                                      <p:tavLst>
                                        <p:tav tm="0">
                                          <p:val>
                                            <p:strVal val="ppt_x"/>
                                          </p:val>
                                        </p:tav>
                                        <p:tav tm="100000">
                                          <p:val>
                                            <p:strVal val="ppt_x"/>
                                          </p:val>
                                        </p:tav>
                                      </p:tavLst>
                                    </p:anim>
                                    <p:anim calcmode="lin" valueType="num">
                                      <p:cBhvr>
                                        <p:cTn id="7" dur="12500"/>
                                        <p:tgtEl>
                                          <p:spTgt spid="53"/>
                                        </p:tgtEl>
                                        <p:attrNameLst>
                                          <p:attrName>ppt_y</p:attrName>
                                        </p:attrNameLst>
                                      </p:cBhvr>
                                      <p:tavLst>
                                        <p:tav tm="0">
                                          <p:val>
                                            <p:strVal val="ppt_y-1"/>
                                          </p:val>
                                        </p:tav>
                                        <p:tav tm="100000">
                                          <p:val>
                                            <p:strVal val="ppt_y+1"/>
                                          </p:val>
                                        </p:tav>
                                      </p:tavLst>
                                    </p:anim>
                                    <p:set>
                                      <p:cBhvr>
                                        <p:cTn id="8" dur="1" fill="hold">
                                          <p:stCondLst>
                                            <p:cond delay="12499"/>
                                          </p:stCondLst>
                                        </p:cTn>
                                        <p:tgtEl>
                                          <p:spTgt spid="5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2"/>
                                        </p:tgtEl>
                                        <p:attrNameLst>
                                          <p:attrName>ppt_x</p:attrName>
                                        </p:attrNameLst>
                                      </p:cBhvr>
                                      <p:tavLst>
                                        <p:tav tm="0">
                                          <p:val>
                                            <p:strVal val="ppt_x"/>
                                          </p:val>
                                        </p:tav>
                                        <p:tav tm="100000">
                                          <p:val>
                                            <p:strVal val="ppt_x"/>
                                          </p:val>
                                        </p:tav>
                                      </p:tavLst>
                                    </p:anim>
                                    <p:anim calcmode="lin" valueType="num">
                                      <p:cBhvr>
                                        <p:cTn id="11" dur="10290"/>
                                        <p:tgtEl>
                                          <p:spTgt spid="42"/>
                                        </p:tgtEl>
                                        <p:attrNameLst>
                                          <p:attrName>ppt_y</p:attrName>
                                        </p:attrNameLst>
                                      </p:cBhvr>
                                      <p:tavLst>
                                        <p:tav tm="0">
                                          <p:val>
                                            <p:strVal val="ppt_y-1"/>
                                          </p:val>
                                        </p:tav>
                                        <p:tav tm="100000">
                                          <p:val>
                                            <p:strVal val="ppt_y+1"/>
                                          </p:val>
                                        </p:tav>
                                      </p:tavLst>
                                    </p:anim>
                                    <p:set>
                                      <p:cBhvr>
                                        <p:cTn id="12" dur="1" fill="hold">
                                          <p:stCondLst>
                                            <p:cond delay="10289"/>
                                          </p:stCondLst>
                                        </p:cTn>
                                        <p:tgtEl>
                                          <p:spTgt spid="4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8"/>
                                        </p:tgtEl>
                                        <p:attrNameLst>
                                          <p:attrName>ppt_x</p:attrName>
                                        </p:attrNameLst>
                                      </p:cBhvr>
                                      <p:tavLst>
                                        <p:tav tm="0">
                                          <p:val>
                                            <p:strVal val="ppt_x"/>
                                          </p:val>
                                        </p:tav>
                                        <p:tav tm="100000">
                                          <p:val>
                                            <p:strVal val="ppt_x"/>
                                          </p:val>
                                        </p:tav>
                                      </p:tavLst>
                                    </p:anim>
                                    <p:anim calcmode="lin" valueType="num">
                                      <p:cBhvr>
                                        <p:cTn id="15" dur="5290"/>
                                        <p:tgtEl>
                                          <p:spTgt spid="48"/>
                                        </p:tgtEl>
                                        <p:attrNameLst>
                                          <p:attrName>ppt_y</p:attrName>
                                        </p:attrNameLst>
                                      </p:cBhvr>
                                      <p:tavLst>
                                        <p:tav tm="0">
                                          <p:val>
                                            <p:strVal val="ppt_y-1"/>
                                          </p:val>
                                        </p:tav>
                                        <p:tav tm="100000">
                                          <p:val>
                                            <p:strVal val="ppt_y+1"/>
                                          </p:val>
                                        </p:tav>
                                      </p:tavLst>
                                    </p:anim>
                                    <p:set>
                                      <p:cBhvr>
                                        <p:cTn id="16" dur="1" fill="hold">
                                          <p:stCondLst>
                                            <p:cond delay="528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A0A7F-FA2B-45AD-B026-F97D6DBDCD0F}"/>
              </a:ext>
            </a:extLst>
          </p:cNvPr>
          <p:cNvSpPr>
            <a:spLocks noGrp="1"/>
          </p:cNvSpPr>
          <p:nvPr>
            <p:ph type="title"/>
          </p:nvPr>
        </p:nvSpPr>
        <p:spPr>
          <a:xfrm>
            <a:off x="818550" y="327588"/>
            <a:ext cx="3471201" cy="2275646"/>
          </a:xfrm>
        </p:spPr>
        <p:txBody>
          <a:bodyPr/>
          <a:lstStyle/>
          <a:p>
            <a:r>
              <a:rPr lang="es-ES" dirty="0"/>
              <a:t>DATABASE </a:t>
            </a:r>
            <a:r>
              <a:rPr lang="es-ES" dirty="0" smtClean="0"/>
              <a:t>MANAGEMENT </a:t>
            </a:r>
            <a:r>
              <a:rPr lang="es-ES" dirty="0" smtClean="0">
                <a:solidFill>
                  <a:schemeClr val="accent1"/>
                </a:solidFill>
              </a:rPr>
              <a:t>MODULE</a:t>
            </a:r>
            <a:endParaRPr lang="en-US" dirty="0">
              <a:solidFill>
                <a:schemeClr val="accent1"/>
              </a:solidFill>
            </a:endParaRPr>
          </a:p>
        </p:txBody>
      </p:sp>
      <p:sp>
        <p:nvSpPr>
          <p:cNvPr id="7" name="Text Placeholder 6">
            <a:extLst>
              <a:ext uri="{FF2B5EF4-FFF2-40B4-BE49-F238E27FC236}">
                <a16:creationId xmlns:a16="http://schemas.microsoft.com/office/drawing/2014/main" id="{68FDDEC2-A768-49F4-87BC-33D5FE80AA49}"/>
              </a:ext>
            </a:extLst>
          </p:cNvPr>
          <p:cNvSpPr>
            <a:spLocks noGrp="1"/>
          </p:cNvSpPr>
          <p:nvPr>
            <p:ph type="body" sz="half" idx="2"/>
          </p:nvPr>
        </p:nvSpPr>
        <p:spPr>
          <a:xfrm>
            <a:off x="697970" y="2983658"/>
            <a:ext cx="3595254" cy="1639424"/>
          </a:xfrm>
        </p:spPr>
        <p:txBody>
          <a:bodyPr>
            <a:normAutofit fontScale="92500" lnSpcReduction="10000"/>
          </a:bodyPr>
          <a:lstStyle/>
          <a:p>
            <a:r>
              <a:rPr lang="en-US" dirty="0"/>
              <a:t>Includes main functions:</a:t>
            </a:r>
            <a:endParaRPr lang="en-US" dirty="0" smtClean="0"/>
          </a:p>
          <a:p>
            <a:pPr marL="285750" indent="-285750">
              <a:buFont typeface="Arial" panose="020B0604020202020204" pitchFamily="34" charset="0"/>
              <a:buChar char="•"/>
            </a:pPr>
            <a:r>
              <a:rPr lang="en-US" dirty="0"/>
              <a:t>Registration function.</a:t>
            </a:r>
            <a:endParaRPr lang="en-US" dirty="0" smtClean="0"/>
          </a:p>
          <a:p>
            <a:pPr marL="285750" indent="-285750">
              <a:buFont typeface="Arial" panose="020B0604020202020204" pitchFamily="34" charset="0"/>
              <a:buChar char="•"/>
            </a:pPr>
            <a:r>
              <a:rPr lang="en-US" dirty="0"/>
              <a:t>Answer selection function.</a:t>
            </a:r>
            <a:endParaRPr lang="en-US" dirty="0" smtClean="0"/>
          </a:p>
          <a:p>
            <a:pPr marL="285750" indent="-285750">
              <a:buFont typeface="Arial" panose="020B0604020202020204" pitchFamily="34" charset="0"/>
              <a:buChar char="•"/>
            </a:pPr>
            <a:r>
              <a:rPr lang="en-US" dirty="0"/>
              <a:t>Answer check function.</a:t>
            </a:r>
            <a:endParaRPr lang="en-US" dirty="0" smtClean="0"/>
          </a:p>
          <a:p>
            <a:pPr marL="285750" indent="-285750">
              <a:buFont typeface="Arial" panose="020B0604020202020204" pitchFamily="34" charset="0"/>
              <a:buChar char="•"/>
            </a:pPr>
            <a:r>
              <a:rPr lang="en-US" dirty="0"/>
              <a:t>Help function.</a:t>
            </a:r>
          </a:p>
        </p:txBody>
      </p:sp>
      <p:cxnSp>
        <p:nvCxnSpPr>
          <p:cNvPr id="6" name="Conector recto 5">
            <a:extLst>
              <a:ext uri="{FF2B5EF4-FFF2-40B4-BE49-F238E27FC236}">
                <a16:creationId xmlns:a16="http://schemas.microsoft.com/office/drawing/2014/main" id="{B1C9B3CB-99D2-9051-2021-DE456B37C57C}"/>
              </a:ext>
            </a:extLst>
          </p:cNvPr>
          <p:cNvCxnSpPr>
            <a:cxnSpLocks/>
          </p:cNvCxnSpPr>
          <p:nvPr/>
        </p:nvCxnSpPr>
        <p:spPr>
          <a:xfrm flipV="1">
            <a:off x="891135" y="2736139"/>
            <a:ext cx="2936485" cy="13083"/>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42" name="Grupo 41">
            <a:extLst>
              <a:ext uri="{FF2B5EF4-FFF2-40B4-BE49-F238E27FC236}">
                <a16:creationId xmlns:a16="http://schemas.microsoft.com/office/drawing/2014/main" id="{413D0A7F-F534-22C0-DB42-E6A302CA09DB}"/>
              </a:ext>
            </a:extLst>
          </p:cNvPr>
          <p:cNvGrpSpPr/>
          <p:nvPr/>
        </p:nvGrpSpPr>
        <p:grpSpPr>
          <a:xfrm>
            <a:off x="200293" y="89621"/>
            <a:ext cx="8365671" cy="4543087"/>
            <a:chOff x="200293" y="89621"/>
            <a:chExt cx="8365671" cy="4543087"/>
          </a:xfrm>
        </p:grpSpPr>
        <p:pic>
          <p:nvPicPr>
            <p:cNvPr id="43" name="Gráfico 42">
              <a:extLst>
                <a:ext uri="{FF2B5EF4-FFF2-40B4-BE49-F238E27FC236}">
                  <a16:creationId xmlns:a16="http://schemas.microsoft.com/office/drawing/2014/main" id="{A676C985-7C58-A576-6324-89FC06A6635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6280650">
              <a:off x="239705" y="50209"/>
              <a:ext cx="942715" cy="1021539"/>
            </a:xfrm>
            <a:prstGeom prst="rect">
              <a:avLst/>
            </a:prstGeom>
          </p:spPr>
        </p:pic>
        <p:pic>
          <p:nvPicPr>
            <p:cNvPr id="44" name="Gráfico 43">
              <a:extLst>
                <a:ext uri="{FF2B5EF4-FFF2-40B4-BE49-F238E27FC236}">
                  <a16:creationId xmlns:a16="http://schemas.microsoft.com/office/drawing/2014/main" id="{C3EE347B-254A-7160-E57B-C454D4BCE5A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6740812">
              <a:off x="7586823" y="-13901"/>
              <a:ext cx="684043" cy="986860"/>
            </a:xfrm>
            <a:prstGeom prst="rect">
              <a:avLst/>
            </a:prstGeom>
          </p:spPr>
        </p:pic>
        <p:pic>
          <p:nvPicPr>
            <p:cNvPr id="45" name="Gráfico 44">
              <a:extLst>
                <a:ext uri="{FF2B5EF4-FFF2-40B4-BE49-F238E27FC236}">
                  <a16:creationId xmlns:a16="http://schemas.microsoft.com/office/drawing/2014/main" id="{D9D25434-4A90-FABB-9679-1CC58966D847}"/>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408014">
              <a:off x="7643541" y="3710286"/>
              <a:ext cx="846709" cy="998136"/>
            </a:xfrm>
            <a:prstGeom prst="rect">
              <a:avLst/>
            </a:prstGeom>
          </p:spPr>
        </p:pic>
        <p:pic>
          <p:nvPicPr>
            <p:cNvPr id="46" name="Imagen 45" descr="Un globo de colores&#10;&#10;Descripción generada automáticamente con confianza baja">
              <a:extLst>
                <a:ext uri="{FF2B5EF4-FFF2-40B4-BE49-F238E27FC236}">
                  <a16:creationId xmlns:a16="http://schemas.microsoft.com/office/drawing/2014/main" id="{C5E5BAAB-4DA6-4603-87E4-429B8288C3B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rot="1024161" flipH="1">
              <a:off x="3831491" y="726511"/>
              <a:ext cx="497096" cy="379081"/>
            </a:xfrm>
            <a:prstGeom prst="rect">
              <a:avLst/>
            </a:prstGeom>
          </p:spPr>
        </p:pic>
      </p:grpSp>
      <p:grpSp>
        <p:nvGrpSpPr>
          <p:cNvPr id="48" name="Grupo 47">
            <a:extLst>
              <a:ext uri="{FF2B5EF4-FFF2-40B4-BE49-F238E27FC236}">
                <a16:creationId xmlns:a16="http://schemas.microsoft.com/office/drawing/2014/main" id="{5B8CC83A-3D1F-492F-DB5B-F41A91EDBE11}"/>
              </a:ext>
            </a:extLst>
          </p:cNvPr>
          <p:cNvGrpSpPr/>
          <p:nvPr/>
        </p:nvGrpSpPr>
        <p:grpSpPr>
          <a:xfrm>
            <a:off x="1476774" y="983473"/>
            <a:ext cx="7489279" cy="4027896"/>
            <a:chOff x="1476774" y="983473"/>
            <a:chExt cx="7489279" cy="4027896"/>
          </a:xfrm>
        </p:grpSpPr>
        <p:pic>
          <p:nvPicPr>
            <p:cNvPr id="49" name="Imagen 48" descr="Un dibujo de una persona&#10;&#10;Descripción generada automáticamente con confianza baja">
              <a:extLst>
                <a:ext uri="{FF2B5EF4-FFF2-40B4-BE49-F238E27FC236}">
                  <a16:creationId xmlns:a16="http://schemas.microsoft.com/office/drawing/2014/main" id="{D97A98C1-F136-4702-6637-9ACB15AF3D6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8471551" y="983473"/>
              <a:ext cx="494502" cy="511171"/>
            </a:xfrm>
            <a:prstGeom prst="rect">
              <a:avLst/>
            </a:prstGeom>
          </p:spPr>
        </p:pic>
        <p:pic>
          <p:nvPicPr>
            <p:cNvPr id="50" name="Imagen 49" descr="Imagen que contiene Patrón de fondo&#10;&#10;Descripción generada automáticamente">
              <a:extLst>
                <a:ext uri="{FF2B5EF4-FFF2-40B4-BE49-F238E27FC236}">
                  <a16:creationId xmlns:a16="http://schemas.microsoft.com/office/drawing/2014/main" id="{4BECF51E-D4AB-D88C-C7C9-AEF8E85CF206}"/>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346595" flipH="1">
              <a:off x="2305030" y="4444005"/>
              <a:ext cx="281272" cy="567364"/>
            </a:xfrm>
            <a:prstGeom prst="rect">
              <a:avLst/>
            </a:prstGeom>
          </p:spPr>
        </p:pic>
        <p:pic>
          <p:nvPicPr>
            <p:cNvPr id="51" name="Imagen 50" descr="Dibujo de una persona&#10;&#10;Descripción generada automáticamente con confianza media">
              <a:extLst>
                <a:ext uri="{FF2B5EF4-FFF2-40B4-BE49-F238E27FC236}">
                  <a16:creationId xmlns:a16="http://schemas.microsoft.com/office/drawing/2014/main" id="{4128791E-5F6A-6303-E1CF-F359F253BA34}"/>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4347818" y="1640351"/>
              <a:ext cx="565406" cy="351389"/>
            </a:xfrm>
            <a:prstGeom prst="rect">
              <a:avLst/>
            </a:prstGeom>
          </p:spPr>
        </p:pic>
        <p:pic>
          <p:nvPicPr>
            <p:cNvPr id="52" name="Imagen 51" descr="Un globo amarillo&#10;&#10;Descripción generada automáticamente con confianza media">
              <a:extLst>
                <a:ext uri="{FF2B5EF4-FFF2-40B4-BE49-F238E27FC236}">
                  <a16:creationId xmlns:a16="http://schemas.microsoft.com/office/drawing/2014/main" id="{FCE3EAB2-0561-AC86-9E6F-BC98E069A967}"/>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rot="19665246" flipH="1">
              <a:off x="1476774" y="4201296"/>
              <a:ext cx="365768" cy="528073"/>
            </a:xfrm>
            <a:prstGeom prst="rect">
              <a:avLst/>
            </a:prstGeom>
          </p:spPr>
        </p:pic>
      </p:grpSp>
      <p:grpSp>
        <p:nvGrpSpPr>
          <p:cNvPr id="53" name="Grupo 52">
            <a:extLst>
              <a:ext uri="{FF2B5EF4-FFF2-40B4-BE49-F238E27FC236}">
                <a16:creationId xmlns:a16="http://schemas.microsoft.com/office/drawing/2014/main" id="{AEA9C0BF-5910-E3D6-419F-1B9DA954F546}"/>
              </a:ext>
            </a:extLst>
          </p:cNvPr>
          <p:cNvGrpSpPr/>
          <p:nvPr/>
        </p:nvGrpSpPr>
        <p:grpSpPr>
          <a:xfrm>
            <a:off x="3624000" y="158541"/>
            <a:ext cx="5372234" cy="4865060"/>
            <a:chOff x="3624000" y="158541"/>
            <a:chExt cx="5372234" cy="4865060"/>
          </a:xfrm>
        </p:grpSpPr>
        <p:pic>
          <p:nvPicPr>
            <p:cNvPr id="54" name="Gráfico 53">
              <a:extLst>
                <a:ext uri="{FF2B5EF4-FFF2-40B4-BE49-F238E27FC236}">
                  <a16:creationId xmlns:a16="http://schemas.microsoft.com/office/drawing/2014/main" id="{1448B16E-2A9C-D4E8-31D1-BD0C1C19C5EC}"/>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532827" flipV="1">
              <a:off x="3682871" y="4166758"/>
              <a:ext cx="822458" cy="891227"/>
            </a:xfrm>
            <a:prstGeom prst="rect">
              <a:avLst/>
            </a:prstGeom>
          </p:spPr>
        </p:pic>
        <p:pic>
          <p:nvPicPr>
            <p:cNvPr id="55" name="Imagen 54" descr="Icono&#10;&#10;Descripción generada automáticamente">
              <a:extLst>
                <a:ext uri="{FF2B5EF4-FFF2-40B4-BE49-F238E27FC236}">
                  <a16:creationId xmlns:a16="http://schemas.microsoft.com/office/drawing/2014/main" id="{D00D3890-3531-8BEA-D6F7-3784CE3A4B58}"/>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3624000" y="158541"/>
              <a:ext cx="506406" cy="528073"/>
            </a:xfrm>
            <a:prstGeom prst="rect">
              <a:avLst/>
            </a:prstGeom>
          </p:spPr>
        </p:pic>
        <p:pic>
          <p:nvPicPr>
            <p:cNvPr id="56" name="Imagen 55" descr="Imagen que contiene Patrón de fondo&#10;&#10;Descripción generada automáticamente">
              <a:extLst>
                <a:ext uri="{FF2B5EF4-FFF2-40B4-BE49-F238E27FC236}">
                  <a16:creationId xmlns:a16="http://schemas.microsoft.com/office/drawing/2014/main" id="{0A3301A2-7DC6-FD7E-0C74-AA4050AE3FCA}"/>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rot="1440097" flipH="1">
              <a:off x="8441370" y="1836527"/>
              <a:ext cx="554864" cy="401322"/>
            </a:xfrm>
            <a:prstGeom prst="rect">
              <a:avLst/>
            </a:prstGeom>
          </p:spPr>
        </p:pic>
        <p:pic>
          <p:nvPicPr>
            <p:cNvPr id="58" name="Imagen 57" descr="Logotipo, Icono&#10;&#10;Descripción generada automáticamente">
              <a:extLst>
                <a:ext uri="{FF2B5EF4-FFF2-40B4-BE49-F238E27FC236}">
                  <a16:creationId xmlns:a16="http://schemas.microsoft.com/office/drawing/2014/main" id="{134F0662-6BCE-28F2-51E7-27E10C2C833C}"/>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8054627" y="2747122"/>
              <a:ext cx="482291" cy="473072"/>
            </a:xfrm>
            <a:prstGeom prst="rect">
              <a:avLst/>
            </a:prstGeom>
          </p:spPr>
        </p:pic>
      </p:grpSp>
      <p:pic>
        <p:nvPicPr>
          <p:cNvPr id="21" name="Picture 20"/>
          <p:cNvPicPr/>
          <p:nvPr/>
        </p:nvPicPr>
        <p:blipFill>
          <a:blip r:embed="rId17"/>
          <a:stretch>
            <a:fillRect/>
          </a:stretch>
        </p:blipFill>
        <p:spPr>
          <a:xfrm>
            <a:off x="4654107" y="916051"/>
            <a:ext cx="4225508" cy="3088753"/>
          </a:xfrm>
          <a:prstGeom prst="rect">
            <a:avLst/>
          </a:prstGeom>
        </p:spPr>
      </p:pic>
    </p:spTree>
    <p:extLst>
      <p:ext uri="{BB962C8B-B14F-4D97-AF65-F5344CB8AC3E}">
        <p14:creationId xmlns:p14="http://schemas.microsoft.com/office/powerpoint/2010/main" val="148871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3"/>
                                        </p:tgtEl>
                                        <p:attrNameLst>
                                          <p:attrName>ppt_x</p:attrName>
                                        </p:attrNameLst>
                                      </p:cBhvr>
                                      <p:tavLst>
                                        <p:tav tm="0">
                                          <p:val>
                                            <p:strVal val="ppt_x"/>
                                          </p:val>
                                        </p:tav>
                                        <p:tav tm="100000">
                                          <p:val>
                                            <p:strVal val="ppt_x"/>
                                          </p:val>
                                        </p:tav>
                                      </p:tavLst>
                                    </p:anim>
                                    <p:anim calcmode="lin" valueType="num">
                                      <p:cBhvr>
                                        <p:cTn id="7" dur="12500"/>
                                        <p:tgtEl>
                                          <p:spTgt spid="53"/>
                                        </p:tgtEl>
                                        <p:attrNameLst>
                                          <p:attrName>ppt_y</p:attrName>
                                        </p:attrNameLst>
                                      </p:cBhvr>
                                      <p:tavLst>
                                        <p:tav tm="0">
                                          <p:val>
                                            <p:strVal val="ppt_y-1"/>
                                          </p:val>
                                        </p:tav>
                                        <p:tav tm="100000">
                                          <p:val>
                                            <p:strVal val="ppt_y+1"/>
                                          </p:val>
                                        </p:tav>
                                      </p:tavLst>
                                    </p:anim>
                                    <p:set>
                                      <p:cBhvr>
                                        <p:cTn id="8" dur="1" fill="hold">
                                          <p:stCondLst>
                                            <p:cond delay="12499"/>
                                          </p:stCondLst>
                                        </p:cTn>
                                        <p:tgtEl>
                                          <p:spTgt spid="5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2"/>
                                        </p:tgtEl>
                                        <p:attrNameLst>
                                          <p:attrName>ppt_x</p:attrName>
                                        </p:attrNameLst>
                                      </p:cBhvr>
                                      <p:tavLst>
                                        <p:tav tm="0">
                                          <p:val>
                                            <p:strVal val="ppt_x"/>
                                          </p:val>
                                        </p:tav>
                                        <p:tav tm="100000">
                                          <p:val>
                                            <p:strVal val="ppt_x"/>
                                          </p:val>
                                        </p:tav>
                                      </p:tavLst>
                                    </p:anim>
                                    <p:anim calcmode="lin" valueType="num">
                                      <p:cBhvr>
                                        <p:cTn id="11" dur="10290"/>
                                        <p:tgtEl>
                                          <p:spTgt spid="42"/>
                                        </p:tgtEl>
                                        <p:attrNameLst>
                                          <p:attrName>ppt_y</p:attrName>
                                        </p:attrNameLst>
                                      </p:cBhvr>
                                      <p:tavLst>
                                        <p:tav tm="0">
                                          <p:val>
                                            <p:strVal val="ppt_y-1"/>
                                          </p:val>
                                        </p:tav>
                                        <p:tav tm="100000">
                                          <p:val>
                                            <p:strVal val="ppt_y+1"/>
                                          </p:val>
                                        </p:tav>
                                      </p:tavLst>
                                    </p:anim>
                                    <p:set>
                                      <p:cBhvr>
                                        <p:cTn id="12" dur="1" fill="hold">
                                          <p:stCondLst>
                                            <p:cond delay="10289"/>
                                          </p:stCondLst>
                                        </p:cTn>
                                        <p:tgtEl>
                                          <p:spTgt spid="4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8"/>
                                        </p:tgtEl>
                                        <p:attrNameLst>
                                          <p:attrName>ppt_x</p:attrName>
                                        </p:attrNameLst>
                                      </p:cBhvr>
                                      <p:tavLst>
                                        <p:tav tm="0">
                                          <p:val>
                                            <p:strVal val="ppt_x"/>
                                          </p:val>
                                        </p:tav>
                                        <p:tav tm="100000">
                                          <p:val>
                                            <p:strVal val="ppt_x"/>
                                          </p:val>
                                        </p:tav>
                                      </p:tavLst>
                                    </p:anim>
                                    <p:anim calcmode="lin" valueType="num">
                                      <p:cBhvr>
                                        <p:cTn id="15" dur="5290"/>
                                        <p:tgtEl>
                                          <p:spTgt spid="48"/>
                                        </p:tgtEl>
                                        <p:attrNameLst>
                                          <p:attrName>ppt_y</p:attrName>
                                        </p:attrNameLst>
                                      </p:cBhvr>
                                      <p:tavLst>
                                        <p:tav tm="0">
                                          <p:val>
                                            <p:strVal val="ppt_y-1"/>
                                          </p:val>
                                        </p:tav>
                                        <p:tav tm="100000">
                                          <p:val>
                                            <p:strVal val="ppt_y+1"/>
                                          </p:val>
                                        </p:tav>
                                      </p:tavLst>
                                    </p:anim>
                                    <p:set>
                                      <p:cBhvr>
                                        <p:cTn id="16" dur="1" fill="hold">
                                          <p:stCondLst>
                                            <p:cond delay="528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A0A7F-FA2B-45AD-B026-F97D6DBDCD0F}"/>
              </a:ext>
            </a:extLst>
          </p:cNvPr>
          <p:cNvSpPr>
            <a:spLocks noGrp="1"/>
          </p:cNvSpPr>
          <p:nvPr>
            <p:ph type="title"/>
          </p:nvPr>
        </p:nvSpPr>
        <p:spPr>
          <a:xfrm>
            <a:off x="495025" y="347052"/>
            <a:ext cx="3267389" cy="2275646"/>
          </a:xfrm>
        </p:spPr>
        <p:txBody>
          <a:bodyPr/>
          <a:lstStyle/>
          <a:p>
            <a:r>
              <a:rPr lang="es-ES" dirty="0" smtClean="0"/>
              <a:t>SOME PICTURES OF</a:t>
            </a:r>
            <a:br>
              <a:rPr lang="es-ES" dirty="0" smtClean="0"/>
            </a:br>
            <a:r>
              <a:rPr lang="es-ES" dirty="0" smtClean="0">
                <a:solidFill>
                  <a:schemeClr val="accent1"/>
                </a:solidFill>
              </a:rPr>
              <a:t>GAME MODULE</a:t>
            </a:r>
            <a:endParaRPr lang="en-US" dirty="0">
              <a:solidFill>
                <a:schemeClr val="accent1"/>
              </a:solidFill>
            </a:endParaRPr>
          </a:p>
        </p:txBody>
      </p:sp>
      <p:cxnSp>
        <p:nvCxnSpPr>
          <p:cNvPr id="6" name="Conector recto 5">
            <a:extLst>
              <a:ext uri="{FF2B5EF4-FFF2-40B4-BE49-F238E27FC236}">
                <a16:creationId xmlns:a16="http://schemas.microsoft.com/office/drawing/2014/main" id="{B1C9B3CB-99D2-9051-2021-DE456B37C57C}"/>
              </a:ext>
            </a:extLst>
          </p:cNvPr>
          <p:cNvCxnSpPr>
            <a:cxnSpLocks/>
          </p:cNvCxnSpPr>
          <p:nvPr/>
        </p:nvCxnSpPr>
        <p:spPr>
          <a:xfrm flipV="1">
            <a:off x="486970" y="2783130"/>
            <a:ext cx="2936485" cy="13083"/>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42" name="Grupo 41">
            <a:extLst>
              <a:ext uri="{FF2B5EF4-FFF2-40B4-BE49-F238E27FC236}">
                <a16:creationId xmlns:a16="http://schemas.microsoft.com/office/drawing/2014/main" id="{413D0A7F-F534-22C0-DB42-E6A302CA09DB}"/>
              </a:ext>
            </a:extLst>
          </p:cNvPr>
          <p:cNvGrpSpPr/>
          <p:nvPr/>
        </p:nvGrpSpPr>
        <p:grpSpPr>
          <a:xfrm>
            <a:off x="200293" y="89621"/>
            <a:ext cx="8365671" cy="4543087"/>
            <a:chOff x="200293" y="89621"/>
            <a:chExt cx="8365671" cy="4543087"/>
          </a:xfrm>
        </p:grpSpPr>
        <p:pic>
          <p:nvPicPr>
            <p:cNvPr id="43" name="Gráfico 42">
              <a:extLst>
                <a:ext uri="{FF2B5EF4-FFF2-40B4-BE49-F238E27FC236}">
                  <a16:creationId xmlns:a16="http://schemas.microsoft.com/office/drawing/2014/main" id="{A676C985-7C58-A576-6324-89FC06A6635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6280650">
              <a:off x="239705" y="50209"/>
              <a:ext cx="942715" cy="1021539"/>
            </a:xfrm>
            <a:prstGeom prst="rect">
              <a:avLst/>
            </a:prstGeom>
          </p:spPr>
        </p:pic>
        <p:pic>
          <p:nvPicPr>
            <p:cNvPr id="44" name="Gráfico 43">
              <a:extLst>
                <a:ext uri="{FF2B5EF4-FFF2-40B4-BE49-F238E27FC236}">
                  <a16:creationId xmlns:a16="http://schemas.microsoft.com/office/drawing/2014/main" id="{C3EE347B-254A-7160-E57B-C454D4BCE5A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6740812">
              <a:off x="7586823" y="-13901"/>
              <a:ext cx="684043" cy="986860"/>
            </a:xfrm>
            <a:prstGeom prst="rect">
              <a:avLst/>
            </a:prstGeom>
          </p:spPr>
        </p:pic>
        <p:pic>
          <p:nvPicPr>
            <p:cNvPr id="45" name="Gráfico 44">
              <a:extLst>
                <a:ext uri="{FF2B5EF4-FFF2-40B4-BE49-F238E27FC236}">
                  <a16:creationId xmlns:a16="http://schemas.microsoft.com/office/drawing/2014/main" id="{D9D25434-4A90-FABB-9679-1CC58966D847}"/>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408014">
              <a:off x="7643541" y="3710286"/>
              <a:ext cx="846709" cy="998136"/>
            </a:xfrm>
            <a:prstGeom prst="rect">
              <a:avLst/>
            </a:prstGeom>
          </p:spPr>
        </p:pic>
        <p:pic>
          <p:nvPicPr>
            <p:cNvPr id="46" name="Imagen 45" descr="Un globo de colores&#10;&#10;Descripción generada automáticamente con confianza baja">
              <a:extLst>
                <a:ext uri="{FF2B5EF4-FFF2-40B4-BE49-F238E27FC236}">
                  <a16:creationId xmlns:a16="http://schemas.microsoft.com/office/drawing/2014/main" id="{C5E5BAAB-4DA6-4603-87E4-429B8288C3B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rot="1024161" flipH="1">
              <a:off x="3831491" y="726511"/>
              <a:ext cx="497096" cy="379081"/>
            </a:xfrm>
            <a:prstGeom prst="rect">
              <a:avLst/>
            </a:prstGeom>
          </p:spPr>
        </p:pic>
      </p:grpSp>
      <p:grpSp>
        <p:nvGrpSpPr>
          <p:cNvPr id="48" name="Grupo 47">
            <a:extLst>
              <a:ext uri="{FF2B5EF4-FFF2-40B4-BE49-F238E27FC236}">
                <a16:creationId xmlns:a16="http://schemas.microsoft.com/office/drawing/2014/main" id="{5B8CC83A-3D1F-492F-DB5B-F41A91EDBE11}"/>
              </a:ext>
            </a:extLst>
          </p:cNvPr>
          <p:cNvGrpSpPr/>
          <p:nvPr/>
        </p:nvGrpSpPr>
        <p:grpSpPr>
          <a:xfrm>
            <a:off x="1476774" y="983473"/>
            <a:ext cx="7489279" cy="4027896"/>
            <a:chOff x="1476774" y="983473"/>
            <a:chExt cx="7489279" cy="4027896"/>
          </a:xfrm>
        </p:grpSpPr>
        <p:pic>
          <p:nvPicPr>
            <p:cNvPr id="49" name="Imagen 48" descr="Un dibujo de una persona&#10;&#10;Descripción generada automáticamente con confianza baja">
              <a:extLst>
                <a:ext uri="{FF2B5EF4-FFF2-40B4-BE49-F238E27FC236}">
                  <a16:creationId xmlns:a16="http://schemas.microsoft.com/office/drawing/2014/main" id="{D97A98C1-F136-4702-6637-9ACB15AF3D6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8471551" y="983473"/>
              <a:ext cx="494502" cy="511171"/>
            </a:xfrm>
            <a:prstGeom prst="rect">
              <a:avLst/>
            </a:prstGeom>
          </p:spPr>
        </p:pic>
        <p:pic>
          <p:nvPicPr>
            <p:cNvPr id="50" name="Imagen 49" descr="Imagen que contiene Patrón de fondo&#10;&#10;Descripción generada automáticamente">
              <a:extLst>
                <a:ext uri="{FF2B5EF4-FFF2-40B4-BE49-F238E27FC236}">
                  <a16:creationId xmlns:a16="http://schemas.microsoft.com/office/drawing/2014/main" id="{4BECF51E-D4AB-D88C-C7C9-AEF8E85CF206}"/>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346595" flipH="1">
              <a:off x="2305030" y="4444005"/>
              <a:ext cx="281272" cy="567364"/>
            </a:xfrm>
            <a:prstGeom prst="rect">
              <a:avLst/>
            </a:prstGeom>
          </p:spPr>
        </p:pic>
        <p:pic>
          <p:nvPicPr>
            <p:cNvPr id="51" name="Imagen 50" descr="Dibujo de una persona&#10;&#10;Descripción generada automáticamente con confianza media">
              <a:extLst>
                <a:ext uri="{FF2B5EF4-FFF2-40B4-BE49-F238E27FC236}">
                  <a16:creationId xmlns:a16="http://schemas.microsoft.com/office/drawing/2014/main" id="{4128791E-5F6A-6303-E1CF-F359F253BA34}"/>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4347818" y="1640351"/>
              <a:ext cx="565406" cy="351389"/>
            </a:xfrm>
            <a:prstGeom prst="rect">
              <a:avLst/>
            </a:prstGeom>
          </p:spPr>
        </p:pic>
        <p:pic>
          <p:nvPicPr>
            <p:cNvPr id="52" name="Imagen 51" descr="Un globo amarillo&#10;&#10;Descripción generada automáticamente con confianza media">
              <a:extLst>
                <a:ext uri="{FF2B5EF4-FFF2-40B4-BE49-F238E27FC236}">
                  <a16:creationId xmlns:a16="http://schemas.microsoft.com/office/drawing/2014/main" id="{FCE3EAB2-0561-AC86-9E6F-BC98E069A967}"/>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rot="19665246" flipH="1">
              <a:off x="1476774" y="4201296"/>
              <a:ext cx="365768" cy="528073"/>
            </a:xfrm>
            <a:prstGeom prst="rect">
              <a:avLst/>
            </a:prstGeom>
          </p:spPr>
        </p:pic>
      </p:grpSp>
      <p:grpSp>
        <p:nvGrpSpPr>
          <p:cNvPr id="53" name="Grupo 52">
            <a:extLst>
              <a:ext uri="{FF2B5EF4-FFF2-40B4-BE49-F238E27FC236}">
                <a16:creationId xmlns:a16="http://schemas.microsoft.com/office/drawing/2014/main" id="{AEA9C0BF-5910-E3D6-419F-1B9DA954F546}"/>
              </a:ext>
            </a:extLst>
          </p:cNvPr>
          <p:cNvGrpSpPr/>
          <p:nvPr/>
        </p:nvGrpSpPr>
        <p:grpSpPr>
          <a:xfrm>
            <a:off x="3624000" y="158541"/>
            <a:ext cx="5372234" cy="4865060"/>
            <a:chOff x="3624000" y="158541"/>
            <a:chExt cx="5372234" cy="4865060"/>
          </a:xfrm>
        </p:grpSpPr>
        <p:pic>
          <p:nvPicPr>
            <p:cNvPr id="54" name="Gráfico 53">
              <a:extLst>
                <a:ext uri="{FF2B5EF4-FFF2-40B4-BE49-F238E27FC236}">
                  <a16:creationId xmlns:a16="http://schemas.microsoft.com/office/drawing/2014/main" id="{1448B16E-2A9C-D4E8-31D1-BD0C1C19C5EC}"/>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532827" flipV="1">
              <a:off x="3682871" y="4166758"/>
              <a:ext cx="822458" cy="891227"/>
            </a:xfrm>
            <a:prstGeom prst="rect">
              <a:avLst/>
            </a:prstGeom>
          </p:spPr>
        </p:pic>
        <p:pic>
          <p:nvPicPr>
            <p:cNvPr id="55" name="Imagen 54" descr="Icono&#10;&#10;Descripción generada automáticamente">
              <a:extLst>
                <a:ext uri="{FF2B5EF4-FFF2-40B4-BE49-F238E27FC236}">
                  <a16:creationId xmlns:a16="http://schemas.microsoft.com/office/drawing/2014/main" id="{D00D3890-3531-8BEA-D6F7-3784CE3A4B58}"/>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3624000" y="158541"/>
              <a:ext cx="506406" cy="528073"/>
            </a:xfrm>
            <a:prstGeom prst="rect">
              <a:avLst/>
            </a:prstGeom>
          </p:spPr>
        </p:pic>
        <p:pic>
          <p:nvPicPr>
            <p:cNvPr id="56" name="Imagen 55" descr="Imagen que contiene Patrón de fondo&#10;&#10;Descripción generada automáticamente">
              <a:extLst>
                <a:ext uri="{FF2B5EF4-FFF2-40B4-BE49-F238E27FC236}">
                  <a16:creationId xmlns:a16="http://schemas.microsoft.com/office/drawing/2014/main" id="{0A3301A2-7DC6-FD7E-0C74-AA4050AE3FCA}"/>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rot="1440097" flipH="1">
              <a:off x="8441370" y="1836527"/>
              <a:ext cx="554864" cy="401322"/>
            </a:xfrm>
            <a:prstGeom prst="rect">
              <a:avLst/>
            </a:prstGeom>
          </p:spPr>
        </p:pic>
        <p:pic>
          <p:nvPicPr>
            <p:cNvPr id="58" name="Imagen 57" descr="Logotipo, Icono&#10;&#10;Descripción generada automáticamente">
              <a:extLst>
                <a:ext uri="{FF2B5EF4-FFF2-40B4-BE49-F238E27FC236}">
                  <a16:creationId xmlns:a16="http://schemas.microsoft.com/office/drawing/2014/main" id="{134F0662-6BCE-28F2-51E7-27E10C2C833C}"/>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8054627" y="2747122"/>
              <a:ext cx="482291" cy="473072"/>
            </a:xfrm>
            <a:prstGeom prst="rect">
              <a:avLst/>
            </a:prstGeom>
          </p:spPr>
        </p:pic>
      </p:grpSp>
      <p:pic>
        <p:nvPicPr>
          <p:cNvPr id="22" name="Picture 21"/>
          <p:cNvPicPr/>
          <p:nvPr/>
        </p:nvPicPr>
        <p:blipFill>
          <a:blip r:embed="rId17"/>
          <a:stretch>
            <a:fillRect/>
          </a:stretch>
        </p:blipFill>
        <p:spPr>
          <a:xfrm>
            <a:off x="4225207" y="131522"/>
            <a:ext cx="3908673" cy="2317260"/>
          </a:xfrm>
          <a:prstGeom prst="rect">
            <a:avLst/>
          </a:prstGeom>
        </p:spPr>
      </p:pic>
      <p:pic>
        <p:nvPicPr>
          <p:cNvPr id="23" name="Picture 22" descr="C:\Users\PC\Downloads\310419632_814642756467272_5633794430357835439_n.png"/>
          <p:cNvPicPr/>
          <p:nvPr/>
        </p:nvPicPr>
        <p:blipFill>
          <a:blip r:embed="rId18">
            <a:extLst>
              <a:ext uri="{28A0092B-C50C-407E-A947-70E740481C1C}">
                <a14:useLocalDpi xmlns:a14="http://schemas.microsoft.com/office/drawing/2010/main" val="0"/>
              </a:ext>
            </a:extLst>
          </a:blip>
          <a:srcRect/>
          <a:stretch>
            <a:fillRect/>
          </a:stretch>
        </p:blipFill>
        <p:spPr bwMode="auto">
          <a:xfrm>
            <a:off x="4318787" y="2699517"/>
            <a:ext cx="3456834" cy="2243678"/>
          </a:xfrm>
          <a:prstGeom prst="rect">
            <a:avLst/>
          </a:prstGeom>
          <a:noFill/>
          <a:ln>
            <a:noFill/>
          </a:ln>
        </p:spPr>
      </p:pic>
    </p:spTree>
    <p:extLst>
      <p:ext uri="{BB962C8B-B14F-4D97-AF65-F5344CB8AC3E}">
        <p14:creationId xmlns:p14="http://schemas.microsoft.com/office/powerpoint/2010/main" val="154706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3"/>
                                        </p:tgtEl>
                                        <p:attrNameLst>
                                          <p:attrName>ppt_x</p:attrName>
                                        </p:attrNameLst>
                                      </p:cBhvr>
                                      <p:tavLst>
                                        <p:tav tm="0">
                                          <p:val>
                                            <p:strVal val="ppt_x"/>
                                          </p:val>
                                        </p:tav>
                                        <p:tav tm="100000">
                                          <p:val>
                                            <p:strVal val="ppt_x"/>
                                          </p:val>
                                        </p:tav>
                                      </p:tavLst>
                                    </p:anim>
                                    <p:anim calcmode="lin" valueType="num">
                                      <p:cBhvr>
                                        <p:cTn id="7" dur="12500"/>
                                        <p:tgtEl>
                                          <p:spTgt spid="53"/>
                                        </p:tgtEl>
                                        <p:attrNameLst>
                                          <p:attrName>ppt_y</p:attrName>
                                        </p:attrNameLst>
                                      </p:cBhvr>
                                      <p:tavLst>
                                        <p:tav tm="0">
                                          <p:val>
                                            <p:strVal val="ppt_y-1"/>
                                          </p:val>
                                        </p:tav>
                                        <p:tav tm="100000">
                                          <p:val>
                                            <p:strVal val="ppt_y+1"/>
                                          </p:val>
                                        </p:tav>
                                      </p:tavLst>
                                    </p:anim>
                                    <p:set>
                                      <p:cBhvr>
                                        <p:cTn id="8" dur="1" fill="hold">
                                          <p:stCondLst>
                                            <p:cond delay="12499"/>
                                          </p:stCondLst>
                                        </p:cTn>
                                        <p:tgtEl>
                                          <p:spTgt spid="5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2"/>
                                        </p:tgtEl>
                                        <p:attrNameLst>
                                          <p:attrName>ppt_x</p:attrName>
                                        </p:attrNameLst>
                                      </p:cBhvr>
                                      <p:tavLst>
                                        <p:tav tm="0">
                                          <p:val>
                                            <p:strVal val="ppt_x"/>
                                          </p:val>
                                        </p:tav>
                                        <p:tav tm="100000">
                                          <p:val>
                                            <p:strVal val="ppt_x"/>
                                          </p:val>
                                        </p:tav>
                                      </p:tavLst>
                                    </p:anim>
                                    <p:anim calcmode="lin" valueType="num">
                                      <p:cBhvr>
                                        <p:cTn id="11" dur="10290"/>
                                        <p:tgtEl>
                                          <p:spTgt spid="42"/>
                                        </p:tgtEl>
                                        <p:attrNameLst>
                                          <p:attrName>ppt_y</p:attrName>
                                        </p:attrNameLst>
                                      </p:cBhvr>
                                      <p:tavLst>
                                        <p:tav tm="0">
                                          <p:val>
                                            <p:strVal val="ppt_y-1"/>
                                          </p:val>
                                        </p:tav>
                                        <p:tav tm="100000">
                                          <p:val>
                                            <p:strVal val="ppt_y+1"/>
                                          </p:val>
                                        </p:tav>
                                      </p:tavLst>
                                    </p:anim>
                                    <p:set>
                                      <p:cBhvr>
                                        <p:cTn id="12" dur="1" fill="hold">
                                          <p:stCondLst>
                                            <p:cond delay="10289"/>
                                          </p:stCondLst>
                                        </p:cTn>
                                        <p:tgtEl>
                                          <p:spTgt spid="4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8"/>
                                        </p:tgtEl>
                                        <p:attrNameLst>
                                          <p:attrName>ppt_x</p:attrName>
                                        </p:attrNameLst>
                                      </p:cBhvr>
                                      <p:tavLst>
                                        <p:tav tm="0">
                                          <p:val>
                                            <p:strVal val="ppt_x"/>
                                          </p:val>
                                        </p:tav>
                                        <p:tav tm="100000">
                                          <p:val>
                                            <p:strVal val="ppt_x"/>
                                          </p:val>
                                        </p:tav>
                                      </p:tavLst>
                                    </p:anim>
                                    <p:anim calcmode="lin" valueType="num">
                                      <p:cBhvr>
                                        <p:cTn id="15" dur="5290"/>
                                        <p:tgtEl>
                                          <p:spTgt spid="48"/>
                                        </p:tgtEl>
                                        <p:attrNameLst>
                                          <p:attrName>ppt_y</p:attrName>
                                        </p:attrNameLst>
                                      </p:cBhvr>
                                      <p:tavLst>
                                        <p:tav tm="0">
                                          <p:val>
                                            <p:strVal val="ppt_y-1"/>
                                          </p:val>
                                        </p:tav>
                                        <p:tav tm="100000">
                                          <p:val>
                                            <p:strVal val="ppt_y+1"/>
                                          </p:val>
                                        </p:tav>
                                      </p:tavLst>
                                    </p:anim>
                                    <p:set>
                                      <p:cBhvr>
                                        <p:cTn id="16" dur="1" fill="hold">
                                          <p:stCondLst>
                                            <p:cond delay="528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2542802" y="1956200"/>
            <a:ext cx="4058396" cy="2137023"/>
          </a:xfrm>
        </p:spPr>
        <p:txBody>
          <a:bodyPr/>
          <a:lstStyle/>
          <a:p>
            <a:r>
              <a:rPr lang="es-ES" dirty="0" smtClean="0"/>
              <a:t>PROGRAM </a:t>
            </a:r>
            <a:r>
              <a:rPr lang="es-ES" dirty="0" smtClean="0">
                <a:solidFill>
                  <a:schemeClr val="accent1"/>
                </a:solidFill>
              </a:rPr>
              <a:t>IMPLEMENTATION</a:t>
            </a:r>
            <a:endParaRPr lang="en-US" dirty="0">
              <a:solidFill>
                <a:schemeClr val="accent1"/>
              </a:solidFill>
            </a:endParaRP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p:txBody>
          <a:bodyPr/>
          <a:lstStyle/>
          <a:p>
            <a:r>
              <a:rPr lang="es-ES" dirty="0" smtClean="0">
                <a:solidFill>
                  <a:schemeClr val="accent1"/>
                </a:solidFill>
              </a:rPr>
              <a:t>04</a:t>
            </a:r>
            <a:endParaRPr lang="en-US" dirty="0">
              <a:solidFill>
                <a:schemeClr val="accent1"/>
              </a:solidFill>
            </a:endParaRPr>
          </a:p>
        </p:txBody>
      </p:sp>
      <p:cxnSp>
        <p:nvCxnSpPr>
          <p:cNvPr id="31" name="Conector recto 30">
            <a:extLst>
              <a:ext uri="{FF2B5EF4-FFF2-40B4-BE49-F238E27FC236}">
                <a16:creationId xmlns:a16="http://schemas.microsoft.com/office/drawing/2014/main" id="{24627F47-6885-B31F-A56E-4CEC1677263C}"/>
              </a:ext>
            </a:extLst>
          </p:cNvPr>
          <p:cNvCxnSpPr>
            <a:cxnSpLocks/>
          </p:cNvCxnSpPr>
          <p:nvPr/>
        </p:nvCxnSpPr>
        <p:spPr>
          <a:xfrm>
            <a:off x="4142509" y="1911221"/>
            <a:ext cx="914400" cy="0"/>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35" name="Grupo 34">
            <a:extLst>
              <a:ext uri="{FF2B5EF4-FFF2-40B4-BE49-F238E27FC236}">
                <a16:creationId xmlns:a16="http://schemas.microsoft.com/office/drawing/2014/main" id="{9B27CAA4-0E17-DAA6-C81D-E3C2753EA222}"/>
              </a:ext>
            </a:extLst>
          </p:cNvPr>
          <p:cNvGrpSpPr/>
          <p:nvPr/>
        </p:nvGrpSpPr>
        <p:grpSpPr>
          <a:xfrm>
            <a:off x="2345529" y="468906"/>
            <a:ext cx="6124017" cy="4090968"/>
            <a:chOff x="2345529" y="468906"/>
            <a:chExt cx="6124017" cy="4090968"/>
          </a:xfrm>
        </p:grpSpPr>
        <p:pic>
          <p:nvPicPr>
            <p:cNvPr id="36" name="Gráfico 35">
              <a:extLst>
                <a:ext uri="{FF2B5EF4-FFF2-40B4-BE49-F238E27FC236}">
                  <a16:creationId xmlns:a16="http://schemas.microsoft.com/office/drawing/2014/main" id="{9E416AAD-1C00-087B-F0FE-6BFD183D76E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4540516">
              <a:off x="2384941" y="429494"/>
              <a:ext cx="942715" cy="1021539"/>
            </a:xfrm>
            <a:prstGeom prst="rect">
              <a:avLst/>
            </a:prstGeom>
          </p:spPr>
        </p:pic>
        <p:pic>
          <p:nvPicPr>
            <p:cNvPr id="37" name="Gráfico 36">
              <a:extLst>
                <a:ext uri="{FF2B5EF4-FFF2-40B4-BE49-F238E27FC236}">
                  <a16:creationId xmlns:a16="http://schemas.microsoft.com/office/drawing/2014/main" id="{5C913236-440F-9D54-C29A-503A38D35EF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824016">
              <a:off x="6982962" y="1324070"/>
              <a:ext cx="684043" cy="986860"/>
            </a:xfrm>
            <a:prstGeom prst="rect">
              <a:avLst/>
            </a:prstGeom>
          </p:spPr>
        </p:pic>
        <p:pic>
          <p:nvPicPr>
            <p:cNvPr id="38" name="Gráfico 37">
              <a:extLst>
                <a:ext uri="{FF2B5EF4-FFF2-40B4-BE49-F238E27FC236}">
                  <a16:creationId xmlns:a16="http://schemas.microsoft.com/office/drawing/2014/main" id="{D15FD7F1-BA1D-E1EE-09AF-595622E9D573}"/>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6901628" y="3561738"/>
              <a:ext cx="846709" cy="998136"/>
            </a:xfrm>
            <a:prstGeom prst="rect">
              <a:avLst/>
            </a:prstGeom>
          </p:spPr>
        </p:pic>
        <p:pic>
          <p:nvPicPr>
            <p:cNvPr id="39" name="Imagen 38" descr="Un globo de colores&#10;&#10;Descripción generada automáticamente con confianza baja">
              <a:extLst>
                <a:ext uri="{FF2B5EF4-FFF2-40B4-BE49-F238E27FC236}">
                  <a16:creationId xmlns:a16="http://schemas.microsoft.com/office/drawing/2014/main" id="{2AFD9953-4C88-7C1A-0E41-CE39D8252D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3729386" flipH="1">
              <a:off x="7913252" y="2540515"/>
              <a:ext cx="497096" cy="379081"/>
            </a:xfrm>
            <a:prstGeom prst="rect">
              <a:avLst/>
            </a:prstGeom>
          </p:spPr>
        </p:pic>
        <p:pic>
          <p:nvPicPr>
            <p:cNvPr id="40" name="Imagen 39" descr="Un dibujo de una persona&#10;&#10;Descripción generada automáticamente con confianza baja">
              <a:extLst>
                <a:ext uri="{FF2B5EF4-FFF2-40B4-BE49-F238E27FC236}">
                  <a16:creationId xmlns:a16="http://schemas.microsoft.com/office/drawing/2014/main" id="{070AD78D-6D56-7491-3B45-9A0132003502}"/>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8048766" y="3163432"/>
              <a:ext cx="420780" cy="456720"/>
            </a:xfrm>
            <a:prstGeom prst="rect">
              <a:avLst/>
            </a:prstGeom>
          </p:spPr>
        </p:pic>
      </p:grpSp>
      <p:grpSp>
        <p:nvGrpSpPr>
          <p:cNvPr id="41" name="Grupo 40">
            <a:extLst>
              <a:ext uri="{FF2B5EF4-FFF2-40B4-BE49-F238E27FC236}">
                <a16:creationId xmlns:a16="http://schemas.microsoft.com/office/drawing/2014/main" id="{9E64EB30-CBE0-627B-D33C-170CB31053D5}"/>
              </a:ext>
            </a:extLst>
          </p:cNvPr>
          <p:cNvGrpSpPr/>
          <p:nvPr/>
        </p:nvGrpSpPr>
        <p:grpSpPr>
          <a:xfrm>
            <a:off x="1322209" y="184526"/>
            <a:ext cx="6307251" cy="4697359"/>
            <a:chOff x="1190409" y="175334"/>
            <a:chExt cx="6307251" cy="4697359"/>
          </a:xfrm>
        </p:grpSpPr>
        <p:pic>
          <p:nvPicPr>
            <p:cNvPr id="42" name="Imagen 41" descr="Un dibujo de una persona&#10;&#10;Descripción generada automáticamente con confianza baja">
              <a:extLst>
                <a:ext uri="{FF2B5EF4-FFF2-40B4-BE49-F238E27FC236}">
                  <a16:creationId xmlns:a16="http://schemas.microsoft.com/office/drawing/2014/main" id="{A058EC7C-7962-91FA-79BA-4A9FF21EB4D7}"/>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1190409" y="1956201"/>
              <a:ext cx="494502" cy="511171"/>
            </a:xfrm>
            <a:prstGeom prst="rect">
              <a:avLst/>
            </a:prstGeom>
          </p:spPr>
        </p:pic>
        <p:pic>
          <p:nvPicPr>
            <p:cNvPr id="43" name="Imagen 42" descr="Imagen que contiene Patrón de fondo&#10;&#10;Descripción generada automáticamente">
              <a:extLst>
                <a:ext uri="{FF2B5EF4-FFF2-40B4-BE49-F238E27FC236}">
                  <a16:creationId xmlns:a16="http://schemas.microsoft.com/office/drawing/2014/main" id="{3928D4D4-75C2-8614-EDBC-2AB3FE2FCA52}"/>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2878660" y="4231901"/>
              <a:ext cx="281272" cy="567364"/>
            </a:xfrm>
            <a:prstGeom prst="rect">
              <a:avLst/>
            </a:prstGeom>
          </p:spPr>
        </p:pic>
        <p:pic>
          <p:nvPicPr>
            <p:cNvPr id="44" name="Imagen 43" descr="Dibujo de una persona&#10;&#10;Descripción generada automáticamente con confianza media">
              <a:extLst>
                <a:ext uri="{FF2B5EF4-FFF2-40B4-BE49-F238E27FC236}">
                  <a16:creationId xmlns:a16="http://schemas.microsoft.com/office/drawing/2014/main" id="{86EDB31B-2FBF-1AE3-1DA4-364157B8FE86}"/>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5499285" y="4414295"/>
              <a:ext cx="565406" cy="351389"/>
            </a:xfrm>
            <a:prstGeom prst="rect">
              <a:avLst/>
            </a:prstGeom>
          </p:spPr>
        </p:pic>
        <p:pic>
          <p:nvPicPr>
            <p:cNvPr id="45" name="Imagen 44" descr="Un globo amarillo&#10;&#10;Descripción generada automáticamente con confianza media">
              <a:extLst>
                <a:ext uri="{FF2B5EF4-FFF2-40B4-BE49-F238E27FC236}">
                  <a16:creationId xmlns:a16="http://schemas.microsoft.com/office/drawing/2014/main" id="{C26F7FBA-6587-7B35-6B1E-7E77F39880EC}"/>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7131892" y="175334"/>
              <a:ext cx="365768" cy="528073"/>
            </a:xfrm>
            <a:prstGeom prst="rect">
              <a:avLst/>
            </a:prstGeom>
          </p:spPr>
        </p:pic>
      </p:grpSp>
      <p:grpSp>
        <p:nvGrpSpPr>
          <p:cNvPr id="46" name="Grupo 45">
            <a:extLst>
              <a:ext uri="{FF2B5EF4-FFF2-40B4-BE49-F238E27FC236}">
                <a16:creationId xmlns:a16="http://schemas.microsoft.com/office/drawing/2014/main" id="{1EA7E1DD-12CE-4ACD-9D03-0CE516590985}"/>
              </a:ext>
            </a:extLst>
          </p:cNvPr>
          <p:cNvGrpSpPr/>
          <p:nvPr/>
        </p:nvGrpSpPr>
        <p:grpSpPr>
          <a:xfrm>
            <a:off x="654258" y="422956"/>
            <a:ext cx="6332886" cy="4256555"/>
            <a:chOff x="654258" y="422956"/>
            <a:chExt cx="6332886" cy="4256555"/>
          </a:xfrm>
        </p:grpSpPr>
        <p:pic>
          <p:nvPicPr>
            <p:cNvPr id="47" name="Gráfico 46">
              <a:extLst>
                <a:ext uri="{FF2B5EF4-FFF2-40B4-BE49-F238E27FC236}">
                  <a16:creationId xmlns:a16="http://schemas.microsoft.com/office/drawing/2014/main" id="{67E77729-36DB-5210-70A4-2FED5EC09130}"/>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2754596" flipV="1">
              <a:off x="1617936" y="3788284"/>
              <a:ext cx="822458" cy="891227"/>
            </a:xfrm>
            <a:prstGeom prst="rect">
              <a:avLst/>
            </a:prstGeom>
          </p:spPr>
        </p:pic>
        <p:pic>
          <p:nvPicPr>
            <p:cNvPr id="48" name="Imagen 47" descr="Icono&#10;&#10;Descripción generada automáticamente">
              <a:extLst>
                <a:ext uri="{FF2B5EF4-FFF2-40B4-BE49-F238E27FC236}">
                  <a16:creationId xmlns:a16="http://schemas.microsoft.com/office/drawing/2014/main" id="{8A731A1E-087E-537B-99CC-8E9EEE5FBC04}"/>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654258" y="422956"/>
              <a:ext cx="506406" cy="528073"/>
            </a:xfrm>
            <a:prstGeom prst="rect">
              <a:avLst/>
            </a:prstGeom>
          </p:spPr>
        </p:pic>
        <p:pic>
          <p:nvPicPr>
            <p:cNvPr id="49" name="Imagen 48" descr="Imagen que contiene Patrón de fondo&#10;&#10;Descripción generada automáticamente">
              <a:extLst>
                <a:ext uri="{FF2B5EF4-FFF2-40B4-BE49-F238E27FC236}">
                  <a16:creationId xmlns:a16="http://schemas.microsoft.com/office/drawing/2014/main" id="{39001CEC-B658-4430-52EF-191A88AAC6E3}"/>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rot="1440097" flipH="1">
              <a:off x="6432280" y="782491"/>
              <a:ext cx="554864" cy="401322"/>
            </a:xfrm>
            <a:prstGeom prst="rect">
              <a:avLst/>
            </a:prstGeom>
          </p:spPr>
        </p:pic>
        <p:pic>
          <p:nvPicPr>
            <p:cNvPr id="50" name="Imagen 49" descr="Dibujo de la tierra desde el espacio&#10;&#10;Descripción generada automáticamente con confianza baja">
              <a:extLst>
                <a:ext uri="{FF2B5EF4-FFF2-40B4-BE49-F238E27FC236}">
                  <a16:creationId xmlns:a16="http://schemas.microsoft.com/office/drawing/2014/main" id="{D4291FAB-F255-446B-D612-DAE97082DBD3}"/>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1025261" y="2411818"/>
              <a:ext cx="566410" cy="385071"/>
            </a:xfrm>
            <a:prstGeom prst="rect">
              <a:avLst/>
            </a:prstGeom>
          </p:spPr>
        </p:pic>
        <p:pic>
          <p:nvPicPr>
            <p:cNvPr id="51" name="Imagen 50" descr="Logotipo, Icono&#10;&#10;Descripción generada automáticamente">
              <a:extLst>
                <a:ext uri="{FF2B5EF4-FFF2-40B4-BE49-F238E27FC236}">
                  <a16:creationId xmlns:a16="http://schemas.microsoft.com/office/drawing/2014/main" id="{411719A7-4B5B-4E6C-E086-2BE3AE554567}"/>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flipH="1">
              <a:off x="919518" y="3620152"/>
              <a:ext cx="482291" cy="473072"/>
            </a:xfrm>
            <a:prstGeom prst="rect">
              <a:avLst/>
            </a:prstGeom>
          </p:spPr>
        </p:pic>
      </p:grpSp>
    </p:spTree>
    <p:extLst>
      <p:ext uri="{BB962C8B-B14F-4D97-AF65-F5344CB8AC3E}">
        <p14:creationId xmlns:p14="http://schemas.microsoft.com/office/powerpoint/2010/main" val="244932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6"/>
                                        </p:tgtEl>
                                        <p:attrNameLst>
                                          <p:attrName>ppt_x</p:attrName>
                                        </p:attrNameLst>
                                      </p:cBhvr>
                                      <p:tavLst>
                                        <p:tav tm="0">
                                          <p:val>
                                            <p:strVal val="ppt_x"/>
                                          </p:val>
                                        </p:tav>
                                        <p:tav tm="100000">
                                          <p:val>
                                            <p:strVal val="ppt_x"/>
                                          </p:val>
                                        </p:tav>
                                      </p:tavLst>
                                    </p:anim>
                                    <p:anim calcmode="lin" valueType="num">
                                      <p:cBhvr>
                                        <p:cTn id="7" dur="12500"/>
                                        <p:tgtEl>
                                          <p:spTgt spid="46"/>
                                        </p:tgtEl>
                                        <p:attrNameLst>
                                          <p:attrName>ppt_y</p:attrName>
                                        </p:attrNameLst>
                                      </p:cBhvr>
                                      <p:tavLst>
                                        <p:tav tm="0">
                                          <p:val>
                                            <p:strVal val="ppt_y-1"/>
                                          </p:val>
                                        </p:tav>
                                        <p:tav tm="100000">
                                          <p:val>
                                            <p:strVal val="ppt_y+1"/>
                                          </p:val>
                                        </p:tav>
                                      </p:tavLst>
                                    </p:anim>
                                    <p:set>
                                      <p:cBhvr>
                                        <p:cTn id="8" dur="1" fill="hold">
                                          <p:stCondLst>
                                            <p:cond delay="12499"/>
                                          </p:stCondLst>
                                        </p:cTn>
                                        <p:tgtEl>
                                          <p:spTgt spid="46"/>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5"/>
                                        </p:tgtEl>
                                        <p:attrNameLst>
                                          <p:attrName>ppt_x</p:attrName>
                                        </p:attrNameLst>
                                      </p:cBhvr>
                                      <p:tavLst>
                                        <p:tav tm="0">
                                          <p:val>
                                            <p:strVal val="ppt_x"/>
                                          </p:val>
                                        </p:tav>
                                        <p:tav tm="100000">
                                          <p:val>
                                            <p:strVal val="ppt_x"/>
                                          </p:val>
                                        </p:tav>
                                      </p:tavLst>
                                    </p:anim>
                                    <p:anim calcmode="lin" valueType="num">
                                      <p:cBhvr>
                                        <p:cTn id="11" dur="10290"/>
                                        <p:tgtEl>
                                          <p:spTgt spid="35"/>
                                        </p:tgtEl>
                                        <p:attrNameLst>
                                          <p:attrName>ppt_y</p:attrName>
                                        </p:attrNameLst>
                                      </p:cBhvr>
                                      <p:tavLst>
                                        <p:tav tm="0">
                                          <p:val>
                                            <p:strVal val="ppt_y-1"/>
                                          </p:val>
                                        </p:tav>
                                        <p:tav tm="100000">
                                          <p:val>
                                            <p:strVal val="ppt_y+1"/>
                                          </p:val>
                                        </p:tav>
                                      </p:tavLst>
                                    </p:anim>
                                    <p:set>
                                      <p:cBhvr>
                                        <p:cTn id="12" dur="1" fill="hold">
                                          <p:stCondLst>
                                            <p:cond delay="10289"/>
                                          </p:stCondLst>
                                        </p:cTn>
                                        <p:tgtEl>
                                          <p:spTgt spid="35"/>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1"/>
                                        </p:tgtEl>
                                        <p:attrNameLst>
                                          <p:attrName>ppt_x</p:attrName>
                                        </p:attrNameLst>
                                      </p:cBhvr>
                                      <p:tavLst>
                                        <p:tav tm="0">
                                          <p:val>
                                            <p:strVal val="ppt_x"/>
                                          </p:val>
                                        </p:tav>
                                        <p:tav tm="100000">
                                          <p:val>
                                            <p:strVal val="ppt_x"/>
                                          </p:val>
                                        </p:tav>
                                      </p:tavLst>
                                    </p:anim>
                                    <p:anim calcmode="lin" valueType="num">
                                      <p:cBhvr>
                                        <p:cTn id="15" dur="5290"/>
                                        <p:tgtEl>
                                          <p:spTgt spid="41"/>
                                        </p:tgtEl>
                                        <p:attrNameLst>
                                          <p:attrName>ppt_y</p:attrName>
                                        </p:attrNameLst>
                                      </p:cBhvr>
                                      <p:tavLst>
                                        <p:tav tm="0">
                                          <p:val>
                                            <p:strVal val="ppt_y-1"/>
                                          </p:val>
                                        </p:tav>
                                        <p:tav tm="100000">
                                          <p:val>
                                            <p:strVal val="ppt_y+1"/>
                                          </p:val>
                                        </p:tav>
                                      </p:tavLst>
                                    </p:anim>
                                    <p:set>
                                      <p:cBhvr>
                                        <p:cTn id="16" dur="1" fill="hold">
                                          <p:stCondLst>
                                            <p:cond delay="528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6BEEEB-216C-4BCD-83E5-7721A7D17F35}"/>
              </a:ext>
            </a:extLst>
          </p:cNvPr>
          <p:cNvSpPr>
            <a:spLocks noGrp="1"/>
          </p:cNvSpPr>
          <p:nvPr>
            <p:ph type="title"/>
          </p:nvPr>
        </p:nvSpPr>
        <p:spPr>
          <a:xfrm>
            <a:off x="671804" y="199823"/>
            <a:ext cx="7696200" cy="715566"/>
          </a:xfrm>
        </p:spPr>
        <p:txBody>
          <a:bodyPr>
            <a:normAutofit/>
          </a:bodyPr>
          <a:lstStyle/>
          <a:p>
            <a:r>
              <a:rPr lang="es-ES" dirty="0" smtClean="0"/>
              <a:t> </a:t>
            </a:r>
            <a:r>
              <a:rPr lang="es-ES" dirty="0" smtClean="0">
                <a:solidFill>
                  <a:srgbClr val="FFC000"/>
                </a:solidFill>
              </a:rPr>
              <a:t>MAIN</a:t>
            </a:r>
            <a:r>
              <a:rPr lang="es-ES" dirty="0" smtClean="0"/>
              <a:t> INTERFACE</a:t>
            </a:r>
            <a:endParaRPr lang="en-US" dirty="0">
              <a:solidFill>
                <a:schemeClr val="accent1"/>
              </a:solidFill>
            </a:endParaRPr>
          </a:p>
        </p:txBody>
      </p:sp>
      <p:grpSp>
        <p:nvGrpSpPr>
          <p:cNvPr id="28" name="Grupo 27">
            <a:extLst>
              <a:ext uri="{FF2B5EF4-FFF2-40B4-BE49-F238E27FC236}">
                <a16:creationId xmlns:a16="http://schemas.microsoft.com/office/drawing/2014/main" id="{6BB1712A-88D6-D342-0FFC-0E30DBBE5E7B}"/>
              </a:ext>
            </a:extLst>
          </p:cNvPr>
          <p:cNvGrpSpPr/>
          <p:nvPr/>
        </p:nvGrpSpPr>
        <p:grpSpPr>
          <a:xfrm>
            <a:off x="584795" y="721418"/>
            <a:ext cx="344805" cy="344804"/>
            <a:chOff x="7730298" y="3498437"/>
            <a:chExt cx="344805" cy="344804"/>
          </a:xfrm>
          <a:solidFill>
            <a:schemeClr val="accent1"/>
          </a:solidFill>
        </p:grpSpPr>
        <p:sp>
          <p:nvSpPr>
            <p:cNvPr id="29" name="Forma libre: forma 28">
              <a:extLst>
                <a:ext uri="{FF2B5EF4-FFF2-40B4-BE49-F238E27FC236}">
                  <a16:creationId xmlns:a16="http://schemas.microsoft.com/office/drawing/2014/main" id="{B6F22C51-AD87-B062-F389-215DADFDEDA3}"/>
                </a:ext>
              </a:extLst>
            </p:cNvPr>
            <p:cNvSpPr/>
            <p:nvPr/>
          </p:nvSpPr>
          <p:spPr>
            <a:xfrm>
              <a:off x="7791544" y="3559683"/>
              <a:ext cx="222313" cy="222313"/>
            </a:xfrm>
            <a:custGeom>
              <a:avLst/>
              <a:gdLst>
                <a:gd name="connsiteX0" fmla="*/ 111046 w 222313"/>
                <a:gd name="connsiteY0" fmla="*/ -205 h 222313"/>
                <a:gd name="connsiteX1" fmla="*/ -111 w 222313"/>
                <a:gd name="connsiteY1" fmla="*/ 110952 h 222313"/>
                <a:gd name="connsiteX2" fmla="*/ 111046 w 222313"/>
                <a:gd name="connsiteY2" fmla="*/ 222109 h 222313"/>
                <a:gd name="connsiteX3" fmla="*/ 222203 w 222313"/>
                <a:gd name="connsiteY3" fmla="*/ 111047 h 222313"/>
                <a:gd name="connsiteX4" fmla="*/ 111046 w 222313"/>
                <a:gd name="connsiteY4" fmla="*/ -205 h 222313"/>
                <a:gd name="connsiteX5" fmla="*/ 60849 w 222313"/>
                <a:gd name="connsiteY5" fmla="*/ 121239 h 222313"/>
                <a:gd name="connsiteX6" fmla="*/ 40656 w 222313"/>
                <a:gd name="connsiteY6" fmla="*/ 121239 h 222313"/>
                <a:gd name="connsiteX7" fmla="*/ 40656 w 222313"/>
                <a:gd name="connsiteY7" fmla="*/ 101522 h 222313"/>
                <a:gd name="connsiteX8" fmla="*/ 60849 w 222313"/>
                <a:gd name="connsiteY8" fmla="*/ 101522 h 222313"/>
                <a:gd name="connsiteX9" fmla="*/ 111332 w 222313"/>
                <a:gd name="connsiteY9" fmla="*/ 101046 h 222313"/>
                <a:gd name="connsiteX10" fmla="*/ 141403 w 222313"/>
                <a:gd name="connsiteY10" fmla="*/ 131545 h 222313"/>
                <a:gd name="connsiteX11" fmla="*/ 121428 w 222313"/>
                <a:gd name="connsiteY11" fmla="*/ 159815 h 222313"/>
                <a:gd name="connsiteX12" fmla="*/ 121428 w 222313"/>
                <a:gd name="connsiteY12" fmla="*/ 181818 h 222313"/>
                <a:gd name="connsiteX13" fmla="*/ 101235 w 222313"/>
                <a:gd name="connsiteY13" fmla="*/ 181818 h 222313"/>
                <a:gd name="connsiteX14" fmla="*/ 101235 w 222313"/>
                <a:gd name="connsiteY14" fmla="*/ 159815 h 222313"/>
                <a:gd name="connsiteX15" fmla="*/ 81042 w 222313"/>
                <a:gd name="connsiteY15" fmla="*/ 131240 h 222313"/>
                <a:gd name="connsiteX16" fmla="*/ 101235 w 222313"/>
                <a:gd name="connsiteY16" fmla="*/ 131240 h 222313"/>
                <a:gd name="connsiteX17" fmla="*/ 111332 w 222313"/>
                <a:gd name="connsiteY17" fmla="*/ 141337 h 222313"/>
                <a:gd name="connsiteX18" fmla="*/ 121428 w 222313"/>
                <a:gd name="connsiteY18" fmla="*/ 131240 h 222313"/>
                <a:gd name="connsiteX19" fmla="*/ 111332 w 222313"/>
                <a:gd name="connsiteY19" fmla="*/ 121144 h 222313"/>
                <a:gd name="connsiteX20" fmla="*/ 81261 w 222313"/>
                <a:gd name="connsiteY20" fmla="*/ 90645 h 222313"/>
                <a:gd name="connsiteX21" fmla="*/ 101235 w 222313"/>
                <a:gd name="connsiteY21" fmla="*/ 62375 h 222313"/>
                <a:gd name="connsiteX22" fmla="*/ 101235 w 222313"/>
                <a:gd name="connsiteY22" fmla="*/ 40372 h 222313"/>
                <a:gd name="connsiteX23" fmla="*/ 121428 w 222313"/>
                <a:gd name="connsiteY23" fmla="*/ 40372 h 222313"/>
                <a:gd name="connsiteX24" fmla="*/ 121428 w 222313"/>
                <a:gd name="connsiteY24" fmla="*/ 62375 h 222313"/>
                <a:gd name="connsiteX25" fmla="*/ 141621 w 222313"/>
                <a:gd name="connsiteY25" fmla="*/ 90950 h 222313"/>
                <a:gd name="connsiteX26" fmla="*/ 121428 w 222313"/>
                <a:gd name="connsiteY26" fmla="*/ 90950 h 222313"/>
                <a:gd name="connsiteX27" fmla="*/ 111332 w 222313"/>
                <a:gd name="connsiteY27" fmla="*/ 80853 h 222313"/>
                <a:gd name="connsiteX28" fmla="*/ 101235 w 222313"/>
                <a:gd name="connsiteY28" fmla="*/ 90950 h 222313"/>
                <a:gd name="connsiteX29" fmla="*/ 111332 w 222313"/>
                <a:gd name="connsiteY29" fmla="*/ 101046 h 222313"/>
                <a:gd name="connsiteX30" fmla="*/ 182008 w 222313"/>
                <a:gd name="connsiteY30" fmla="*/ 121239 h 222313"/>
                <a:gd name="connsiteX31" fmla="*/ 161814 w 222313"/>
                <a:gd name="connsiteY31" fmla="*/ 121239 h 222313"/>
                <a:gd name="connsiteX32" fmla="*/ 161814 w 222313"/>
                <a:gd name="connsiteY32" fmla="*/ 101522 h 222313"/>
                <a:gd name="connsiteX33" fmla="*/ 182008 w 222313"/>
                <a:gd name="connsiteY33" fmla="*/ 101522 h 22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2313" h="222313">
                  <a:moveTo>
                    <a:pt x="111046" y="-205"/>
                  </a:moveTo>
                  <a:cubicBezTo>
                    <a:pt x="49658" y="-205"/>
                    <a:pt x="-111" y="49564"/>
                    <a:pt x="-111" y="110952"/>
                  </a:cubicBezTo>
                  <a:cubicBezTo>
                    <a:pt x="-111" y="172341"/>
                    <a:pt x="49658" y="222109"/>
                    <a:pt x="111046" y="222109"/>
                  </a:cubicBezTo>
                  <a:cubicBezTo>
                    <a:pt x="172397" y="222109"/>
                    <a:pt x="222155" y="172398"/>
                    <a:pt x="222203" y="111047"/>
                  </a:cubicBezTo>
                  <a:cubicBezTo>
                    <a:pt x="222203" y="49640"/>
                    <a:pt x="172454" y="-148"/>
                    <a:pt x="111046" y="-205"/>
                  </a:cubicBezTo>
                  <a:close/>
                  <a:moveTo>
                    <a:pt x="60849" y="121239"/>
                  </a:moveTo>
                  <a:lnTo>
                    <a:pt x="40656" y="121239"/>
                  </a:lnTo>
                  <a:lnTo>
                    <a:pt x="40656" y="101522"/>
                  </a:lnTo>
                  <a:lnTo>
                    <a:pt x="60849" y="101522"/>
                  </a:lnTo>
                  <a:close/>
                  <a:moveTo>
                    <a:pt x="111332" y="101046"/>
                  </a:moveTo>
                  <a:cubicBezTo>
                    <a:pt x="128058" y="101160"/>
                    <a:pt x="141526" y="114819"/>
                    <a:pt x="141403" y="131545"/>
                  </a:cubicBezTo>
                  <a:cubicBezTo>
                    <a:pt x="141316" y="144223"/>
                    <a:pt x="133344" y="155500"/>
                    <a:pt x="121428" y="159815"/>
                  </a:cubicBezTo>
                  <a:lnTo>
                    <a:pt x="121428" y="181818"/>
                  </a:lnTo>
                  <a:lnTo>
                    <a:pt x="101235" y="181818"/>
                  </a:lnTo>
                  <a:lnTo>
                    <a:pt x="101235" y="159815"/>
                  </a:lnTo>
                  <a:cubicBezTo>
                    <a:pt x="89129" y="155539"/>
                    <a:pt x="81033" y="144080"/>
                    <a:pt x="81042" y="131240"/>
                  </a:cubicBezTo>
                  <a:lnTo>
                    <a:pt x="101235" y="131240"/>
                  </a:lnTo>
                  <a:cubicBezTo>
                    <a:pt x="101235" y="136812"/>
                    <a:pt x="105760" y="141337"/>
                    <a:pt x="111332" y="141337"/>
                  </a:cubicBezTo>
                  <a:cubicBezTo>
                    <a:pt x="116904" y="141337"/>
                    <a:pt x="121428" y="136812"/>
                    <a:pt x="121428" y="131240"/>
                  </a:cubicBezTo>
                  <a:cubicBezTo>
                    <a:pt x="121428" y="125668"/>
                    <a:pt x="116904" y="121144"/>
                    <a:pt x="111332" y="121144"/>
                  </a:cubicBezTo>
                  <a:cubicBezTo>
                    <a:pt x="94606" y="121030"/>
                    <a:pt x="81138" y="107371"/>
                    <a:pt x="81261" y="90645"/>
                  </a:cubicBezTo>
                  <a:cubicBezTo>
                    <a:pt x="81347" y="77967"/>
                    <a:pt x="89320" y="66689"/>
                    <a:pt x="101235" y="62375"/>
                  </a:cubicBezTo>
                  <a:lnTo>
                    <a:pt x="101235" y="40372"/>
                  </a:lnTo>
                  <a:lnTo>
                    <a:pt x="121428" y="40372"/>
                  </a:lnTo>
                  <a:lnTo>
                    <a:pt x="121428" y="62375"/>
                  </a:lnTo>
                  <a:cubicBezTo>
                    <a:pt x="133534" y="66651"/>
                    <a:pt x="141631" y="78110"/>
                    <a:pt x="141621" y="90950"/>
                  </a:cubicBezTo>
                  <a:lnTo>
                    <a:pt x="121428" y="90950"/>
                  </a:lnTo>
                  <a:cubicBezTo>
                    <a:pt x="121428" y="85377"/>
                    <a:pt x="116904" y="80853"/>
                    <a:pt x="111332" y="80853"/>
                  </a:cubicBezTo>
                  <a:cubicBezTo>
                    <a:pt x="105760" y="80853"/>
                    <a:pt x="101235" y="85377"/>
                    <a:pt x="101235" y="90950"/>
                  </a:cubicBezTo>
                  <a:cubicBezTo>
                    <a:pt x="101235" y="96522"/>
                    <a:pt x="105760" y="101046"/>
                    <a:pt x="111332" y="101046"/>
                  </a:cubicBezTo>
                  <a:close/>
                  <a:moveTo>
                    <a:pt x="182008" y="121239"/>
                  </a:moveTo>
                  <a:lnTo>
                    <a:pt x="161814" y="121239"/>
                  </a:lnTo>
                  <a:lnTo>
                    <a:pt x="161814" y="101522"/>
                  </a:lnTo>
                  <a:lnTo>
                    <a:pt x="182008" y="101522"/>
                  </a:lnTo>
                  <a:close/>
                </a:path>
              </a:pathLst>
            </a:custGeom>
            <a:grpFill/>
            <a:ln w="9525" cap="flat">
              <a:noFill/>
              <a:prstDash val="solid"/>
              <a:miter/>
            </a:ln>
          </p:spPr>
          <p:txBody>
            <a:bodyPr rtlCol="0" anchor="ctr"/>
            <a:lstStyle/>
            <a:p>
              <a:pPr algn="ctr"/>
              <a:endParaRPr lang="es-ES"/>
            </a:p>
          </p:txBody>
        </p:sp>
        <p:sp>
          <p:nvSpPr>
            <p:cNvPr id="30" name="Forma libre: forma 29">
              <a:extLst>
                <a:ext uri="{FF2B5EF4-FFF2-40B4-BE49-F238E27FC236}">
                  <a16:creationId xmlns:a16="http://schemas.microsoft.com/office/drawing/2014/main" id="{D5CE8103-F51B-AD08-606E-1D1DCE71089F}"/>
                </a:ext>
              </a:extLst>
            </p:cNvPr>
            <p:cNvSpPr/>
            <p:nvPr/>
          </p:nvSpPr>
          <p:spPr>
            <a:xfrm>
              <a:off x="7730298" y="3498437"/>
              <a:ext cx="344805" cy="344804"/>
            </a:xfrm>
            <a:custGeom>
              <a:avLst/>
              <a:gdLst>
                <a:gd name="connsiteX0" fmla="*/ 172292 w 344805"/>
                <a:gd name="connsiteY0" fmla="*/ -205 h 344804"/>
                <a:gd name="connsiteX1" fmla="*/ -111 w 344805"/>
                <a:gd name="connsiteY1" fmla="*/ 172198 h 344804"/>
                <a:gd name="connsiteX2" fmla="*/ 172292 w 344805"/>
                <a:gd name="connsiteY2" fmla="*/ 344600 h 344804"/>
                <a:gd name="connsiteX3" fmla="*/ 344694 w 344805"/>
                <a:gd name="connsiteY3" fmla="*/ 172198 h 344804"/>
                <a:gd name="connsiteX4" fmla="*/ 172292 w 344805"/>
                <a:gd name="connsiteY4" fmla="*/ -205 h 344804"/>
                <a:gd name="connsiteX5" fmla="*/ 172292 w 344805"/>
                <a:gd name="connsiteY5" fmla="*/ 303452 h 344804"/>
                <a:gd name="connsiteX6" fmla="*/ 40942 w 344805"/>
                <a:gd name="connsiteY6" fmla="*/ 172103 h 344804"/>
                <a:gd name="connsiteX7" fmla="*/ 172292 w 344805"/>
                <a:gd name="connsiteY7" fmla="*/ 40753 h 344804"/>
                <a:gd name="connsiteX8" fmla="*/ 303641 w 344805"/>
                <a:gd name="connsiteY8" fmla="*/ 172103 h 344804"/>
                <a:gd name="connsiteX9" fmla="*/ 303641 w 344805"/>
                <a:gd name="connsiteY9" fmla="*/ 172293 h 344804"/>
                <a:gd name="connsiteX10" fmla="*/ 172292 w 344805"/>
                <a:gd name="connsiteY10" fmla="*/ 303452 h 34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4805" h="344804">
                  <a:moveTo>
                    <a:pt x="172292" y="-205"/>
                  </a:moveTo>
                  <a:cubicBezTo>
                    <a:pt x="77080" y="-205"/>
                    <a:pt x="-111" y="76986"/>
                    <a:pt x="-111" y="172198"/>
                  </a:cubicBezTo>
                  <a:cubicBezTo>
                    <a:pt x="-111" y="267410"/>
                    <a:pt x="77080" y="344600"/>
                    <a:pt x="172292" y="344600"/>
                  </a:cubicBezTo>
                  <a:cubicBezTo>
                    <a:pt x="267504" y="344600"/>
                    <a:pt x="344694" y="267410"/>
                    <a:pt x="344694" y="172198"/>
                  </a:cubicBezTo>
                  <a:cubicBezTo>
                    <a:pt x="344380" y="77110"/>
                    <a:pt x="267380" y="110"/>
                    <a:pt x="172292" y="-205"/>
                  </a:cubicBezTo>
                  <a:close/>
                  <a:moveTo>
                    <a:pt x="172292" y="303452"/>
                  </a:moveTo>
                  <a:cubicBezTo>
                    <a:pt x="99749" y="303452"/>
                    <a:pt x="40942" y="244645"/>
                    <a:pt x="40942" y="172103"/>
                  </a:cubicBezTo>
                  <a:cubicBezTo>
                    <a:pt x="40942" y="99560"/>
                    <a:pt x="99749" y="40753"/>
                    <a:pt x="172292" y="40753"/>
                  </a:cubicBezTo>
                  <a:cubicBezTo>
                    <a:pt x="244834" y="40753"/>
                    <a:pt x="303641" y="99560"/>
                    <a:pt x="303641" y="172103"/>
                  </a:cubicBezTo>
                  <a:cubicBezTo>
                    <a:pt x="303641" y="172169"/>
                    <a:pt x="303641" y="172226"/>
                    <a:pt x="303641" y="172293"/>
                  </a:cubicBezTo>
                  <a:cubicBezTo>
                    <a:pt x="303537" y="244759"/>
                    <a:pt x="244758" y="303452"/>
                    <a:pt x="172292" y="303452"/>
                  </a:cubicBezTo>
                  <a:close/>
                </a:path>
              </a:pathLst>
            </a:custGeom>
            <a:grpFill/>
            <a:ln w="9525" cap="flat">
              <a:noFill/>
              <a:prstDash val="solid"/>
              <a:miter/>
            </a:ln>
          </p:spPr>
          <p:txBody>
            <a:bodyPr rtlCol="0" anchor="ctr"/>
            <a:lstStyle/>
            <a:p>
              <a:pPr algn="ctr"/>
              <a:endParaRPr lang="es-ES"/>
            </a:p>
          </p:txBody>
        </p:sp>
      </p:grpSp>
      <p:cxnSp>
        <p:nvCxnSpPr>
          <p:cNvPr id="37" name="Conector recto 36">
            <a:extLst>
              <a:ext uri="{FF2B5EF4-FFF2-40B4-BE49-F238E27FC236}">
                <a16:creationId xmlns:a16="http://schemas.microsoft.com/office/drawing/2014/main" id="{07D99308-9BC4-78EF-AE78-0EF00DBF16AF}"/>
              </a:ext>
            </a:extLst>
          </p:cNvPr>
          <p:cNvCxnSpPr>
            <a:cxnSpLocks/>
          </p:cNvCxnSpPr>
          <p:nvPr/>
        </p:nvCxnSpPr>
        <p:spPr>
          <a:xfrm>
            <a:off x="4249701" y="782664"/>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44" name="Grupo 43">
            <a:extLst>
              <a:ext uri="{FF2B5EF4-FFF2-40B4-BE49-F238E27FC236}">
                <a16:creationId xmlns:a16="http://schemas.microsoft.com/office/drawing/2014/main" id="{3FD8A323-ED2F-F3F0-3B55-F450D9BE85AE}"/>
              </a:ext>
            </a:extLst>
          </p:cNvPr>
          <p:cNvGrpSpPr/>
          <p:nvPr/>
        </p:nvGrpSpPr>
        <p:grpSpPr>
          <a:xfrm>
            <a:off x="4470932" y="1305172"/>
            <a:ext cx="4205187" cy="3587761"/>
            <a:chOff x="4470932" y="1305172"/>
            <a:chExt cx="4205187" cy="3587761"/>
          </a:xfrm>
        </p:grpSpPr>
        <p:pic>
          <p:nvPicPr>
            <p:cNvPr id="46" name="Gráfico 45">
              <a:extLst>
                <a:ext uri="{FF2B5EF4-FFF2-40B4-BE49-F238E27FC236}">
                  <a16:creationId xmlns:a16="http://schemas.microsoft.com/office/drawing/2014/main" id="{ACF3F4FB-02ED-8A82-5246-064BEDFE9C4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824016">
              <a:off x="7969656" y="1305172"/>
              <a:ext cx="684043" cy="986860"/>
            </a:xfrm>
            <a:prstGeom prst="rect">
              <a:avLst/>
            </a:prstGeom>
          </p:spPr>
        </p:pic>
        <p:pic>
          <p:nvPicPr>
            <p:cNvPr id="47" name="Gráfico 46">
              <a:extLst>
                <a:ext uri="{FF2B5EF4-FFF2-40B4-BE49-F238E27FC236}">
                  <a16:creationId xmlns:a16="http://schemas.microsoft.com/office/drawing/2014/main" id="{57AADCE4-B883-2971-5496-571D0446527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9421322">
              <a:off x="5608262" y="3894797"/>
              <a:ext cx="846709" cy="998136"/>
            </a:xfrm>
            <a:prstGeom prst="rect">
              <a:avLst/>
            </a:prstGeom>
          </p:spPr>
        </p:pic>
        <p:pic>
          <p:nvPicPr>
            <p:cNvPr id="48" name="Imagen 47" descr="Un globo de colores&#10;&#10;Descripción generada automáticamente con confianza baja">
              <a:extLst>
                <a:ext uri="{FF2B5EF4-FFF2-40B4-BE49-F238E27FC236}">
                  <a16:creationId xmlns:a16="http://schemas.microsoft.com/office/drawing/2014/main" id="{2555DFCB-A29B-29FC-7095-6113DE005A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20745439" flipH="1">
              <a:off x="8179023" y="3769384"/>
              <a:ext cx="497096" cy="379081"/>
            </a:xfrm>
            <a:prstGeom prst="rect">
              <a:avLst/>
            </a:prstGeom>
          </p:spPr>
        </p:pic>
        <p:pic>
          <p:nvPicPr>
            <p:cNvPr id="49" name="Imagen 48" descr="Un dibujo de una persona&#10;&#10;Descripción generada automáticamente con confianza baja">
              <a:extLst>
                <a:ext uri="{FF2B5EF4-FFF2-40B4-BE49-F238E27FC236}">
                  <a16:creationId xmlns:a16="http://schemas.microsoft.com/office/drawing/2014/main" id="{EA9D23D7-D831-10ED-CFEB-94156CD278F5}"/>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4470932" y="3769128"/>
              <a:ext cx="420780" cy="456720"/>
            </a:xfrm>
            <a:prstGeom prst="rect">
              <a:avLst/>
            </a:prstGeom>
          </p:spPr>
        </p:pic>
      </p:grpSp>
      <p:grpSp>
        <p:nvGrpSpPr>
          <p:cNvPr id="50" name="Grupo 49">
            <a:extLst>
              <a:ext uri="{FF2B5EF4-FFF2-40B4-BE49-F238E27FC236}">
                <a16:creationId xmlns:a16="http://schemas.microsoft.com/office/drawing/2014/main" id="{22FFD3C1-1920-24DA-B8E1-21B147B96444}"/>
              </a:ext>
            </a:extLst>
          </p:cNvPr>
          <p:cNvGrpSpPr/>
          <p:nvPr/>
        </p:nvGrpSpPr>
        <p:grpSpPr>
          <a:xfrm>
            <a:off x="423194" y="1199937"/>
            <a:ext cx="7720010" cy="3505330"/>
            <a:chOff x="357279" y="1201700"/>
            <a:chExt cx="7720010" cy="3505330"/>
          </a:xfrm>
        </p:grpSpPr>
        <p:pic>
          <p:nvPicPr>
            <p:cNvPr id="51" name="Imagen 50" descr="Un dibujo de una persona&#10;&#10;Descripción generada automáticamente con confianza baja">
              <a:extLst>
                <a:ext uri="{FF2B5EF4-FFF2-40B4-BE49-F238E27FC236}">
                  <a16:creationId xmlns:a16="http://schemas.microsoft.com/office/drawing/2014/main" id="{FD0F15EE-484C-4D9E-93E3-27618528108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357279" y="1201700"/>
              <a:ext cx="494502" cy="511171"/>
            </a:xfrm>
            <a:prstGeom prst="rect">
              <a:avLst/>
            </a:prstGeom>
          </p:spPr>
        </p:pic>
        <p:pic>
          <p:nvPicPr>
            <p:cNvPr id="52" name="Imagen 51" descr="Imagen que contiene Patrón de fondo&#10;&#10;Descripción generada automáticamente">
              <a:extLst>
                <a:ext uri="{FF2B5EF4-FFF2-40B4-BE49-F238E27FC236}">
                  <a16:creationId xmlns:a16="http://schemas.microsoft.com/office/drawing/2014/main" id="{D4D20C36-4B12-B9E2-DCBA-254A9872D33F}"/>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4313353" y="2825463"/>
              <a:ext cx="281272" cy="567364"/>
            </a:xfrm>
            <a:prstGeom prst="rect">
              <a:avLst/>
            </a:prstGeom>
          </p:spPr>
        </p:pic>
        <p:pic>
          <p:nvPicPr>
            <p:cNvPr id="53" name="Imagen 52" descr="Dibujo de una persona&#10;&#10;Descripción generada automáticamente con confianza media">
              <a:extLst>
                <a:ext uri="{FF2B5EF4-FFF2-40B4-BE49-F238E27FC236}">
                  <a16:creationId xmlns:a16="http://schemas.microsoft.com/office/drawing/2014/main" id="{1B49EB6D-6FD5-0E63-242D-95C9F5222987}"/>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13942737" flipH="1">
              <a:off x="7618892" y="4248632"/>
              <a:ext cx="565406" cy="351389"/>
            </a:xfrm>
            <a:prstGeom prst="rect">
              <a:avLst/>
            </a:prstGeom>
          </p:spPr>
        </p:pic>
      </p:grpSp>
      <p:grpSp>
        <p:nvGrpSpPr>
          <p:cNvPr id="55" name="Grupo 54">
            <a:extLst>
              <a:ext uri="{FF2B5EF4-FFF2-40B4-BE49-F238E27FC236}">
                <a16:creationId xmlns:a16="http://schemas.microsoft.com/office/drawing/2014/main" id="{FE71A9F9-7EAC-A5B0-4CC1-B11F97304A9F}"/>
              </a:ext>
            </a:extLst>
          </p:cNvPr>
          <p:cNvGrpSpPr/>
          <p:nvPr/>
        </p:nvGrpSpPr>
        <p:grpSpPr>
          <a:xfrm>
            <a:off x="423194" y="1512520"/>
            <a:ext cx="4308798" cy="3188684"/>
            <a:chOff x="350233" y="1495163"/>
            <a:chExt cx="4308798" cy="3188684"/>
          </a:xfrm>
        </p:grpSpPr>
        <p:pic>
          <p:nvPicPr>
            <p:cNvPr id="56" name="Gráfico 55">
              <a:extLst>
                <a:ext uri="{FF2B5EF4-FFF2-40B4-BE49-F238E27FC236}">
                  <a16:creationId xmlns:a16="http://schemas.microsoft.com/office/drawing/2014/main" id="{4B651B14-DB45-E0BB-9A34-B5FE902E27E2}"/>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1619168" flipV="1">
              <a:off x="1884288" y="3792620"/>
              <a:ext cx="822458" cy="891227"/>
            </a:xfrm>
            <a:prstGeom prst="rect">
              <a:avLst/>
            </a:prstGeom>
          </p:spPr>
        </p:pic>
        <p:pic>
          <p:nvPicPr>
            <p:cNvPr id="57" name="Imagen 56" descr="Icono&#10;&#10;Descripción generada automáticamente">
              <a:extLst>
                <a:ext uri="{FF2B5EF4-FFF2-40B4-BE49-F238E27FC236}">
                  <a16:creationId xmlns:a16="http://schemas.microsoft.com/office/drawing/2014/main" id="{229950CB-6CB5-1F1C-0513-A81518DE3075}"/>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350233" y="3905301"/>
              <a:ext cx="506406" cy="528073"/>
            </a:xfrm>
            <a:prstGeom prst="rect">
              <a:avLst/>
            </a:prstGeom>
          </p:spPr>
        </p:pic>
        <p:pic>
          <p:nvPicPr>
            <p:cNvPr id="59" name="Imagen 58" descr="Dibujo de la tierra desde el espacio&#10;&#10;Descripción generada automáticamente con confianza baja">
              <a:extLst>
                <a:ext uri="{FF2B5EF4-FFF2-40B4-BE49-F238E27FC236}">
                  <a16:creationId xmlns:a16="http://schemas.microsoft.com/office/drawing/2014/main" id="{823BB438-E14C-ACD0-0B8F-6BF22CE0D6D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rot="18996115" flipH="1">
              <a:off x="494022" y="1594046"/>
              <a:ext cx="566410" cy="385071"/>
            </a:xfrm>
            <a:prstGeom prst="rect">
              <a:avLst/>
            </a:prstGeom>
          </p:spPr>
        </p:pic>
        <p:pic>
          <p:nvPicPr>
            <p:cNvPr id="60" name="Imagen 59" descr="Logotipo, Icono&#10;&#10;Descripción generada automáticamente">
              <a:extLst>
                <a:ext uri="{FF2B5EF4-FFF2-40B4-BE49-F238E27FC236}">
                  <a16:creationId xmlns:a16="http://schemas.microsoft.com/office/drawing/2014/main" id="{65940058-594A-01D9-2852-2F97327C418B}"/>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4176740" y="1495163"/>
              <a:ext cx="482291" cy="473072"/>
            </a:xfrm>
            <a:prstGeom prst="rect">
              <a:avLst/>
            </a:prstGeom>
          </p:spPr>
        </p:pic>
      </p:grpSp>
      <p:pic>
        <p:nvPicPr>
          <p:cNvPr id="26" name="Picture 25"/>
          <p:cNvPicPr/>
          <p:nvPr/>
        </p:nvPicPr>
        <p:blipFill>
          <a:blip r:embed="rId15"/>
          <a:stretch>
            <a:fillRect/>
          </a:stretch>
        </p:blipFill>
        <p:spPr>
          <a:xfrm>
            <a:off x="1828844" y="1103082"/>
            <a:ext cx="5984913" cy="29946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2" name="Grupo 26">
            <a:extLst>
              <a:ext uri="{FF2B5EF4-FFF2-40B4-BE49-F238E27FC236}">
                <a16:creationId xmlns:a16="http://schemas.microsoft.com/office/drawing/2014/main" id="{1E37DD6A-96C3-4F1C-C338-ED5D895E30C5}"/>
              </a:ext>
            </a:extLst>
          </p:cNvPr>
          <p:cNvGrpSpPr/>
          <p:nvPr/>
        </p:nvGrpSpPr>
        <p:grpSpPr>
          <a:xfrm>
            <a:off x="2072587" y="377376"/>
            <a:ext cx="344709" cy="344042"/>
            <a:chOff x="2538793" y="1842135"/>
            <a:chExt cx="344709" cy="344042"/>
          </a:xfrm>
          <a:solidFill>
            <a:schemeClr val="accent1"/>
          </a:solidFill>
        </p:grpSpPr>
        <p:sp>
          <p:nvSpPr>
            <p:cNvPr id="23" name="Forma libre: forma 27">
              <a:extLst>
                <a:ext uri="{FF2B5EF4-FFF2-40B4-BE49-F238E27FC236}">
                  <a16:creationId xmlns:a16="http://schemas.microsoft.com/office/drawing/2014/main" id="{3CC44025-615B-1FF0-38BD-35F4C89C5489}"/>
                </a:ext>
              </a:extLst>
            </p:cNvPr>
            <p:cNvSpPr/>
            <p:nvPr/>
          </p:nvSpPr>
          <p:spPr>
            <a:xfrm>
              <a:off x="2640710" y="2004536"/>
              <a:ext cx="80771" cy="141636"/>
            </a:xfrm>
            <a:custGeom>
              <a:avLst/>
              <a:gdLst>
                <a:gd name="connsiteX0" fmla="*/ 20082 w 80771"/>
                <a:gd name="connsiteY0" fmla="*/ 40467 h 141636"/>
                <a:gd name="connsiteX1" fmla="*/ -111 w 80771"/>
                <a:gd name="connsiteY1" fmla="*/ 40467 h 141636"/>
                <a:gd name="connsiteX2" fmla="*/ -111 w 80771"/>
                <a:gd name="connsiteY2" fmla="*/ 101046 h 141636"/>
                <a:gd name="connsiteX3" fmla="*/ 20082 w 80771"/>
                <a:gd name="connsiteY3" fmla="*/ 101046 h 141636"/>
                <a:gd name="connsiteX4" fmla="*/ 20082 w 80771"/>
                <a:gd name="connsiteY4" fmla="*/ 141432 h 141636"/>
                <a:gd name="connsiteX5" fmla="*/ 60468 w 80771"/>
                <a:gd name="connsiteY5" fmla="*/ 141432 h 141636"/>
                <a:gd name="connsiteX6" fmla="*/ 60468 w 80771"/>
                <a:gd name="connsiteY6" fmla="*/ 119334 h 141636"/>
                <a:gd name="connsiteX7" fmla="*/ 40275 w 80771"/>
                <a:gd name="connsiteY7" fmla="*/ 90759 h 141636"/>
                <a:gd name="connsiteX8" fmla="*/ 60468 w 80771"/>
                <a:gd name="connsiteY8" fmla="*/ 90759 h 141636"/>
                <a:gd name="connsiteX9" fmla="*/ 70564 w 80771"/>
                <a:gd name="connsiteY9" fmla="*/ 100856 h 141636"/>
                <a:gd name="connsiteX10" fmla="*/ 80661 w 80771"/>
                <a:gd name="connsiteY10" fmla="*/ 90759 h 141636"/>
                <a:gd name="connsiteX11" fmla="*/ 70564 w 80771"/>
                <a:gd name="connsiteY11" fmla="*/ 80663 h 141636"/>
                <a:gd name="connsiteX12" fmla="*/ 40494 w 80771"/>
                <a:gd name="connsiteY12" fmla="*/ 50164 h 141636"/>
                <a:gd name="connsiteX13" fmla="*/ 60468 w 80771"/>
                <a:gd name="connsiteY13" fmla="*/ 21893 h 141636"/>
                <a:gd name="connsiteX14" fmla="*/ 60468 w 80771"/>
                <a:gd name="connsiteY14" fmla="*/ -205 h 141636"/>
                <a:gd name="connsiteX15" fmla="*/ 20082 w 80771"/>
                <a:gd name="connsiteY15" fmla="*/ -205 h 141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771" h="141636">
                  <a:moveTo>
                    <a:pt x="20082" y="40467"/>
                  </a:moveTo>
                  <a:lnTo>
                    <a:pt x="-111" y="40467"/>
                  </a:lnTo>
                  <a:lnTo>
                    <a:pt x="-111" y="101046"/>
                  </a:lnTo>
                  <a:lnTo>
                    <a:pt x="20082" y="101046"/>
                  </a:lnTo>
                  <a:lnTo>
                    <a:pt x="20082" y="141432"/>
                  </a:lnTo>
                  <a:lnTo>
                    <a:pt x="60468" y="141432"/>
                  </a:lnTo>
                  <a:lnTo>
                    <a:pt x="60468" y="119334"/>
                  </a:lnTo>
                  <a:cubicBezTo>
                    <a:pt x="48342" y="115077"/>
                    <a:pt x="40237" y="103609"/>
                    <a:pt x="40275" y="90759"/>
                  </a:cubicBezTo>
                  <a:lnTo>
                    <a:pt x="60468" y="90759"/>
                  </a:lnTo>
                  <a:cubicBezTo>
                    <a:pt x="60468" y="96331"/>
                    <a:pt x="64992" y="100856"/>
                    <a:pt x="70564" y="100856"/>
                  </a:cubicBezTo>
                  <a:cubicBezTo>
                    <a:pt x="76136" y="100856"/>
                    <a:pt x="80661" y="96331"/>
                    <a:pt x="80661" y="90759"/>
                  </a:cubicBezTo>
                  <a:cubicBezTo>
                    <a:pt x="80661" y="85187"/>
                    <a:pt x="76136" y="80663"/>
                    <a:pt x="70564" y="80663"/>
                  </a:cubicBezTo>
                  <a:cubicBezTo>
                    <a:pt x="53839" y="80549"/>
                    <a:pt x="40370" y="66890"/>
                    <a:pt x="40494" y="50164"/>
                  </a:cubicBezTo>
                  <a:cubicBezTo>
                    <a:pt x="40580" y="37486"/>
                    <a:pt x="48552" y="26208"/>
                    <a:pt x="60468" y="21893"/>
                  </a:cubicBezTo>
                  <a:lnTo>
                    <a:pt x="60468" y="-205"/>
                  </a:lnTo>
                  <a:lnTo>
                    <a:pt x="20082" y="-205"/>
                  </a:lnTo>
                  <a:close/>
                </a:path>
              </a:pathLst>
            </a:custGeom>
            <a:grpFill/>
            <a:ln w="9525" cap="flat">
              <a:noFill/>
              <a:prstDash val="solid"/>
              <a:miter/>
            </a:ln>
          </p:spPr>
          <p:txBody>
            <a:bodyPr rtlCol="0" anchor="ctr"/>
            <a:lstStyle/>
            <a:p>
              <a:endParaRPr lang="es-ES"/>
            </a:p>
          </p:txBody>
        </p:sp>
        <p:sp>
          <p:nvSpPr>
            <p:cNvPr id="24" name="Forma libre: forma 28">
              <a:extLst>
                <a:ext uri="{FF2B5EF4-FFF2-40B4-BE49-F238E27FC236}">
                  <a16:creationId xmlns:a16="http://schemas.microsoft.com/office/drawing/2014/main" id="{96B00EC0-F7A0-0A06-1B87-3FC8BBDB5159}"/>
                </a:ext>
              </a:extLst>
            </p:cNvPr>
            <p:cNvSpPr/>
            <p:nvPr/>
          </p:nvSpPr>
          <p:spPr>
            <a:xfrm>
              <a:off x="2701289" y="2004726"/>
              <a:ext cx="80772" cy="141446"/>
            </a:xfrm>
            <a:custGeom>
              <a:avLst/>
              <a:gdLst>
                <a:gd name="connsiteX0" fmla="*/ 9986 w 80772"/>
                <a:gd name="connsiteY0" fmla="*/ 40277 h 141446"/>
                <a:gd name="connsiteX1" fmla="*/ -111 w 80772"/>
                <a:gd name="connsiteY1" fmla="*/ 50373 h 141446"/>
                <a:gd name="connsiteX2" fmla="*/ 9986 w 80772"/>
                <a:gd name="connsiteY2" fmla="*/ 60470 h 141446"/>
                <a:gd name="connsiteX3" fmla="*/ 40246 w 80772"/>
                <a:gd name="connsiteY3" fmla="*/ 90597 h 141446"/>
                <a:gd name="connsiteX4" fmla="*/ 20082 w 80772"/>
                <a:gd name="connsiteY4" fmla="*/ 119144 h 141446"/>
                <a:gd name="connsiteX5" fmla="*/ 20082 w 80772"/>
                <a:gd name="connsiteY5" fmla="*/ 141242 h 141446"/>
                <a:gd name="connsiteX6" fmla="*/ 60468 w 80772"/>
                <a:gd name="connsiteY6" fmla="*/ 141242 h 141446"/>
                <a:gd name="connsiteX7" fmla="*/ 60468 w 80772"/>
                <a:gd name="connsiteY7" fmla="*/ 100856 h 141446"/>
                <a:gd name="connsiteX8" fmla="*/ 80661 w 80772"/>
                <a:gd name="connsiteY8" fmla="*/ 100856 h 141446"/>
                <a:gd name="connsiteX9" fmla="*/ 80661 w 80772"/>
                <a:gd name="connsiteY9" fmla="*/ 40277 h 141446"/>
                <a:gd name="connsiteX10" fmla="*/ 60468 w 80772"/>
                <a:gd name="connsiteY10" fmla="*/ 40277 h 141446"/>
                <a:gd name="connsiteX11" fmla="*/ 60468 w 80772"/>
                <a:gd name="connsiteY11" fmla="*/ -205 h 141446"/>
                <a:gd name="connsiteX12" fmla="*/ 20082 w 80772"/>
                <a:gd name="connsiteY12" fmla="*/ -205 h 141446"/>
                <a:gd name="connsiteX13" fmla="*/ 20082 w 80772"/>
                <a:gd name="connsiteY13" fmla="*/ 21893 h 141446"/>
                <a:gd name="connsiteX14" fmla="*/ 40275 w 80772"/>
                <a:gd name="connsiteY14" fmla="*/ 50468 h 141446"/>
                <a:gd name="connsiteX15" fmla="*/ 20082 w 80772"/>
                <a:gd name="connsiteY15" fmla="*/ 50468 h 141446"/>
                <a:gd name="connsiteX16" fmla="*/ 10081 w 80772"/>
                <a:gd name="connsiteY16" fmla="*/ 40277 h 141446"/>
                <a:gd name="connsiteX17" fmla="*/ 9986 w 80772"/>
                <a:gd name="connsiteY17" fmla="*/ 40277 h 14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772" h="141446">
                  <a:moveTo>
                    <a:pt x="9986" y="40277"/>
                  </a:moveTo>
                  <a:cubicBezTo>
                    <a:pt x="4413" y="40277"/>
                    <a:pt x="-111" y="44801"/>
                    <a:pt x="-111" y="50373"/>
                  </a:cubicBezTo>
                  <a:cubicBezTo>
                    <a:pt x="-111" y="55945"/>
                    <a:pt x="4413" y="60470"/>
                    <a:pt x="9986" y="60470"/>
                  </a:cubicBezTo>
                  <a:cubicBezTo>
                    <a:pt x="26664" y="60432"/>
                    <a:pt x="40208" y="73919"/>
                    <a:pt x="40246" y="90597"/>
                  </a:cubicBezTo>
                  <a:cubicBezTo>
                    <a:pt x="40275" y="103427"/>
                    <a:pt x="32188" y="114876"/>
                    <a:pt x="20082" y="119144"/>
                  </a:cubicBezTo>
                  <a:lnTo>
                    <a:pt x="20082" y="141242"/>
                  </a:lnTo>
                  <a:lnTo>
                    <a:pt x="60468" y="141242"/>
                  </a:lnTo>
                  <a:lnTo>
                    <a:pt x="60468" y="100856"/>
                  </a:lnTo>
                  <a:lnTo>
                    <a:pt x="80661" y="100856"/>
                  </a:lnTo>
                  <a:lnTo>
                    <a:pt x="80661" y="40277"/>
                  </a:lnTo>
                  <a:lnTo>
                    <a:pt x="60468" y="40277"/>
                  </a:lnTo>
                  <a:lnTo>
                    <a:pt x="60468" y="-205"/>
                  </a:lnTo>
                  <a:lnTo>
                    <a:pt x="20082" y="-205"/>
                  </a:lnTo>
                  <a:lnTo>
                    <a:pt x="20082" y="21893"/>
                  </a:lnTo>
                  <a:cubicBezTo>
                    <a:pt x="32188" y="26170"/>
                    <a:pt x="40285" y="37629"/>
                    <a:pt x="40275" y="50468"/>
                  </a:cubicBezTo>
                  <a:lnTo>
                    <a:pt x="20082" y="50468"/>
                  </a:lnTo>
                  <a:cubicBezTo>
                    <a:pt x="20139" y="44896"/>
                    <a:pt x="15653" y="40334"/>
                    <a:pt x="10081" y="40277"/>
                  </a:cubicBezTo>
                  <a:cubicBezTo>
                    <a:pt x="10052" y="40277"/>
                    <a:pt x="10014" y="40277"/>
                    <a:pt x="9986" y="40277"/>
                  </a:cubicBezTo>
                  <a:close/>
                </a:path>
              </a:pathLst>
            </a:custGeom>
            <a:grpFill/>
            <a:ln w="9525" cap="flat">
              <a:noFill/>
              <a:prstDash val="solid"/>
              <a:miter/>
            </a:ln>
          </p:spPr>
          <p:txBody>
            <a:bodyPr rtlCol="0" anchor="ctr"/>
            <a:lstStyle/>
            <a:p>
              <a:endParaRPr lang="es-ES"/>
            </a:p>
          </p:txBody>
        </p:sp>
        <p:sp>
          <p:nvSpPr>
            <p:cNvPr id="25" name="Forma libre: forma 29">
              <a:extLst>
                <a:ext uri="{FF2B5EF4-FFF2-40B4-BE49-F238E27FC236}">
                  <a16:creationId xmlns:a16="http://schemas.microsoft.com/office/drawing/2014/main" id="{7D491E3D-C77A-E604-AF23-8A246875D341}"/>
                </a:ext>
              </a:extLst>
            </p:cNvPr>
            <p:cNvSpPr/>
            <p:nvPr/>
          </p:nvSpPr>
          <p:spPr>
            <a:xfrm>
              <a:off x="2701289" y="1903761"/>
              <a:ext cx="20192" cy="20192"/>
            </a:xfrm>
            <a:custGeom>
              <a:avLst/>
              <a:gdLst>
                <a:gd name="connsiteX0" fmla="*/ 9986 w 20192"/>
                <a:gd name="connsiteY0" fmla="*/ -205 h 20192"/>
                <a:gd name="connsiteX1" fmla="*/ -111 w 20192"/>
                <a:gd name="connsiteY1" fmla="*/ 9892 h 20192"/>
                <a:gd name="connsiteX2" fmla="*/ 9986 w 20192"/>
                <a:gd name="connsiteY2" fmla="*/ 19988 h 20192"/>
                <a:gd name="connsiteX3" fmla="*/ 20082 w 20192"/>
                <a:gd name="connsiteY3" fmla="*/ 9892 h 20192"/>
                <a:gd name="connsiteX4" fmla="*/ 9986 w 20192"/>
                <a:gd name="connsiteY4" fmla="*/ -205 h 20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92" h="20192">
                  <a:moveTo>
                    <a:pt x="9986" y="-205"/>
                  </a:moveTo>
                  <a:cubicBezTo>
                    <a:pt x="4413" y="-205"/>
                    <a:pt x="-111" y="4320"/>
                    <a:pt x="-111" y="9892"/>
                  </a:cubicBezTo>
                  <a:cubicBezTo>
                    <a:pt x="-111" y="15464"/>
                    <a:pt x="4413" y="19988"/>
                    <a:pt x="9986" y="19988"/>
                  </a:cubicBezTo>
                  <a:cubicBezTo>
                    <a:pt x="15558" y="19988"/>
                    <a:pt x="20082" y="15464"/>
                    <a:pt x="20082" y="9892"/>
                  </a:cubicBezTo>
                  <a:cubicBezTo>
                    <a:pt x="20082" y="4320"/>
                    <a:pt x="15558" y="-205"/>
                    <a:pt x="9986" y="-205"/>
                  </a:cubicBezTo>
                  <a:close/>
                </a:path>
              </a:pathLst>
            </a:custGeom>
            <a:grpFill/>
            <a:ln w="9525" cap="flat">
              <a:noFill/>
              <a:prstDash val="solid"/>
              <a:miter/>
            </a:ln>
          </p:spPr>
          <p:txBody>
            <a:bodyPr rtlCol="0" anchor="ctr"/>
            <a:lstStyle/>
            <a:p>
              <a:endParaRPr lang="es-ES"/>
            </a:p>
          </p:txBody>
        </p:sp>
        <p:sp>
          <p:nvSpPr>
            <p:cNvPr id="27" name="Forma libre: forma 30">
              <a:extLst>
                <a:ext uri="{FF2B5EF4-FFF2-40B4-BE49-F238E27FC236}">
                  <a16:creationId xmlns:a16="http://schemas.microsoft.com/office/drawing/2014/main" id="{1A584238-8128-96CA-654B-E2AF65976B0D}"/>
                </a:ext>
              </a:extLst>
            </p:cNvPr>
            <p:cNvSpPr/>
            <p:nvPr/>
          </p:nvSpPr>
          <p:spPr>
            <a:xfrm>
              <a:off x="2792158" y="2025014"/>
              <a:ext cx="60959" cy="100965"/>
            </a:xfrm>
            <a:custGeom>
              <a:avLst/>
              <a:gdLst>
                <a:gd name="connsiteX0" fmla="*/ 60849 w 60959"/>
                <a:gd name="connsiteY0" fmla="*/ -204 h 100965"/>
                <a:gd name="connsiteX1" fmla="*/ -111 w 60959"/>
                <a:gd name="connsiteY1" fmla="*/ -204 h 100965"/>
                <a:gd name="connsiteX2" fmla="*/ 9986 w 60959"/>
                <a:gd name="connsiteY2" fmla="*/ 9702 h 100965"/>
                <a:gd name="connsiteX3" fmla="*/ 9986 w 60959"/>
                <a:gd name="connsiteY3" fmla="*/ 9892 h 100965"/>
                <a:gd name="connsiteX4" fmla="*/ 9986 w 60959"/>
                <a:gd name="connsiteY4" fmla="*/ 90664 h 100965"/>
                <a:gd name="connsiteX5" fmla="*/ -111 w 60959"/>
                <a:gd name="connsiteY5" fmla="*/ 100761 h 100965"/>
                <a:gd name="connsiteX6" fmla="*/ 60849 w 60959"/>
                <a:gd name="connsiteY6" fmla="*/ 100761 h 100965"/>
                <a:gd name="connsiteX7" fmla="*/ 50753 w 60959"/>
                <a:gd name="connsiteY7" fmla="*/ 90664 h 100965"/>
                <a:gd name="connsiteX8" fmla="*/ 50753 w 60959"/>
                <a:gd name="connsiteY8" fmla="*/ 9892 h 100965"/>
                <a:gd name="connsiteX9" fmla="*/ 60849 w 60959"/>
                <a:gd name="connsiteY9" fmla="*/ -204 h 1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59" h="100965">
                  <a:moveTo>
                    <a:pt x="60849" y="-204"/>
                  </a:moveTo>
                  <a:lnTo>
                    <a:pt x="-111" y="-204"/>
                  </a:lnTo>
                  <a:cubicBezTo>
                    <a:pt x="5413" y="-261"/>
                    <a:pt x="9928" y="4177"/>
                    <a:pt x="9986" y="9702"/>
                  </a:cubicBezTo>
                  <a:cubicBezTo>
                    <a:pt x="9986" y="9769"/>
                    <a:pt x="9986" y="9826"/>
                    <a:pt x="9986" y="9892"/>
                  </a:cubicBezTo>
                  <a:lnTo>
                    <a:pt x="9986" y="90664"/>
                  </a:lnTo>
                  <a:cubicBezTo>
                    <a:pt x="9986" y="96237"/>
                    <a:pt x="5461" y="100761"/>
                    <a:pt x="-111" y="100761"/>
                  </a:cubicBezTo>
                  <a:lnTo>
                    <a:pt x="60849" y="100761"/>
                  </a:lnTo>
                  <a:cubicBezTo>
                    <a:pt x="55296" y="100713"/>
                    <a:pt x="50800" y="96217"/>
                    <a:pt x="50753" y="90664"/>
                  </a:cubicBezTo>
                  <a:lnTo>
                    <a:pt x="50753" y="9892"/>
                  </a:lnTo>
                  <a:cubicBezTo>
                    <a:pt x="50753" y="4320"/>
                    <a:pt x="55277" y="-204"/>
                    <a:pt x="60849" y="-204"/>
                  </a:cubicBezTo>
                  <a:close/>
                </a:path>
              </a:pathLst>
            </a:custGeom>
            <a:grpFill/>
            <a:ln w="9525" cap="flat">
              <a:noFill/>
              <a:prstDash val="solid"/>
              <a:miter/>
            </a:ln>
          </p:spPr>
          <p:txBody>
            <a:bodyPr rtlCol="0" anchor="ctr"/>
            <a:lstStyle/>
            <a:p>
              <a:endParaRPr lang="es-ES"/>
            </a:p>
          </p:txBody>
        </p:sp>
        <p:sp>
          <p:nvSpPr>
            <p:cNvPr id="31" name="Forma libre: forma 31">
              <a:extLst>
                <a:ext uri="{FF2B5EF4-FFF2-40B4-BE49-F238E27FC236}">
                  <a16:creationId xmlns:a16="http://schemas.microsoft.com/office/drawing/2014/main" id="{8BA799E8-52AC-C1FD-4CE6-709840A28FE7}"/>
                </a:ext>
              </a:extLst>
            </p:cNvPr>
            <p:cNvSpPr/>
            <p:nvPr/>
          </p:nvSpPr>
          <p:spPr>
            <a:xfrm>
              <a:off x="2538793" y="2145792"/>
              <a:ext cx="344709" cy="40385"/>
            </a:xfrm>
            <a:custGeom>
              <a:avLst/>
              <a:gdLst>
                <a:gd name="connsiteX0" fmla="*/ 323739 w 344709"/>
                <a:gd name="connsiteY0" fmla="*/ 176 h 40385"/>
                <a:gd name="connsiteX1" fmla="*/ 242967 w 344709"/>
                <a:gd name="connsiteY1" fmla="*/ 176 h 40385"/>
                <a:gd name="connsiteX2" fmla="*/ 242967 w 344709"/>
                <a:gd name="connsiteY2" fmla="*/ 19988 h 40385"/>
                <a:gd name="connsiteX3" fmla="*/ 101807 w 344709"/>
                <a:gd name="connsiteY3" fmla="*/ 19988 h 40385"/>
                <a:gd name="connsiteX4" fmla="*/ 101807 w 344709"/>
                <a:gd name="connsiteY4" fmla="*/ -205 h 40385"/>
                <a:gd name="connsiteX5" fmla="*/ 20273 w 344709"/>
                <a:gd name="connsiteY5" fmla="*/ -205 h 40385"/>
                <a:gd name="connsiteX6" fmla="*/ 20273 w 344709"/>
                <a:gd name="connsiteY6" fmla="*/ 19988 h 40385"/>
                <a:gd name="connsiteX7" fmla="*/ -111 w 344709"/>
                <a:gd name="connsiteY7" fmla="*/ 19988 h 40385"/>
                <a:gd name="connsiteX8" fmla="*/ -111 w 344709"/>
                <a:gd name="connsiteY8" fmla="*/ 40181 h 40385"/>
                <a:gd name="connsiteX9" fmla="*/ 344599 w 344709"/>
                <a:gd name="connsiteY9" fmla="*/ 40181 h 40385"/>
                <a:gd name="connsiteX10" fmla="*/ 344599 w 344709"/>
                <a:gd name="connsiteY10" fmla="*/ 19988 h 40385"/>
                <a:gd name="connsiteX11" fmla="*/ 323739 w 344709"/>
                <a:gd name="connsiteY11" fmla="*/ 19988 h 40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4709" h="40385">
                  <a:moveTo>
                    <a:pt x="323739" y="176"/>
                  </a:moveTo>
                  <a:lnTo>
                    <a:pt x="242967" y="176"/>
                  </a:lnTo>
                  <a:lnTo>
                    <a:pt x="242967" y="19988"/>
                  </a:lnTo>
                  <a:lnTo>
                    <a:pt x="101807" y="19988"/>
                  </a:lnTo>
                  <a:lnTo>
                    <a:pt x="101807" y="-205"/>
                  </a:lnTo>
                  <a:lnTo>
                    <a:pt x="20273" y="-205"/>
                  </a:lnTo>
                  <a:lnTo>
                    <a:pt x="20273" y="19988"/>
                  </a:lnTo>
                  <a:lnTo>
                    <a:pt x="-111" y="19988"/>
                  </a:lnTo>
                  <a:lnTo>
                    <a:pt x="-111" y="40181"/>
                  </a:lnTo>
                  <a:lnTo>
                    <a:pt x="344599" y="40181"/>
                  </a:lnTo>
                  <a:lnTo>
                    <a:pt x="344599" y="19988"/>
                  </a:lnTo>
                  <a:lnTo>
                    <a:pt x="323739" y="19988"/>
                  </a:lnTo>
                  <a:close/>
                </a:path>
              </a:pathLst>
            </a:custGeom>
            <a:grpFill/>
            <a:ln w="9525" cap="flat">
              <a:noFill/>
              <a:prstDash val="solid"/>
              <a:miter/>
            </a:ln>
          </p:spPr>
          <p:txBody>
            <a:bodyPr rtlCol="0" anchor="ctr"/>
            <a:lstStyle/>
            <a:p>
              <a:endParaRPr lang="es-ES"/>
            </a:p>
          </p:txBody>
        </p:sp>
        <p:sp>
          <p:nvSpPr>
            <p:cNvPr id="32" name="Forma libre: forma 32">
              <a:extLst>
                <a:ext uri="{FF2B5EF4-FFF2-40B4-BE49-F238E27FC236}">
                  <a16:creationId xmlns:a16="http://schemas.microsoft.com/office/drawing/2014/main" id="{E6C7B25F-39E4-1468-BC01-F72E3A2CC2FD}"/>
                </a:ext>
              </a:extLst>
            </p:cNvPr>
            <p:cNvSpPr/>
            <p:nvPr/>
          </p:nvSpPr>
          <p:spPr>
            <a:xfrm>
              <a:off x="2569273" y="2025014"/>
              <a:ext cx="61245" cy="100965"/>
            </a:xfrm>
            <a:custGeom>
              <a:avLst/>
              <a:gdLst>
                <a:gd name="connsiteX0" fmla="*/ 61135 w 61245"/>
                <a:gd name="connsiteY0" fmla="*/ -204 h 100965"/>
                <a:gd name="connsiteX1" fmla="*/ -111 w 61245"/>
                <a:gd name="connsiteY1" fmla="*/ -204 h 100965"/>
                <a:gd name="connsiteX2" fmla="*/ 9986 w 61245"/>
                <a:gd name="connsiteY2" fmla="*/ 9702 h 100965"/>
                <a:gd name="connsiteX3" fmla="*/ 9986 w 61245"/>
                <a:gd name="connsiteY3" fmla="*/ 9892 h 100965"/>
                <a:gd name="connsiteX4" fmla="*/ 9986 w 61245"/>
                <a:gd name="connsiteY4" fmla="*/ 90664 h 100965"/>
                <a:gd name="connsiteX5" fmla="*/ -111 w 61245"/>
                <a:gd name="connsiteY5" fmla="*/ 100761 h 100965"/>
                <a:gd name="connsiteX6" fmla="*/ 61135 w 61245"/>
                <a:gd name="connsiteY6" fmla="*/ 100761 h 100965"/>
                <a:gd name="connsiteX7" fmla="*/ 51038 w 61245"/>
                <a:gd name="connsiteY7" fmla="*/ 90664 h 100965"/>
                <a:gd name="connsiteX8" fmla="*/ 51038 w 61245"/>
                <a:gd name="connsiteY8" fmla="*/ 9892 h 100965"/>
                <a:gd name="connsiteX9" fmla="*/ 61135 w 61245"/>
                <a:gd name="connsiteY9" fmla="*/ -204 h 100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245" h="100965">
                  <a:moveTo>
                    <a:pt x="61135" y="-204"/>
                  </a:moveTo>
                  <a:lnTo>
                    <a:pt x="-111" y="-204"/>
                  </a:lnTo>
                  <a:cubicBezTo>
                    <a:pt x="5413" y="-261"/>
                    <a:pt x="9928" y="4177"/>
                    <a:pt x="9986" y="9702"/>
                  </a:cubicBezTo>
                  <a:cubicBezTo>
                    <a:pt x="9986" y="9769"/>
                    <a:pt x="9986" y="9826"/>
                    <a:pt x="9986" y="9892"/>
                  </a:cubicBezTo>
                  <a:lnTo>
                    <a:pt x="9986" y="90664"/>
                  </a:lnTo>
                  <a:cubicBezTo>
                    <a:pt x="9986" y="96237"/>
                    <a:pt x="5461" y="100761"/>
                    <a:pt x="-111" y="100761"/>
                  </a:cubicBezTo>
                  <a:lnTo>
                    <a:pt x="61135" y="100761"/>
                  </a:lnTo>
                  <a:cubicBezTo>
                    <a:pt x="55582" y="100713"/>
                    <a:pt x="51086" y="96217"/>
                    <a:pt x="51038" y="90664"/>
                  </a:cubicBezTo>
                  <a:lnTo>
                    <a:pt x="51038" y="9892"/>
                  </a:lnTo>
                  <a:cubicBezTo>
                    <a:pt x="51038" y="4320"/>
                    <a:pt x="55563" y="-204"/>
                    <a:pt x="61135" y="-204"/>
                  </a:cubicBezTo>
                  <a:close/>
                </a:path>
              </a:pathLst>
            </a:custGeom>
            <a:grpFill/>
            <a:ln w="9525" cap="flat">
              <a:noFill/>
              <a:prstDash val="solid"/>
              <a:miter/>
            </a:ln>
          </p:spPr>
          <p:txBody>
            <a:bodyPr rtlCol="0" anchor="ctr"/>
            <a:lstStyle/>
            <a:p>
              <a:endParaRPr lang="es-ES"/>
            </a:p>
          </p:txBody>
        </p:sp>
        <p:sp>
          <p:nvSpPr>
            <p:cNvPr id="33" name="Forma libre: forma 33">
              <a:extLst>
                <a:ext uri="{FF2B5EF4-FFF2-40B4-BE49-F238E27FC236}">
                  <a16:creationId xmlns:a16="http://schemas.microsoft.com/office/drawing/2014/main" id="{E91EDBC4-6A0D-DE7D-CE95-3AC0454EDED6}"/>
                </a:ext>
              </a:extLst>
            </p:cNvPr>
            <p:cNvSpPr/>
            <p:nvPr/>
          </p:nvSpPr>
          <p:spPr>
            <a:xfrm>
              <a:off x="2538793" y="1842135"/>
              <a:ext cx="344709" cy="122491"/>
            </a:xfrm>
            <a:custGeom>
              <a:avLst/>
              <a:gdLst>
                <a:gd name="connsiteX0" fmla="*/ 323739 w 344709"/>
                <a:gd name="connsiteY0" fmla="*/ 64851 h 122491"/>
                <a:gd name="connsiteX1" fmla="*/ 172482 w 344709"/>
                <a:gd name="connsiteY1" fmla="*/ -205 h 122491"/>
                <a:gd name="connsiteX2" fmla="*/ 20082 w 344709"/>
                <a:gd name="connsiteY2" fmla="*/ 65137 h 122491"/>
                <a:gd name="connsiteX3" fmla="*/ 20082 w 344709"/>
                <a:gd name="connsiteY3" fmla="*/ 102094 h 122491"/>
                <a:gd name="connsiteX4" fmla="*/ -111 w 344709"/>
                <a:gd name="connsiteY4" fmla="*/ 102094 h 122491"/>
                <a:gd name="connsiteX5" fmla="*/ -111 w 344709"/>
                <a:gd name="connsiteY5" fmla="*/ 122287 h 122491"/>
                <a:gd name="connsiteX6" fmla="*/ 344599 w 344709"/>
                <a:gd name="connsiteY6" fmla="*/ 122287 h 122491"/>
                <a:gd name="connsiteX7" fmla="*/ 344599 w 344709"/>
                <a:gd name="connsiteY7" fmla="*/ 102094 h 122491"/>
                <a:gd name="connsiteX8" fmla="*/ 323739 w 344709"/>
                <a:gd name="connsiteY8" fmla="*/ 102094 h 122491"/>
                <a:gd name="connsiteX9" fmla="*/ 121809 w 344709"/>
                <a:gd name="connsiteY9" fmla="*/ 81615 h 122491"/>
                <a:gd name="connsiteX10" fmla="*/ 101807 w 344709"/>
                <a:gd name="connsiteY10" fmla="*/ 81615 h 122491"/>
                <a:gd name="connsiteX11" fmla="*/ 101807 w 344709"/>
                <a:gd name="connsiteY11" fmla="*/ 61422 h 122491"/>
                <a:gd name="connsiteX12" fmla="*/ 122000 w 344709"/>
                <a:gd name="connsiteY12" fmla="*/ 61422 h 122491"/>
                <a:gd name="connsiteX13" fmla="*/ 172292 w 344709"/>
                <a:gd name="connsiteY13" fmla="*/ 101808 h 122491"/>
                <a:gd name="connsiteX14" fmla="*/ 142002 w 344709"/>
                <a:gd name="connsiteY14" fmla="*/ 71519 h 122491"/>
                <a:gd name="connsiteX15" fmla="*/ 172292 w 344709"/>
                <a:gd name="connsiteY15" fmla="*/ 41229 h 122491"/>
                <a:gd name="connsiteX16" fmla="*/ 202581 w 344709"/>
                <a:gd name="connsiteY16" fmla="*/ 71519 h 122491"/>
                <a:gd name="connsiteX17" fmla="*/ 172482 w 344709"/>
                <a:gd name="connsiteY17" fmla="*/ 101808 h 122491"/>
                <a:gd name="connsiteX18" fmla="*/ 242967 w 344709"/>
                <a:gd name="connsiteY18" fmla="*/ 81615 h 122491"/>
                <a:gd name="connsiteX19" fmla="*/ 222774 w 344709"/>
                <a:gd name="connsiteY19" fmla="*/ 81615 h 122491"/>
                <a:gd name="connsiteX20" fmla="*/ 222774 w 344709"/>
                <a:gd name="connsiteY20" fmla="*/ 61422 h 122491"/>
                <a:gd name="connsiteX21" fmla="*/ 242967 w 344709"/>
                <a:gd name="connsiteY21" fmla="*/ 61422 h 12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4709" h="122491">
                  <a:moveTo>
                    <a:pt x="323739" y="64851"/>
                  </a:moveTo>
                  <a:lnTo>
                    <a:pt x="172482" y="-205"/>
                  </a:lnTo>
                  <a:lnTo>
                    <a:pt x="20082" y="65137"/>
                  </a:lnTo>
                  <a:lnTo>
                    <a:pt x="20082" y="102094"/>
                  </a:lnTo>
                  <a:lnTo>
                    <a:pt x="-111" y="102094"/>
                  </a:lnTo>
                  <a:lnTo>
                    <a:pt x="-111" y="122287"/>
                  </a:lnTo>
                  <a:lnTo>
                    <a:pt x="344599" y="122287"/>
                  </a:lnTo>
                  <a:lnTo>
                    <a:pt x="344599" y="102094"/>
                  </a:lnTo>
                  <a:lnTo>
                    <a:pt x="323739" y="102094"/>
                  </a:lnTo>
                  <a:close/>
                  <a:moveTo>
                    <a:pt x="121809" y="81615"/>
                  </a:moveTo>
                  <a:lnTo>
                    <a:pt x="101807" y="81615"/>
                  </a:lnTo>
                  <a:lnTo>
                    <a:pt x="101807" y="61422"/>
                  </a:lnTo>
                  <a:lnTo>
                    <a:pt x="122000" y="61422"/>
                  </a:lnTo>
                  <a:close/>
                  <a:moveTo>
                    <a:pt x="172292" y="101808"/>
                  </a:moveTo>
                  <a:cubicBezTo>
                    <a:pt x="155566" y="101808"/>
                    <a:pt x="142002" y="88245"/>
                    <a:pt x="142002" y="71519"/>
                  </a:cubicBezTo>
                  <a:cubicBezTo>
                    <a:pt x="142002" y="54793"/>
                    <a:pt x="155566" y="41229"/>
                    <a:pt x="172292" y="41229"/>
                  </a:cubicBezTo>
                  <a:cubicBezTo>
                    <a:pt x="189017" y="41229"/>
                    <a:pt x="202581" y="54793"/>
                    <a:pt x="202581" y="71519"/>
                  </a:cubicBezTo>
                  <a:cubicBezTo>
                    <a:pt x="202581" y="88168"/>
                    <a:pt x="189132" y="101703"/>
                    <a:pt x="172482" y="101808"/>
                  </a:cubicBezTo>
                  <a:close/>
                  <a:moveTo>
                    <a:pt x="242967" y="81615"/>
                  </a:moveTo>
                  <a:lnTo>
                    <a:pt x="222774" y="81615"/>
                  </a:lnTo>
                  <a:lnTo>
                    <a:pt x="222774" y="61422"/>
                  </a:lnTo>
                  <a:lnTo>
                    <a:pt x="242967" y="61422"/>
                  </a:lnTo>
                  <a:close/>
                </a:path>
              </a:pathLst>
            </a:custGeom>
            <a:grpFill/>
            <a:ln w="9525" cap="flat">
              <a:noFill/>
              <a:prstDash val="solid"/>
              <a:miter/>
            </a:ln>
          </p:spPr>
          <p:txBody>
            <a:bodyPr rtlCol="0" anchor="ctr"/>
            <a:lstStyle/>
            <a:p>
              <a:endParaRPr lang="es-ES"/>
            </a:p>
          </p:txBody>
        </p:sp>
        <p:sp>
          <p:nvSpPr>
            <p:cNvPr id="34" name="Forma libre: forma 34">
              <a:extLst>
                <a:ext uri="{FF2B5EF4-FFF2-40B4-BE49-F238E27FC236}">
                  <a16:creationId xmlns:a16="http://schemas.microsoft.com/office/drawing/2014/main" id="{4D57F805-5980-7E05-36D8-15CC34A73D96}"/>
                </a:ext>
              </a:extLst>
            </p:cNvPr>
            <p:cNvSpPr/>
            <p:nvPr/>
          </p:nvSpPr>
          <p:spPr>
            <a:xfrm>
              <a:off x="2559176" y="1985010"/>
              <a:ext cx="81533" cy="20192"/>
            </a:xfrm>
            <a:custGeom>
              <a:avLst/>
              <a:gdLst>
                <a:gd name="connsiteX0" fmla="*/ -111 w 81533"/>
                <a:gd name="connsiteY0" fmla="*/ -205 h 20192"/>
                <a:gd name="connsiteX1" fmla="*/ 81423 w 81533"/>
                <a:gd name="connsiteY1" fmla="*/ -205 h 20192"/>
                <a:gd name="connsiteX2" fmla="*/ 81423 w 81533"/>
                <a:gd name="connsiteY2" fmla="*/ 19988 h 20192"/>
                <a:gd name="connsiteX3" fmla="*/ -111 w 81533"/>
                <a:gd name="connsiteY3" fmla="*/ 19988 h 20192"/>
              </a:gdLst>
              <a:ahLst/>
              <a:cxnLst>
                <a:cxn ang="0">
                  <a:pos x="connsiteX0" y="connsiteY0"/>
                </a:cxn>
                <a:cxn ang="0">
                  <a:pos x="connsiteX1" y="connsiteY1"/>
                </a:cxn>
                <a:cxn ang="0">
                  <a:pos x="connsiteX2" y="connsiteY2"/>
                </a:cxn>
                <a:cxn ang="0">
                  <a:pos x="connsiteX3" y="connsiteY3"/>
                </a:cxn>
              </a:cxnLst>
              <a:rect l="l" t="t" r="r" b="b"/>
              <a:pathLst>
                <a:path w="81533" h="20192">
                  <a:moveTo>
                    <a:pt x="-111" y="-205"/>
                  </a:moveTo>
                  <a:lnTo>
                    <a:pt x="81423" y="-205"/>
                  </a:lnTo>
                  <a:lnTo>
                    <a:pt x="81423" y="19988"/>
                  </a:lnTo>
                  <a:lnTo>
                    <a:pt x="-111" y="19988"/>
                  </a:lnTo>
                  <a:close/>
                </a:path>
              </a:pathLst>
            </a:custGeom>
            <a:grpFill/>
            <a:ln w="9525" cap="flat">
              <a:noFill/>
              <a:prstDash val="solid"/>
              <a:miter/>
            </a:ln>
          </p:spPr>
          <p:txBody>
            <a:bodyPr rtlCol="0" anchor="ctr"/>
            <a:lstStyle/>
            <a:p>
              <a:endParaRPr lang="es-ES"/>
            </a:p>
          </p:txBody>
        </p:sp>
        <p:sp>
          <p:nvSpPr>
            <p:cNvPr id="35" name="Forma libre: forma 35">
              <a:extLst>
                <a:ext uri="{FF2B5EF4-FFF2-40B4-BE49-F238E27FC236}">
                  <a16:creationId xmlns:a16="http://schemas.microsoft.com/office/drawing/2014/main" id="{733B732E-53CC-09A4-0B62-7DE75F6D022F}"/>
                </a:ext>
              </a:extLst>
            </p:cNvPr>
            <p:cNvSpPr/>
            <p:nvPr/>
          </p:nvSpPr>
          <p:spPr>
            <a:xfrm>
              <a:off x="2781870" y="1985010"/>
              <a:ext cx="80772" cy="20192"/>
            </a:xfrm>
            <a:custGeom>
              <a:avLst/>
              <a:gdLst>
                <a:gd name="connsiteX0" fmla="*/ 80 w 80772"/>
                <a:gd name="connsiteY0" fmla="*/ -205 h 20192"/>
                <a:gd name="connsiteX1" fmla="*/ 80661 w 80772"/>
                <a:gd name="connsiteY1" fmla="*/ -205 h 20192"/>
                <a:gd name="connsiteX2" fmla="*/ 80661 w 80772"/>
                <a:gd name="connsiteY2" fmla="*/ 19988 h 20192"/>
                <a:gd name="connsiteX3" fmla="*/ -111 w 80772"/>
                <a:gd name="connsiteY3" fmla="*/ 19988 h 20192"/>
              </a:gdLst>
              <a:ahLst/>
              <a:cxnLst>
                <a:cxn ang="0">
                  <a:pos x="connsiteX0" y="connsiteY0"/>
                </a:cxn>
                <a:cxn ang="0">
                  <a:pos x="connsiteX1" y="connsiteY1"/>
                </a:cxn>
                <a:cxn ang="0">
                  <a:pos x="connsiteX2" y="connsiteY2"/>
                </a:cxn>
                <a:cxn ang="0">
                  <a:pos x="connsiteX3" y="connsiteY3"/>
                </a:cxn>
              </a:cxnLst>
              <a:rect l="l" t="t" r="r" b="b"/>
              <a:pathLst>
                <a:path w="80772" h="20192">
                  <a:moveTo>
                    <a:pt x="80" y="-205"/>
                  </a:moveTo>
                  <a:lnTo>
                    <a:pt x="80661" y="-205"/>
                  </a:lnTo>
                  <a:lnTo>
                    <a:pt x="80661" y="19988"/>
                  </a:lnTo>
                  <a:lnTo>
                    <a:pt x="-111" y="19988"/>
                  </a:lnTo>
                  <a:close/>
                </a:path>
              </a:pathLst>
            </a:custGeom>
            <a:grpFill/>
            <a:ln w="9525" cap="flat">
              <a:noFill/>
              <a:prstDash val="solid"/>
              <a:miter/>
            </a:ln>
          </p:spPr>
          <p:txBody>
            <a:bodyPr rtlCol="0" anchor="ctr"/>
            <a:lstStyle/>
            <a:p>
              <a:endParaRPr lang="es-ES"/>
            </a:p>
          </p:txBody>
        </p:sp>
      </p:grpSp>
    </p:spTree>
    <p:extLst>
      <p:ext uri="{BB962C8B-B14F-4D97-AF65-F5344CB8AC3E}">
        <p14:creationId xmlns:p14="http://schemas.microsoft.com/office/powerpoint/2010/main" val="324989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5"/>
                                        </p:tgtEl>
                                        <p:attrNameLst>
                                          <p:attrName>ppt_x</p:attrName>
                                        </p:attrNameLst>
                                      </p:cBhvr>
                                      <p:tavLst>
                                        <p:tav tm="0">
                                          <p:val>
                                            <p:strVal val="ppt_x"/>
                                          </p:val>
                                        </p:tav>
                                        <p:tav tm="100000">
                                          <p:val>
                                            <p:strVal val="ppt_x"/>
                                          </p:val>
                                        </p:tav>
                                      </p:tavLst>
                                    </p:anim>
                                    <p:anim calcmode="lin" valueType="num">
                                      <p:cBhvr>
                                        <p:cTn id="7" dur="12500"/>
                                        <p:tgtEl>
                                          <p:spTgt spid="55"/>
                                        </p:tgtEl>
                                        <p:attrNameLst>
                                          <p:attrName>ppt_y</p:attrName>
                                        </p:attrNameLst>
                                      </p:cBhvr>
                                      <p:tavLst>
                                        <p:tav tm="0">
                                          <p:val>
                                            <p:strVal val="ppt_y-1"/>
                                          </p:val>
                                        </p:tav>
                                        <p:tav tm="100000">
                                          <p:val>
                                            <p:strVal val="ppt_y+1"/>
                                          </p:val>
                                        </p:tav>
                                      </p:tavLst>
                                    </p:anim>
                                    <p:set>
                                      <p:cBhvr>
                                        <p:cTn id="8" dur="1" fill="hold">
                                          <p:stCondLst>
                                            <p:cond delay="12499"/>
                                          </p:stCondLst>
                                        </p:cTn>
                                        <p:tgtEl>
                                          <p:spTgt spid="55"/>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4"/>
                                        </p:tgtEl>
                                        <p:attrNameLst>
                                          <p:attrName>ppt_x</p:attrName>
                                        </p:attrNameLst>
                                      </p:cBhvr>
                                      <p:tavLst>
                                        <p:tav tm="0">
                                          <p:val>
                                            <p:strVal val="ppt_x"/>
                                          </p:val>
                                        </p:tav>
                                        <p:tav tm="100000">
                                          <p:val>
                                            <p:strVal val="ppt_x"/>
                                          </p:val>
                                        </p:tav>
                                      </p:tavLst>
                                    </p:anim>
                                    <p:anim calcmode="lin" valueType="num">
                                      <p:cBhvr>
                                        <p:cTn id="11" dur="10290"/>
                                        <p:tgtEl>
                                          <p:spTgt spid="44"/>
                                        </p:tgtEl>
                                        <p:attrNameLst>
                                          <p:attrName>ppt_y</p:attrName>
                                        </p:attrNameLst>
                                      </p:cBhvr>
                                      <p:tavLst>
                                        <p:tav tm="0">
                                          <p:val>
                                            <p:strVal val="ppt_y-1"/>
                                          </p:val>
                                        </p:tav>
                                        <p:tav tm="100000">
                                          <p:val>
                                            <p:strVal val="ppt_y+1"/>
                                          </p:val>
                                        </p:tav>
                                      </p:tavLst>
                                    </p:anim>
                                    <p:set>
                                      <p:cBhvr>
                                        <p:cTn id="12" dur="1" fill="hold">
                                          <p:stCondLst>
                                            <p:cond delay="10289"/>
                                          </p:stCondLst>
                                        </p:cTn>
                                        <p:tgtEl>
                                          <p:spTgt spid="44"/>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50"/>
                                        </p:tgtEl>
                                        <p:attrNameLst>
                                          <p:attrName>ppt_x</p:attrName>
                                        </p:attrNameLst>
                                      </p:cBhvr>
                                      <p:tavLst>
                                        <p:tav tm="0">
                                          <p:val>
                                            <p:strVal val="ppt_x"/>
                                          </p:val>
                                        </p:tav>
                                        <p:tav tm="100000">
                                          <p:val>
                                            <p:strVal val="ppt_x"/>
                                          </p:val>
                                        </p:tav>
                                      </p:tavLst>
                                    </p:anim>
                                    <p:anim calcmode="lin" valueType="num">
                                      <p:cBhvr>
                                        <p:cTn id="15" dur="5290"/>
                                        <p:tgtEl>
                                          <p:spTgt spid="50"/>
                                        </p:tgtEl>
                                        <p:attrNameLst>
                                          <p:attrName>ppt_y</p:attrName>
                                        </p:attrNameLst>
                                      </p:cBhvr>
                                      <p:tavLst>
                                        <p:tav tm="0">
                                          <p:val>
                                            <p:strVal val="ppt_y-1"/>
                                          </p:val>
                                        </p:tav>
                                        <p:tav tm="100000">
                                          <p:val>
                                            <p:strVal val="ppt_y+1"/>
                                          </p:val>
                                        </p:tav>
                                      </p:tavLst>
                                    </p:anim>
                                    <p:set>
                                      <p:cBhvr>
                                        <p:cTn id="16" dur="1" fill="hold">
                                          <p:stCondLst>
                                            <p:cond delay="528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96BEEEB-216C-4BCD-83E5-7721A7D17F35}"/>
              </a:ext>
            </a:extLst>
          </p:cNvPr>
          <p:cNvSpPr>
            <a:spLocks noGrp="1"/>
          </p:cNvSpPr>
          <p:nvPr>
            <p:ph type="title"/>
          </p:nvPr>
        </p:nvSpPr>
        <p:spPr>
          <a:xfrm>
            <a:off x="723900" y="552450"/>
            <a:ext cx="7924800" cy="715566"/>
          </a:xfrm>
        </p:spPr>
        <p:txBody>
          <a:bodyPr>
            <a:normAutofit fontScale="90000"/>
          </a:bodyPr>
          <a:lstStyle/>
          <a:p>
            <a:r>
              <a:rPr lang="es-ES" dirty="0">
                <a:solidFill>
                  <a:srgbClr val="FFC000"/>
                </a:solidFill>
              </a:rPr>
              <a:t>LOGIN AND REGISTRATION </a:t>
            </a:r>
            <a:r>
              <a:rPr lang="es-ES" dirty="0"/>
              <a:t>INTERFACE</a:t>
            </a:r>
            <a:endParaRPr lang="en-US" dirty="0">
              <a:solidFill>
                <a:schemeClr val="accent1"/>
              </a:solidFill>
            </a:endParaRPr>
          </a:p>
        </p:txBody>
      </p:sp>
      <p:sp>
        <p:nvSpPr>
          <p:cNvPr id="14" name="Text Placeholder 13">
            <a:extLst>
              <a:ext uri="{FF2B5EF4-FFF2-40B4-BE49-F238E27FC236}">
                <a16:creationId xmlns:a16="http://schemas.microsoft.com/office/drawing/2014/main" id="{A35F0E29-6517-42E3-8EB1-B4A2DA9B21FB}"/>
              </a:ext>
            </a:extLst>
          </p:cNvPr>
          <p:cNvSpPr>
            <a:spLocks noGrp="1"/>
          </p:cNvSpPr>
          <p:nvPr>
            <p:ph type="body" idx="14"/>
          </p:nvPr>
        </p:nvSpPr>
        <p:spPr>
          <a:xfrm>
            <a:off x="886669" y="3610496"/>
            <a:ext cx="2785432" cy="405959"/>
          </a:xfrm>
        </p:spPr>
        <p:txBody>
          <a:bodyPr/>
          <a:lstStyle/>
          <a:p>
            <a:r>
              <a:rPr lang="es-ES" dirty="0" smtClean="0"/>
              <a:t>LOGIN</a:t>
            </a:r>
            <a:endParaRPr lang="en-US" dirty="0"/>
          </a:p>
        </p:txBody>
      </p:sp>
      <p:sp>
        <p:nvSpPr>
          <p:cNvPr id="15" name="Text Placeholder 14">
            <a:extLst>
              <a:ext uri="{FF2B5EF4-FFF2-40B4-BE49-F238E27FC236}">
                <a16:creationId xmlns:a16="http://schemas.microsoft.com/office/drawing/2014/main" id="{E8D0B07A-C354-4D61-A3CD-09769E59B276}"/>
              </a:ext>
            </a:extLst>
          </p:cNvPr>
          <p:cNvSpPr>
            <a:spLocks noGrp="1"/>
          </p:cNvSpPr>
          <p:nvPr>
            <p:ph type="body" idx="17"/>
          </p:nvPr>
        </p:nvSpPr>
        <p:spPr>
          <a:xfrm>
            <a:off x="5744118" y="3591529"/>
            <a:ext cx="2783745" cy="405959"/>
          </a:xfrm>
        </p:spPr>
        <p:txBody>
          <a:bodyPr/>
          <a:lstStyle/>
          <a:p>
            <a:r>
              <a:rPr lang="es-ES" dirty="0" smtClean="0"/>
              <a:t>REGISTRATION</a:t>
            </a:r>
            <a:endParaRPr lang="en-US" dirty="0"/>
          </a:p>
        </p:txBody>
      </p:sp>
      <p:grpSp>
        <p:nvGrpSpPr>
          <p:cNvPr id="28" name="Grupo 27">
            <a:extLst>
              <a:ext uri="{FF2B5EF4-FFF2-40B4-BE49-F238E27FC236}">
                <a16:creationId xmlns:a16="http://schemas.microsoft.com/office/drawing/2014/main" id="{6BB1712A-88D6-D342-0FFC-0E30DBBE5E7B}"/>
              </a:ext>
            </a:extLst>
          </p:cNvPr>
          <p:cNvGrpSpPr/>
          <p:nvPr/>
        </p:nvGrpSpPr>
        <p:grpSpPr>
          <a:xfrm>
            <a:off x="584795" y="721418"/>
            <a:ext cx="344805" cy="344804"/>
            <a:chOff x="7730298" y="3498437"/>
            <a:chExt cx="344805" cy="344804"/>
          </a:xfrm>
          <a:solidFill>
            <a:schemeClr val="accent1"/>
          </a:solidFill>
        </p:grpSpPr>
        <p:sp>
          <p:nvSpPr>
            <p:cNvPr id="29" name="Forma libre: forma 28">
              <a:extLst>
                <a:ext uri="{FF2B5EF4-FFF2-40B4-BE49-F238E27FC236}">
                  <a16:creationId xmlns:a16="http://schemas.microsoft.com/office/drawing/2014/main" id="{B6F22C51-AD87-B062-F389-215DADFDEDA3}"/>
                </a:ext>
              </a:extLst>
            </p:cNvPr>
            <p:cNvSpPr/>
            <p:nvPr/>
          </p:nvSpPr>
          <p:spPr>
            <a:xfrm>
              <a:off x="7791544" y="3559683"/>
              <a:ext cx="222313" cy="222313"/>
            </a:xfrm>
            <a:custGeom>
              <a:avLst/>
              <a:gdLst>
                <a:gd name="connsiteX0" fmla="*/ 111046 w 222313"/>
                <a:gd name="connsiteY0" fmla="*/ -205 h 222313"/>
                <a:gd name="connsiteX1" fmla="*/ -111 w 222313"/>
                <a:gd name="connsiteY1" fmla="*/ 110952 h 222313"/>
                <a:gd name="connsiteX2" fmla="*/ 111046 w 222313"/>
                <a:gd name="connsiteY2" fmla="*/ 222109 h 222313"/>
                <a:gd name="connsiteX3" fmla="*/ 222203 w 222313"/>
                <a:gd name="connsiteY3" fmla="*/ 111047 h 222313"/>
                <a:gd name="connsiteX4" fmla="*/ 111046 w 222313"/>
                <a:gd name="connsiteY4" fmla="*/ -205 h 222313"/>
                <a:gd name="connsiteX5" fmla="*/ 60849 w 222313"/>
                <a:gd name="connsiteY5" fmla="*/ 121239 h 222313"/>
                <a:gd name="connsiteX6" fmla="*/ 40656 w 222313"/>
                <a:gd name="connsiteY6" fmla="*/ 121239 h 222313"/>
                <a:gd name="connsiteX7" fmla="*/ 40656 w 222313"/>
                <a:gd name="connsiteY7" fmla="*/ 101522 h 222313"/>
                <a:gd name="connsiteX8" fmla="*/ 60849 w 222313"/>
                <a:gd name="connsiteY8" fmla="*/ 101522 h 222313"/>
                <a:gd name="connsiteX9" fmla="*/ 111332 w 222313"/>
                <a:gd name="connsiteY9" fmla="*/ 101046 h 222313"/>
                <a:gd name="connsiteX10" fmla="*/ 141403 w 222313"/>
                <a:gd name="connsiteY10" fmla="*/ 131545 h 222313"/>
                <a:gd name="connsiteX11" fmla="*/ 121428 w 222313"/>
                <a:gd name="connsiteY11" fmla="*/ 159815 h 222313"/>
                <a:gd name="connsiteX12" fmla="*/ 121428 w 222313"/>
                <a:gd name="connsiteY12" fmla="*/ 181818 h 222313"/>
                <a:gd name="connsiteX13" fmla="*/ 101235 w 222313"/>
                <a:gd name="connsiteY13" fmla="*/ 181818 h 222313"/>
                <a:gd name="connsiteX14" fmla="*/ 101235 w 222313"/>
                <a:gd name="connsiteY14" fmla="*/ 159815 h 222313"/>
                <a:gd name="connsiteX15" fmla="*/ 81042 w 222313"/>
                <a:gd name="connsiteY15" fmla="*/ 131240 h 222313"/>
                <a:gd name="connsiteX16" fmla="*/ 101235 w 222313"/>
                <a:gd name="connsiteY16" fmla="*/ 131240 h 222313"/>
                <a:gd name="connsiteX17" fmla="*/ 111332 w 222313"/>
                <a:gd name="connsiteY17" fmla="*/ 141337 h 222313"/>
                <a:gd name="connsiteX18" fmla="*/ 121428 w 222313"/>
                <a:gd name="connsiteY18" fmla="*/ 131240 h 222313"/>
                <a:gd name="connsiteX19" fmla="*/ 111332 w 222313"/>
                <a:gd name="connsiteY19" fmla="*/ 121144 h 222313"/>
                <a:gd name="connsiteX20" fmla="*/ 81261 w 222313"/>
                <a:gd name="connsiteY20" fmla="*/ 90645 h 222313"/>
                <a:gd name="connsiteX21" fmla="*/ 101235 w 222313"/>
                <a:gd name="connsiteY21" fmla="*/ 62375 h 222313"/>
                <a:gd name="connsiteX22" fmla="*/ 101235 w 222313"/>
                <a:gd name="connsiteY22" fmla="*/ 40372 h 222313"/>
                <a:gd name="connsiteX23" fmla="*/ 121428 w 222313"/>
                <a:gd name="connsiteY23" fmla="*/ 40372 h 222313"/>
                <a:gd name="connsiteX24" fmla="*/ 121428 w 222313"/>
                <a:gd name="connsiteY24" fmla="*/ 62375 h 222313"/>
                <a:gd name="connsiteX25" fmla="*/ 141621 w 222313"/>
                <a:gd name="connsiteY25" fmla="*/ 90950 h 222313"/>
                <a:gd name="connsiteX26" fmla="*/ 121428 w 222313"/>
                <a:gd name="connsiteY26" fmla="*/ 90950 h 222313"/>
                <a:gd name="connsiteX27" fmla="*/ 111332 w 222313"/>
                <a:gd name="connsiteY27" fmla="*/ 80853 h 222313"/>
                <a:gd name="connsiteX28" fmla="*/ 101235 w 222313"/>
                <a:gd name="connsiteY28" fmla="*/ 90950 h 222313"/>
                <a:gd name="connsiteX29" fmla="*/ 111332 w 222313"/>
                <a:gd name="connsiteY29" fmla="*/ 101046 h 222313"/>
                <a:gd name="connsiteX30" fmla="*/ 182008 w 222313"/>
                <a:gd name="connsiteY30" fmla="*/ 121239 h 222313"/>
                <a:gd name="connsiteX31" fmla="*/ 161814 w 222313"/>
                <a:gd name="connsiteY31" fmla="*/ 121239 h 222313"/>
                <a:gd name="connsiteX32" fmla="*/ 161814 w 222313"/>
                <a:gd name="connsiteY32" fmla="*/ 101522 h 222313"/>
                <a:gd name="connsiteX33" fmla="*/ 182008 w 222313"/>
                <a:gd name="connsiteY33" fmla="*/ 101522 h 22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2313" h="222313">
                  <a:moveTo>
                    <a:pt x="111046" y="-205"/>
                  </a:moveTo>
                  <a:cubicBezTo>
                    <a:pt x="49658" y="-205"/>
                    <a:pt x="-111" y="49564"/>
                    <a:pt x="-111" y="110952"/>
                  </a:cubicBezTo>
                  <a:cubicBezTo>
                    <a:pt x="-111" y="172341"/>
                    <a:pt x="49658" y="222109"/>
                    <a:pt x="111046" y="222109"/>
                  </a:cubicBezTo>
                  <a:cubicBezTo>
                    <a:pt x="172397" y="222109"/>
                    <a:pt x="222155" y="172398"/>
                    <a:pt x="222203" y="111047"/>
                  </a:cubicBezTo>
                  <a:cubicBezTo>
                    <a:pt x="222203" y="49640"/>
                    <a:pt x="172454" y="-148"/>
                    <a:pt x="111046" y="-205"/>
                  </a:cubicBezTo>
                  <a:close/>
                  <a:moveTo>
                    <a:pt x="60849" y="121239"/>
                  </a:moveTo>
                  <a:lnTo>
                    <a:pt x="40656" y="121239"/>
                  </a:lnTo>
                  <a:lnTo>
                    <a:pt x="40656" y="101522"/>
                  </a:lnTo>
                  <a:lnTo>
                    <a:pt x="60849" y="101522"/>
                  </a:lnTo>
                  <a:close/>
                  <a:moveTo>
                    <a:pt x="111332" y="101046"/>
                  </a:moveTo>
                  <a:cubicBezTo>
                    <a:pt x="128058" y="101160"/>
                    <a:pt x="141526" y="114819"/>
                    <a:pt x="141403" y="131545"/>
                  </a:cubicBezTo>
                  <a:cubicBezTo>
                    <a:pt x="141316" y="144223"/>
                    <a:pt x="133344" y="155500"/>
                    <a:pt x="121428" y="159815"/>
                  </a:cubicBezTo>
                  <a:lnTo>
                    <a:pt x="121428" y="181818"/>
                  </a:lnTo>
                  <a:lnTo>
                    <a:pt x="101235" y="181818"/>
                  </a:lnTo>
                  <a:lnTo>
                    <a:pt x="101235" y="159815"/>
                  </a:lnTo>
                  <a:cubicBezTo>
                    <a:pt x="89129" y="155539"/>
                    <a:pt x="81033" y="144080"/>
                    <a:pt x="81042" y="131240"/>
                  </a:cubicBezTo>
                  <a:lnTo>
                    <a:pt x="101235" y="131240"/>
                  </a:lnTo>
                  <a:cubicBezTo>
                    <a:pt x="101235" y="136812"/>
                    <a:pt x="105760" y="141337"/>
                    <a:pt x="111332" y="141337"/>
                  </a:cubicBezTo>
                  <a:cubicBezTo>
                    <a:pt x="116904" y="141337"/>
                    <a:pt x="121428" y="136812"/>
                    <a:pt x="121428" y="131240"/>
                  </a:cubicBezTo>
                  <a:cubicBezTo>
                    <a:pt x="121428" y="125668"/>
                    <a:pt x="116904" y="121144"/>
                    <a:pt x="111332" y="121144"/>
                  </a:cubicBezTo>
                  <a:cubicBezTo>
                    <a:pt x="94606" y="121030"/>
                    <a:pt x="81138" y="107371"/>
                    <a:pt x="81261" y="90645"/>
                  </a:cubicBezTo>
                  <a:cubicBezTo>
                    <a:pt x="81347" y="77967"/>
                    <a:pt x="89320" y="66689"/>
                    <a:pt x="101235" y="62375"/>
                  </a:cubicBezTo>
                  <a:lnTo>
                    <a:pt x="101235" y="40372"/>
                  </a:lnTo>
                  <a:lnTo>
                    <a:pt x="121428" y="40372"/>
                  </a:lnTo>
                  <a:lnTo>
                    <a:pt x="121428" y="62375"/>
                  </a:lnTo>
                  <a:cubicBezTo>
                    <a:pt x="133534" y="66651"/>
                    <a:pt x="141631" y="78110"/>
                    <a:pt x="141621" y="90950"/>
                  </a:cubicBezTo>
                  <a:lnTo>
                    <a:pt x="121428" y="90950"/>
                  </a:lnTo>
                  <a:cubicBezTo>
                    <a:pt x="121428" y="85377"/>
                    <a:pt x="116904" y="80853"/>
                    <a:pt x="111332" y="80853"/>
                  </a:cubicBezTo>
                  <a:cubicBezTo>
                    <a:pt x="105760" y="80853"/>
                    <a:pt x="101235" y="85377"/>
                    <a:pt x="101235" y="90950"/>
                  </a:cubicBezTo>
                  <a:cubicBezTo>
                    <a:pt x="101235" y="96522"/>
                    <a:pt x="105760" y="101046"/>
                    <a:pt x="111332" y="101046"/>
                  </a:cubicBezTo>
                  <a:close/>
                  <a:moveTo>
                    <a:pt x="182008" y="121239"/>
                  </a:moveTo>
                  <a:lnTo>
                    <a:pt x="161814" y="121239"/>
                  </a:lnTo>
                  <a:lnTo>
                    <a:pt x="161814" y="101522"/>
                  </a:lnTo>
                  <a:lnTo>
                    <a:pt x="182008" y="101522"/>
                  </a:lnTo>
                  <a:close/>
                </a:path>
              </a:pathLst>
            </a:custGeom>
            <a:grpFill/>
            <a:ln w="9525" cap="flat">
              <a:noFill/>
              <a:prstDash val="solid"/>
              <a:miter/>
            </a:ln>
          </p:spPr>
          <p:txBody>
            <a:bodyPr rtlCol="0" anchor="ctr"/>
            <a:lstStyle/>
            <a:p>
              <a:pPr algn="ctr"/>
              <a:endParaRPr lang="es-ES"/>
            </a:p>
          </p:txBody>
        </p:sp>
        <p:sp>
          <p:nvSpPr>
            <p:cNvPr id="30" name="Forma libre: forma 29">
              <a:extLst>
                <a:ext uri="{FF2B5EF4-FFF2-40B4-BE49-F238E27FC236}">
                  <a16:creationId xmlns:a16="http://schemas.microsoft.com/office/drawing/2014/main" id="{D5CE8103-F51B-AD08-606E-1D1DCE71089F}"/>
                </a:ext>
              </a:extLst>
            </p:cNvPr>
            <p:cNvSpPr/>
            <p:nvPr/>
          </p:nvSpPr>
          <p:spPr>
            <a:xfrm>
              <a:off x="7730298" y="3498437"/>
              <a:ext cx="344805" cy="344804"/>
            </a:xfrm>
            <a:custGeom>
              <a:avLst/>
              <a:gdLst>
                <a:gd name="connsiteX0" fmla="*/ 172292 w 344805"/>
                <a:gd name="connsiteY0" fmla="*/ -205 h 344804"/>
                <a:gd name="connsiteX1" fmla="*/ -111 w 344805"/>
                <a:gd name="connsiteY1" fmla="*/ 172198 h 344804"/>
                <a:gd name="connsiteX2" fmla="*/ 172292 w 344805"/>
                <a:gd name="connsiteY2" fmla="*/ 344600 h 344804"/>
                <a:gd name="connsiteX3" fmla="*/ 344694 w 344805"/>
                <a:gd name="connsiteY3" fmla="*/ 172198 h 344804"/>
                <a:gd name="connsiteX4" fmla="*/ 172292 w 344805"/>
                <a:gd name="connsiteY4" fmla="*/ -205 h 344804"/>
                <a:gd name="connsiteX5" fmla="*/ 172292 w 344805"/>
                <a:gd name="connsiteY5" fmla="*/ 303452 h 344804"/>
                <a:gd name="connsiteX6" fmla="*/ 40942 w 344805"/>
                <a:gd name="connsiteY6" fmla="*/ 172103 h 344804"/>
                <a:gd name="connsiteX7" fmla="*/ 172292 w 344805"/>
                <a:gd name="connsiteY7" fmla="*/ 40753 h 344804"/>
                <a:gd name="connsiteX8" fmla="*/ 303641 w 344805"/>
                <a:gd name="connsiteY8" fmla="*/ 172103 h 344804"/>
                <a:gd name="connsiteX9" fmla="*/ 303641 w 344805"/>
                <a:gd name="connsiteY9" fmla="*/ 172293 h 344804"/>
                <a:gd name="connsiteX10" fmla="*/ 172292 w 344805"/>
                <a:gd name="connsiteY10" fmla="*/ 303452 h 34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4805" h="344804">
                  <a:moveTo>
                    <a:pt x="172292" y="-205"/>
                  </a:moveTo>
                  <a:cubicBezTo>
                    <a:pt x="77080" y="-205"/>
                    <a:pt x="-111" y="76986"/>
                    <a:pt x="-111" y="172198"/>
                  </a:cubicBezTo>
                  <a:cubicBezTo>
                    <a:pt x="-111" y="267410"/>
                    <a:pt x="77080" y="344600"/>
                    <a:pt x="172292" y="344600"/>
                  </a:cubicBezTo>
                  <a:cubicBezTo>
                    <a:pt x="267504" y="344600"/>
                    <a:pt x="344694" y="267410"/>
                    <a:pt x="344694" y="172198"/>
                  </a:cubicBezTo>
                  <a:cubicBezTo>
                    <a:pt x="344380" y="77110"/>
                    <a:pt x="267380" y="110"/>
                    <a:pt x="172292" y="-205"/>
                  </a:cubicBezTo>
                  <a:close/>
                  <a:moveTo>
                    <a:pt x="172292" y="303452"/>
                  </a:moveTo>
                  <a:cubicBezTo>
                    <a:pt x="99749" y="303452"/>
                    <a:pt x="40942" y="244645"/>
                    <a:pt x="40942" y="172103"/>
                  </a:cubicBezTo>
                  <a:cubicBezTo>
                    <a:pt x="40942" y="99560"/>
                    <a:pt x="99749" y="40753"/>
                    <a:pt x="172292" y="40753"/>
                  </a:cubicBezTo>
                  <a:cubicBezTo>
                    <a:pt x="244834" y="40753"/>
                    <a:pt x="303641" y="99560"/>
                    <a:pt x="303641" y="172103"/>
                  </a:cubicBezTo>
                  <a:cubicBezTo>
                    <a:pt x="303641" y="172169"/>
                    <a:pt x="303641" y="172226"/>
                    <a:pt x="303641" y="172293"/>
                  </a:cubicBezTo>
                  <a:cubicBezTo>
                    <a:pt x="303537" y="244759"/>
                    <a:pt x="244758" y="303452"/>
                    <a:pt x="172292" y="303452"/>
                  </a:cubicBezTo>
                  <a:close/>
                </a:path>
              </a:pathLst>
            </a:custGeom>
            <a:grpFill/>
            <a:ln w="9525" cap="flat">
              <a:noFill/>
              <a:prstDash val="solid"/>
              <a:miter/>
            </a:ln>
          </p:spPr>
          <p:txBody>
            <a:bodyPr rtlCol="0" anchor="ctr"/>
            <a:lstStyle/>
            <a:p>
              <a:pPr algn="ctr"/>
              <a:endParaRPr lang="es-ES"/>
            </a:p>
          </p:txBody>
        </p:sp>
      </p:grpSp>
      <p:cxnSp>
        <p:nvCxnSpPr>
          <p:cNvPr id="37" name="Conector recto 36">
            <a:extLst>
              <a:ext uri="{FF2B5EF4-FFF2-40B4-BE49-F238E27FC236}">
                <a16:creationId xmlns:a16="http://schemas.microsoft.com/office/drawing/2014/main" id="{07D99308-9BC4-78EF-AE78-0EF00DBF16AF}"/>
              </a:ext>
            </a:extLst>
          </p:cNvPr>
          <p:cNvCxnSpPr>
            <a:cxnSpLocks/>
          </p:cNvCxnSpPr>
          <p:nvPr/>
        </p:nvCxnSpPr>
        <p:spPr>
          <a:xfrm>
            <a:off x="1857343" y="4016455"/>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38" name="Conector recto 37">
            <a:extLst>
              <a:ext uri="{FF2B5EF4-FFF2-40B4-BE49-F238E27FC236}">
                <a16:creationId xmlns:a16="http://schemas.microsoft.com/office/drawing/2014/main" id="{AAC02432-9F6F-39BA-5105-E06AB7A972E6}"/>
              </a:ext>
            </a:extLst>
          </p:cNvPr>
          <p:cNvCxnSpPr>
            <a:cxnSpLocks/>
          </p:cNvCxnSpPr>
          <p:nvPr/>
        </p:nvCxnSpPr>
        <p:spPr>
          <a:xfrm>
            <a:off x="6800356" y="4016455"/>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44" name="Grupo 43">
            <a:extLst>
              <a:ext uri="{FF2B5EF4-FFF2-40B4-BE49-F238E27FC236}">
                <a16:creationId xmlns:a16="http://schemas.microsoft.com/office/drawing/2014/main" id="{3FD8A323-ED2F-F3F0-3B55-F450D9BE85AE}"/>
              </a:ext>
            </a:extLst>
          </p:cNvPr>
          <p:cNvGrpSpPr/>
          <p:nvPr/>
        </p:nvGrpSpPr>
        <p:grpSpPr>
          <a:xfrm>
            <a:off x="4470932" y="1305172"/>
            <a:ext cx="4205187" cy="3587761"/>
            <a:chOff x="4470932" y="1305172"/>
            <a:chExt cx="4205187" cy="3587761"/>
          </a:xfrm>
        </p:grpSpPr>
        <p:pic>
          <p:nvPicPr>
            <p:cNvPr id="46" name="Gráfico 45">
              <a:extLst>
                <a:ext uri="{FF2B5EF4-FFF2-40B4-BE49-F238E27FC236}">
                  <a16:creationId xmlns:a16="http://schemas.microsoft.com/office/drawing/2014/main" id="{ACF3F4FB-02ED-8A82-5246-064BEDFE9C4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824016">
              <a:off x="7969656" y="1305172"/>
              <a:ext cx="684043" cy="986860"/>
            </a:xfrm>
            <a:prstGeom prst="rect">
              <a:avLst/>
            </a:prstGeom>
          </p:spPr>
        </p:pic>
        <p:pic>
          <p:nvPicPr>
            <p:cNvPr id="47" name="Gráfico 46">
              <a:extLst>
                <a:ext uri="{FF2B5EF4-FFF2-40B4-BE49-F238E27FC236}">
                  <a16:creationId xmlns:a16="http://schemas.microsoft.com/office/drawing/2014/main" id="{57AADCE4-B883-2971-5496-571D0446527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9421322">
              <a:off x="5608262" y="3894797"/>
              <a:ext cx="846709" cy="998136"/>
            </a:xfrm>
            <a:prstGeom prst="rect">
              <a:avLst/>
            </a:prstGeom>
          </p:spPr>
        </p:pic>
        <p:pic>
          <p:nvPicPr>
            <p:cNvPr id="48" name="Imagen 47" descr="Un globo de colores&#10;&#10;Descripción generada automáticamente con confianza baja">
              <a:extLst>
                <a:ext uri="{FF2B5EF4-FFF2-40B4-BE49-F238E27FC236}">
                  <a16:creationId xmlns:a16="http://schemas.microsoft.com/office/drawing/2014/main" id="{2555DFCB-A29B-29FC-7095-6113DE005A6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20745439" flipH="1">
              <a:off x="8179023" y="3769384"/>
              <a:ext cx="497096" cy="379081"/>
            </a:xfrm>
            <a:prstGeom prst="rect">
              <a:avLst/>
            </a:prstGeom>
          </p:spPr>
        </p:pic>
        <p:pic>
          <p:nvPicPr>
            <p:cNvPr id="49" name="Imagen 48" descr="Un dibujo de una persona&#10;&#10;Descripción generada automáticamente con confianza baja">
              <a:extLst>
                <a:ext uri="{FF2B5EF4-FFF2-40B4-BE49-F238E27FC236}">
                  <a16:creationId xmlns:a16="http://schemas.microsoft.com/office/drawing/2014/main" id="{EA9D23D7-D831-10ED-CFEB-94156CD278F5}"/>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4470932" y="3769128"/>
              <a:ext cx="420780" cy="456720"/>
            </a:xfrm>
            <a:prstGeom prst="rect">
              <a:avLst/>
            </a:prstGeom>
          </p:spPr>
        </p:pic>
      </p:grpSp>
      <p:grpSp>
        <p:nvGrpSpPr>
          <p:cNvPr id="50" name="Grupo 49">
            <a:extLst>
              <a:ext uri="{FF2B5EF4-FFF2-40B4-BE49-F238E27FC236}">
                <a16:creationId xmlns:a16="http://schemas.microsoft.com/office/drawing/2014/main" id="{22FFD3C1-1920-24DA-B8E1-21B147B96444}"/>
              </a:ext>
            </a:extLst>
          </p:cNvPr>
          <p:cNvGrpSpPr/>
          <p:nvPr/>
        </p:nvGrpSpPr>
        <p:grpSpPr>
          <a:xfrm>
            <a:off x="423194" y="1199937"/>
            <a:ext cx="7720010" cy="3505330"/>
            <a:chOff x="357279" y="1201700"/>
            <a:chExt cx="7720010" cy="3505330"/>
          </a:xfrm>
        </p:grpSpPr>
        <p:pic>
          <p:nvPicPr>
            <p:cNvPr id="51" name="Imagen 50" descr="Un dibujo de una persona&#10;&#10;Descripción generada automáticamente con confianza baja">
              <a:extLst>
                <a:ext uri="{FF2B5EF4-FFF2-40B4-BE49-F238E27FC236}">
                  <a16:creationId xmlns:a16="http://schemas.microsoft.com/office/drawing/2014/main" id="{FD0F15EE-484C-4D9E-93E3-27618528108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357279" y="1201700"/>
              <a:ext cx="494502" cy="511171"/>
            </a:xfrm>
            <a:prstGeom prst="rect">
              <a:avLst/>
            </a:prstGeom>
          </p:spPr>
        </p:pic>
        <p:pic>
          <p:nvPicPr>
            <p:cNvPr id="52" name="Imagen 51" descr="Imagen que contiene Patrón de fondo&#10;&#10;Descripción generada automáticamente">
              <a:extLst>
                <a:ext uri="{FF2B5EF4-FFF2-40B4-BE49-F238E27FC236}">
                  <a16:creationId xmlns:a16="http://schemas.microsoft.com/office/drawing/2014/main" id="{D4D20C36-4B12-B9E2-DCBA-254A9872D33F}"/>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4313353" y="2825463"/>
              <a:ext cx="281272" cy="567364"/>
            </a:xfrm>
            <a:prstGeom prst="rect">
              <a:avLst/>
            </a:prstGeom>
          </p:spPr>
        </p:pic>
        <p:pic>
          <p:nvPicPr>
            <p:cNvPr id="53" name="Imagen 52" descr="Dibujo de una persona&#10;&#10;Descripción generada automáticamente con confianza media">
              <a:extLst>
                <a:ext uri="{FF2B5EF4-FFF2-40B4-BE49-F238E27FC236}">
                  <a16:creationId xmlns:a16="http://schemas.microsoft.com/office/drawing/2014/main" id="{1B49EB6D-6FD5-0E63-242D-95C9F5222987}"/>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13942737" flipH="1">
              <a:off x="7618892" y="4248632"/>
              <a:ext cx="565406" cy="351389"/>
            </a:xfrm>
            <a:prstGeom prst="rect">
              <a:avLst/>
            </a:prstGeom>
          </p:spPr>
        </p:pic>
      </p:grpSp>
      <p:grpSp>
        <p:nvGrpSpPr>
          <p:cNvPr id="55" name="Grupo 54">
            <a:extLst>
              <a:ext uri="{FF2B5EF4-FFF2-40B4-BE49-F238E27FC236}">
                <a16:creationId xmlns:a16="http://schemas.microsoft.com/office/drawing/2014/main" id="{FE71A9F9-7EAC-A5B0-4CC1-B11F97304A9F}"/>
              </a:ext>
            </a:extLst>
          </p:cNvPr>
          <p:cNvGrpSpPr/>
          <p:nvPr/>
        </p:nvGrpSpPr>
        <p:grpSpPr>
          <a:xfrm>
            <a:off x="423194" y="1512520"/>
            <a:ext cx="4308798" cy="3188684"/>
            <a:chOff x="350233" y="1495163"/>
            <a:chExt cx="4308798" cy="3188684"/>
          </a:xfrm>
        </p:grpSpPr>
        <p:pic>
          <p:nvPicPr>
            <p:cNvPr id="56" name="Gráfico 55">
              <a:extLst>
                <a:ext uri="{FF2B5EF4-FFF2-40B4-BE49-F238E27FC236}">
                  <a16:creationId xmlns:a16="http://schemas.microsoft.com/office/drawing/2014/main" id="{4B651B14-DB45-E0BB-9A34-B5FE902E27E2}"/>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1619168" flipV="1">
              <a:off x="1884288" y="3792620"/>
              <a:ext cx="822458" cy="891227"/>
            </a:xfrm>
            <a:prstGeom prst="rect">
              <a:avLst/>
            </a:prstGeom>
          </p:spPr>
        </p:pic>
        <p:pic>
          <p:nvPicPr>
            <p:cNvPr id="57" name="Imagen 56" descr="Icono&#10;&#10;Descripción generada automáticamente">
              <a:extLst>
                <a:ext uri="{FF2B5EF4-FFF2-40B4-BE49-F238E27FC236}">
                  <a16:creationId xmlns:a16="http://schemas.microsoft.com/office/drawing/2014/main" id="{229950CB-6CB5-1F1C-0513-A81518DE3075}"/>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350233" y="3905301"/>
              <a:ext cx="506406" cy="528073"/>
            </a:xfrm>
            <a:prstGeom prst="rect">
              <a:avLst/>
            </a:prstGeom>
          </p:spPr>
        </p:pic>
        <p:pic>
          <p:nvPicPr>
            <p:cNvPr id="59" name="Imagen 58" descr="Dibujo de la tierra desde el espacio&#10;&#10;Descripción generada automáticamente con confianza baja">
              <a:extLst>
                <a:ext uri="{FF2B5EF4-FFF2-40B4-BE49-F238E27FC236}">
                  <a16:creationId xmlns:a16="http://schemas.microsoft.com/office/drawing/2014/main" id="{823BB438-E14C-ACD0-0B8F-6BF22CE0D6D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rot="18996115" flipH="1">
              <a:off x="494022" y="1594046"/>
              <a:ext cx="566410" cy="385071"/>
            </a:xfrm>
            <a:prstGeom prst="rect">
              <a:avLst/>
            </a:prstGeom>
          </p:spPr>
        </p:pic>
        <p:pic>
          <p:nvPicPr>
            <p:cNvPr id="60" name="Imagen 59" descr="Logotipo, Icono&#10;&#10;Descripción generada automáticamente">
              <a:extLst>
                <a:ext uri="{FF2B5EF4-FFF2-40B4-BE49-F238E27FC236}">
                  <a16:creationId xmlns:a16="http://schemas.microsoft.com/office/drawing/2014/main" id="{65940058-594A-01D9-2852-2F97327C418B}"/>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4176740" y="1495163"/>
              <a:ext cx="482291" cy="473072"/>
            </a:xfrm>
            <a:prstGeom prst="rect">
              <a:avLst/>
            </a:prstGeom>
          </p:spPr>
        </p:pic>
      </p:grpSp>
      <p:pic>
        <p:nvPicPr>
          <p:cNvPr id="54" name="Picture 53"/>
          <p:cNvPicPr/>
          <p:nvPr/>
        </p:nvPicPr>
        <p:blipFill>
          <a:blip r:embed="rId15"/>
          <a:stretch>
            <a:fillRect/>
          </a:stretch>
        </p:blipFill>
        <p:spPr>
          <a:xfrm>
            <a:off x="608356" y="1407488"/>
            <a:ext cx="3520244" cy="2087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8" name="Picture 57"/>
          <p:cNvPicPr/>
          <p:nvPr/>
        </p:nvPicPr>
        <p:blipFill>
          <a:blip r:embed="rId16"/>
          <a:stretch>
            <a:fillRect/>
          </a:stretch>
        </p:blipFill>
        <p:spPr>
          <a:xfrm>
            <a:off x="5212276" y="1390546"/>
            <a:ext cx="3502836" cy="20697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4683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5"/>
                                        </p:tgtEl>
                                        <p:attrNameLst>
                                          <p:attrName>ppt_x</p:attrName>
                                        </p:attrNameLst>
                                      </p:cBhvr>
                                      <p:tavLst>
                                        <p:tav tm="0">
                                          <p:val>
                                            <p:strVal val="ppt_x"/>
                                          </p:val>
                                        </p:tav>
                                        <p:tav tm="100000">
                                          <p:val>
                                            <p:strVal val="ppt_x"/>
                                          </p:val>
                                        </p:tav>
                                      </p:tavLst>
                                    </p:anim>
                                    <p:anim calcmode="lin" valueType="num">
                                      <p:cBhvr>
                                        <p:cTn id="7" dur="12500"/>
                                        <p:tgtEl>
                                          <p:spTgt spid="55"/>
                                        </p:tgtEl>
                                        <p:attrNameLst>
                                          <p:attrName>ppt_y</p:attrName>
                                        </p:attrNameLst>
                                      </p:cBhvr>
                                      <p:tavLst>
                                        <p:tav tm="0">
                                          <p:val>
                                            <p:strVal val="ppt_y-1"/>
                                          </p:val>
                                        </p:tav>
                                        <p:tav tm="100000">
                                          <p:val>
                                            <p:strVal val="ppt_y+1"/>
                                          </p:val>
                                        </p:tav>
                                      </p:tavLst>
                                    </p:anim>
                                    <p:set>
                                      <p:cBhvr>
                                        <p:cTn id="8" dur="1" fill="hold">
                                          <p:stCondLst>
                                            <p:cond delay="12499"/>
                                          </p:stCondLst>
                                        </p:cTn>
                                        <p:tgtEl>
                                          <p:spTgt spid="55"/>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4"/>
                                        </p:tgtEl>
                                        <p:attrNameLst>
                                          <p:attrName>ppt_x</p:attrName>
                                        </p:attrNameLst>
                                      </p:cBhvr>
                                      <p:tavLst>
                                        <p:tav tm="0">
                                          <p:val>
                                            <p:strVal val="ppt_x"/>
                                          </p:val>
                                        </p:tav>
                                        <p:tav tm="100000">
                                          <p:val>
                                            <p:strVal val="ppt_x"/>
                                          </p:val>
                                        </p:tav>
                                      </p:tavLst>
                                    </p:anim>
                                    <p:anim calcmode="lin" valueType="num">
                                      <p:cBhvr>
                                        <p:cTn id="11" dur="10290"/>
                                        <p:tgtEl>
                                          <p:spTgt spid="44"/>
                                        </p:tgtEl>
                                        <p:attrNameLst>
                                          <p:attrName>ppt_y</p:attrName>
                                        </p:attrNameLst>
                                      </p:cBhvr>
                                      <p:tavLst>
                                        <p:tav tm="0">
                                          <p:val>
                                            <p:strVal val="ppt_y-1"/>
                                          </p:val>
                                        </p:tav>
                                        <p:tav tm="100000">
                                          <p:val>
                                            <p:strVal val="ppt_y+1"/>
                                          </p:val>
                                        </p:tav>
                                      </p:tavLst>
                                    </p:anim>
                                    <p:set>
                                      <p:cBhvr>
                                        <p:cTn id="12" dur="1" fill="hold">
                                          <p:stCondLst>
                                            <p:cond delay="10289"/>
                                          </p:stCondLst>
                                        </p:cTn>
                                        <p:tgtEl>
                                          <p:spTgt spid="44"/>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50"/>
                                        </p:tgtEl>
                                        <p:attrNameLst>
                                          <p:attrName>ppt_x</p:attrName>
                                        </p:attrNameLst>
                                      </p:cBhvr>
                                      <p:tavLst>
                                        <p:tav tm="0">
                                          <p:val>
                                            <p:strVal val="ppt_x"/>
                                          </p:val>
                                        </p:tav>
                                        <p:tav tm="100000">
                                          <p:val>
                                            <p:strVal val="ppt_x"/>
                                          </p:val>
                                        </p:tav>
                                      </p:tavLst>
                                    </p:anim>
                                    <p:anim calcmode="lin" valueType="num">
                                      <p:cBhvr>
                                        <p:cTn id="15" dur="5290"/>
                                        <p:tgtEl>
                                          <p:spTgt spid="50"/>
                                        </p:tgtEl>
                                        <p:attrNameLst>
                                          <p:attrName>ppt_y</p:attrName>
                                        </p:attrNameLst>
                                      </p:cBhvr>
                                      <p:tavLst>
                                        <p:tav tm="0">
                                          <p:val>
                                            <p:strVal val="ppt_y-1"/>
                                          </p:val>
                                        </p:tav>
                                        <p:tav tm="100000">
                                          <p:val>
                                            <p:strVal val="ppt_y+1"/>
                                          </p:val>
                                        </p:tav>
                                      </p:tavLst>
                                    </p:anim>
                                    <p:set>
                                      <p:cBhvr>
                                        <p:cTn id="16" dur="1" fill="hold">
                                          <p:stCondLst>
                                            <p:cond delay="528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80D46-5EAE-45C7-BE76-5AF3DE03E5BF}"/>
              </a:ext>
            </a:extLst>
          </p:cNvPr>
          <p:cNvSpPr>
            <a:spLocks noGrp="1"/>
          </p:cNvSpPr>
          <p:nvPr>
            <p:ph type="title"/>
          </p:nvPr>
        </p:nvSpPr>
        <p:spPr>
          <a:xfrm>
            <a:off x="650769" y="302800"/>
            <a:ext cx="7696200" cy="715566"/>
          </a:xfrm>
        </p:spPr>
        <p:txBody>
          <a:bodyPr>
            <a:normAutofit/>
          </a:bodyPr>
          <a:lstStyle/>
          <a:p>
            <a:r>
              <a:rPr lang="es-ES" dirty="0">
                <a:solidFill>
                  <a:schemeClr val="accent1"/>
                </a:solidFill>
              </a:rPr>
              <a:t>SUPPORT RIGHTS</a:t>
            </a:r>
            <a:endParaRPr lang="en-US" dirty="0">
              <a:solidFill>
                <a:schemeClr val="accent1"/>
              </a:solidFill>
            </a:endParaRPr>
          </a:p>
        </p:txBody>
      </p:sp>
      <p:sp>
        <p:nvSpPr>
          <p:cNvPr id="9" name="Content Placeholder 8">
            <a:extLst>
              <a:ext uri="{FF2B5EF4-FFF2-40B4-BE49-F238E27FC236}">
                <a16:creationId xmlns:a16="http://schemas.microsoft.com/office/drawing/2014/main" id="{A1185386-F46A-47AF-8D8C-7E2C93965291}"/>
              </a:ext>
            </a:extLst>
          </p:cNvPr>
          <p:cNvSpPr>
            <a:spLocks noGrp="1"/>
          </p:cNvSpPr>
          <p:nvPr>
            <p:ph sz="half" idx="1"/>
          </p:nvPr>
        </p:nvSpPr>
        <p:spPr>
          <a:xfrm>
            <a:off x="762755" y="3036560"/>
            <a:ext cx="2444540" cy="1861022"/>
          </a:xfrm>
        </p:spPr>
        <p:txBody>
          <a:bodyPr/>
          <a:lstStyle/>
          <a:p>
            <a:r>
              <a:rPr lang="en-US" dirty="0"/>
              <a:t>When a contestant uses this help, any two incorrect answers will be deleted, leaving one incorrect answer and one correct answer, thus giving the contestant a 50% chance of answering the question correctly or </a:t>
            </a:r>
            <a:r>
              <a:rPr lang="en-US" dirty="0" smtClean="0"/>
              <a:t>incorrect.</a:t>
            </a:r>
            <a:endParaRPr lang="en-US" dirty="0"/>
          </a:p>
        </p:txBody>
      </p:sp>
      <p:sp>
        <p:nvSpPr>
          <p:cNvPr id="10" name="Content Placeholder 9">
            <a:extLst>
              <a:ext uri="{FF2B5EF4-FFF2-40B4-BE49-F238E27FC236}">
                <a16:creationId xmlns:a16="http://schemas.microsoft.com/office/drawing/2014/main" id="{8DD538B2-763C-4ABF-89E4-F1F2A3161781}"/>
              </a:ext>
            </a:extLst>
          </p:cNvPr>
          <p:cNvSpPr>
            <a:spLocks noGrp="1"/>
          </p:cNvSpPr>
          <p:nvPr>
            <p:ph sz="half" idx="2"/>
          </p:nvPr>
        </p:nvSpPr>
        <p:spPr>
          <a:xfrm>
            <a:off x="3386336" y="3155122"/>
            <a:ext cx="2444540" cy="1367954"/>
          </a:xfrm>
        </p:spPr>
        <p:txBody>
          <a:bodyPr/>
          <a:lstStyle/>
          <a:p>
            <a:r>
              <a:rPr lang="en-US" dirty="0"/>
              <a:t>Used if a contestant is stuck on a particular question and needs help by calling a friend or </a:t>
            </a:r>
            <a:r>
              <a:rPr lang="en-US" dirty="0" smtClean="0"/>
              <a:t>relative.</a:t>
            </a:r>
            <a:endParaRPr lang="en-US" dirty="0"/>
          </a:p>
        </p:txBody>
      </p:sp>
      <p:sp>
        <p:nvSpPr>
          <p:cNvPr id="11" name="Text Placeholder 10">
            <a:extLst>
              <a:ext uri="{FF2B5EF4-FFF2-40B4-BE49-F238E27FC236}">
                <a16:creationId xmlns:a16="http://schemas.microsoft.com/office/drawing/2014/main" id="{D1AA76D7-703B-430D-8643-F79CEA4E7BA8}"/>
              </a:ext>
            </a:extLst>
          </p:cNvPr>
          <p:cNvSpPr>
            <a:spLocks noGrp="1"/>
          </p:cNvSpPr>
          <p:nvPr>
            <p:ph type="body" idx="14"/>
          </p:nvPr>
        </p:nvSpPr>
        <p:spPr/>
        <p:txBody>
          <a:bodyPr/>
          <a:lstStyle/>
          <a:p>
            <a:r>
              <a:rPr lang="es-ES" dirty="0" smtClean="0"/>
              <a:t>50/50</a:t>
            </a:r>
            <a:endParaRPr lang="en-US" dirty="0"/>
          </a:p>
        </p:txBody>
      </p:sp>
      <p:sp>
        <p:nvSpPr>
          <p:cNvPr id="12" name="Text Placeholder 11">
            <a:extLst>
              <a:ext uri="{FF2B5EF4-FFF2-40B4-BE49-F238E27FC236}">
                <a16:creationId xmlns:a16="http://schemas.microsoft.com/office/drawing/2014/main" id="{1BE4FF4A-BAA5-4B25-ACE6-07A823BC9BE0}"/>
              </a:ext>
            </a:extLst>
          </p:cNvPr>
          <p:cNvSpPr>
            <a:spLocks noGrp="1"/>
          </p:cNvSpPr>
          <p:nvPr>
            <p:ph type="body" idx="17"/>
          </p:nvPr>
        </p:nvSpPr>
        <p:spPr>
          <a:xfrm>
            <a:off x="3262464" y="2636180"/>
            <a:ext cx="2675901" cy="696186"/>
          </a:xfrm>
        </p:spPr>
        <p:txBody>
          <a:bodyPr/>
          <a:lstStyle/>
          <a:p>
            <a:r>
              <a:rPr lang="es-ES" sz="2400" dirty="0"/>
              <a:t>CALL RELATIVES</a:t>
            </a:r>
            <a:endParaRPr lang="en-US" sz="2400" dirty="0"/>
          </a:p>
        </p:txBody>
      </p:sp>
      <p:sp>
        <p:nvSpPr>
          <p:cNvPr id="13" name="Content Placeholder 12">
            <a:extLst>
              <a:ext uri="{FF2B5EF4-FFF2-40B4-BE49-F238E27FC236}">
                <a16:creationId xmlns:a16="http://schemas.microsoft.com/office/drawing/2014/main" id="{740AFAEC-DB79-4682-8D61-FEF2BB95CE1F}"/>
              </a:ext>
            </a:extLst>
          </p:cNvPr>
          <p:cNvSpPr>
            <a:spLocks noGrp="1"/>
          </p:cNvSpPr>
          <p:nvPr>
            <p:ph sz="half" idx="18"/>
          </p:nvPr>
        </p:nvSpPr>
        <p:spPr>
          <a:xfrm>
            <a:off x="6040004" y="3635926"/>
            <a:ext cx="2444540" cy="837816"/>
          </a:xfrm>
        </p:spPr>
        <p:txBody>
          <a:bodyPr/>
          <a:lstStyle/>
          <a:p>
            <a:r>
              <a:rPr lang="en-US" dirty="0"/>
              <a:t>The player's companion will join in answering the current question with the main </a:t>
            </a:r>
            <a:r>
              <a:rPr lang="en-US" dirty="0" smtClean="0"/>
              <a:t>player.</a:t>
            </a:r>
            <a:endParaRPr lang="en-US" dirty="0"/>
          </a:p>
        </p:txBody>
      </p:sp>
      <p:sp>
        <p:nvSpPr>
          <p:cNvPr id="14" name="Text Placeholder 13">
            <a:extLst>
              <a:ext uri="{FF2B5EF4-FFF2-40B4-BE49-F238E27FC236}">
                <a16:creationId xmlns:a16="http://schemas.microsoft.com/office/drawing/2014/main" id="{F4F1E6C2-1D39-471C-ABC2-A396A3C50843}"/>
              </a:ext>
            </a:extLst>
          </p:cNvPr>
          <p:cNvSpPr>
            <a:spLocks noGrp="1"/>
          </p:cNvSpPr>
          <p:nvPr>
            <p:ph type="body" idx="19"/>
          </p:nvPr>
        </p:nvSpPr>
        <p:spPr>
          <a:xfrm>
            <a:off x="5993534" y="2601403"/>
            <a:ext cx="2744548" cy="864108"/>
          </a:xfrm>
        </p:spPr>
        <p:txBody>
          <a:bodyPr/>
          <a:lstStyle/>
          <a:p>
            <a:r>
              <a:rPr lang="en-US" sz="2300" dirty="0" smtClean="0"/>
              <a:t>ASK THE AUDIENCE IN THE STUDIO</a:t>
            </a:r>
            <a:endParaRPr lang="en-US" sz="2300" dirty="0"/>
          </a:p>
        </p:txBody>
      </p:sp>
      <p:cxnSp>
        <p:nvCxnSpPr>
          <p:cNvPr id="20" name="Conector recto 19">
            <a:extLst>
              <a:ext uri="{FF2B5EF4-FFF2-40B4-BE49-F238E27FC236}">
                <a16:creationId xmlns:a16="http://schemas.microsoft.com/office/drawing/2014/main" id="{B71E6557-0309-4FCB-2189-D9894C99B3F8}"/>
              </a:ext>
            </a:extLst>
          </p:cNvPr>
          <p:cNvCxnSpPr>
            <a:cxnSpLocks/>
          </p:cNvCxnSpPr>
          <p:nvPr/>
        </p:nvCxnSpPr>
        <p:spPr>
          <a:xfrm>
            <a:off x="1704562" y="2430987"/>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21" name="Conector recto 20">
            <a:extLst>
              <a:ext uri="{FF2B5EF4-FFF2-40B4-BE49-F238E27FC236}">
                <a16:creationId xmlns:a16="http://schemas.microsoft.com/office/drawing/2014/main" id="{93903CAD-4F1B-182E-C54E-29AF7858D7D7}"/>
              </a:ext>
            </a:extLst>
          </p:cNvPr>
          <p:cNvCxnSpPr>
            <a:cxnSpLocks/>
          </p:cNvCxnSpPr>
          <p:nvPr/>
        </p:nvCxnSpPr>
        <p:spPr>
          <a:xfrm>
            <a:off x="4246814" y="2430987"/>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22" name="Conector recto 21">
            <a:extLst>
              <a:ext uri="{FF2B5EF4-FFF2-40B4-BE49-F238E27FC236}">
                <a16:creationId xmlns:a16="http://schemas.microsoft.com/office/drawing/2014/main" id="{FBCF6378-B18A-4162-C5C5-571AF1B10C38}"/>
              </a:ext>
            </a:extLst>
          </p:cNvPr>
          <p:cNvCxnSpPr>
            <a:cxnSpLocks/>
          </p:cNvCxnSpPr>
          <p:nvPr/>
        </p:nvCxnSpPr>
        <p:spPr>
          <a:xfrm>
            <a:off x="6789066" y="2430987"/>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69" name="Grupo 68">
            <a:extLst>
              <a:ext uri="{FF2B5EF4-FFF2-40B4-BE49-F238E27FC236}">
                <a16:creationId xmlns:a16="http://schemas.microsoft.com/office/drawing/2014/main" id="{8BC3C190-AF14-41B6-422F-6F62FB821D49}"/>
              </a:ext>
            </a:extLst>
          </p:cNvPr>
          <p:cNvGrpSpPr/>
          <p:nvPr/>
        </p:nvGrpSpPr>
        <p:grpSpPr>
          <a:xfrm>
            <a:off x="212226" y="875345"/>
            <a:ext cx="8462326" cy="3711020"/>
            <a:chOff x="212226" y="875345"/>
            <a:chExt cx="8462326" cy="3711020"/>
          </a:xfrm>
        </p:grpSpPr>
        <p:pic>
          <p:nvPicPr>
            <p:cNvPr id="70" name="Gráfico 69">
              <a:extLst>
                <a:ext uri="{FF2B5EF4-FFF2-40B4-BE49-F238E27FC236}">
                  <a16:creationId xmlns:a16="http://schemas.microsoft.com/office/drawing/2014/main" id="{A99063EB-0D9B-6754-E20A-0790FAC74D6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21094127">
              <a:off x="212226" y="875345"/>
              <a:ext cx="942715" cy="1021539"/>
            </a:xfrm>
            <a:prstGeom prst="rect">
              <a:avLst/>
            </a:prstGeom>
          </p:spPr>
        </p:pic>
        <p:pic>
          <p:nvPicPr>
            <p:cNvPr id="71" name="Gráfico 70">
              <a:extLst>
                <a:ext uri="{FF2B5EF4-FFF2-40B4-BE49-F238E27FC236}">
                  <a16:creationId xmlns:a16="http://schemas.microsoft.com/office/drawing/2014/main" id="{3CCC30B5-7D3D-AE1B-CCDD-17AFF74E1645}"/>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6448139">
              <a:off x="7839100" y="1263541"/>
              <a:ext cx="684043" cy="986860"/>
            </a:xfrm>
            <a:prstGeom prst="rect">
              <a:avLst/>
            </a:prstGeom>
          </p:spPr>
        </p:pic>
        <p:pic>
          <p:nvPicPr>
            <p:cNvPr id="73" name="Imagen 72" descr="Un globo de colores&#10;&#10;Descripción generada automáticamente con confianza baja">
              <a:extLst>
                <a:ext uri="{FF2B5EF4-FFF2-40B4-BE49-F238E27FC236}">
                  <a16:creationId xmlns:a16="http://schemas.microsoft.com/office/drawing/2014/main" id="{65E6C760-E1C7-1E1D-7E14-42A81F669A7D}"/>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024161" flipH="1">
              <a:off x="951716" y="4207284"/>
              <a:ext cx="497096" cy="379081"/>
            </a:xfrm>
            <a:prstGeom prst="rect">
              <a:avLst/>
            </a:prstGeom>
          </p:spPr>
        </p:pic>
        <p:pic>
          <p:nvPicPr>
            <p:cNvPr id="74" name="Imagen 73" descr="Un dibujo de una persona&#10;&#10;Descripción generada automáticamente con confianza baja">
              <a:extLst>
                <a:ext uri="{FF2B5EF4-FFF2-40B4-BE49-F238E27FC236}">
                  <a16:creationId xmlns:a16="http://schemas.microsoft.com/office/drawing/2014/main" id="{9F6ACE1A-5D20-77E6-88BE-9C3BA347B461}"/>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5830877" y="3844800"/>
              <a:ext cx="420780" cy="456720"/>
            </a:xfrm>
            <a:prstGeom prst="rect">
              <a:avLst/>
            </a:prstGeom>
          </p:spPr>
        </p:pic>
      </p:grpSp>
      <p:grpSp>
        <p:nvGrpSpPr>
          <p:cNvPr id="75" name="Grupo 74">
            <a:extLst>
              <a:ext uri="{FF2B5EF4-FFF2-40B4-BE49-F238E27FC236}">
                <a16:creationId xmlns:a16="http://schemas.microsoft.com/office/drawing/2014/main" id="{B082FE07-58C4-5541-16B8-D58964CF59BE}"/>
              </a:ext>
            </a:extLst>
          </p:cNvPr>
          <p:cNvGrpSpPr/>
          <p:nvPr/>
        </p:nvGrpSpPr>
        <p:grpSpPr>
          <a:xfrm>
            <a:off x="2784137" y="1504213"/>
            <a:ext cx="6030920" cy="3182820"/>
            <a:chOff x="2775045" y="1492934"/>
            <a:chExt cx="6030920" cy="3182820"/>
          </a:xfrm>
        </p:grpSpPr>
        <p:pic>
          <p:nvPicPr>
            <p:cNvPr id="77" name="Imagen 76" descr="Imagen que contiene Patrón de fondo&#10;&#10;Descripción generada automáticamente">
              <a:extLst>
                <a:ext uri="{FF2B5EF4-FFF2-40B4-BE49-F238E27FC236}">
                  <a16:creationId xmlns:a16="http://schemas.microsoft.com/office/drawing/2014/main" id="{E9204DF2-0EA4-CD9A-664E-10973F22690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8524693" y="2524103"/>
              <a:ext cx="281272" cy="567364"/>
            </a:xfrm>
            <a:prstGeom prst="rect">
              <a:avLst/>
            </a:prstGeom>
          </p:spPr>
        </p:pic>
        <p:pic>
          <p:nvPicPr>
            <p:cNvPr id="78" name="Imagen 77" descr="Dibujo de una persona&#10;&#10;Descripción generada automáticamente con confianza media">
              <a:extLst>
                <a:ext uri="{FF2B5EF4-FFF2-40B4-BE49-F238E27FC236}">
                  <a16:creationId xmlns:a16="http://schemas.microsoft.com/office/drawing/2014/main" id="{F4AF464A-4ED8-3BBC-F9D1-03143626D497}"/>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13942737" flipH="1">
              <a:off x="5177614" y="4217356"/>
              <a:ext cx="565406" cy="351389"/>
            </a:xfrm>
            <a:prstGeom prst="rect">
              <a:avLst/>
            </a:prstGeom>
          </p:spPr>
        </p:pic>
        <p:pic>
          <p:nvPicPr>
            <p:cNvPr id="79" name="Imagen 78" descr="Un globo amarillo&#10;&#10;Descripción generada automáticamente con confianza media">
              <a:extLst>
                <a:ext uri="{FF2B5EF4-FFF2-40B4-BE49-F238E27FC236}">
                  <a16:creationId xmlns:a16="http://schemas.microsoft.com/office/drawing/2014/main" id="{912DF9F3-1AD5-4465-FEE9-90559068B126}"/>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2775045" y="1492934"/>
              <a:ext cx="365768" cy="528073"/>
            </a:xfrm>
            <a:prstGeom prst="rect">
              <a:avLst/>
            </a:prstGeom>
          </p:spPr>
        </p:pic>
      </p:grpSp>
      <p:grpSp>
        <p:nvGrpSpPr>
          <p:cNvPr id="80" name="Grupo 79">
            <a:extLst>
              <a:ext uri="{FF2B5EF4-FFF2-40B4-BE49-F238E27FC236}">
                <a16:creationId xmlns:a16="http://schemas.microsoft.com/office/drawing/2014/main" id="{F6BA42AF-85EC-FA27-B28C-AB8E786DAA11}"/>
              </a:ext>
            </a:extLst>
          </p:cNvPr>
          <p:cNvGrpSpPr/>
          <p:nvPr/>
        </p:nvGrpSpPr>
        <p:grpSpPr>
          <a:xfrm>
            <a:off x="276991" y="1714709"/>
            <a:ext cx="8353183" cy="3099245"/>
            <a:chOff x="-93430" y="1506747"/>
            <a:chExt cx="8353183" cy="3099245"/>
          </a:xfrm>
        </p:grpSpPr>
        <p:pic>
          <p:nvPicPr>
            <p:cNvPr id="81" name="Gráfico 80">
              <a:extLst>
                <a:ext uri="{FF2B5EF4-FFF2-40B4-BE49-F238E27FC236}">
                  <a16:creationId xmlns:a16="http://schemas.microsoft.com/office/drawing/2014/main" id="{60B3EF51-709A-C20E-C750-54BE340C86D8}"/>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flipV="1">
              <a:off x="2256402" y="3714765"/>
              <a:ext cx="822458" cy="891227"/>
            </a:xfrm>
            <a:prstGeom prst="rect">
              <a:avLst/>
            </a:prstGeom>
          </p:spPr>
        </p:pic>
        <p:pic>
          <p:nvPicPr>
            <p:cNvPr id="82" name="Imagen 81" descr="Icono&#10;&#10;Descripción generada automáticamente">
              <a:extLst>
                <a:ext uri="{FF2B5EF4-FFF2-40B4-BE49-F238E27FC236}">
                  <a16:creationId xmlns:a16="http://schemas.microsoft.com/office/drawing/2014/main" id="{54D3F624-9FD9-84D2-7B04-F0C07F8C3B9B}"/>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93430" y="3582836"/>
              <a:ext cx="506406" cy="528073"/>
            </a:xfrm>
            <a:prstGeom prst="rect">
              <a:avLst/>
            </a:prstGeom>
          </p:spPr>
        </p:pic>
        <p:pic>
          <p:nvPicPr>
            <p:cNvPr id="84" name="Imagen 83" descr="Dibujo de la tierra desde el espacio&#10;&#10;Descripción generada automáticamente con confianza baja">
              <a:extLst>
                <a:ext uri="{FF2B5EF4-FFF2-40B4-BE49-F238E27FC236}">
                  <a16:creationId xmlns:a16="http://schemas.microsoft.com/office/drawing/2014/main" id="{828602D4-AC75-7771-F912-2F7D82BC4593}"/>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flipH="1">
              <a:off x="7693343" y="3846873"/>
              <a:ext cx="566410" cy="385071"/>
            </a:xfrm>
            <a:prstGeom prst="rect">
              <a:avLst/>
            </a:prstGeom>
          </p:spPr>
        </p:pic>
        <p:pic>
          <p:nvPicPr>
            <p:cNvPr id="85" name="Imagen 84" descr="Logotipo, Icono&#10;&#10;Descripción generada automáticamente">
              <a:extLst>
                <a:ext uri="{FF2B5EF4-FFF2-40B4-BE49-F238E27FC236}">
                  <a16:creationId xmlns:a16="http://schemas.microsoft.com/office/drawing/2014/main" id="{7E8CB3E1-E6DE-B5A8-45BF-59BE237877D7}"/>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5345193" y="1506747"/>
              <a:ext cx="482291" cy="473072"/>
            </a:xfrm>
            <a:prstGeom prst="rect">
              <a:avLst/>
            </a:prstGeom>
          </p:spPr>
        </p:pic>
      </p:grpSp>
      <p:pic>
        <p:nvPicPr>
          <p:cNvPr id="51" name="Picture 50"/>
          <p:cNvPicPr/>
          <p:nvPr/>
        </p:nvPicPr>
        <p:blipFill>
          <a:blip r:embed="rId15"/>
          <a:stretch>
            <a:fillRect/>
          </a:stretch>
        </p:blipFill>
        <p:spPr>
          <a:xfrm>
            <a:off x="1551156" y="1399723"/>
            <a:ext cx="922020" cy="774065"/>
          </a:xfrm>
          <a:prstGeom prst="rect">
            <a:avLst/>
          </a:prstGeom>
          <a:ln w="228600" cap="sq" cmpd="thickThin">
            <a:solidFill>
              <a:srgbClr val="000000"/>
            </a:solidFill>
            <a:prstDash val="solid"/>
            <a:miter lim="800000"/>
          </a:ln>
          <a:effectLst>
            <a:innerShdw blurRad="76200">
              <a:srgbClr val="000000"/>
            </a:innerShdw>
          </a:effectLst>
        </p:spPr>
      </p:pic>
      <p:pic>
        <p:nvPicPr>
          <p:cNvPr id="52" name="Picture 51"/>
          <p:cNvPicPr/>
          <p:nvPr/>
        </p:nvPicPr>
        <p:blipFill>
          <a:blip r:embed="rId16"/>
          <a:stretch>
            <a:fillRect/>
          </a:stretch>
        </p:blipFill>
        <p:spPr>
          <a:xfrm>
            <a:off x="4149618" y="1413162"/>
            <a:ext cx="861060" cy="754380"/>
          </a:xfrm>
          <a:prstGeom prst="rect">
            <a:avLst/>
          </a:prstGeom>
          <a:ln w="228600" cap="sq" cmpd="thickThin">
            <a:solidFill>
              <a:srgbClr val="000000"/>
            </a:solidFill>
            <a:prstDash val="solid"/>
            <a:miter lim="800000"/>
          </a:ln>
          <a:effectLst>
            <a:innerShdw blurRad="76200">
              <a:srgbClr val="000000"/>
            </a:innerShdw>
          </a:effectLst>
        </p:spPr>
      </p:pic>
      <p:pic>
        <p:nvPicPr>
          <p:cNvPr id="53" name="Picture 52"/>
          <p:cNvPicPr/>
          <p:nvPr/>
        </p:nvPicPr>
        <p:blipFill>
          <a:blip r:embed="rId17"/>
          <a:stretch>
            <a:fillRect/>
          </a:stretch>
        </p:blipFill>
        <p:spPr>
          <a:xfrm>
            <a:off x="6687120" y="1272651"/>
            <a:ext cx="944880" cy="891540"/>
          </a:xfrm>
          <a:prstGeom prst="rect">
            <a:avLst/>
          </a:prstGeom>
          <a:ln w="228600" cap="sq" cmpd="thickThin">
            <a:solidFill>
              <a:srgbClr val="000000"/>
            </a:solidFill>
            <a:prstDash val="solid"/>
            <a:miter lim="800000"/>
          </a:ln>
          <a:effectLst>
            <a:innerShdw blurRad="76200">
              <a:srgbClr val="000000"/>
            </a:innerShdw>
          </a:effectLst>
        </p:spPr>
      </p:pic>
      <p:grpSp>
        <p:nvGrpSpPr>
          <p:cNvPr id="29" name="Grupo 42">
            <a:extLst>
              <a:ext uri="{FF2B5EF4-FFF2-40B4-BE49-F238E27FC236}">
                <a16:creationId xmlns:a16="http://schemas.microsoft.com/office/drawing/2014/main" id="{734D3DE4-E4A6-7B44-3C83-268624572CA2}"/>
              </a:ext>
            </a:extLst>
          </p:cNvPr>
          <p:cNvGrpSpPr/>
          <p:nvPr/>
        </p:nvGrpSpPr>
        <p:grpSpPr>
          <a:xfrm>
            <a:off x="1985025" y="467045"/>
            <a:ext cx="303907" cy="344708"/>
            <a:chOff x="4784424" y="1304925"/>
            <a:chExt cx="303907" cy="344708"/>
          </a:xfrm>
          <a:solidFill>
            <a:schemeClr val="accent1"/>
          </a:solidFill>
        </p:grpSpPr>
        <p:sp>
          <p:nvSpPr>
            <p:cNvPr id="30" name="Forma libre: forma 43">
              <a:extLst>
                <a:ext uri="{FF2B5EF4-FFF2-40B4-BE49-F238E27FC236}">
                  <a16:creationId xmlns:a16="http://schemas.microsoft.com/office/drawing/2014/main" id="{0FFBAF78-1897-EADB-4C8C-5008EFEB680B}"/>
                </a:ext>
              </a:extLst>
            </p:cNvPr>
            <p:cNvSpPr/>
            <p:nvPr/>
          </p:nvSpPr>
          <p:spPr>
            <a:xfrm>
              <a:off x="5026835" y="1345310"/>
              <a:ext cx="61496" cy="264223"/>
            </a:xfrm>
            <a:custGeom>
              <a:avLst/>
              <a:gdLst>
                <a:gd name="connsiteX0" fmla="*/ 40734 w 61496"/>
                <a:gd name="connsiteY0" fmla="*/ 102665 h 264223"/>
                <a:gd name="connsiteX1" fmla="*/ 40734 w 61496"/>
                <a:gd name="connsiteY1" fmla="*/ -205 h 264223"/>
                <a:gd name="connsiteX2" fmla="*/ 20541 w 61496"/>
                <a:gd name="connsiteY2" fmla="*/ -205 h 264223"/>
                <a:gd name="connsiteX3" fmla="*/ 20541 w 61496"/>
                <a:gd name="connsiteY3" fmla="*/ 102665 h 264223"/>
                <a:gd name="connsiteX4" fmla="*/ 1424 w 61496"/>
                <a:gd name="connsiteY4" fmla="*/ 140699 h 264223"/>
                <a:gd name="connsiteX5" fmla="*/ 20541 w 61496"/>
                <a:gd name="connsiteY5" fmla="*/ 159815 h 264223"/>
                <a:gd name="connsiteX6" fmla="*/ 20541 w 61496"/>
                <a:gd name="connsiteY6" fmla="*/ 264019 h 264223"/>
                <a:gd name="connsiteX7" fmla="*/ 40734 w 61496"/>
                <a:gd name="connsiteY7" fmla="*/ 264019 h 264223"/>
                <a:gd name="connsiteX8" fmla="*/ 40734 w 61496"/>
                <a:gd name="connsiteY8" fmla="*/ 159530 h 264223"/>
                <a:gd name="connsiteX9" fmla="*/ 59851 w 61496"/>
                <a:gd name="connsiteY9" fmla="*/ 121496 h 264223"/>
                <a:gd name="connsiteX10" fmla="*/ 40734 w 61496"/>
                <a:gd name="connsiteY10" fmla="*/ 102380 h 26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96" h="264223">
                  <a:moveTo>
                    <a:pt x="40734" y="102665"/>
                  </a:moveTo>
                  <a:lnTo>
                    <a:pt x="40734" y="-205"/>
                  </a:lnTo>
                  <a:lnTo>
                    <a:pt x="20541" y="-205"/>
                  </a:lnTo>
                  <a:lnTo>
                    <a:pt x="20541" y="102665"/>
                  </a:lnTo>
                  <a:cubicBezTo>
                    <a:pt x="4758" y="107885"/>
                    <a:pt x="-3805" y="124916"/>
                    <a:pt x="1424" y="140699"/>
                  </a:cubicBezTo>
                  <a:cubicBezTo>
                    <a:pt x="4415" y="149738"/>
                    <a:pt x="11502" y="156825"/>
                    <a:pt x="20541" y="159815"/>
                  </a:cubicBezTo>
                  <a:lnTo>
                    <a:pt x="20541" y="264019"/>
                  </a:lnTo>
                  <a:lnTo>
                    <a:pt x="40734" y="264019"/>
                  </a:lnTo>
                  <a:lnTo>
                    <a:pt x="40734" y="159530"/>
                  </a:lnTo>
                  <a:cubicBezTo>
                    <a:pt x="56517" y="154310"/>
                    <a:pt x="65080" y="137279"/>
                    <a:pt x="59851" y="121496"/>
                  </a:cubicBezTo>
                  <a:cubicBezTo>
                    <a:pt x="56860" y="112457"/>
                    <a:pt x="49773" y="105371"/>
                    <a:pt x="40734" y="102380"/>
                  </a:cubicBezTo>
                  <a:close/>
                </a:path>
              </a:pathLst>
            </a:custGeom>
            <a:grpFill/>
            <a:ln w="9525" cap="flat">
              <a:noFill/>
              <a:prstDash val="solid"/>
              <a:miter/>
            </a:ln>
          </p:spPr>
          <p:txBody>
            <a:bodyPr rtlCol="0" anchor="ctr"/>
            <a:lstStyle/>
            <a:p>
              <a:endParaRPr lang="es-ES"/>
            </a:p>
          </p:txBody>
        </p:sp>
        <p:sp>
          <p:nvSpPr>
            <p:cNvPr id="31" name="Forma libre: forma 44">
              <a:extLst>
                <a:ext uri="{FF2B5EF4-FFF2-40B4-BE49-F238E27FC236}">
                  <a16:creationId xmlns:a16="http://schemas.microsoft.com/office/drawing/2014/main" id="{C27E76DD-237E-D564-E187-D2E674F8A056}"/>
                </a:ext>
              </a:extLst>
            </p:cNvPr>
            <p:cNvSpPr/>
            <p:nvPr/>
          </p:nvSpPr>
          <p:spPr>
            <a:xfrm>
              <a:off x="4900135" y="1571148"/>
              <a:ext cx="72390" cy="38100"/>
            </a:xfrm>
            <a:custGeom>
              <a:avLst/>
              <a:gdLst>
                <a:gd name="connsiteX0" fmla="*/ -111 w 72390"/>
                <a:gd name="connsiteY0" fmla="*/ 37895 h 38100"/>
                <a:gd name="connsiteX1" fmla="*/ 72279 w 72390"/>
                <a:gd name="connsiteY1" fmla="*/ 37895 h 38100"/>
                <a:gd name="connsiteX2" fmla="*/ 36085 w 72390"/>
                <a:gd name="connsiteY2" fmla="*/ -205 h 38100"/>
              </a:gdLst>
              <a:ahLst/>
              <a:cxnLst>
                <a:cxn ang="0">
                  <a:pos x="connsiteX0" y="connsiteY0"/>
                </a:cxn>
                <a:cxn ang="0">
                  <a:pos x="connsiteX1" y="connsiteY1"/>
                </a:cxn>
                <a:cxn ang="0">
                  <a:pos x="connsiteX2" y="connsiteY2"/>
                </a:cxn>
              </a:cxnLst>
              <a:rect l="l" t="t" r="r" b="b"/>
              <a:pathLst>
                <a:path w="72390" h="38100">
                  <a:moveTo>
                    <a:pt x="-111" y="37895"/>
                  </a:moveTo>
                  <a:lnTo>
                    <a:pt x="72279" y="37895"/>
                  </a:lnTo>
                  <a:lnTo>
                    <a:pt x="36085" y="-205"/>
                  </a:lnTo>
                  <a:close/>
                </a:path>
              </a:pathLst>
            </a:custGeom>
            <a:grpFill/>
            <a:ln w="9525" cap="flat">
              <a:noFill/>
              <a:prstDash val="solid"/>
              <a:miter/>
            </a:ln>
          </p:spPr>
          <p:txBody>
            <a:bodyPr rtlCol="0" anchor="ctr"/>
            <a:lstStyle/>
            <a:p>
              <a:endParaRPr lang="es-ES"/>
            </a:p>
          </p:txBody>
        </p:sp>
        <p:sp>
          <p:nvSpPr>
            <p:cNvPr id="32" name="Forma libre: forma 45">
              <a:extLst>
                <a:ext uri="{FF2B5EF4-FFF2-40B4-BE49-F238E27FC236}">
                  <a16:creationId xmlns:a16="http://schemas.microsoft.com/office/drawing/2014/main" id="{A54DA8D6-E747-3DEF-BB61-F787E3E37B0F}"/>
                </a:ext>
              </a:extLst>
            </p:cNvPr>
            <p:cNvSpPr/>
            <p:nvPr/>
          </p:nvSpPr>
          <p:spPr>
            <a:xfrm>
              <a:off x="4845462" y="1345025"/>
              <a:ext cx="181737" cy="264223"/>
            </a:xfrm>
            <a:custGeom>
              <a:avLst/>
              <a:gdLst>
                <a:gd name="connsiteX0" fmla="*/ -111 w 181737"/>
                <a:gd name="connsiteY0" fmla="*/ 234872 h 264223"/>
                <a:gd name="connsiteX1" fmla="*/ -111 w 181737"/>
                <a:gd name="connsiteY1" fmla="*/ 264019 h 264223"/>
                <a:gd name="connsiteX2" fmla="*/ 25988 w 181737"/>
                <a:gd name="connsiteY2" fmla="*/ 264019 h 264223"/>
                <a:gd name="connsiteX3" fmla="*/ 80661 w 181737"/>
                <a:gd name="connsiteY3" fmla="*/ 208012 h 264223"/>
                <a:gd name="connsiteX4" fmla="*/ 80661 w 181737"/>
                <a:gd name="connsiteY4" fmla="*/ 181818 h 264223"/>
                <a:gd name="connsiteX5" fmla="*/ 100854 w 181737"/>
                <a:gd name="connsiteY5" fmla="*/ 181818 h 264223"/>
                <a:gd name="connsiteX6" fmla="*/ 100854 w 181737"/>
                <a:gd name="connsiteY6" fmla="*/ 208012 h 264223"/>
                <a:gd name="connsiteX7" fmla="*/ 155528 w 181737"/>
                <a:gd name="connsiteY7" fmla="*/ 264019 h 264223"/>
                <a:gd name="connsiteX8" fmla="*/ 181626 w 181737"/>
                <a:gd name="connsiteY8" fmla="*/ 264019 h 264223"/>
                <a:gd name="connsiteX9" fmla="*/ 181626 w 181737"/>
                <a:gd name="connsiteY9" fmla="*/ 234872 h 264223"/>
                <a:gd name="connsiteX10" fmla="*/ 141240 w 181737"/>
                <a:gd name="connsiteY10" fmla="*/ 146957 h 264223"/>
                <a:gd name="connsiteX11" fmla="*/ 141240 w 181737"/>
                <a:gd name="connsiteY11" fmla="*/ 115905 h 264223"/>
                <a:gd name="connsiteX12" fmla="*/ 181626 w 181737"/>
                <a:gd name="connsiteY12" fmla="*/ 28085 h 264223"/>
                <a:gd name="connsiteX13" fmla="*/ 181626 w 181737"/>
                <a:gd name="connsiteY13" fmla="*/ 272 h 264223"/>
                <a:gd name="connsiteX14" fmla="*/ 100854 w 181737"/>
                <a:gd name="connsiteY14" fmla="*/ 272 h 264223"/>
                <a:gd name="connsiteX15" fmla="*/ 100854 w 181737"/>
                <a:gd name="connsiteY15" fmla="*/ 1605 h 264223"/>
                <a:gd name="connsiteX16" fmla="*/ 121047 w 181737"/>
                <a:gd name="connsiteY16" fmla="*/ 30180 h 264223"/>
                <a:gd name="connsiteX17" fmla="*/ 100854 w 181737"/>
                <a:gd name="connsiteY17" fmla="*/ 30180 h 264223"/>
                <a:gd name="connsiteX18" fmla="*/ 90758 w 181737"/>
                <a:gd name="connsiteY18" fmla="*/ 20084 h 264223"/>
                <a:gd name="connsiteX19" fmla="*/ 80661 w 181737"/>
                <a:gd name="connsiteY19" fmla="*/ 30180 h 264223"/>
                <a:gd name="connsiteX20" fmla="*/ 90758 w 181737"/>
                <a:gd name="connsiteY20" fmla="*/ 40277 h 264223"/>
                <a:gd name="connsiteX21" fmla="*/ 120828 w 181737"/>
                <a:gd name="connsiteY21" fmla="*/ 70776 h 264223"/>
                <a:gd name="connsiteX22" fmla="*/ 100854 w 181737"/>
                <a:gd name="connsiteY22" fmla="*/ 99046 h 264223"/>
                <a:gd name="connsiteX23" fmla="*/ 100854 w 181737"/>
                <a:gd name="connsiteY23" fmla="*/ 121049 h 264223"/>
                <a:gd name="connsiteX24" fmla="*/ 80661 w 181737"/>
                <a:gd name="connsiteY24" fmla="*/ 121049 h 264223"/>
                <a:gd name="connsiteX25" fmla="*/ 80661 w 181737"/>
                <a:gd name="connsiteY25" fmla="*/ 99046 h 264223"/>
                <a:gd name="connsiteX26" fmla="*/ 60468 w 181737"/>
                <a:gd name="connsiteY26" fmla="*/ 70471 h 264223"/>
                <a:gd name="connsiteX27" fmla="*/ 80661 w 181737"/>
                <a:gd name="connsiteY27" fmla="*/ 70471 h 264223"/>
                <a:gd name="connsiteX28" fmla="*/ 90758 w 181737"/>
                <a:gd name="connsiteY28" fmla="*/ 80567 h 264223"/>
                <a:gd name="connsiteX29" fmla="*/ 100854 w 181737"/>
                <a:gd name="connsiteY29" fmla="*/ 70471 h 264223"/>
                <a:gd name="connsiteX30" fmla="*/ 90948 w 181737"/>
                <a:gd name="connsiteY30" fmla="*/ 60374 h 264223"/>
                <a:gd name="connsiteX31" fmla="*/ 90758 w 181737"/>
                <a:gd name="connsiteY31" fmla="*/ 60374 h 264223"/>
                <a:gd name="connsiteX32" fmla="*/ 60687 w 181737"/>
                <a:gd name="connsiteY32" fmla="*/ 29875 h 264223"/>
                <a:gd name="connsiteX33" fmla="*/ 80661 w 181737"/>
                <a:gd name="connsiteY33" fmla="*/ 1605 h 264223"/>
                <a:gd name="connsiteX34" fmla="*/ 80661 w 181737"/>
                <a:gd name="connsiteY34" fmla="*/ -205 h 264223"/>
                <a:gd name="connsiteX35" fmla="*/ -111 w 181737"/>
                <a:gd name="connsiteY35" fmla="*/ -205 h 264223"/>
                <a:gd name="connsiteX36" fmla="*/ -111 w 181737"/>
                <a:gd name="connsiteY36" fmla="*/ 27608 h 264223"/>
                <a:gd name="connsiteX37" fmla="*/ 40275 w 181737"/>
                <a:gd name="connsiteY37" fmla="*/ 115429 h 264223"/>
                <a:gd name="connsiteX38" fmla="*/ 40275 w 181737"/>
                <a:gd name="connsiteY38" fmla="*/ 146671 h 264223"/>
                <a:gd name="connsiteX39" fmla="*/ -111 w 181737"/>
                <a:gd name="connsiteY39" fmla="*/ 234872 h 264223"/>
                <a:gd name="connsiteX40" fmla="*/ 80661 w 181737"/>
                <a:gd name="connsiteY40" fmla="*/ 141432 h 264223"/>
                <a:gd name="connsiteX41" fmla="*/ 100854 w 181737"/>
                <a:gd name="connsiteY41" fmla="*/ 141432 h 264223"/>
                <a:gd name="connsiteX42" fmla="*/ 100854 w 181737"/>
                <a:gd name="connsiteY42" fmla="*/ 161625 h 264223"/>
                <a:gd name="connsiteX43" fmla="*/ 80661 w 181737"/>
                <a:gd name="connsiteY43" fmla="*/ 161625 h 264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1737" h="264223">
                  <a:moveTo>
                    <a:pt x="-111" y="234872"/>
                  </a:moveTo>
                  <a:lnTo>
                    <a:pt x="-111" y="264019"/>
                  </a:lnTo>
                  <a:lnTo>
                    <a:pt x="25988" y="264019"/>
                  </a:lnTo>
                  <a:lnTo>
                    <a:pt x="80661" y="208012"/>
                  </a:lnTo>
                  <a:lnTo>
                    <a:pt x="80661" y="181818"/>
                  </a:lnTo>
                  <a:lnTo>
                    <a:pt x="100854" y="181818"/>
                  </a:lnTo>
                  <a:lnTo>
                    <a:pt x="100854" y="208012"/>
                  </a:lnTo>
                  <a:lnTo>
                    <a:pt x="155528" y="264019"/>
                  </a:lnTo>
                  <a:lnTo>
                    <a:pt x="181626" y="264019"/>
                  </a:lnTo>
                  <a:lnTo>
                    <a:pt x="181626" y="234872"/>
                  </a:lnTo>
                  <a:cubicBezTo>
                    <a:pt x="181607" y="201087"/>
                    <a:pt x="166863" y="168979"/>
                    <a:pt x="141240" y="146957"/>
                  </a:cubicBezTo>
                  <a:lnTo>
                    <a:pt x="141240" y="115905"/>
                  </a:lnTo>
                  <a:cubicBezTo>
                    <a:pt x="166863" y="93912"/>
                    <a:pt x="181607" y="61841"/>
                    <a:pt x="181626" y="28085"/>
                  </a:cubicBezTo>
                  <a:lnTo>
                    <a:pt x="181626" y="272"/>
                  </a:lnTo>
                  <a:lnTo>
                    <a:pt x="100854" y="272"/>
                  </a:lnTo>
                  <a:lnTo>
                    <a:pt x="100854" y="1605"/>
                  </a:lnTo>
                  <a:cubicBezTo>
                    <a:pt x="112961" y="5882"/>
                    <a:pt x="121057" y="17340"/>
                    <a:pt x="121047" y="30180"/>
                  </a:cubicBezTo>
                  <a:lnTo>
                    <a:pt x="100854" y="30180"/>
                  </a:lnTo>
                  <a:cubicBezTo>
                    <a:pt x="100854" y="24608"/>
                    <a:pt x="96330" y="20084"/>
                    <a:pt x="90758" y="20084"/>
                  </a:cubicBezTo>
                  <a:cubicBezTo>
                    <a:pt x="85186" y="20084"/>
                    <a:pt x="80661" y="24608"/>
                    <a:pt x="80661" y="30180"/>
                  </a:cubicBezTo>
                  <a:cubicBezTo>
                    <a:pt x="80709" y="35733"/>
                    <a:pt x="85205" y="40229"/>
                    <a:pt x="90758" y="40277"/>
                  </a:cubicBezTo>
                  <a:cubicBezTo>
                    <a:pt x="107484" y="40391"/>
                    <a:pt x="120952" y="54050"/>
                    <a:pt x="120828" y="70776"/>
                  </a:cubicBezTo>
                  <a:cubicBezTo>
                    <a:pt x="120742" y="83454"/>
                    <a:pt x="112770" y="94731"/>
                    <a:pt x="100854" y="99046"/>
                  </a:cubicBezTo>
                  <a:lnTo>
                    <a:pt x="100854" y="121049"/>
                  </a:lnTo>
                  <a:lnTo>
                    <a:pt x="80661" y="121049"/>
                  </a:lnTo>
                  <a:lnTo>
                    <a:pt x="80661" y="99046"/>
                  </a:lnTo>
                  <a:cubicBezTo>
                    <a:pt x="68555" y="94769"/>
                    <a:pt x="60459" y="83311"/>
                    <a:pt x="60468" y="70471"/>
                  </a:cubicBezTo>
                  <a:lnTo>
                    <a:pt x="80661" y="70471"/>
                  </a:lnTo>
                  <a:cubicBezTo>
                    <a:pt x="80661" y="76043"/>
                    <a:pt x="85186" y="80567"/>
                    <a:pt x="90758" y="80567"/>
                  </a:cubicBezTo>
                  <a:cubicBezTo>
                    <a:pt x="96330" y="80567"/>
                    <a:pt x="100854" y="76043"/>
                    <a:pt x="100854" y="70471"/>
                  </a:cubicBezTo>
                  <a:cubicBezTo>
                    <a:pt x="100911" y="64946"/>
                    <a:pt x="96473" y="60432"/>
                    <a:pt x="90948" y="60374"/>
                  </a:cubicBezTo>
                  <a:cubicBezTo>
                    <a:pt x="90882" y="60374"/>
                    <a:pt x="90824" y="60374"/>
                    <a:pt x="90758" y="60374"/>
                  </a:cubicBezTo>
                  <a:cubicBezTo>
                    <a:pt x="74032" y="60260"/>
                    <a:pt x="60563" y="46601"/>
                    <a:pt x="60687" y="29875"/>
                  </a:cubicBezTo>
                  <a:cubicBezTo>
                    <a:pt x="60773" y="17198"/>
                    <a:pt x="68745" y="5920"/>
                    <a:pt x="80661" y="1605"/>
                  </a:cubicBezTo>
                  <a:lnTo>
                    <a:pt x="80661" y="-205"/>
                  </a:lnTo>
                  <a:lnTo>
                    <a:pt x="-111" y="-205"/>
                  </a:lnTo>
                  <a:lnTo>
                    <a:pt x="-111" y="27608"/>
                  </a:lnTo>
                  <a:cubicBezTo>
                    <a:pt x="-92" y="61365"/>
                    <a:pt x="14653" y="93436"/>
                    <a:pt x="40275" y="115429"/>
                  </a:cubicBezTo>
                  <a:lnTo>
                    <a:pt x="40275" y="146671"/>
                  </a:lnTo>
                  <a:cubicBezTo>
                    <a:pt x="14577" y="168759"/>
                    <a:pt x="-178" y="200983"/>
                    <a:pt x="-111" y="234872"/>
                  </a:cubicBezTo>
                  <a:close/>
                  <a:moveTo>
                    <a:pt x="80661" y="141432"/>
                  </a:moveTo>
                  <a:lnTo>
                    <a:pt x="100854" y="141432"/>
                  </a:lnTo>
                  <a:lnTo>
                    <a:pt x="100854" y="161625"/>
                  </a:lnTo>
                  <a:lnTo>
                    <a:pt x="80661" y="161625"/>
                  </a:lnTo>
                  <a:close/>
                </a:path>
              </a:pathLst>
            </a:custGeom>
            <a:grpFill/>
            <a:ln w="9525" cap="flat">
              <a:noFill/>
              <a:prstDash val="solid"/>
              <a:miter/>
            </a:ln>
          </p:spPr>
          <p:txBody>
            <a:bodyPr rtlCol="0" anchor="ctr"/>
            <a:lstStyle/>
            <a:p>
              <a:endParaRPr lang="es-ES"/>
            </a:p>
          </p:txBody>
        </p:sp>
        <p:sp>
          <p:nvSpPr>
            <p:cNvPr id="33" name="Forma libre: forma 46">
              <a:extLst>
                <a:ext uri="{FF2B5EF4-FFF2-40B4-BE49-F238E27FC236}">
                  <a16:creationId xmlns:a16="http://schemas.microsoft.com/office/drawing/2014/main" id="{4787F95F-B774-EDBA-5A5B-9EB53106B00E}"/>
                </a:ext>
              </a:extLst>
            </p:cNvPr>
            <p:cNvSpPr/>
            <p:nvPr/>
          </p:nvSpPr>
          <p:spPr>
            <a:xfrm>
              <a:off x="4784883" y="1304925"/>
              <a:ext cx="302990" cy="20192"/>
            </a:xfrm>
            <a:custGeom>
              <a:avLst/>
              <a:gdLst>
                <a:gd name="connsiteX0" fmla="*/ -111 w 302990"/>
                <a:gd name="connsiteY0" fmla="*/ -205 h 20192"/>
                <a:gd name="connsiteX1" fmla="*/ 302879 w 302990"/>
                <a:gd name="connsiteY1" fmla="*/ -205 h 20192"/>
                <a:gd name="connsiteX2" fmla="*/ 302879 w 302990"/>
                <a:gd name="connsiteY2" fmla="*/ 19988 h 20192"/>
                <a:gd name="connsiteX3" fmla="*/ -111 w 302990"/>
                <a:gd name="connsiteY3" fmla="*/ 19988 h 20192"/>
              </a:gdLst>
              <a:ahLst/>
              <a:cxnLst>
                <a:cxn ang="0">
                  <a:pos x="connsiteX0" y="connsiteY0"/>
                </a:cxn>
                <a:cxn ang="0">
                  <a:pos x="connsiteX1" y="connsiteY1"/>
                </a:cxn>
                <a:cxn ang="0">
                  <a:pos x="connsiteX2" y="connsiteY2"/>
                </a:cxn>
                <a:cxn ang="0">
                  <a:pos x="connsiteX3" y="connsiteY3"/>
                </a:cxn>
              </a:cxnLst>
              <a:rect l="l" t="t" r="r" b="b"/>
              <a:pathLst>
                <a:path w="302990" h="20192">
                  <a:moveTo>
                    <a:pt x="-111" y="-205"/>
                  </a:moveTo>
                  <a:lnTo>
                    <a:pt x="302879" y="-205"/>
                  </a:lnTo>
                  <a:lnTo>
                    <a:pt x="302879" y="19988"/>
                  </a:lnTo>
                  <a:lnTo>
                    <a:pt x="-111" y="19988"/>
                  </a:lnTo>
                  <a:close/>
                </a:path>
              </a:pathLst>
            </a:custGeom>
            <a:grpFill/>
            <a:ln w="9525" cap="flat">
              <a:noFill/>
              <a:prstDash val="solid"/>
              <a:miter/>
            </a:ln>
          </p:spPr>
          <p:txBody>
            <a:bodyPr rtlCol="0" anchor="ctr"/>
            <a:lstStyle/>
            <a:p>
              <a:endParaRPr lang="es-ES"/>
            </a:p>
          </p:txBody>
        </p:sp>
        <p:sp>
          <p:nvSpPr>
            <p:cNvPr id="34" name="Forma libre: forma 47">
              <a:extLst>
                <a:ext uri="{FF2B5EF4-FFF2-40B4-BE49-F238E27FC236}">
                  <a16:creationId xmlns:a16="http://schemas.microsoft.com/office/drawing/2014/main" id="{24CF3292-89FE-528D-6C9F-EEC3A0CD40D5}"/>
                </a:ext>
              </a:extLst>
            </p:cNvPr>
            <p:cNvSpPr/>
            <p:nvPr/>
          </p:nvSpPr>
          <p:spPr>
            <a:xfrm>
              <a:off x="4784883" y="1629441"/>
              <a:ext cx="302990" cy="20192"/>
            </a:xfrm>
            <a:custGeom>
              <a:avLst/>
              <a:gdLst>
                <a:gd name="connsiteX0" fmla="*/ -111 w 302990"/>
                <a:gd name="connsiteY0" fmla="*/ -205 h 20192"/>
                <a:gd name="connsiteX1" fmla="*/ 302879 w 302990"/>
                <a:gd name="connsiteY1" fmla="*/ -205 h 20192"/>
                <a:gd name="connsiteX2" fmla="*/ 302879 w 302990"/>
                <a:gd name="connsiteY2" fmla="*/ 19988 h 20192"/>
                <a:gd name="connsiteX3" fmla="*/ -111 w 302990"/>
                <a:gd name="connsiteY3" fmla="*/ 19988 h 20192"/>
              </a:gdLst>
              <a:ahLst/>
              <a:cxnLst>
                <a:cxn ang="0">
                  <a:pos x="connsiteX0" y="connsiteY0"/>
                </a:cxn>
                <a:cxn ang="0">
                  <a:pos x="connsiteX1" y="connsiteY1"/>
                </a:cxn>
                <a:cxn ang="0">
                  <a:pos x="connsiteX2" y="connsiteY2"/>
                </a:cxn>
                <a:cxn ang="0">
                  <a:pos x="connsiteX3" y="connsiteY3"/>
                </a:cxn>
              </a:cxnLst>
              <a:rect l="l" t="t" r="r" b="b"/>
              <a:pathLst>
                <a:path w="302990" h="20192">
                  <a:moveTo>
                    <a:pt x="-111" y="-205"/>
                  </a:moveTo>
                  <a:lnTo>
                    <a:pt x="302879" y="-205"/>
                  </a:lnTo>
                  <a:lnTo>
                    <a:pt x="302879" y="19988"/>
                  </a:lnTo>
                  <a:lnTo>
                    <a:pt x="-111" y="19988"/>
                  </a:lnTo>
                  <a:close/>
                </a:path>
              </a:pathLst>
            </a:custGeom>
            <a:grpFill/>
            <a:ln w="9525" cap="flat">
              <a:noFill/>
              <a:prstDash val="solid"/>
              <a:miter/>
            </a:ln>
          </p:spPr>
          <p:txBody>
            <a:bodyPr rtlCol="0" anchor="ctr"/>
            <a:lstStyle/>
            <a:p>
              <a:endParaRPr lang="es-ES"/>
            </a:p>
          </p:txBody>
        </p:sp>
        <p:sp>
          <p:nvSpPr>
            <p:cNvPr id="35" name="Forma libre: forma 48">
              <a:extLst>
                <a:ext uri="{FF2B5EF4-FFF2-40B4-BE49-F238E27FC236}">
                  <a16:creationId xmlns:a16="http://schemas.microsoft.com/office/drawing/2014/main" id="{5710874E-DF46-BA1B-83D7-F47C7D2CE019}"/>
                </a:ext>
              </a:extLst>
            </p:cNvPr>
            <p:cNvSpPr/>
            <p:nvPr/>
          </p:nvSpPr>
          <p:spPr>
            <a:xfrm>
              <a:off x="4784424" y="1345025"/>
              <a:ext cx="61492" cy="264509"/>
            </a:xfrm>
            <a:custGeom>
              <a:avLst/>
              <a:gdLst>
                <a:gd name="connsiteX0" fmla="*/ 20541 w 61492"/>
                <a:gd name="connsiteY0" fmla="*/ 81 h 264509"/>
                <a:gd name="connsiteX1" fmla="*/ 20541 w 61492"/>
                <a:gd name="connsiteY1" fmla="*/ 102951 h 264509"/>
                <a:gd name="connsiteX2" fmla="*/ 1424 w 61492"/>
                <a:gd name="connsiteY2" fmla="*/ 140984 h 264509"/>
                <a:gd name="connsiteX3" fmla="*/ 20541 w 61492"/>
                <a:gd name="connsiteY3" fmla="*/ 160101 h 264509"/>
                <a:gd name="connsiteX4" fmla="*/ 20541 w 61492"/>
                <a:gd name="connsiteY4" fmla="*/ 264305 h 264509"/>
                <a:gd name="connsiteX5" fmla="*/ 40734 w 61492"/>
                <a:gd name="connsiteY5" fmla="*/ 264305 h 264509"/>
                <a:gd name="connsiteX6" fmla="*/ 40734 w 61492"/>
                <a:gd name="connsiteY6" fmla="*/ 159815 h 264509"/>
                <a:gd name="connsiteX7" fmla="*/ 59851 w 61492"/>
                <a:gd name="connsiteY7" fmla="*/ 121782 h 264509"/>
                <a:gd name="connsiteX8" fmla="*/ 40734 w 61492"/>
                <a:gd name="connsiteY8" fmla="*/ 102665 h 264509"/>
                <a:gd name="connsiteX9" fmla="*/ 40734 w 61492"/>
                <a:gd name="connsiteY9" fmla="*/ -205 h 26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92" h="264509">
                  <a:moveTo>
                    <a:pt x="20541" y="81"/>
                  </a:moveTo>
                  <a:lnTo>
                    <a:pt x="20541" y="102951"/>
                  </a:lnTo>
                  <a:cubicBezTo>
                    <a:pt x="4758" y="108171"/>
                    <a:pt x="-3805" y="125202"/>
                    <a:pt x="1424" y="140984"/>
                  </a:cubicBezTo>
                  <a:cubicBezTo>
                    <a:pt x="4415" y="150024"/>
                    <a:pt x="11501" y="157110"/>
                    <a:pt x="20541" y="160101"/>
                  </a:cubicBezTo>
                  <a:lnTo>
                    <a:pt x="20541" y="264305"/>
                  </a:lnTo>
                  <a:lnTo>
                    <a:pt x="40734" y="264305"/>
                  </a:lnTo>
                  <a:lnTo>
                    <a:pt x="40734" y="159815"/>
                  </a:lnTo>
                  <a:cubicBezTo>
                    <a:pt x="56517" y="154596"/>
                    <a:pt x="65070" y="137565"/>
                    <a:pt x="59851" y="121782"/>
                  </a:cubicBezTo>
                  <a:cubicBezTo>
                    <a:pt x="56860" y="112743"/>
                    <a:pt x="49773" y="105656"/>
                    <a:pt x="40734" y="102665"/>
                  </a:cubicBezTo>
                  <a:lnTo>
                    <a:pt x="40734" y="-205"/>
                  </a:lnTo>
                  <a:close/>
                </a:path>
              </a:pathLst>
            </a:custGeom>
            <a:grpFill/>
            <a:ln w="9525" cap="flat">
              <a:noFill/>
              <a:prstDash val="solid"/>
              <a:miter/>
            </a:ln>
          </p:spPr>
          <p:txBody>
            <a:bodyPr rtlCol="0" anchor="ctr"/>
            <a:lstStyle/>
            <a:p>
              <a:endParaRPr lang="es-ES"/>
            </a:p>
          </p:txBody>
        </p:sp>
      </p:grpSp>
    </p:spTree>
    <p:extLst>
      <p:ext uri="{BB962C8B-B14F-4D97-AF65-F5344CB8AC3E}">
        <p14:creationId xmlns:p14="http://schemas.microsoft.com/office/powerpoint/2010/main" val="35906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80"/>
                                        </p:tgtEl>
                                        <p:attrNameLst>
                                          <p:attrName>ppt_x</p:attrName>
                                        </p:attrNameLst>
                                      </p:cBhvr>
                                      <p:tavLst>
                                        <p:tav tm="0">
                                          <p:val>
                                            <p:strVal val="ppt_x"/>
                                          </p:val>
                                        </p:tav>
                                        <p:tav tm="100000">
                                          <p:val>
                                            <p:strVal val="ppt_x"/>
                                          </p:val>
                                        </p:tav>
                                      </p:tavLst>
                                    </p:anim>
                                    <p:anim calcmode="lin" valueType="num">
                                      <p:cBhvr>
                                        <p:cTn id="7" dur="12500"/>
                                        <p:tgtEl>
                                          <p:spTgt spid="80"/>
                                        </p:tgtEl>
                                        <p:attrNameLst>
                                          <p:attrName>ppt_y</p:attrName>
                                        </p:attrNameLst>
                                      </p:cBhvr>
                                      <p:tavLst>
                                        <p:tav tm="0">
                                          <p:val>
                                            <p:strVal val="ppt_y-1"/>
                                          </p:val>
                                        </p:tav>
                                        <p:tav tm="100000">
                                          <p:val>
                                            <p:strVal val="ppt_y+1"/>
                                          </p:val>
                                        </p:tav>
                                      </p:tavLst>
                                    </p:anim>
                                    <p:set>
                                      <p:cBhvr>
                                        <p:cTn id="8" dur="1" fill="hold">
                                          <p:stCondLst>
                                            <p:cond delay="12499"/>
                                          </p:stCondLst>
                                        </p:cTn>
                                        <p:tgtEl>
                                          <p:spTgt spid="80"/>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69"/>
                                        </p:tgtEl>
                                        <p:attrNameLst>
                                          <p:attrName>ppt_x</p:attrName>
                                        </p:attrNameLst>
                                      </p:cBhvr>
                                      <p:tavLst>
                                        <p:tav tm="0">
                                          <p:val>
                                            <p:strVal val="ppt_x"/>
                                          </p:val>
                                        </p:tav>
                                        <p:tav tm="100000">
                                          <p:val>
                                            <p:strVal val="ppt_x"/>
                                          </p:val>
                                        </p:tav>
                                      </p:tavLst>
                                    </p:anim>
                                    <p:anim calcmode="lin" valueType="num">
                                      <p:cBhvr>
                                        <p:cTn id="11" dur="10290"/>
                                        <p:tgtEl>
                                          <p:spTgt spid="69"/>
                                        </p:tgtEl>
                                        <p:attrNameLst>
                                          <p:attrName>ppt_y</p:attrName>
                                        </p:attrNameLst>
                                      </p:cBhvr>
                                      <p:tavLst>
                                        <p:tav tm="0">
                                          <p:val>
                                            <p:strVal val="ppt_y-1"/>
                                          </p:val>
                                        </p:tav>
                                        <p:tav tm="100000">
                                          <p:val>
                                            <p:strVal val="ppt_y+1"/>
                                          </p:val>
                                        </p:tav>
                                      </p:tavLst>
                                    </p:anim>
                                    <p:set>
                                      <p:cBhvr>
                                        <p:cTn id="12" dur="1" fill="hold">
                                          <p:stCondLst>
                                            <p:cond delay="10289"/>
                                          </p:stCondLst>
                                        </p:cTn>
                                        <p:tgtEl>
                                          <p:spTgt spid="69"/>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75"/>
                                        </p:tgtEl>
                                        <p:attrNameLst>
                                          <p:attrName>ppt_x</p:attrName>
                                        </p:attrNameLst>
                                      </p:cBhvr>
                                      <p:tavLst>
                                        <p:tav tm="0">
                                          <p:val>
                                            <p:strVal val="ppt_x"/>
                                          </p:val>
                                        </p:tav>
                                        <p:tav tm="100000">
                                          <p:val>
                                            <p:strVal val="ppt_x"/>
                                          </p:val>
                                        </p:tav>
                                      </p:tavLst>
                                    </p:anim>
                                    <p:anim calcmode="lin" valueType="num">
                                      <p:cBhvr>
                                        <p:cTn id="15" dur="5290"/>
                                        <p:tgtEl>
                                          <p:spTgt spid="75"/>
                                        </p:tgtEl>
                                        <p:attrNameLst>
                                          <p:attrName>ppt_y</p:attrName>
                                        </p:attrNameLst>
                                      </p:cBhvr>
                                      <p:tavLst>
                                        <p:tav tm="0">
                                          <p:val>
                                            <p:strVal val="ppt_y-1"/>
                                          </p:val>
                                        </p:tav>
                                        <p:tav tm="100000">
                                          <p:val>
                                            <p:strVal val="ppt_y+1"/>
                                          </p:val>
                                        </p:tav>
                                      </p:tavLst>
                                    </p:anim>
                                    <p:set>
                                      <p:cBhvr>
                                        <p:cTn id="16" dur="1" fill="hold">
                                          <p:stCondLst>
                                            <p:cond delay="528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EA0A7F-FA2B-45AD-B026-F97D6DBDCD0F}"/>
              </a:ext>
            </a:extLst>
          </p:cNvPr>
          <p:cNvSpPr>
            <a:spLocks noGrp="1"/>
          </p:cNvSpPr>
          <p:nvPr>
            <p:ph type="title"/>
          </p:nvPr>
        </p:nvSpPr>
        <p:spPr>
          <a:xfrm>
            <a:off x="610155" y="999462"/>
            <a:ext cx="2690116" cy="2275646"/>
          </a:xfrm>
        </p:spPr>
        <p:txBody>
          <a:bodyPr/>
          <a:lstStyle/>
          <a:p>
            <a:r>
              <a:rPr lang="es-ES" dirty="0">
                <a:solidFill>
                  <a:srgbClr val="FFC000"/>
                </a:solidFill>
              </a:rPr>
              <a:t>HIGHEST REWARD </a:t>
            </a:r>
            <a:r>
              <a:rPr lang="es-ES" dirty="0"/>
              <a:t>IMAGES</a:t>
            </a:r>
            <a:endParaRPr lang="en-US" dirty="0">
              <a:solidFill>
                <a:schemeClr val="accent1"/>
              </a:solidFill>
            </a:endParaRPr>
          </a:p>
        </p:txBody>
      </p:sp>
      <p:cxnSp>
        <p:nvCxnSpPr>
          <p:cNvPr id="6" name="Conector recto 5">
            <a:extLst>
              <a:ext uri="{FF2B5EF4-FFF2-40B4-BE49-F238E27FC236}">
                <a16:creationId xmlns:a16="http://schemas.microsoft.com/office/drawing/2014/main" id="{B1C9B3CB-99D2-9051-2021-DE456B37C57C}"/>
              </a:ext>
            </a:extLst>
          </p:cNvPr>
          <p:cNvCxnSpPr>
            <a:cxnSpLocks/>
          </p:cNvCxnSpPr>
          <p:nvPr/>
        </p:nvCxnSpPr>
        <p:spPr>
          <a:xfrm flipV="1">
            <a:off x="547933" y="3497713"/>
            <a:ext cx="2936485" cy="13083"/>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42" name="Grupo 41">
            <a:extLst>
              <a:ext uri="{FF2B5EF4-FFF2-40B4-BE49-F238E27FC236}">
                <a16:creationId xmlns:a16="http://schemas.microsoft.com/office/drawing/2014/main" id="{413D0A7F-F534-22C0-DB42-E6A302CA09DB}"/>
              </a:ext>
            </a:extLst>
          </p:cNvPr>
          <p:cNvGrpSpPr/>
          <p:nvPr/>
        </p:nvGrpSpPr>
        <p:grpSpPr>
          <a:xfrm>
            <a:off x="200293" y="89621"/>
            <a:ext cx="8365671" cy="4543087"/>
            <a:chOff x="200293" y="89621"/>
            <a:chExt cx="8365671" cy="4543087"/>
          </a:xfrm>
        </p:grpSpPr>
        <p:pic>
          <p:nvPicPr>
            <p:cNvPr id="43" name="Gráfico 42">
              <a:extLst>
                <a:ext uri="{FF2B5EF4-FFF2-40B4-BE49-F238E27FC236}">
                  <a16:creationId xmlns:a16="http://schemas.microsoft.com/office/drawing/2014/main" id="{A676C985-7C58-A576-6324-89FC06A6635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6280650">
              <a:off x="239705" y="50209"/>
              <a:ext cx="942715" cy="1021539"/>
            </a:xfrm>
            <a:prstGeom prst="rect">
              <a:avLst/>
            </a:prstGeom>
          </p:spPr>
        </p:pic>
        <p:pic>
          <p:nvPicPr>
            <p:cNvPr id="44" name="Gráfico 43">
              <a:extLst>
                <a:ext uri="{FF2B5EF4-FFF2-40B4-BE49-F238E27FC236}">
                  <a16:creationId xmlns:a16="http://schemas.microsoft.com/office/drawing/2014/main" id="{C3EE347B-254A-7160-E57B-C454D4BCE5AE}"/>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6740812">
              <a:off x="7586823" y="-13901"/>
              <a:ext cx="684043" cy="986860"/>
            </a:xfrm>
            <a:prstGeom prst="rect">
              <a:avLst/>
            </a:prstGeom>
          </p:spPr>
        </p:pic>
        <p:pic>
          <p:nvPicPr>
            <p:cNvPr id="45" name="Gráfico 44">
              <a:extLst>
                <a:ext uri="{FF2B5EF4-FFF2-40B4-BE49-F238E27FC236}">
                  <a16:creationId xmlns:a16="http://schemas.microsoft.com/office/drawing/2014/main" id="{D9D25434-4A90-FABB-9679-1CC58966D847}"/>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408014">
              <a:off x="7643541" y="3710286"/>
              <a:ext cx="846709" cy="998136"/>
            </a:xfrm>
            <a:prstGeom prst="rect">
              <a:avLst/>
            </a:prstGeom>
          </p:spPr>
        </p:pic>
        <p:pic>
          <p:nvPicPr>
            <p:cNvPr id="46" name="Imagen 45" descr="Un globo de colores&#10;&#10;Descripción generada automáticamente con confianza baja">
              <a:extLst>
                <a:ext uri="{FF2B5EF4-FFF2-40B4-BE49-F238E27FC236}">
                  <a16:creationId xmlns:a16="http://schemas.microsoft.com/office/drawing/2014/main" id="{C5E5BAAB-4DA6-4603-87E4-429B8288C3B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rot="1024161" flipH="1">
              <a:off x="3831491" y="726511"/>
              <a:ext cx="497096" cy="379081"/>
            </a:xfrm>
            <a:prstGeom prst="rect">
              <a:avLst/>
            </a:prstGeom>
          </p:spPr>
        </p:pic>
      </p:grpSp>
      <p:grpSp>
        <p:nvGrpSpPr>
          <p:cNvPr id="48" name="Grupo 47">
            <a:extLst>
              <a:ext uri="{FF2B5EF4-FFF2-40B4-BE49-F238E27FC236}">
                <a16:creationId xmlns:a16="http://schemas.microsoft.com/office/drawing/2014/main" id="{5B8CC83A-3D1F-492F-DB5B-F41A91EDBE11}"/>
              </a:ext>
            </a:extLst>
          </p:cNvPr>
          <p:cNvGrpSpPr/>
          <p:nvPr/>
        </p:nvGrpSpPr>
        <p:grpSpPr>
          <a:xfrm>
            <a:off x="1476774" y="983473"/>
            <a:ext cx="7489279" cy="4027896"/>
            <a:chOff x="1476774" y="983473"/>
            <a:chExt cx="7489279" cy="4027896"/>
          </a:xfrm>
        </p:grpSpPr>
        <p:pic>
          <p:nvPicPr>
            <p:cNvPr id="49" name="Imagen 48" descr="Un dibujo de una persona&#10;&#10;Descripción generada automáticamente con confianza baja">
              <a:extLst>
                <a:ext uri="{FF2B5EF4-FFF2-40B4-BE49-F238E27FC236}">
                  <a16:creationId xmlns:a16="http://schemas.microsoft.com/office/drawing/2014/main" id="{D97A98C1-F136-4702-6637-9ACB15AF3D69}"/>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8471551" y="983473"/>
              <a:ext cx="494502" cy="511171"/>
            </a:xfrm>
            <a:prstGeom prst="rect">
              <a:avLst/>
            </a:prstGeom>
          </p:spPr>
        </p:pic>
        <p:pic>
          <p:nvPicPr>
            <p:cNvPr id="50" name="Imagen 49" descr="Imagen que contiene Patrón de fondo&#10;&#10;Descripción generada automáticamente">
              <a:extLst>
                <a:ext uri="{FF2B5EF4-FFF2-40B4-BE49-F238E27FC236}">
                  <a16:creationId xmlns:a16="http://schemas.microsoft.com/office/drawing/2014/main" id="{4BECF51E-D4AB-D88C-C7C9-AEF8E85CF206}"/>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346595" flipH="1">
              <a:off x="2305030" y="4444005"/>
              <a:ext cx="281272" cy="567364"/>
            </a:xfrm>
            <a:prstGeom prst="rect">
              <a:avLst/>
            </a:prstGeom>
          </p:spPr>
        </p:pic>
        <p:pic>
          <p:nvPicPr>
            <p:cNvPr id="51" name="Imagen 50" descr="Dibujo de una persona&#10;&#10;Descripción generada automáticamente con confianza media">
              <a:extLst>
                <a:ext uri="{FF2B5EF4-FFF2-40B4-BE49-F238E27FC236}">
                  <a16:creationId xmlns:a16="http://schemas.microsoft.com/office/drawing/2014/main" id="{4128791E-5F6A-6303-E1CF-F359F253BA34}"/>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4347818" y="1640351"/>
              <a:ext cx="565406" cy="351389"/>
            </a:xfrm>
            <a:prstGeom prst="rect">
              <a:avLst/>
            </a:prstGeom>
          </p:spPr>
        </p:pic>
        <p:pic>
          <p:nvPicPr>
            <p:cNvPr id="52" name="Imagen 51" descr="Un globo amarillo&#10;&#10;Descripción generada automáticamente con confianza media">
              <a:extLst>
                <a:ext uri="{FF2B5EF4-FFF2-40B4-BE49-F238E27FC236}">
                  <a16:creationId xmlns:a16="http://schemas.microsoft.com/office/drawing/2014/main" id="{FCE3EAB2-0561-AC86-9E6F-BC98E069A967}"/>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rot="19665246" flipH="1">
              <a:off x="1476774" y="4201296"/>
              <a:ext cx="365768" cy="528073"/>
            </a:xfrm>
            <a:prstGeom prst="rect">
              <a:avLst/>
            </a:prstGeom>
          </p:spPr>
        </p:pic>
      </p:grpSp>
      <p:grpSp>
        <p:nvGrpSpPr>
          <p:cNvPr id="53" name="Grupo 52">
            <a:extLst>
              <a:ext uri="{FF2B5EF4-FFF2-40B4-BE49-F238E27FC236}">
                <a16:creationId xmlns:a16="http://schemas.microsoft.com/office/drawing/2014/main" id="{AEA9C0BF-5910-E3D6-419F-1B9DA954F546}"/>
              </a:ext>
            </a:extLst>
          </p:cNvPr>
          <p:cNvGrpSpPr/>
          <p:nvPr/>
        </p:nvGrpSpPr>
        <p:grpSpPr>
          <a:xfrm>
            <a:off x="3624000" y="158541"/>
            <a:ext cx="5372234" cy="4865060"/>
            <a:chOff x="3624000" y="158541"/>
            <a:chExt cx="5372234" cy="4865060"/>
          </a:xfrm>
        </p:grpSpPr>
        <p:pic>
          <p:nvPicPr>
            <p:cNvPr id="54" name="Gráfico 53">
              <a:extLst>
                <a:ext uri="{FF2B5EF4-FFF2-40B4-BE49-F238E27FC236}">
                  <a16:creationId xmlns:a16="http://schemas.microsoft.com/office/drawing/2014/main" id="{1448B16E-2A9C-D4E8-31D1-BD0C1C19C5EC}"/>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532827" flipV="1">
              <a:off x="3682871" y="4166758"/>
              <a:ext cx="822458" cy="891227"/>
            </a:xfrm>
            <a:prstGeom prst="rect">
              <a:avLst/>
            </a:prstGeom>
          </p:spPr>
        </p:pic>
        <p:pic>
          <p:nvPicPr>
            <p:cNvPr id="55" name="Imagen 54" descr="Icono&#10;&#10;Descripción generada automáticamente">
              <a:extLst>
                <a:ext uri="{FF2B5EF4-FFF2-40B4-BE49-F238E27FC236}">
                  <a16:creationId xmlns:a16="http://schemas.microsoft.com/office/drawing/2014/main" id="{D00D3890-3531-8BEA-D6F7-3784CE3A4B58}"/>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3624000" y="158541"/>
              <a:ext cx="506406" cy="528073"/>
            </a:xfrm>
            <a:prstGeom prst="rect">
              <a:avLst/>
            </a:prstGeom>
          </p:spPr>
        </p:pic>
        <p:pic>
          <p:nvPicPr>
            <p:cNvPr id="56" name="Imagen 55" descr="Imagen que contiene Patrón de fondo&#10;&#10;Descripción generada automáticamente">
              <a:extLst>
                <a:ext uri="{FF2B5EF4-FFF2-40B4-BE49-F238E27FC236}">
                  <a16:creationId xmlns:a16="http://schemas.microsoft.com/office/drawing/2014/main" id="{0A3301A2-7DC6-FD7E-0C74-AA4050AE3FCA}"/>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rot="1440097" flipH="1">
              <a:off x="8441370" y="1836527"/>
              <a:ext cx="554864" cy="401322"/>
            </a:xfrm>
            <a:prstGeom prst="rect">
              <a:avLst/>
            </a:prstGeom>
          </p:spPr>
        </p:pic>
        <p:pic>
          <p:nvPicPr>
            <p:cNvPr id="58" name="Imagen 57" descr="Logotipo, Icono&#10;&#10;Descripción generada automáticamente">
              <a:extLst>
                <a:ext uri="{FF2B5EF4-FFF2-40B4-BE49-F238E27FC236}">
                  <a16:creationId xmlns:a16="http://schemas.microsoft.com/office/drawing/2014/main" id="{134F0662-6BCE-28F2-51E7-27E10C2C833C}"/>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8054627" y="2747122"/>
              <a:ext cx="482291" cy="473072"/>
            </a:xfrm>
            <a:prstGeom prst="rect">
              <a:avLst/>
            </a:prstGeom>
          </p:spPr>
        </p:pic>
      </p:grpSp>
      <p:pic>
        <p:nvPicPr>
          <p:cNvPr id="21" name="Picture 20"/>
          <p:cNvPicPr/>
          <p:nvPr/>
        </p:nvPicPr>
        <p:blipFill>
          <a:blip r:embed="rId17"/>
          <a:stretch>
            <a:fillRect/>
          </a:stretch>
        </p:blipFill>
        <p:spPr>
          <a:xfrm>
            <a:off x="4318662" y="1146373"/>
            <a:ext cx="4210743" cy="24758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694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53"/>
                                        </p:tgtEl>
                                        <p:attrNameLst>
                                          <p:attrName>ppt_x</p:attrName>
                                        </p:attrNameLst>
                                      </p:cBhvr>
                                      <p:tavLst>
                                        <p:tav tm="0">
                                          <p:val>
                                            <p:strVal val="ppt_x"/>
                                          </p:val>
                                        </p:tav>
                                        <p:tav tm="100000">
                                          <p:val>
                                            <p:strVal val="ppt_x"/>
                                          </p:val>
                                        </p:tav>
                                      </p:tavLst>
                                    </p:anim>
                                    <p:anim calcmode="lin" valueType="num">
                                      <p:cBhvr>
                                        <p:cTn id="7" dur="12500"/>
                                        <p:tgtEl>
                                          <p:spTgt spid="53"/>
                                        </p:tgtEl>
                                        <p:attrNameLst>
                                          <p:attrName>ppt_y</p:attrName>
                                        </p:attrNameLst>
                                      </p:cBhvr>
                                      <p:tavLst>
                                        <p:tav tm="0">
                                          <p:val>
                                            <p:strVal val="ppt_y-1"/>
                                          </p:val>
                                        </p:tav>
                                        <p:tav tm="100000">
                                          <p:val>
                                            <p:strVal val="ppt_y+1"/>
                                          </p:val>
                                        </p:tav>
                                      </p:tavLst>
                                    </p:anim>
                                    <p:set>
                                      <p:cBhvr>
                                        <p:cTn id="8" dur="1" fill="hold">
                                          <p:stCondLst>
                                            <p:cond delay="12499"/>
                                          </p:stCondLst>
                                        </p:cTn>
                                        <p:tgtEl>
                                          <p:spTgt spid="5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42"/>
                                        </p:tgtEl>
                                        <p:attrNameLst>
                                          <p:attrName>ppt_x</p:attrName>
                                        </p:attrNameLst>
                                      </p:cBhvr>
                                      <p:tavLst>
                                        <p:tav tm="0">
                                          <p:val>
                                            <p:strVal val="ppt_x"/>
                                          </p:val>
                                        </p:tav>
                                        <p:tav tm="100000">
                                          <p:val>
                                            <p:strVal val="ppt_x"/>
                                          </p:val>
                                        </p:tav>
                                      </p:tavLst>
                                    </p:anim>
                                    <p:anim calcmode="lin" valueType="num">
                                      <p:cBhvr>
                                        <p:cTn id="11" dur="10290"/>
                                        <p:tgtEl>
                                          <p:spTgt spid="42"/>
                                        </p:tgtEl>
                                        <p:attrNameLst>
                                          <p:attrName>ppt_y</p:attrName>
                                        </p:attrNameLst>
                                      </p:cBhvr>
                                      <p:tavLst>
                                        <p:tav tm="0">
                                          <p:val>
                                            <p:strVal val="ppt_y-1"/>
                                          </p:val>
                                        </p:tav>
                                        <p:tav tm="100000">
                                          <p:val>
                                            <p:strVal val="ppt_y+1"/>
                                          </p:val>
                                        </p:tav>
                                      </p:tavLst>
                                    </p:anim>
                                    <p:set>
                                      <p:cBhvr>
                                        <p:cTn id="12" dur="1" fill="hold">
                                          <p:stCondLst>
                                            <p:cond delay="10289"/>
                                          </p:stCondLst>
                                        </p:cTn>
                                        <p:tgtEl>
                                          <p:spTgt spid="4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8"/>
                                        </p:tgtEl>
                                        <p:attrNameLst>
                                          <p:attrName>ppt_x</p:attrName>
                                        </p:attrNameLst>
                                      </p:cBhvr>
                                      <p:tavLst>
                                        <p:tav tm="0">
                                          <p:val>
                                            <p:strVal val="ppt_x"/>
                                          </p:val>
                                        </p:tav>
                                        <p:tav tm="100000">
                                          <p:val>
                                            <p:strVal val="ppt_x"/>
                                          </p:val>
                                        </p:tav>
                                      </p:tavLst>
                                    </p:anim>
                                    <p:anim calcmode="lin" valueType="num">
                                      <p:cBhvr>
                                        <p:cTn id="15" dur="5290"/>
                                        <p:tgtEl>
                                          <p:spTgt spid="48"/>
                                        </p:tgtEl>
                                        <p:attrNameLst>
                                          <p:attrName>ppt_y</p:attrName>
                                        </p:attrNameLst>
                                      </p:cBhvr>
                                      <p:tavLst>
                                        <p:tav tm="0">
                                          <p:val>
                                            <p:strVal val="ppt_y-1"/>
                                          </p:val>
                                        </p:tav>
                                        <p:tav tm="100000">
                                          <p:val>
                                            <p:strVal val="ppt_y+1"/>
                                          </p:val>
                                        </p:tav>
                                      </p:tavLst>
                                    </p:anim>
                                    <p:set>
                                      <p:cBhvr>
                                        <p:cTn id="16" dur="1" fill="hold">
                                          <p:stCondLst>
                                            <p:cond delay="528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E5852D6-A72B-4156-AF23-4EF48A92F51D}"/>
              </a:ext>
            </a:extLst>
          </p:cNvPr>
          <p:cNvSpPr>
            <a:spLocks noGrp="1"/>
          </p:cNvSpPr>
          <p:nvPr>
            <p:ph type="title"/>
          </p:nvPr>
        </p:nvSpPr>
        <p:spPr>
          <a:xfrm>
            <a:off x="1739423" y="552451"/>
            <a:ext cx="5665154" cy="912327"/>
          </a:xfrm>
        </p:spPr>
        <p:txBody>
          <a:bodyPr>
            <a:noAutofit/>
          </a:bodyPr>
          <a:lstStyle/>
          <a:p>
            <a:r>
              <a:rPr lang="es-ES" sz="7200" dirty="0"/>
              <a:t>THANK </a:t>
            </a:r>
            <a:r>
              <a:rPr lang="es-ES" sz="7200" dirty="0">
                <a:solidFill>
                  <a:schemeClr val="accent1"/>
                </a:solidFill>
              </a:rPr>
              <a:t>YOU</a:t>
            </a:r>
            <a:endParaRPr lang="en-US" sz="7200" dirty="0">
              <a:solidFill>
                <a:schemeClr val="accent1"/>
              </a:solidFill>
            </a:endParaRPr>
          </a:p>
        </p:txBody>
      </p:sp>
      <p:sp>
        <p:nvSpPr>
          <p:cNvPr id="4" name="Text Placeholder 5">
            <a:extLst>
              <a:ext uri="{FF2B5EF4-FFF2-40B4-BE49-F238E27FC236}">
                <a16:creationId xmlns:a16="http://schemas.microsoft.com/office/drawing/2014/main" id="{6F57C05E-251A-466A-9E8F-A461251576CC}"/>
              </a:ext>
            </a:extLst>
          </p:cNvPr>
          <p:cNvSpPr txBox="1">
            <a:spLocks/>
          </p:cNvSpPr>
          <p:nvPr/>
        </p:nvSpPr>
        <p:spPr>
          <a:xfrm>
            <a:off x="2545708" y="2104817"/>
            <a:ext cx="4336420" cy="588359"/>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chemeClr val="tx2"/>
                </a:solidFill>
                <a:latin typeface="+mn-lt"/>
                <a:ea typeface="+mn-ea"/>
                <a:cs typeface="Plus Jakarta Sans"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dirty="0" smtClean="0"/>
              <a:t> Do you have any questions?</a:t>
            </a:r>
            <a:endParaRPr lang="en-US" sz="2400" dirty="0"/>
          </a:p>
        </p:txBody>
      </p:sp>
      <p:grpSp>
        <p:nvGrpSpPr>
          <p:cNvPr id="5" name="Grupo 34">
            <a:extLst>
              <a:ext uri="{FF2B5EF4-FFF2-40B4-BE49-F238E27FC236}">
                <a16:creationId xmlns:a16="http://schemas.microsoft.com/office/drawing/2014/main" id="{60DD449D-BDC7-DF95-10AA-2C336E8F3B96}"/>
              </a:ext>
            </a:extLst>
          </p:cNvPr>
          <p:cNvGrpSpPr/>
          <p:nvPr/>
        </p:nvGrpSpPr>
        <p:grpSpPr>
          <a:xfrm>
            <a:off x="533335" y="211049"/>
            <a:ext cx="8233740" cy="3897627"/>
            <a:chOff x="550659" y="168090"/>
            <a:chExt cx="8233740" cy="3897627"/>
          </a:xfrm>
        </p:grpSpPr>
        <p:pic>
          <p:nvPicPr>
            <p:cNvPr id="6" name="Gráfico 35">
              <a:extLst>
                <a:ext uri="{FF2B5EF4-FFF2-40B4-BE49-F238E27FC236}">
                  <a16:creationId xmlns:a16="http://schemas.microsoft.com/office/drawing/2014/main" id="{7E5377A1-D527-F59B-12E6-73FC755A873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1600910" y="1820037"/>
              <a:ext cx="942715" cy="1021539"/>
            </a:xfrm>
            <a:prstGeom prst="rect">
              <a:avLst/>
            </a:prstGeom>
          </p:spPr>
        </p:pic>
        <p:pic>
          <p:nvPicPr>
            <p:cNvPr id="7" name="Gráfico 36">
              <a:extLst>
                <a:ext uri="{FF2B5EF4-FFF2-40B4-BE49-F238E27FC236}">
                  <a16:creationId xmlns:a16="http://schemas.microsoft.com/office/drawing/2014/main" id="{98D1CDF4-41B1-AC77-CB97-C8F35F879623}"/>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824016">
              <a:off x="7501544" y="168090"/>
              <a:ext cx="590047" cy="851253"/>
            </a:xfrm>
            <a:prstGeom prst="rect">
              <a:avLst/>
            </a:prstGeom>
          </p:spPr>
        </p:pic>
        <p:pic>
          <p:nvPicPr>
            <p:cNvPr id="8" name="Gráfico 37">
              <a:extLst>
                <a:ext uri="{FF2B5EF4-FFF2-40B4-BE49-F238E27FC236}">
                  <a16:creationId xmlns:a16="http://schemas.microsoft.com/office/drawing/2014/main" id="{7AD4796B-35FD-6A8A-03C6-83BAC32D1A62}"/>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3905946">
              <a:off x="7861976" y="3143295"/>
              <a:ext cx="846709" cy="998136"/>
            </a:xfrm>
            <a:prstGeom prst="rect">
              <a:avLst/>
            </a:prstGeom>
          </p:spPr>
        </p:pic>
        <p:pic>
          <p:nvPicPr>
            <p:cNvPr id="9" name="Imagen 38" descr="Un globo de colores&#10;&#10;Descripción generada automáticamente con confianza baja">
              <a:extLst>
                <a:ext uri="{FF2B5EF4-FFF2-40B4-BE49-F238E27FC236}">
                  <a16:creationId xmlns:a16="http://schemas.microsoft.com/office/drawing/2014/main" id="{183D9249-E99B-F781-A3A6-E93DAF03DC0C}"/>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024161" flipH="1">
              <a:off x="550659" y="1772596"/>
              <a:ext cx="497096" cy="379081"/>
            </a:xfrm>
            <a:prstGeom prst="rect">
              <a:avLst/>
            </a:prstGeom>
          </p:spPr>
        </p:pic>
      </p:grpSp>
      <p:grpSp>
        <p:nvGrpSpPr>
          <p:cNvPr id="10" name="Grupo 40">
            <a:extLst>
              <a:ext uri="{FF2B5EF4-FFF2-40B4-BE49-F238E27FC236}">
                <a16:creationId xmlns:a16="http://schemas.microsoft.com/office/drawing/2014/main" id="{573DAAF9-B4F1-D63D-0EF6-111E2FBAFDEF}"/>
              </a:ext>
            </a:extLst>
          </p:cNvPr>
          <p:cNvGrpSpPr/>
          <p:nvPr/>
        </p:nvGrpSpPr>
        <p:grpSpPr>
          <a:xfrm>
            <a:off x="1612429" y="1115194"/>
            <a:ext cx="7150080" cy="3757877"/>
            <a:chOff x="1612429" y="1115194"/>
            <a:chExt cx="7150080" cy="3757877"/>
          </a:xfrm>
        </p:grpSpPr>
        <p:pic>
          <p:nvPicPr>
            <p:cNvPr id="11" name="Imagen 41" descr="Un dibujo de una persona&#10;&#10;Descripción generada automáticamente con confianza baja">
              <a:extLst>
                <a:ext uri="{FF2B5EF4-FFF2-40B4-BE49-F238E27FC236}">
                  <a16:creationId xmlns:a16="http://schemas.microsoft.com/office/drawing/2014/main" id="{5531F6F0-3B88-1E11-1820-E2209D0022C3}"/>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8268007" y="1115194"/>
              <a:ext cx="494502" cy="511171"/>
            </a:xfrm>
            <a:prstGeom prst="rect">
              <a:avLst/>
            </a:prstGeom>
          </p:spPr>
        </p:pic>
        <p:pic>
          <p:nvPicPr>
            <p:cNvPr id="12" name="Imagen 42" descr="Imagen que contiene Patrón de fondo&#10;&#10;Descripción generada automáticamente">
              <a:extLst>
                <a:ext uri="{FF2B5EF4-FFF2-40B4-BE49-F238E27FC236}">
                  <a16:creationId xmlns:a16="http://schemas.microsoft.com/office/drawing/2014/main" id="{4F183F4D-831B-155B-5216-0DAE0ECC9F75}"/>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rot="633546" flipH="1">
              <a:off x="6906716" y="2717816"/>
              <a:ext cx="281272" cy="567364"/>
            </a:xfrm>
            <a:prstGeom prst="rect">
              <a:avLst/>
            </a:prstGeom>
          </p:spPr>
        </p:pic>
        <p:pic>
          <p:nvPicPr>
            <p:cNvPr id="13" name="Imagen 43" descr="Dibujo de una persona&#10;&#10;Descripción generada automáticamente con confianza media">
              <a:extLst>
                <a:ext uri="{FF2B5EF4-FFF2-40B4-BE49-F238E27FC236}">
                  <a16:creationId xmlns:a16="http://schemas.microsoft.com/office/drawing/2014/main" id="{A109069A-E4BD-C444-6AAB-B74400C78A58}"/>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13942737" flipH="1">
              <a:off x="7265508" y="4414673"/>
              <a:ext cx="565406" cy="351389"/>
            </a:xfrm>
            <a:prstGeom prst="rect">
              <a:avLst/>
            </a:prstGeom>
          </p:spPr>
        </p:pic>
        <p:pic>
          <p:nvPicPr>
            <p:cNvPr id="14" name="Imagen 44" descr="Un globo amarillo&#10;&#10;Descripción generada automáticamente con confianza media">
              <a:extLst>
                <a:ext uri="{FF2B5EF4-FFF2-40B4-BE49-F238E27FC236}">
                  <a16:creationId xmlns:a16="http://schemas.microsoft.com/office/drawing/2014/main" id="{B1B34577-7B83-D3E7-D66B-A57E042E5A94}"/>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flipH="1">
              <a:off x="1612429" y="3613941"/>
              <a:ext cx="365768" cy="528073"/>
            </a:xfrm>
            <a:prstGeom prst="rect">
              <a:avLst/>
            </a:prstGeom>
          </p:spPr>
        </p:pic>
      </p:grpSp>
      <p:grpSp>
        <p:nvGrpSpPr>
          <p:cNvPr id="15" name="Grupo 45">
            <a:extLst>
              <a:ext uri="{FF2B5EF4-FFF2-40B4-BE49-F238E27FC236}">
                <a16:creationId xmlns:a16="http://schemas.microsoft.com/office/drawing/2014/main" id="{069D8E81-6FCA-0DE0-0FCC-7F4F3F2900C7}"/>
              </a:ext>
            </a:extLst>
          </p:cNvPr>
          <p:cNvGrpSpPr/>
          <p:nvPr/>
        </p:nvGrpSpPr>
        <p:grpSpPr>
          <a:xfrm>
            <a:off x="469936" y="501558"/>
            <a:ext cx="8251709" cy="4362072"/>
            <a:chOff x="364217" y="563052"/>
            <a:chExt cx="8251709" cy="4362072"/>
          </a:xfrm>
        </p:grpSpPr>
        <p:pic>
          <p:nvPicPr>
            <p:cNvPr id="16" name="Gráfico 46">
              <a:extLst>
                <a:ext uri="{FF2B5EF4-FFF2-40B4-BE49-F238E27FC236}">
                  <a16:creationId xmlns:a16="http://schemas.microsoft.com/office/drawing/2014/main" id="{243967D2-B8AA-5C4F-9810-1EC09974CA2C}"/>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flipV="1">
              <a:off x="364217" y="3144448"/>
              <a:ext cx="822458" cy="891227"/>
            </a:xfrm>
            <a:prstGeom prst="rect">
              <a:avLst/>
            </a:prstGeom>
          </p:spPr>
        </p:pic>
        <p:pic>
          <p:nvPicPr>
            <p:cNvPr id="17" name="Imagen 47" descr="Icono&#10;&#10;Descripción generada automáticamente">
              <a:extLst>
                <a:ext uri="{FF2B5EF4-FFF2-40B4-BE49-F238E27FC236}">
                  <a16:creationId xmlns:a16="http://schemas.microsoft.com/office/drawing/2014/main" id="{04E9B6B0-BF11-8C14-3BB9-911D89211BFB}"/>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flipH="1">
              <a:off x="676260" y="563052"/>
              <a:ext cx="506406" cy="528073"/>
            </a:xfrm>
            <a:prstGeom prst="rect">
              <a:avLst/>
            </a:prstGeom>
          </p:spPr>
        </p:pic>
        <p:pic>
          <p:nvPicPr>
            <p:cNvPr id="18" name="Imagen 48" descr="Imagen que contiene Patrón de fondo&#10;&#10;Descripción generada automáticamente">
              <a:extLst>
                <a:ext uri="{FF2B5EF4-FFF2-40B4-BE49-F238E27FC236}">
                  <a16:creationId xmlns:a16="http://schemas.microsoft.com/office/drawing/2014/main" id="{59165E64-023D-A595-FF64-509299F56861}"/>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rot="6155293" flipH="1">
              <a:off x="1625797" y="4447031"/>
              <a:ext cx="554864" cy="401322"/>
            </a:xfrm>
            <a:prstGeom prst="rect">
              <a:avLst/>
            </a:prstGeom>
          </p:spPr>
        </p:pic>
        <p:pic>
          <p:nvPicPr>
            <p:cNvPr id="19" name="Imagen 49" descr="Dibujo de la tierra desde el espacio&#10;&#10;Descripción generada automáticamente con confianza baja">
              <a:extLst>
                <a:ext uri="{FF2B5EF4-FFF2-40B4-BE49-F238E27FC236}">
                  <a16:creationId xmlns:a16="http://schemas.microsoft.com/office/drawing/2014/main" id="{0AC9A1E0-22EF-55AF-E889-B079B239E010}"/>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flipH="1">
              <a:off x="8049516" y="1538236"/>
              <a:ext cx="566410" cy="385071"/>
            </a:xfrm>
            <a:prstGeom prst="rect">
              <a:avLst/>
            </a:prstGeom>
          </p:spPr>
        </p:pic>
        <p:pic>
          <p:nvPicPr>
            <p:cNvPr id="20" name="Imagen 50" descr="Logotipo, Icono&#10;&#10;Descripción generada automáticamente">
              <a:extLst>
                <a:ext uri="{FF2B5EF4-FFF2-40B4-BE49-F238E27FC236}">
                  <a16:creationId xmlns:a16="http://schemas.microsoft.com/office/drawing/2014/main" id="{7E3EFF4E-C087-C3AE-0472-7266A5F2D299}"/>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6643395" y="1929775"/>
              <a:ext cx="482291" cy="473072"/>
            </a:xfrm>
            <a:prstGeom prst="rect">
              <a:avLst/>
            </a:prstGeom>
          </p:spPr>
        </p:pic>
      </p:grpSp>
      <p:cxnSp>
        <p:nvCxnSpPr>
          <p:cNvPr id="21" name="Conector recto 53">
            <a:extLst>
              <a:ext uri="{FF2B5EF4-FFF2-40B4-BE49-F238E27FC236}">
                <a16:creationId xmlns:a16="http://schemas.microsoft.com/office/drawing/2014/main" id="{504EB8CF-A2D1-63BA-6C88-6D266092A454}"/>
              </a:ext>
            </a:extLst>
          </p:cNvPr>
          <p:cNvCxnSpPr>
            <a:cxnSpLocks/>
          </p:cNvCxnSpPr>
          <p:nvPr/>
        </p:nvCxnSpPr>
        <p:spPr>
          <a:xfrm flipV="1">
            <a:off x="1968024" y="1464778"/>
            <a:ext cx="5194776" cy="23144"/>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22" name="Google Shape;7086;p20">
            <a:extLst>
              <a:ext uri="{FF2B5EF4-FFF2-40B4-BE49-F238E27FC236}">
                <a16:creationId xmlns:a16="http://schemas.microsoft.com/office/drawing/2014/main" id="{02DFC0D5-CCE7-A734-FF27-5A3C99AD8B07}"/>
              </a:ext>
            </a:extLst>
          </p:cNvPr>
          <p:cNvGrpSpPr/>
          <p:nvPr/>
        </p:nvGrpSpPr>
        <p:grpSpPr>
          <a:xfrm>
            <a:off x="3538412" y="3116175"/>
            <a:ext cx="530790" cy="530762"/>
            <a:chOff x="266768" y="1721375"/>
            <a:chExt cx="397907" cy="397887"/>
          </a:xfrm>
          <a:solidFill>
            <a:schemeClr val="accent1"/>
          </a:solidFill>
        </p:grpSpPr>
        <p:sp>
          <p:nvSpPr>
            <p:cNvPr id="23" name="Google Shape;7087;p20">
              <a:extLst>
                <a:ext uri="{FF2B5EF4-FFF2-40B4-BE49-F238E27FC236}">
                  <a16:creationId xmlns:a16="http://schemas.microsoft.com/office/drawing/2014/main" id="{A2196460-C118-F410-563C-8390A5B8416A}"/>
                </a:ext>
              </a:extLst>
            </p:cNvPr>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88;p20">
              <a:extLst>
                <a:ext uri="{FF2B5EF4-FFF2-40B4-BE49-F238E27FC236}">
                  <a16:creationId xmlns:a16="http://schemas.microsoft.com/office/drawing/2014/main" id="{47DF4CA0-83E2-D544-1A52-22D26568A82E}"/>
                </a:ext>
              </a:extLst>
            </p:cNvPr>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7102;p20">
            <a:extLst>
              <a:ext uri="{FF2B5EF4-FFF2-40B4-BE49-F238E27FC236}">
                <a16:creationId xmlns:a16="http://schemas.microsoft.com/office/drawing/2014/main" id="{644ECE08-89BA-CF7C-78F6-4DAAEE4B17A4}"/>
              </a:ext>
            </a:extLst>
          </p:cNvPr>
          <p:cNvGrpSpPr/>
          <p:nvPr/>
        </p:nvGrpSpPr>
        <p:grpSpPr>
          <a:xfrm>
            <a:off x="4302486" y="3116174"/>
            <a:ext cx="530735" cy="530763"/>
            <a:chOff x="864491" y="1723250"/>
            <a:chExt cx="397866" cy="397887"/>
          </a:xfrm>
          <a:solidFill>
            <a:schemeClr val="accent1"/>
          </a:solidFill>
        </p:grpSpPr>
        <p:sp>
          <p:nvSpPr>
            <p:cNvPr id="26" name="Google Shape;7103;p20">
              <a:extLst>
                <a:ext uri="{FF2B5EF4-FFF2-40B4-BE49-F238E27FC236}">
                  <a16:creationId xmlns:a16="http://schemas.microsoft.com/office/drawing/2014/main" id="{20E9207B-29EB-DC24-3468-126F2A0C9BB1}"/>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104;p20">
              <a:extLst>
                <a:ext uri="{FF2B5EF4-FFF2-40B4-BE49-F238E27FC236}">
                  <a16:creationId xmlns:a16="http://schemas.microsoft.com/office/drawing/2014/main" id="{D78650F5-494C-54EB-41C9-F275EEA0FAE0}"/>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105;p20">
              <a:extLst>
                <a:ext uri="{FF2B5EF4-FFF2-40B4-BE49-F238E27FC236}">
                  <a16:creationId xmlns:a16="http://schemas.microsoft.com/office/drawing/2014/main" id="{F87DFC94-F812-3A53-E1F8-45B0C4E4CCF6}"/>
                </a:ext>
              </a:extLst>
            </p:cNvPr>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upo 14">
            <a:extLst>
              <a:ext uri="{FF2B5EF4-FFF2-40B4-BE49-F238E27FC236}">
                <a16:creationId xmlns:a16="http://schemas.microsoft.com/office/drawing/2014/main" id="{13065BF5-B3AA-C469-730B-FB54B84D3228}"/>
              </a:ext>
            </a:extLst>
          </p:cNvPr>
          <p:cNvGrpSpPr/>
          <p:nvPr/>
        </p:nvGrpSpPr>
        <p:grpSpPr>
          <a:xfrm>
            <a:off x="5066497" y="3115770"/>
            <a:ext cx="530735" cy="528073"/>
            <a:chOff x="4799520" y="3226280"/>
            <a:chExt cx="387641" cy="385697"/>
          </a:xfrm>
          <a:solidFill>
            <a:schemeClr val="accent1"/>
          </a:solidFill>
        </p:grpSpPr>
        <p:sp>
          <p:nvSpPr>
            <p:cNvPr id="30" name="Rectángulo: esquinas redondeadas 13">
              <a:extLst>
                <a:ext uri="{FF2B5EF4-FFF2-40B4-BE49-F238E27FC236}">
                  <a16:creationId xmlns:a16="http://schemas.microsoft.com/office/drawing/2014/main" id="{333E5F58-5142-562C-4B93-457888A88139}"/>
                </a:ext>
              </a:extLst>
            </p:cNvPr>
            <p:cNvSpPr/>
            <p:nvPr/>
          </p:nvSpPr>
          <p:spPr>
            <a:xfrm>
              <a:off x="4799520" y="3226280"/>
              <a:ext cx="387641" cy="38569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Google Shape;7106;p20">
              <a:extLst>
                <a:ext uri="{FF2B5EF4-FFF2-40B4-BE49-F238E27FC236}">
                  <a16:creationId xmlns:a16="http://schemas.microsoft.com/office/drawing/2014/main" id="{4713239A-AFA5-C7E7-2F03-3B9E6D979D3D}"/>
                </a:ext>
              </a:extLst>
            </p:cNvPr>
            <p:cNvSpPr/>
            <p:nvPr/>
          </p:nvSpPr>
          <p:spPr>
            <a:xfrm>
              <a:off x="4838634" y="3296012"/>
              <a:ext cx="306778" cy="250210"/>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632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15"/>
                                        </p:tgtEl>
                                        <p:attrNameLst>
                                          <p:attrName>ppt_x</p:attrName>
                                        </p:attrNameLst>
                                      </p:cBhvr>
                                      <p:tavLst>
                                        <p:tav tm="0">
                                          <p:val>
                                            <p:strVal val="ppt_x"/>
                                          </p:val>
                                        </p:tav>
                                        <p:tav tm="100000">
                                          <p:val>
                                            <p:strVal val="ppt_x"/>
                                          </p:val>
                                        </p:tav>
                                      </p:tavLst>
                                    </p:anim>
                                    <p:anim calcmode="lin" valueType="num">
                                      <p:cBhvr>
                                        <p:cTn id="7" dur="12500"/>
                                        <p:tgtEl>
                                          <p:spTgt spid="15"/>
                                        </p:tgtEl>
                                        <p:attrNameLst>
                                          <p:attrName>ppt_y</p:attrName>
                                        </p:attrNameLst>
                                      </p:cBhvr>
                                      <p:tavLst>
                                        <p:tav tm="0">
                                          <p:val>
                                            <p:strVal val="ppt_y-1"/>
                                          </p:val>
                                        </p:tav>
                                        <p:tav tm="100000">
                                          <p:val>
                                            <p:strVal val="ppt_y+1"/>
                                          </p:val>
                                        </p:tav>
                                      </p:tavLst>
                                    </p:anim>
                                    <p:set>
                                      <p:cBhvr>
                                        <p:cTn id="8" dur="1" fill="hold">
                                          <p:stCondLst>
                                            <p:cond delay="12499"/>
                                          </p:stCondLst>
                                        </p:cTn>
                                        <p:tgtEl>
                                          <p:spTgt spid="15"/>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5"/>
                                        </p:tgtEl>
                                        <p:attrNameLst>
                                          <p:attrName>ppt_x</p:attrName>
                                        </p:attrNameLst>
                                      </p:cBhvr>
                                      <p:tavLst>
                                        <p:tav tm="0">
                                          <p:val>
                                            <p:strVal val="ppt_x"/>
                                          </p:val>
                                        </p:tav>
                                        <p:tav tm="100000">
                                          <p:val>
                                            <p:strVal val="ppt_x"/>
                                          </p:val>
                                        </p:tav>
                                      </p:tavLst>
                                    </p:anim>
                                    <p:anim calcmode="lin" valueType="num">
                                      <p:cBhvr>
                                        <p:cTn id="11" dur="10290"/>
                                        <p:tgtEl>
                                          <p:spTgt spid="5"/>
                                        </p:tgtEl>
                                        <p:attrNameLst>
                                          <p:attrName>ppt_y</p:attrName>
                                        </p:attrNameLst>
                                      </p:cBhvr>
                                      <p:tavLst>
                                        <p:tav tm="0">
                                          <p:val>
                                            <p:strVal val="ppt_y-1"/>
                                          </p:val>
                                        </p:tav>
                                        <p:tav tm="100000">
                                          <p:val>
                                            <p:strVal val="ppt_y+1"/>
                                          </p:val>
                                        </p:tav>
                                      </p:tavLst>
                                    </p:anim>
                                    <p:set>
                                      <p:cBhvr>
                                        <p:cTn id="12" dur="1" fill="hold">
                                          <p:stCondLst>
                                            <p:cond delay="10289"/>
                                          </p:stCondLst>
                                        </p:cTn>
                                        <p:tgtEl>
                                          <p:spTgt spid="5"/>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10"/>
                                        </p:tgtEl>
                                        <p:attrNameLst>
                                          <p:attrName>ppt_x</p:attrName>
                                        </p:attrNameLst>
                                      </p:cBhvr>
                                      <p:tavLst>
                                        <p:tav tm="0">
                                          <p:val>
                                            <p:strVal val="ppt_x"/>
                                          </p:val>
                                        </p:tav>
                                        <p:tav tm="100000">
                                          <p:val>
                                            <p:strVal val="ppt_x"/>
                                          </p:val>
                                        </p:tav>
                                      </p:tavLst>
                                    </p:anim>
                                    <p:anim calcmode="lin" valueType="num">
                                      <p:cBhvr>
                                        <p:cTn id="15" dur="5290"/>
                                        <p:tgtEl>
                                          <p:spTgt spid="10"/>
                                        </p:tgtEl>
                                        <p:attrNameLst>
                                          <p:attrName>ppt_y</p:attrName>
                                        </p:attrNameLst>
                                      </p:cBhvr>
                                      <p:tavLst>
                                        <p:tav tm="0">
                                          <p:val>
                                            <p:strVal val="ppt_y-1"/>
                                          </p:val>
                                        </p:tav>
                                        <p:tav tm="100000">
                                          <p:val>
                                            <p:strVal val="ppt_y+1"/>
                                          </p:val>
                                        </p:tav>
                                      </p:tavLst>
                                    </p:anim>
                                    <p:set>
                                      <p:cBhvr>
                                        <p:cTn id="16" dur="1" fill="hold">
                                          <p:stCondLst>
                                            <p:cond delay="528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68F8C9-9363-411D-9575-F40C87BDBCAB}"/>
              </a:ext>
            </a:extLst>
          </p:cNvPr>
          <p:cNvSpPr>
            <a:spLocks noGrp="1"/>
          </p:cNvSpPr>
          <p:nvPr>
            <p:ph type="title"/>
          </p:nvPr>
        </p:nvSpPr>
        <p:spPr/>
        <p:txBody>
          <a:bodyPr/>
          <a:lstStyle/>
          <a:p>
            <a:r>
              <a:rPr lang="es-ES" dirty="0">
                <a:solidFill>
                  <a:srgbClr val="FFC000"/>
                </a:solidFill>
              </a:rPr>
              <a:t>Introduce </a:t>
            </a:r>
            <a:r>
              <a:rPr lang="es-ES" dirty="0" err="1" smtClean="0">
                <a:solidFill>
                  <a:srgbClr val="FFC000"/>
                </a:solidFill>
              </a:rPr>
              <a:t>Group</a:t>
            </a:r>
            <a:endParaRPr lang="en-US" dirty="0">
              <a:solidFill>
                <a:srgbClr val="FFC000"/>
              </a:solidFill>
            </a:endParaRPr>
          </a:p>
        </p:txBody>
      </p:sp>
      <p:graphicFrame>
        <p:nvGraphicFramePr>
          <p:cNvPr id="2" name="Tabla 1">
            <a:extLst>
              <a:ext uri="{FF2B5EF4-FFF2-40B4-BE49-F238E27FC236}">
                <a16:creationId xmlns:a16="http://schemas.microsoft.com/office/drawing/2014/main" id="{8DC078FC-BB12-CA23-58BE-C2FA123CFEB9}"/>
              </a:ext>
            </a:extLst>
          </p:cNvPr>
          <p:cNvGraphicFramePr>
            <a:graphicFrameLocks noGrp="1"/>
          </p:cNvGraphicFramePr>
          <p:nvPr>
            <p:extLst>
              <p:ext uri="{D42A27DB-BD31-4B8C-83A1-F6EECF244321}">
                <p14:modId xmlns:p14="http://schemas.microsoft.com/office/powerpoint/2010/main" val="1578910853"/>
              </p:ext>
            </p:extLst>
          </p:nvPr>
        </p:nvGraphicFramePr>
        <p:xfrm>
          <a:off x="1201551" y="1868957"/>
          <a:ext cx="6740897" cy="1193800"/>
        </p:xfrm>
        <a:graphic>
          <a:graphicData uri="http://schemas.openxmlformats.org/drawingml/2006/table">
            <a:tbl>
              <a:tblPr/>
              <a:tblGrid>
                <a:gridCol w="2298700">
                  <a:extLst>
                    <a:ext uri="{9D8B030D-6E8A-4147-A177-3AD203B41FA5}">
                      <a16:colId xmlns:a16="http://schemas.microsoft.com/office/drawing/2014/main" val="3411700276"/>
                    </a:ext>
                  </a:extLst>
                </a:gridCol>
                <a:gridCol w="4442197">
                  <a:extLst>
                    <a:ext uri="{9D8B030D-6E8A-4147-A177-3AD203B41FA5}">
                      <a16:colId xmlns:a16="http://schemas.microsoft.com/office/drawing/2014/main" val="3542353819"/>
                    </a:ext>
                  </a:extLst>
                </a:gridCol>
              </a:tblGrid>
              <a:tr h="281940">
                <a:tc>
                  <a:txBody>
                    <a:bodyPr/>
                    <a:lstStyle/>
                    <a:p>
                      <a:pPr algn="ctr" rtl="0" fontAlgn="t">
                        <a:spcBef>
                          <a:spcPts val="0"/>
                        </a:spcBef>
                        <a:spcAft>
                          <a:spcPts val="0"/>
                        </a:spcAft>
                      </a:pPr>
                      <a:r>
                        <a:rPr lang="es-ES" sz="1500" b="0" i="0" u="sng" dirty="0" err="1" smtClean="0">
                          <a:ln>
                            <a:noFill/>
                          </a:ln>
                          <a:solidFill>
                            <a:schemeClr val="tx2"/>
                          </a:solidFill>
                          <a:effectLst/>
                          <a:latin typeface="+mj-lt"/>
                          <a:hlinkClick r:id="rId2" action="ppaction://hlinksldjump">
                            <a:extLst>
                              <a:ext uri="{A12FA001-AC4F-418D-AE19-62706E023703}">
                                <ahyp:hlinkClr xmlns="" xmlns:ahyp="http://schemas.microsoft.com/office/drawing/2018/hyperlinkcolor" val="tx"/>
                              </a:ext>
                            </a:extLst>
                          </a:hlinkClick>
                        </a:rPr>
                        <a:t>Instructors</a:t>
                      </a:r>
                      <a:endParaRPr lang="es-ES" sz="1500" b="0" dirty="0">
                        <a:ln>
                          <a:noFill/>
                        </a:ln>
                        <a:solidFill>
                          <a:schemeClr val="tx2"/>
                        </a:solidFill>
                        <a:effectLst/>
                        <a:latin typeface="+mj-lt"/>
                      </a:endParaRPr>
                    </a:p>
                  </a:txBody>
                  <a:tcPr marL="76200" marR="76200" marT="76200" marB="762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spcBef>
                          <a:spcPts val="0"/>
                        </a:spcBef>
                        <a:spcAft>
                          <a:spcPts val="1600"/>
                        </a:spcAft>
                      </a:pPr>
                      <a:r>
                        <a:rPr lang="en-US" sz="1500" b="0" i="0" u="none" strike="noStrike" dirty="0" smtClean="0">
                          <a:ln>
                            <a:noFill/>
                          </a:ln>
                          <a:solidFill>
                            <a:schemeClr val="tx2"/>
                          </a:solidFill>
                          <a:effectLst/>
                          <a:latin typeface="+mn-lt"/>
                        </a:rPr>
                        <a:t>MS. Le</a:t>
                      </a:r>
                      <a:r>
                        <a:rPr lang="en-US" sz="1500" b="0" i="0" u="none" strike="noStrike" baseline="0" dirty="0" smtClean="0">
                          <a:ln>
                            <a:noFill/>
                          </a:ln>
                          <a:solidFill>
                            <a:schemeClr val="tx2"/>
                          </a:solidFill>
                          <a:effectLst/>
                          <a:latin typeface="+mn-lt"/>
                        </a:rPr>
                        <a:t> Viet Truong</a:t>
                      </a:r>
                      <a:endParaRPr lang="en-US" sz="1500" dirty="0">
                        <a:ln>
                          <a:noFill/>
                        </a:ln>
                        <a:solidFill>
                          <a:schemeClr val="tx2"/>
                        </a:solidFill>
                        <a:effectLst/>
                        <a:latin typeface="+mn-lt"/>
                      </a:endParaRPr>
                    </a:p>
                  </a:txBody>
                  <a:tcPr marL="76200" marR="76200" marT="76200" marB="762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5080530"/>
                  </a:ext>
                </a:extLst>
              </a:tr>
              <a:tr h="281940">
                <a:tc>
                  <a:txBody>
                    <a:bodyPr/>
                    <a:lstStyle/>
                    <a:p>
                      <a:pPr algn="ctr" rtl="0" fontAlgn="t">
                        <a:spcBef>
                          <a:spcPts val="0"/>
                        </a:spcBef>
                        <a:spcAft>
                          <a:spcPts val="0"/>
                        </a:spcAft>
                      </a:pPr>
                      <a:r>
                        <a:rPr lang="es-ES" sz="1500" b="0" i="0" u="sng" baseline="0" dirty="0" err="1" smtClean="0">
                          <a:ln>
                            <a:noFill/>
                          </a:ln>
                          <a:solidFill>
                            <a:schemeClr val="tx2"/>
                          </a:solidFill>
                          <a:effectLst/>
                          <a:latin typeface="+mj-lt"/>
                          <a:hlinkClick r:id="" action="ppaction://noaction">
                            <a:extLst>
                              <a:ext uri="{A12FA001-AC4F-418D-AE19-62706E023703}">
                                <ahyp:hlinkClr xmlns="" xmlns:ahyp="http://schemas.microsoft.com/office/drawing/2018/hyperlinkcolor" val="tx"/>
                              </a:ext>
                            </a:extLst>
                          </a:hlinkClick>
                        </a:rPr>
                        <a:t>Students</a:t>
                      </a:r>
                      <a:r>
                        <a:rPr lang="es-ES" sz="1500" b="0" i="0" u="sng" baseline="0" dirty="0" smtClean="0">
                          <a:ln>
                            <a:noFill/>
                          </a:ln>
                          <a:solidFill>
                            <a:schemeClr val="tx2"/>
                          </a:solidFill>
                          <a:effectLst/>
                          <a:latin typeface="+mj-lt"/>
                          <a:hlinkClick r:id="" action="ppaction://noaction">
                            <a:extLst>
                              <a:ext uri="{A12FA001-AC4F-418D-AE19-62706E023703}">
                                <ahyp:hlinkClr xmlns="" xmlns:ahyp="http://schemas.microsoft.com/office/drawing/2018/hyperlinkcolor" val="tx"/>
                              </a:ext>
                            </a:extLst>
                          </a:hlinkClick>
                        </a:rPr>
                        <a:t> </a:t>
                      </a:r>
                      <a:r>
                        <a:rPr lang="es-ES" sz="1500" b="0" i="0" u="sng" baseline="0" dirty="0" err="1" smtClean="0">
                          <a:ln>
                            <a:noFill/>
                          </a:ln>
                          <a:solidFill>
                            <a:schemeClr val="tx2"/>
                          </a:solidFill>
                          <a:effectLst/>
                          <a:latin typeface="+mj-lt"/>
                          <a:hlinkClick r:id="" action="ppaction://noaction">
                            <a:extLst>
                              <a:ext uri="{A12FA001-AC4F-418D-AE19-62706E023703}">
                                <ahyp:hlinkClr xmlns="" xmlns:ahyp="http://schemas.microsoft.com/office/drawing/2018/hyperlinkcolor" val="tx"/>
                              </a:ext>
                            </a:extLst>
                          </a:hlinkClick>
                        </a:rPr>
                        <a:t>perform</a:t>
                      </a:r>
                      <a:endParaRPr lang="es-ES" sz="1500" b="0" dirty="0">
                        <a:ln>
                          <a:noFill/>
                        </a:ln>
                        <a:solidFill>
                          <a:schemeClr val="tx2"/>
                        </a:solidFill>
                        <a:effectLst/>
                        <a:latin typeface="+mj-lt"/>
                      </a:endParaRPr>
                    </a:p>
                  </a:txBody>
                  <a:tcPr marL="76200" marR="76200" marT="76200" marB="762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t">
                        <a:spcBef>
                          <a:spcPts val="0"/>
                        </a:spcBef>
                        <a:spcAft>
                          <a:spcPts val="1600"/>
                        </a:spcAft>
                      </a:pPr>
                      <a:r>
                        <a:rPr lang="en-US" sz="1500" b="0" i="0" u="none" strike="noStrike" baseline="0" dirty="0" smtClean="0">
                          <a:ln>
                            <a:noFill/>
                          </a:ln>
                          <a:solidFill>
                            <a:schemeClr val="tx2"/>
                          </a:solidFill>
                          <a:effectLst/>
                          <a:latin typeface="+mn-lt"/>
                        </a:rPr>
                        <a:t>Nguyen </a:t>
                      </a:r>
                      <a:r>
                        <a:rPr lang="en-US" sz="1500" b="0" i="0" u="none" strike="noStrike" baseline="0" dirty="0" err="1" smtClean="0">
                          <a:ln>
                            <a:noFill/>
                          </a:ln>
                          <a:solidFill>
                            <a:schemeClr val="tx2"/>
                          </a:solidFill>
                          <a:effectLst/>
                          <a:latin typeface="+mn-lt"/>
                        </a:rPr>
                        <a:t>Manh</a:t>
                      </a:r>
                      <a:r>
                        <a:rPr lang="en-US" sz="1500" b="0" i="0" u="none" strike="noStrike" baseline="0" dirty="0" smtClean="0">
                          <a:ln>
                            <a:noFill/>
                          </a:ln>
                          <a:solidFill>
                            <a:schemeClr val="tx2"/>
                          </a:solidFill>
                          <a:effectLst/>
                          <a:latin typeface="+mn-lt"/>
                        </a:rPr>
                        <a:t> </a:t>
                      </a:r>
                      <a:r>
                        <a:rPr lang="en-US" sz="1500" b="0" i="0" u="none" strike="noStrike" baseline="0" dirty="0" err="1" smtClean="0">
                          <a:ln>
                            <a:noFill/>
                          </a:ln>
                          <a:solidFill>
                            <a:schemeClr val="tx2"/>
                          </a:solidFill>
                          <a:effectLst/>
                          <a:latin typeface="+mn-lt"/>
                        </a:rPr>
                        <a:t>Hieu</a:t>
                      </a:r>
                      <a:r>
                        <a:rPr lang="en-US" sz="1500" b="0" i="0" u="none" strike="noStrike" baseline="0" dirty="0" smtClean="0">
                          <a:ln>
                            <a:noFill/>
                          </a:ln>
                          <a:solidFill>
                            <a:schemeClr val="tx2"/>
                          </a:solidFill>
                          <a:effectLst/>
                          <a:latin typeface="+mn-lt"/>
                        </a:rPr>
                        <a:t> – 20IT367</a:t>
                      </a:r>
                      <a:endParaRPr lang="en-US" sz="1500" b="0" i="0" u="none" strike="noStrike" baseline="0" dirty="0" smtClean="0">
                        <a:ln>
                          <a:noFill/>
                        </a:ln>
                        <a:solidFill>
                          <a:schemeClr val="tx2"/>
                        </a:solidFill>
                        <a:effectLst/>
                        <a:latin typeface="+mn-lt"/>
                      </a:endParaRPr>
                    </a:p>
                    <a:p>
                      <a:pPr algn="ctr" rtl="0" fontAlgn="t">
                        <a:spcBef>
                          <a:spcPts val="0"/>
                        </a:spcBef>
                        <a:spcAft>
                          <a:spcPts val="1600"/>
                        </a:spcAft>
                      </a:pPr>
                      <a:r>
                        <a:rPr lang="en-US" sz="1500" b="0" i="0" u="none" strike="noStrike" baseline="0" dirty="0" smtClean="0">
                          <a:ln>
                            <a:noFill/>
                          </a:ln>
                          <a:solidFill>
                            <a:schemeClr val="tx2"/>
                          </a:solidFill>
                          <a:effectLst/>
                          <a:latin typeface="+mn-lt"/>
                        </a:rPr>
                        <a:t>Le Lam </a:t>
                      </a:r>
                      <a:r>
                        <a:rPr lang="en-US" sz="1500" b="0" i="0" u="none" strike="noStrike" baseline="0" dirty="0" err="1" smtClean="0">
                          <a:ln>
                            <a:noFill/>
                          </a:ln>
                          <a:solidFill>
                            <a:schemeClr val="tx2"/>
                          </a:solidFill>
                          <a:effectLst/>
                          <a:latin typeface="+mn-lt"/>
                        </a:rPr>
                        <a:t>Duy</a:t>
                      </a:r>
                      <a:r>
                        <a:rPr lang="en-US" sz="1500" b="0" i="0" u="none" strike="noStrike" baseline="0" dirty="0" smtClean="0">
                          <a:ln>
                            <a:noFill/>
                          </a:ln>
                          <a:solidFill>
                            <a:schemeClr val="tx2"/>
                          </a:solidFill>
                          <a:effectLst/>
                          <a:latin typeface="+mn-lt"/>
                        </a:rPr>
                        <a:t> </a:t>
                      </a:r>
                      <a:r>
                        <a:rPr lang="en-US" sz="1500" b="0" i="0" u="none" strike="noStrike" baseline="0" dirty="0" err="1" smtClean="0">
                          <a:ln>
                            <a:noFill/>
                          </a:ln>
                          <a:solidFill>
                            <a:schemeClr val="tx2"/>
                          </a:solidFill>
                          <a:effectLst/>
                          <a:latin typeface="+mn-lt"/>
                        </a:rPr>
                        <a:t>Khanh</a:t>
                      </a:r>
                      <a:r>
                        <a:rPr lang="en-US" sz="1500" b="0" i="0" u="none" strike="noStrike" baseline="0" dirty="0" smtClean="0">
                          <a:ln>
                            <a:noFill/>
                          </a:ln>
                          <a:solidFill>
                            <a:schemeClr val="tx2"/>
                          </a:solidFill>
                          <a:effectLst/>
                          <a:latin typeface="+mn-lt"/>
                        </a:rPr>
                        <a:t> – 20IT054</a:t>
                      </a:r>
                      <a:endParaRPr lang="en-US" sz="1500" dirty="0">
                        <a:ln>
                          <a:noFill/>
                        </a:ln>
                        <a:solidFill>
                          <a:schemeClr val="tx2"/>
                        </a:solidFill>
                        <a:effectLst/>
                        <a:latin typeface="+mn-lt"/>
                      </a:endParaRPr>
                    </a:p>
                  </a:txBody>
                  <a:tcPr marL="76200" marR="76200" marT="76200" marB="7620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5953066"/>
                  </a:ext>
                </a:extLst>
              </a:tr>
            </a:tbl>
          </a:graphicData>
        </a:graphic>
      </p:graphicFrame>
      <p:sp>
        <p:nvSpPr>
          <p:cNvPr id="10" name="CuadroTexto 9">
            <a:extLst>
              <a:ext uri="{FF2B5EF4-FFF2-40B4-BE49-F238E27FC236}">
                <a16:creationId xmlns:a16="http://schemas.microsoft.com/office/drawing/2014/main" id="{0F8488AF-0E03-CDD5-8EC2-3FD1FC98423F}"/>
              </a:ext>
            </a:extLst>
          </p:cNvPr>
          <p:cNvSpPr txBox="1"/>
          <p:nvPr/>
        </p:nvSpPr>
        <p:spPr>
          <a:xfrm>
            <a:off x="4827988" y="4162635"/>
            <a:ext cx="3114460" cy="461665"/>
          </a:xfrm>
          <a:prstGeom prst="rect">
            <a:avLst/>
          </a:prstGeom>
          <a:noFill/>
        </p:spPr>
        <p:txBody>
          <a:bodyPr wrap="square" rtlCol="0">
            <a:spAutoFit/>
          </a:bodyPr>
          <a:lstStyle/>
          <a:p>
            <a:pPr algn="ctr"/>
            <a:r>
              <a:rPr lang="es-ES" sz="1200" i="1" dirty="0" smtClean="0">
                <a:solidFill>
                  <a:schemeClr val="tx2"/>
                </a:solidFill>
              </a:rPr>
              <a:t>Da </a:t>
            </a:r>
            <a:r>
              <a:rPr lang="es-ES" sz="1200" i="1" dirty="0" err="1" smtClean="0">
                <a:solidFill>
                  <a:schemeClr val="tx2"/>
                </a:solidFill>
              </a:rPr>
              <a:t>Nang</a:t>
            </a:r>
            <a:r>
              <a:rPr lang="es-ES" sz="1200" i="1" dirty="0" smtClean="0">
                <a:solidFill>
                  <a:schemeClr val="tx2"/>
                </a:solidFill>
              </a:rPr>
              <a:t>, </a:t>
            </a:r>
            <a:r>
              <a:rPr lang="es-ES" sz="1200" i="1" dirty="0" err="1" smtClean="0">
                <a:solidFill>
                  <a:schemeClr val="tx2"/>
                </a:solidFill>
              </a:rPr>
              <a:t>May</a:t>
            </a:r>
            <a:r>
              <a:rPr lang="es-ES" sz="1200" i="1" dirty="0" smtClean="0">
                <a:solidFill>
                  <a:schemeClr val="tx2"/>
                </a:solidFill>
              </a:rPr>
              <a:t> 2023</a:t>
            </a:r>
            <a:r>
              <a:rPr lang="es-ES" sz="1200" b="1" i="1" u="none" strike="noStrike" dirty="0" smtClean="0">
                <a:solidFill>
                  <a:schemeClr val="tx2"/>
                </a:solidFill>
                <a:effectLst/>
                <a:latin typeface="Anaheim" panose="02000503000000000000" pitchFamily="2" charset="0"/>
              </a:rPr>
              <a:t/>
            </a:r>
            <a:br>
              <a:rPr lang="es-ES" sz="1200" b="1" i="1" u="none" strike="noStrike" dirty="0" smtClean="0">
                <a:solidFill>
                  <a:schemeClr val="tx2"/>
                </a:solidFill>
                <a:effectLst/>
                <a:latin typeface="Anaheim" panose="02000503000000000000" pitchFamily="2" charset="0"/>
              </a:rPr>
            </a:br>
            <a:endParaRPr lang="es-ES" sz="1200" i="1" dirty="0">
              <a:solidFill>
                <a:schemeClr val="tx2"/>
              </a:solidFill>
              <a:latin typeface="+mj-lt"/>
            </a:endParaRPr>
          </a:p>
        </p:txBody>
      </p:sp>
      <p:grpSp>
        <p:nvGrpSpPr>
          <p:cNvPr id="26" name="Grupo 25">
            <a:extLst>
              <a:ext uri="{FF2B5EF4-FFF2-40B4-BE49-F238E27FC236}">
                <a16:creationId xmlns:a16="http://schemas.microsoft.com/office/drawing/2014/main" id="{68C25731-4F43-8089-2400-A282984C586D}"/>
              </a:ext>
            </a:extLst>
          </p:cNvPr>
          <p:cNvGrpSpPr/>
          <p:nvPr/>
        </p:nvGrpSpPr>
        <p:grpSpPr>
          <a:xfrm>
            <a:off x="395932" y="113485"/>
            <a:ext cx="8545397" cy="4742635"/>
            <a:chOff x="395932" y="113485"/>
            <a:chExt cx="8545397" cy="4742635"/>
          </a:xfrm>
        </p:grpSpPr>
        <p:pic>
          <p:nvPicPr>
            <p:cNvPr id="28" name="Gráfico 27">
              <a:extLst>
                <a:ext uri="{FF2B5EF4-FFF2-40B4-BE49-F238E27FC236}">
                  <a16:creationId xmlns:a16="http://schemas.microsoft.com/office/drawing/2014/main" id="{CD0EA32F-B9D9-424A-3349-8FBA72CA620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 xmlns:asvg="http://schemas.microsoft.com/office/drawing/2016/SVG/main" r:embed="rId17"/>
                </a:ext>
              </a:extLst>
            </a:blip>
            <a:stretch>
              <a:fillRect/>
            </a:stretch>
          </p:blipFill>
          <p:spPr>
            <a:xfrm rot="1824016">
              <a:off x="8257286" y="3869260"/>
              <a:ext cx="684043" cy="986860"/>
            </a:xfrm>
            <a:prstGeom prst="rect">
              <a:avLst/>
            </a:prstGeom>
          </p:spPr>
        </p:pic>
        <p:pic>
          <p:nvPicPr>
            <p:cNvPr id="29" name="Gráfico 28">
              <a:extLst>
                <a:ext uri="{FF2B5EF4-FFF2-40B4-BE49-F238E27FC236}">
                  <a16:creationId xmlns:a16="http://schemas.microsoft.com/office/drawing/2014/main" id="{B020A4A7-1DCD-A29A-7F4F-AE453E7D469D}"/>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rot="9353145">
              <a:off x="7948000" y="113485"/>
              <a:ext cx="846709" cy="998136"/>
            </a:xfrm>
            <a:prstGeom prst="rect">
              <a:avLst/>
            </a:prstGeom>
          </p:spPr>
        </p:pic>
        <p:pic>
          <p:nvPicPr>
            <p:cNvPr id="30" name="Imagen 29" descr="Un globo de colores&#10;&#10;Descripción generada automáticamente con confianza baja">
              <a:extLst>
                <a:ext uri="{FF2B5EF4-FFF2-40B4-BE49-F238E27FC236}">
                  <a16:creationId xmlns:a16="http://schemas.microsoft.com/office/drawing/2014/main" id="{A634B631-75FA-CD48-48DB-FFBF623F2846}"/>
                </a:ext>
              </a:extLst>
            </p:cNvPr>
            <p:cNvPicPr>
              <a:picLocks noChangeAspect="1"/>
            </p:cNvPicPr>
            <p:nvPr/>
          </p:nvPicPr>
          <p:blipFill>
            <a:blip r:embed="rId20" cstate="hqprint">
              <a:extLst>
                <a:ext uri="{28A0092B-C50C-407E-A947-70E740481C1C}">
                  <a14:useLocalDpi xmlns:a14="http://schemas.microsoft.com/office/drawing/2010/main" val="0"/>
                </a:ext>
              </a:extLst>
            </a:blip>
            <a:stretch>
              <a:fillRect/>
            </a:stretch>
          </p:blipFill>
          <p:spPr>
            <a:xfrm rot="1024161" flipH="1">
              <a:off x="395932" y="816947"/>
              <a:ext cx="497096" cy="379081"/>
            </a:xfrm>
            <a:prstGeom prst="rect">
              <a:avLst/>
            </a:prstGeom>
          </p:spPr>
        </p:pic>
        <p:pic>
          <p:nvPicPr>
            <p:cNvPr id="31" name="Imagen 30" descr="Un dibujo de una persona&#10;&#10;Descripción generada automáticamente con confianza baja">
              <a:extLst>
                <a:ext uri="{FF2B5EF4-FFF2-40B4-BE49-F238E27FC236}">
                  <a16:creationId xmlns:a16="http://schemas.microsoft.com/office/drawing/2014/main" id="{8EADD02D-6EA9-C0D4-BA79-97F67CAC0B85}"/>
                </a:ext>
              </a:extLst>
            </p:cNvPr>
            <p:cNvPicPr>
              <a:picLocks noChangeAspect="1"/>
            </p:cNvPicPr>
            <p:nvPr/>
          </p:nvPicPr>
          <p:blipFill>
            <a:blip r:embed="rId21" cstate="hqprint">
              <a:extLst>
                <a:ext uri="{28A0092B-C50C-407E-A947-70E740481C1C}">
                  <a14:useLocalDpi xmlns:a14="http://schemas.microsoft.com/office/drawing/2010/main" val="0"/>
                </a:ext>
              </a:extLst>
            </a:blip>
            <a:stretch>
              <a:fillRect/>
            </a:stretch>
          </p:blipFill>
          <p:spPr>
            <a:xfrm flipH="1">
              <a:off x="4221365" y="4362690"/>
              <a:ext cx="420780" cy="456720"/>
            </a:xfrm>
            <a:prstGeom prst="rect">
              <a:avLst/>
            </a:prstGeom>
          </p:spPr>
        </p:pic>
      </p:grpSp>
      <p:grpSp>
        <p:nvGrpSpPr>
          <p:cNvPr id="32" name="Grupo 31">
            <a:extLst>
              <a:ext uri="{FF2B5EF4-FFF2-40B4-BE49-F238E27FC236}">
                <a16:creationId xmlns:a16="http://schemas.microsoft.com/office/drawing/2014/main" id="{61CF555C-313A-3384-0D2E-8E5DEFD9D0F3}"/>
              </a:ext>
            </a:extLst>
          </p:cNvPr>
          <p:cNvGrpSpPr/>
          <p:nvPr/>
        </p:nvGrpSpPr>
        <p:grpSpPr>
          <a:xfrm>
            <a:off x="500282" y="1344217"/>
            <a:ext cx="8302588" cy="3093498"/>
            <a:chOff x="500282" y="1344217"/>
            <a:chExt cx="8302588" cy="3093498"/>
          </a:xfrm>
        </p:grpSpPr>
        <p:pic>
          <p:nvPicPr>
            <p:cNvPr id="33" name="Imagen 32" descr="Un dibujo de una persona&#10;&#10;Descripción generada automáticamente con confianza baja">
              <a:extLst>
                <a:ext uri="{FF2B5EF4-FFF2-40B4-BE49-F238E27FC236}">
                  <a16:creationId xmlns:a16="http://schemas.microsoft.com/office/drawing/2014/main" id="{1B022700-ECCD-C3A1-EFEE-0EE421FA8103}"/>
                </a:ext>
              </a:extLst>
            </p:cNvPr>
            <p:cNvPicPr>
              <a:picLocks noChangeAspect="1"/>
            </p:cNvPicPr>
            <p:nvPr/>
          </p:nvPicPr>
          <p:blipFill>
            <a:blip r:embed="rId22" cstate="hqprint">
              <a:extLst>
                <a:ext uri="{28A0092B-C50C-407E-A947-70E740481C1C}">
                  <a14:useLocalDpi xmlns:a14="http://schemas.microsoft.com/office/drawing/2010/main" val="0"/>
                </a:ext>
              </a:extLst>
            </a:blip>
            <a:stretch>
              <a:fillRect/>
            </a:stretch>
          </p:blipFill>
          <p:spPr>
            <a:xfrm flipH="1">
              <a:off x="8308368" y="1344217"/>
              <a:ext cx="494502" cy="511171"/>
            </a:xfrm>
            <a:prstGeom prst="rect">
              <a:avLst/>
            </a:prstGeom>
          </p:spPr>
        </p:pic>
        <p:pic>
          <p:nvPicPr>
            <p:cNvPr id="34" name="Imagen 33" descr="Imagen que contiene Patrón de fondo&#10;&#10;Descripción generada automáticamente">
              <a:extLst>
                <a:ext uri="{FF2B5EF4-FFF2-40B4-BE49-F238E27FC236}">
                  <a16:creationId xmlns:a16="http://schemas.microsoft.com/office/drawing/2014/main" id="{D85903E9-9825-76C4-9D00-1D6BD582BCB4}"/>
                </a:ext>
              </a:extLst>
            </p:cNvPr>
            <p:cNvPicPr>
              <a:picLocks noChangeAspect="1"/>
            </p:cNvPicPr>
            <p:nvPr/>
          </p:nvPicPr>
          <p:blipFill>
            <a:blip r:embed="rId23" cstate="hqprint">
              <a:extLst>
                <a:ext uri="{28A0092B-C50C-407E-A947-70E740481C1C}">
                  <a14:useLocalDpi xmlns:a14="http://schemas.microsoft.com/office/drawing/2010/main" val="0"/>
                </a:ext>
              </a:extLst>
            </a:blip>
            <a:stretch>
              <a:fillRect/>
            </a:stretch>
          </p:blipFill>
          <p:spPr>
            <a:xfrm rot="1576934" flipH="1">
              <a:off x="8369235" y="2859557"/>
              <a:ext cx="281272" cy="567364"/>
            </a:xfrm>
            <a:prstGeom prst="rect">
              <a:avLst/>
            </a:prstGeom>
          </p:spPr>
        </p:pic>
        <p:pic>
          <p:nvPicPr>
            <p:cNvPr id="36" name="Imagen 35" descr="Un globo amarillo&#10;&#10;Descripción generada automáticamente con confianza media">
              <a:extLst>
                <a:ext uri="{FF2B5EF4-FFF2-40B4-BE49-F238E27FC236}">
                  <a16:creationId xmlns:a16="http://schemas.microsoft.com/office/drawing/2014/main" id="{70B46268-F245-A00B-B0AE-656B4EFFD583}"/>
                </a:ext>
              </a:extLst>
            </p:cNvPr>
            <p:cNvPicPr>
              <a:picLocks noChangeAspect="1"/>
            </p:cNvPicPr>
            <p:nvPr/>
          </p:nvPicPr>
          <p:blipFill>
            <a:blip r:embed="rId24" cstate="hqprint">
              <a:extLst>
                <a:ext uri="{28A0092B-C50C-407E-A947-70E740481C1C}">
                  <a14:useLocalDpi xmlns:a14="http://schemas.microsoft.com/office/drawing/2010/main" val="0"/>
                </a:ext>
              </a:extLst>
            </a:blip>
            <a:stretch>
              <a:fillRect/>
            </a:stretch>
          </p:blipFill>
          <p:spPr>
            <a:xfrm flipH="1">
              <a:off x="500282" y="3909642"/>
              <a:ext cx="365768" cy="528073"/>
            </a:xfrm>
            <a:prstGeom prst="rect">
              <a:avLst/>
            </a:prstGeom>
          </p:spPr>
        </p:pic>
      </p:grpSp>
      <p:grpSp>
        <p:nvGrpSpPr>
          <p:cNvPr id="37" name="Grupo 36">
            <a:extLst>
              <a:ext uri="{FF2B5EF4-FFF2-40B4-BE49-F238E27FC236}">
                <a16:creationId xmlns:a16="http://schemas.microsoft.com/office/drawing/2014/main" id="{38032B25-EA31-F2D8-4F76-828E87D118DC}"/>
              </a:ext>
            </a:extLst>
          </p:cNvPr>
          <p:cNvGrpSpPr/>
          <p:nvPr/>
        </p:nvGrpSpPr>
        <p:grpSpPr>
          <a:xfrm>
            <a:off x="166451" y="1156247"/>
            <a:ext cx="8767261" cy="1826732"/>
            <a:chOff x="234092" y="1059352"/>
            <a:chExt cx="8767261" cy="1826732"/>
          </a:xfrm>
        </p:grpSpPr>
        <p:pic>
          <p:nvPicPr>
            <p:cNvPr id="38" name="Gráfico 37">
              <a:extLst>
                <a:ext uri="{FF2B5EF4-FFF2-40B4-BE49-F238E27FC236}">
                  <a16:creationId xmlns:a16="http://schemas.microsoft.com/office/drawing/2014/main" id="{15A61B7A-48B4-92A3-D814-256066C74208}"/>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 xmlns:asvg="http://schemas.microsoft.com/office/drawing/2016/SVG/main" r:embed="rId19"/>
                </a:ext>
              </a:extLst>
            </a:blip>
            <a:stretch>
              <a:fillRect/>
            </a:stretch>
          </p:blipFill>
          <p:spPr>
            <a:xfrm rot="5990528" flipV="1">
              <a:off x="268477" y="2029241"/>
              <a:ext cx="822458" cy="891227"/>
            </a:xfrm>
            <a:prstGeom prst="rect">
              <a:avLst/>
            </a:prstGeom>
          </p:spPr>
        </p:pic>
        <p:pic>
          <p:nvPicPr>
            <p:cNvPr id="39" name="Imagen 38" descr="Icono&#10;&#10;Descripción generada automáticamente">
              <a:extLst>
                <a:ext uri="{FF2B5EF4-FFF2-40B4-BE49-F238E27FC236}">
                  <a16:creationId xmlns:a16="http://schemas.microsoft.com/office/drawing/2014/main" id="{65168A05-DD9E-EEBA-3BDD-1D8C9C3708E8}"/>
                </a:ext>
              </a:extLst>
            </p:cNvPr>
            <p:cNvPicPr>
              <a:picLocks noChangeAspect="1"/>
            </p:cNvPicPr>
            <p:nvPr/>
          </p:nvPicPr>
          <p:blipFill>
            <a:blip r:embed="rId26" cstate="hqprint">
              <a:extLst>
                <a:ext uri="{28A0092B-C50C-407E-A947-70E740481C1C}">
                  <a14:useLocalDpi xmlns:a14="http://schemas.microsoft.com/office/drawing/2010/main" val="0"/>
                </a:ext>
              </a:extLst>
            </a:blip>
            <a:stretch>
              <a:fillRect/>
            </a:stretch>
          </p:blipFill>
          <p:spPr>
            <a:xfrm flipH="1">
              <a:off x="601811" y="1059352"/>
              <a:ext cx="506406" cy="528073"/>
            </a:xfrm>
            <a:prstGeom prst="rect">
              <a:avLst/>
            </a:prstGeom>
          </p:spPr>
        </p:pic>
        <p:pic>
          <p:nvPicPr>
            <p:cNvPr id="41" name="Imagen 40" descr="Dibujo de la tierra desde el espacio&#10;&#10;Descripción generada automáticamente con confianza baja">
              <a:extLst>
                <a:ext uri="{FF2B5EF4-FFF2-40B4-BE49-F238E27FC236}">
                  <a16:creationId xmlns:a16="http://schemas.microsoft.com/office/drawing/2014/main" id="{C65883D9-1D4B-BC97-0B89-98B0064B6A16}"/>
                </a:ext>
              </a:extLst>
            </p:cNvPr>
            <p:cNvPicPr>
              <a:picLocks noChangeAspect="1"/>
            </p:cNvPicPr>
            <p:nvPr/>
          </p:nvPicPr>
          <p:blipFill>
            <a:blip r:embed="rId27" cstate="hqprint">
              <a:extLst>
                <a:ext uri="{28A0092B-C50C-407E-A947-70E740481C1C}">
                  <a14:useLocalDpi xmlns:a14="http://schemas.microsoft.com/office/drawing/2010/main" val="0"/>
                </a:ext>
              </a:extLst>
            </a:blip>
            <a:stretch>
              <a:fillRect/>
            </a:stretch>
          </p:blipFill>
          <p:spPr>
            <a:xfrm rot="1904929" flipH="1">
              <a:off x="8434943" y="1800970"/>
              <a:ext cx="566410" cy="385071"/>
            </a:xfrm>
            <a:prstGeom prst="rect">
              <a:avLst/>
            </a:prstGeom>
          </p:spPr>
        </p:pic>
      </p:grpSp>
    </p:spTree>
    <p:extLst>
      <p:ext uri="{BB962C8B-B14F-4D97-AF65-F5344CB8AC3E}">
        <p14:creationId xmlns:p14="http://schemas.microsoft.com/office/powerpoint/2010/main" val="313968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37"/>
                                        </p:tgtEl>
                                        <p:attrNameLst>
                                          <p:attrName>ppt_x</p:attrName>
                                        </p:attrNameLst>
                                      </p:cBhvr>
                                      <p:tavLst>
                                        <p:tav tm="0">
                                          <p:val>
                                            <p:strVal val="ppt_x"/>
                                          </p:val>
                                        </p:tav>
                                        <p:tav tm="100000">
                                          <p:val>
                                            <p:strVal val="ppt_x"/>
                                          </p:val>
                                        </p:tav>
                                      </p:tavLst>
                                    </p:anim>
                                    <p:anim calcmode="lin" valueType="num">
                                      <p:cBhvr>
                                        <p:cTn id="7" dur="12500"/>
                                        <p:tgtEl>
                                          <p:spTgt spid="37"/>
                                        </p:tgtEl>
                                        <p:attrNameLst>
                                          <p:attrName>ppt_y</p:attrName>
                                        </p:attrNameLst>
                                      </p:cBhvr>
                                      <p:tavLst>
                                        <p:tav tm="0">
                                          <p:val>
                                            <p:strVal val="ppt_y-1"/>
                                          </p:val>
                                        </p:tav>
                                        <p:tav tm="100000">
                                          <p:val>
                                            <p:strVal val="ppt_y+1"/>
                                          </p:val>
                                        </p:tav>
                                      </p:tavLst>
                                    </p:anim>
                                    <p:set>
                                      <p:cBhvr>
                                        <p:cTn id="8" dur="1" fill="hold">
                                          <p:stCondLst>
                                            <p:cond delay="12499"/>
                                          </p:stCondLst>
                                        </p:cTn>
                                        <p:tgtEl>
                                          <p:spTgt spid="37"/>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26"/>
                                        </p:tgtEl>
                                        <p:attrNameLst>
                                          <p:attrName>ppt_x</p:attrName>
                                        </p:attrNameLst>
                                      </p:cBhvr>
                                      <p:tavLst>
                                        <p:tav tm="0">
                                          <p:val>
                                            <p:strVal val="ppt_x"/>
                                          </p:val>
                                        </p:tav>
                                        <p:tav tm="100000">
                                          <p:val>
                                            <p:strVal val="ppt_x"/>
                                          </p:val>
                                        </p:tav>
                                      </p:tavLst>
                                    </p:anim>
                                    <p:anim calcmode="lin" valueType="num">
                                      <p:cBhvr>
                                        <p:cTn id="11" dur="10290"/>
                                        <p:tgtEl>
                                          <p:spTgt spid="26"/>
                                        </p:tgtEl>
                                        <p:attrNameLst>
                                          <p:attrName>ppt_y</p:attrName>
                                        </p:attrNameLst>
                                      </p:cBhvr>
                                      <p:tavLst>
                                        <p:tav tm="0">
                                          <p:val>
                                            <p:strVal val="ppt_y-1"/>
                                          </p:val>
                                        </p:tav>
                                        <p:tav tm="100000">
                                          <p:val>
                                            <p:strVal val="ppt_y+1"/>
                                          </p:val>
                                        </p:tav>
                                      </p:tavLst>
                                    </p:anim>
                                    <p:set>
                                      <p:cBhvr>
                                        <p:cTn id="12" dur="1" fill="hold">
                                          <p:stCondLst>
                                            <p:cond delay="10289"/>
                                          </p:stCondLst>
                                        </p:cTn>
                                        <p:tgtEl>
                                          <p:spTgt spid="26"/>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32"/>
                                        </p:tgtEl>
                                        <p:attrNameLst>
                                          <p:attrName>ppt_x</p:attrName>
                                        </p:attrNameLst>
                                      </p:cBhvr>
                                      <p:tavLst>
                                        <p:tav tm="0">
                                          <p:val>
                                            <p:strVal val="ppt_x"/>
                                          </p:val>
                                        </p:tav>
                                        <p:tav tm="100000">
                                          <p:val>
                                            <p:strVal val="ppt_x"/>
                                          </p:val>
                                        </p:tav>
                                      </p:tavLst>
                                    </p:anim>
                                    <p:anim calcmode="lin" valueType="num">
                                      <p:cBhvr>
                                        <p:cTn id="15" dur="5290"/>
                                        <p:tgtEl>
                                          <p:spTgt spid="32"/>
                                        </p:tgtEl>
                                        <p:attrNameLst>
                                          <p:attrName>ppt_y</p:attrName>
                                        </p:attrNameLst>
                                      </p:cBhvr>
                                      <p:tavLst>
                                        <p:tav tm="0">
                                          <p:val>
                                            <p:strVal val="ppt_y-1"/>
                                          </p:val>
                                        </p:tav>
                                        <p:tav tm="100000">
                                          <p:val>
                                            <p:strVal val="ppt_y+1"/>
                                          </p:val>
                                        </p:tav>
                                      </p:tavLst>
                                    </p:anim>
                                    <p:set>
                                      <p:cBhvr>
                                        <p:cTn id="16" dur="1" fill="hold">
                                          <p:stCondLst>
                                            <p:cond delay="528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4AD8DF-7D23-45C7-BCC3-90B63A7C0FBC}"/>
              </a:ext>
            </a:extLst>
          </p:cNvPr>
          <p:cNvSpPr>
            <a:spLocks noGrp="1"/>
          </p:cNvSpPr>
          <p:nvPr>
            <p:ph type="title"/>
          </p:nvPr>
        </p:nvSpPr>
        <p:spPr/>
        <p:txBody>
          <a:bodyPr/>
          <a:lstStyle/>
          <a:p>
            <a:r>
              <a:rPr lang="es-ES" dirty="0" smtClean="0">
                <a:solidFill>
                  <a:srgbClr val="FFC000"/>
                </a:solidFill>
              </a:rPr>
              <a:t>Content</a:t>
            </a:r>
            <a:endParaRPr lang="en-US" dirty="0">
              <a:solidFill>
                <a:srgbClr val="FFC000"/>
              </a:solidFill>
            </a:endParaRPr>
          </a:p>
        </p:txBody>
      </p:sp>
      <p:sp>
        <p:nvSpPr>
          <p:cNvPr id="17" name="Text Placeholder 16">
            <a:extLst>
              <a:ext uri="{FF2B5EF4-FFF2-40B4-BE49-F238E27FC236}">
                <a16:creationId xmlns:a16="http://schemas.microsoft.com/office/drawing/2014/main" id="{68DC3EEF-5017-41A6-A727-D5A4F5DABB39}"/>
              </a:ext>
            </a:extLst>
          </p:cNvPr>
          <p:cNvSpPr>
            <a:spLocks noGrp="1"/>
          </p:cNvSpPr>
          <p:nvPr>
            <p:ph type="body" idx="13"/>
          </p:nvPr>
        </p:nvSpPr>
        <p:spPr/>
        <p:txBody>
          <a:bodyPr/>
          <a:lstStyle/>
          <a:p>
            <a:r>
              <a:rPr lang="es-ES" dirty="0" err="1" smtClean="0"/>
              <a:t>Overview</a:t>
            </a:r>
            <a:endParaRPr lang="en-US" dirty="0"/>
          </a:p>
        </p:txBody>
      </p:sp>
      <p:sp>
        <p:nvSpPr>
          <p:cNvPr id="21" name="Text Placeholder 20">
            <a:extLst>
              <a:ext uri="{FF2B5EF4-FFF2-40B4-BE49-F238E27FC236}">
                <a16:creationId xmlns:a16="http://schemas.microsoft.com/office/drawing/2014/main" id="{400B1C4A-E261-475B-89BC-615B6F75E15E}"/>
              </a:ext>
            </a:extLst>
          </p:cNvPr>
          <p:cNvSpPr>
            <a:spLocks noGrp="1"/>
          </p:cNvSpPr>
          <p:nvPr>
            <p:ph type="body" idx="14"/>
          </p:nvPr>
        </p:nvSpPr>
        <p:spPr/>
        <p:txBody>
          <a:bodyPr/>
          <a:lstStyle/>
          <a:p>
            <a:r>
              <a:rPr lang="es-ES" dirty="0"/>
              <a:t>01</a:t>
            </a:r>
            <a:endParaRPr lang="en-US" dirty="0"/>
          </a:p>
        </p:txBody>
      </p:sp>
      <p:sp>
        <p:nvSpPr>
          <p:cNvPr id="27" name="Text Placeholder 26">
            <a:extLst>
              <a:ext uri="{FF2B5EF4-FFF2-40B4-BE49-F238E27FC236}">
                <a16:creationId xmlns:a16="http://schemas.microsoft.com/office/drawing/2014/main" id="{70B8658B-FC1A-4DEB-B0F3-1CB0A2188190}"/>
              </a:ext>
            </a:extLst>
          </p:cNvPr>
          <p:cNvSpPr>
            <a:spLocks noGrp="1"/>
          </p:cNvSpPr>
          <p:nvPr>
            <p:ph type="body" idx="16"/>
          </p:nvPr>
        </p:nvSpPr>
        <p:spPr>
          <a:xfrm>
            <a:off x="5650342" y="1691487"/>
            <a:ext cx="2769757" cy="392482"/>
          </a:xfrm>
        </p:spPr>
        <p:txBody>
          <a:bodyPr/>
          <a:lstStyle/>
          <a:p>
            <a:r>
              <a:rPr lang="es-ES" dirty="0" err="1" smtClean="0"/>
              <a:t>Theoretical</a:t>
            </a:r>
            <a:r>
              <a:rPr lang="es-ES" dirty="0" smtClean="0"/>
              <a:t> </a:t>
            </a:r>
            <a:r>
              <a:rPr lang="es-ES" dirty="0" err="1" smtClean="0"/>
              <a:t>Basis</a:t>
            </a:r>
            <a:endParaRPr lang="en-US" dirty="0"/>
          </a:p>
        </p:txBody>
      </p:sp>
      <p:sp>
        <p:nvSpPr>
          <p:cNvPr id="28" name="Text Placeholder 27">
            <a:extLst>
              <a:ext uri="{FF2B5EF4-FFF2-40B4-BE49-F238E27FC236}">
                <a16:creationId xmlns:a16="http://schemas.microsoft.com/office/drawing/2014/main" id="{396EC908-83DE-49A7-8769-E1FE437053FB}"/>
              </a:ext>
            </a:extLst>
          </p:cNvPr>
          <p:cNvSpPr>
            <a:spLocks noGrp="1"/>
          </p:cNvSpPr>
          <p:nvPr>
            <p:ph type="body" idx="17"/>
          </p:nvPr>
        </p:nvSpPr>
        <p:spPr/>
        <p:txBody>
          <a:bodyPr/>
          <a:lstStyle/>
          <a:p>
            <a:r>
              <a:rPr lang="es-ES" dirty="0"/>
              <a:t>02</a:t>
            </a:r>
            <a:endParaRPr lang="en-US" dirty="0"/>
          </a:p>
        </p:txBody>
      </p:sp>
      <p:sp>
        <p:nvSpPr>
          <p:cNvPr id="30" name="Text Placeholder 29">
            <a:extLst>
              <a:ext uri="{FF2B5EF4-FFF2-40B4-BE49-F238E27FC236}">
                <a16:creationId xmlns:a16="http://schemas.microsoft.com/office/drawing/2014/main" id="{AF5B6260-2385-41BD-8D1B-1FCF10CDD7E9}"/>
              </a:ext>
            </a:extLst>
          </p:cNvPr>
          <p:cNvSpPr>
            <a:spLocks noGrp="1"/>
          </p:cNvSpPr>
          <p:nvPr>
            <p:ph type="body" idx="19"/>
          </p:nvPr>
        </p:nvSpPr>
        <p:spPr/>
        <p:txBody>
          <a:bodyPr/>
          <a:lstStyle/>
          <a:p>
            <a:r>
              <a:rPr lang="es-ES" dirty="0" err="1"/>
              <a:t>Program</a:t>
            </a:r>
            <a:r>
              <a:rPr lang="es-ES" dirty="0"/>
              <a:t> </a:t>
            </a:r>
            <a:r>
              <a:rPr lang="es-ES" dirty="0" err="1" smtClean="0"/>
              <a:t>Implementation</a:t>
            </a:r>
            <a:endParaRPr lang="en-US" dirty="0"/>
          </a:p>
        </p:txBody>
      </p:sp>
      <p:sp>
        <p:nvSpPr>
          <p:cNvPr id="31" name="Text Placeholder 30">
            <a:extLst>
              <a:ext uri="{FF2B5EF4-FFF2-40B4-BE49-F238E27FC236}">
                <a16:creationId xmlns:a16="http://schemas.microsoft.com/office/drawing/2014/main" id="{B4C9C261-FC07-46C3-9065-7A2FA99C8741}"/>
              </a:ext>
            </a:extLst>
          </p:cNvPr>
          <p:cNvSpPr>
            <a:spLocks noGrp="1"/>
          </p:cNvSpPr>
          <p:nvPr>
            <p:ph type="body" idx="20"/>
          </p:nvPr>
        </p:nvSpPr>
        <p:spPr/>
        <p:txBody>
          <a:bodyPr/>
          <a:lstStyle/>
          <a:p>
            <a:r>
              <a:rPr lang="es-ES" dirty="0"/>
              <a:t>04</a:t>
            </a:r>
            <a:endParaRPr lang="en-US" dirty="0"/>
          </a:p>
        </p:txBody>
      </p:sp>
      <p:sp>
        <p:nvSpPr>
          <p:cNvPr id="33" name="Text Placeholder 32">
            <a:extLst>
              <a:ext uri="{FF2B5EF4-FFF2-40B4-BE49-F238E27FC236}">
                <a16:creationId xmlns:a16="http://schemas.microsoft.com/office/drawing/2014/main" id="{0A171DFE-86FE-453B-8CFB-147D3AD4C7EB}"/>
              </a:ext>
            </a:extLst>
          </p:cNvPr>
          <p:cNvSpPr>
            <a:spLocks noGrp="1"/>
          </p:cNvSpPr>
          <p:nvPr>
            <p:ph type="body" idx="22"/>
          </p:nvPr>
        </p:nvSpPr>
        <p:spPr/>
        <p:txBody>
          <a:bodyPr/>
          <a:lstStyle/>
          <a:p>
            <a:r>
              <a:rPr lang="es-ES" dirty="0"/>
              <a:t>Data </a:t>
            </a:r>
            <a:r>
              <a:rPr lang="es-ES" dirty="0" err="1" smtClean="0"/>
              <a:t>Structure</a:t>
            </a:r>
            <a:endParaRPr lang="en-US" dirty="0"/>
          </a:p>
        </p:txBody>
      </p:sp>
      <p:sp>
        <p:nvSpPr>
          <p:cNvPr id="34" name="Text Placeholder 33">
            <a:extLst>
              <a:ext uri="{FF2B5EF4-FFF2-40B4-BE49-F238E27FC236}">
                <a16:creationId xmlns:a16="http://schemas.microsoft.com/office/drawing/2014/main" id="{374CAC07-75F9-45F6-A6EB-4EC9A7473716}"/>
              </a:ext>
            </a:extLst>
          </p:cNvPr>
          <p:cNvSpPr>
            <a:spLocks noGrp="1"/>
          </p:cNvSpPr>
          <p:nvPr>
            <p:ph type="body" idx="23"/>
          </p:nvPr>
        </p:nvSpPr>
        <p:spPr/>
        <p:txBody>
          <a:bodyPr/>
          <a:lstStyle/>
          <a:p>
            <a:r>
              <a:rPr lang="es-ES" dirty="0"/>
              <a:t>03</a:t>
            </a:r>
            <a:endParaRPr lang="en-US" dirty="0"/>
          </a:p>
        </p:txBody>
      </p:sp>
      <p:cxnSp>
        <p:nvCxnSpPr>
          <p:cNvPr id="43" name="Conector recto 42">
            <a:extLst>
              <a:ext uri="{FF2B5EF4-FFF2-40B4-BE49-F238E27FC236}">
                <a16:creationId xmlns:a16="http://schemas.microsoft.com/office/drawing/2014/main" id="{D2118A1B-1EF1-E90B-3465-78A5F3D0BD41}"/>
              </a:ext>
            </a:extLst>
          </p:cNvPr>
          <p:cNvCxnSpPr>
            <a:cxnSpLocks/>
          </p:cNvCxnSpPr>
          <p:nvPr/>
        </p:nvCxnSpPr>
        <p:spPr>
          <a:xfrm>
            <a:off x="1081338" y="2202168"/>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44" name="Conector recto 43">
            <a:extLst>
              <a:ext uri="{FF2B5EF4-FFF2-40B4-BE49-F238E27FC236}">
                <a16:creationId xmlns:a16="http://schemas.microsoft.com/office/drawing/2014/main" id="{80ECFCF1-B164-9914-B683-1AAF2C037473}"/>
              </a:ext>
            </a:extLst>
          </p:cNvPr>
          <p:cNvCxnSpPr>
            <a:cxnSpLocks/>
          </p:cNvCxnSpPr>
          <p:nvPr/>
        </p:nvCxnSpPr>
        <p:spPr>
          <a:xfrm>
            <a:off x="4865865" y="2202168"/>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45" name="Conector recto 44">
            <a:extLst>
              <a:ext uri="{FF2B5EF4-FFF2-40B4-BE49-F238E27FC236}">
                <a16:creationId xmlns:a16="http://schemas.microsoft.com/office/drawing/2014/main" id="{2193AABF-3890-9EBA-08E6-247A9A612C1E}"/>
              </a:ext>
            </a:extLst>
          </p:cNvPr>
          <p:cNvCxnSpPr>
            <a:cxnSpLocks/>
          </p:cNvCxnSpPr>
          <p:nvPr/>
        </p:nvCxnSpPr>
        <p:spPr>
          <a:xfrm>
            <a:off x="1081338" y="3672348"/>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cxnSp>
        <p:nvCxnSpPr>
          <p:cNvPr id="46" name="Conector recto 45">
            <a:extLst>
              <a:ext uri="{FF2B5EF4-FFF2-40B4-BE49-F238E27FC236}">
                <a16:creationId xmlns:a16="http://schemas.microsoft.com/office/drawing/2014/main" id="{3C299739-605B-BD69-601D-A4B1C5AFB537}"/>
              </a:ext>
            </a:extLst>
          </p:cNvPr>
          <p:cNvCxnSpPr>
            <a:cxnSpLocks/>
          </p:cNvCxnSpPr>
          <p:nvPr/>
        </p:nvCxnSpPr>
        <p:spPr>
          <a:xfrm>
            <a:off x="4865863" y="3672348"/>
            <a:ext cx="671267" cy="0"/>
          </a:xfrm>
          <a:prstGeom prst="line">
            <a:avLst/>
          </a:prstGeom>
          <a:ln w="19050">
            <a:solidFill>
              <a:schemeClr val="accent1"/>
            </a:solidFill>
          </a:ln>
        </p:spPr>
        <p:style>
          <a:lnRef idx="1">
            <a:schemeClr val="accent3"/>
          </a:lnRef>
          <a:fillRef idx="0">
            <a:schemeClr val="accent3"/>
          </a:fillRef>
          <a:effectRef idx="0">
            <a:schemeClr val="accent3"/>
          </a:effectRef>
          <a:fontRef idx="minor">
            <a:schemeClr val="tx1"/>
          </a:fontRef>
        </p:style>
      </p:cxnSp>
      <p:grpSp>
        <p:nvGrpSpPr>
          <p:cNvPr id="107" name="Grupo 106">
            <a:extLst>
              <a:ext uri="{FF2B5EF4-FFF2-40B4-BE49-F238E27FC236}">
                <a16:creationId xmlns:a16="http://schemas.microsoft.com/office/drawing/2014/main" id="{F7BA538C-80D6-57F2-C411-8B5A48F782E8}"/>
              </a:ext>
            </a:extLst>
          </p:cNvPr>
          <p:cNvGrpSpPr/>
          <p:nvPr/>
        </p:nvGrpSpPr>
        <p:grpSpPr>
          <a:xfrm>
            <a:off x="576377" y="217357"/>
            <a:ext cx="7985182" cy="4649379"/>
            <a:chOff x="576377" y="217357"/>
            <a:chExt cx="7985182" cy="4649379"/>
          </a:xfrm>
        </p:grpSpPr>
        <p:pic>
          <p:nvPicPr>
            <p:cNvPr id="109" name="Gráfico 108">
              <a:extLst>
                <a:ext uri="{FF2B5EF4-FFF2-40B4-BE49-F238E27FC236}">
                  <a16:creationId xmlns:a16="http://schemas.microsoft.com/office/drawing/2014/main" id="{1D4374F5-4514-C42D-CE38-9A729F9B422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824016">
              <a:off x="7877516" y="3879876"/>
              <a:ext cx="684043" cy="986860"/>
            </a:xfrm>
            <a:prstGeom prst="rect">
              <a:avLst/>
            </a:prstGeom>
          </p:spPr>
        </p:pic>
        <p:pic>
          <p:nvPicPr>
            <p:cNvPr id="110" name="Gráfico 109">
              <a:extLst>
                <a:ext uri="{FF2B5EF4-FFF2-40B4-BE49-F238E27FC236}">
                  <a16:creationId xmlns:a16="http://schemas.microsoft.com/office/drawing/2014/main" id="{5D53E2F9-F622-938A-5A10-56FE10AF53E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9342995">
              <a:off x="7353874" y="217357"/>
              <a:ext cx="846709" cy="998136"/>
            </a:xfrm>
            <a:prstGeom prst="rect">
              <a:avLst/>
            </a:prstGeom>
          </p:spPr>
        </p:pic>
        <p:pic>
          <p:nvPicPr>
            <p:cNvPr id="111" name="Imagen 110" descr="Un globo de colores&#10;&#10;Descripción generada automáticamente con confianza baja">
              <a:extLst>
                <a:ext uri="{FF2B5EF4-FFF2-40B4-BE49-F238E27FC236}">
                  <a16:creationId xmlns:a16="http://schemas.microsoft.com/office/drawing/2014/main" id="{369209E7-0AD0-798D-E654-BAFE7D4E6BA1}"/>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024161" flipH="1">
              <a:off x="576377" y="1178826"/>
              <a:ext cx="497096" cy="379081"/>
            </a:xfrm>
            <a:prstGeom prst="rect">
              <a:avLst/>
            </a:prstGeom>
          </p:spPr>
        </p:pic>
        <p:pic>
          <p:nvPicPr>
            <p:cNvPr id="112" name="Imagen 111" descr="Un dibujo de una persona&#10;&#10;Descripción generada automáticamente con confianza baja">
              <a:extLst>
                <a:ext uri="{FF2B5EF4-FFF2-40B4-BE49-F238E27FC236}">
                  <a16:creationId xmlns:a16="http://schemas.microsoft.com/office/drawing/2014/main" id="{DAADCEC4-B473-1DE7-DD79-2623FF497BD7}"/>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flipH="1">
              <a:off x="4572000" y="4134330"/>
              <a:ext cx="420780" cy="456720"/>
            </a:xfrm>
            <a:prstGeom prst="rect">
              <a:avLst/>
            </a:prstGeom>
          </p:spPr>
        </p:pic>
      </p:grpSp>
      <p:grpSp>
        <p:nvGrpSpPr>
          <p:cNvPr id="113" name="Grupo 112">
            <a:extLst>
              <a:ext uri="{FF2B5EF4-FFF2-40B4-BE49-F238E27FC236}">
                <a16:creationId xmlns:a16="http://schemas.microsoft.com/office/drawing/2014/main" id="{B0C5E226-391D-79FB-E153-A41176B5BFEE}"/>
              </a:ext>
            </a:extLst>
          </p:cNvPr>
          <p:cNvGrpSpPr/>
          <p:nvPr/>
        </p:nvGrpSpPr>
        <p:grpSpPr>
          <a:xfrm>
            <a:off x="1242880" y="1468714"/>
            <a:ext cx="7528928" cy="3313199"/>
            <a:chOff x="1242880" y="1468714"/>
            <a:chExt cx="7528928" cy="3313199"/>
          </a:xfrm>
        </p:grpSpPr>
        <p:pic>
          <p:nvPicPr>
            <p:cNvPr id="114" name="Imagen 113" descr="Un dibujo de una persona&#10;&#10;Descripción generada automáticamente con confianza baja">
              <a:extLst>
                <a:ext uri="{FF2B5EF4-FFF2-40B4-BE49-F238E27FC236}">
                  <a16:creationId xmlns:a16="http://schemas.microsoft.com/office/drawing/2014/main" id="{0F35CF37-C709-6F55-B063-5E2364DF0BC1}"/>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8277306" y="1468714"/>
              <a:ext cx="494502" cy="511171"/>
            </a:xfrm>
            <a:prstGeom prst="rect">
              <a:avLst/>
            </a:prstGeom>
          </p:spPr>
        </p:pic>
        <p:pic>
          <p:nvPicPr>
            <p:cNvPr id="115" name="Imagen 114" descr="Imagen que contiene Patrón de fondo&#10;&#10;Descripción generada automáticamente">
              <a:extLst>
                <a:ext uri="{FF2B5EF4-FFF2-40B4-BE49-F238E27FC236}">
                  <a16:creationId xmlns:a16="http://schemas.microsoft.com/office/drawing/2014/main" id="{BDBCB2EE-C6CA-8D8F-650B-C789BF8EF8A5}"/>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4417449" y="2445780"/>
              <a:ext cx="281272" cy="567364"/>
            </a:xfrm>
            <a:prstGeom prst="rect">
              <a:avLst/>
            </a:prstGeom>
          </p:spPr>
        </p:pic>
        <p:pic>
          <p:nvPicPr>
            <p:cNvPr id="116" name="Imagen 115" descr="Dibujo de una persona&#10;&#10;Descripción generada automáticamente con confianza media">
              <a:extLst>
                <a:ext uri="{FF2B5EF4-FFF2-40B4-BE49-F238E27FC236}">
                  <a16:creationId xmlns:a16="http://schemas.microsoft.com/office/drawing/2014/main" id="{D0471561-12A6-B90F-05D7-158FAE1653F5}"/>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rot="13942737" flipH="1">
              <a:off x="6365789" y="4323515"/>
              <a:ext cx="565406" cy="351389"/>
            </a:xfrm>
            <a:prstGeom prst="rect">
              <a:avLst/>
            </a:prstGeom>
          </p:spPr>
        </p:pic>
        <p:pic>
          <p:nvPicPr>
            <p:cNvPr id="117" name="Imagen 116" descr="Un globo amarillo&#10;&#10;Descripción generada automáticamente con confianza media">
              <a:extLst>
                <a:ext uri="{FF2B5EF4-FFF2-40B4-BE49-F238E27FC236}">
                  <a16:creationId xmlns:a16="http://schemas.microsoft.com/office/drawing/2014/main" id="{3DA86FBF-47C1-CB83-6AB0-2E217BC0390B}"/>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flipH="1">
              <a:off x="1242880" y="4109270"/>
              <a:ext cx="365768" cy="528073"/>
            </a:xfrm>
            <a:prstGeom prst="rect">
              <a:avLst/>
            </a:prstGeom>
          </p:spPr>
        </p:pic>
      </p:grpSp>
      <p:grpSp>
        <p:nvGrpSpPr>
          <p:cNvPr id="118" name="Grupo 117">
            <a:extLst>
              <a:ext uri="{FF2B5EF4-FFF2-40B4-BE49-F238E27FC236}">
                <a16:creationId xmlns:a16="http://schemas.microsoft.com/office/drawing/2014/main" id="{870534FE-A32C-E46A-AE8A-17B44788A24D}"/>
              </a:ext>
            </a:extLst>
          </p:cNvPr>
          <p:cNvGrpSpPr/>
          <p:nvPr/>
        </p:nvGrpSpPr>
        <p:grpSpPr>
          <a:xfrm>
            <a:off x="297967" y="301364"/>
            <a:ext cx="8431416" cy="4529480"/>
            <a:chOff x="297967" y="301364"/>
            <a:chExt cx="8431416" cy="4529480"/>
          </a:xfrm>
        </p:grpSpPr>
        <p:pic>
          <p:nvPicPr>
            <p:cNvPr id="119" name="Gráfico 118">
              <a:extLst>
                <a:ext uri="{FF2B5EF4-FFF2-40B4-BE49-F238E27FC236}">
                  <a16:creationId xmlns:a16="http://schemas.microsoft.com/office/drawing/2014/main" id="{A6E8AA77-380E-5AB6-0CB5-E5B287C6F894}"/>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0800000" flipV="1">
              <a:off x="297967" y="2445780"/>
              <a:ext cx="822458" cy="891227"/>
            </a:xfrm>
            <a:prstGeom prst="rect">
              <a:avLst/>
            </a:prstGeom>
          </p:spPr>
        </p:pic>
        <p:pic>
          <p:nvPicPr>
            <p:cNvPr id="120" name="Imagen 119" descr="Icono&#10;&#10;Descripción generada automáticamente">
              <a:extLst>
                <a:ext uri="{FF2B5EF4-FFF2-40B4-BE49-F238E27FC236}">
                  <a16:creationId xmlns:a16="http://schemas.microsoft.com/office/drawing/2014/main" id="{A075B828-9471-539E-B472-EBC971663D2C}"/>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flipH="1">
              <a:off x="989677" y="301364"/>
              <a:ext cx="506406" cy="528073"/>
            </a:xfrm>
            <a:prstGeom prst="rect">
              <a:avLst/>
            </a:prstGeom>
          </p:spPr>
        </p:pic>
        <p:pic>
          <p:nvPicPr>
            <p:cNvPr id="121" name="Imagen 120" descr="Imagen que contiene Patrón de fondo&#10;&#10;Descripción generada automáticamente">
              <a:extLst>
                <a:ext uri="{FF2B5EF4-FFF2-40B4-BE49-F238E27FC236}">
                  <a16:creationId xmlns:a16="http://schemas.microsoft.com/office/drawing/2014/main" id="{93663C4E-253C-966D-DE5A-BB3DABC96DCA}"/>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rot="1440097" flipH="1">
              <a:off x="3900414" y="4429522"/>
              <a:ext cx="554864" cy="401322"/>
            </a:xfrm>
            <a:prstGeom prst="rect">
              <a:avLst/>
            </a:prstGeom>
          </p:spPr>
        </p:pic>
        <p:pic>
          <p:nvPicPr>
            <p:cNvPr id="122" name="Imagen 121" descr="Dibujo de la tierra desde el espacio&#10;&#10;Descripción generada automáticamente con confianza baja">
              <a:extLst>
                <a:ext uri="{FF2B5EF4-FFF2-40B4-BE49-F238E27FC236}">
                  <a16:creationId xmlns:a16="http://schemas.microsoft.com/office/drawing/2014/main" id="{D4985610-9A29-4C99-CA56-43E9C74392B0}"/>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flipH="1">
              <a:off x="8162973" y="2712284"/>
              <a:ext cx="566410" cy="385071"/>
            </a:xfrm>
            <a:prstGeom prst="rect">
              <a:avLst/>
            </a:prstGeom>
          </p:spPr>
        </p:pic>
      </p:grpSp>
    </p:spTree>
    <p:extLst>
      <p:ext uri="{BB962C8B-B14F-4D97-AF65-F5344CB8AC3E}">
        <p14:creationId xmlns:p14="http://schemas.microsoft.com/office/powerpoint/2010/main" val="1654909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118"/>
                                        </p:tgtEl>
                                        <p:attrNameLst>
                                          <p:attrName>ppt_x</p:attrName>
                                        </p:attrNameLst>
                                      </p:cBhvr>
                                      <p:tavLst>
                                        <p:tav tm="0">
                                          <p:val>
                                            <p:strVal val="ppt_x"/>
                                          </p:val>
                                        </p:tav>
                                        <p:tav tm="100000">
                                          <p:val>
                                            <p:strVal val="ppt_x"/>
                                          </p:val>
                                        </p:tav>
                                      </p:tavLst>
                                    </p:anim>
                                    <p:anim calcmode="lin" valueType="num">
                                      <p:cBhvr>
                                        <p:cTn id="7" dur="12500"/>
                                        <p:tgtEl>
                                          <p:spTgt spid="118"/>
                                        </p:tgtEl>
                                        <p:attrNameLst>
                                          <p:attrName>ppt_y</p:attrName>
                                        </p:attrNameLst>
                                      </p:cBhvr>
                                      <p:tavLst>
                                        <p:tav tm="0">
                                          <p:val>
                                            <p:strVal val="ppt_y-1"/>
                                          </p:val>
                                        </p:tav>
                                        <p:tav tm="100000">
                                          <p:val>
                                            <p:strVal val="ppt_y+1"/>
                                          </p:val>
                                        </p:tav>
                                      </p:tavLst>
                                    </p:anim>
                                    <p:set>
                                      <p:cBhvr>
                                        <p:cTn id="8" dur="1" fill="hold">
                                          <p:stCondLst>
                                            <p:cond delay="12499"/>
                                          </p:stCondLst>
                                        </p:cTn>
                                        <p:tgtEl>
                                          <p:spTgt spid="118"/>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107"/>
                                        </p:tgtEl>
                                        <p:attrNameLst>
                                          <p:attrName>ppt_x</p:attrName>
                                        </p:attrNameLst>
                                      </p:cBhvr>
                                      <p:tavLst>
                                        <p:tav tm="0">
                                          <p:val>
                                            <p:strVal val="ppt_x"/>
                                          </p:val>
                                        </p:tav>
                                        <p:tav tm="100000">
                                          <p:val>
                                            <p:strVal val="ppt_x"/>
                                          </p:val>
                                        </p:tav>
                                      </p:tavLst>
                                    </p:anim>
                                    <p:anim calcmode="lin" valueType="num">
                                      <p:cBhvr>
                                        <p:cTn id="11" dur="10290"/>
                                        <p:tgtEl>
                                          <p:spTgt spid="107"/>
                                        </p:tgtEl>
                                        <p:attrNameLst>
                                          <p:attrName>ppt_y</p:attrName>
                                        </p:attrNameLst>
                                      </p:cBhvr>
                                      <p:tavLst>
                                        <p:tav tm="0">
                                          <p:val>
                                            <p:strVal val="ppt_y-1"/>
                                          </p:val>
                                        </p:tav>
                                        <p:tav tm="100000">
                                          <p:val>
                                            <p:strVal val="ppt_y+1"/>
                                          </p:val>
                                        </p:tav>
                                      </p:tavLst>
                                    </p:anim>
                                    <p:set>
                                      <p:cBhvr>
                                        <p:cTn id="12" dur="1" fill="hold">
                                          <p:stCondLst>
                                            <p:cond delay="10289"/>
                                          </p:stCondLst>
                                        </p:cTn>
                                        <p:tgtEl>
                                          <p:spTgt spid="107"/>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113"/>
                                        </p:tgtEl>
                                        <p:attrNameLst>
                                          <p:attrName>ppt_x</p:attrName>
                                        </p:attrNameLst>
                                      </p:cBhvr>
                                      <p:tavLst>
                                        <p:tav tm="0">
                                          <p:val>
                                            <p:strVal val="ppt_x"/>
                                          </p:val>
                                        </p:tav>
                                        <p:tav tm="100000">
                                          <p:val>
                                            <p:strVal val="ppt_x"/>
                                          </p:val>
                                        </p:tav>
                                      </p:tavLst>
                                    </p:anim>
                                    <p:anim calcmode="lin" valueType="num">
                                      <p:cBhvr>
                                        <p:cTn id="15" dur="5290"/>
                                        <p:tgtEl>
                                          <p:spTgt spid="113"/>
                                        </p:tgtEl>
                                        <p:attrNameLst>
                                          <p:attrName>ppt_y</p:attrName>
                                        </p:attrNameLst>
                                      </p:cBhvr>
                                      <p:tavLst>
                                        <p:tav tm="0">
                                          <p:val>
                                            <p:strVal val="ppt_y-1"/>
                                          </p:val>
                                        </p:tav>
                                        <p:tav tm="100000">
                                          <p:val>
                                            <p:strVal val="ppt_y+1"/>
                                          </p:val>
                                        </p:tav>
                                      </p:tavLst>
                                    </p:anim>
                                    <p:set>
                                      <p:cBhvr>
                                        <p:cTn id="16" dur="1" fill="hold">
                                          <p:stCondLst>
                                            <p:cond delay="5289"/>
                                          </p:stCondLst>
                                        </p:cTn>
                                        <p:tgtEl>
                                          <p:spTgt spid="1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2549729" y="2421480"/>
            <a:ext cx="4058396" cy="1671744"/>
          </a:xfrm>
        </p:spPr>
        <p:txBody>
          <a:bodyPr/>
          <a:lstStyle/>
          <a:p>
            <a:r>
              <a:rPr lang="es-ES" dirty="0" smtClean="0"/>
              <a:t>OVERVIEW</a:t>
            </a:r>
            <a:r>
              <a:rPr lang="es-ES" dirty="0" smtClean="0">
                <a:solidFill>
                  <a:schemeClr val="accent1"/>
                </a:solidFill>
              </a:rPr>
              <a:t>OF THE TOPIC</a:t>
            </a:r>
            <a:endParaRPr lang="en-US" dirty="0">
              <a:solidFill>
                <a:schemeClr val="accent1"/>
              </a:solidFill>
            </a:endParaRP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p:txBody>
          <a:bodyPr/>
          <a:lstStyle/>
          <a:p>
            <a:r>
              <a:rPr lang="es-ES" dirty="0">
                <a:solidFill>
                  <a:schemeClr val="accent1"/>
                </a:solidFill>
              </a:rPr>
              <a:t>01</a:t>
            </a:r>
            <a:endParaRPr lang="en-US" dirty="0">
              <a:solidFill>
                <a:schemeClr val="accent1"/>
              </a:solidFill>
            </a:endParaRPr>
          </a:p>
        </p:txBody>
      </p:sp>
      <p:cxnSp>
        <p:nvCxnSpPr>
          <p:cNvPr id="31" name="Conector recto 30">
            <a:extLst>
              <a:ext uri="{FF2B5EF4-FFF2-40B4-BE49-F238E27FC236}">
                <a16:creationId xmlns:a16="http://schemas.microsoft.com/office/drawing/2014/main" id="{24627F47-6885-B31F-A56E-4CEC1677263C}"/>
              </a:ext>
            </a:extLst>
          </p:cNvPr>
          <p:cNvCxnSpPr>
            <a:cxnSpLocks/>
          </p:cNvCxnSpPr>
          <p:nvPr/>
        </p:nvCxnSpPr>
        <p:spPr>
          <a:xfrm>
            <a:off x="4142509" y="1911221"/>
            <a:ext cx="914400" cy="0"/>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35" name="Grupo 34">
            <a:extLst>
              <a:ext uri="{FF2B5EF4-FFF2-40B4-BE49-F238E27FC236}">
                <a16:creationId xmlns:a16="http://schemas.microsoft.com/office/drawing/2014/main" id="{9B27CAA4-0E17-DAA6-C81D-E3C2753EA222}"/>
              </a:ext>
            </a:extLst>
          </p:cNvPr>
          <p:cNvGrpSpPr/>
          <p:nvPr/>
        </p:nvGrpSpPr>
        <p:grpSpPr>
          <a:xfrm>
            <a:off x="2345529" y="468906"/>
            <a:ext cx="6124017" cy="4090968"/>
            <a:chOff x="2345529" y="468906"/>
            <a:chExt cx="6124017" cy="4090968"/>
          </a:xfrm>
        </p:grpSpPr>
        <p:pic>
          <p:nvPicPr>
            <p:cNvPr id="36" name="Gráfico 35">
              <a:extLst>
                <a:ext uri="{FF2B5EF4-FFF2-40B4-BE49-F238E27FC236}">
                  <a16:creationId xmlns:a16="http://schemas.microsoft.com/office/drawing/2014/main" id="{9E416AAD-1C00-087B-F0FE-6BFD183D76E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4540516">
              <a:off x="2384941" y="429494"/>
              <a:ext cx="942715" cy="1021539"/>
            </a:xfrm>
            <a:prstGeom prst="rect">
              <a:avLst/>
            </a:prstGeom>
          </p:spPr>
        </p:pic>
        <p:pic>
          <p:nvPicPr>
            <p:cNvPr id="37" name="Gráfico 36">
              <a:extLst>
                <a:ext uri="{FF2B5EF4-FFF2-40B4-BE49-F238E27FC236}">
                  <a16:creationId xmlns:a16="http://schemas.microsoft.com/office/drawing/2014/main" id="{5C913236-440F-9D54-C29A-503A38D35EF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824016">
              <a:off x="6982962" y="1324070"/>
              <a:ext cx="684043" cy="986860"/>
            </a:xfrm>
            <a:prstGeom prst="rect">
              <a:avLst/>
            </a:prstGeom>
          </p:spPr>
        </p:pic>
        <p:pic>
          <p:nvPicPr>
            <p:cNvPr id="38" name="Gráfico 37">
              <a:extLst>
                <a:ext uri="{FF2B5EF4-FFF2-40B4-BE49-F238E27FC236}">
                  <a16:creationId xmlns:a16="http://schemas.microsoft.com/office/drawing/2014/main" id="{D15FD7F1-BA1D-E1EE-09AF-595622E9D573}"/>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6901628" y="3561738"/>
              <a:ext cx="846709" cy="998136"/>
            </a:xfrm>
            <a:prstGeom prst="rect">
              <a:avLst/>
            </a:prstGeom>
          </p:spPr>
        </p:pic>
        <p:pic>
          <p:nvPicPr>
            <p:cNvPr id="39" name="Imagen 38" descr="Un globo de colores&#10;&#10;Descripción generada automáticamente con confianza baja">
              <a:extLst>
                <a:ext uri="{FF2B5EF4-FFF2-40B4-BE49-F238E27FC236}">
                  <a16:creationId xmlns:a16="http://schemas.microsoft.com/office/drawing/2014/main" id="{2AFD9953-4C88-7C1A-0E41-CE39D8252D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3729386" flipH="1">
              <a:off x="7913252" y="2540515"/>
              <a:ext cx="497096" cy="379081"/>
            </a:xfrm>
            <a:prstGeom prst="rect">
              <a:avLst/>
            </a:prstGeom>
          </p:spPr>
        </p:pic>
        <p:pic>
          <p:nvPicPr>
            <p:cNvPr id="40" name="Imagen 39" descr="Un dibujo de una persona&#10;&#10;Descripción generada automáticamente con confianza baja">
              <a:extLst>
                <a:ext uri="{FF2B5EF4-FFF2-40B4-BE49-F238E27FC236}">
                  <a16:creationId xmlns:a16="http://schemas.microsoft.com/office/drawing/2014/main" id="{070AD78D-6D56-7491-3B45-9A0132003502}"/>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8048766" y="3163432"/>
              <a:ext cx="420780" cy="456720"/>
            </a:xfrm>
            <a:prstGeom prst="rect">
              <a:avLst/>
            </a:prstGeom>
          </p:spPr>
        </p:pic>
      </p:grpSp>
      <p:grpSp>
        <p:nvGrpSpPr>
          <p:cNvPr id="41" name="Grupo 40">
            <a:extLst>
              <a:ext uri="{FF2B5EF4-FFF2-40B4-BE49-F238E27FC236}">
                <a16:creationId xmlns:a16="http://schemas.microsoft.com/office/drawing/2014/main" id="{9E64EB30-CBE0-627B-D33C-170CB31053D5}"/>
              </a:ext>
            </a:extLst>
          </p:cNvPr>
          <p:cNvGrpSpPr/>
          <p:nvPr/>
        </p:nvGrpSpPr>
        <p:grpSpPr>
          <a:xfrm>
            <a:off x="1322209" y="184526"/>
            <a:ext cx="6307251" cy="4697359"/>
            <a:chOff x="1190409" y="175334"/>
            <a:chExt cx="6307251" cy="4697359"/>
          </a:xfrm>
        </p:grpSpPr>
        <p:pic>
          <p:nvPicPr>
            <p:cNvPr id="42" name="Imagen 41" descr="Un dibujo de una persona&#10;&#10;Descripción generada automáticamente con confianza baja">
              <a:extLst>
                <a:ext uri="{FF2B5EF4-FFF2-40B4-BE49-F238E27FC236}">
                  <a16:creationId xmlns:a16="http://schemas.microsoft.com/office/drawing/2014/main" id="{A058EC7C-7962-91FA-79BA-4A9FF21EB4D7}"/>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1190409" y="1956201"/>
              <a:ext cx="494502" cy="511171"/>
            </a:xfrm>
            <a:prstGeom prst="rect">
              <a:avLst/>
            </a:prstGeom>
          </p:spPr>
        </p:pic>
        <p:pic>
          <p:nvPicPr>
            <p:cNvPr id="43" name="Imagen 42" descr="Imagen que contiene Patrón de fondo&#10;&#10;Descripción generada automáticamente">
              <a:extLst>
                <a:ext uri="{FF2B5EF4-FFF2-40B4-BE49-F238E27FC236}">
                  <a16:creationId xmlns:a16="http://schemas.microsoft.com/office/drawing/2014/main" id="{3928D4D4-75C2-8614-EDBC-2AB3FE2FCA52}"/>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2878660" y="4231901"/>
              <a:ext cx="281272" cy="567364"/>
            </a:xfrm>
            <a:prstGeom prst="rect">
              <a:avLst/>
            </a:prstGeom>
          </p:spPr>
        </p:pic>
        <p:pic>
          <p:nvPicPr>
            <p:cNvPr id="44" name="Imagen 43" descr="Dibujo de una persona&#10;&#10;Descripción generada automáticamente con confianza media">
              <a:extLst>
                <a:ext uri="{FF2B5EF4-FFF2-40B4-BE49-F238E27FC236}">
                  <a16:creationId xmlns:a16="http://schemas.microsoft.com/office/drawing/2014/main" id="{86EDB31B-2FBF-1AE3-1DA4-364157B8FE86}"/>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5499285" y="4414295"/>
              <a:ext cx="565406" cy="351389"/>
            </a:xfrm>
            <a:prstGeom prst="rect">
              <a:avLst/>
            </a:prstGeom>
          </p:spPr>
        </p:pic>
        <p:pic>
          <p:nvPicPr>
            <p:cNvPr id="45" name="Imagen 44" descr="Un globo amarillo&#10;&#10;Descripción generada automáticamente con confianza media">
              <a:extLst>
                <a:ext uri="{FF2B5EF4-FFF2-40B4-BE49-F238E27FC236}">
                  <a16:creationId xmlns:a16="http://schemas.microsoft.com/office/drawing/2014/main" id="{C26F7FBA-6587-7B35-6B1E-7E77F39880EC}"/>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7131892" y="175334"/>
              <a:ext cx="365768" cy="528073"/>
            </a:xfrm>
            <a:prstGeom prst="rect">
              <a:avLst/>
            </a:prstGeom>
          </p:spPr>
        </p:pic>
      </p:grpSp>
      <p:grpSp>
        <p:nvGrpSpPr>
          <p:cNvPr id="46" name="Grupo 45">
            <a:extLst>
              <a:ext uri="{FF2B5EF4-FFF2-40B4-BE49-F238E27FC236}">
                <a16:creationId xmlns:a16="http://schemas.microsoft.com/office/drawing/2014/main" id="{1EA7E1DD-12CE-4ACD-9D03-0CE516590985}"/>
              </a:ext>
            </a:extLst>
          </p:cNvPr>
          <p:cNvGrpSpPr/>
          <p:nvPr/>
        </p:nvGrpSpPr>
        <p:grpSpPr>
          <a:xfrm>
            <a:off x="654258" y="422956"/>
            <a:ext cx="6332886" cy="4256555"/>
            <a:chOff x="654258" y="422956"/>
            <a:chExt cx="6332886" cy="4256555"/>
          </a:xfrm>
        </p:grpSpPr>
        <p:pic>
          <p:nvPicPr>
            <p:cNvPr id="47" name="Gráfico 46">
              <a:extLst>
                <a:ext uri="{FF2B5EF4-FFF2-40B4-BE49-F238E27FC236}">
                  <a16:creationId xmlns:a16="http://schemas.microsoft.com/office/drawing/2014/main" id="{67E77729-36DB-5210-70A4-2FED5EC09130}"/>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2754596" flipV="1">
              <a:off x="1617936" y="3788284"/>
              <a:ext cx="822458" cy="891227"/>
            </a:xfrm>
            <a:prstGeom prst="rect">
              <a:avLst/>
            </a:prstGeom>
          </p:spPr>
        </p:pic>
        <p:pic>
          <p:nvPicPr>
            <p:cNvPr id="48" name="Imagen 47" descr="Icono&#10;&#10;Descripción generada automáticamente">
              <a:extLst>
                <a:ext uri="{FF2B5EF4-FFF2-40B4-BE49-F238E27FC236}">
                  <a16:creationId xmlns:a16="http://schemas.microsoft.com/office/drawing/2014/main" id="{8A731A1E-087E-537B-99CC-8E9EEE5FBC04}"/>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654258" y="422956"/>
              <a:ext cx="506406" cy="528073"/>
            </a:xfrm>
            <a:prstGeom prst="rect">
              <a:avLst/>
            </a:prstGeom>
          </p:spPr>
        </p:pic>
        <p:pic>
          <p:nvPicPr>
            <p:cNvPr id="49" name="Imagen 48" descr="Imagen que contiene Patrón de fondo&#10;&#10;Descripción generada automáticamente">
              <a:extLst>
                <a:ext uri="{FF2B5EF4-FFF2-40B4-BE49-F238E27FC236}">
                  <a16:creationId xmlns:a16="http://schemas.microsoft.com/office/drawing/2014/main" id="{39001CEC-B658-4430-52EF-191A88AAC6E3}"/>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rot="1440097" flipH="1">
              <a:off x="6432280" y="782491"/>
              <a:ext cx="554864" cy="401322"/>
            </a:xfrm>
            <a:prstGeom prst="rect">
              <a:avLst/>
            </a:prstGeom>
          </p:spPr>
        </p:pic>
        <p:pic>
          <p:nvPicPr>
            <p:cNvPr id="50" name="Imagen 49" descr="Dibujo de la tierra desde el espacio&#10;&#10;Descripción generada automáticamente con confianza baja">
              <a:extLst>
                <a:ext uri="{FF2B5EF4-FFF2-40B4-BE49-F238E27FC236}">
                  <a16:creationId xmlns:a16="http://schemas.microsoft.com/office/drawing/2014/main" id="{D4291FAB-F255-446B-D612-DAE97082DBD3}"/>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1025261" y="2411818"/>
              <a:ext cx="566410" cy="385071"/>
            </a:xfrm>
            <a:prstGeom prst="rect">
              <a:avLst/>
            </a:prstGeom>
          </p:spPr>
        </p:pic>
        <p:pic>
          <p:nvPicPr>
            <p:cNvPr id="51" name="Imagen 50" descr="Logotipo, Icono&#10;&#10;Descripción generada automáticamente">
              <a:extLst>
                <a:ext uri="{FF2B5EF4-FFF2-40B4-BE49-F238E27FC236}">
                  <a16:creationId xmlns:a16="http://schemas.microsoft.com/office/drawing/2014/main" id="{411719A7-4B5B-4E6C-E086-2BE3AE554567}"/>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flipH="1">
              <a:off x="919518" y="3620152"/>
              <a:ext cx="482291" cy="473072"/>
            </a:xfrm>
            <a:prstGeom prst="rect">
              <a:avLst/>
            </a:prstGeom>
          </p:spPr>
        </p:pic>
      </p:grpSp>
    </p:spTree>
    <p:extLst>
      <p:ext uri="{BB962C8B-B14F-4D97-AF65-F5344CB8AC3E}">
        <p14:creationId xmlns:p14="http://schemas.microsoft.com/office/powerpoint/2010/main" val="365964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6"/>
                                        </p:tgtEl>
                                        <p:attrNameLst>
                                          <p:attrName>ppt_x</p:attrName>
                                        </p:attrNameLst>
                                      </p:cBhvr>
                                      <p:tavLst>
                                        <p:tav tm="0">
                                          <p:val>
                                            <p:strVal val="ppt_x"/>
                                          </p:val>
                                        </p:tav>
                                        <p:tav tm="100000">
                                          <p:val>
                                            <p:strVal val="ppt_x"/>
                                          </p:val>
                                        </p:tav>
                                      </p:tavLst>
                                    </p:anim>
                                    <p:anim calcmode="lin" valueType="num">
                                      <p:cBhvr>
                                        <p:cTn id="7" dur="12500"/>
                                        <p:tgtEl>
                                          <p:spTgt spid="46"/>
                                        </p:tgtEl>
                                        <p:attrNameLst>
                                          <p:attrName>ppt_y</p:attrName>
                                        </p:attrNameLst>
                                      </p:cBhvr>
                                      <p:tavLst>
                                        <p:tav tm="0">
                                          <p:val>
                                            <p:strVal val="ppt_y-1"/>
                                          </p:val>
                                        </p:tav>
                                        <p:tav tm="100000">
                                          <p:val>
                                            <p:strVal val="ppt_y+1"/>
                                          </p:val>
                                        </p:tav>
                                      </p:tavLst>
                                    </p:anim>
                                    <p:set>
                                      <p:cBhvr>
                                        <p:cTn id="8" dur="1" fill="hold">
                                          <p:stCondLst>
                                            <p:cond delay="12499"/>
                                          </p:stCondLst>
                                        </p:cTn>
                                        <p:tgtEl>
                                          <p:spTgt spid="46"/>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5"/>
                                        </p:tgtEl>
                                        <p:attrNameLst>
                                          <p:attrName>ppt_x</p:attrName>
                                        </p:attrNameLst>
                                      </p:cBhvr>
                                      <p:tavLst>
                                        <p:tav tm="0">
                                          <p:val>
                                            <p:strVal val="ppt_x"/>
                                          </p:val>
                                        </p:tav>
                                        <p:tav tm="100000">
                                          <p:val>
                                            <p:strVal val="ppt_x"/>
                                          </p:val>
                                        </p:tav>
                                      </p:tavLst>
                                    </p:anim>
                                    <p:anim calcmode="lin" valueType="num">
                                      <p:cBhvr>
                                        <p:cTn id="11" dur="10290"/>
                                        <p:tgtEl>
                                          <p:spTgt spid="35"/>
                                        </p:tgtEl>
                                        <p:attrNameLst>
                                          <p:attrName>ppt_y</p:attrName>
                                        </p:attrNameLst>
                                      </p:cBhvr>
                                      <p:tavLst>
                                        <p:tav tm="0">
                                          <p:val>
                                            <p:strVal val="ppt_y-1"/>
                                          </p:val>
                                        </p:tav>
                                        <p:tav tm="100000">
                                          <p:val>
                                            <p:strVal val="ppt_y+1"/>
                                          </p:val>
                                        </p:tav>
                                      </p:tavLst>
                                    </p:anim>
                                    <p:set>
                                      <p:cBhvr>
                                        <p:cTn id="12" dur="1" fill="hold">
                                          <p:stCondLst>
                                            <p:cond delay="10289"/>
                                          </p:stCondLst>
                                        </p:cTn>
                                        <p:tgtEl>
                                          <p:spTgt spid="35"/>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1"/>
                                        </p:tgtEl>
                                        <p:attrNameLst>
                                          <p:attrName>ppt_x</p:attrName>
                                        </p:attrNameLst>
                                      </p:cBhvr>
                                      <p:tavLst>
                                        <p:tav tm="0">
                                          <p:val>
                                            <p:strVal val="ppt_x"/>
                                          </p:val>
                                        </p:tav>
                                        <p:tav tm="100000">
                                          <p:val>
                                            <p:strVal val="ppt_x"/>
                                          </p:val>
                                        </p:tav>
                                      </p:tavLst>
                                    </p:anim>
                                    <p:anim calcmode="lin" valueType="num">
                                      <p:cBhvr>
                                        <p:cTn id="15" dur="5290"/>
                                        <p:tgtEl>
                                          <p:spTgt spid="41"/>
                                        </p:tgtEl>
                                        <p:attrNameLst>
                                          <p:attrName>ppt_y</p:attrName>
                                        </p:attrNameLst>
                                      </p:cBhvr>
                                      <p:tavLst>
                                        <p:tav tm="0">
                                          <p:val>
                                            <p:strVal val="ppt_y-1"/>
                                          </p:val>
                                        </p:tav>
                                        <p:tav tm="100000">
                                          <p:val>
                                            <p:strVal val="ppt_y+1"/>
                                          </p:val>
                                        </p:tav>
                                      </p:tavLst>
                                    </p:anim>
                                    <p:set>
                                      <p:cBhvr>
                                        <p:cTn id="16" dur="1" fill="hold">
                                          <p:stCondLst>
                                            <p:cond delay="528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4430661" y="2127972"/>
            <a:ext cx="4249211" cy="2194609"/>
          </a:xfrm>
        </p:spPr>
        <p:txBody>
          <a:bodyPr>
            <a:normAutofit fontScale="92500" lnSpcReduction="10000"/>
          </a:bodyPr>
          <a:lstStyle/>
          <a:p>
            <a:r>
              <a:rPr lang="en-US" dirty="0"/>
              <a:t>This is a game genre that plays on your own understanding of all issues from ancient times to needles, many areas of life with the form of answering objective multiple-choice questions with 4 options with 3 rights to </a:t>
            </a:r>
            <a:r>
              <a:rPr lang="en-US" dirty="0" smtClean="0"/>
              <a:t>help:</a:t>
            </a:r>
          </a:p>
          <a:p>
            <a:pPr marL="285750" indent="-285750">
              <a:buFont typeface="Arial" panose="020B0604020202020204" pitchFamily="34" charset="0"/>
              <a:buChar char="•"/>
            </a:pPr>
            <a:r>
              <a:rPr lang="en-US" dirty="0" smtClean="0"/>
              <a:t>50/50</a:t>
            </a:r>
          </a:p>
          <a:p>
            <a:pPr marL="285750" indent="-285750">
              <a:buFont typeface="Arial" panose="020B0604020202020204" pitchFamily="34" charset="0"/>
              <a:buChar char="•"/>
            </a:pPr>
            <a:r>
              <a:rPr lang="en-US" dirty="0" smtClean="0"/>
              <a:t>Call </a:t>
            </a:r>
            <a:r>
              <a:rPr lang="en-US" dirty="0"/>
              <a:t>relatives</a:t>
            </a:r>
            <a:endParaRPr lang="en-US" dirty="0" smtClean="0"/>
          </a:p>
          <a:p>
            <a:pPr marL="285750" indent="-285750">
              <a:buFont typeface="Arial" panose="020B0604020202020204" pitchFamily="34" charset="0"/>
              <a:buChar char="•"/>
            </a:pPr>
            <a:r>
              <a:rPr lang="en-US" dirty="0"/>
              <a:t>Ask the audience in the </a:t>
            </a:r>
            <a:r>
              <a:rPr lang="en-US" dirty="0" smtClean="0"/>
              <a:t>studio.</a:t>
            </a:r>
          </a:p>
          <a:p>
            <a:r>
              <a:rPr lang="en-US" dirty="0"/>
              <a:t>And the right to stop the game at any milestone to preserve the number of bonus points available.</a:t>
            </a:r>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4443321" y="828942"/>
            <a:ext cx="3292655" cy="1080736"/>
          </a:xfrm>
        </p:spPr>
        <p:txBody>
          <a:bodyPr>
            <a:normAutofit fontScale="90000"/>
          </a:bodyPr>
          <a:lstStyle/>
          <a:p>
            <a:r>
              <a:rPr lang="es-ES" dirty="0"/>
              <a:t>WHO </a:t>
            </a:r>
            <a:r>
              <a:rPr lang="es-ES" dirty="0" smtClean="0"/>
              <a:t>WANTS TO BE A </a:t>
            </a:r>
            <a:r>
              <a:rPr lang="es-ES" dirty="0" smtClean="0">
                <a:solidFill>
                  <a:schemeClr val="accent1"/>
                </a:solidFill>
              </a:rPr>
              <a:t>MILLIONAIRE!</a:t>
            </a:r>
            <a:endParaRPr lang="en-US" dirty="0"/>
          </a:p>
        </p:txBody>
      </p:sp>
      <p:grpSp>
        <p:nvGrpSpPr>
          <p:cNvPr id="32" name="Grupo 31">
            <a:extLst>
              <a:ext uri="{FF2B5EF4-FFF2-40B4-BE49-F238E27FC236}">
                <a16:creationId xmlns:a16="http://schemas.microsoft.com/office/drawing/2014/main" id="{A45DA4D3-BAB2-C273-2102-0391B1B4E79F}"/>
              </a:ext>
            </a:extLst>
          </p:cNvPr>
          <p:cNvGrpSpPr/>
          <p:nvPr/>
        </p:nvGrpSpPr>
        <p:grpSpPr>
          <a:xfrm>
            <a:off x="464894" y="109480"/>
            <a:ext cx="8145135" cy="4794183"/>
            <a:chOff x="464894" y="109480"/>
            <a:chExt cx="8145135" cy="4794183"/>
          </a:xfrm>
        </p:grpSpPr>
        <p:pic>
          <p:nvPicPr>
            <p:cNvPr id="33" name="Gráfico 32">
              <a:extLst>
                <a:ext uri="{FF2B5EF4-FFF2-40B4-BE49-F238E27FC236}">
                  <a16:creationId xmlns:a16="http://schemas.microsoft.com/office/drawing/2014/main" id="{919552B8-020A-A43A-20AB-55AA5662648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9728875">
              <a:off x="1681084" y="109480"/>
              <a:ext cx="942715" cy="1021539"/>
            </a:xfrm>
            <a:prstGeom prst="rect">
              <a:avLst/>
            </a:prstGeom>
          </p:spPr>
        </p:pic>
        <p:pic>
          <p:nvPicPr>
            <p:cNvPr id="34" name="Gráfico 33">
              <a:extLst>
                <a:ext uri="{FF2B5EF4-FFF2-40B4-BE49-F238E27FC236}">
                  <a16:creationId xmlns:a16="http://schemas.microsoft.com/office/drawing/2014/main" id="{E3A19012-FB0B-7134-E7C4-0C12E78D633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824016">
              <a:off x="7925986" y="3916803"/>
              <a:ext cx="684043" cy="986860"/>
            </a:xfrm>
            <a:prstGeom prst="rect">
              <a:avLst/>
            </a:prstGeom>
          </p:spPr>
        </p:pic>
        <p:pic>
          <p:nvPicPr>
            <p:cNvPr id="36" name="Imagen 35" descr="Un globo de colores&#10;&#10;Descripción generada automáticamente con confianza baja">
              <a:extLst>
                <a:ext uri="{FF2B5EF4-FFF2-40B4-BE49-F238E27FC236}">
                  <a16:creationId xmlns:a16="http://schemas.microsoft.com/office/drawing/2014/main" id="{F3D0B4EB-EC98-2D90-3AB4-05CC750D3F9F}"/>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024161" flipH="1">
              <a:off x="5114596" y="227548"/>
              <a:ext cx="497096" cy="379081"/>
            </a:xfrm>
            <a:prstGeom prst="rect">
              <a:avLst/>
            </a:prstGeom>
          </p:spPr>
        </p:pic>
        <p:pic>
          <p:nvPicPr>
            <p:cNvPr id="37" name="Imagen 36" descr="Un dibujo de una persona&#10;&#10;Descripción generada automáticamente con confianza baja">
              <a:extLst>
                <a:ext uri="{FF2B5EF4-FFF2-40B4-BE49-F238E27FC236}">
                  <a16:creationId xmlns:a16="http://schemas.microsoft.com/office/drawing/2014/main" id="{2F851128-F3E6-056C-7365-E9D7F78A2747}"/>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464894" y="928480"/>
              <a:ext cx="420780" cy="456720"/>
            </a:xfrm>
            <a:prstGeom prst="rect">
              <a:avLst/>
            </a:prstGeom>
          </p:spPr>
        </p:pic>
      </p:grpSp>
      <p:grpSp>
        <p:nvGrpSpPr>
          <p:cNvPr id="38" name="Grupo 37">
            <a:extLst>
              <a:ext uri="{FF2B5EF4-FFF2-40B4-BE49-F238E27FC236}">
                <a16:creationId xmlns:a16="http://schemas.microsoft.com/office/drawing/2014/main" id="{3B712549-FED2-CD46-3DC9-8BAA837950F8}"/>
              </a:ext>
            </a:extLst>
          </p:cNvPr>
          <p:cNvGrpSpPr/>
          <p:nvPr/>
        </p:nvGrpSpPr>
        <p:grpSpPr>
          <a:xfrm>
            <a:off x="862866" y="1131081"/>
            <a:ext cx="7949834" cy="3846516"/>
            <a:chOff x="862866" y="1131081"/>
            <a:chExt cx="7949834" cy="3846516"/>
          </a:xfrm>
        </p:grpSpPr>
        <p:pic>
          <p:nvPicPr>
            <p:cNvPr id="39" name="Imagen 38" descr="Un dibujo de una persona&#10;&#10;Descripción generada automáticamente con confianza baja">
              <a:extLst>
                <a:ext uri="{FF2B5EF4-FFF2-40B4-BE49-F238E27FC236}">
                  <a16:creationId xmlns:a16="http://schemas.microsoft.com/office/drawing/2014/main" id="{F979310D-3DCA-A0B9-3D88-FF65AA3661EA}"/>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8318198" y="1131081"/>
              <a:ext cx="494502" cy="511171"/>
            </a:xfrm>
            <a:prstGeom prst="rect">
              <a:avLst/>
            </a:prstGeom>
          </p:spPr>
        </p:pic>
        <p:pic>
          <p:nvPicPr>
            <p:cNvPr id="40" name="Imagen 39" descr="Imagen que contiene Patrón de fondo&#10;&#10;Descripción generada automáticamente">
              <a:extLst>
                <a:ext uri="{FF2B5EF4-FFF2-40B4-BE49-F238E27FC236}">
                  <a16:creationId xmlns:a16="http://schemas.microsoft.com/office/drawing/2014/main" id="{C48CCE20-21EA-AA70-9CB0-DD7872F11E9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4588307" y="4410233"/>
              <a:ext cx="281272" cy="567364"/>
            </a:xfrm>
            <a:prstGeom prst="rect">
              <a:avLst/>
            </a:prstGeom>
          </p:spPr>
        </p:pic>
        <p:pic>
          <p:nvPicPr>
            <p:cNvPr id="41" name="Imagen 40" descr="Dibujo de una persona&#10;&#10;Descripción generada automáticamente con confianza media">
              <a:extLst>
                <a:ext uri="{FF2B5EF4-FFF2-40B4-BE49-F238E27FC236}">
                  <a16:creationId xmlns:a16="http://schemas.microsoft.com/office/drawing/2014/main" id="{7E14C119-DC70-8E73-3EA2-448C4CC06497}"/>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5883499" y="4355007"/>
              <a:ext cx="565406" cy="351389"/>
            </a:xfrm>
            <a:prstGeom prst="rect">
              <a:avLst/>
            </a:prstGeom>
          </p:spPr>
        </p:pic>
        <p:pic>
          <p:nvPicPr>
            <p:cNvPr id="42" name="Imagen 41" descr="Un globo amarillo&#10;&#10;Descripción generada automáticamente con confianza media">
              <a:extLst>
                <a:ext uri="{FF2B5EF4-FFF2-40B4-BE49-F238E27FC236}">
                  <a16:creationId xmlns:a16="http://schemas.microsoft.com/office/drawing/2014/main" id="{7CD76EB3-DA00-5180-768C-7AE386B5E8F4}"/>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862866" y="1378216"/>
              <a:ext cx="365768" cy="528073"/>
            </a:xfrm>
            <a:prstGeom prst="rect">
              <a:avLst/>
            </a:prstGeom>
          </p:spPr>
        </p:pic>
      </p:grpSp>
      <p:grpSp>
        <p:nvGrpSpPr>
          <p:cNvPr id="43" name="Grupo 42">
            <a:extLst>
              <a:ext uri="{FF2B5EF4-FFF2-40B4-BE49-F238E27FC236}">
                <a16:creationId xmlns:a16="http://schemas.microsoft.com/office/drawing/2014/main" id="{D59A7309-B5FF-D3C4-5C13-6AE3D0CCA695}"/>
              </a:ext>
            </a:extLst>
          </p:cNvPr>
          <p:cNvGrpSpPr/>
          <p:nvPr/>
        </p:nvGrpSpPr>
        <p:grpSpPr>
          <a:xfrm>
            <a:off x="1166167" y="455408"/>
            <a:ext cx="7449759" cy="4355077"/>
            <a:chOff x="1166167" y="455408"/>
            <a:chExt cx="7449759" cy="4355077"/>
          </a:xfrm>
        </p:grpSpPr>
        <p:pic>
          <p:nvPicPr>
            <p:cNvPr id="44" name="Gráfico 43">
              <a:extLst>
                <a:ext uri="{FF2B5EF4-FFF2-40B4-BE49-F238E27FC236}">
                  <a16:creationId xmlns:a16="http://schemas.microsoft.com/office/drawing/2014/main" id="{D60BF896-DB01-87C3-76CF-E90452069093}"/>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1913196" flipV="1">
              <a:off x="1166167" y="3919258"/>
              <a:ext cx="822458" cy="891227"/>
            </a:xfrm>
            <a:prstGeom prst="rect">
              <a:avLst/>
            </a:prstGeom>
          </p:spPr>
        </p:pic>
        <p:pic>
          <p:nvPicPr>
            <p:cNvPr id="47" name="Imagen 46" descr="Dibujo de la tierra desde el espacio&#10;&#10;Descripción generada automáticamente con confianza baja">
              <a:extLst>
                <a:ext uri="{FF2B5EF4-FFF2-40B4-BE49-F238E27FC236}">
                  <a16:creationId xmlns:a16="http://schemas.microsoft.com/office/drawing/2014/main" id="{C1B935C5-75CF-77A9-67C4-A3F910DADA7A}"/>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8049516" y="1538236"/>
              <a:ext cx="566410" cy="385071"/>
            </a:xfrm>
            <a:prstGeom prst="rect">
              <a:avLst/>
            </a:prstGeom>
          </p:spPr>
        </p:pic>
        <p:pic>
          <p:nvPicPr>
            <p:cNvPr id="48" name="Imagen 47" descr="Logotipo, Icono&#10;&#10;Descripción generada automáticamente">
              <a:extLst>
                <a:ext uri="{FF2B5EF4-FFF2-40B4-BE49-F238E27FC236}">
                  <a16:creationId xmlns:a16="http://schemas.microsoft.com/office/drawing/2014/main" id="{846FCE0F-BFCD-9756-6665-9D4F01E59B55}"/>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flipH="1">
              <a:off x="5995645" y="455408"/>
              <a:ext cx="482291" cy="473072"/>
            </a:xfrm>
            <a:prstGeom prst="rect">
              <a:avLst/>
            </a:prstGeom>
          </p:spPr>
        </p:pic>
      </p:grpSp>
      <p:pic>
        <p:nvPicPr>
          <p:cNvPr id="19" name="Picture 18" descr="VTV3) Hình Hiệu Ai Là Triệu Phú (2014 - nay) (No Logo) - YouTube"/>
          <p:cNvPicPr/>
          <p:nvPr/>
        </p:nvPicPr>
        <p:blipFill>
          <a:blip r:embed="rId16">
            <a:extLst>
              <a:ext uri="{28A0092B-C50C-407E-A947-70E740481C1C}">
                <a14:useLocalDpi xmlns:a14="http://schemas.microsoft.com/office/drawing/2010/main" val="0"/>
              </a:ext>
            </a:extLst>
          </a:blip>
          <a:srcRect/>
          <a:stretch>
            <a:fillRect/>
          </a:stretch>
        </p:blipFill>
        <p:spPr bwMode="auto">
          <a:xfrm>
            <a:off x="561568" y="1237432"/>
            <a:ext cx="3568213" cy="25741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0" name="Grupo 340">
            <a:extLst>
              <a:ext uri="{FF2B5EF4-FFF2-40B4-BE49-F238E27FC236}">
                <a16:creationId xmlns:a16="http://schemas.microsoft.com/office/drawing/2014/main" id="{93BE94B6-F06B-5D10-EB78-CDDCAE631F79}"/>
              </a:ext>
            </a:extLst>
          </p:cNvPr>
          <p:cNvGrpSpPr/>
          <p:nvPr/>
        </p:nvGrpSpPr>
        <p:grpSpPr>
          <a:xfrm>
            <a:off x="6391680" y="1783929"/>
            <a:ext cx="262128" cy="344043"/>
            <a:chOff x="5551645" y="2944558"/>
            <a:chExt cx="262128" cy="344043"/>
          </a:xfrm>
          <a:solidFill>
            <a:schemeClr val="accent1"/>
          </a:solidFill>
        </p:grpSpPr>
        <p:sp>
          <p:nvSpPr>
            <p:cNvPr id="21" name="Forma libre: forma 99">
              <a:extLst>
                <a:ext uri="{FF2B5EF4-FFF2-40B4-BE49-F238E27FC236}">
                  <a16:creationId xmlns:a16="http://schemas.microsoft.com/office/drawing/2014/main" id="{1F424013-5F0A-12DF-E2E7-F3E086FBE4E8}"/>
                </a:ext>
              </a:extLst>
            </p:cNvPr>
            <p:cNvSpPr/>
            <p:nvPr/>
          </p:nvSpPr>
          <p:spPr>
            <a:xfrm>
              <a:off x="5551645" y="3025803"/>
              <a:ext cx="262128" cy="262798"/>
            </a:xfrm>
            <a:custGeom>
              <a:avLst/>
              <a:gdLst>
                <a:gd name="connsiteX0" fmla="*/ 131048 w 262128"/>
                <a:gd name="connsiteY0" fmla="*/ -202 h 262798"/>
                <a:gd name="connsiteX1" fmla="*/ 35798 w 262128"/>
                <a:gd name="connsiteY1" fmla="*/ 54948 h 262798"/>
                <a:gd name="connsiteX2" fmla="*/ -111 w 262128"/>
                <a:gd name="connsiteY2" fmla="*/ 181250 h 262798"/>
                <a:gd name="connsiteX3" fmla="*/ 120571 w 262128"/>
                <a:gd name="connsiteY3" fmla="*/ 262593 h 262798"/>
                <a:gd name="connsiteX4" fmla="*/ 140287 w 262128"/>
                <a:gd name="connsiteY4" fmla="*/ 262593 h 262798"/>
                <a:gd name="connsiteX5" fmla="*/ 262017 w 262128"/>
                <a:gd name="connsiteY5" fmla="*/ 181250 h 262798"/>
                <a:gd name="connsiteX6" fmla="*/ 226108 w 262128"/>
                <a:gd name="connsiteY6" fmla="*/ 54948 h 262798"/>
                <a:gd name="connsiteX7" fmla="*/ 131048 w 262128"/>
                <a:gd name="connsiteY7" fmla="*/ -202 h 262798"/>
                <a:gd name="connsiteX8" fmla="*/ 131048 w 262128"/>
                <a:gd name="connsiteY8" fmla="*/ 121147 h 262798"/>
                <a:gd name="connsiteX9" fmla="*/ 161119 w 262128"/>
                <a:gd name="connsiteY9" fmla="*/ 151646 h 262798"/>
                <a:gd name="connsiteX10" fmla="*/ 141145 w 262128"/>
                <a:gd name="connsiteY10" fmla="*/ 179916 h 262798"/>
                <a:gd name="connsiteX11" fmla="*/ 141145 w 262128"/>
                <a:gd name="connsiteY11" fmla="*/ 201347 h 262798"/>
                <a:gd name="connsiteX12" fmla="*/ 120952 w 262128"/>
                <a:gd name="connsiteY12" fmla="*/ 201347 h 262798"/>
                <a:gd name="connsiteX13" fmla="*/ 120952 w 262128"/>
                <a:gd name="connsiteY13" fmla="*/ 179249 h 262798"/>
                <a:gd name="connsiteX14" fmla="*/ 100759 w 262128"/>
                <a:gd name="connsiteY14" fmla="*/ 150674 h 262798"/>
                <a:gd name="connsiteX15" fmla="*/ 120952 w 262128"/>
                <a:gd name="connsiteY15" fmla="*/ 150674 h 262798"/>
                <a:gd name="connsiteX16" fmla="*/ 130762 w 262128"/>
                <a:gd name="connsiteY16" fmla="*/ 161057 h 262798"/>
                <a:gd name="connsiteX17" fmla="*/ 141145 w 262128"/>
                <a:gd name="connsiteY17" fmla="*/ 151246 h 262798"/>
                <a:gd name="connsiteX18" fmla="*/ 131439 w 262128"/>
                <a:gd name="connsiteY18" fmla="*/ 140587 h 262798"/>
                <a:gd name="connsiteX19" fmla="*/ 131048 w 262128"/>
                <a:gd name="connsiteY19" fmla="*/ 140578 h 262798"/>
                <a:gd name="connsiteX20" fmla="*/ 100788 w 262128"/>
                <a:gd name="connsiteY20" fmla="*/ 110450 h 262798"/>
                <a:gd name="connsiteX21" fmla="*/ 120952 w 262128"/>
                <a:gd name="connsiteY21" fmla="*/ 81904 h 262798"/>
                <a:gd name="connsiteX22" fmla="*/ 120952 w 262128"/>
                <a:gd name="connsiteY22" fmla="*/ 60473 h 262798"/>
                <a:gd name="connsiteX23" fmla="*/ 141145 w 262128"/>
                <a:gd name="connsiteY23" fmla="*/ 60473 h 262798"/>
                <a:gd name="connsiteX24" fmla="*/ 141145 w 262128"/>
                <a:gd name="connsiteY24" fmla="*/ 82952 h 262798"/>
                <a:gd name="connsiteX25" fmla="*/ 161338 w 262128"/>
                <a:gd name="connsiteY25" fmla="*/ 111527 h 262798"/>
                <a:gd name="connsiteX26" fmla="*/ 141145 w 262128"/>
                <a:gd name="connsiteY26" fmla="*/ 111527 h 262798"/>
                <a:gd name="connsiteX27" fmla="*/ 130867 w 262128"/>
                <a:gd name="connsiteY27" fmla="*/ 101421 h 262798"/>
                <a:gd name="connsiteX28" fmla="*/ 130572 w 262128"/>
                <a:gd name="connsiteY28" fmla="*/ 101430 h 262798"/>
                <a:gd name="connsiteX29" fmla="*/ 121047 w 262128"/>
                <a:gd name="connsiteY29" fmla="*/ 110955 h 262798"/>
                <a:gd name="connsiteX30" fmla="*/ 131144 w 262128"/>
                <a:gd name="connsiteY30" fmla="*/ 121052 h 262798"/>
                <a:gd name="connsiteX31" fmla="*/ 131334 w 262128"/>
                <a:gd name="connsiteY31" fmla="*/ 121052 h 26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2128" h="262798">
                  <a:moveTo>
                    <a:pt x="131048" y="-202"/>
                  </a:moveTo>
                  <a:cubicBezTo>
                    <a:pt x="91634" y="-487"/>
                    <a:pt x="55172" y="20630"/>
                    <a:pt x="35798" y="54948"/>
                  </a:cubicBezTo>
                  <a:cubicBezTo>
                    <a:pt x="13996" y="93610"/>
                    <a:pt x="1690" y="136901"/>
                    <a:pt x="-111" y="181250"/>
                  </a:cubicBezTo>
                  <a:cubicBezTo>
                    <a:pt x="-111" y="255926"/>
                    <a:pt x="50753" y="262688"/>
                    <a:pt x="120571" y="262593"/>
                  </a:cubicBezTo>
                  <a:lnTo>
                    <a:pt x="140287" y="262593"/>
                  </a:lnTo>
                  <a:cubicBezTo>
                    <a:pt x="209725" y="262593"/>
                    <a:pt x="262017" y="256497"/>
                    <a:pt x="262017" y="181250"/>
                  </a:cubicBezTo>
                  <a:cubicBezTo>
                    <a:pt x="260264" y="136892"/>
                    <a:pt x="247958" y="93591"/>
                    <a:pt x="226108" y="54948"/>
                  </a:cubicBezTo>
                  <a:cubicBezTo>
                    <a:pt x="206762" y="20687"/>
                    <a:pt x="170387" y="-411"/>
                    <a:pt x="131048" y="-202"/>
                  </a:cubicBezTo>
                  <a:close/>
                  <a:moveTo>
                    <a:pt x="131048" y="121147"/>
                  </a:moveTo>
                  <a:cubicBezTo>
                    <a:pt x="147774" y="121261"/>
                    <a:pt x="161243" y="134920"/>
                    <a:pt x="161119" y="151646"/>
                  </a:cubicBezTo>
                  <a:cubicBezTo>
                    <a:pt x="161033" y="164324"/>
                    <a:pt x="153061" y="175601"/>
                    <a:pt x="141145" y="179916"/>
                  </a:cubicBezTo>
                  <a:lnTo>
                    <a:pt x="141145" y="201347"/>
                  </a:lnTo>
                  <a:lnTo>
                    <a:pt x="120952" y="201347"/>
                  </a:lnTo>
                  <a:lnTo>
                    <a:pt x="120952" y="179249"/>
                  </a:lnTo>
                  <a:cubicBezTo>
                    <a:pt x="108846" y="174973"/>
                    <a:pt x="100749" y="163514"/>
                    <a:pt x="100759" y="150674"/>
                  </a:cubicBezTo>
                  <a:lnTo>
                    <a:pt x="120952" y="150674"/>
                  </a:lnTo>
                  <a:cubicBezTo>
                    <a:pt x="120790" y="156247"/>
                    <a:pt x="125191" y="160895"/>
                    <a:pt x="130762" y="161057"/>
                  </a:cubicBezTo>
                  <a:cubicBezTo>
                    <a:pt x="136335" y="161219"/>
                    <a:pt x="140983" y="156818"/>
                    <a:pt x="141145" y="151246"/>
                  </a:cubicBezTo>
                  <a:cubicBezTo>
                    <a:pt x="141412" y="145626"/>
                    <a:pt x="137068" y="140854"/>
                    <a:pt x="131439" y="140587"/>
                  </a:cubicBezTo>
                  <a:cubicBezTo>
                    <a:pt x="131315" y="140578"/>
                    <a:pt x="131182" y="140578"/>
                    <a:pt x="131048" y="140578"/>
                  </a:cubicBezTo>
                  <a:cubicBezTo>
                    <a:pt x="114370" y="140616"/>
                    <a:pt x="100825" y="127129"/>
                    <a:pt x="100788" y="110450"/>
                  </a:cubicBezTo>
                  <a:cubicBezTo>
                    <a:pt x="100759" y="97620"/>
                    <a:pt x="108846" y="86171"/>
                    <a:pt x="120952" y="81904"/>
                  </a:cubicBezTo>
                  <a:lnTo>
                    <a:pt x="120952" y="60473"/>
                  </a:lnTo>
                  <a:lnTo>
                    <a:pt x="141145" y="60473"/>
                  </a:lnTo>
                  <a:lnTo>
                    <a:pt x="141145" y="82952"/>
                  </a:lnTo>
                  <a:cubicBezTo>
                    <a:pt x="153270" y="87209"/>
                    <a:pt x="161376" y="98677"/>
                    <a:pt x="161338" y="111527"/>
                  </a:cubicBezTo>
                  <a:lnTo>
                    <a:pt x="141145" y="111527"/>
                  </a:lnTo>
                  <a:cubicBezTo>
                    <a:pt x="141097" y="105897"/>
                    <a:pt x="136496" y="101373"/>
                    <a:pt x="130867" y="101421"/>
                  </a:cubicBezTo>
                  <a:cubicBezTo>
                    <a:pt x="130772" y="101421"/>
                    <a:pt x="130667" y="101430"/>
                    <a:pt x="130572" y="101430"/>
                  </a:cubicBezTo>
                  <a:cubicBezTo>
                    <a:pt x="125467" y="101792"/>
                    <a:pt x="121409" y="105850"/>
                    <a:pt x="121047" y="110955"/>
                  </a:cubicBezTo>
                  <a:cubicBezTo>
                    <a:pt x="121047" y="116527"/>
                    <a:pt x="125562" y="121052"/>
                    <a:pt x="131144" y="121052"/>
                  </a:cubicBezTo>
                  <a:cubicBezTo>
                    <a:pt x="131210" y="121052"/>
                    <a:pt x="131268" y="121052"/>
                    <a:pt x="131334" y="121052"/>
                  </a:cubicBezTo>
                  <a:close/>
                </a:path>
              </a:pathLst>
            </a:custGeom>
            <a:grpFill/>
            <a:ln w="9525" cap="flat">
              <a:noFill/>
              <a:prstDash val="solid"/>
              <a:miter/>
            </a:ln>
          </p:spPr>
          <p:txBody>
            <a:bodyPr rtlCol="0" anchor="ctr"/>
            <a:lstStyle/>
            <a:p>
              <a:endParaRPr lang="es-ES">
                <a:solidFill>
                  <a:schemeClr val="accent3"/>
                </a:solidFill>
              </a:endParaRPr>
            </a:p>
          </p:txBody>
        </p:sp>
        <p:sp>
          <p:nvSpPr>
            <p:cNvPr id="22" name="Forma libre: forma 100">
              <a:extLst>
                <a:ext uri="{FF2B5EF4-FFF2-40B4-BE49-F238E27FC236}">
                  <a16:creationId xmlns:a16="http://schemas.microsoft.com/office/drawing/2014/main" id="{47750AFE-33B3-B151-8576-243DA78C8CEA}"/>
                </a:ext>
              </a:extLst>
            </p:cNvPr>
            <p:cNvSpPr/>
            <p:nvPr/>
          </p:nvSpPr>
          <p:spPr>
            <a:xfrm>
              <a:off x="5741193" y="2995707"/>
              <a:ext cx="32384" cy="34956"/>
            </a:xfrm>
            <a:custGeom>
              <a:avLst/>
              <a:gdLst>
                <a:gd name="connsiteX0" fmla="*/ 12081 w 32384"/>
                <a:gd name="connsiteY0" fmla="*/ -205 h 34956"/>
                <a:gd name="connsiteX1" fmla="*/ -111 w 32384"/>
                <a:gd name="connsiteY1" fmla="*/ 23894 h 34956"/>
                <a:gd name="connsiteX2" fmla="*/ 17986 w 32384"/>
                <a:gd name="connsiteY2" fmla="*/ 34752 h 34956"/>
                <a:gd name="connsiteX3" fmla="*/ 32274 w 32384"/>
                <a:gd name="connsiteY3" fmla="*/ -205 h 34956"/>
              </a:gdLst>
              <a:ahLst/>
              <a:cxnLst>
                <a:cxn ang="0">
                  <a:pos x="connsiteX0" y="connsiteY0"/>
                </a:cxn>
                <a:cxn ang="0">
                  <a:pos x="connsiteX1" y="connsiteY1"/>
                </a:cxn>
                <a:cxn ang="0">
                  <a:pos x="connsiteX2" y="connsiteY2"/>
                </a:cxn>
                <a:cxn ang="0">
                  <a:pos x="connsiteX3" y="connsiteY3"/>
                </a:cxn>
              </a:cxnLst>
              <a:rect l="l" t="t" r="r" b="b"/>
              <a:pathLst>
                <a:path w="32384" h="34956">
                  <a:moveTo>
                    <a:pt x="12081" y="-205"/>
                  </a:moveTo>
                  <a:cubicBezTo>
                    <a:pt x="12024" y="9292"/>
                    <a:pt x="7509" y="18217"/>
                    <a:pt x="-111" y="23894"/>
                  </a:cubicBezTo>
                  <a:cubicBezTo>
                    <a:pt x="6232" y="26970"/>
                    <a:pt x="12281" y="30609"/>
                    <a:pt x="17986" y="34752"/>
                  </a:cubicBezTo>
                  <a:cubicBezTo>
                    <a:pt x="27111" y="25399"/>
                    <a:pt x="32236" y="12864"/>
                    <a:pt x="32274" y="-205"/>
                  </a:cubicBezTo>
                  <a:close/>
                </a:path>
              </a:pathLst>
            </a:custGeom>
            <a:grpFill/>
            <a:ln w="9525" cap="flat">
              <a:noFill/>
              <a:prstDash val="solid"/>
              <a:miter/>
            </a:ln>
          </p:spPr>
          <p:txBody>
            <a:bodyPr rtlCol="0" anchor="ctr"/>
            <a:lstStyle/>
            <a:p>
              <a:endParaRPr lang="es-ES">
                <a:solidFill>
                  <a:schemeClr val="accent3"/>
                </a:solidFill>
              </a:endParaRPr>
            </a:p>
          </p:txBody>
        </p:sp>
        <p:sp>
          <p:nvSpPr>
            <p:cNvPr id="23" name="Forma libre: forma 101">
              <a:extLst>
                <a:ext uri="{FF2B5EF4-FFF2-40B4-BE49-F238E27FC236}">
                  <a16:creationId xmlns:a16="http://schemas.microsoft.com/office/drawing/2014/main" id="{3ECBA126-7C12-E484-BC31-3DF25CEE1AC3}"/>
                </a:ext>
              </a:extLst>
            </p:cNvPr>
            <p:cNvSpPr/>
            <p:nvPr/>
          </p:nvSpPr>
          <p:spPr>
            <a:xfrm>
              <a:off x="5632608" y="2944558"/>
              <a:ext cx="100965" cy="70104"/>
            </a:xfrm>
            <a:custGeom>
              <a:avLst/>
              <a:gdLst>
                <a:gd name="connsiteX0" fmla="*/ -111 w 100965"/>
                <a:gd name="connsiteY0" fmla="*/ -205 h 70104"/>
                <a:gd name="connsiteX1" fmla="*/ -111 w 100965"/>
                <a:gd name="connsiteY1" fmla="*/ 50850 h 70104"/>
                <a:gd name="connsiteX2" fmla="*/ 3604 w 100965"/>
                <a:gd name="connsiteY2" fmla="*/ 69900 h 70104"/>
                <a:gd name="connsiteX3" fmla="*/ 97140 w 100965"/>
                <a:gd name="connsiteY3" fmla="*/ 69900 h 70104"/>
                <a:gd name="connsiteX4" fmla="*/ 100854 w 100965"/>
                <a:gd name="connsiteY4" fmla="*/ 50850 h 70104"/>
                <a:gd name="connsiteX5" fmla="*/ 100854 w 100965"/>
                <a:gd name="connsiteY5" fmla="*/ -205 h 70104"/>
                <a:gd name="connsiteX6" fmla="*/ 60468 w 100965"/>
                <a:gd name="connsiteY6" fmla="*/ -205 h 70104"/>
                <a:gd name="connsiteX7" fmla="*/ 60468 w 100965"/>
                <a:gd name="connsiteY7" fmla="*/ 40848 h 70104"/>
                <a:gd name="connsiteX8" fmla="*/ 40275 w 100965"/>
                <a:gd name="connsiteY8" fmla="*/ 40848 h 70104"/>
                <a:gd name="connsiteX9" fmla="*/ 40275 w 100965"/>
                <a:gd name="connsiteY9" fmla="*/ -205 h 7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965" h="70104">
                  <a:moveTo>
                    <a:pt x="-111" y="-205"/>
                  </a:moveTo>
                  <a:lnTo>
                    <a:pt x="-111" y="50850"/>
                  </a:lnTo>
                  <a:cubicBezTo>
                    <a:pt x="-130" y="57384"/>
                    <a:pt x="1137" y="63851"/>
                    <a:pt x="3604" y="69900"/>
                  </a:cubicBezTo>
                  <a:cubicBezTo>
                    <a:pt x="33684" y="58212"/>
                    <a:pt x="67060" y="58212"/>
                    <a:pt x="97140" y="69900"/>
                  </a:cubicBezTo>
                  <a:cubicBezTo>
                    <a:pt x="99606" y="63851"/>
                    <a:pt x="100873" y="57384"/>
                    <a:pt x="100854" y="50850"/>
                  </a:cubicBezTo>
                  <a:lnTo>
                    <a:pt x="100854" y="-205"/>
                  </a:lnTo>
                  <a:lnTo>
                    <a:pt x="60468" y="-205"/>
                  </a:lnTo>
                  <a:lnTo>
                    <a:pt x="60468" y="40848"/>
                  </a:lnTo>
                  <a:lnTo>
                    <a:pt x="40275" y="40848"/>
                  </a:lnTo>
                  <a:lnTo>
                    <a:pt x="40275" y="-205"/>
                  </a:lnTo>
                  <a:close/>
                </a:path>
              </a:pathLst>
            </a:custGeom>
            <a:grpFill/>
            <a:ln w="9525" cap="flat">
              <a:noFill/>
              <a:prstDash val="solid"/>
              <a:miter/>
            </a:ln>
          </p:spPr>
          <p:txBody>
            <a:bodyPr rtlCol="0" anchor="ctr"/>
            <a:lstStyle/>
            <a:p>
              <a:endParaRPr lang="es-ES">
                <a:solidFill>
                  <a:schemeClr val="accent3"/>
                </a:solidFill>
              </a:endParaRPr>
            </a:p>
          </p:txBody>
        </p:sp>
      </p:grpSp>
    </p:spTree>
    <p:extLst>
      <p:ext uri="{BB962C8B-B14F-4D97-AF65-F5344CB8AC3E}">
        <p14:creationId xmlns:p14="http://schemas.microsoft.com/office/powerpoint/2010/main" val="426788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3"/>
                                        </p:tgtEl>
                                        <p:attrNameLst>
                                          <p:attrName>ppt_x</p:attrName>
                                        </p:attrNameLst>
                                      </p:cBhvr>
                                      <p:tavLst>
                                        <p:tav tm="0">
                                          <p:val>
                                            <p:strVal val="ppt_x"/>
                                          </p:val>
                                        </p:tav>
                                        <p:tav tm="100000">
                                          <p:val>
                                            <p:strVal val="ppt_x"/>
                                          </p:val>
                                        </p:tav>
                                      </p:tavLst>
                                    </p:anim>
                                    <p:anim calcmode="lin" valueType="num">
                                      <p:cBhvr>
                                        <p:cTn id="7" dur="12500"/>
                                        <p:tgtEl>
                                          <p:spTgt spid="43"/>
                                        </p:tgtEl>
                                        <p:attrNameLst>
                                          <p:attrName>ppt_y</p:attrName>
                                        </p:attrNameLst>
                                      </p:cBhvr>
                                      <p:tavLst>
                                        <p:tav tm="0">
                                          <p:val>
                                            <p:strVal val="ppt_y-1"/>
                                          </p:val>
                                        </p:tav>
                                        <p:tav tm="100000">
                                          <p:val>
                                            <p:strVal val="ppt_y+1"/>
                                          </p:val>
                                        </p:tav>
                                      </p:tavLst>
                                    </p:anim>
                                    <p:set>
                                      <p:cBhvr>
                                        <p:cTn id="8" dur="1" fill="hold">
                                          <p:stCondLst>
                                            <p:cond delay="12499"/>
                                          </p:stCondLst>
                                        </p:cTn>
                                        <p:tgtEl>
                                          <p:spTgt spid="4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2"/>
                                        </p:tgtEl>
                                        <p:attrNameLst>
                                          <p:attrName>ppt_x</p:attrName>
                                        </p:attrNameLst>
                                      </p:cBhvr>
                                      <p:tavLst>
                                        <p:tav tm="0">
                                          <p:val>
                                            <p:strVal val="ppt_x"/>
                                          </p:val>
                                        </p:tav>
                                        <p:tav tm="100000">
                                          <p:val>
                                            <p:strVal val="ppt_x"/>
                                          </p:val>
                                        </p:tav>
                                      </p:tavLst>
                                    </p:anim>
                                    <p:anim calcmode="lin" valueType="num">
                                      <p:cBhvr>
                                        <p:cTn id="11" dur="10290"/>
                                        <p:tgtEl>
                                          <p:spTgt spid="32"/>
                                        </p:tgtEl>
                                        <p:attrNameLst>
                                          <p:attrName>ppt_y</p:attrName>
                                        </p:attrNameLst>
                                      </p:cBhvr>
                                      <p:tavLst>
                                        <p:tav tm="0">
                                          <p:val>
                                            <p:strVal val="ppt_y-1"/>
                                          </p:val>
                                        </p:tav>
                                        <p:tav tm="100000">
                                          <p:val>
                                            <p:strVal val="ppt_y+1"/>
                                          </p:val>
                                        </p:tav>
                                      </p:tavLst>
                                    </p:anim>
                                    <p:set>
                                      <p:cBhvr>
                                        <p:cTn id="12" dur="1" fill="hold">
                                          <p:stCondLst>
                                            <p:cond delay="10289"/>
                                          </p:stCondLst>
                                        </p:cTn>
                                        <p:tgtEl>
                                          <p:spTgt spid="3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38"/>
                                        </p:tgtEl>
                                        <p:attrNameLst>
                                          <p:attrName>ppt_x</p:attrName>
                                        </p:attrNameLst>
                                      </p:cBhvr>
                                      <p:tavLst>
                                        <p:tav tm="0">
                                          <p:val>
                                            <p:strVal val="ppt_x"/>
                                          </p:val>
                                        </p:tav>
                                        <p:tav tm="100000">
                                          <p:val>
                                            <p:strVal val="ppt_x"/>
                                          </p:val>
                                        </p:tav>
                                      </p:tavLst>
                                    </p:anim>
                                    <p:anim calcmode="lin" valueType="num">
                                      <p:cBhvr>
                                        <p:cTn id="15" dur="5290"/>
                                        <p:tgtEl>
                                          <p:spTgt spid="38"/>
                                        </p:tgtEl>
                                        <p:attrNameLst>
                                          <p:attrName>ppt_y</p:attrName>
                                        </p:attrNameLst>
                                      </p:cBhvr>
                                      <p:tavLst>
                                        <p:tav tm="0">
                                          <p:val>
                                            <p:strVal val="ppt_y-1"/>
                                          </p:val>
                                        </p:tav>
                                        <p:tav tm="100000">
                                          <p:val>
                                            <p:strVal val="ppt_y+1"/>
                                          </p:val>
                                        </p:tav>
                                      </p:tavLst>
                                    </p:anim>
                                    <p:set>
                                      <p:cBhvr>
                                        <p:cTn id="16" dur="1" fill="hold">
                                          <p:stCondLst>
                                            <p:cond delay="528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344999" y="691944"/>
            <a:ext cx="8467701" cy="4226230"/>
          </a:xfrm>
        </p:spPr>
        <p:txBody>
          <a:bodyPr>
            <a:normAutofit/>
          </a:bodyPr>
          <a:lstStyle/>
          <a:p>
            <a:r>
              <a:rPr lang="en-US" b="1" dirty="0" smtClean="0">
                <a:solidFill>
                  <a:srgbClr val="FFC000"/>
                </a:solidFill>
              </a:rPr>
              <a:t>1. </a:t>
            </a:r>
            <a:r>
              <a:rPr lang="en-US" b="1" dirty="0">
                <a:solidFill>
                  <a:srgbClr val="FFC000"/>
                </a:solidFill>
              </a:rPr>
              <a:t>Reasons for choosing the topic</a:t>
            </a:r>
            <a:endParaRPr lang="en-US" b="1" dirty="0" smtClean="0">
              <a:solidFill>
                <a:srgbClr val="FFC000"/>
              </a:solidFill>
            </a:endParaRPr>
          </a:p>
          <a:p>
            <a:pPr marL="285750" indent="-285750">
              <a:buFont typeface="Arial" panose="020B0604020202020204" pitchFamily="34" charset="0"/>
              <a:buChar char="•"/>
            </a:pPr>
            <a:r>
              <a:rPr lang="en-US" dirty="0"/>
              <a:t>In today's life, it is not difficult to find a game that can entertain us, help us relieve stress after a long time of work or meet friends and chat through in-game applications. . And to be able to meet that need of people, today the development of network technology is no stranger to everyone.</a:t>
            </a:r>
            <a:endParaRPr lang="en-US" dirty="0" smtClean="0"/>
          </a:p>
          <a:p>
            <a:pPr marL="285750" indent="-285750">
              <a:buFont typeface="Arial" panose="020B0604020202020204" pitchFamily="34" charset="0"/>
              <a:buChar char="•"/>
            </a:pPr>
            <a:r>
              <a:rPr lang="en-US" dirty="0"/>
              <a:t>Games sprang up like mushrooms, all genres, all forms to be able to attract people. Some people often have a tendency to stigmatize games, when mentioning the word game, they immediately think of useless games, wasting time in it. But they only think about the harms without thinking about other benefits, we can for example be the game "Who wants to be a </a:t>
            </a:r>
            <a:r>
              <a:rPr lang="en-US" dirty="0" smtClean="0"/>
              <a:t>millionaire?" </a:t>
            </a:r>
            <a:r>
              <a:rPr lang="en-US" dirty="0"/>
              <a:t>a game for phones that is extremely intellectual and useful.</a:t>
            </a:r>
            <a:endParaRPr lang="en-US" dirty="0" smtClean="0"/>
          </a:p>
          <a:p>
            <a:pPr marL="285750" indent="-285750">
              <a:buFont typeface="Arial" panose="020B0604020202020204" pitchFamily="34" charset="0"/>
              <a:buChar char="•"/>
            </a:pPr>
            <a:r>
              <a:rPr lang="en-US" dirty="0"/>
              <a:t>A completely new playground for everyone, because to play well and win you must be a person with a lot of knowledge. In the game "Who wants to be a millionaire" there will be countless questions in all areas of life such as sports, history, economic information, social life, music...you must be a person who understands Knowing extremely deeply can conquer everything in the game.</a:t>
            </a:r>
            <a:endParaRPr lang="en-US" dirty="0" smtClean="0"/>
          </a:p>
          <a:p>
            <a:pPr marL="285750" indent="-285750">
              <a:buFont typeface="Arial" panose="020B0604020202020204" pitchFamily="34" charset="0"/>
              <a:buChar char="•"/>
            </a:pPr>
            <a:r>
              <a:rPr lang="en-US" dirty="0"/>
              <a:t>Too many things that we need to consider about an issue does not necessarily mean that it is completely evil, but also depends on the perception of each person. Game Who Wants to Be a Millionaire will help you learn things that you never knew through the program's questions, helping you to add missing knowledge in your life.</a:t>
            </a:r>
            <a:endParaRPr lang="en-US" dirty="0" smtClean="0"/>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814375" y="50345"/>
            <a:ext cx="5371680" cy="752291"/>
          </a:xfrm>
        </p:spPr>
        <p:txBody>
          <a:bodyPr/>
          <a:lstStyle/>
          <a:p>
            <a:r>
              <a:rPr lang="en-US" b="1" dirty="0">
                <a:solidFill>
                  <a:srgbClr val="FFC000"/>
                </a:solidFill>
              </a:rPr>
              <a:t>I</a:t>
            </a:r>
            <a:r>
              <a:rPr lang="en-US" b="1" dirty="0" smtClean="0">
                <a:solidFill>
                  <a:srgbClr val="FFC000"/>
                </a:solidFill>
              </a:rPr>
              <a:t>. Introduce</a:t>
            </a:r>
            <a:endParaRPr lang="en-US" b="1" dirty="0">
              <a:solidFill>
                <a:srgbClr val="FFC000"/>
              </a:solidFill>
            </a:endParaRPr>
          </a:p>
        </p:txBody>
      </p:sp>
      <p:grpSp>
        <p:nvGrpSpPr>
          <p:cNvPr id="32" name="Grupo 31">
            <a:extLst>
              <a:ext uri="{FF2B5EF4-FFF2-40B4-BE49-F238E27FC236}">
                <a16:creationId xmlns:a16="http://schemas.microsoft.com/office/drawing/2014/main" id="{A45DA4D3-BAB2-C273-2102-0391B1B4E79F}"/>
              </a:ext>
            </a:extLst>
          </p:cNvPr>
          <p:cNvGrpSpPr/>
          <p:nvPr/>
        </p:nvGrpSpPr>
        <p:grpSpPr>
          <a:xfrm>
            <a:off x="464894" y="109480"/>
            <a:ext cx="8145135" cy="4794183"/>
            <a:chOff x="464894" y="109480"/>
            <a:chExt cx="8145135" cy="4794183"/>
          </a:xfrm>
        </p:grpSpPr>
        <p:pic>
          <p:nvPicPr>
            <p:cNvPr id="33" name="Gráfico 32">
              <a:extLst>
                <a:ext uri="{FF2B5EF4-FFF2-40B4-BE49-F238E27FC236}">
                  <a16:creationId xmlns:a16="http://schemas.microsoft.com/office/drawing/2014/main" id="{919552B8-020A-A43A-20AB-55AA5662648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9728875">
              <a:off x="1681084" y="109480"/>
              <a:ext cx="942715" cy="1021539"/>
            </a:xfrm>
            <a:prstGeom prst="rect">
              <a:avLst/>
            </a:prstGeom>
          </p:spPr>
        </p:pic>
        <p:pic>
          <p:nvPicPr>
            <p:cNvPr id="34" name="Gráfico 33">
              <a:extLst>
                <a:ext uri="{FF2B5EF4-FFF2-40B4-BE49-F238E27FC236}">
                  <a16:creationId xmlns:a16="http://schemas.microsoft.com/office/drawing/2014/main" id="{E3A19012-FB0B-7134-E7C4-0C12E78D633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824016">
              <a:off x="7925986" y="3916803"/>
              <a:ext cx="684043" cy="986860"/>
            </a:xfrm>
            <a:prstGeom prst="rect">
              <a:avLst/>
            </a:prstGeom>
          </p:spPr>
        </p:pic>
        <p:pic>
          <p:nvPicPr>
            <p:cNvPr id="36" name="Imagen 35" descr="Un globo de colores&#10;&#10;Descripción generada automáticamente con confianza baja">
              <a:extLst>
                <a:ext uri="{FF2B5EF4-FFF2-40B4-BE49-F238E27FC236}">
                  <a16:creationId xmlns:a16="http://schemas.microsoft.com/office/drawing/2014/main" id="{F3D0B4EB-EC98-2D90-3AB4-05CC750D3F9F}"/>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024161" flipH="1">
              <a:off x="5114596" y="227548"/>
              <a:ext cx="497096" cy="379081"/>
            </a:xfrm>
            <a:prstGeom prst="rect">
              <a:avLst/>
            </a:prstGeom>
          </p:spPr>
        </p:pic>
        <p:pic>
          <p:nvPicPr>
            <p:cNvPr id="37" name="Imagen 36" descr="Un dibujo de una persona&#10;&#10;Descripción generada automáticamente con confianza baja">
              <a:extLst>
                <a:ext uri="{FF2B5EF4-FFF2-40B4-BE49-F238E27FC236}">
                  <a16:creationId xmlns:a16="http://schemas.microsoft.com/office/drawing/2014/main" id="{2F851128-F3E6-056C-7365-E9D7F78A2747}"/>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464894" y="928480"/>
              <a:ext cx="420780" cy="456720"/>
            </a:xfrm>
            <a:prstGeom prst="rect">
              <a:avLst/>
            </a:prstGeom>
          </p:spPr>
        </p:pic>
      </p:grpSp>
      <p:grpSp>
        <p:nvGrpSpPr>
          <p:cNvPr id="38" name="Grupo 37">
            <a:extLst>
              <a:ext uri="{FF2B5EF4-FFF2-40B4-BE49-F238E27FC236}">
                <a16:creationId xmlns:a16="http://schemas.microsoft.com/office/drawing/2014/main" id="{3B712549-FED2-CD46-3DC9-8BAA837950F8}"/>
              </a:ext>
            </a:extLst>
          </p:cNvPr>
          <p:cNvGrpSpPr/>
          <p:nvPr/>
        </p:nvGrpSpPr>
        <p:grpSpPr>
          <a:xfrm>
            <a:off x="862866" y="1131081"/>
            <a:ext cx="7949834" cy="3846516"/>
            <a:chOff x="862866" y="1131081"/>
            <a:chExt cx="7949834" cy="3846516"/>
          </a:xfrm>
        </p:grpSpPr>
        <p:pic>
          <p:nvPicPr>
            <p:cNvPr id="39" name="Imagen 38" descr="Un dibujo de una persona&#10;&#10;Descripción generada automáticamente con confianza baja">
              <a:extLst>
                <a:ext uri="{FF2B5EF4-FFF2-40B4-BE49-F238E27FC236}">
                  <a16:creationId xmlns:a16="http://schemas.microsoft.com/office/drawing/2014/main" id="{F979310D-3DCA-A0B9-3D88-FF65AA3661EA}"/>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8318198" y="1131081"/>
              <a:ext cx="494502" cy="511171"/>
            </a:xfrm>
            <a:prstGeom prst="rect">
              <a:avLst/>
            </a:prstGeom>
          </p:spPr>
        </p:pic>
        <p:pic>
          <p:nvPicPr>
            <p:cNvPr id="40" name="Imagen 39" descr="Imagen que contiene Patrón de fondo&#10;&#10;Descripción generada automáticamente">
              <a:extLst>
                <a:ext uri="{FF2B5EF4-FFF2-40B4-BE49-F238E27FC236}">
                  <a16:creationId xmlns:a16="http://schemas.microsoft.com/office/drawing/2014/main" id="{C48CCE20-21EA-AA70-9CB0-DD7872F11E9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4588307" y="4410233"/>
              <a:ext cx="281272" cy="567364"/>
            </a:xfrm>
            <a:prstGeom prst="rect">
              <a:avLst/>
            </a:prstGeom>
          </p:spPr>
        </p:pic>
        <p:pic>
          <p:nvPicPr>
            <p:cNvPr id="41" name="Imagen 40" descr="Dibujo de una persona&#10;&#10;Descripción generada automáticamente con confianza media">
              <a:extLst>
                <a:ext uri="{FF2B5EF4-FFF2-40B4-BE49-F238E27FC236}">
                  <a16:creationId xmlns:a16="http://schemas.microsoft.com/office/drawing/2014/main" id="{7E14C119-DC70-8E73-3EA2-448C4CC06497}"/>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5883499" y="4355007"/>
              <a:ext cx="565406" cy="351389"/>
            </a:xfrm>
            <a:prstGeom prst="rect">
              <a:avLst/>
            </a:prstGeom>
          </p:spPr>
        </p:pic>
        <p:pic>
          <p:nvPicPr>
            <p:cNvPr id="42" name="Imagen 41" descr="Un globo amarillo&#10;&#10;Descripción generada automáticamente con confianza media">
              <a:extLst>
                <a:ext uri="{FF2B5EF4-FFF2-40B4-BE49-F238E27FC236}">
                  <a16:creationId xmlns:a16="http://schemas.microsoft.com/office/drawing/2014/main" id="{7CD76EB3-DA00-5180-768C-7AE386B5E8F4}"/>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862866" y="1378216"/>
              <a:ext cx="365768" cy="528073"/>
            </a:xfrm>
            <a:prstGeom prst="rect">
              <a:avLst/>
            </a:prstGeom>
          </p:spPr>
        </p:pic>
      </p:grpSp>
      <p:grpSp>
        <p:nvGrpSpPr>
          <p:cNvPr id="43" name="Grupo 42">
            <a:extLst>
              <a:ext uri="{FF2B5EF4-FFF2-40B4-BE49-F238E27FC236}">
                <a16:creationId xmlns:a16="http://schemas.microsoft.com/office/drawing/2014/main" id="{D59A7309-B5FF-D3C4-5C13-6AE3D0CCA695}"/>
              </a:ext>
            </a:extLst>
          </p:cNvPr>
          <p:cNvGrpSpPr/>
          <p:nvPr/>
        </p:nvGrpSpPr>
        <p:grpSpPr>
          <a:xfrm>
            <a:off x="1166167" y="455408"/>
            <a:ext cx="7449759" cy="4355077"/>
            <a:chOff x="1166167" y="455408"/>
            <a:chExt cx="7449759" cy="4355077"/>
          </a:xfrm>
        </p:grpSpPr>
        <p:pic>
          <p:nvPicPr>
            <p:cNvPr id="44" name="Gráfico 43">
              <a:extLst>
                <a:ext uri="{FF2B5EF4-FFF2-40B4-BE49-F238E27FC236}">
                  <a16:creationId xmlns:a16="http://schemas.microsoft.com/office/drawing/2014/main" id="{D60BF896-DB01-87C3-76CF-E90452069093}"/>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1913196" flipV="1">
              <a:off x="1166167" y="3919258"/>
              <a:ext cx="822458" cy="891227"/>
            </a:xfrm>
            <a:prstGeom prst="rect">
              <a:avLst/>
            </a:prstGeom>
          </p:spPr>
        </p:pic>
        <p:pic>
          <p:nvPicPr>
            <p:cNvPr id="47" name="Imagen 46" descr="Dibujo de la tierra desde el espacio&#10;&#10;Descripción generada automáticamente con confianza baja">
              <a:extLst>
                <a:ext uri="{FF2B5EF4-FFF2-40B4-BE49-F238E27FC236}">
                  <a16:creationId xmlns:a16="http://schemas.microsoft.com/office/drawing/2014/main" id="{C1B935C5-75CF-77A9-67C4-A3F910DADA7A}"/>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8049516" y="1538236"/>
              <a:ext cx="566410" cy="385071"/>
            </a:xfrm>
            <a:prstGeom prst="rect">
              <a:avLst/>
            </a:prstGeom>
          </p:spPr>
        </p:pic>
        <p:pic>
          <p:nvPicPr>
            <p:cNvPr id="48" name="Imagen 47" descr="Logotipo, Icono&#10;&#10;Descripción generada automáticamente">
              <a:extLst>
                <a:ext uri="{FF2B5EF4-FFF2-40B4-BE49-F238E27FC236}">
                  <a16:creationId xmlns:a16="http://schemas.microsoft.com/office/drawing/2014/main" id="{846FCE0F-BFCD-9756-6665-9D4F01E59B55}"/>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flipH="1">
              <a:off x="5995645" y="455408"/>
              <a:ext cx="482291" cy="473072"/>
            </a:xfrm>
            <a:prstGeom prst="rect">
              <a:avLst/>
            </a:prstGeom>
          </p:spPr>
        </p:pic>
      </p:grpSp>
    </p:spTree>
    <p:extLst>
      <p:ext uri="{BB962C8B-B14F-4D97-AF65-F5344CB8AC3E}">
        <p14:creationId xmlns:p14="http://schemas.microsoft.com/office/powerpoint/2010/main" val="245156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3"/>
                                        </p:tgtEl>
                                        <p:attrNameLst>
                                          <p:attrName>ppt_x</p:attrName>
                                        </p:attrNameLst>
                                      </p:cBhvr>
                                      <p:tavLst>
                                        <p:tav tm="0">
                                          <p:val>
                                            <p:strVal val="ppt_x"/>
                                          </p:val>
                                        </p:tav>
                                        <p:tav tm="100000">
                                          <p:val>
                                            <p:strVal val="ppt_x"/>
                                          </p:val>
                                        </p:tav>
                                      </p:tavLst>
                                    </p:anim>
                                    <p:anim calcmode="lin" valueType="num">
                                      <p:cBhvr>
                                        <p:cTn id="7" dur="12500"/>
                                        <p:tgtEl>
                                          <p:spTgt spid="43"/>
                                        </p:tgtEl>
                                        <p:attrNameLst>
                                          <p:attrName>ppt_y</p:attrName>
                                        </p:attrNameLst>
                                      </p:cBhvr>
                                      <p:tavLst>
                                        <p:tav tm="0">
                                          <p:val>
                                            <p:strVal val="ppt_y-1"/>
                                          </p:val>
                                        </p:tav>
                                        <p:tav tm="100000">
                                          <p:val>
                                            <p:strVal val="ppt_y+1"/>
                                          </p:val>
                                        </p:tav>
                                      </p:tavLst>
                                    </p:anim>
                                    <p:set>
                                      <p:cBhvr>
                                        <p:cTn id="8" dur="1" fill="hold">
                                          <p:stCondLst>
                                            <p:cond delay="12499"/>
                                          </p:stCondLst>
                                        </p:cTn>
                                        <p:tgtEl>
                                          <p:spTgt spid="4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2"/>
                                        </p:tgtEl>
                                        <p:attrNameLst>
                                          <p:attrName>ppt_x</p:attrName>
                                        </p:attrNameLst>
                                      </p:cBhvr>
                                      <p:tavLst>
                                        <p:tav tm="0">
                                          <p:val>
                                            <p:strVal val="ppt_x"/>
                                          </p:val>
                                        </p:tav>
                                        <p:tav tm="100000">
                                          <p:val>
                                            <p:strVal val="ppt_x"/>
                                          </p:val>
                                        </p:tav>
                                      </p:tavLst>
                                    </p:anim>
                                    <p:anim calcmode="lin" valueType="num">
                                      <p:cBhvr>
                                        <p:cTn id="11" dur="10290"/>
                                        <p:tgtEl>
                                          <p:spTgt spid="32"/>
                                        </p:tgtEl>
                                        <p:attrNameLst>
                                          <p:attrName>ppt_y</p:attrName>
                                        </p:attrNameLst>
                                      </p:cBhvr>
                                      <p:tavLst>
                                        <p:tav tm="0">
                                          <p:val>
                                            <p:strVal val="ppt_y-1"/>
                                          </p:val>
                                        </p:tav>
                                        <p:tav tm="100000">
                                          <p:val>
                                            <p:strVal val="ppt_y+1"/>
                                          </p:val>
                                        </p:tav>
                                      </p:tavLst>
                                    </p:anim>
                                    <p:set>
                                      <p:cBhvr>
                                        <p:cTn id="12" dur="1" fill="hold">
                                          <p:stCondLst>
                                            <p:cond delay="10289"/>
                                          </p:stCondLst>
                                        </p:cTn>
                                        <p:tgtEl>
                                          <p:spTgt spid="3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38"/>
                                        </p:tgtEl>
                                        <p:attrNameLst>
                                          <p:attrName>ppt_x</p:attrName>
                                        </p:attrNameLst>
                                      </p:cBhvr>
                                      <p:tavLst>
                                        <p:tav tm="0">
                                          <p:val>
                                            <p:strVal val="ppt_x"/>
                                          </p:val>
                                        </p:tav>
                                        <p:tav tm="100000">
                                          <p:val>
                                            <p:strVal val="ppt_x"/>
                                          </p:val>
                                        </p:tav>
                                      </p:tavLst>
                                    </p:anim>
                                    <p:anim calcmode="lin" valueType="num">
                                      <p:cBhvr>
                                        <p:cTn id="15" dur="5290"/>
                                        <p:tgtEl>
                                          <p:spTgt spid="38"/>
                                        </p:tgtEl>
                                        <p:attrNameLst>
                                          <p:attrName>ppt_y</p:attrName>
                                        </p:attrNameLst>
                                      </p:cBhvr>
                                      <p:tavLst>
                                        <p:tav tm="0">
                                          <p:val>
                                            <p:strVal val="ppt_y-1"/>
                                          </p:val>
                                        </p:tav>
                                        <p:tav tm="100000">
                                          <p:val>
                                            <p:strVal val="ppt_y+1"/>
                                          </p:val>
                                        </p:tav>
                                      </p:tavLst>
                                    </p:anim>
                                    <p:set>
                                      <p:cBhvr>
                                        <p:cTn id="16" dur="1" fill="hold">
                                          <p:stCondLst>
                                            <p:cond delay="528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95792E-BEB6-420E-8DA4-EB674E429EEB}"/>
              </a:ext>
            </a:extLst>
          </p:cNvPr>
          <p:cNvSpPr>
            <a:spLocks noGrp="1"/>
          </p:cNvSpPr>
          <p:nvPr>
            <p:ph sz="half" idx="2"/>
          </p:nvPr>
        </p:nvSpPr>
        <p:spPr>
          <a:xfrm>
            <a:off x="814375" y="976694"/>
            <a:ext cx="7801551" cy="1740907"/>
          </a:xfrm>
        </p:spPr>
        <p:txBody>
          <a:bodyPr>
            <a:normAutofit/>
          </a:bodyPr>
          <a:lstStyle/>
          <a:p>
            <a:r>
              <a:rPr lang="en-US" b="1" dirty="0" smtClean="0">
                <a:solidFill>
                  <a:srgbClr val="FFC000"/>
                </a:solidFill>
              </a:rPr>
              <a:t>2. </a:t>
            </a:r>
            <a:r>
              <a:rPr lang="en-US" b="1" dirty="0">
                <a:solidFill>
                  <a:srgbClr val="FFC000"/>
                </a:solidFill>
              </a:rPr>
              <a:t>The goal of creating the topic</a:t>
            </a:r>
            <a:endParaRPr lang="en-US" b="1" dirty="0" smtClean="0">
              <a:solidFill>
                <a:srgbClr val="FFC000"/>
              </a:solidFill>
            </a:endParaRPr>
          </a:p>
          <a:p>
            <a:pPr marL="285750" indent="-285750">
              <a:buFont typeface="Arial" panose="020B0604020202020204" pitchFamily="34" charset="0"/>
              <a:buChar char="•"/>
            </a:pPr>
            <a:r>
              <a:rPr lang="en-US" dirty="0"/>
              <a:t>Systematize the basic knowledge as the basis for the implementation of the topic.</a:t>
            </a:r>
            <a:endParaRPr lang="en-US" dirty="0" smtClean="0"/>
          </a:p>
          <a:p>
            <a:pPr marL="285750" indent="-285750">
              <a:buFont typeface="Arial" panose="020B0604020202020204" pitchFamily="34" charset="0"/>
              <a:buChar char="•"/>
            </a:pPr>
            <a:r>
              <a:rPr lang="en-US" dirty="0"/>
              <a:t>Briefly present some related topics that have been done before in different formats.</a:t>
            </a:r>
            <a:endParaRPr lang="en-US" dirty="0" smtClean="0"/>
          </a:p>
          <a:p>
            <a:pPr marL="285750" indent="-285750">
              <a:buFont typeface="Arial" panose="020B0604020202020204" pitchFamily="34" charset="0"/>
              <a:buChar char="•"/>
            </a:pPr>
            <a:r>
              <a:rPr lang="en-US" dirty="0"/>
              <a:t>Apply the properties of Object Oriented Programming.</a:t>
            </a:r>
            <a:endParaRPr lang="en-US" dirty="0" smtClean="0"/>
          </a:p>
          <a:p>
            <a:pPr marL="285750" indent="-285750">
              <a:buFont typeface="Arial" panose="020B0604020202020204" pitchFamily="34" charset="0"/>
              <a:buChar char="•"/>
            </a:pPr>
            <a:r>
              <a:rPr lang="en-US" dirty="0"/>
              <a:t>Swing's application in building the game Who Wants to Be a Millionaire.</a:t>
            </a:r>
            <a:endParaRPr lang="en-US" dirty="0" smtClean="0"/>
          </a:p>
          <a:p>
            <a:endParaRPr lang="en-US" dirty="0" smtClean="0"/>
          </a:p>
        </p:txBody>
      </p:sp>
      <p:sp>
        <p:nvSpPr>
          <p:cNvPr id="4" name="Title 3">
            <a:extLst>
              <a:ext uri="{FF2B5EF4-FFF2-40B4-BE49-F238E27FC236}">
                <a16:creationId xmlns:a16="http://schemas.microsoft.com/office/drawing/2014/main" id="{6153A5D8-3B98-4BE7-8334-478BB8EE0C12}"/>
              </a:ext>
            </a:extLst>
          </p:cNvPr>
          <p:cNvSpPr>
            <a:spLocks noGrp="1"/>
          </p:cNvSpPr>
          <p:nvPr>
            <p:ph type="title"/>
          </p:nvPr>
        </p:nvSpPr>
        <p:spPr>
          <a:xfrm>
            <a:off x="814375" y="50345"/>
            <a:ext cx="5371680" cy="752291"/>
          </a:xfrm>
        </p:spPr>
        <p:txBody>
          <a:bodyPr/>
          <a:lstStyle/>
          <a:p>
            <a:r>
              <a:rPr lang="en-US" b="1" dirty="0">
                <a:solidFill>
                  <a:srgbClr val="FFC000"/>
                </a:solidFill>
              </a:rPr>
              <a:t>I</a:t>
            </a:r>
            <a:r>
              <a:rPr lang="en-US" b="1" dirty="0" smtClean="0">
                <a:solidFill>
                  <a:srgbClr val="FFC000"/>
                </a:solidFill>
              </a:rPr>
              <a:t>. Introduce</a:t>
            </a:r>
            <a:endParaRPr lang="en-US" b="1" dirty="0">
              <a:solidFill>
                <a:srgbClr val="FFC000"/>
              </a:solidFill>
            </a:endParaRPr>
          </a:p>
        </p:txBody>
      </p:sp>
      <p:grpSp>
        <p:nvGrpSpPr>
          <p:cNvPr id="32" name="Grupo 31">
            <a:extLst>
              <a:ext uri="{FF2B5EF4-FFF2-40B4-BE49-F238E27FC236}">
                <a16:creationId xmlns:a16="http://schemas.microsoft.com/office/drawing/2014/main" id="{A45DA4D3-BAB2-C273-2102-0391B1B4E79F}"/>
              </a:ext>
            </a:extLst>
          </p:cNvPr>
          <p:cNvGrpSpPr/>
          <p:nvPr/>
        </p:nvGrpSpPr>
        <p:grpSpPr>
          <a:xfrm>
            <a:off x="464894" y="109480"/>
            <a:ext cx="8145135" cy="4794183"/>
            <a:chOff x="464894" y="109480"/>
            <a:chExt cx="8145135" cy="4794183"/>
          </a:xfrm>
        </p:grpSpPr>
        <p:pic>
          <p:nvPicPr>
            <p:cNvPr id="33" name="Gráfico 32">
              <a:extLst>
                <a:ext uri="{FF2B5EF4-FFF2-40B4-BE49-F238E27FC236}">
                  <a16:creationId xmlns:a16="http://schemas.microsoft.com/office/drawing/2014/main" id="{919552B8-020A-A43A-20AB-55AA5662648B}"/>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9728875">
              <a:off x="1681084" y="109480"/>
              <a:ext cx="942715" cy="1021539"/>
            </a:xfrm>
            <a:prstGeom prst="rect">
              <a:avLst/>
            </a:prstGeom>
          </p:spPr>
        </p:pic>
        <p:pic>
          <p:nvPicPr>
            <p:cNvPr id="34" name="Gráfico 33">
              <a:extLst>
                <a:ext uri="{FF2B5EF4-FFF2-40B4-BE49-F238E27FC236}">
                  <a16:creationId xmlns:a16="http://schemas.microsoft.com/office/drawing/2014/main" id="{E3A19012-FB0B-7134-E7C4-0C12E78D633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p:blipFill>
          <p:spPr>
            <a:xfrm rot="1824016">
              <a:off x="7925986" y="3916803"/>
              <a:ext cx="684043" cy="986860"/>
            </a:xfrm>
            <a:prstGeom prst="rect">
              <a:avLst/>
            </a:prstGeom>
          </p:spPr>
        </p:pic>
        <p:pic>
          <p:nvPicPr>
            <p:cNvPr id="36" name="Imagen 35" descr="Un globo de colores&#10;&#10;Descripción generada automáticamente con confianza baja">
              <a:extLst>
                <a:ext uri="{FF2B5EF4-FFF2-40B4-BE49-F238E27FC236}">
                  <a16:creationId xmlns:a16="http://schemas.microsoft.com/office/drawing/2014/main" id="{F3D0B4EB-EC98-2D90-3AB4-05CC750D3F9F}"/>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1024161" flipH="1">
              <a:off x="5114596" y="227548"/>
              <a:ext cx="497096" cy="379081"/>
            </a:xfrm>
            <a:prstGeom prst="rect">
              <a:avLst/>
            </a:prstGeom>
          </p:spPr>
        </p:pic>
        <p:pic>
          <p:nvPicPr>
            <p:cNvPr id="37" name="Imagen 36" descr="Un dibujo de una persona&#10;&#10;Descripción generada automáticamente con confianza baja">
              <a:extLst>
                <a:ext uri="{FF2B5EF4-FFF2-40B4-BE49-F238E27FC236}">
                  <a16:creationId xmlns:a16="http://schemas.microsoft.com/office/drawing/2014/main" id="{2F851128-F3E6-056C-7365-E9D7F78A2747}"/>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464894" y="928480"/>
              <a:ext cx="420780" cy="456720"/>
            </a:xfrm>
            <a:prstGeom prst="rect">
              <a:avLst/>
            </a:prstGeom>
          </p:spPr>
        </p:pic>
      </p:grpSp>
      <p:grpSp>
        <p:nvGrpSpPr>
          <p:cNvPr id="38" name="Grupo 37">
            <a:extLst>
              <a:ext uri="{FF2B5EF4-FFF2-40B4-BE49-F238E27FC236}">
                <a16:creationId xmlns:a16="http://schemas.microsoft.com/office/drawing/2014/main" id="{3B712549-FED2-CD46-3DC9-8BAA837950F8}"/>
              </a:ext>
            </a:extLst>
          </p:cNvPr>
          <p:cNvGrpSpPr/>
          <p:nvPr/>
        </p:nvGrpSpPr>
        <p:grpSpPr>
          <a:xfrm>
            <a:off x="862866" y="1131081"/>
            <a:ext cx="7949834" cy="3846516"/>
            <a:chOff x="862866" y="1131081"/>
            <a:chExt cx="7949834" cy="3846516"/>
          </a:xfrm>
        </p:grpSpPr>
        <p:pic>
          <p:nvPicPr>
            <p:cNvPr id="39" name="Imagen 38" descr="Un dibujo de una persona&#10;&#10;Descripción generada automáticamente con confianza baja">
              <a:extLst>
                <a:ext uri="{FF2B5EF4-FFF2-40B4-BE49-F238E27FC236}">
                  <a16:creationId xmlns:a16="http://schemas.microsoft.com/office/drawing/2014/main" id="{F979310D-3DCA-A0B9-3D88-FF65AA3661EA}"/>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8318198" y="1131081"/>
              <a:ext cx="494502" cy="511171"/>
            </a:xfrm>
            <a:prstGeom prst="rect">
              <a:avLst/>
            </a:prstGeom>
          </p:spPr>
        </p:pic>
        <p:pic>
          <p:nvPicPr>
            <p:cNvPr id="40" name="Imagen 39" descr="Imagen que contiene Patrón de fondo&#10;&#10;Descripción generada automáticamente">
              <a:extLst>
                <a:ext uri="{FF2B5EF4-FFF2-40B4-BE49-F238E27FC236}">
                  <a16:creationId xmlns:a16="http://schemas.microsoft.com/office/drawing/2014/main" id="{C48CCE20-21EA-AA70-9CB0-DD7872F11E90}"/>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4588307" y="4410233"/>
              <a:ext cx="281272" cy="567364"/>
            </a:xfrm>
            <a:prstGeom prst="rect">
              <a:avLst/>
            </a:prstGeom>
          </p:spPr>
        </p:pic>
        <p:pic>
          <p:nvPicPr>
            <p:cNvPr id="41" name="Imagen 40" descr="Dibujo de una persona&#10;&#10;Descripción generada automáticamente con confianza media">
              <a:extLst>
                <a:ext uri="{FF2B5EF4-FFF2-40B4-BE49-F238E27FC236}">
                  <a16:creationId xmlns:a16="http://schemas.microsoft.com/office/drawing/2014/main" id="{7E14C119-DC70-8E73-3EA2-448C4CC06497}"/>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5883499" y="4355007"/>
              <a:ext cx="565406" cy="351389"/>
            </a:xfrm>
            <a:prstGeom prst="rect">
              <a:avLst/>
            </a:prstGeom>
          </p:spPr>
        </p:pic>
        <p:pic>
          <p:nvPicPr>
            <p:cNvPr id="42" name="Imagen 41" descr="Un globo amarillo&#10;&#10;Descripción generada automáticamente con confianza media">
              <a:extLst>
                <a:ext uri="{FF2B5EF4-FFF2-40B4-BE49-F238E27FC236}">
                  <a16:creationId xmlns:a16="http://schemas.microsoft.com/office/drawing/2014/main" id="{7CD76EB3-DA00-5180-768C-7AE386B5E8F4}"/>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862866" y="1378216"/>
              <a:ext cx="365768" cy="528073"/>
            </a:xfrm>
            <a:prstGeom prst="rect">
              <a:avLst/>
            </a:prstGeom>
          </p:spPr>
        </p:pic>
      </p:grpSp>
      <p:grpSp>
        <p:nvGrpSpPr>
          <p:cNvPr id="43" name="Grupo 42">
            <a:extLst>
              <a:ext uri="{FF2B5EF4-FFF2-40B4-BE49-F238E27FC236}">
                <a16:creationId xmlns:a16="http://schemas.microsoft.com/office/drawing/2014/main" id="{D59A7309-B5FF-D3C4-5C13-6AE3D0CCA695}"/>
              </a:ext>
            </a:extLst>
          </p:cNvPr>
          <p:cNvGrpSpPr/>
          <p:nvPr/>
        </p:nvGrpSpPr>
        <p:grpSpPr>
          <a:xfrm>
            <a:off x="1166167" y="455408"/>
            <a:ext cx="7449759" cy="4355077"/>
            <a:chOff x="1166167" y="455408"/>
            <a:chExt cx="7449759" cy="4355077"/>
          </a:xfrm>
        </p:grpSpPr>
        <p:pic>
          <p:nvPicPr>
            <p:cNvPr id="44" name="Gráfico 43">
              <a:extLst>
                <a:ext uri="{FF2B5EF4-FFF2-40B4-BE49-F238E27FC236}">
                  <a16:creationId xmlns:a16="http://schemas.microsoft.com/office/drawing/2014/main" id="{D60BF896-DB01-87C3-76CF-E90452069093}"/>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1913196" flipV="1">
              <a:off x="1166167" y="3919258"/>
              <a:ext cx="822458" cy="891227"/>
            </a:xfrm>
            <a:prstGeom prst="rect">
              <a:avLst/>
            </a:prstGeom>
          </p:spPr>
        </p:pic>
        <p:pic>
          <p:nvPicPr>
            <p:cNvPr id="47" name="Imagen 46" descr="Dibujo de la tierra desde el espacio&#10;&#10;Descripción generada automáticamente con confianza baja">
              <a:extLst>
                <a:ext uri="{FF2B5EF4-FFF2-40B4-BE49-F238E27FC236}">
                  <a16:creationId xmlns:a16="http://schemas.microsoft.com/office/drawing/2014/main" id="{C1B935C5-75CF-77A9-67C4-A3F910DADA7A}"/>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8049516" y="1538236"/>
              <a:ext cx="566410" cy="385071"/>
            </a:xfrm>
            <a:prstGeom prst="rect">
              <a:avLst/>
            </a:prstGeom>
          </p:spPr>
        </p:pic>
        <p:pic>
          <p:nvPicPr>
            <p:cNvPr id="48" name="Imagen 47" descr="Logotipo, Icono&#10;&#10;Descripción generada automáticamente">
              <a:extLst>
                <a:ext uri="{FF2B5EF4-FFF2-40B4-BE49-F238E27FC236}">
                  <a16:creationId xmlns:a16="http://schemas.microsoft.com/office/drawing/2014/main" id="{846FCE0F-BFCD-9756-6665-9D4F01E59B55}"/>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flipH="1">
              <a:off x="5995645" y="455408"/>
              <a:ext cx="482291" cy="473072"/>
            </a:xfrm>
            <a:prstGeom prst="rect">
              <a:avLst/>
            </a:prstGeom>
          </p:spPr>
        </p:pic>
      </p:grpSp>
      <p:sp>
        <p:nvSpPr>
          <p:cNvPr id="18" name="Content Placeholder 5">
            <a:extLst>
              <a:ext uri="{FF2B5EF4-FFF2-40B4-BE49-F238E27FC236}">
                <a16:creationId xmlns:a16="http://schemas.microsoft.com/office/drawing/2014/main" id="{5495792E-BEB6-420E-8DA4-EB674E429EEB}"/>
              </a:ext>
            </a:extLst>
          </p:cNvPr>
          <p:cNvSpPr txBox="1">
            <a:spLocks/>
          </p:cNvSpPr>
          <p:nvPr/>
        </p:nvSpPr>
        <p:spPr>
          <a:xfrm>
            <a:off x="814374" y="2858253"/>
            <a:ext cx="7801551" cy="1588588"/>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1400" kern="1200">
                <a:solidFill>
                  <a:schemeClr val="tx2"/>
                </a:solidFill>
                <a:latin typeface="+mn-lt"/>
                <a:ea typeface="+mn-ea"/>
                <a:cs typeface="Plus Jakarta Sans"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2"/>
                </a:solidFill>
                <a:latin typeface="+mn-lt"/>
                <a:ea typeface="+mn-ea"/>
                <a:cs typeface="Plus Jakarta Sans"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solidFill>
                  <a:srgbClr val="FFC000"/>
                </a:solidFill>
              </a:rPr>
              <a:t>3</a:t>
            </a:r>
            <a:r>
              <a:rPr lang="en-US" b="1" dirty="0" smtClean="0">
                <a:solidFill>
                  <a:srgbClr val="FFC000"/>
                </a:solidFill>
              </a:rPr>
              <a:t>. </a:t>
            </a:r>
            <a:r>
              <a:rPr lang="en-US" b="1" dirty="0">
                <a:solidFill>
                  <a:srgbClr val="FFC000"/>
                </a:solidFill>
              </a:rPr>
              <a:t>S</a:t>
            </a:r>
            <a:r>
              <a:rPr lang="en-US" b="1" dirty="0" smtClean="0">
                <a:solidFill>
                  <a:srgbClr val="FFC000"/>
                </a:solidFill>
              </a:rPr>
              <a:t>cope </a:t>
            </a:r>
            <a:r>
              <a:rPr lang="en-US" b="1" dirty="0">
                <a:solidFill>
                  <a:srgbClr val="FFC000"/>
                </a:solidFill>
              </a:rPr>
              <a:t>of the subject</a:t>
            </a:r>
            <a:endParaRPr lang="en-US" b="1" dirty="0" smtClean="0">
              <a:solidFill>
                <a:srgbClr val="FFC000"/>
              </a:solidFill>
            </a:endParaRPr>
          </a:p>
          <a:p>
            <a:pPr marL="285750" indent="-285750">
              <a:buFont typeface="Arial" panose="020B0604020202020204" pitchFamily="34" charset="0"/>
              <a:buChar char="•"/>
            </a:pPr>
            <a:r>
              <a:rPr lang="en-US" dirty="0"/>
              <a:t>Research </a:t>
            </a:r>
            <a:r>
              <a:rPr lang="en-US" dirty="0" smtClean="0"/>
              <a:t>subjects: </a:t>
            </a:r>
            <a:r>
              <a:rPr lang="en-US" dirty="0"/>
              <a:t>Build game software Who wants to be a millionaire</a:t>
            </a:r>
            <a:r>
              <a:rPr lang="en-US" dirty="0" smtClean="0"/>
              <a:t>? </a:t>
            </a:r>
          </a:p>
          <a:p>
            <a:pPr marL="285750" indent="-285750">
              <a:buFont typeface="Arial" panose="020B0604020202020204" pitchFamily="34" charset="0"/>
              <a:buChar char="•"/>
            </a:pPr>
            <a:r>
              <a:rPr lang="en-US" dirty="0"/>
              <a:t>Research scope: The scope revolves around game companies, fully ensuring the main functions of the software and exploiting new functions related to building software to make the software more useful.</a:t>
            </a:r>
            <a:endParaRPr lang="en-US" dirty="0" smtClean="0"/>
          </a:p>
          <a:p>
            <a:endParaRPr lang="en-US" dirty="0" smtClean="0"/>
          </a:p>
        </p:txBody>
      </p:sp>
    </p:spTree>
    <p:extLst>
      <p:ext uri="{BB962C8B-B14F-4D97-AF65-F5344CB8AC3E}">
        <p14:creationId xmlns:p14="http://schemas.microsoft.com/office/powerpoint/2010/main" val="41218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3"/>
                                        </p:tgtEl>
                                        <p:attrNameLst>
                                          <p:attrName>ppt_x</p:attrName>
                                        </p:attrNameLst>
                                      </p:cBhvr>
                                      <p:tavLst>
                                        <p:tav tm="0">
                                          <p:val>
                                            <p:strVal val="ppt_x"/>
                                          </p:val>
                                        </p:tav>
                                        <p:tav tm="100000">
                                          <p:val>
                                            <p:strVal val="ppt_x"/>
                                          </p:val>
                                        </p:tav>
                                      </p:tavLst>
                                    </p:anim>
                                    <p:anim calcmode="lin" valueType="num">
                                      <p:cBhvr>
                                        <p:cTn id="7" dur="12500"/>
                                        <p:tgtEl>
                                          <p:spTgt spid="43"/>
                                        </p:tgtEl>
                                        <p:attrNameLst>
                                          <p:attrName>ppt_y</p:attrName>
                                        </p:attrNameLst>
                                      </p:cBhvr>
                                      <p:tavLst>
                                        <p:tav tm="0">
                                          <p:val>
                                            <p:strVal val="ppt_y-1"/>
                                          </p:val>
                                        </p:tav>
                                        <p:tav tm="100000">
                                          <p:val>
                                            <p:strVal val="ppt_y+1"/>
                                          </p:val>
                                        </p:tav>
                                      </p:tavLst>
                                    </p:anim>
                                    <p:set>
                                      <p:cBhvr>
                                        <p:cTn id="8" dur="1" fill="hold">
                                          <p:stCondLst>
                                            <p:cond delay="12499"/>
                                          </p:stCondLst>
                                        </p:cTn>
                                        <p:tgtEl>
                                          <p:spTgt spid="43"/>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2"/>
                                        </p:tgtEl>
                                        <p:attrNameLst>
                                          <p:attrName>ppt_x</p:attrName>
                                        </p:attrNameLst>
                                      </p:cBhvr>
                                      <p:tavLst>
                                        <p:tav tm="0">
                                          <p:val>
                                            <p:strVal val="ppt_x"/>
                                          </p:val>
                                        </p:tav>
                                        <p:tav tm="100000">
                                          <p:val>
                                            <p:strVal val="ppt_x"/>
                                          </p:val>
                                        </p:tav>
                                      </p:tavLst>
                                    </p:anim>
                                    <p:anim calcmode="lin" valueType="num">
                                      <p:cBhvr>
                                        <p:cTn id="11" dur="10290"/>
                                        <p:tgtEl>
                                          <p:spTgt spid="32"/>
                                        </p:tgtEl>
                                        <p:attrNameLst>
                                          <p:attrName>ppt_y</p:attrName>
                                        </p:attrNameLst>
                                      </p:cBhvr>
                                      <p:tavLst>
                                        <p:tav tm="0">
                                          <p:val>
                                            <p:strVal val="ppt_y-1"/>
                                          </p:val>
                                        </p:tav>
                                        <p:tav tm="100000">
                                          <p:val>
                                            <p:strVal val="ppt_y+1"/>
                                          </p:val>
                                        </p:tav>
                                      </p:tavLst>
                                    </p:anim>
                                    <p:set>
                                      <p:cBhvr>
                                        <p:cTn id="12" dur="1" fill="hold">
                                          <p:stCondLst>
                                            <p:cond delay="10289"/>
                                          </p:stCondLst>
                                        </p:cTn>
                                        <p:tgtEl>
                                          <p:spTgt spid="32"/>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38"/>
                                        </p:tgtEl>
                                        <p:attrNameLst>
                                          <p:attrName>ppt_x</p:attrName>
                                        </p:attrNameLst>
                                      </p:cBhvr>
                                      <p:tavLst>
                                        <p:tav tm="0">
                                          <p:val>
                                            <p:strVal val="ppt_x"/>
                                          </p:val>
                                        </p:tav>
                                        <p:tav tm="100000">
                                          <p:val>
                                            <p:strVal val="ppt_x"/>
                                          </p:val>
                                        </p:tav>
                                      </p:tavLst>
                                    </p:anim>
                                    <p:anim calcmode="lin" valueType="num">
                                      <p:cBhvr>
                                        <p:cTn id="15" dur="5290"/>
                                        <p:tgtEl>
                                          <p:spTgt spid="38"/>
                                        </p:tgtEl>
                                        <p:attrNameLst>
                                          <p:attrName>ppt_y</p:attrName>
                                        </p:attrNameLst>
                                      </p:cBhvr>
                                      <p:tavLst>
                                        <p:tav tm="0">
                                          <p:val>
                                            <p:strVal val="ppt_y-1"/>
                                          </p:val>
                                        </p:tav>
                                        <p:tav tm="100000">
                                          <p:val>
                                            <p:strVal val="ppt_y+1"/>
                                          </p:val>
                                        </p:tav>
                                      </p:tavLst>
                                    </p:anim>
                                    <p:set>
                                      <p:cBhvr>
                                        <p:cTn id="16" dur="1" fill="hold">
                                          <p:stCondLst>
                                            <p:cond delay="528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7DD147-0A38-4E87-9D9A-1D9976EF17CE}"/>
              </a:ext>
            </a:extLst>
          </p:cNvPr>
          <p:cNvSpPr>
            <a:spLocks noGrp="1"/>
          </p:cNvSpPr>
          <p:nvPr>
            <p:ph type="title"/>
          </p:nvPr>
        </p:nvSpPr>
        <p:spPr>
          <a:xfrm>
            <a:off x="2167966" y="1989144"/>
            <a:ext cx="4720890" cy="1671744"/>
          </a:xfrm>
        </p:spPr>
        <p:txBody>
          <a:bodyPr/>
          <a:lstStyle/>
          <a:p>
            <a:r>
              <a:rPr lang="es-ES" dirty="0" smtClean="0"/>
              <a:t>THEORETICAL</a:t>
            </a:r>
            <a:br>
              <a:rPr lang="es-ES" dirty="0" smtClean="0"/>
            </a:br>
            <a:r>
              <a:rPr lang="es-ES" dirty="0" smtClean="0"/>
              <a:t> </a:t>
            </a:r>
            <a:r>
              <a:rPr lang="es-ES" dirty="0" smtClean="0">
                <a:solidFill>
                  <a:schemeClr val="accent1"/>
                </a:solidFill>
              </a:rPr>
              <a:t>BASIS</a:t>
            </a:r>
            <a:endParaRPr lang="en-US" dirty="0">
              <a:solidFill>
                <a:schemeClr val="accent1"/>
              </a:solidFill>
            </a:endParaRPr>
          </a:p>
        </p:txBody>
      </p:sp>
      <p:sp>
        <p:nvSpPr>
          <p:cNvPr id="8" name="Text Placeholder 7">
            <a:extLst>
              <a:ext uri="{FF2B5EF4-FFF2-40B4-BE49-F238E27FC236}">
                <a16:creationId xmlns:a16="http://schemas.microsoft.com/office/drawing/2014/main" id="{64D68E61-016F-4F06-8E47-3BB96B0309F9}"/>
              </a:ext>
            </a:extLst>
          </p:cNvPr>
          <p:cNvSpPr>
            <a:spLocks noGrp="1"/>
          </p:cNvSpPr>
          <p:nvPr>
            <p:ph type="body" idx="10"/>
          </p:nvPr>
        </p:nvSpPr>
        <p:spPr/>
        <p:txBody>
          <a:bodyPr/>
          <a:lstStyle/>
          <a:p>
            <a:r>
              <a:rPr lang="es-ES" dirty="0" smtClean="0">
                <a:solidFill>
                  <a:schemeClr val="accent1"/>
                </a:solidFill>
              </a:rPr>
              <a:t>02</a:t>
            </a:r>
            <a:endParaRPr lang="en-US" dirty="0">
              <a:solidFill>
                <a:schemeClr val="accent1"/>
              </a:solidFill>
            </a:endParaRPr>
          </a:p>
        </p:txBody>
      </p:sp>
      <p:cxnSp>
        <p:nvCxnSpPr>
          <p:cNvPr id="31" name="Conector recto 30">
            <a:extLst>
              <a:ext uri="{FF2B5EF4-FFF2-40B4-BE49-F238E27FC236}">
                <a16:creationId xmlns:a16="http://schemas.microsoft.com/office/drawing/2014/main" id="{24627F47-6885-B31F-A56E-4CEC1677263C}"/>
              </a:ext>
            </a:extLst>
          </p:cNvPr>
          <p:cNvCxnSpPr>
            <a:cxnSpLocks/>
          </p:cNvCxnSpPr>
          <p:nvPr/>
        </p:nvCxnSpPr>
        <p:spPr>
          <a:xfrm>
            <a:off x="4142509" y="1911221"/>
            <a:ext cx="914400" cy="0"/>
          </a:xfrm>
          <a:prstGeom prst="line">
            <a:avLst/>
          </a:prstGeom>
          <a:ln w="19050"/>
        </p:spPr>
        <p:style>
          <a:lnRef idx="2">
            <a:schemeClr val="accent1"/>
          </a:lnRef>
          <a:fillRef idx="0">
            <a:schemeClr val="accent1"/>
          </a:fillRef>
          <a:effectRef idx="1">
            <a:schemeClr val="accent1"/>
          </a:effectRef>
          <a:fontRef idx="minor">
            <a:schemeClr val="tx1"/>
          </a:fontRef>
        </p:style>
      </p:cxnSp>
      <p:grpSp>
        <p:nvGrpSpPr>
          <p:cNvPr id="35" name="Grupo 34">
            <a:extLst>
              <a:ext uri="{FF2B5EF4-FFF2-40B4-BE49-F238E27FC236}">
                <a16:creationId xmlns:a16="http://schemas.microsoft.com/office/drawing/2014/main" id="{9B27CAA4-0E17-DAA6-C81D-E3C2753EA222}"/>
              </a:ext>
            </a:extLst>
          </p:cNvPr>
          <p:cNvGrpSpPr/>
          <p:nvPr/>
        </p:nvGrpSpPr>
        <p:grpSpPr>
          <a:xfrm>
            <a:off x="2345529" y="468906"/>
            <a:ext cx="6124017" cy="4090968"/>
            <a:chOff x="2345529" y="468906"/>
            <a:chExt cx="6124017" cy="4090968"/>
          </a:xfrm>
        </p:grpSpPr>
        <p:pic>
          <p:nvPicPr>
            <p:cNvPr id="36" name="Gráfico 35">
              <a:extLst>
                <a:ext uri="{FF2B5EF4-FFF2-40B4-BE49-F238E27FC236}">
                  <a16:creationId xmlns:a16="http://schemas.microsoft.com/office/drawing/2014/main" id="{9E416AAD-1C00-087B-F0FE-6BFD183D76E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4540516">
              <a:off x="2384941" y="429494"/>
              <a:ext cx="942715" cy="1021539"/>
            </a:xfrm>
            <a:prstGeom prst="rect">
              <a:avLst/>
            </a:prstGeom>
          </p:spPr>
        </p:pic>
        <p:pic>
          <p:nvPicPr>
            <p:cNvPr id="37" name="Gráfico 36">
              <a:extLst>
                <a:ext uri="{FF2B5EF4-FFF2-40B4-BE49-F238E27FC236}">
                  <a16:creationId xmlns:a16="http://schemas.microsoft.com/office/drawing/2014/main" id="{5C913236-440F-9D54-C29A-503A38D35EF6}"/>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rot="1824016">
              <a:off x="6982962" y="1324070"/>
              <a:ext cx="684043" cy="986860"/>
            </a:xfrm>
            <a:prstGeom prst="rect">
              <a:avLst/>
            </a:prstGeom>
          </p:spPr>
        </p:pic>
        <p:pic>
          <p:nvPicPr>
            <p:cNvPr id="38" name="Gráfico 37">
              <a:extLst>
                <a:ext uri="{FF2B5EF4-FFF2-40B4-BE49-F238E27FC236}">
                  <a16:creationId xmlns:a16="http://schemas.microsoft.com/office/drawing/2014/main" id="{D15FD7F1-BA1D-E1EE-09AF-595622E9D573}"/>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0800000">
              <a:off x="6901628" y="3561738"/>
              <a:ext cx="846709" cy="998136"/>
            </a:xfrm>
            <a:prstGeom prst="rect">
              <a:avLst/>
            </a:prstGeom>
          </p:spPr>
        </p:pic>
        <p:pic>
          <p:nvPicPr>
            <p:cNvPr id="39" name="Imagen 38" descr="Un globo de colores&#10;&#10;Descripción generada automáticamente con confianza baja">
              <a:extLst>
                <a:ext uri="{FF2B5EF4-FFF2-40B4-BE49-F238E27FC236}">
                  <a16:creationId xmlns:a16="http://schemas.microsoft.com/office/drawing/2014/main" id="{2AFD9953-4C88-7C1A-0E41-CE39D8252D6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rot="3729386" flipH="1">
              <a:off x="7913252" y="2540515"/>
              <a:ext cx="497096" cy="379081"/>
            </a:xfrm>
            <a:prstGeom prst="rect">
              <a:avLst/>
            </a:prstGeom>
          </p:spPr>
        </p:pic>
        <p:pic>
          <p:nvPicPr>
            <p:cNvPr id="40" name="Imagen 39" descr="Un dibujo de una persona&#10;&#10;Descripción generada automáticamente con confianza baja">
              <a:extLst>
                <a:ext uri="{FF2B5EF4-FFF2-40B4-BE49-F238E27FC236}">
                  <a16:creationId xmlns:a16="http://schemas.microsoft.com/office/drawing/2014/main" id="{070AD78D-6D56-7491-3B45-9A0132003502}"/>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flipH="1">
              <a:off x="8048766" y="3163432"/>
              <a:ext cx="420780" cy="456720"/>
            </a:xfrm>
            <a:prstGeom prst="rect">
              <a:avLst/>
            </a:prstGeom>
          </p:spPr>
        </p:pic>
      </p:grpSp>
      <p:grpSp>
        <p:nvGrpSpPr>
          <p:cNvPr id="41" name="Grupo 40">
            <a:extLst>
              <a:ext uri="{FF2B5EF4-FFF2-40B4-BE49-F238E27FC236}">
                <a16:creationId xmlns:a16="http://schemas.microsoft.com/office/drawing/2014/main" id="{9E64EB30-CBE0-627B-D33C-170CB31053D5}"/>
              </a:ext>
            </a:extLst>
          </p:cNvPr>
          <p:cNvGrpSpPr/>
          <p:nvPr/>
        </p:nvGrpSpPr>
        <p:grpSpPr>
          <a:xfrm>
            <a:off x="1322209" y="184526"/>
            <a:ext cx="6307251" cy="4697359"/>
            <a:chOff x="1190409" y="175334"/>
            <a:chExt cx="6307251" cy="4697359"/>
          </a:xfrm>
        </p:grpSpPr>
        <p:pic>
          <p:nvPicPr>
            <p:cNvPr id="42" name="Imagen 41" descr="Un dibujo de una persona&#10;&#10;Descripción generada automáticamente con confianza baja">
              <a:extLst>
                <a:ext uri="{FF2B5EF4-FFF2-40B4-BE49-F238E27FC236}">
                  <a16:creationId xmlns:a16="http://schemas.microsoft.com/office/drawing/2014/main" id="{A058EC7C-7962-91FA-79BA-4A9FF21EB4D7}"/>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1190409" y="1956201"/>
              <a:ext cx="494502" cy="511171"/>
            </a:xfrm>
            <a:prstGeom prst="rect">
              <a:avLst/>
            </a:prstGeom>
          </p:spPr>
        </p:pic>
        <p:pic>
          <p:nvPicPr>
            <p:cNvPr id="43" name="Imagen 42" descr="Imagen que contiene Patrón de fondo&#10;&#10;Descripción generada automáticamente">
              <a:extLst>
                <a:ext uri="{FF2B5EF4-FFF2-40B4-BE49-F238E27FC236}">
                  <a16:creationId xmlns:a16="http://schemas.microsoft.com/office/drawing/2014/main" id="{3928D4D4-75C2-8614-EDBC-2AB3FE2FCA52}"/>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2878660" y="4231901"/>
              <a:ext cx="281272" cy="567364"/>
            </a:xfrm>
            <a:prstGeom prst="rect">
              <a:avLst/>
            </a:prstGeom>
          </p:spPr>
        </p:pic>
        <p:pic>
          <p:nvPicPr>
            <p:cNvPr id="44" name="Imagen 43" descr="Dibujo de una persona&#10;&#10;Descripción generada automáticamente con confianza media">
              <a:extLst>
                <a:ext uri="{FF2B5EF4-FFF2-40B4-BE49-F238E27FC236}">
                  <a16:creationId xmlns:a16="http://schemas.microsoft.com/office/drawing/2014/main" id="{86EDB31B-2FBF-1AE3-1DA4-364157B8FE86}"/>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5499285" y="4414295"/>
              <a:ext cx="565406" cy="351389"/>
            </a:xfrm>
            <a:prstGeom prst="rect">
              <a:avLst/>
            </a:prstGeom>
          </p:spPr>
        </p:pic>
        <p:pic>
          <p:nvPicPr>
            <p:cNvPr id="45" name="Imagen 44" descr="Un globo amarillo&#10;&#10;Descripción generada automáticamente con confianza media">
              <a:extLst>
                <a:ext uri="{FF2B5EF4-FFF2-40B4-BE49-F238E27FC236}">
                  <a16:creationId xmlns:a16="http://schemas.microsoft.com/office/drawing/2014/main" id="{C26F7FBA-6587-7B35-6B1E-7E77F39880EC}"/>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flipH="1">
              <a:off x="7131892" y="175334"/>
              <a:ext cx="365768" cy="528073"/>
            </a:xfrm>
            <a:prstGeom prst="rect">
              <a:avLst/>
            </a:prstGeom>
          </p:spPr>
        </p:pic>
      </p:grpSp>
      <p:grpSp>
        <p:nvGrpSpPr>
          <p:cNvPr id="46" name="Grupo 45">
            <a:extLst>
              <a:ext uri="{FF2B5EF4-FFF2-40B4-BE49-F238E27FC236}">
                <a16:creationId xmlns:a16="http://schemas.microsoft.com/office/drawing/2014/main" id="{1EA7E1DD-12CE-4ACD-9D03-0CE516590985}"/>
              </a:ext>
            </a:extLst>
          </p:cNvPr>
          <p:cNvGrpSpPr/>
          <p:nvPr/>
        </p:nvGrpSpPr>
        <p:grpSpPr>
          <a:xfrm>
            <a:off x="654258" y="422956"/>
            <a:ext cx="6332886" cy="4256555"/>
            <a:chOff x="654258" y="422956"/>
            <a:chExt cx="6332886" cy="4256555"/>
          </a:xfrm>
        </p:grpSpPr>
        <p:pic>
          <p:nvPicPr>
            <p:cNvPr id="47" name="Gráfico 46">
              <a:extLst>
                <a:ext uri="{FF2B5EF4-FFF2-40B4-BE49-F238E27FC236}">
                  <a16:creationId xmlns:a16="http://schemas.microsoft.com/office/drawing/2014/main" id="{67E77729-36DB-5210-70A4-2FED5EC09130}"/>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rot="12754596" flipV="1">
              <a:off x="1617936" y="3788284"/>
              <a:ext cx="822458" cy="891227"/>
            </a:xfrm>
            <a:prstGeom prst="rect">
              <a:avLst/>
            </a:prstGeom>
          </p:spPr>
        </p:pic>
        <p:pic>
          <p:nvPicPr>
            <p:cNvPr id="48" name="Imagen 47" descr="Icono&#10;&#10;Descripción generada automáticamente">
              <a:extLst>
                <a:ext uri="{FF2B5EF4-FFF2-40B4-BE49-F238E27FC236}">
                  <a16:creationId xmlns:a16="http://schemas.microsoft.com/office/drawing/2014/main" id="{8A731A1E-087E-537B-99CC-8E9EEE5FBC04}"/>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flipH="1">
              <a:off x="654258" y="422956"/>
              <a:ext cx="506406" cy="528073"/>
            </a:xfrm>
            <a:prstGeom prst="rect">
              <a:avLst/>
            </a:prstGeom>
          </p:spPr>
        </p:pic>
        <p:pic>
          <p:nvPicPr>
            <p:cNvPr id="49" name="Imagen 48" descr="Imagen que contiene Patrón de fondo&#10;&#10;Descripción generada automáticamente">
              <a:extLst>
                <a:ext uri="{FF2B5EF4-FFF2-40B4-BE49-F238E27FC236}">
                  <a16:creationId xmlns:a16="http://schemas.microsoft.com/office/drawing/2014/main" id="{39001CEC-B658-4430-52EF-191A88AAC6E3}"/>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rot="1440097" flipH="1">
              <a:off x="6432280" y="782491"/>
              <a:ext cx="554864" cy="401322"/>
            </a:xfrm>
            <a:prstGeom prst="rect">
              <a:avLst/>
            </a:prstGeom>
          </p:spPr>
        </p:pic>
        <p:pic>
          <p:nvPicPr>
            <p:cNvPr id="50" name="Imagen 49" descr="Dibujo de la tierra desde el espacio&#10;&#10;Descripción generada automáticamente con confianza baja">
              <a:extLst>
                <a:ext uri="{FF2B5EF4-FFF2-40B4-BE49-F238E27FC236}">
                  <a16:creationId xmlns:a16="http://schemas.microsoft.com/office/drawing/2014/main" id="{D4291FAB-F255-446B-D612-DAE97082DBD3}"/>
                </a:ext>
              </a:extLst>
            </p:cNvPr>
            <p:cNvPicPr>
              <a:picLocks noChangeAspect="1"/>
            </p:cNvPicPr>
            <p:nvPr/>
          </p:nvPicPr>
          <p:blipFill>
            <a:blip r:embed="rId16" cstate="hqprint">
              <a:extLst>
                <a:ext uri="{28A0092B-C50C-407E-A947-70E740481C1C}">
                  <a14:useLocalDpi xmlns:a14="http://schemas.microsoft.com/office/drawing/2010/main" val="0"/>
                </a:ext>
              </a:extLst>
            </a:blip>
            <a:stretch>
              <a:fillRect/>
            </a:stretch>
          </p:blipFill>
          <p:spPr>
            <a:xfrm flipH="1">
              <a:off x="1025261" y="2411818"/>
              <a:ext cx="566410" cy="385071"/>
            </a:xfrm>
            <a:prstGeom prst="rect">
              <a:avLst/>
            </a:prstGeom>
          </p:spPr>
        </p:pic>
        <p:pic>
          <p:nvPicPr>
            <p:cNvPr id="51" name="Imagen 50" descr="Logotipo, Icono&#10;&#10;Descripción generada automáticamente">
              <a:extLst>
                <a:ext uri="{FF2B5EF4-FFF2-40B4-BE49-F238E27FC236}">
                  <a16:creationId xmlns:a16="http://schemas.microsoft.com/office/drawing/2014/main" id="{411719A7-4B5B-4E6C-E086-2BE3AE554567}"/>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flipH="1">
              <a:off x="919518" y="3620152"/>
              <a:ext cx="482291" cy="473072"/>
            </a:xfrm>
            <a:prstGeom prst="rect">
              <a:avLst/>
            </a:prstGeom>
          </p:spPr>
        </p:pic>
      </p:grpSp>
    </p:spTree>
    <p:extLst>
      <p:ext uri="{BB962C8B-B14F-4D97-AF65-F5344CB8AC3E}">
        <p14:creationId xmlns:p14="http://schemas.microsoft.com/office/powerpoint/2010/main" val="181339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46"/>
                                        </p:tgtEl>
                                        <p:attrNameLst>
                                          <p:attrName>ppt_x</p:attrName>
                                        </p:attrNameLst>
                                      </p:cBhvr>
                                      <p:tavLst>
                                        <p:tav tm="0">
                                          <p:val>
                                            <p:strVal val="ppt_x"/>
                                          </p:val>
                                        </p:tav>
                                        <p:tav tm="100000">
                                          <p:val>
                                            <p:strVal val="ppt_x"/>
                                          </p:val>
                                        </p:tav>
                                      </p:tavLst>
                                    </p:anim>
                                    <p:anim calcmode="lin" valueType="num">
                                      <p:cBhvr>
                                        <p:cTn id="7" dur="12500"/>
                                        <p:tgtEl>
                                          <p:spTgt spid="46"/>
                                        </p:tgtEl>
                                        <p:attrNameLst>
                                          <p:attrName>ppt_y</p:attrName>
                                        </p:attrNameLst>
                                      </p:cBhvr>
                                      <p:tavLst>
                                        <p:tav tm="0">
                                          <p:val>
                                            <p:strVal val="ppt_y-1"/>
                                          </p:val>
                                        </p:tav>
                                        <p:tav tm="100000">
                                          <p:val>
                                            <p:strVal val="ppt_y+1"/>
                                          </p:val>
                                        </p:tav>
                                      </p:tavLst>
                                    </p:anim>
                                    <p:set>
                                      <p:cBhvr>
                                        <p:cTn id="8" dur="1" fill="hold">
                                          <p:stCondLst>
                                            <p:cond delay="12499"/>
                                          </p:stCondLst>
                                        </p:cTn>
                                        <p:tgtEl>
                                          <p:spTgt spid="46"/>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35"/>
                                        </p:tgtEl>
                                        <p:attrNameLst>
                                          <p:attrName>ppt_x</p:attrName>
                                        </p:attrNameLst>
                                      </p:cBhvr>
                                      <p:tavLst>
                                        <p:tav tm="0">
                                          <p:val>
                                            <p:strVal val="ppt_x"/>
                                          </p:val>
                                        </p:tav>
                                        <p:tav tm="100000">
                                          <p:val>
                                            <p:strVal val="ppt_x"/>
                                          </p:val>
                                        </p:tav>
                                      </p:tavLst>
                                    </p:anim>
                                    <p:anim calcmode="lin" valueType="num">
                                      <p:cBhvr>
                                        <p:cTn id="11" dur="10290"/>
                                        <p:tgtEl>
                                          <p:spTgt spid="35"/>
                                        </p:tgtEl>
                                        <p:attrNameLst>
                                          <p:attrName>ppt_y</p:attrName>
                                        </p:attrNameLst>
                                      </p:cBhvr>
                                      <p:tavLst>
                                        <p:tav tm="0">
                                          <p:val>
                                            <p:strVal val="ppt_y-1"/>
                                          </p:val>
                                        </p:tav>
                                        <p:tav tm="100000">
                                          <p:val>
                                            <p:strVal val="ppt_y+1"/>
                                          </p:val>
                                        </p:tav>
                                      </p:tavLst>
                                    </p:anim>
                                    <p:set>
                                      <p:cBhvr>
                                        <p:cTn id="12" dur="1" fill="hold">
                                          <p:stCondLst>
                                            <p:cond delay="10289"/>
                                          </p:stCondLst>
                                        </p:cTn>
                                        <p:tgtEl>
                                          <p:spTgt spid="35"/>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41"/>
                                        </p:tgtEl>
                                        <p:attrNameLst>
                                          <p:attrName>ppt_x</p:attrName>
                                        </p:attrNameLst>
                                      </p:cBhvr>
                                      <p:tavLst>
                                        <p:tav tm="0">
                                          <p:val>
                                            <p:strVal val="ppt_x"/>
                                          </p:val>
                                        </p:tav>
                                        <p:tav tm="100000">
                                          <p:val>
                                            <p:strVal val="ppt_x"/>
                                          </p:val>
                                        </p:tav>
                                      </p:tavLst>
                                    </p:anim>
                                    <p:anim calcmode="lin" valueType="num">
                                      <p:cBhvr>
                                        <p:cTn id="15" dur="5290"/>
                                        <p:tgtEl>
                                          <p:spTgt spid="41"/>
                                        </p:tgtEl>
                                        <p:attrNameLst>
                                          <p:attrName>ppt_y</p:attrName>
                                        </p:attrNameLst>
                                      </p:cBhvr>
                                      <p:tavLst>
                                        <p:tav tm="0">
                                          <p:val>
                                            <p:strVal val="ppt_y-1"/>
                                          </p:val>
                                        </p:tav>
                                        <p:tav tm="100000">
                                          <p:val>
                                            <p:strVal val="ppt_y+1"/>
                                          </p:val>
                                        </p:tav>
                                      </p:tavLst>
                                    </p:anim>
                                    <p:set>
                                      <p:cBhvr>
                                        <p:cTn id="16" dur="1" fill="hold">
                                          <p:stCondLst>
                                            <p:cond delay="528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DDB381-A964-40D1-8EC8-73CF6F5805FE}"/>
              </a:ext>
            </a:extLst>
          </p:cNvPr>
          <p:cNvSpPr>
            <a:spLocks noGrp="1"/>
          </p:cNvSpPr>
          <p:nvPr>
            <p:ph type="title"/>
          </p:nvPr>
        </p:nvSpPr>
        <p:spPr>
          <a:xfrm>
            <a:off x="730859" y="391683"/>
            <a:ext cx="7696200" cy="715566"/>
          </a:xfrm>
        </p:spPr>
        <p:txBody>
          <a:bodyPr>
            <a:noAutofit/>
          </a:bodyPr>
          <a:lstStyle/>
          <a:p>
            <a:r>
              <a:rPr lang="es-ES" dirty="0" smtClean="0"/>
              <a:t>THEORETICAL </a:t>
            </a:r>
            <a:r>
              <a:rPr lang="es-ES" dirty="0" smtClean="0">
                <a:solidFill>
                  <a:schemeClr val="accent1"/>
                </a:solidFill>
              </a:rPr>
              <a:t>BASIS</a:t>
            </a:r>
            <a:endParaRPr lang="en-US" dirty="0">
              <a:solidFill>
                <a:schemeClr val="accent1"/>
              </a:solidFill>
            </a:endParaRPr>
          </a:p>
        </p:txBody>
      </p:sp>
      <p:sp>
        <p:nvSpPr>
          <p:cNvPr id="9" name="Google Shape;375;p47">
            <a:extLst>
              <a:ext uri="{FF2B5EF4-FFF2-40B4-BE49-F238E27FC236}">
                <a16:creationId xmlns:a16="http://schemas.microsoft.com/office/drawing/2014/main" id="{23324E4F-A361-4E69-8B84-CC12920D4DCA}"/>
              </a:ext>
            </a:extLst>
          </p:cNvPr>
          <p:cNvSpPr txBox="1"/>
          <p:nvPr/>
        </p:nvSpPr>
        <p:spPr>
          <a:xfrm flipH="1">
            <a:off x="6169299" y="1443709"/>
            <a:ext cx="1825948" cy="38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ES" sz="2500" dirty="0" smtClean="0">
                <a:solidFill>
                  <a:schemeClr val="tx2"/>
                </a:solidFill>
                <a:latin typeface="+mj-lt"/>
                <a:ea typeface="Bebas Neue"/>
                <a:cs typeface="Bebas Neue"/>
                <a:sym typeface="Bebas Neue"/>
              </a:rPr>
              <a:t>DATABASE</a:t>
            </a:r>
            <a:endParaRPr lang="es-ES" sz="2500" dirty="0">
              <a:solidFill>
                <a:schemeClr val="tx2"/>
              </a:solidFill>
              <a:latin typeface="+mj-lt"/>
              <a:ea typeface="Bebas Neue"/>
              <a:cs typeface="Bebas Neue"/>
              <a:sym typeface="Bebas Neue"/>
            </a:endParaRPr>
          </a:p>
        </p:txBody>
      </p:sp>
      <p:sp>
        <p:nvSpPr>
          <p:cNvPr id="10" name="Google Shape;376;p47">
            <a:extLst>
              <a:ext uri="{FF2B5EF4-FFF2-40B4-BE49-F238E27FC236}">
                <a16:creationId xmlns:a16="http://schemas.microsoft.com/office/drawing/2014/main" id="{9A9AF0EA-80E4-4A95-BDF8-60216AAB4003}"/>
              </a:ext>
            </a:extLst>
          </p:cNvPr>
          <p:cNvSpPr txBox="1"/>
          <p:nvPr/>
        </p:nvSpPr>
        <p:spPr>
          <a:xfrm flipH="1">
            <a:off x="782108" y="3024936"/>
            <a:ext cx="2127048" cy="38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S" sz="2500" dirty="0" smtClean="0">
                <a:solidFill>
                  <a:schemeClr val="tx2"/>
                </a:solidFill>
                <a:latin typeface="+mj-lt"/>
                <a:ea typeface="Bebas Neue"/>
                <a:cs typeface="Bebas Neue"/>
                <a:sym typeface="Bebas Neue"/>
              </a:rPr>
              <a:t>JAVASCRIPT</a:t>
            </a:r>
            <a:endParaRPr lang="es-ES" sz="2500" dirty="0">
              <a:solidFill>
                <a:schemeClr val="tx2"/>
              </a:solidFill>
              <a:latin typeface="+mj-lt"/>
              <a:ea typeface="Bebas Neue"/>
              <a:cs typeface="Bebas Neue"/>
              <a:sym typeface="Bebas Neue"/>
            </a:endParaRPr>
          </a:p>
        </p:txBody>
      </p:sp>
      <p:sp>
        <p:nvSpPr>
          <p:cNvPr id="11" name="Google Shape;377;p47">
            <a:extLst>
              <a:ext uri="{FF2B5EF4-FFF2-40B4-BE49-F238E27FC236}">
                <a16:creationId xmlns:a16="http://schemas.microsoft.com/office/drawing/2014/main" id="{9ABBEC6F-2CFA-4E1A-A40B-55EDC5F1BD26}"/>
              </a:ext>
            </a:extLst>
          </p:cNvPr>
          <p:cNvSpPr txBox="1"/>
          <p:nvPr/>
        </p:nvSpPr>
        <p:spPr>
          <a:xfrm flipH="1">
            <a:off x="6169299" y="3031238"/>
            <a:ext cx="1882961" cy="38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ES" sz="2500" dirty="0" smtClean="0">
                <a:solidFill>
                  <a:schemeClr val="tx2"/>
                </a:solidFill>
                <a:latin typeface="+mj-lt"/>
                <a:ea typeface="Bebas Neue"/>
                <a:cs typeface="Bebas Neue"/>
                <a:sym typeface="Bebas Neue"/>
              </a:rPr>
              <a:t>FIREBASE</a:t>
            </a:r>
            <a:endParaRPr lang="es-ES" sz="2500" dirty="0">
              <a:solidFill>
                <a:schemeClr val="tx2"/>
              </a:solidFill>
              <a:latin typeface="+mj-lt"/>
              <a:ea typeface="Bebas Neue"/>
              <a:cs typeface="Bebas Neue"/>
              <a:sym typeface="Bebas Neue"/>
            </a:endParaRPr>
          </a:p>
        </p:txBody>
      </p:sp>
      <p:sp>
        <p:nvSpPr>
          <p:cNvPr id="18" name="Google Shape;376;p47">
            <a:extLst>
              <a:ext uri="{FF2B5EF4-FFF2-40B4-BE49-F238E27FC236}">
                <a16:creationId xmlns:a16="http://schemas.microsoft.com/office/drawing/2014/main" id="{AC4DB533-0809-E146-2906-7A5BB9061E7B}"/>
              </a:ext>
            </a:extLst>
          </p:cNvPr>
          <p:cNvSpPr txBox="1"/>
          <p:nvPr/>
        </p:nvSpPr>
        <p:spPr>
          <a:xfrm flipH="1">
            <a:off x="963332" y="1451359"/>
            <a:ext cx="1764600" cy="38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s-ES" sz="2500" dirty="0" smtClean="0">
                <a:solidFill>
                  <a:schemeClr val="tx2"/>
                </a:solidFill>
                <a:latin typeface="+mj-lt"/>
                <a:ea typeface="Bebas Neue"/>
                <a:cs typeface="Bebas Neue"/>
                <a:sym typeface="Bebas Neue"/>
              </a:rPr>
              <a:t>HTML</a:t>
            </a:r>
            <a:endParaRPr lang="es-ES" sz="2500" dirty="0">
              <a:solidFill>
                <a:schemeClr val="tx2"/>
              </a:solidFill>
              <a:latin typeface="+mj-lt"/>
              <a:ea typeface="Bebas Neue"/>
              <a:cs typeface="Bebas Neue"/>
              <a:sym typeface="Bebas Neue"/>
            </a:endParaRPr>
          </a:p>
        </p:txBody>
      </p:sp>
      <p:sp>
        <p:nvSpPr>
          <p:cNvPr id="24" name="Rectángulo 23">
            <a:extLst>
              <a:ext uri="{FF2B5EF4-FFF2-40B4-BE49-F238E27FC236}">
                <a16:creationId xmlns:a16="http://schemas.microsoft.com/office/drawing/2014/main" id="{9B84D1A7-8AFC-793B-A1D1-D62F766753A6}"/>
              </a:ext>
            </a:extLst>
          </p:cNvPr>
          <p:cNvSpPr/>
          <p:nvPr/>
        </p:nvSpPr>
        <p:spPr>
          <a:xfrm>
            <a:off x="3105264" y="1519588"/>
            <a:ext cx="238934" cy="2389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Rectángulo 24">
            <a:extLst>
              <a:ext uri="{FF2B5EF4-FFF2-40B4-BE49-F238E27FC236}">
                <a16:creationId xmlns:a16="http://schemas.microsoft.com/office/drawing/2014/main" id="{24D3F236-A9FE-3E36-817D-CC6341571993}"/>
              </a:ext>
            </a:extLst>
          </p:cNvPr>
          <p:cNvSpPr/>
          <p:nvPr/>
        </p:nvSpPr>
        <p:spPr>
          <a:xfrm>
            <a:off x="3105264" y="3097919"/>
            <a:ext cx="238934" cy="2389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Rectángulo 25">
            <a:extLst>
              <a:ext uri="{FF2B5EF4-FFF2-40B4-BE49-F238E27FC236}">
                <a16:creationId xmlns:a16="http://schemas.microsoft.com/office/drawing/2014/main" id="{FBB11422-BF33-94C4-4F10-27366BD3EBAA}"/>
              </a:ext>
            </a:extLst>
          </p:cNvPr>
          <p:cNvSpPr/>
          <p:nvPr/>
        </p:nvSpPr>
        <p:spPr>
          <a:xfrm>
            <a:off x="5783677" y="1521244"/>
            <a:ext cx="238934" cy="238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9364D888-25B7-5F1A-2496-B6720E16DC02}"/>
              </a:ext>
            </a:extLst>
          </p:cNvPr>
          <p:cNvSpPr/>
          <p:nvPr/>
        </p:nvSpPr>
        <p:spPr>
          <a:xfrm>
            <a:off x="5787908" y="3097919"/>
            <a:ext cx="238934" cy="2389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8" name="Conector recto 27">
            <a:extLst>
              <a:ext uri="{FF2B5EF4-FFF2-40B4-BE49-F238E27FC236}">
                <a16:creationId xmlns:a16="http://schemas.microsoft.com/office/drawing/2014/main" id="{9DE070FC-7F90-2F32-356B-DB8056A7A10C}"/>
              </a:ext>
            </a:extLst>
          </p:cNvPr>
          <p:cNvCxnSpPr>
            <a:cxnSpLocks/>
          </p:cNvCxnSpPr>
          <p:nvPr/>
        </p:nvCxnSpPr>
        <p:spPr>
          <a:xfrm>
            <a:off x="2165335" y="1772899"/>
            <a:ext cx="777528" cy="0"/>
          </a:xfrm>
          <a:prstGeom prst="line">
            <a:avLst/>
          </a:prstGeom>
          <a:ln w="19050">
            <a:solidFill>
              <a:schemeClr val="accent3"/>
            </a:solidFill>
          </a:ln>
        </p:spPr>
        <p:style>
          <a:lnRef idx="1">
            <a:schemeClr val="accent3"/>
          </a:lnRef>
          <a:fillRef idx="0">
            <a:schemeClr val="accent3"/>
          </a:fillRef>
          <a:effectRef idx="0">
            <a:schemeClr val="accent3"/>
          </a:effectRef>
          <a:fontRef idx="minor">
            <a:schemeClr val="tx1"/>
          </a:fontRef>
        </p:style>
      </p:cxnSp>
      <p:cxnSp>
        <p:nvCxnSpPr>
          <p:cNvPr id="31" name="Conector recto 30">
            <a:extLst>
              <a:ext uri="{FF2B5EF4-FFF2-40B4-BE49-F238E27FC236}">
                <a16:creationId xmlns:a16="http://schemas.microsoft.com/office/drawing/2014/main" id="{113CB870-BF5A-16C0-88EC-B4F3C94EDE53}"/>
              </a:ext>
            </a:extLst>
          </p:cNvPr>
          <p:cNvCxnSpPr>
            <a:cxnSpLocks/>
          </p:cNvCxnSpPr>
          <p:nvPr/>
        </p:nvCxnSpPr>
        <p:spPr>
          <a:xfrm>
            <a:off x="6169299" y="1772899"/>
            <a:ext cx="777528" cy="0"/>
          </a:xfrm>
          <a:prstGeom prst="line">
            <a:avLst/>
          </a:prstGeom>
          <a:ln w="19050">
            <a:solidFill>
              <a:schemeClr val="accent3"/>
            </a:solidFill>
          </a:ln>
        </p:spPr>
        <p:style>
          <a:lnRef idx="1">
            <a:schemeClr val="accent3"/>
          </a:lnRef>
          <a:fillRef idx="0">
            <a:schemeClr val="accent3"/>
          </a:fillRef>
          <a:effectRef idx="0">
            <a:schemeClr val="accent3"/>
          </a:effectRef>
          <a:fontRef idx="minor">
            <a:schemeClr val="tx1"/>
          </a:fontRef>
        </p:style>
      </p:cxnSp>
      <p:cxnSp>
        <p:nvCxnSpPr>
          <p:cNvPr id="32" name="Conector recto 31">
            <a:extLst>
              <a:ext uri="{FF2B5EF4-FFF2-40B4-BE49-F238E27FC236}">
                <a16:creationId xmlns:a16="http://schemas.microsoft.com/office/drawing/2014/main" id="{746AD0C8-BFB3-9CF1-0817-F66F21206719}"/>
              </a:ext>
            </a:extLst>
          </p:cNvPr>
          <p:cNvCxnSpPr>
            <a:cxnSpLocks/>
          </p:cNvCxnSpPr>
          <p:nvPr/>
        </p:nvCxnSpPr>
        <p:spPr>
          <a:xfrm>
            <a:off x="2165335" y="3324609"/>
            <a:ext cx="777528" cy="0"/>
          </a:xfrm>
          <a:prstGeom prst="line">
            <a:avLst/>
          </a:prstGeom>
          <a:ln w="19050">
            <a:solidFill>
              <a:schemeClr val="accent3"/>
            </a:solidFill>
          </a:ln>
        </p:spPr>
        <p:style>
          <a:lnRef idx="1">
            <a:schemeClr val="accent3"/>
          </a:lnRef>
          <a:fillRef idx="0">
            <a:schemeClr val="accent3"/>
          </a:fillRef>
          <a:effectRef idx="0">
            <a:schemeClr val="accent3"/>
          </a:effectRef>
          <a:fontRef idx="minor">
            <a:schemeClr val="tx1"/>
          </a:fontRef>
        </p:style>
      </p:cxnSp>
      <p:cxnSp>
        <p:nvCxnSpPr>
          <p:cNvPr id="33" name="Conector recto 32">
            <a:extLst>
              <a:ext uri="{FF2B5EF4-FFF2-40B4-BE49-F238E27FC236}">
                <a16:creationId xmlns:a16="http://schemas.microsoft.com/office/drawing/2014/main" id="{1ECDAC8D-F481-172F-6E92-CB8F5211D3B3}"/>
              </a:ext>
            </a:extLst>
          </p:cNvPr>
          <p:cNvCxnSpPr>
            <a:cxnSpLocks/>
          </p:cNvCxnSpPr>
          <p:nvPr/>
        </p:nvCxnSpPr>
        <p:spPr>
          <a:xfrm>
            <a:off x="6169299" y="3324609"/>
            <a:ext cx="777528" cy="0"/>
          </a:xfrm>
          <a:prstGeom prst="line">
            <a:avLst/>
          </a:prstGeom>
          <a:ln w="19050">
            <a:solidFill>
              <a:schemeClr val="accent3"/>
            </a:solidFill>
          </a:ln>
        </p:spPr>
        <p:style>
          <a:lnRef idx="1">
            <a:schemeClr val="accent3"/>
          </a:lnRef>
          <a:fillRef idx="0">
            <a:schemeClr val="accent3"/>
          </a:fillRef>
          <a:effectRef idx="0">
            <a:schemeClr val="accent3"/>
          </a:effectRef>
          <a:fontRef idx="minor">
            <a:schemeClr val="tx1"/>
          </a:fontRef>
        </p:style>
      </p:cxnSp>
      <p:pic>
        <p:nvPicPr>
          <p:cNvPr id="51" name="Gráfico 50">
            <a:extLst>
              <a:ext uri="{FF2B5EF4-FFF2-40B4-BE49-F238E27FC236}">
                <a16:creationId xmlns:a16="http://schemas.microsoft.com/office/drawing/2014/main" id="{4A20B96C-DACF-9BD2-E52F-26DE5ADF87A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15788863" flipV="1">
            <a:off x="4863068" y="3568390"/>
            <a:ext cx="785698" cy="851394"/>
          </a:xfrm>
          <a:prstGeom prst="rect">
            <a:avLst/>
          </a:prstGeom>
        </p:spPr>
      </p:pic>
      <p:grpSp>
        <p:nvGrpSpPr>
          <p:cNvPr id="53" name="Grupo 52">
            <a:extLst>
              <a:ext uri="{FF2B5EF4-FFF2-40B4-BE49-F238E27FC236}">
                <a16:creationId xmlns:a16="http://schemas.microsoft.com/office/drawing/2014/main" id="{BCCF06CE-0B3B-EAE0-F804-5C9C7F38E028}"/>
              </a:ext>
            </a:extLst>
          </p:cNvPr>
          <p:cNvGrpSpPr/>
          <p:nvPr/>
        </p:nvGrpSpPr>
        <p:grpSpPr>
          <a:xfrm>
            <a:off x="526898" y="234085"/>
            <a:ext cx="8261976" cy="3857988"/>
            <a:chOff x="526898" y="234085"/>
            <a:chExt cx="8261976" cy="3857988"/>
          </a:xfrm>
        </p:grpSpPr>
        <p:pic>
          <p:nvPicPr>
            <p:cNvPr id="54" name="Gráfico 53">
              <a:extLst>
                <a:ext uri="{FF2B5EF4-FFF2-40B4-BE49-F238E27FC236}">
                  <a16:creationId xmlns:a16="http://schemas.microsoft.com/office/drawing/2014/main" id="{1A314485-4193-0CF1-2BEB-643A9EB69AA1}"/>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p:blipFill>
          <p:spPr>
            <a:xfrm rot="20013157">
              <a:off x="549761" y="234085"/>
              <a:ext cx="827143" cy="896304"/>
            </a:xfrm>
            <a:prstGeom prst="rect">
              <a:avLst/>
            </a:prstGeom>
          </p:spPr>
        </p:pic>
        <p:pic>
          <p:nvPicPr>
            <p:cNvPr id="55" name="Gráfico 54">
              <a:extLst>
                <a:ext uri="{FF2B5EF4-FFF2-40B4-BE49-F238E27FC236}">
                  <a16:creationId xmlns:a16="http://schemas.microsoft.com/office/drawing/2014/main" id="{8269171C-3790-0091-2C09-8CFD69D2CBD1}"/>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 xmlns:asvg="http://schemas.microsoft.com/office/drawing/2016/SVG/main" r:embed="rId7"/>
                </a:ext>
              </a:extLst>
            </a:blip>
            <a:stretch>
              <a:fillRect/>
            </a:stretch>
          </p:blipFill>
          <p:spPr>
            <a:xfrm rot="1824016">
              <a:off x="8104831" y="2423263"/>
              <a:ext cx="684043" cy="986860"/>
            </a:xfrm>
            <a:prstGeom prst="rect">
              <a:avLst/>
            </a:prstGeom>
          </p:spPr>
        </p:pic>
        <p:pic>
          <p:nvPicPr>
            <p:cNvPr id="57" name="Imagen 56" descr="Un globo de colores&#10;&#10;Descripción generada automáticamente con confianza baja">
              <a:extLst>
                <a:ext uri="{FF2B5EF4-FFF2-40B4-BE49-F238E27FC236}">
                  <a16:creationId xmlns:a16="http://schemas.microsoft.com/office/drawing/2014/main" id="{BFE930EB-E062-6CC9-C3DA-6C30FD5121D4}"/>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rot="21039439" flipH="1">
              <a:off x="526898" y="2324334"/>
              <a:ext cx="497096" cy="379081"/>
            </a:xfrm>
            <a:prstGeom prst="rect">
              <a:avLst/>
            </a:prstGeom>
          </p:spPr>
        </p:pic>
        <p:pic>
          <p:nvPicPr>
            <p:cNvPr id="58" name="Imagen 57" descr="Un dibujo de una persona&#10;&#10;Descripción generada automáticamente con confianza baja">
              <a:extLst>
                <a:ext uri="{FF2B5EF4-FFF2-40B4-BE49-F238E27FC236}">
                  <a16:creationId xmlns:a16="http://schemas.microsoft.com/office/drawing/2014/main" id="{7C4197E3-60CE-3A93-8814-419F263E48E5}"/>
                </a:ext>
              </a:extLst>
            </p:cNvPr>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flipH="1">
              <a:off x="3662615" y="3635353"/>
              <a:ext cx="420780" cy="456720"/>
            </a:xfrm>
            <a:prstGeom prst="rect">
              <a:avLst/>
            </a:prstGeom>
          </p:spPr>
        </p:pic>
      </p:grpSp>
      <p:grpSp>
        <p:nvGrpSpPr>
          <p:cNvPr id="59" name="Grupo 58">
            <a:extLst>
              <a:ext uri="{FF2B5EF4-FFF2-40B4-BE49-F238E27FC236}">
                <a16:creationId xmlns:a16="http://schemas.microsoft.com/office/drawing/2014/main" id="{C018AC00-D41F-DC34-6D87-DA844FFE63BF}"/>
              </a:ext>
            </a:extLst>
          </p:cNvPr>
          <p:cNvGrpSpPr/>
          <p:nvPr/>
        </p:nvGrpSpPr>
        <p:grpSpPr>
          <a:xfrm>
            <a:off x="499425" y="278186"/>
            <a:ext cx="8156907" cy="4485059"/>
            <a:chOff x="499425" y="278186"/>
            <a:chExt cx="8156907" cy="4485059"/>
          </a:xfrm>
        </p:grpSpPr>
        <p:pic>
          <p:nvPicPr>
            <p:cNvPr id="60" name="Imagen 59" descr="Un dibujo de una persona&#10;&#10;Descripción generada automáticamente con confianza baja">
              <a:extLst>
                <a:ext uri="{FF2B5EF4-FFF2-40B4-BE49-F238E27FC236}">
                  <a16:creationId xmlns:a16="http://schemas.microsoft.com/office/drawing/2014/main" id="{F898FE5C-2711-2BD9-9C37-9B91F099C7CD}"/>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flipH="1">
              <a:off x="7921653" y="278186"/>
              <a:ext cx="494502" cy="511171"/>
            </a:xfrm>
            <a:prstGeom prst="rect">
              <a:avLst/>
            </a:prstGeom>
          </p:spPr>
        </p:pic>
        <p:pic>
          <p:nvPicPr>
            <p:cNvPr id="62" name="Imagen 61" descr="Dibujo de una persona&#10;&#10;Descripción generada automáticamente con confianza media">
              <a:extLst>
                <a:ext uri="{FF2B5EF4-FFF2-40B4-BE49-F238E27FC236}">
                  <a16:creationId xmlns:a16="http://schemas.microsoft.com/office/drawing/2014/main" id="{C86F6C4B-9D8A-BF85-A5DA-B6F0711A8BCD}"/>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rot="13942737" flipH="1">
              <a:off x="8197935" y="3958634"/>
              <a:ext cx="565406" cy="351389"/>
            </a:xfrm>
            <a:prstGeom prst="rect">
              <a:avLst/>
            </a:prstGeom>
          </p:spPr>
        </p:pic>
        <p:pic>
          <p:nvPicPr>
            <p:cNvPr id="63" name="Imagen 62" descr="Un globo amarillo&#10;&#10;Descripción generada automáticamente con confianza media">
              <a:extLst>
                <a:ext uri="{FF2B5EF4-FFF2-40B4-BE49-F238E27FC236}">
                  <a16:creationId xmlns:a16="http://schemas.microsoft.com/office/drawing/2014/main" id="{2C8C7B8D-6DCE-1837-AA38-66A88115BED7}"/>
                </a:ext>
              </a:extLst>
            </p:cNvPr>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rot="20254310" flipH="1">
              <a:off x="499425" y="4235172"/>
              <a:ext cx="365768" cy="528073"/>
            </a:xfrm>
            <a:prstGeom prst="rect">
              <a:avLst/>
            </a:prstGeom>
          </p:spPr>
        </p:pic>
      </p:grpSp>
      <p:grpSp>
        <p:nvGrpSpPr>
          <p:cNvPr id="64" name="Grupo 63">
            <a:extLst>
              <a:ext uri="{FF2B5EF4-FFF2-40B4-BE49-F238E27FC236}">
                <a16:creationId xmlns:a16="http://schemas.microsoft.com/office/drawing/2014/main" id="{59950E20-A985-DE77-351B-08AB603D4AE3}"/>
              </a:ext>
            </a:extLst>
          </p:cNvPr>
          <p:cNvGrpSpPr/>
          <p:nvPr/>
        </p:nvGrpSpPr>
        <p:grpSpPr>
          <a:xfrm>
            <a:off x="427172" y="1038360"/>
            <a:ext cx="8272188" cy="1009301"/>
            <a:chOff x="427172" y="1038360"/>
            <a:chExt cx="8272188" cy="1009301"/>
          </a:xfrm>
        </p:grpSpPr>
        <p:pic>
          <p:nvPicPr>
            <p:cNvPr id="66" name="Imagen 65" descr="Icono&#10;&#10;Descripción generada automáticamente">
              <a:extLst>
                <a:ext uri="{FF2B5EF4-FFF2-40B4-BE49-F238E27FC236}">
                  <a16:creationId xmlns:a16="http://schemas.microsoft.com/office/drawing/2014/main" id="{F6BB5561-AC18-A5AE-7BD6-29A52EDE87A4}"/>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flipH="1">
              <a:off x="427172" y="1519588"/>
              <a:ext cx="506406" cy="528073"/>
            </a:xfrm>
            <a:prstGeom prst="rect">
              <a:avLst/>
            </a:prstGeom>
          </p:spPr>
        </p:pic>
        <p:pic>
          <p:nvPicPr>
            <p:cNvPr id="68" name="Imagen 67" descr="Dibujo de la tierra desde el espacio&#10;&#10;Descripción generada automáticamente con confianza baja">
              <a:extLst>
                <a:ext uri="{FF2B5EF4-FFF2-40B4-BE49-F238E27FC236}">
                  <a16:creationId xmlns:a16="http://schemas.microsoft.com/office/drawing/2014/main" id="{18F3B081-2CF3-14E2-5E92-16C2F8471A4F}"/>
                </a:ext>
              </a:extLst>
            </p:cNvPr>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rot="1892075" flipH="1">
              <a:off x="8132950" y="1038360"/>
              <a:ext cx="566410" cy="385071"/>
            </a:xfrm>
            <a:prstGeom prst="rect">
              <a:avLst/>
            </a:prstGeom>
          </p:spPr>
        </p:pic>
      </p:grpSp>
      <p:pic>
        <p:nvPicPr>
          <p:cNvPr id="1026" name="Picture 2">
            <a:hlinkClick r:id="rId15"/>
            <a:extLst>
              <a:ext uri="{FF2B5EF4-FFF2-40B4-BE49-F238E27FC236}">
                <a16:creationId xmlns:a16="http://schemas.microsoft.com/office/drawing/2014/main" id="{0628AEF4-9628-8136-04B7-CB02465D2655}"/>
              </a:ext>
            </a:extLst>
          </p:cNvPr>
          <p:cNvPicPr>
            <a:picLocks noChangeAspect="1" noChangeArrowheads="1"/>
          </p:cNvPicPr>
          <p:nvPr/>
        </p:nvPicPr>
        <p:blipFill>
          <a:blip r:embed="rId16" cstate="hqprint">
            <a:extLst>
              <a:ext uri="{28A0092B-C50C-407E-A947-70E740481C1C}">
                <a14:useLocalDpi xmlns:a14="http://schemas.microsoft.com/office/drawing/2010/main" val="0"/>
              </a:ext>
            </a:extLst>
          </a:blip>
          <a:srcRect/>
          <a:stretch>
            <a:fillRect/>
          </a:stretch>
        </p:blipFill>
        <p:spPr bwMode="auto">
          <a:xfrm>
            <a:off x="3578505" y="1612348"/>
            <a:ext cx="2000908" cy="1918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67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repeatCount="10000" fill="hold" nodeType="withEffect">
                                  <p:stCondLst>
                                    <p:cond delay="0"/>
                                  </p:stCondLst>
                                  <p:childTnLst>
                                    <p:anim calcmode="lin" valueType="num">
                                      <p:cBhvr>
                                        <p:cTn id="6" dur="12500"/>
                                        <p:tgtEl>
                                          <p:spTgt spid="64"/>
                                        </p:tgtEl>
                                        <p:attrNameLst>
                                          <p:attrName>ppt_x</p:attrName>
                                        </p:attrNameLst>
                                      </p:cBhvr>
                                      <p:tavLst>
                                        <p:tav tm="0">
                                          <p:val>
                                            <p:strVal val="ppt_x"/>
                                          </p:val>
                                        </p:tav>
                                        <p:tav tm="100000">
                                          <p:val>
                                            <p:strVal val="ppt_x"/>
                                          </p:val>
                                        </p:tav>
                                      </p:tavLst>
                                    </p:anim>
                                    <p:anim calcmode="lin" valueType="num">
                                      <p:cBhvr>
                                        <p:cTn id="7" dur="12500"/>
                                        <p:tgtEl>
                                          <p:spTgt spid="64"/>
                                        </p:tgtEl>
                                        <p:attrNameLst>
                                          <p:attrName>ppt_y</p:attrName>
                                        </p:attrNameLst>
                                      </p:cBhvr>
                                      <p:tavLst>
                                        <p:tav tm="0">
                                          <p:val>
                                            <p:strVal val="ppt_y-1"/>
                                          </p:val>
                                        </p:tav>
                                        <p:tav tm="100000">
                                          <p:val>
                                            <p:strVal val="ppt_y+1"/>
                                          </p:val>
                                        </p:tav>
                                      </p:tavLst>
                                    </p:anim>
                                    <p:set>
                                      <p:cBhvr>
                                        <p:cTn id="8" dur="1" fill="hold">
                                          <p:stCondLst>
                                            <p:cond delay="12499"/>
                                          </p:stCondLst>
                                        </p:cTn>
                                        <p:tgtEl>
                                          <p:spTgt spid="64"/>
                                        </p:tgtEl>
                                        <p:attrNameLst>
                                          <p:attrName>style.visibility</p:attrName>
                                        </p:attrNameLst>
                                      </p:cBhvr>
                                      <p:to>
                                        <p:strVal val="hidden"/>
                                      </p:to>
                                    </p:set>
                                  </p:childTnLst>
                                </p:cTn>
                              </p:par>
                              <p:par>
                                <p:cTn id="9" presetID="28" presetClass="exit" presetSubtype="0" repeatCount="10000" fill="hold" nodeType="withEffect">
                                  <p:stCondLst>
                                    <p:cond delay="100"/>
                                  </p:stCondLst>
                                  <p:childTnLst>
                                    <p:anim calcmode="lin" valueType="num">
                                      <p:cBhvr>
                                        <p:cTn id="10" dur="10290"/>
                                        <p:tgtEl>
                                          <p:spTgt spid="53"/>
                                        </p:tgtEl>
                                        <p:attrNameLst>
                                          <p:attrName>ppt_x</p:attrName>
                                        </p:attrNameLst>
                                      </p:cBhvr>
                                      <p:tavLst>
                                        <p:tav tm="0">
                                          <p:val>
                                            <p:strVal val="ppt_x"/>
                                          </p:val>
                                        </p:tav>
                                        <p:tav tm="100000">
                                          <p:val>
                                            <p:strVal val="ppt_x"/>
                                          </p:val>
                                        </p:tav>
                                      </p:tavLst>
                                    </p:anim>
                                    <p:anim calcmode="lin" valueType="num">
                                      <p:cBhvr>
                                        <p:cTn id="11" dur="10290"/>
                                        <p:tgtEl>
                                          <p:spTgt spid="53"/>
                                        </p:tgtEl>
                                        <p:attrNameLst>
                                          <p:attrName>ppt_y</p:attrName>
                                        </p:attrNameLst>
                                      </p:cBhvr>
                                      <p:tavLst>
                                        <p:tav tm="0">
                                          <p:val>
                                            <p:strVal val="ppt_y-1"/>
                                          </p:val>
                                        </p:tav>
                                        <p:tav tm="100000">
                                          <p:val>
                                            <p:strVal val="ppt_y+1"/>
                                          </p:val>
                                        </p:tav>
                                      </p:tavLst>
                                    </p:anim>
                                    <p:set>
                                      <p:cBhvr>
                                        <p:cTn id="12" dur="1" fill="hold">
                                          <p:stCondLst>
                                            <p:cond delay="10289"/>
                                          </p:stCondLst>
                                        </p:cTn>
                                        <p:tgtEl>
                                          <p:spTgt spid="53"/>
                                        </p:tgtEl>
                                        <p:attrNameLst>
                                          <p:attrName>style.visibility</p:attrName>
                                        </p:attrNameLst>
                                      </p:cBhvr>
                                      <p:to>
                                        <p:strVal val="hidden"/>
                                      </p:to>
                                    </p:set>
                                  </p:childTnLst>
                                </p:cTn>
                              </p:par>
                              <p:par>
                                <p:cTn id="13" presetID="28" presetClass="exit" presetSubtype="0" repeatCount="10000" fill="hold" nodeType="withEffect">
                                  <p:stCondLst>
                                    <p:cond delay="100"/>
                                  </p:stCondLst>
                                  <p:childTnLst>
                                    <p:anim calcmode="lin" valueType="num">
                                      <p:cBhvr>
                                        <p:cTn id="14" dur="5290"/>
                                        <p:tgtEl>
                                          <p:spTgt spid="59"/>
                                        </p:tgtEl>
                                        <p:attrNameLst>
                                          <p:attrName>ppt_x</p:attrName>
                                        </p:attrNameLst>
                                      </p:cBhvr>
                                      <p:tavLst>
                                        <p:tav tm="0">
                                          <p:val>
                                            <p:strVal val="ppt_x"/>
                                          </p:val>
                                        </p:tav>
                                        <p:tav tm="100000">
                                          <p:val>
                                            <p:strVal val="ppt_x"/>
                                          </p:val>
                                        </p:tav>
                                      </p:tavLst>
                                    </p:anim>
                                    <p:anim calcmode="lin" valueType="num">
                                      <p:cBhvr>
                                        <p:cTn id="15" dur="5290"/>
                                        <p:tgtEl>
                                          <p:spTgt spid="59"/>
                                        </p:tgtEl>
                                        <p:attrNameLst>
                                          <p:attrName>ppt_y</p:attrName>
                                        </p:attrNameLst>
                                      </p:cBhvr>
                                      <p:tavLst>
                                        <p:tav tm="0">
                                          <p:val>
                                            <p:strVal val="ppt_y-1"/>
                                          </p:val>
                                        </p:tav>
                                        <p:tav tm="100000">
                                          <p:val>
                                            <p:strVal val="ppt_y+1"/>
                                          </p:val>
                                        </p:tav>
                                      </p:tavLst>
                                    </p:anim>
                                    <p:set>
                                      <p:cBhvr>
                                        <p:cTn id="16" dur="1" fill="hold">
                                          <p:stCondLst>
                                            <p:cond delay="528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ersonalizado 8">
      <a:dk1>
        <a:srgbClr val="6C7B46"/>
      </a:dk1>
      <a:lt1>
        <a:srgbClr val="B1C176"/>
      </a:lt1>
      <a:dk2>
        <a:srgbClr val="C2CC9A"/>
      </a:dk2>
      <a:lt2>
        <a:srgbClr val="F39921"/>
      </a:lt2>
      <a:accent1>
        <a:srgbClr val="FEC928"/>
      </a:accent1>
      <a:accent2>
        <a:srgbClr val="424B2B"/>
      </a:accent2>
      <a:accent3>
        <a:srgbClr val="363D23"/>
      </a:accent3>
      <a:accent4>
        <a:srgbClr val="FFFFFF"/>
      </a:accent4>
      <a:accent5>
        <a:srgbClr val="FFFFFF"/>
      </a:accent5>
      <a:accent6>
        <a:srgbClr val="FFFFFF"/>
      </a:accent6>
      <a:hlink>
        <a:srgbClr val="FFFFFF"/>
      </a:hlink>
      <a:folHlink>
        <a:srgbClr val="C2CC9A"/>
      </a:folHlink>
    </a:clrScheme>
    <a:fontScheme name="Personalizado 4">
      <a:majorFont>
        <a:latin typeface="Doppio One"/>
        <a:ea typeface=""/>
        <a:cs typeface=""/>
      </a:majorFont>
      <a:minorFont>
        <a:latin typeface="Cabi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1295</TotalTime>
  <Words>681</Words>
  <Application>Microsoft Office PowerPoint</Application>
  <PresentationFormat>On-screen Show (16:9)</PresentationFormat>
  <Paragraphs>74</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Anaheim</vt:lpstr>
      <vt:lpstr>Arial</vt:lpstr>
      <vt:lpstr>Bebas Neue</vt:lpstr>
      <vt:lpstr>Cabin</vt:lpstr>
      <vt:lpstr>Calibri</vt:lpstr>
      <vt:lpstr>Doppio One</vt:lpstr>
      <vt:lpstr>Plus Jakarta Sans</vt:lpstr>
      <vt:lpstr>Office Theme</vt:lpstr>
      <vt:lpstr>   SPECIALIZED PROJECTS </vt:lpstr>
      <vt:lpstr>Introduce Group</vt:lpstr>
      <vt:lpstr>Content</vt:lpstr>
      <vt:lpstr>OVERVIEWOF THE TOPIC</vt:lpstr>
      <vt:lpstr>WHO WANTS TO BE A MILLIONAIRE!</vt:lpstr>
      <vt:lpstr>I. Introduce</vt:lpstr>
      <vt:lpstr>I. Introduce</vt:lpstr>
      <vt:lpstr>THEORETICAL  BASIS</vt:lpstr>
      <vt:lpstr>THEORETICAL BASIS</vt:lpstr>
      <vt:lpstr>DATA  STRUCTURE</vt:lpstr>
      <vt:lpstr>GENERAL MODULE SUMMARY</vt:lpstr>
      <vt:lpstr>DATABASE MANAGEMENT MODULE</vt:lpstr>
      <vt:lpstr>SOME PICTURES OF GAME MODULE</vt:lpstr>
      <vt:lpstr>PROGRAM IMPLEMENTATION</vt:lpstr>
      <vt:lpstr> MAIN INTERFACE</vt:lpstr>
      <vt:lpstr>LOGIN AND REGISTRATION INTERFACE</vt:lpstr>
      <vt:lpstr>SUPPORT RIGHTS</vt:lpstr>
      <vt:lpstr>HIGHEST REWARD IMAGES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Lập trình mạng </dc:title>
  <cp:lastModifiedBy>Windows User</cp:lastModifiedBy>
  <cp:revision>19</cp:revision>
  <dcterms:created xsi:type="dcterms:W3CDTF">2021-10-12T08:06:43Z</dcterms:created>
  <dcterms:modified xsi:type="dcterms:W3CDTF">2023-05-02T16:42:45Z</dcterms:modified>
</cp:coreProperties>
</file>