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23" r:id="rId9"/>
    <p:sldId id="329" r:id="rId10"/>
    <p:sldId id="324" r:id="rId11"/>
    <p:sldId id="336" r:id="rId12"/>
    <p:sldId id="322" r:id="rId13"/>
  </p:sldIdLst>
  <p:sldSz cx="12192000" cy="6858000"/>
  <p:notesSz cx="6858000" cy="9144000"/>
  <p:embeddedFontLst>
    <p:embeddedFont>
      <p:font typeface="微软雅黑" panose="020B0503020204020204" pitchFamily="34" charset="-122"/>
      <p:regular r:id="rId17"/>
    </p:embeddedFont>
    <p:embeddedFont>
      <p:font typeface="等线" panose="02010600030101010101" charset="-122"/>
      <p:regular r:id="rId18"/>
    </p:embeddedFont>
    <p:embeddedFont>
      <p:font typeface="等线 Light" panose="02010600030101010101" charset="-122"/>
      <p:regular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3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033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最终考核答辩汇报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汇报人：黎颖武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19942" y="147843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28203" y="33161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01145" y="525051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49083" y="877514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518665" y="135944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903351" y="31971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16759" y="515337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13649" y="870500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35342" y="145343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15415" y="32907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37778" y="521493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136296" y="876126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772755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92392" y="765740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115039" y="771366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382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544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420" y="1675765"/>
            <a:ext cx="605599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127000"/>
            <a:r>
              <a:rPr lang="zh-CN" sz="2000" b="0">
                <a:ea typeface="等线" panose="02010600030101010101" charset="-122"/>
              </a:rPr>
              <a:t>本项目意为搭建一个购物网站，具有游客，用户，店家，管理员多种角色，游客可以查看商品，阅读商品评论等等，登录后的用户则还可以进行购买商品，查看自己所购商品，店家能够上架商品和处理订单，管理员则进行管理管理网站，处理投诉信息，维护网站的正常运行等等。</a:t>
            </a:r>
            <a:endParaRPr lang="zh-CN" altLang="en-US" sz="2000" b="0"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26056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84142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42229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130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2215" y="1442085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用户功能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732790" y="1952625"/>
            <a:ext cx="8392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注册</a:t>
            </a:r>
            <a:r>
              <a:rPr lang="zh-CN" altLang="en-US" sz="1600"/>
              <a:t>、</a:t>
            </a:r>
            <a:r>
              <a:rPr lang="zh-CN" altLang="en-US" sz="1600">
                <a:sym typeface="+mn-ea"/>
              </a:rPr>
              <a:t>登录</a:t>
            </a:r>
            <a:r>
              <a:rPr lang="zh-CN" altLang="en-US" sz="1600"/>
              <a:t>和退出登录账号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/>
              <a:t>查看、修改个人信息（如用户名、密码、收货地址、手机号等）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/>
              <a:t>进行商品浏览、搜索，查看商品的基本信息以及其他用户的评论信息，对心爱的商品加入购物车、购买。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/>
              <a:t>可以查看的已购买商品的状态（未发货、已发货、已收货、售后）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1212215" y="3623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系统功能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2790" y="4124960"/>
            <a:ext cx="7585075" cy="1376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申请开店铺，店铺可以展示简介，可进入商店内部查看商品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可以展示商品的信息如文字介绍，月销量，商品评论等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用户拥有自己的购物车，可以查看已加入购物车的商品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网站管理网会进行商店申请的审核，删除用户的不良评论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3240" y="1520190"/>
            <a:ext cx="60706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采用三层架构，实行</a:t>
            </a:r>
            <a:r>
              <a:rPr lang="en-US" altLang="zh-CN"/>
              <a:t>MVC</a:t>
            </a:r>
            <a:r>
              <a:rPr lang="zh-CN" altLang="en-US"/>
              <a:t>分包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运用反射，提高开发效率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postman</a:t>
            </a:r>
            <a:r>
              <a:rPr lang="zh-CN" altLang="en-US"/>
              <a:t>测试接口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编写数据库连接池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编写</a:t>
            </a:r>
            <a:r>
              <a:rPr lang="en-US" altLang="zh-CN"/>
              <a:t>JDBC</a:t>
            </a:r>
            <a:r>
              <a:rPr lang="zh-CN" altLang="en-US"/>
              <a:t>工具类，简化操作数据库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统一返回结果集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使用常量类和配置文件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jwt</a:t>
            </a:r>
            <a:r>
              <a:rPr lang="zh-CN" altLang="en-US"/>
              <a:t>鉴权认证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使用泛型，简化开发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使用正则表达式校验输入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采用</a:t>
            </a:r>
            <a:r>
              <a:rPr lang="en-US" altLang="zh-CN"/>
              <a:t>VO</a:t>
            </a:r>
            <a:r>
              <a:rPr lang="zh-CN" altLang="en-US"/>
              <a:t>、</a:t>
            </a:r>
            <a:r>
              <a:rPr lang="en-US" altLang="zh-CN"/>
              <a:t>PO</a:t>
            </a:r>
            <a:r>
              <a:rPr lang="zh-CN" altLang="en-US"/>
              <a:t>等模型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封装</a:t>
            </a:r>
            <a:r>
              <a:rPr lang="en-US" altLang="zh-CN"/>
              <a:t>BaseServlet</a:t>
            </a:r>
            <a:r>
              <a:rPr lang="zh-CN" altLang="en-US"/>
              <a:t>类简化开发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实现用户验证码登录，忘记密码等功能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用户敏感信息加密传输，数据库数据加密存储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ags/tag1.xml><?xml version="1.0" encoding="utf-8"?>
<p:tagLst xmlns:p="http://schemas.openxmlformats.org/presentationml/2006/main">
  <p:tag name="KSO_WPP_MARK_KEY" val="82d6fea6-52b4-4331-8b5f-0fecd7c80248"/>
  <p:tag name="COMMONDATA" val="eyJoZGlkIjoiMGQ2OWEzZTI2YjAwMzgzYzViY2YyMjIxMzk1MjZjM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WPS 演示</Application>
  <PresentationFormat>宽屏</PresentationFormat>
  <Paragraphs>109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Calibri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　</cp:lastModifiedBy>
  <cp:revision>8</cp:revision>
  <dcterms:created xsi:type="dcterms:W3CDTF">2022-04-30T16:30:00Z</dcterms:created>
  <dcterms:modified xsi:type="dcterms:W3CDTF">2023-04-30T15:38:34Z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5E22695910504252B55D53121BE33829_12</vt:lpwstr>
  </property>
  <property fmtid="{D5CDD505-2E9C-101B-9397-08002B2CF9AE}" pid="3" name="KSOProductBuildVer">
    <vt:lpwstr>2052-11.1.0.14036</vt:lpwstr>
  </property>
</Properties>
</file>