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84" r:id="rId5"/>
    <p:sldId id="285" r:id="rId6"/>
    <p:sldId id="286" r:id="rId7"/>
    <p:sldId id="287" r:id="rId8"/>
    <p:sldId id="288" r:id="rId9"/>
    <p:sldId id="290" r:id="rId10"/>
    <p:sldId id="29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80"/>
  </p:normalViewPr>
  <p:slideViewPr>
    <p:cSldViewPr snapToGrid="0" snapToObjects="1">
      <p:cViewPr varScale="1">
        <p:scale>
          <a:sx n="120" d="100"/>
          <a:sy n="120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GT" sz="2000">
                <a:latin typeface="Arial"/>
              </a:rPr>
              <a:t>Pulse para editar el formato de las notas</a:t>
            </a:r>
            <a:endParaRPr/>
          </a:p>
        </p:txBody>
      </p:sp>
      <p:sp>
        <p:nvSpPr>
          <p:cNvPr id="3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GT" sz="1400">
                <a:latin typeface="Times New Roman"/>
              </a:rPr>
              <a:t>&lt;encabezamiento&gt;</a:t>
            </a:r>
            <a:endParaRPr/>
          </a:p>
        </p:txBody>
      </p:sp>
      <p:sp>
        <p:nvSpPr>
          <p:cNvPr id="3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GT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3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GT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3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972AC5E-578B-4878-95C7-3F050165C3F8}" type="slidenum">
              <a:rPr lang="es-GT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numpy_example.py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2" Type="http://schemas.openxmlformats.org/officeDocument/2006/relationships/hyperlink" Target="ejemplo_pickle.p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artificial_data_generator.py" TargetMode="External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github.com/aleju/imgaug" TargetMode="External"/><Relationship Id="rId3" Type="http://schemas.openxmlformats.org/officeDocument/2006/relationships/hyperlink" Target="https://www.youtube.com/watch?v=KpQSs4g6KH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4" Type="http://schemas.openxmlformats.org/officeDocument/2006/relationships/hyperlink" Target="https://docs.python.org/2/library/pickle.html" TargetMode="External"/><Relationship Id="rId5" Type="http://schemas.openxmlformats.org/officeDocument/2006/relationships/hyperlink" Target="https://github.com/aleju/imgaug" TargetMode="External"/><Relationship Id="rId6" Type="http://schemas.openxmlformats.org/officeDocument/2006/relationships/hyperlink" Target="https://www.scipy.org/" TargetMode="External"/><Relationship Id="rId7" Type="http://schemas.openxmlformats.org/officeDocument/2006/relationships/hyperlink" Target="http://scikit-image.org/docs/dev/api/skimage.html" TargetMode="External"/><Relationship Id="rId8" Type="http://schemas.openxmlformats.org/officeDocument/2006/relationships/hyperlink" Target="http://jupyter.org/" TargetMode="External"/><Relationship Id="rId9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www.python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3528000" y="720000"/>
            <a:ext cx="532692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GT" sz="2800" strike="noStrike" dirty="0" smtClean="0">
                <a:solidFill>
                  <a:srgbClr val="FFFFFF"/>
                </a:solidFill>
                <a:latin typeface="Calibri"/>
                <a:ea typeface="DejaVu Sans"/>
              </a:rPr>
              <a:t>Inteligencia Artificial</a:t>
            </a:r>
          </a:p>
          <a:p>
            <a:r>
              <a:rPr lang="en-US" sz="2800" strike="noStrike" dirty="0" smtClean="0">
                <a:solidFill>
                  <a:srgbClr val="FFFFFF"/>
                </a:solidFill>
                <a:latin typeface="Calibri"/>
                <a:ea typeface="DejaVu Sans"/>
              </a:rPr>
              <a:t>Taller 1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342" name="CustomShape 2"/>
          <p:cNvSpPr/>
          <p:nvPr/>
        </p:nvSpPr>
        <p:spPr>
          <a:xfrm>
            <a:off x="3312000" y="2232000"/>
            <a:ext cx="5687280" cy="11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Luis Fernando Leal</a:t>
            </a:r>
            <a:endParaRPr/>
          </a:p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Septiembre 2017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65083" y="1676074"/>
            <a:ext cx="4015800" cy="2982960"/>
          </a:xfrm>
        </p:spPr>
        <p:txBody>
          <a:bodyPr/>
          <a:lstStyle/>
          <a:p>
            <a:r>
              <a:rPr lang="en-US" sz="1800" dirty="0" smtClean="0"/>
              <a:t>Pickle: </a:t>
            </a:r>
            <a:r>
              <a:rPr lang="en-US" sz="1800" dirty="0" err="1" smtClean="0"/>
              <a:t>permite</a:t>
            </a:r>
            <a:r>
              <a:rPr lang="en-US" sz="1800" dirty="0" smtClean="0"/>
              <a:t> </a:t>
            </a:r>
            <a:r>
              <a:rPr lang="en-US" sz="1800" dirty="0" err="1" smtClean="0"/>
              <a:t>guardar</a:t>
            </a:r>
            <a:r>
              <a:rPr lang="en-US" sz="1800" dirty="0" smtClean="0"/>
              <a:t> </a:t>
            </a:r>
            <a:r>
              <a:rPr lang="en-US" sz="1800" dirty="0" err="1" smtClean="0"/>
              <a:t>cualquier</a:t>
            </a:r>
            <a:r>
              <a:rPr lang="en-US" sz="1800" dirty="0" smtClean="0"/>
              <a:t> </a:t>
            </a:r>
            <a:r>
              <a:rPr lang="en-US" sz="1800" dirty="0" err="1" smtClean="0"/>
              <a:t>tipo</a:t>
            </a:r>
            <a:r>
              <a:rPr lang="en-US" sz="1800" dirty="0" smtClean="0"/>
              <a:t> de </a:t>
            </a:r>
            <a:r>
              <a:rPr lang="en-US" sz="1800" dirty="0" err="1" smtClean="0"/>
              <a:t>dato</a:t>
            </a:r>
            <a:r>
              <a:rPr lang="en-US" sz="1800" dirty="0" smtClean="0"/>
              <a:t> u </a:t>
            </a:r>
            <a:r>
              <a:rPr lang="en-US" sz="1800" dirty="0" err="1" smtClean="0"/>
              <a:t>objeto</a:t>
            </a:r>
            <a:r>
              <a:rPr lang="en-US" sz="1800" dirty="0" smtClean="0"/>
              <a:t>. 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hlinkClick r:id="rId2" action="ppaction://hlinkfile"/>
              </a:rPr>
              <a:t>Ejemplo</a:t>
            </a:r>
            <a:endParaRPr lang="en-US" sz="1800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4674240" y="1676074"/>
            <a:ext cx="4015800" cy="2982960"/>
          </a:xfrm>
        </p:spPr>
        <p:txBody>
          <a:bodyPr/>
          <a:lstStyle/>
          <a:p>
            <a:r>
              <a:rPr lang="en-US" sz="1800" dirty="0" err="1" smtClean="0"/>
              <a:t>Numpy:unicamente</a:t>
            </a:r>
            <a:r>
              <a:rPr lang="en-US" sz="1800" dirty="0" smtClean="0"/>
              <a:t> </a:t>
            </a:r>
            <a:r>
              <a:rPr lang="en-US" sz="1800" dirty="0" err="1" smtClean="0"/>
              <a:t>funciona</a:t>
            </a:r>
            <a:r>
              <a:rPr lang="en-US" sz="1800" dirty="0" smtClean="0"/>
              <a:t> con </a:t>
            </a:r>
            <a:r>
              <a:rPr lang="en-US" sz="1800" dirty="0" err="1" smtClean="0"/>
              <a:t>vectores,matrices</a:t>
            </a:r>
            <a:r>
              <a:rPr lang="en-US" sz="1800" dirty="0" smtClean="0"/>
              <a:t> y </a:t>
            </a:r>
            <a:r>
              <a:rPr lang="en-US" sz="1800" dirty="0" err="1" smtClean="0"/>
              <a:t>tensores</a:t>
            </a:r>
            <a:r>
              <a:rPr lang="en-US" sz="1800" dirty="0" smtClean="0"/>
              <a:t> </a:t>
            </a:r>
            <a:r>
              <a:rPr lang="en-US" sz="1800" dirty="0" err="1" smtClean="0"/>
              <a:t>pero</a:t>
            </a:r>
            <a:r>
              <a:rPr lang="en-US" sz="1800" dirty="0" smtClean="0"/>
              <a:t>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muy</a:t>
            </a:r>
            <a:r>
              <a:rPr lang="en-US" sz="1800" dirty="0" smtClean="0"/>
              <a:t> </a:t>
            </a:r>
            <a:r>
              <a:rPr lang="en-US" sz="1800" dirty="0" err="1" smtClean="0"/>
              <a:t>eficiente</a:t>
            </a:r>
            <a:r>
              <a:rPr lang="en-US" sz="1800" dirty="0" smtClean="0"/>
              <a:t> con </a:t>
            </a:r>
            <a:r>
              <a:rPr lang="en-US" sz="1800" dirty="0" err="1" smtClean="0"/>
              <a:t>estos</a:t>
            </a:r>
            <a:r>
              <a:rPr lang="en-US" sz="1800" dirty="0" smtClean="0"/>
              <a:t>. Para </a:t>
            </a:r>
            <a:r>
              <a:rPr lang="en-US" sz="1800" dirty="0" err="1" smtClean="0"/>
              <a:t>esto</a:t>
            </a:r>
            <a:r>
              <a:rPr lang="en-US" sz="1800" dirty="0" smtClean="0"/>
              <a:t>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necesario</a:t>
            </a:r>
            <a:r>
              <a:rPr lang="en-US" sz="1800" dirty="0" smtClean="0"/>
              <a:t> </a:t>
            </a:r>
            <a:r>
              <a:rPr lang="en-US" sz="1800" dirty="0" err="1" smtClean="0"/>
              <a:t>convertir</a:t>
            </a:r>
            <a:r>
              <a:rPr lang="en-US" sz="1800" dirty="0" smtClean="0"/>
              <a:t> </a:t>
            </a:r>
            <a:r>
              <a:rPr lang="en-US" sz="1800" dirty="0" err="1" smtClean="0"/>
              <a:t>cada</a:t>
            </a:r>
            <a:r>
              <a:rPr lang="en-US" sz="1800" dirty="0" smtClean="0"/>
              <a:t> imagen a </a:t>
            </a:r>
            <a:r>
              <a:rPr lang="en-US" sz="1800" dirty="0" err="1" smtClean="0"/>
              <a:t>su</a:t>
            </a:r>
            <a:r>
              <a:rPr lang="en-US" sz="1800" dirty="0" smtClean="0"/>
              <a:t> </a:t>
            </a:r>
            <a:r>
              <a:rPr lang="en-US" sz="1800" dirty="0" err="1" smtClean="0"/>
              <a:t>representacion</a:t>
            </a:r>
            <a:r>
              <a:rPr lang="en-US" sz="1800" dirty="0" smtClean="0"/>
              <a:t> </a:t>
            </a:r>
            <a:r>
              <a:rPr lang="en-US" sz="1800" dirty="0" err="1" smtClean="0"/>
              <a:t>numerica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</a:t>
            </a:r>
            <a:r>
              <a:rPr lang="en-US" sz="1800" dirty="0" err="1" smtClean="0"/>
              <a:t>numpy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>
                <a:hlinkClick r:id="rId3" action="ppaction://hlinkfile"/>
              </a:rPr>
              <a:t>Ejemplo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083" y="1221828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paquete</a:t>
            </a:r>
            <a:r>
              <a:rPr lang="en-US" dirty="0" smtClean="0"/>
              <a:t> de </a:t>
            </a:r>
            <a:r>
              <a:rPr lang="en-US" dirty="0" err="1" smtClean="0"/>
              <a:t>imagenes</a:t>
            </a:r>
            <a:r>
              <a:rPr lang="en-US" dirty="0" smtClean="0"/>
              <a:t> similar a MNIST?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185088" y="2347453"/>
            <a:ext cx="2575790" cy="89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083" y="1221828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cuanto</a:t>
            </a:r>
            <a:r>
              <a:rPr lang="en-US" dirty="0" smtClean="0"/>
              <a:t> </a:t>
            </a:r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imagenes</a:t>
            </a:r>
            <a:r>
              <a:rPr lang="en-US" dirty="0" smtClean="0"/>
              <a:t> para un </a:t>
            </a:r>
            <a:r>
              <a:rPr lang="en-US" dirty="0" err="1" smtClean="0"/>
              <a:t>proyecto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140" y="1727180"/>
            <a:ext cx="83571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 de </a:t>
            </a:r>
            <a:r>
              <a:rPr lang="en-US" dirty="0" smtClean="0"/>
              <a:t>resolver </a:t>
            </a:r>
            <a:r>
              <a:rPr lang="en-US" dirty="0" err="1" smtClean="0"/>
              <a:t>esto</a:t>
            </a:r>
            <a:r>
              <a:rPr lang="en-US" dirty="0" smtClean="0"/>
              <a:t> y </a:t>
            </a:r>
            <a:r>
              <a:rPr lang="en-US" dirty="0" err="1"/>
              <a:t>aplica</a:t>
            </a:r>
            <a:r>
              <a:rPr lang="en-US" dirty="0"/>
              <a:t> para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datasets, no solo </a:t>
            </a:r>
            <a:r>
              <a:rPr lang="en-US" dirty="0" err="1"/>
              <a:t>imagenes</a:t>
            </a:r>
            <a:r>
              <a:rPr lang="en-US" dirty="0"/>
              <a:t>,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complejas</a:t>
            </a:r>
            <a:r>
              <a:rPr lang="en-US" dirty="0"/>
              <a:t>, </a:t>
            </a:r>
            <a:r>
              <a:rPr lang="en-US" dirty="0" err="1"/>
              <a:t>otras</a:t>
            </a:r>
            <a:r>
              <a:rPr lang="en-US" dirty="0"/>
              <a:t> mas </a:t>
            </a:r>
            <a:r>
              <a:rPr lang="en-US" dirty="0" err="1"/>
              <a:t>sencillas</a:t>
            </a:r>
            <a:r>
              <a:rPr lang="en-US" dirty="0"/>
              <a:t>, entre las </a:t>
            </a:r>
            <a:r>
              <a:rPr lang="en-US" dirty="0" err="1"/>
              <a:t>complejas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tecnicas</a:t>
            </a:r>
            <a:r>
              <a:rPr lang="en-US" dirty="0"/>
              <a:t> de IA </a:t>
            </a:r>
            <a:r>
              <a:rPr lang="en-US" dirty="0" err="1"/>
              <a:t>avanzadas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 transfer </a:t>
            </a:r>
            <a:r>
              <a:rPr lang="en-US" dirty="0" err="1"/>
              <a:t>learning,semi</a:t>
            </a:r>
            <a:r>
              <a:rPr lang="en-US" dirty="0"/>
              <a:t>-supervised learning , </a:t>
            </a:r>
            <a:r>
              <a:rPr lang="en-US" dirty="0" smtClean="0"/>
              <a:t>one-shot learning o </a:t>
            </a:r>
            <a:r>
              <a:rPr lang="en-US" dirty="0" err="1"/>
              <a:t>tambien</a:t>
            </a:r>
            <a:r>
              <a:rPr lang="en-US" dirty="0"/>
              <a:t> 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generativos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“generative adversarial networks”,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 </a:t>
            </a:r>
            <a:r>
              <a:rPr lang="en-US" dirty="0" err="1"/>
              <a:t>sencillas</a:t>
            </a:r>
            <a:r>
              <a:rPr lang="en-US" dirty="0"/>
              <a:t> y </a:t>
            </a:r>
            <a:r>
              <a:rPr lang="en-US" dirty="0" err="1"/>
              <a:t>efectivas</a:t>
            </a:r>
            <a:r>
              <a:rPr lang="en-US" dirty="0"/>
              <a:t>, de  las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exploraremos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 </a:t>
            </a:r>
          </a:p>
          <a:p>
            <a:pPr algn="just"/>
            <a:r>
              <a:rPr lang="en-US" dirty="0"/>
              <a:t>Este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conocido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ML e IA </a:t>
            </a:r>
            <a:r>
              <a:rPr lang="en-US" dirty="0" err="1"/>
              <a:t>como</a:t>
            </a:r>
            <a:r>
              <a:rPr lang="en-US" dirty="0"/>
              <a:t> “</a:t>
            </a:r>
            <a:r>
              <a:rPr lang="en-US" b="1" dirty="0"/>
              <a:t>Artificial data </a:t>
            </a:r>
            <a:r>
              <a:rPr lang="en-US" b="1" dirty="0" smtClean="0"/>
              <a:t>synthesis</a:t>
            </a:r>
            <a:r>
              <a:rPr lang="en-US" dirty="0" smtClean="0"/>
              <a:t>”,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“</a:t>
            </a:r>
            <a:r>
              <a:rPr lang="en-US" dirty="0" err="1"/>
              <a:t>amplificar</a:t>
            </a:r>
            <a:r>
              <a:rPr lang="en-US" dirty="0"/>
              <a:t>”  o extender el dataset original ,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distorsiones</a:t>
            </a:r>
            <a:r>
              <a:rPr lang="en-US" dirty="0"/>
              <a:t> o </a:t>
            </a:r>
            <a:r>
              <a:rPr lang="en-US" dirty="0" err="1"/>
              <a:t>pequenas</a:t>
            </a:r>
            <a:r>
              <a:rPr lang="en-US" dirty="0"/>
              <a:t> </a:t>
            </a:r>
            <a:r>
              <a:rPr lang="en-US" dirty="0" err="1"/>
              <a:t>modificaciones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, para </a:t>
            </a:r>
            <a:r>
              <a:rPr lang="en-US" dirty="0"/>
              <a:t>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 smtClean="0"/>
              <a:t>imagenes</a:t>
            </a:r>
            <a:r>
              <a:rPr lang="en-US" dirty="0" smtClean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distorsiones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(entre </a:t>
            </a:r>
            <a:r>
              <a:rPr lang="en-US" dirty="0" err="1"/>
              <a:t>otras</a:t>
            </a:r>
            <a:r>
              <a:rPr lang="en-US" dirty="0"/>
              <a:t>):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9711" y="510363"/>
            <a:ext cx="42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Artificial data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118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11" y="1200563"/>
            <a:ext cx="29354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n-US" dirty="0" err="1"/>
              <a:t>Rotacion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 err="1"/>
              <a:t>Traslacion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Mirroring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 err="1"/>
              <a:t>Escalar</a:t>
            </a:r>
            <a:r>
              <a:rPr lang="en-US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Agregar</a:t>
            </a:r>
            <a:r>
              <a:rPr lang="en-US" dirty="0"/>
              <a:t> “</a:t>
            </a:r>
            <a:r>
              <a:rPr lang="en-US" dirty="0" err="1"/>
              <a:t>ruido</a:t>
            </a:r>
            <a:r>
              <a:rPr lang="en-US" dirty="0"/>
              <a:t>” random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1972" y="520995"/>
            <a:ext cx="393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Artificial data synthesis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33846" y="2826747"/>
            <a:ext cx="4502888" cy="18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31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11" y="1200563"/>
            <a:ext cx="838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n-US" dirty="0" err="1" smtClean="0"/>
              <a:t>Ejemplo</a:t>
            </a:r>
            <a:r>
              <a:rPr lang="en-US" dirty="0" smtClean="0"/>
              <a:t> de artificial data synthesis </a:t>
            </a:r>
            <a:r>
              <a:rPr lang="en-US" dirty="0" err="1" smtClean="0"/>
              <a:t>aplicado</a:t>
            </a:r>
            <a:r>
              <a:rPr lang="en-US" dirty="0" smtClean="0"/>
              <a:t> a </a:t>
            </a:r>
            <a:r>
              <a:rPr lang="en-US" dirty="0" err="1" smtClean="0"/>
              <a:t>proyecto</a:t>
            </a:r>
            <a:r>
              <a:rPr lang="en-US" dirty="0" smtClean="0"/>
              <a:t> de </a:t>
            </a:r>
            <a:r>
              <a:rPr lang="en-US" dirty="0" err="1" smtClean="0"/>
              <a:t>imagenes</a:t>
            </a:r>
            <a:r>
              <a:rPr lang="en-US" dirty="0" smtClean="0"/>
              <a:t> </a:t>
            </a:r>
            <a:r>
              <a:rPr lang="en-US" dirty="0" err="1" smtClean="0"/>
              <a:t>medicas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9711" y="510363"/>
            <a:ext cx="393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Ejemplo</a:t>
            </a:r>
            <a:r>
              <a:rPr lang="en-US" dirty="0" smtClean="0"/>
              <a:t> de Artificial data synthesis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23753" y="1569652"/>
            <a:ext cx="3035595" cy="32549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11" y="1569895"/>
            <a:ext cx="2597138" cy="3254479"/>
          </a:xfrm>
          <a:prstGeom prst="rect">
            <a:avLst/>
          </a:prstGeom>
        </p:spPr>
      </p:pic>
      <p:sp>
        <p:nvSpPr>
          <p:cNvPr id="3" name="TextBox 2">
            <a:hlinkClick r:id="rId4" action="ppaction://hlinkfile"/>
          </p:cNvPr>
          <p:cNvSpPr txBox="1"/>
          <p:nvPr/>
        </p:nvSpPr>
        <p:spPr>
          <a:xfrm>
            <a:off x="6836734" y="4639708"/>
            <a:ext cx="196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 action="ppaction://hlinkfile"/>
              </a:rPr>
              <a:t>Codigo Ejemplo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61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11" y="1200563"/>
            <a:ext cx="8413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ntes </a:t>
            </a:r>
            <a:r>
              <a:rPr lang="en-US" dirty="0"/>
              <a:t>de </a:t>
            </a:r>
            <a:r>
              <a:rPr lang="en-US" dirty="0" err="1"/>
              <a:t>agregar</a:t>
            </a:r>
            <a:r>
              <a:rPr lang="en-US" dirty="0"/>
              <a:t> data artificial, </a:t>
            </a:r>
            <a:r>
              <a:rPr lang="en-US" dirty="0" err="1"/>
              <a:t>asegurarse</a:t>
            </a:r>
            <a:r>
              <a:rPr lang="en-US" dirty="0"/>
              <a:t> que la red no </a:t>
            </a:r>
            <a:r>
              <a:rPr lang="en-US" dirty="0" err="1"/>
              <a:t>sufre</a:t>
            </a:r>
            <a:r>
              <a:rPr lang="en-US" dirty="0"/>
              <a:t> de </a:t>
            </a:r>
            <a:r>
              <a:rPr lang="en-US" dirty="0" err="1"/>
              <a:t>underfiting</a:t>
            </a:r>
            <a:r>
              <a:rPr lang="en-US" dirty="0"/>
              <a:t>(high bias)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Antes de </a:t>
            </a:r>
            <a:r>
              <a:rPr lang="en-US" dirty="0" err="1"/>
              <a:t>invertir</a:t>
            </a:r>
            <a:r>
              <a:rPr lang="en-US" dirty="0"/>
              <a:t> mucho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generando</a:t>
            </a:r>
            <a:r>
              <a:rPr lang="en-US" dirty="0"/>
              <a:t> miles de 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artificiales</a:t>
            </a:r>
            <a:r>
              <a:rPr lang="en-US" dirty="0"/>
              <a:t>,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pequenia</a:t>
            </a:r>
            <a:r>
              <a:rPr lang="en-US" dirty="0"/>
              <a:t> </a:t>
            </a:r>
            <a:r>
              <a:rPr lang="en-US" dirty="0" err="1"/>
              <a:t>porcion</a:t>
            </a:r>
            <a:r>
              <a:rPr lang="en-US" dirty="0"/>
              <a:t> y </a:t>
            </a:r>
            <a:r>
              <a:rPr lang="en-US" dirty="0" err="1"/>
              <a:t>medir</a:t>
            </a:r>
            <a:r>
              <a:rPr lang="en-US" dirty="0"/>
              <a:t> el </a:t>
            </a:r>
            <a:r>
              <a:rPr lang="en-US" dirty="0" err="1"/>
              <a:t>desempenio</a:t>
            </a:r>
            <a:r>
              <a:rPr lang="en-US" dirty="0"/>
              <a:t> del </a:t>
            </a: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ha </a:t>
            </a:r>
            <a:r>
              <a:rPr lang="en-US" dirty="0" err="1"/>
              <a:t>mejorado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 err="1"/>
              <a:t>Mantener</a:t>
            </a:r>
            <a:r>
              <a:rPr lang="en-US" dirty="0"/>
              <a:t> un balance : mas data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ayudar,pero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el </a:t>
            </a:r>
            <a:r>
              <a:rPr lang="en-US" dirty="0" err="1"/>
              <a:t>traning</a:t>
            </a:r>
            <a:r>
              <a:rPr lang="en-US" dirty="0"/>
              <a:t> </a:t>
            </a:r>
            <a:r>
              <a:rPr lang="en-US" dirty="0" smtClean="0"/>
              <a:t>lento</a:t>
            </a:r>
          </a:p>
          <a:p>
            <a:pPr marL="285750" lvl="0" indent="-285750">
              <a:buFont typeface="Arial" charset="0"/>
              <a:buChar char="•"/>
            </a:pPr>
            <a:endParaRPr lang="en-US" dirty="0"/>
          </a:p>
          <a:p>
            <a:pPr lvl="0"/>
            <a:r>
              <a:rPr lang="en-US" dirty="0" err="1" smtClean="0"/>
              <a:t>Referencias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Paquete</a:t>
            </a:r>
            <a:r>
              <a:rPr lang="en-US" dirty="0" smtClean="0"/>
              <a:t> para </a:t>
            </a:r>
            <a:r>
              <a:rPr lang="en-US" dirty="0" err="1" smtClean="0"/>
              <a:t>distorsiones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imagenes</a:t>
            </a:r>
            <a:r>
              <a:rPr lang="en-US" dirty="0" smtClean="0"/>
              <a:t>:  </a:t>
            </a:r>
            <a:r>
              <a:rPr lang="en-US" u="sng" dirty="0">
                <a:hlinkClick r:id="rId2"/>
              </a:rPr>
              <a:t>https://github.com/aleju/imgaug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 smtClean="0"/>
              <a:t>Andrew Ng </a:t>
            </a:r>
            <a:r>
              <a:rPr lang="en-US" dirty="0" err="1" smtClean="0"/>
              <a:t>explica</a:t>
            </a:r>
            <a:r>
              <a:rPr lang="en-US" dirty="0" smtClean="0"/>
              <a:t> ADS:</a:t>
            </a:r>
            <a:r>
              <a:rPr lang="en-US" u="sng" dirty="0">
                <a:hlinkClick r:id="rId3"/>
              </a:rPr>
              <a:t> https://www.youtube.com/watch?v=KpQSs4g6KHY</a:t>
            </a:r>
            <a:r>
              <a:rPr lang="en-US" dirty="0"/>
              <a:t> 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9711" y="510363"/>
            <a:ext cx="393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Consejos</a:t>
            </a:r>
            <a:r>
              <a:rPr lang="en-US" dirty="0" smtClean="0"/>
              <a:t> para 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571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11" y="1200563"/>
            <a:ext cx="84131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¿</a:t>
            </a:r>
            <a:r>
              <a:rPr lang="en-US" dirty="0" err="1"/>
              <a:t>Cuántas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, </a:t>
            </a:r>
            <a:r>
              <a:rPr lang="en-US" dirty="0" err="1"/>
              <a:t>tamaño</a:t>
            </a:r>
            <a:r>
              <a:rPr lang="en-US" dirty="0"/>
              <a:t> y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debo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el </a:t>
            </a:r>
            <a:r>
              <a:rPr lang="en-US" dirty="0" err="1"/>
              <a:t>paquete</a:t>
            </a:r>
            <a:r>
              <a:rPr lang="en-US" dirty="0" smtClean="0"/>
              <a:t>?</a:t>
            </a:r>
          </a:p>
          <a:p>
            <a:pPr marL="285750" lvl="0" indent="-285750" algn="just">
              <a:buFont typeface="Arial" charset="0"/>
              <a:buChar char="•"/>
            </a:pPr>
            <a:r>
              <a:rPr lang="en-US" dirty="0" err="1"/>
              <a:t>Mientras</a:t>
            </a:r>
            <a:r>
              <a:rPr lang="en-US" dirty="0"/>
              <a:t> mas, </a:t>
            </a:r>
            <a:r>
              <a:rPr lang="en-US" dirty="0" err="1"/>
              <a:t>mejor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no hay que </a:t>
            </a:r>
            <a:r>
              <a:rPr lang="en-US" dirty="0" err="1"/>
              <a:t>descuidar</a:t>
            </a:r>
            <a:r>
              <a:rPr lang="en-US" dirty="0"/>
              <a:t> la </a:t>
            </a:r>
            <a:r>
              <a:rPr lang="en-US" dirty="0" err="1"/>
              <a:t>calidad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marL="285750" lvl="0" indent="-285750" algn="just">
              <a:buFont typeface="Arial" charset="0"/>
              <a:buChar char="•"/>
            </a:pPr>
            <a:endParaRPr lang="en-US" dirty="0"/>
          </a:p>
          <a:p>
            <a:pPr marL="285750" lvl="0" indent="-285750" algn="just">
              <a:buFont typeface="Arial" charset="0"/>
              <a:buChar char="•"/>
            </a:pPr>
            <a:r>
              <a:rPr lang="en-US" dirty="0"/>
              <a:t>El </a:t>
            </a:r>
            <a:r>
              <a:rPr lang="en-US" dirty="0" err="1"/>
              <a:t>tamanio</a:t>
            </a:r>
            <a:r>
              <a:rPr lang="en-US" dirty="0"/>
              <a:t> y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aplicacion</a:t>
            </a:r>
            <a:r>
              <a:rPr lang="en-US" dirty="0"/>
              <a:t> o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especifico</a:t>
            </a:r>
            <a:r>
              <a:rPr lang="en-US" dirty="0"/>
              <a:t> , y 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capturadas</a:t>
            </a:r>
            <a:r>
              <a:rPr lang="en-US" dirty="0"/>
              <a:t> las </a:t>
            </a:r>
            <a:r>
              <a:rPr lang="en-US" dirty="0" err="1"/>
              <a:t>imagenes</a:t>
            </a:r>
            <a:r>
              <a:rPr lang="en-US" dirty="0"/>
              <a:t>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alguanas</a:t>
            </a:r>
            <a:r>
              <a:rPr lang="en-US" dirty="0"/>
              <a:t> </a:t>
            </a:r>
            <a:r>
              <a:rPr lang="en-US" dirty="0" err="1"/>
              <a:t>imagenes</a:t>
            </a:r>
            <a:r>
              <a:rPr lang="en-US" dirty="0"/>
              <a:t> </a:t>
            </a:r>
            <a:r>
              <a:rPr lang="en-US" dirty="0" err="1"/>
              <a:t>medicas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incrustada</a:t>
            </a:r>
            <a:r>
              <a:rPr lang="en-US" dirty="0"/>
              <a:t> data del </a:t>
            </a:r>
            <a:r>
              <a:rPr lang="en-US" dirty="0" err="1"/>
              <a:t>paciente</a:t>
            </a:r>
            <a:r>
              <a:rPr lang="en-US" dirty="0"/>
              <a:t>),al final lo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smtClean="0"/>
              <a:t>pre-</a:t>
            </a:r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/>
              <a:t>donde</a:t>
            </a:r>
            <a:r>
              <a:rPr lang="en-US" dirty="0"/>
              <a:t>  las </a:t>
            </a:r>
            <a:r>
              <a:rPr lang="en-US" dirty="0" err="1"/>
              <a:t>imagenes</a:t>
            </a:r>
            <a:r>
              <a:rPr lang="en-US" dirty="0"/>
              <a:t> se </a:t>
            </a:r>
            <a:r>
              <a:rPr lang="en-US" dirty="0" err="1"/>
              <a:t>convierten</a:t>
            </a:r>
            <a:r>
              <a:rPr lang="en-US" dirty="0"/>
              <a:t> a </a:t>
            </a:r>
            <a:r>
              <a:rPr lang="en-US" dirty="0" err="1"/>
              <a:t>representacion</a:t>
            </a:r>
            <a:r>
              <a:rPr lang="en-US" dirty="0"/>
              <a:t> </a:t>
            </a:r>
            <a:r>
              <a:rPr lang="en-US" dirty="0" err="1"/>
              <a:t>numerica</a:t>
            </a:r>
            <a:r>
              <a:rPr lang="en-US" dirty="0"/>
              <a:t>(</a:t>
            </a:r>
            <a:r>
              <a:rPr lang="en-US" dirty="0" err="1"/>
              <a:t>vectores,matrices</a:t>
            </a:r>
            <a:r>
              <a:rPr lang="en-US" dirty="0"/>
              <a:t> o </a:t>
            </a:r>
            <a:r>
              <a:rPr lang="en-US" dirty="0" err="1"/>
              <a:t>tensores</a:t>
            </a:r>
            <a:r>
              <a:rPr lang="en-US" dirty="0"/>
              <a:t>) </a:t>
            </a:r>
            <a:r>
              <a:rPr lang="en-US" dirty="0" smtClean="0"/>
              <a:t>,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empaquetan</a:t>
            </a:r>
            <a:r>
              <a:rPr lang="en-US" dirty="0"/>
              <a:t> y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preprocesadas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lo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perderan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original</a:t>
            </a:r>
            <a:r>
              <a:rPr lang="en-US" dirty="0" smtClean="0"/>
              <a:t>.</a:t>
            </a:r>
          </a:p>
          <a:p>
            <a:pPr marL="285750" lvl="0" indent="-285750" algn="just">
              <a:buFont typeface="Arial" charset="0"/>
              <a:buChar char="•"/>
            </a:pPr>
            <a:endParaRPr lang="en-US" dirty="0"/>
          </a:p>
          <a:p>
            <a:pPr marL="285750" lvl="0" indent="-285750" algn="just">
              <a:buFont typeface="Arial" charset="0"/>
              <a:buChar char="•"/>
            </a:pPr>
            <a:r>
              <a:rPr lang="en-US" dirty="0"/>
              <a:t>Para el </a:t>
            </a:r>
            <a:r>
              <a:rPr lang="en-US" dirty="0" err="1"/>
              <a:t>tamanio</a:t>
            </a:r>
            <a:r>
              <a:rPr lang="en-US" dirty="0"/>
              <a:t>, el </a:t>
            </a:r>
            <a:r>
              <a:rPr lang="en-US" dirty="0" err="1"/>
              <a:t>reducirlo</a:t>
            </a:r>
            <a:r>
              <a:rPr lang="en-US" dirty="0"/>
              <a:t> hara que el </a:t>
            </a:r>
            <a:r>
              <a:rPr lang="en-US" dirty="0" err="1"/>
              <a:t>procesamiento</a:t>
            </a:r>
            <a:r>
              <a:rPr lang="en-US" dirty="0"/>
              <a:t> y </a:t>
            </a:r>
            <a:r>
              <a:rPr lang="en-US" dirty="0" err="1"/>
              <a:t>traning</a:t>
            </a:r>
            <a:r>
              <a:rPr lang="en-US" dirty="0"/>
              <a:t> sea mas </a:t>
            </a:r>
            <a:r>
              <a:rPr lang="en-US" dirty="0" err="1"/>
              <a:t>rapido</a:t>
            </a:r>
            <a:r>
              <a:rPr lang="en-US" dirty="0"/>
              <a:t>, 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reducirlo</a:t>
            </a:r>
            <a:r>
              <a:rPr lang="en-US" dirty="0"/>
              <a:t> mucho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afectar</a:t>
            </a:r>
            <a:r>
              <a:rPr lang="en-US" dirty="0"/>
              <a:t> el performance, lo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mantener</a:t>
            </a:r>
            <a:r>
              <a:rPr lang="en-US" dirty="0"/>
              <a:t> un balance y </a:t>
            </a:r>
            <a:r>
              <a:rPr lang="en-US" dirty="0" err="1"/>
              <a:t>experimentar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9711" y="510363"/>
            <a:ext cx="393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Cantidad</a:t>
            </a:r>
            <a:r>
              <a:rPr lang="en-US" dirty="0" smtClean="0"/>
              <a:t>, </a:t>
            </a:r>
            <a:r>
              <a:rPr lang="en-US" dirty="0" err="1" smtClean="0"/>
              <a:t>formato</a:t>
            </a:r>
            <a:r>
              <a:rPr lang="en-US" dirty="0" smtClean="0"/>
              <a:t> y </a:t>
            </a:r>
            <a:r>
              <a:rPr lang="en-US" dirty="0" err="1" smtClean="0"/>
              <a:t>resolucion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286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61367" y="510363"/>
            <a:ext cx="4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y </a:t>
            </a:r>
            <a:r>
              <a:rPr lang="en-US" dirty="0" err="1" smtClean="0"/>
              <a:t>herramientas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taller.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7712" y="1488558"/>
            <a:ext cx="8506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¿ </a:t>
            </a:r>
            <a:r>
              <a:rPr lang="en-US" dirty="0" smtClean="0"/>
              <a:t>Que </a:t>
            </a:r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necesito</a:t>
            </a:r>
            <a:r>
              <a:rPr lang="en-US" dirty="0" smtClean="0"/>
              <a:t> 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trabajar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y </a:t>
            </a:r>
            <a:r>
              <a:rPr lang="en-US" dirty="0" err="1" smtClean="0"/>
              <a:t>similares</a:t>
            </a:r>
            <a:r>
              <a:rPr lang="en-US" dirty="0" smtClean="0"/>
              <a:t>?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Python: 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 err="1" smtClean="0"/>
              <a:t>Numpy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http://www.numpy.org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Pickle: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docs.python.org/2/library/pickle.html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 err="1"/>
              <a:t>Imaug</a:t>
            </a:r>
            <a:r>
              <a:rPr lang="en-US" dirty="0"/>
              <a:t>: </a:t>
            </a:r>
            <a:r>
              <a:rPr lang="en-US" u="sng" dirty="0">
                <a:hlinkClick r:id="rId5"/>
              </a:rPr>
              <a:t>https://github.com/aleju/imgaug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 err="1"/>
              <a:t>Librerias</a:t>
            </a:r>
            <a:r>
              <a:rPr lang="en-US" dirty="0"/>
              <a:t> para </a:t>
            </a:r>
            <a:r>
              <a:rPr lang="en-US" dirty="0" err="1"/>
              <a:t>lectura</a:t>
            </a:r>
            <a:r>
              <a:rPr lang="en-US" dirty="0"/>
              <a:t> y </a:t>
            </a:r>
            <a:r>
              <a:rPr lang="en-US" dirty="0" err="1"/>
              <a:t>escritura</a:t>
            </a:r>
            <a:r>
              <a:rPr lang="en-US" dirty="0"/>
              <a:t> de </a:t>
            </a:r>
            <a:r>
              <a:rPr lang="en-US" dirty="0" err="1"/>
              <a:t>imagenes</a:t>
            </a:r>
            <a:r>
              <a:rPr lang="en-US" dirty="0"/>
              <a:t> </a:t>
            </a:r>
            <a:r>
              <a:rPr lang="en-US" dirty="0" err="1"/>
              <a:t>segun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, 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se </a:t>
            </a:r>
            <a:r>
              <a:rPr lang="en-US" dirty="0" err="1"/>
              <a:t>usaron</a:t>
            </a:r>
            <a:r>
              <a:rPr lang="en-US" dirty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Scipy</a:t>
            </a:r>
            <a:r>
              <a:rPr lang="en-US" dirty="0"/>
              <a:t>(para .</a:t>
            </a:r>
            <a:r>
              <a:rPr lang="en-US" dirty="0" err="1"/>
              <a:t>png</a:t>
            </a:r>
            <a:r>
              <a:rPr lang="en-US" dirty="0"/>
              <a:t>): </a:t>
            </a:r>
            <a:r>
              <a:rPr lang="en-US" dirty="0">
                <a:hlinkClick r:id="rId6"/>
              </a:rPr>
              <a:t>https://www.scipy.org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Skimage</a:t>
            </a:r>
            <a:r>
              <a:rPr lang="en-US" dirty="0"/>
              <a:t> (para .</a:t>
            </a:r>
            <a:r>
              <a:rPr lang="en-US" dirty="0" err="1"/>
              <a:t>tif</a:t>
            </a:r>
            <a:r>
              <a:rPr lang="en-US" dirty="0"/>
              <a:t>):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scikit-image.org/docs/dev/api/skimage.html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: para </a:t>
            </a:r>
            <a:r>
              <a:rPr lang="en-US" dirty="0" err="1"/>
              <a:t>creacion</a:t>
            </a:r>
            <a:r>
              <a:rPr lang="en-US" dirty="0"/>
              <a:t> de notebooks </a:t>
            </a:r>
            <a:r>
              <a:rPr lang="en-US" dirty="0" err="1"/>
              <a:t>interativos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http://jupyter.org</a:t>
            </a:r>
            <a:r>
              <a:rPr lang="en-US" dirty="0" smtClean="0">
                <a:hlinkClick r:id="rId8"/>
              </a:rPr>
              <a:t>/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 err="1" smtClean="0"/>
              <a:t>Matplotlib</a:t>
            </a:r>
            <a:r>
              <a:rPr lang="en-US" dirty="0" smtClean="0"/>
              <a:t>(charts </a:t>
            </a:r>
            <a:r>
              <a:rPr lang="en-US" dirty="0"/>
              <a:t>y </a:t>
            </a:r>
            <a:r>
              <a:rPr lang="en-US" dirty="0" err="1" smtClean="0"/>
              <a:t>graficas</a:t>
            </a:r>
            <a:r>
              <a:rPr lang="en-US" dirty="0"/>
              <a:t>): </a:t>
            </a:r>
            <a:r>
              <a:rPr lang="en-US" dirty="0">
                <a:hlinkClick r:id="rId9"/>
              </a:rPr>
              <a:t>https://matplotlib.org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342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316" y="268996"/>
            <a:ext cx="3646967" cy="858600"/>
          </a:xfrm>
        </p:spPr>
        <p:txBody>
          <a:bodyPr/>
          <a:lstStyle/>
          <a:p>
            <a:r>
              <a:rPr lang="en-US" smtClean="0"/>
              <a:t>Gracias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591" y="1403497"/>
            <a:ext cx="339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Dudas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comentarios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991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478</Words>
  <Application>Microsoft Macintosh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DejaVu Sans</vt:lpstr>
      <vt:lpstr>StarSymbol</vt:lpstr>
      <vt:lpstr>Times New Roman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Gracias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52</cp:revision>
  <dcterms:modified xsi:type="dcterms:W3CDTF">2017-09-28T00:02:56Z</dcterms:modified>
</cp:coreProperties>
</file>