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2C90-F791-484A-BA0E-7E510FE6210F}" type="datetimeFigureOut">
              <a:rPr lang="fr-FR" smtClean="0"/>
              <a:t>06/01/2014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8368-6201-4597-A308-E42E169B5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69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2C90-F791-484A-BA0E-7E510FE6210F}" type="datetimeFigureOut">
              <a:rPr lang="fr-FR" smtClean="0"/>
              <a:t>06/01/2014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8368-6201-4597-A308-E42E169B5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74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2C90-F791-484A-BA0E-7E510FE6210F}" type="datetimeFigureOut">
              <a:rPr lang="fr-FR" smtClean="0"/>
              <a:t>06/01/2014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8368-6201-4597-A308-E42E169B5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1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2C90-F791-484A-BA0E-7E510FE6210F}" type="datetimeFigureOut">
              <a:rPr lang="fr-FR" smtClean="0"/>
              <a:t>06/01/2014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8368-6201-4597-A308-E42E169B5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6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2C90-F791-484A-BA0E-7E510FE6210F}" type="datetimeFigureOut">
              <a:rPr lang="fr-FR" smtClean="0"/>
              <a:t>06/01/2014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8368-6201-4597-A308-E42E169B5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83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2C90-F791-484A-BA0E-7E510FE6210F}" type="datetimeFigureOut">
              <a:rPr lang="fr-FR" smtClean="0"/>
              <a:t>06/01/2014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8368-6201-4597-A308-E42E169B5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2C90-F791-484A-BA0E-7E510FE6210F}" type="datetimeFigureOut">
              <a:rPr lang="fr-FR" smtClean="0"/>
              <a:t>06/01/2014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8368-6201-4597-A308-E42E169B5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38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2C90-F791-484A-BA0E-7E510FE6210F}" type="datetimeFigureOut">
              <a:rPr lang="fr-FR" smtClean="0"/>
              <a:t>06/01/2014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8368-6201-4597-A308-E42E169B5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2C90-F791-484A-BA0E-7E510FE6210F}" type="datetimeFigureOut">
              <a:rPr lang="fr-FR" smtClean="0"/>
              <a:t>06/01/2014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8368-6201-4597-A308-E42E169B5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66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2C90-F791-484A-BA0E-7E510FE6210F}" type="datetimeFigureOut">
              <a:rPr lang="fr-FR" smtClean="0"/>
              <a:t>06/01/2014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8368-6201-4597-A308-E42E169B5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21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2C90-F791-484A-BA0E-7E510FE6210F}" type="datetimeFigureOut">
              <a:rPr lang="fr-FR" smtClean="0"/>
              <a:t>06/01/2014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8368-6201-4597-A308-E42E169B5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92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2C90-F791-484A-BA0E-7E510FE6210F}" type="datetimeFigureOut">
              <a:rPr lang="fr-FR" smtClean="0"/>
              <a:t>06/01/2014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8368-6201-4597-A308-E42E169B5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21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692696"/>
            <a:ext cx="7772400" cy="1470025"/>
          </a:xfrm>
        </p:spPr>
        <p:txBody>
          <a:bodyPr/>
          <a:lstStyle/>
          <a:p>
            <a:r>
              <a:rPr lang="fr-FR" dirty="0" smtClean="0"/>
              <a:t>Analyse et Traitement d’Image issues de Robots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Théophile  Guilbaud</a:t>
            </a:r>
            <a:r>
              <a:rPr lang="fr-FR" dirty="0"/>
              <a:t>, </a:t>
            </a:r>
            <a:endParaRPr lang="fr-FR" dirty="0" smtClean="0"/>
          </a:p>
          <a:p>
            <a:r>
              <a:rPr lang="fr-FR" dirty="0" smtClean="0"/>
              <a:t>Christian  Lasserre</a:t>
            </a:r>
            <a:r>
              <a:rPr lang="fr-FR" dirty="0"/>
              <a:t>, </a:t>
            </a:r>
            <a:endParaRPr lang="fr-FR" dirty="0" smtClean="0"/>
          </a:p>
          <a:p>
            <a:r>
              <a:rPr lang="fr-FR" dirty="0" smtClean="0"/>
              <a:t>Louis  Le </a:t>
            </a:r>
            <a:r>
              <a:rPr lang="fr-FR" dirty="0" err="1"/>
              <a:t>Clec'h</a:t>
            </a:r>
            <a:r>
              <a:rPr lang="fr-FR" dirty="0"/>
              <a:t> </a:t>
            </a:r>
          </a:p>
          <a:p>
            <a:r>
              <a:rPr lang="fr-FR" dirty="0" smtClean="0"/>
              <a:t>Romain  </a:t>
            </a:r>
            <a:r>
              <a:rPr lang="fr-FR" dirty="0" err="1" smtClean="0"/>
              <a:t>Sagean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31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901646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rgbClr val="00B0F0"/>
                </a:solidFill>
              </a:rPr>
              <a:t>Plan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47664" y="2348880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70C0"/>
                </a:solidFill>
              </a:rPr>
              <a:t>Segmentation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70C0"/>
                </a:solidFill>
              </a:rPr>
              <a:t>Détection de la balle orange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70C0"/>
                </a:solidFill>
              </a:rPr>
              <a:t>Positionnement du robot sur le terrain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70C0"/>
                </a:solidFill>
              </a:rPr>
              <a:t>Amélioration futur</a:t>
            </a:r>
            <a:endParaRPr lang="fr-F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90164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B0F0"/>
                </a:solidFill>
              </a:rPr>
              <a:t>Segmentation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47664" y="2348880"/>
            <a:ext cx="66967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Classe Mère Segmentation: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Calcul distance de </a:t>
            </a:r>
            <a:r>
              <a:rPr lang="fr-FR" sz="2000" dirty="0" err="1" smtClean="0">
                <a:solidFill>
                  <a:srgbClr val="0070C0"/>
                </a:solidFill>
              </a:rPr>
              <a:t>Mahalanobis</a:t>
            </a:r>
            <a:endParaRPr lang="fr-FR" sz="2000" dirty="0">
              <a:solidFill>
                <a:srgbClr val="0070C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Classes Filles ayant les données nécessaires aux calcules: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Le but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La balle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Le terrain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Les lignes</a:t>
            </a:r>
            <a:r>
              <a:rPr lang="fr-FR" sz="2400" dirty="0" smtClean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214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90164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B0F0"/>
                </a:solidFill>
              </a:rPr>
              <a:t>Distance de </a:t>
            </a:r>
            <a:r>
              <a:rPr lang="fr-FR" sz="2800" dirty="0" err="1" smtClean="0">
                <a:solidFill>
                  <a:srgbClr val="00B0F0"/>
                </a:solidFill>
              </a:rPr>
              <a:t>Mahalanobis</a:t>
            </a:r>
            <a:endParaRPr lang="fr-FR" sz="11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2483768" y="2221372"/>
                <a:ext cx="3888432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fr-FR" sz="2000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sz="20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21372"/>
                <a:ext cx="3888432" cy="465064"/>
              </a:xfrm>
              <a:prstGeom prst="rect">
                <a:avLst/>
              </a:prstGeom>
              <a:blipFill rotWithShape="1">
                <a:blip r:embed="rId2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907704" y="3645024"/>
                <a:ext cx="472142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 smtClean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fr-FR" sz="2400" dirty="0" smtClean="0"/>
                  <a:t> la distance de </a:t>
                </a:r>
                <a:r>
                  <a:rPr lang="fr-FR" sz="2400" dirty="0" err="1" smtClean="0"/>
                  <a:t>Mahalanobis</a:t>
                </a:r>
                <a:endParaRPr lang="fr-FR" sz="2400" dirty="0" smtClean="0"/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fr-FR" sz="2400" dirty="0" smtClean="0"/>
                  <a:t> l’image étudié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fr-FR" sz="2400" dirty="0" smtClean="0"/>
                  <a:t> la matrice de covariance</a:t>
                </a:r>
              </a:p>
              <a:p>
                <a:r>
                  <a:rPr lang="fr-FR" sz="2400" dirty="0" smtClean="0"/>
                  <a:t>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fr-FR" sz="2400" dirty="0" smtClean="0"/>
                  <a:t> la moyenne des points</a:t>
                </a:r>
                <a:endParaRPr lang="fr-FR" sz="2400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645024"/>
                <a:ext cx="4721421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2067" t="-3113" r="-904" b="-81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3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90164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B0F0"/>
                </a:solidFill>
              </a:rPr>
              <a:t>Distance de </a:t>
            </a:r>
            <a:r>
              <a:rPr lang="fr-FR" sz="2800" dirty="0" err="1" smtClean="0">
                <a:solidFill>
                  <a:srgbClr val="00B0F0"/>
                </a:solidFill>
              </a:rPr>
              <a:t>Mahalanobis</a:t>
            </a:r>
            <a:endParaRPr lang="fr-FR" sz="1100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613011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1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90164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B0F0"/>
                </a:solidFill>
              </a:rPr>
              <a:t>Détection de la Balle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59632" y="2624142"/>
            <a:ext cx="6696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Recherche du barycentre des pixels définissants la balle.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70C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rgbClr val="0070C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On entoure le barycentre des points pour définir le lieu où se situe la balle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Si il n’y a pas assez de pixels, il n’y a pas de balle</a:t>
            </a:r>
            <a:endParaRPr lang="fr-FR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3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90164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B0F0"/>
                </a:solidFill>
              </a:rPr>
              <a:t>Positionnement du robot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15616" y="1988840"/>
            <a:ext cx="66967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Recherche du barycentre des pixels définissants les buts.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Si il n’y a pas assez de pixels pour définir les buts, on définit qu’il n’y a pas de but</a:t>
            </a:r>
            <a:endParaRPr lang="fr-FR" dirty="0" smtClean="0">
              <a:solidFill>
                <a:srgbClr val="0070C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On sépare les buts en deux avec le barycentre comme centre du but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On suppose que la tête du robot ne penche pas trop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On étudie l’endroit où il y a plus de pixels dans l’image par rapport au barycentre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Si pas assez de pixels de différence =&gt; Centre des buts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70C0"/>
                </a:solidFill>
              </a:rPr>
              <a:t>Si trop </a:t>
            </a:r>
            <a:r>
              <a:rPr lang="fr-FR" sz="2000" smtClean="0">
                <a:solidFill>
                  <a:srgbClr val="0070C0"/>
                </a:solidFill>
              </a:rPr>
              <a:t>de pixels d’un </a:t>
            </a:r>
            <a:r>
              <a:rPr lang="fr-FR" sz="2000" dirty="0" smtClean="0">
                <a:solidFill>
                  <a:srgbClr val="0070C0"/>
                </a:solidFill>
              </a:rPr>
              <a:t>coté du barycentre =&gt; le robot est de ce coté.</a:t>
            </a:r>
          </a:p>
        </p:txBody>
      </p:sp>
    </p:spTree>
    <p:extLst>
      <p:ext uri="{BB962C8B-B14F-4D97-AF65-F5344CB8AC3E}">
        <p14:creationId xmlns:p14="http://schemas.microsoft.com/office/powerpoint/2010/main" val="410846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90164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B0F0"/>
                </a:solidFill>
              </a:rPr>
              <a:t>Amélioration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47664" y="2348880"/>
            <a:ext cx="669674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70C0"/>
                </a:solidFill>
              </a:rPr>
              <a:t>Réduction du bruit en profondeur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70C0"/>
                </a:solidFill>
              </a:rPr>
              <a:t>Diminution des erreurs dans les analyses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70C0"/>
                </a:solidFill>
              </a:rPr>
              <a:t>Meilleurs rendu visuel pour le robot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70C0"/>
                </a:solidFill>
              </a:rPr>
              <a:t>Stabilisation du Robot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70C0"/>
                </a:solidFill>
              </a:rPr>
              <a:t>Meilleurs compréhension du terrain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70C0"/>
                </a:solidFill>
              </a:rPr>
              <a:t>Moins d’images floues</a:t>
            </a:r>
          </a:p>
        </p:txBody>
      </p:sp>
    </p:spTree>
    <p:extLst>
      <p:ext uri="{BB962C8B-B14F-4D97-AF65-F5344CB8AC3E}">
        <p14:creationId xmlns:p14="http://schemas.microsoft.com/office/powerpoint/2010/main" val="35541455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280</Words>
  <Application>Microsoft Office PowerPoint</Application>
  <PresentationFormat>Affichage à l'écran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Analyse et Traitement d’Image issues de Robots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et Traitement d’Image issues de Robots</dc:title>
  <dc:creator>T. Guilbaud</dc:creator>
  <cp:lastModifiedBy>T. Guilbaud</cp:lastModifiedBy>
  <cp:revision>6</cp:revision>
  <dcterms:created xsi:type="dcterms:W3CDTF">2014-01-06T17:33:30Z</dcterms:created>
  <dcterms:modified xsi:type="dcterms:W3CDTF">2014-01-06T18:20:13Z</dcterms:modified>
</cp:coreProperties>
</file>