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Source Code Pro"/>
      <p:regular r:id="rId19"/>
      <p:bold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ffcff4a8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ffcff4a8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09708507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09708507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0970850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0970850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09708507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09708507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02e54c8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02e54c8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02e54c84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02e54c84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02e54c84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02e54c84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2e54c84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2e54c84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SOA BIBLIO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Mettez en oeuvre la SOA pour le nouveau système d’information de la bibliothèque d’une grande ville.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 service culturel d’une grande ville souhaite moderniser la gestion de ses bibliothèques. Pour cela, elle désire mettre à disposition de ses usagers, un système de suivi des prêts de leurs ouvrages.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52400" marR="152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Ce système comprendra :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un site web  accessible aux usagers et permettant : 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de rechercher des ouvrages et voir le nombre d’exemplaires disponibles. de suivre leurs prêts en cours. 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Les prêts sont pour une période de 4 semaines. de prolonger un prêt.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Le prêt d’un ouvrage n’est prolongeable qu’une seule fois. 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La prolongation ajoute une nouvelle période de prêt (4 semaines) à la période initiale..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un batch lancé régulièrement et qui enverra des mails de relance aux usagers n’ayant pas rendu les livres en fin de période de prêt. À vous de réaliser ce système !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152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52400" marR="1524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Web Service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assure le lien entre l’application web, le batch et la base de données.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assure l’authentification de l’utilisateur.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gère le catalogue des livres disponibles.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Application Web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La fonctionnalité de recherche d’ouvrage.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affiche l’espace utilisateur.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affiche </a:t>
            </a:r>
            <a:r>
              <a:rPr lang="fr"/>
              <a:t>la liste des ouvrages empruntés.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assure la prolongation des emprunts.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Batch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Envoie des mails aux utilisateurs lorsque le délai d’emprunt (4 semaines) est dépassé.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Livrables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 web service : au format WAR.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L’application web ouverte aux usagers : au format WAR.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 batch : au format JAR exécutable.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Frameworks: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-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Java/JEE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-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Spring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-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Struts2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-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Apache Maven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-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SOAP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-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Git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6000"/>
            <a:ext cx="8520600" cy="38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Service Soap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700" y="1218200"/>
            <a:ext cx="5078626" cy="36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UML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125" y="1106000"/>
            <a:ext cx="5325501" cy="39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