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1522c6fd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1522c6fd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1522c6fd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1522c6fd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522c6fd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522c6fd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522c6fd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522c6fd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1522c6fd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1522c6fd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522c6fd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522c6fd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522c6fd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522c6fd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1522c6fd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1522c6fd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522c6fd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522c6fd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1522c6fd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1522c6fd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MyERP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Stratégie de tests unitaires et intégrations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Jenkins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64825"/>
            <a:ext cx="7688699" cy="12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Sonarqube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4125"/>
            <a:ext cx="9144001" cy="31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Règles fonctionnelles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2" y="1853850"/>
            <a:ext cx="77368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380700"/>
            <a:ext cx="7688700" cy="29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850" y="1285875"/>
            <a:ext cx="7538901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Build Maven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pom.xml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postgresql 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junit 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mockito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jacoco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sonarcource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coveralls 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Tests unitaires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6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Traitement des Todos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 Todo: Test addReference.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Todo: checkEcritureComptable.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Todo: checkEcritureComptableUnit.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Todo: Règle RG_Compta_5 : Format et contenu de la référence.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Todo : CheckReference.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Correctifs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EcritureComptable : correction de getCredit() dans getTotalCredit().</a:t>
            </a:r>
            <a:endParaRPr sz="10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Consolas"/>
              <a:buChar char="-"/>
            </a:pPr>
            <a:r>
              <a:rPr lang="fr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EcritureComptable : correction de compareTo() dans isEquilibree().</a:t>
            </a:r>
            <a:endParaRPr sz="10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Consolas"/>
              <a:buChar char="-"/>
            </a:pPr>
            <a:r>
              <a:rPr lang="fr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ResultSetHelper : correction de la variable </a:t>
            </a:r>
            <a:r>
              <a:rPr lang="fr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variable </a:t>
            </a:r>
            <a:r>
              <a:rPr lang="fr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vDate</a:t>
            </a:r>
            <a:r>
              <a:rPr lang="fr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pour </a:t>
            </a:r>
            <a:r>
              <a:rPr lang="fr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getDate().</a:t>
            </a:r>
            <a:endParaRPr sz="10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Consolas"/>
              <a:buChar char="-"/>
            </a:pPr>
            <a:r>
              <a:rPr lang="fr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sqlContext.xml : rajout virgule dans SQLinsertListLigneEcritureComptable.</a:t>
            </a:r>
            <a:endParaRPr sz="10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Consolas"/>
              <a:buChar char="-"/>
            </a:pPr>
            <a:r>
              <a:rPr lang="fr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ComptabiliteManagerImpl : rajout vérification des règles de comptabilité 5 et 6 dans updateEcritureComptable().</a:t>
            </a:r>
            <a:endParaRPr sz="10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Consolas"/>
              <a:buChar char="-"/>
            </a:pPr>
            <a:r>
              <a:rPr lang="fr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SpringRegistry</a:t>
            </a:r>
            <a:r>
              <a:rPr lang="fr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: correction de variable </a:t>
            </a:r>
            <a:r>
              <a:rPr lang="fr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CONTEXT_APPLI_LOCATION.</a:t>
            </a:r>
            <a:endParaRPr sz="1000"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Refactoring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constructor init() dans ComptabiliteManagerImplTest.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Dans le bean SequenceEcritureComptable : ajout du code journal.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Ajout du Rowmapper pour tous les beans dans le module Consumer.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Rajout des tests unitaires du module consumer.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Travis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036522"/>
            <a:ext cx="9144000" cy="2834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Cover report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00" y="1853850"/>
            <a:ext cx="8329801" cy="312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