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62" r:id="rId2"/>
    <p:sldId id="264" r:id="rId3"/>
    <p:sldId id="265" r:id="rId4"/>
    <p:sldId id="266" r:id="rId5"/>
    <p:sldId id="267" r:id="rId6"/>
    <p:sldId id="268" r:id="rId7"/>
    <p:sldId id="269" r:id="rId8"/>
    <p:sldId id="271" r:id="rId9"/>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A69"/>
    <a:srgbClr val="99B0C3"/>
    <a:srgbClr val="B6B8B9"/>
    <a:srgbClr val="DFDFE0"/>
    <a:srgbClr val="4F4C4D"/>
    <a:srgbClr val="BEC0C1"/>
    <a:srgbClr val="CCD8E1"/>
    <a:srgbClr val="FFFFFF"/>
    <a:srgbClr val="4B6D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87601" autoAdjust="0"/>
  </p:normalViewPr>
  <p:slideViewPr>
    <p:cSldViewPr snapToGrid="0">
      <p:cViewPr varScale="1">
        <p:scale>
          <a:sx n="121" d="100"/>
          <a:sy n="121" d="100"/>
        </p:scale>
        <p:origin x="176" y="23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5" d="100"/>
          <a:sy n="85" d="100"/>
        </p:scale>
        <p:origin x="295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e Rogers" userId="db1ad7fc-e530-4174-8d4b-9dff3285f121" providerId="ADAL" clId="{19217200-65F7-4D17-8B46-1BD461F417D0}"/>
    <pc:docChg chg="delSld">
      <pc:chgData name="Sune Rogers" userId="db1ad7fc-e530-4174-8d4b-9dff3285f121" providerId="ADAL" clId="{19217200-65F7-4D17-8B46-1BD461F417D0}" dt="2024-05-20T04:58:48.711" v="0" actId="47"/>
      <pc:docMkLst>
        <pc:docMk/>
      </pc:docMkLst>
      <pc:sldChg chg="del">
        <pc:chgData name="Sune Rogers" userId="db1ad7fc-e530-4174-8d4b-9dff3285f121" providerId="ADAL" clId="{19217200-65F7-4D17-8B46-1BD461F417D0}" dt="2024-05-20T04:58:48.711" v="0" actId="47"/>
        <pc:sldMkLst>
          <pc:docMk/>
          <pc:sldMk cId="3580679236" sldId="259"/>
        </pc:sldMkLst>
      </pc:sldChg>
      <pc:sldChg chg="del">
        <pc:chgData name="Sune Rogers" userId="db1ad7fc-e530-4174-8d4b-9dff3285f121" providerId="ADAL" clId="{19217200-65F7-4D17-8B46-1BD461F417D0}" dt="2024-05-20T04:58:48.711" v="0" actId="47"/>
        <pc:sldMkLst>
          <pc:docMk/>
          <pc:sldMk cId="2548683885" sldId="260"/>
        </pc:sldMkLst>
      </pc:sldChg>
      <pc:sldChg chg="del">
        <pc:chgData name="Sune Rogers" userId="db1ad7fc-e530-4174-8d4b-9dff3285f121" providerId="ADAL" clId="{19217200-65F7-4D17-8B46-1BD461F417D0}" dt="2024-05-20T04:58:48.711" v="0" actId="47"/>
        <pc:sldMkLst>
          <pc:docMk/>
          <pc:sldMk cId="4181389576" sldId="26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9638C8-B562-4B73-9458-C2DFD8C62B4A}" type="datetimeFigureOut">
              <a:rPr lang="en-US" smtClean="0"/>
              <a:t>9/26/24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1F8353-57FF-4044-AB7E-2AF94C5D53CF}" type="slidenum">
              <a:rPr lang="en-US" smtClean="0"/>
              <a:t>‹#›</a:t>
            </a:fld>
            <a:endParaRPr lang="en-US"/>
          </a:p>
        </p:txBody>
      </p:sp>
    </p:spTree>
    <p:extLst>
      <p:ext uri="{BB962C8B-B14F-4D97-AF65-F5344CB8AC3E}">
        <p14:creationId xmlns:p14="http://schemas.microsoft.com/office/powerpoint/2010/main" val="118360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13746C-5534-4738-9891-1D0B962722A8}" type="datetimeFigureOut">
              <a:rPr lang="en-NZ" smtClean="0"/>
              <a:t>26/09/2024</a:t>
            </a:fld>
            <a:endParaRPr lang="en-NZ"/>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6ED2D8-88C5-4515-8CF2-69DE645F694E}" type="slidenum">
              <a:rPr lang="en-NZ" smtClean="0"/>
              <a:t>‹#›</a:t>
            </a:fld>
            <a:endParaRPr lang="en-NZ"/>
          </a:p>
        </p:txBody>
      </p:sp>
    </p:spTree>
    <p:extLst>
      <p:ext uri="{BB962C8B-B14F-4D97-AF65-F5344CB8AC3E}">
        <p14:creationId xmlns:p14="http://schemas.microsoft.com/office/powerpoint/2010/main" val="1328694226"/>
      </p:ext>
    </p:extLst>
  </p:cSld>
  <p:clrMap bg1="lt1" tx1="dk1" bg2="lt2" tx2="dk2" accent1="accent1" accent2="accent2" accent3="accent3" accent4="accent4" accent5="accent5" accent6="accent6" hlink="hlink" folHlink="folHlink"/>
  <p:notesStyle>
    <a:lvl1pPr marL="0" algn="l" defTabSz="121917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609585" algn="l" defTabSz="121917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1219170" algn="l" defTabSz="121917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828754" algn="l" defTabSz="121917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2438339" algn="l" defTabSz="121917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A6ED2D8-88C5-4515-8CF2-69DE645F694E}" type="slidenum">
              <a:rPr lang="en-NZ" smtClean="0"/>
              <a:t>1</a:t>
            </a:fld>
            <a:endParaRPr lang="en-NZ"/>
          </a:p>
        </p:txBody>
      </p:sp>
    </p:spTree>
    <p:extLst>
      <p:ext uri="{BB962C8B-B14F-4D97-AF65-F5344CB8AC3E}">
        <p14:creationId xmlns:p14="http://schemas.microsoft.com/office/powerpoint/2010/main" val="8258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A6ED2D8-88C5-4515-8CF2-69DE645F694E}" type="slidenum">
              <a:rPr lang="en-NZ" smtClean="0"/>
              <a:t>2</a:t>
            </a:fld>
            <a:endParaRPr lang="en-NZ"/>
          </a:p>
        </p:txBody>
      </p:sp>
    </p:spTree>
    <p:extLst>
      <p:ext uri="{BB962C8B-B14F-4D97-AF65-F5344CB8AC3E}">
        <p14:creationId xmlns:p14="http://schemas.microsoft.com/office/powerpoint/2010/main" val="3147075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A6ED2D8-88C5-4515-8CF2-69DE645F694E}" type="slidenum">
              <a:rPr lang="en-NZ" smtClean="0"/>
              <a:t>3</a:t>
            </a:fld>
            <a:endParaRPr lang="en-NZ"/>
          </a:p>
        </p:txBody>
      </p:sp>
    </p:spTree>
    <p:extLst>
      <p:ext uri="{BB962C8B-B14F-4D97-AF65-F5344CB8AC3E}">
        <p14:creationId xmlns:p14="http://schemas.microsoft.com/office/powerpoint/2010/main" val="2462621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A6ED2D8-88C5-4515-8CF2-69DE645F694E}" type="slidenum">
              <a:rPr lang="en-NZ" smtClean="0"/>
              <a:t>4</a:t>
            </a:fld>
            <a:endParaRPr lang="en-NZ"/>
          </a:p>
        </p:txBody>
      </p:sp>
    </p:spTree>
    <p:extLst>
      <p:ext uri="{BB962C8B-B14F-4D97-AF65-F5344CB8AC3E}">
        <p14:creationId xmlns:p14="http://schemas.microsoft.com/office/powerpoint/2010/main" val="3527476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A6ED2D8-88C5-4515-8CF2-69DE645F694E}" type="slidenum">
              <a:rPr kumimoji="0" lang="en-N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5</a:t>
            </a:fld>
            <a:endParaRPr kumimoji="0" lang="en-N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30186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A6ED2D8-88C5-4515-8CF2-69DE645F694E}" type="slidenum">
              <a:rPr lang="en-NZ" smtClean="0"/>
              <a:t>6</a:t>
            </a:fld>
            <a:endParaRPr lang="en-NZ"/>
          </a:p>
        </p:txBody>
      </p:sp>
    </p:spTree>
    <p:extLst>
      <p:ext uri="{BB962C8B-B14F-4D97-AF65-F5344CB8AC3E}">
        <p14:creationId xmlns:p14="http://schemas.microsoft.com/office/powerpoint/2010/main" val="2254753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A6ED2D8-88C5-4515-8CF2-69DE645F694E}" type="slidenum">
              <a:rPr lang="en-NZ" smtClean="0"/>
              <a:t>7</a:t>
            </a:fld>
            <a:endParaRPr lang="en-NZ"/>
          </a:p>
        </p:txBody>
      </p:sp>
    </p:spTree>
    <p:extLst>
      <p:ext uri="{BB962C8B-B14F-4D97-AF65-F5344CB8AC3E}">
        <p14:creationId xmlns:p14="http://schemas.microsoft.com/office/powerpoint/2010/main" val="2758675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A6ED2D8-88C5-4515-8CF2-69DE645F694E}" type="slidenum">
              <a:rPr kumimoji="0" lang="en-N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8</a:t>
            </a:fld>
            <a:endParaRPr kumimoji="0" lang="en-N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51278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ark picture">
    <p:spTree>
      <p:nvGrpSpPr>
        <p:cNvPr id="1" name=""/>
        <p:cNvGrpSpPr/>
        <p:nvPr/>
      </p:nvGrpSpPr>
      <p:grpSpPr>
        <a:xfrm>
          <a:off x="0" y="0"/>
          <a:ext cx="0" cy="0"/>
          <a:chOff x="0" y="0"/>
          <a:chExt cx="0" cy="0"/>
        </a:xfrm>
      </p:grpSpPr>
      <p:sp>
        <p:nvSpPr>
          <p:cNvPr id="11" name="Picture Placeholder 25"/>
          <p:cNvSpPr>
            <a:spLocks noGrp="1" noChangeAspect="1"/>
          </p:cNvSpPr>
          <p:nvPr>
            <p:ph type="pic" sz="quarter" idx="11" hasCustomPrompt="1"/>
          </p:nvPr>
        </p:nvSpPr>
        <p:spPr bwMode="auto">
          <a:xfrm>
            <a:off x="-1771" y="-3225"/>
            <a:ext cx="12194407" cy="6085779"/>
          </a:xfrm>
          <a:custGeom>
            <a:avLst/>
            <a:gdLst>
              <a:gd name="connsiteX0" fmla="*/ 0 w 7093744"/>
              <a:gd name="connsiteY0" fmla="*/ 0 h 4736306"/>
              <a:gd name="connsiteX1" fmla="*/ 7093744 w 7093744"/>
              <a:gd name="connsiteY1" fmla="*/ 0 h 4736306"/>
              <a:gd name="connsiteX2" fmla="*/ 7093744 w 7093744"/>
              <a:gd name="connsiteY2" fmla="*/ 4736306 h 4736306"/>
              <a:gd name="connsiteX3" fmla="*/ 0 w 7093744"/>
              <a:gd name="connsiteY3" fmla="*/ 4736306 h 4736306"/>
              <a:gd name="connsiteX4" fmla="*/ 0 w 7093744"/>
              <a:gd name="connsiteY4" fmla="*/ 0 h 4736306"/>
              <a:gd name="connsiteX0" fmla="*/ 0 w 7093744"/>
              <a:gd name="connsiteY0" fmla="*/ 0 h 4736306"/>
              <a:gd name="connsiteX1" fmla="*/ 7093744 w 7093744"/>
              <a:gd name="connsiteY1" fmla="*/ 0 h 4736306"/>
              <a:gd name="connsiteX2" fmla="*/ 7093744 w 7093744"/>
              <a:gd name="connsiteY2" fmla="*/ 4736306 h 4736306"/>
              <a:gd name="connsiteX3" fmla="*/ 5343525 w 7093744"/>
              <a:gd name="connsiteY3" fmla="*/ 4733925 h 4736306"/>
              <a:gd name="connsiteX4" fmla="*/ 0 w 7093744"/>
              <a:gd name="connsiteY4" fmla="*/ 4736306 h 4736306"/>
              <a:gd name="connsiteX5" fmla="*/ 0 w 7093744"/>
              <a:gd name="connsiteY5" fmla="*/ 0 h 4736306"/>
              <a:gd name="connsiteX0" fmla="*/ 0 w 7093744"/>
              <a:gd name="connsiteY0" fmla="*/ 0 h 4736306"/>
              <a:gd name="connsiteX1" fmla="*/ 7093744 w 7093744"/>
              <a:gd name="connsiteY1" fmla="*/ 0 h 4736306"/>
              <a:gd name="connsiteX2" fmla="*/ 7093744 w 7093744"/>
              <a:gd name="connsiteY2" fmla="*/ 4736306 h 4736306"/>
              <a:gd name="connsiteX3" fmla="*/ 5581650 w 7093744"/>
              <a:gd name="connsiteY3" fmla="*/ 4733925 h 4736306"/>
              <a:gd name="connsiteX4" fmla="*/ 5343525 w 7093744"/>
              <a:gd name="connsiteY4" fmla="*/ 4733925 h 4736306"/>
              <a:gd name="connsiteX5" fmla="*/ 0 w 7093744"/>
              <a:gd name="connsiteY5" fmla="*/ 4736306 h 4736306"/>
              <a:gd name="connsiteX6" fmla="*/ 0 w 7093744"/>
              <a:gd name="connsiteY6" fmla="*/ 0 h 4736306"/>
              <a:gd name="connsiteX0" fmla="*/ 0 w 7093744"/>
              <a:gd name="connsiteY0" fmla="*/ 0 h 4736306"/>
              <a:gd name="connsiteX1" fmla="*/ 7093744 w 7093744"/>
              <a:gd name="connsiteY1" fmla="*/ 0 h 4736306"/>
              <a:gd name="connsiteX2" fmla="*/ 7093744 w 7093744"/>
              <a:gd name="connsiteY2" fmla="*/ 4736306 h 4736306"/>
              <a:gd name="connsiteX3" fmla="*/ 5588793 w 7093744"/>
              <a:gd name="connsiteY3" fmla="*/ 4631532 h 4736306"/>
              <a:gd name="connsiteX4" fmla="*/ 5343525 w 7093744"/>
              <a:gd name="connsiteY4" fmla="*/ 4733925 h 4736306"/>
              <a:gd name="connsiteX5" fmla="*/ 0 w 7093744"/>
              <a:gd name="connsiteY5" fmla="*/ 4736306 h 4736306"/>
              <a:gd name="connsiteX6" fmla="*/ 0 w 7093744"/>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8793 w 7096125"/>
              <a:gd name="connsiteY3" fmla="*/ 4631532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5090252"/>
              <a:gd name="connsiteX1" fmla="*/ 7093744 w 7096125"/>
              <a:gd name="connsiteY1" fmla="*/ 0 h 5090252"/>
              <a:gd name="connsiteX2" fmla="*/ 7096125 w 7096125"/>
              <a:gd name="connsiteY2" fmla="*/ 4633913 h 5090252"/>
              <a:gd name="connsiteX3" fmla="*/ 5588793 w 7096125"/>
              <a:gd name="connsiteY3" fmla="*/ 4631532 h 5090252"/>
              <a:gd name="connsiteX4" fmla="*/ 5343525 w 7096125"/>
              <a:gd name="connsiteY4" fmla="*/ 4733925 h 5090252"/>
              <a:gd name="connsiteX5" fmla="*/ 0 w 7096125"/>
              <a:gd name="connsiteY5" fmla="*/ 4736306 h 5090252"/>
              <a:gd name="connsiteX6" fmla="*/ 0 w 7096125"/>
              <a:gd name="connsiteY6" fmla="*/ 0 h 5090252"/>
              <a:gd name="connsiteX0" fmla="*/ 0 w 7096125"/>
              <a:gd name="connsiteY0" fmla="*/ 0 h 5086526"/>
              <a:gd name="connsiteX1" fmla="*/ 7093744 w 7096125"/>
              <a:gd name="connsiteY1" fmla="*/ 0 h 5086526"/>
              <a:gd name="connsiteX2" fmla="*/ 7096125 w 7096125"/>
              <a:gd name="connsiteY2" fmla="*/ 4633913 h 5086526"/>
              <a:gd name="connsiteX3" fmla="*/ 5588793 w 7096125"/>
              <a:gd name="connsiteY3" fmla="*/ 4631532 h 5086526"/>
              <a:gd name="connsiteX4" fmla="*/ 5343525 w 7096125"/>
              <a:gd name="connsiteY4" fmla="*/ 4733925 h 5086526"/>
              <a:gd name="connsiteX5" fmla="*/ 0 w 7096125"/>
              <a:gd name="connsiteY5" fmla="*/ 4736306 h 5086526"/>
              <a:gd name="connsiteX6" fmla="*/ 0 w 7096125"/>
              <a:gd name="connsiteY6" fmla="*/ 0 h 5086526"/>
              <a:gd name="connsiteX0" fmla="*/ 0 w 7096125"/>
              <a:gd name="connsiteY0" fmla="*/ 0 h 5086526"/>
              <a:gd name="connsiteX1" fmla="*/ 7093744 w 7096125"/>
              <a:gd name="connsiteY1" fmla="*/ 0 h 5086526"/>
              <a:gd name="connsiteX2" fmla="*/ 7096125 w 7096125"/>
              <a:gd name="connsiteY2" fmla="*/ 4633913 h 5086526"/>
              <a:gd name="connsiteX3" fmla="*/ 5588793 w 7096125"/>
              <a:gd name="connsiteY3" fmla="*/ 4631532 h 5086526"/>
              <a:gd name="connsiteX4" fmla="*/ 5343525 w 7096125"/>
              <a:gd name="connsiteY4" fmla="*/ 4733925 h 5086526"/>
              <a:gd name="connsiteX5" fmla="*/ 0 w 7096125"/>
              <a:gd name="connsiteY5" fmla="*/ 4736306 h 5086526"/>
              <a:gd name="connsiteX6" fmla="*/ 0 w 7096125"/>
              <a:gd name="connsiteY6" fmla="*/ 0 h 5086526"/>
              <a:gd name="connsiteX0" fmla="*/ 0 w 7096125"/>
              <a:gd name="connsiteY0" fmla="*/ 0 h 4736306"/>
              <a:gd name="connsiteX1" fmla="*/ 7093744 w 7096125"/>
              <a:gd name="connsiteY1" fmla="*/ 0 h 4736306"/>
              <a:gd name="connsiteX2" fmla="*/ 7096125 w 7096125"/>
              <a:gd name="connsiteY2" fmla="*/ 4633913 h 4736306"/>
              <a:gd name="connsiteX3" fmla="*/ 5588793 w 7096125"/>
              <a:gd name="connsiteY3" fmla="*/ 4631532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8793 w 7096125"/>
              <a:gd name="connsiteY3" fmla="*/ 4631532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8793 w 7096125"/>
              <a:gd name="connsiteY3" fmla="*/ 4631532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41980"/>
              <a:gd name="connsiteX1" fmla="*/ 7093744 w 7096125"/>
              <a:gd name="connsiteY1" fmla="*/ 0 h 4741980"/>
              <a:gd name="connsiteX2" fmla="*/ 7096125 w 7096125"/>
              <a:gd name="connsiteY2" fmla="*/ 4633913 h 4741980"/>
              <a:gd name="connsiteX3" fmla="*/ 5586412 w 7096125"/>
              <a:gd name="connsiteY3" fmla="*/ 4633913 h 4741980"/>
              <a:gd name="connsiteX4" fmla="*/ 5343525 w 7096125"/>
              <a:gd name="connsiteY4" fmla="*/ 4733925 h 4741980"/>
              <a:gd name="connsiteX5" fmla="*/ 0 w 7096125"/>
              <a:gd name="connsiteY5" fmla="*/ 4736306 h 4741980"/>
              <a:gd name="connsiteX6" fmla="*/ 0 w 7096125"/>
              <a:gd name="connsiteY6" fmla="*/ 0 h 4741980"/>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779"/>
              <a:gd name="connsiteX1" fmla="*/ 7093744 w 7096125"/>
              <a:gd name="connsiteY1" fmla="*/ 0 h 4736779"/>
              <a:gd name="connsiteX2" fmla="*/ 7096125 w 7096125"/>
              <a:gd name="connsiteY2" fmla="*/ 4633913 h 4736779"/>
              <a:gd name="connsiteX3" fmla="*/ 5586412 w 7096125"/>
              <a:gd name="connsiteY3" fmla="*/ 4633913 h 4736779"/>
              <a:gd name="connsiteX4" fmla="*/ 5343525 w 7096125"/>
              <a:gd name="connsiteY4" fmla="*/ 4733925 h 4736779"/>
              <a:gd name="connsiteX5" fmla="*/ 0 w 7096125"/>
              <a:gd name="connsiteY5" fmla="*/ 4736306 h 4736779"/>
              <a:gd name="connsiteX6" fmla="*/ 0 w 7096125"/>
              <a:gd name="connsiteY6" fmla="*/ 0 h 4736779"/>
              <a:gd name="connsiteX0" fmla="*/ 0 w 7096125"/>
              <a:gd name="connsiteY0" fmla="*/ 0 h 4736779"/>
              <a:gd name="connsiteX1" fmla="*/ 7093744 w 7096125"/>
              <a:gd name="connsiteY1" fmla="*/ 0 h 4736779"/>
              <a:gd name="connsiteX2" fmla="*/ 7096125 w 7096125"/>
              <a:gd name="connsiteY2" fmla="*/ 4633913 h 4736779"/>
              <a:gd name="connsiteX3" fmla="*/ 5586412 w 7096125"/>
              <a:gd name="connsiteY3" fmla="*/ 4633913 h 4736779"/>
              <a:gd name="connsiteX4" fmla="*/ 5343525 w 7096125"/>
              <a:gd name="connsiteY4" fmla="*/ 4733925 h 4736779"/>
              <a:gd name="connsiteX5" fmla="*/ 0 w 7096125"/>
              <a:gd name="connsiteY5" fmla="*/ 4736306 h 4736779"/>
              <a:gd name="connsiteX6" fmla="*/ 0 w 7096125"/>
              <a:gd name="connsiteY6" fmla="*/ 0 h 4736779"/>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41453"/>
              <a:gd name="connsiteX1" fmla="*/ 7093744 w 7096125"/>
              <a:gd name="connsiteY1" fmla="*/ 0 h 4741453"/>
              <a:gd name="connsiteX2" fmla="*/ 7096125 w 7096125"/>
              <a:gd name="connsiteY2" fmla="*/ 4633913 h 4741453"/>
              <a:gd name="connsiteX3" fmla="*/ 5600700 w 7096125"/>
              <a:gd name="connsiteY3" fmla="*/ 4641057 h 4741453"/>
              <a:gd name="connsiteX4" fmla="*/ 5343525 w 7096125"/>
              <a:gd name="connsiteY4" fmla="*/ 4733925 h 4741453"/>
              <a:gd name="connsiteX5" fmla="*/ 0 w 7096125"/>
              <a:gd name="connsiteY5" fmla="*/ 4736306 h 4741453"/>
              <a:gd name="connsiteX6" fmla="*/ 0 w 7096125"/>
              <a:gd name="connsiteY6" fmla="*/ 0 h 4741453"/>
              <a:gd name="connsiteX0" fmla="*/ 0 w 7105650"/>
              <a:gd name="connsiteY0" fmla="*/ 0 h 4741453"/>
              <a:gd name="connsiteX1" fmla="*/ 7093744 w 7105650"/>
              <a:gd name="connsiteY1" fmla="*/ 0 h 4741453"/>
              <a:gd name="connsiteX2" fmla="*/ 7105650 w 7105650"/>
              <a:gd name="connsiteY2" fmla="*/ 4638675 h 4741453"/>
              <a:gd name="connsiteX3" fmla="*/ 5600700 w 7105650"/>
              <a:gd name="connsiteY3" fmla="*/ 4641057 h 4741453"/>
              <a:gd name="connsiteX4" fmla="*/ 5343525 w 7105650"/>
              <a:gd name="connsiteY4" fmla="*/ 4733925 h 4741453"/>
              <a:gd name="connsiteX5" fmla="*/ 0 w 7105650"/>
              <a:gd name="connsiteY5" fmla="*/ 4736306 h 4741453"/>
              <a:gd name="connsiteX6" fmla="*/ 0 w 7105650"/>
              <a:gd name="connsiteY6" fmla="*/ 0 h 4741453"/>
              <a:gd name="connsiteX0" fmla="*/ 0 w 7105650"/>
              <a:gd name="connsiteY0" fmla="*/ 0 h 4739535"/>
              <a:gd name="connsiteX1" fmla="*/ 7093744 w 7105650"/>
              <a:gd name="connsiteY1" fmla="*/ 0 h 4739535"/>
              <a:gd name="connsiteX2" fmla="*/ 7105650 w 7105650"/>
              <a:gd name="connsiteY2" fmla="*/ 4638675 h 4739535"/>
              <a:gd name="connsiteX3" fmla="*/ 5600700 w 7105650"/>
              <a:gd name="connsiteY3" fmla="*/ 4641057 h 4739535"/>
              <a:gd name="connsiteX4" fmla="*/ 5343525 w 7105650"/>
              <a:gd name="connsiteY4" fmla="*/ 4733925 h 4739535"/>
              <a:gd name="connsiteX5" fmla="*/ 0 w 7105650"/>
              <a:gd name="connsiteY5" fmla="*/ 4736306 h 4739535"/>
              <a:gd name="connsiteX6" fmla="*/ 0 w 7105650"/>
              <a:gd name="connsiteY6" fmla="*/ 0 h 4739535"/>
              <a:gd name="connsiteX0" fmla="*/ 0 w 7105650"/>
              <a:gd name="connsiteY0" fmla="*/ 0 h 4739535"/>
              <a:gd name="connsiteX1" fmla="*/ 7093744 w 7105650"/>
              <a:gd name="connsiteY1" fmla="*/ 0 h 4739535"/>
              <a:gd name="connsiteX2" fmla="*/ 7105650 w 7105650"/>
              <a:gd name="connsiteY2" fmla="*/ 4638675 h 4739535"/>
              <a:gd name="connsiteX3" fmla="*/ 5600700 w 7105650"/>
              <a:gd name="connsiteY3" fmla="*/ 4641057 h 4739535"/>
              <a:gd name="connsiteX4" fmla="*/ 5343525 w 7105650"/>
              <a:gd name="connsiteY4" fmla="*/ 4733925 h 4739535"/>
              <a:gd name="connsiteX5" fmla="*/ 0 w 7105650"/>
              <a:gd name="connsiteY5" fmla="*/ 4736306 h 4739535"/>
              <a:gd name="connsiteX6" fmla="*/ 0 w 7105650"/>
              <a:gd name="connsiteY6" fmla="*/ 0 h 4739535"/>
              <a:gd name="connsiteX0" fmla="*/ 0 w 7105650"/>
              <a:gd name="connsiteY0" fmla="*/ 0 h 4736306"/>
              <a:gd name="connsiteX1" fmla="*/ 7093744 w 7105650"/>
              <a:gd name="connsiteY1" fmla="*/ 0 h 4736306"/>
              <a:gd name="connsiteX2" fmla="*/ 7105650 w 7105650"/>
              <a:gd name="connsiteY2" fmla="*/ 4638675 h 4736306"/>
              <a:gd name="connsiteX3" fmla="*/ 5600700 w 7105650"/>
              <a:gd name="connsiteY3" fmla="*/ 4641057 h 4736306"/>
              <a:gd name="connsiteX4" fmla="*/ 5343525 w 7105650"/>
              <a:gd name="connsiteY4" fmla="*/ 4733925 h 4736306"/>
              <a:gd name="connsiteX5" fmla="*/ 0 w 7105650"/>
              <a:gd name="connsiteY5" fmla="*/ 4736306 h 4736306"/>
              <a:gd name="connsiteX6" fmla="*/ 0 w 7105650"/>
              <a:gd name="connsiteY6" fmla="*/ 0 h 4736306"/>
              <a:gd name="connsiteX0" fmla="*/ 0 w 7105650"/>
              <a:gd name="connsiteY0" fmla="*/ 0 h 4758716"/>
              <a:gd name="connsiteX1" fmla="*/ 7093744 w 7105650"/>
              <a:gd name="connsiteY1" fmla="*/ 0 h 4758716"/>
              <a:gd name="connsiteX2" fmla="*/ 7105650 w 7105650"/>
              <a:gd name="connsiteY2" fmla="*/ 4638675 h 4758716"/>
              <a:gd name="connsiteX3" fmla="*/ 5819775 w 7105650"/>
              <a:gd name="connsiteY3" fmla="*/ 4407695 h 4758716"/>
              <a:gd name="connsiteX4" fmla="*/ 5343525 w 7105650"/>
              <a:gd name="connsiteY4" fmla="*/ 4733925 h 4758716"/>
              <a:gd name="connsiteX5" fmla="*/ 0 w 7105650"/>
              <a:gd name="connsiteY5" fmla="*/ 4736306 h 4758716"/>
              <a:gd name="connsiteX6" fmla="*/ 0 w 7105650"/>
              <a:gd name="connsiteY6" fmla="*/ 0 h 4758716"/>
              <a:gd name="connsiteX0" fmla="*/ 0 w 7105650"/>
              <a:gd name="connsiteY0" fmla="*/ 0 h 4736306"/>
              <a:gd name="connsiteX1" fmla="*/ 7093744 w 7105650"/>
              <a:gd name="connsiteY1" fmla="*/ 0 h 4736306"/>
              <a:gd name="connsiteX2" fmla="*/ 7105650 w 7105650"/>
              <a:gd name="connsiteY2" fmla="*/ 4638675 h 4736306"/>
              <a:gd name="connsiteX3" fmla="*/ 5819775 w 7105650"/>
              <a:gd name="connsiteY3" fmla="*/ 4407695 h 4736306"/>
              <a:gd name="connsiteX4" fmla="*/ 5343525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819775 w 7105650"/>
              <a:gd name="connsiteY3" fmla="*/ 4407695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819775 w 7105650"/>
              <a:gd name="connsiteY3" fmla="*/ 4407695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45674"/>
              <a:gd name="connsiteX1" fmla="*/ 7093744 w 7105650"/>
              <a:gd name="connsiteY1" fmla="*/ 0 h 4745674"/>
              <a:gd name="connsiteX2" fmla="*/ 7105650 w 7105650"/>
              <a:gd name="connsiteY2" fmla="*/ 4638675 h 4745674"/>
              <a:gd name="connsiteX3" fmla="*/ 5748337 w 7105650"/>
              <a:gd name="connsiteY3" fmla="*/ 4583907 h 4745674"/>
              <a:gd name="connsiteX4" fmla="*/ 5336381 w 7105650"/>
              <a:gd name="connsiteY4" fmla="*/ 4733925 h 4745674"/>
              <a:gd name="connsiteX5" fmla="*/ 0 w 7105650"/>
              <a:gd name="connsiteY5" fmla="*/ 4736306 h 4745674"/>
              <a:gd name="connsiteX6" fmla="*/ 0 w 7105650"/>
              <a:gd name="connsiteY6" fmla="*/ 0 h 4745674"/>
              <a:gd name="connsiteX0" fmla="*/ 0 w 7105650"/>
              <a:gd name="connsiteY0" fmla="*/ 0 h 4745674"/>
              <a:gd name="connsiteX1" fmla="*/ 7093744 w 7105650"/>
              <a:gd name="connsiteY1" fmla="*/ 0 h 4745674"/>
              <a:gd name="connsiteX2" fmla="*/ 7105650 w 7105650"/>
              <a:gd name="connsiteY2" fmla="*/ 4638675 h 4745674"/>
              <a:gd name="connsiteX3" fmla="*/ 5748337 w 7105650"/>
              <a:gd name="connsiteY3" fmla="*/ 4583907 h 4745674"/>
              <a:gd name="connsiteX4" fmla="*/ 5336381 w 7105650"/>
              <a:gd name="connsiteY4" fmla="*/ 4733925 h 4745674"/>
              <a:gd name="connsiteX5" fmla="*/ 0 w 7105650"/>
              <a:gd name="connsiteY5" fmla="*/ 4736306 h 4745674"/>
              <a:gd name="connsiteX6" fmla="*/ 0 w 7105650"/>
              <a:gd name="connsiteY6" fmla="*/ 0 h 4745674"/>
              <a:gd name="connsiteX0" fmla="*/ 0 w 7105650"/>
              <a:gd name="connsiteY0" fmla="*/ 0 h 4741629"/>
              <a:gd name="connsiteX1" fmla="*/ 7093744 w 7105650"/>
              <a:gd name="connsiteY1" fmla="*/ 0 h 4741629"/>
              <a:gd name="connsiteX2" fmla="*/ 7105650 w 7105650"/>
              <a:gd name="connsiteY2" fmla="*/ 4638675 h 4741629"/>
              <a:gd name="connsiteX3" fmla="*/ 5560219 w 7105650"/>
              <a:gd name="connsiteY3" fmla="*/ 4638676 h 4741629"/>
              <a:gd name="connsiteX4" fmla="*/ 5336381 w 7105650"/>
              <a:gd name="connsiteY4" fmla="*/ 4733925 h 4741629"/>
              <a:gd name="connsiteX5" fmla="*/ 0 w 7105650"/>
              <a:gd name="connsiteY5" fmla="*/ 4736306 h 4741629"/>
              <a:gd name="connsiteX6" fmla="*/ 0 w 7105650"/>
              <a:gd name="connsiteY6" fmla="*/ 0 h 4741629"/>
              <a:gd name="connsiteX0" fmla="*/ 0 w 7105650"/>
              <a:gd name="connsiteY0" fmla="*/ 0 h 4741629"/>
              <a:gd name="connsiteX1" fmla="*/ 7093744 w 7105650"/>
              <a:gd name="connsiteY1" fmla="*/ 0 h 4741629"/>
              <a:gd name="connsiteX2" fmla="*/ 7105650 w 7105650"/>
              <a:gd name="connsiteY2" fmla="*/ 4638675 h 4741629"/>
              <a:gd name="connsiteX3" fmla="*/ 5560219 w 7105650"/>
              <a:gd name="connsiteY3" fmla="*/ 4638676 h 4741629"/>
              <a:gd name="connsiteX4" fmla="*/ 5336381 w 7105650"/>
              <a:gd name="connsiteY4" fmla="*/ 4733925 h 4741629"/>
              <a:gd name="connsiteX5" fmla="*/ 0 w 7105650"/>
              <a:gd name="connsiteY5" fmla="*/ 4736306 h 4741629"/>
              <a:gd name="connsiteX6" fmla="*/ 0 w 7105650"/>
              <a:gd name="connsiteY6" fmla="*/ 0 h 4741629"/>
              <a:gd name="connsiteX0" fmla="*/ 0 w 7105650"/>
              <a:gd name="connsiteY0" fmla="*/ 0 h 4741629"/>
              <a:gd name="connsiteX1" fmla="*/ 7093744 w 7105650"/>
              <a:gd name="connsiteY1" fmla="*/ 0 h 4741629"/>
              <a:gd name="connsiteX2" fmla="*/ 7105650 w 7105650"/>
              <a:gd name="connsiteY2" fmla="*/ 4638675 h 4741629"/>
              <a:gd name="connsiteX3" fmla="*/ 5560219 w 7105650"/>
              <a:gd name="connsiteY3" fmla="*/ 4638676 h 4741629"/>
              <a:gd name="connsiteX4" fmla="*/ 5336381 w 7105650"/>
              <a:gd name="connsiteY4" fmla="*/ 4733925 h 4741629"/>
              <a:gd name="connsiteX5" fmla="*/ 0 w 7105650"/>
              <a:gd name="connsiteY5" fmla="*/ 4736306 h 4741629"/>
              <a:gd name="connsiteX6" fmla="*/ 0 w 7105650"/>
              <a:gd name="connsiteY6" fmla="*/ 0 h 4741629"/>
              <a:gd name="connsiteX0" fmla="*/ 0 w 7105650"/>
              <a:gd name="connsiteY0" fmla="*/ 0 h 4741629"/>
              <a:gd name="connsiteX1" fmla="*/ 7093744 w 7105650"/>
              <a:gd name="connsiteY1" fmla="*/ 0 h 4741629"/>
              <a:gd name="connsiteX2" fmla="*/ 7105650 w 7105650"/>
              <a:gd name="connsiteY2" fmla="*/ 4638675 h 4741629"/>
              <a:gd name="connsiteX3" fmla="*/ 5560219 w 7105650"/>
              <a:gd name="connsiteY3" fmla="*/ 4638676 h 4741629"/>
              <a:gd name="connsiteX4" fmla="*/ 5336381 w 7105650"/>
              <a:gd name="connsiteY4" fmla="*/ 4733925 h 4741629"/>
              <a:gd name="connsiteX5" fmla="*/ 0 w 7105650"/>
              <a:gd name="connsiteY5" fmla="*/ 4736306 h 4741629"/>
              <a:gd name="connsiteX6" fmla="*/ 0 w 7105650"/>
              <a:gd name="connsiteY6" fmla="*/ 0 h 4741629"/>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12568 w 7105650"/>
              <a:gd name="connsiteY4" fmla="*/ 4702969 h 4736306"/>
              <a:gd name="connsiteX5" fmla="*/ 0 w 7105650"/>
              <a:gd name="connsiteY5" fmla="*/ 4736306 h 4736306"/>
              <a:gd name="connsiteX6" fmla="*/ 0 w 7105650"/>
              <a:gd name="connsiteY6" fmla="*/ 0 h 4736306"/>
              <a:gd name="connsiteX0" fmla="*/ 0 w 7105650"/>
              <a:gd name="connsiteY0" fmla="*/ 0 h 4736326"/>
              <a:gd name="connsiteX1" fmla="*/ 7093744 w 7105650"/>
              <a:gd name="connsiteY1" fmla="*/ 0 h 4736326"/>
              <a:gd name="connsiteX2" fmla="*/ 7105650 w 7105650"/>
              <a:gd name="connsiteY2" fmla="*/ 4638675 h 4736326"/>
              <a:gd name="connsiteX3" fmla="*/ 5560219 w 7105650"/>
              <a:gd name="connsiteY3" fmla="*/ 4638676 h 4736326"/>
              <a:gd name="connsiteX4" fmla="*/ 5350668 w 7105650"/>
              <a:gd name="connsiteY4" fmla="*/ 4736306 h 4736326"/>
              <a:gd name="connsiteX5" fmla="*/ 0 w 7105650"/>
              <a:gd name="connsiteY5" fmla="*/ 4736306 h 4736326"/>
              <a:gd name="connsiteX6" fmla="*/ 0 w 7105650"/>
              <a:gd name="connsiteY6" fmla="*/ 0 h 473632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283993 w 7105650"/>
              <a:gd name="connsiteY4" fmla="*/ 4702969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43525 w 7105650"/>
              <a:gd name="connsiteY4" fmla="*/ 4733925 h 4736306"/>
              <a:gd name="connsiteX5" fmla="*/ 0 w 7105650"/>
              <a:gd name="connsiteY5" fmla="*/ 4736306 h 4736306"/>
              <a:gd name="connsiteX6" fmla="*/ 0 w 7105650"/>
              <a:gd name="connsiteY6" fmla="*/ 0 h 4736306"/>
              <a:gd name="connsiteX0" fmla="*/ 0 w 7105650"/>
              <a:gd name="connsiteY0" fmla="*/ 0 h 4736326"/>
              <a:gd name="connsiteX1" fmla="*/ 7093744 w 7105650"/>
              <a:gd name="connsiteY1" fmla="*/ 0 h 4736326"/>
              <a:gd name="connsiteX2" fmla="*/ 7105650 w 7105650"/>
              <a:gd name="connsiteY2" fmla="*/ 4638675 h 4736326"/>
              <a:gd name="connsiteX3" fmla="*/ 5560219 w 7105650"/>
              <a:gd name="connsiteY3" fmla="*/ 4638676 h 4736326"/>
              <a:gd name="connsiteX4" fmla="*/ 5331619 w 7105650"/>
              <a:gd name="connsiteY4" fmla="*/ 4736306 h 4736326"/>
              <a:gd name="connsiteX5" fmla="*/ 0 w 7105650"/>
              <a:gd name="connsiteY5" fmla="*/ 4736306 h 4736326"/>
              <a:gd name="connsiteX6" fmla="*/ 0 w 7105650"/>
              <a:gd name="connsiteY6" fmla="*/ 0 h 473632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1619 w 7105650"/>
              <a:gd name="connsiteY4" fmla="*/ 4736306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1619 w 7105650"/>
              <a:gd name="connsiteY4" fmla="*/ 4736306 h 4736306"/>
              <a:gd name="connsiteX5" fmla="*/ 0 w 7105650"/>
              <a:gd name="connsiteY5" fmla="*/ 4736306 h 4736306"/>
              <a:gd name="connsiteX6" fmla="*/ 0 w 7105650"/>
              <a:gd name="connsiteY6" fmla="*/ 0 h 4736306"/>
              <a:gd name="connsiteX0" fmla="*/ 0 w 7112845"/>
              <a:gd name="connsiteY0" fmla="*/ 0 h 4736306"/>
              <a:gd name="connsiteX1" fmla="*/ 7112794 w 7112845"/>
              <a:gd name="connsiteY1" fmla="*/ 0 h 4736306"/>
              <a:gd name="connsiteX2" fmla="*/ 7105650 w 7112845"/>
              <a:gd name="connsiteY2" fmla="*/ 4638675 h 4736306"/>
              <a:gd name="connsiteX3" fmla="*/ 5560219 w 7112845"/>
              <a:gd name="connsiteY3" fmla="*/ 4638676 h 4736306"/>
              <a:gd name="connsiteX4" fmla="*/ 5331619 w 7112845"/>
              <a:gd name="connsiteY4" fmla="*/ 4736306 h 4736306"/>
              <a:gd name="connsiteX5" fmla="*/ 0 w 7112845"/>
              <a:gd name="connsiteY5" fmla="*/ 4736306 h 4736306"/>
              <a:gd name="connsiteX6" fmla="*/ 0 w 7112845"/>
              <a:gd name="connsiteY6" fmla="*/ 0 h 4736306"/>
              <a:gd name="connsiteX0" fmla="*/ 0 w 7112834"/>
              <a:gd name="connsiteY0" fmla="*/ 0 h 4736306"/>
              <a:gd name="connsiteX1" fmla="*/ 7112794 w 7112834"/>
              <a:gd name="connsiteY1" fmla="*/ 0 h 4736306"/>
              <a:gd name="connsiteX2" fmla="*/ 7103269 w 7112834"/>
              <a:gd name="connsiteY2" fmla="*/ 4638675 h 4736306"/>
              <a:gd name="connsiteX3" fmla="*/ 5560219 w 7112834"/>
              <a:gd name="connsiteY3" fmla="*/ 4638676 h 4736306"/>
              <a:gd name="connsiteX4" fmla="*/ 5331619 w 7112834"/>
              <a:gd name="connsiteY4" fmla="*/ 4736306 h 4736306"/>
              <a:gd name="connsiteX5" fmla="*/ 0 w 7112834"/>
              <a:gd name="connsiteY5" fmla="*/ 4736306 h 4736306"/>
              <a:gd name="connsiteX6" fmla="*/ 0 w 7112834"/>
              <a:gd name="connsiteY6" fmla="*/ 0 h 4736306"/>
              <a:gd name="connsiteX0" fmla="*/ 0 w 7112861"/>
              <a:gd name="connsiteY0" fmla="*/ 0 h 4736306"/>
              <a:gd name="connsiteX1" fmla="*/ 7112794 w 7112861"/>
              <a:gd name="connsiteY1" fmla="*/ 0 h 4736306"/>
              <a:gd name="connsiteX2" fmla="*/ 7103269 w 7112861"/>
              <a:gd name="connsiteY2" fmla="*/ 4638675 h 4736306"/>
              <a:gd name="connsiteX3" fmla="*/ 5560219 w 7112861"/>
              <a:gd name="connsiteY3" fmla="*/ 4638676 h 4736306"/>
              <a:gd name="connsiteX4" fmla="*/ 5331619 w 7112861"/>
              <a:gd name="connsiteY4" fmla="*/ 4736306 h 4736306"/>
              <a:gd name="connsiteX5" fmla="*/ 0 w 7112861"/>
              <a:gd name="connsiteY5" fmla="*/ 4736306 h 4736306"/>
              <a:gd name="connsiteX6" fmla="*/ 0 w 7112861"/>
              <a:gd name="connsiteY6" fmla="*/ 0 h 4736306"/>
              <a:gd name="connsiteX0" fmla="*/ 0 w 7113742"/>
              <a:gd name="connsiteY0" fmla="*/ 0 h 4736306"/>
              <a:gd name="connsiteX1" fmla="*/ 7112794 w 7113742"/>
              <a:gd name="connsiteY1" fmla="*/ 0 h 4736306"/>
              <a:gd name="connsiteX2" fmla="*/ 7103269 w 7113742"/>
              <a:gd name="connsiteY2" fmla="*/ 4638675 h 4736306"/>
              <a:gd name="connsiteX3" fmla="*/ 5560219 w 7113742"/>
              <a:gd name="connsiteY3" fmla="*/ 4638676 h 4736306"/>
              <a:gd name="connsiteX4" fmla="*/ 5331619 w 7113742"/>
              <a:gd name="connsiteY4" fmla="*/ 4736306 h 4736306"/>
              <a:gd name="connsiteX5" fmla="*/ 0 w 7113742"/>
              <a:gd name="connsiteY5" fmla="*/ 4736306 h 4736306"/>
              <a:gd name="connsiteX6" fmla="*/ 0 w 7113742"/>
              <a:gd name="connsiteY6" fmla="*/ 0 h 4736306"/>
              <a:gd name="connsiteX0" fmla="*/ 0 w 7103582"/>
              <a:gd name="connsiteY0" fmla="*/ 0 h 4736306"/>
              <a:gd name="connsiteX1" fmla="*/ 7068344 w 7103582"/>
              <a:gd name="connsiteY1" fmla="*/ 12700 h 4736306"/>
              <a:gd name="connsiteX2" fmla="*/ 7103269 w 7103582"/>
              <a:gd name="connsiteY2" fmla="*/ 4638675 h 4736306"/>
              <a:gd name="connsiteX3" fmla="*/ 5560219 w 7103582"/>
              <a:gd name="connsiteY3" fmla="*/ 4638676 h 4736306"/>
              <a:gd name="connsiteX4" fmla="*/ 5331619 w 7103582"/>
              <a:gd name="connsiteY4" fmla="*/ 4736306 h 4736306"/>
              <a:gd name="connsiteX5" fmla="*/ 0 w 7103582"/>
              <a:gd name="connsiteY5" fmla="*/ 4736306 h 4736306"/>
              <a:gd name="connsiteX6" fmla="*/ 0 w 7103582"/>
              <a:gd name="connsiteY6" fmla="*/ 0 h 4736306"/>
              <a:gd name="connsiteX0" fmla="*/ 0 w 7105092"/>
              <a:gd name="connsiteY0" fmla="*/ 3175 h 4739481"/>
              <a:gd name="connsiteX1" fmla="*/ 7100094 w 7105092"/>
              <a:gd name="connsiteY1" fmla="*/ 0 h 4739481"/>
              <a:gd name="connsiteX2" fmla="*/ 7103269 w 7105092"/>
              <a:gd name="connsiteY2" fmla="*/ 4641850 h 4739481"/>
              <a:gd name="connsiteX3" fmla="*/ 5560219 w 7105092"/>
              <a:gd name="connsiteY3" fmla="*/ 4641851 h 4739481"/>
              <a:gd name="connsiteX4" fmla="*/ 5331619 w 7105092"/>
              <a:gd name="connsiteY4" fmla="*/ 4739481 h 4739481"/>
              <a:gd name="connsiteX5" fmla="*/ 0 w 7105092"/>
              <a:gd name="connsiteY5" fmla="*/ 4739481 h 4739481"/>
              <a:gd name="connsiteX6" fmla="*/ 0 w 7105092"/>
              <a:gd name="connsiteY6" fmla="*/ 3175 h 4739481"/>
              <a:gd name="connsiteX0" fmla="*/ 0 w 7105092"/>
              <a:gd name="connsiteY0" fmla="*/ 3175 h 4739481"/>
              <a:gd name="connsiteX1" fmla="*/ 7100094 w 7105092"/>
              <a:gd name="connsiteY1" fmla="*/ 0 h 4739481"/>
              <a:gd name="connsiteX2" fmla="*/ 7103269 w 7105092"/>
              <a:gd name="connsiteY2" fmla="*/ 4641850 h 4739481"/>
              <a:gd name="connsiteX3" fmla="*/ 5560219 w 7105092"/>
              <a:gd name="connsiteY3" fmla="*/ 4641851 h 4739481"/>
              <a:gd name="connsiteX4" fmla="*/ 5331619 w 7105092"/>
              <a:gd name="connsiteY4" fmla="*/ 4739481 h 4739481"/>
              <a:gd name="connsiteX5" fmla="*/ 0 w 7105092"/>
              <a:gd name="connsiteY5" fmla="*/ 4739481 h 4739481"/>
              <a:gd name="connsiteX6" fmla="*/ 0 w 7105092"/>
              <a:gd name="connsiteY6" fmla="*/ 3175 h 4739481"/>
              <a:gd name="connsiteX0" fmla="*/ 0 w 7105092"/>
              <a:gd name="connsiteY0" fmla="*/ 3175 h 4739481"/>
              <a:gd name="connsiteX1" fmla="*/ 7100094 w 7105092"/>
              <a:gd name="connsiteY1" fmla="*/ 0 h 4739481"/>
              <a:gd name="connsiteX2" fmla="*/ 7103269 w 7105092"/>
              <a:gd name="connsiteY2" fmla="*/ 4641850 h 4739481"/>
              <a:gd name="connsiteX3" fmla="*/ 5560219 w 7105092"/>
              <a:gd name="connsiteY3" fmla="*/ 4641851 h 4739481"/>
              <a:gd name="connsiteX4" fmla="*/ 5331619 w 7105092"/>
              <a:gd name="connsiteY4" fmla="*/ 4739481 h 4739481"/>
              <a:gd name="connsiteX5" fmla="*/ 0 w 7105092"/>
              <a:gd name="connsiteY5" fmla="*/ 4739481 h 4739481"/>
              <a:gd name="connsiteX6" fmla="*/ 0 w 7105092"/>
              <a:gd name="connsiteY6" fmla="*/ 3175 h 4739481"/>
              <a:gd name="connsiteX0" fmla="*/ 0 w 7113742"/>
              <a:gd name="connsiteY0" fmla="*/ 3175 h 4739481"/>
              <a:gd name="connsiteX1" fmla="*/ 7112794 w 7113742"/>
              <a:gd name="connsiteY1" fmla="*/ 0 h 4739481"/>
              <a:gd name="connsiteX2" fmla="*/ 7103269 w 7113742"/>
              <a:gd name="connsiteY2" fmla="*/ 4641850 h 4739481"/>
              <a:gd name="connsiteX3" fmla="*/ 5560219 w 7113742"/>
              <a:gd name="connsiteY3" fmla="*/ 4641851 h 4739481"/>
              <a:gd name="connsiteX4" fmla="*/ 5331619 w 7113742"/>
              <a:gd name="connsiteY4" fmla="*/ 4739481 h 4739481"/>
              <a:gd name="connsiteX5" fmla="*/ 0 w 7113742"/>
              <a:gd name="connsiteY5" fmla="*/ 4739481 h 4739481"/>
              <a:gd name="connsiteX6" fmla="*/ 0 w 7113742"/>
              <a:gd name="connsiteY6" fmla="*/ 3175 h 4739481"/>
              <a:gd name="connsiteX0" fmla="*/ 0 w 7117792"/>
              <a:gd name="connsiteY0" fmla="*/ 3175 h 4739481"/>
              <a:gd name="connsiteX1" fmla="*/ 7112794 w 7117792"/>
              <a:gd name="connsiteY1" fmla="*/ 0 h 4739481"/>
              <a:gd name="connsiteX2" fmla="*/ 7115969 w 7117792"/>
              <a:gd name="connsiteY2" fmla="*/ 4641850 h 4739481"/>
              <a:gd name="connsiteX3" fmla="*/ 5560219 w 7117792"/>
              <a:gd name="connsiteY3" fmla="*/ 4641851 h 4739481"/>
              <a:gd name="connsiteX4" fmla="*/ 5331619 w 7117792"/>
              <a:gd name="connsiteY4" fmla="*/ 4739481 h 4739481"/>
              <a:gd name="connsiteX5" fmla="*/ 0 w 7117792"/>
              <a:gd name="connsiteY5" fmla="*/ 4739481 h 4739481"/>
              <a:gd name="connsiteX6" fmla="*/ 0 w 7117792"/>
              <a:gd name="connsiteY6" fmla="*/ 3175 h 4739481"/>
              <a:gd name="connsiteX0" fmla="*/ 0 w 7132475"/>
              <a:gd name="connsiteY0" fmla="*/ 0 h 4736306"/>
              <a:gd name="connsiteX1" fmla="*/ 7131844 w 7132475"/>
              <a:gd name="connsiteY1" fmla="*/ 9525 h 4736306"/>
              <a:gd name="connsiteX2" fmla="*/ 7115969 w 7132475"/>
              <a:gd name="connsiteY2" fmla="*/ 4638675 h 4736306"/>
              <a:gd name="connsiteX3" fmla="*/ 5560219 w 7132475"/>
              <a:gd name="connsiteY3" fmla="*/ 4638676 h 4736306"/>
              <a:gd name="connsiteX4" fmla="*/ 5331619 w 7132475"/>
              <a:gd name="connsiteY4" fmla="*/ 4736306 h 4736306"/>
              <a:gd name="connsiteX5" fmla="*/ 0 w 7132475"/>
              <a:gd name="connsiteY5" fmla="*/ 4736306 h 4736306"/>
              <a:gd name="connsiteX6" fmla="*/ 0 w 7132475"/>
              <a:gd name="connsiteY6" fmla="*/ 0 h 4736306"/>
              <a:gd name="connsiteX0" fmla="*/ 0 w 7116035"/>
              <a:gd name="connsiteY0" fmla="*/ 0 h 4736306"/>
              <a:gd name="connsiteX1" fmla="*/ 6941344 w 7116035"/>
              <a:gd name="connsiteY1" fmla="*/ 73025 h 4736306"/>
              <a:gd name="connsiteX2" fmla="*/ 7115969 w 7116035"/>
              <a:gd name="connsiteY2" fmla="*/ 4638675 h 4736306"/>
              <a:gd name="connsiteX3" fmla="*/ 5560219 w 7116035"/>
              <a:gd name="connsiteY3" fmla="*/ 4638676 h 4736306"/>
              <a:gd name="connsiteX4" fmla="*/ 5331619 w 7116035"/>
              <a:gd name="connsiteY4" fmla="*/ 4736306 h 4736306"/>
              <a:gd name="connsiteX5" fmla="*/ 0 w 7116035"/>
              <a:gd name="connsiteY5" fmla="*/ 4736306 h 4736306"/>
              <a:gd name="connsiteX6" fmla="*/ 0 w 7116035"/>
              <a:gd name="connsiteY6" fmla="*/ 0 h 4736306"/>
              <a:gd name="connsiteX0" fmla="*/ 0 w 7116600"/>
              <a:gd name="connsiteY0" fmla="*/ 0 h 4736306"/>
              <a:gd name="connsiteX1" fmla="*/ 7100094 w 7116600"/>
              <a:gd name="connsiteY1" fmla="*/ 3175 h 4736306"/>
              <a:gd name="connsiteX2" fmla="*/ 7115969 w 7116600"/>
              <a:gd name="connsiteY2" fmla="*/ 4638675 h 4736306"/>
              <a:gd name="connsiteX3" fmla="*/ 5560219 w 7116600"/>
              <a:gd name="connsiteY3" fmla="*/ 4638676 h 4736306"/>
              <a:gd name="connsiteX4" fmla="*/ 5331619 w 7116600"/>
              <a:gd name="connsiteY4" fmla="*/ 4736306 h 4736306"/>
              <a:gd name="connsiteX5" fmla="*/ 0 w 7116600"/>
              <a:gd name="connsiteY5" fmla="*/ 4736306 h 4736306"/>
              <a:gd name="connsiteX6" fmla="*/ 0 w 7116600"/>
              <a:gd name="connsiteY6" fmla="*/ 0 h 4736306"/>
              <a:gd name="connsiteX0" fmla="*/ 0 w 7116057"/>
              <a:gd name="connsiteY0" fmla="*/ 0 h 4736306"/>
              <a:gd name="connsiteX1" fmla="*/ 6985794 w 7116057"/>
              <a:gd name="connsiteY1" fmla="*/ 28575 h 4736306"/>
              <a:gd name="connsiteX2" fmla="*/ 7115969 w 7116057"/>
              <a:gd name="connsiteY2" fmla="*/ 4638675 h 4736306"/>
              <a:gd name="connsiteX3" fmla="*/ 5560219 w 7116057"/>
              <a:gd name="connsiteY3" fmla="*/ 4638676 h 4736306"/>
              <a:gd name="connsiteX4" fmla="*/ 5331619 w 7116057"/>
              <a:gd name="connsiteY4" fmla="*/ 4736306 h 4736306"/>
              <a:gd name="connsiteX5" fmla="*/ 0 w 7116057"/>
              <a:gd name="connsiteY5" fmla="*/ 4736306 h 4736306"/>
              <a:gd name="connsiteX6" fmla="*/ 0 w 7116057"/>
              <a:gd name="connsiteY6" fmla="*/ 0 h 4736306"/>
              <a:gd name="connsiteX0" fmla="*/ 0 w 7404934"/>
              <a:gd name="connsiteY0" fmla="*/ 0 h 4736306"/>
              <a:gd name="connsiteX1" fmla="*/ 7404894 w 7404934"/>
              <a:gd name="connsiteY1" fmla="*/ 34925 h 4736306"/>
              <a:gd name="connsiteX2" fmla="*/ 7115969 w 7404934"/>
              <a:gd name="connsiteY2" fmla="*/ 4638675 h 4736306"/>
              <a:gd name="connsiteX3" fmla="*/ 5560219 w 7404934"/>
              <a:gd name="connsiteY3" fmla="*/ 4638676 h 4736306"/>
              <a:gd name="connsiteX4" fmla="*/ 5331619 w 7404934"/>
              <a:gd name="connsiteY4" fmla="*/ 4736306 h 4736306"/>
              <a:gd name="connsiteX5" fmla="*/ 0 w 7404934"/>
              <a:gd name="connsiteY5" fmla="*/ 4736306 h 4736306"/>
              <a:gd name="connsiteX6" fmla="*/ 0 w 7404934"/>
              <a:gd name="connsiteY6" fmla="*/ 0 h 4736306"/>
              <a:gd name="connsiteX0" fmla="*/ 0 w 7116282"/>
              <a:gd name="connsiteY0" fmla="*/ 0 h 4736306"/>
              <a:gd name="connsiteX1" fmla="*/ 7081044 w 7116282"/>
              <a:gd name="connsiteY1" fmla="*/ 22225 h 4736306"/>
              <a:gd name="connsiteX2" fmla="*/ 7115969 w 7116282"/>
              <a:gd name="connsiteY2" fmla="*/ 4638675 h 4736306"/>
              <a:gd name="connsiteX3" fmla="*/ 5560219 w 7116282"/>
              <a:gd name="connsiteY3" fmla="*/ 4638676 h 4736306"/>
              <a:gd name="connsiteX4" fmla="*/ 5331619 w 7116282"/>
              <a:gd name="connsiteY4" fmla="*/ 4736306 h 4736306"/>
              <a:gd name="connsiteX5" fmla="*/ 0 w 7116282"/>
              <a:gd name="connsiteY5" fmla="*/ 4736306 h 4736306"/>
              <a:gd name="connsiteX6" fmla="*/ 0 w 7116282"/>
              <a:gd name="connsiteY6" fmla="*/ 0 h 4736306"/>
              <a:gd name="connsiteX0" fmla="*/ 0 w 7116012"/>
              <a:gd name="connsiteY0" fmla="*/ 0 h 4736306"/>
              <a:gd name="connsiteX1" fmla="*/ 7081044 w 7116012"/>
              <a:gd name="connsiteY1" fmla="*/ 22225 h 4736306"/>
              <a:gd name="connsiteX2" fmla="*/ 7115969 w 7116012"/>
              <a:gd name="connsiteY2" fmla="*/ 4638675 h 4736306"/>
              <a:gd name="connsiteX3" fmla="*/ 5560219 w 7116012"/>
              <a:gd name="connsiteY3" fmla="*/ 4638676 h 4736306"/>
              <a:gd name="connsiteX4" fmla="*/ 5331619 w 7116012"/>
              <a:gd name="connsiteY4" fmla="*/ 4736306 h 4736306"/>
              <a:gd name="connsiteX5" fmla="*/ 0 w 7116012"/>
              <a:gd name="connsiteY5" fmla="*/ 4736306 h 4736306"/>
              <a:gd name="connsiteX6" fmla="*/ 0 w 7116012"/>
              <a:gd name="connsiteY6" fmla="*/ 0 h 4736306"/>
              <a:gd name="connsiteX0" fmla="*/ 0 w 7115969"/>
              <a:gd name="connsiteY0" fmla="*/ 0 h 4736306"/>
              <a:gd name="connsiteX1" fmla="*/ 7081044 w 7115969"/>
              <a:gd name="connsiteY1" fmla="*/ 22225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115969"/>
              <a:gd name="connsiteY0" fmla="*/ 0 h 4736306"/>
              <a:gd name="connsiteX1" fmla="*/ 7100094 w 7115969"/>
              <a:gd name="connsiteY1" fmla="*/ 3175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115969"/>
              <a:gd name="connsiteY0" fmla="*/ 0 h 4736306"/>
              <a:gd name="connsiteX1" fmla="*/ 7038182 w 7115969"/>
              <a:gd name="connsiteY1" fmla="*/ 15081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115969"/>
              <a:gd name="connsiteY0" fmla="*/ 0 h 4736306"/>
              <a:gd name="connsiteX1" fmla="*/ 7097713 w 7115969"/>
              <a:gd name="connsiteY1" fmla="*/ 793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115969"/>
              <a:gd name="connsiteY0" fmla="*/ 0 h 4736306"/>
              <a:gd name="connsiteX1" fmla="*/ 7097713 w 7115969"/>
              <a:gd name="connsiteY1" fmla="*/ 793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097713"/>
              <a:gd name="connsiteY0" fmla="*/ 0 h 4736306"/>
              <a:gd name="connsiteX1" fmla="*/ 7097713 w 7097713"/>
              <a:gd name="connsiteY1" fmla="*/ 793 h 4736306"/>
              <a:gd name="connsiteX2" fmla="*/ 7094538 w 7097713"/>
              <a:gd name="connsiteY2" fmla="*/ 4636294 h 4736306"/>
              <a:gd name="connsiteX3" fmla="*/ 5560219 w 7097713"/>
              <a:gd name="connsiteY3" fmla="*/ 4638676 h 4736306"/>
              <a:gd name="connsiteX4" fmla="*/ 5331619 w 7097713"/>
              <a:gd name="connsiteY4" fmla="*/ 4736306 h 4736306"/>
              <a:gd name="connsiteX5" fmla="*/ 0 w 7097713"/>
              <a:gd name="connsiteY5" fmla="*/ 4736306 h 4736306"/>
              <a:gd name="connsiteX6" fmla="*/ 0 w 7097713"/>
              <a:gd name="connsiteY6" fmla="*/ 0 h 4736306"/>
              <a:gd name="connsiteX0" fmla="*/ 0 w 7097713"/>
              <a:gd name="connsiteY0" fmla="*/ 0 h 4736306"/>
              <a:gd name="connsiteX1" fmla="*/ 7097713 w 7097713"/>
              <a:gd name="connsiteY1" fmla="*/ 793 h 4736306"/>
              <a:gd name="connsiteX2" fmla="*/ 7094538 w 7097713"/>
              <a:gd name="connsiteY2" fmla="*/ 4636294 h 4736306"/>
              <a:gd name="connsiteX3" fmla="*/ 5560219 w 7097713"/>
              <a:gd name="connsiteY3" fmla="*/ 4638676 h 4736306"/>
              <a:gd name="connsiteX4" fmla="*/ 5331619 w 7097713"/>
              <a:gd name="connsiteY4" fmla="*/ 4736306 h 4736306"/>
              <a:gd name="connsiteX5" fmla="*/ 0 w 7097713"/>
              <a:gd name="connsiteY5" fmla="*/ 4736306 h 4736306"/>
              <a:gd name="connsiteX6" fmla="*/ 0 w 7097713"/>
              <a:gd name="connsiteY6" fmla="*/ 0 h 4736306"/>
              <a:gd name="connsiteX0" fmla="*/ 2070463 w 9168176"/>
              <a:gd name="connsiteY0" fmla="*/ 0 h 4742838"/>
              <a:gd name="connsiteX1" fmla="*/ 9168176 w 9168176"/>
              <a:gd name="connsiteY1" fmla="*/ 793 h 4742838"/>
              <a:gd name="connsiteX2" fmla="*/ 9165001 w 9168176"/>
              <a:gd name="connsiteY2" fmla="*/ 4636294 h 4742838"/>
              <a:gd name="connsiteX3" fmla="*/ 7630682 w 9168176"/>
              <a:gd name="connsiteY3" fmla="*/ 4638676 h 4742838"/>
              <a:gd name="connsiteX4" fmla="*/ 7402082 w 9168176"/>
              <a:gd name="connsiteY4" fmla="*/ 4736306 h 4742838"/>
              <a:gd name="connsiteX5" fmla="*/ 0 w 9168176"/>
              <a:gd name="connsiteY5" fmla="*/ 4742838 h 4742838"/>
              <a:gd name="connsiteX6" fmla="*/ 2070463 w 9168176"/>
              <a:gd name="connsiteY6" fmla="*/ 0 h 4742838"/>
              <a:gd name="connsiteX0" fmla="*/ 0 w 9174708"/>
              <a:gd name="connsiteY0" fmla="*/ 730727 h 4742045"/>
              <a:gd name="connsiteX1" fmla="*/ 9174708 w 9174708"/>
              <a:gd name="connsiteY1" fmla="*/ 0 h 4742045"/>
              <a:gd name="connsiteX2" fmla="*/ 9171533 w 9174708"/>
              <a:gd name="connsiteY2" fmla="*/ 4635501 h 4742045"/>
              <a:gd name="connsiteX3" fmla="*/ 7637214 w 9174708"/>
              <a:gd name="connsiteY3" fmla="*/ 4637883 h 4742045"/>
              <a:gd name="connsiteX4" fmla="*/ 7408614 w 9174708"/>
              <a:gd name="connsiteY4" fmla="*/ 4735513 h 4742045"/>
              <a:gd name="connsiteX5" fmla="*/ 6532 w 9174708"/>
              <a:gd name="connsiteY5" fmla="*/ 4742045 h 4742045"/>
              <a:gd name="connsiteX6" fmla="*/ 0 w 9174708"/>
              <a:gd name="connsiteY6" fmla="*/ 730727 h 4742045"/>
              <a:gd name="connsiteX0" fmla="*/ 0 w 9172111"/>
              <a:gd name="connsiteY0" fmla="*/ 51459 h 4062777"/>
              <a:gd name="connsiteX1" fmla="*/ 9168176 w 9172111"/>
              <a:gd name="connsiteY1" fmla="*/ 0 h 4062777"/>
              <a:gd name="connsiteX2" fmla="*/ 9171533 w 9172111"/>
              <a:gd name="connsiteY2" fmla="*/ 3956233 h 4062777"/>
              <a:gd name="connsiteX3" fmla="*/ 7637214 w 9172111"/>
              <a:gd name="connsiteY3" fmla="*/ 3958615 h 4062777"/>
              <a:gd name="connsiteX4" fmla="*/ 7408614 w 9172111"/>
              <a:gd name="connsiteY4" fmla="*/ 4056245 h 4062777"/>
              <a:gd name="connsiteX5" fmla="*/ 6532 w 9172111"/>
              <a:gd name="connsiteY5" fmla="*/ 4062777 h 4062777"/>
              <a:gd name="connsiteX6" fmla="*/ 0 w 9172111"/>
              <a:gd name="connsiteY6" fmla="*/ 51459 h 4062777"/>
              <a:gd name="connsiteX0" fmla="*/ 0 w 9172111"/>
              <a:gd name="connsiteY0" fmla="*/ 0 h 4011318"/>
              <a:gd name="connsiteX1" fmla="*/ 9168176 w 9172111"/>
              <a:gd name="connsiteY1" fmla="*/ 66106 h 4011318"/>
              <a:gd name="connsiteX2" fmla="*/ 9171533 w 9172111"/>
              <a:gd name="connsiteY2" fmla="*/ 3904774 h 4011318"/>
              <a:gd name="connsiteX3" fmla="*/ 7637214 w 9172111"/>
              <a:gd name="connsiteY3" fmla="*/ 3907156 h 4011318"/>
              <a:gd name="connsiteX4" fmla="*/ 7408614 w 9172111"/>
              <a:gd name="connsiteY4" fmla="*/ 4004786 h 4011318"/>
              <a:gd name="connsiteX5" fmla="*/ 6532 w 9172111"/>
              <a:gd name="connsiteY5" fmla="*/ 4011318 h 4011318"/>
              <a:gd name="connsiteX6" fmla="*/ 0 w 9172111"/>
              <a:gd name="connsiteY6" fmla="*/ 0 h 4011318"/>
              <a:gd name="connsiteX0" fmla="*/ 0 w 9181239"/>
              <a:gd name="connsiteY0" fmla="*/ 5739 h 4017057"/>
              <a:gd name="connsiteX1" fmla="*/ 9181239 w 9181239"/>
              <a:gd name="connsiteY1" fmla="*/ 0 h 4017057"/>
              <a:gd name="connsiteX2" fmla="*/ 9171533 w 9181239"/>
              <a:gd name="connsiteY2" fmla="*/ 3910513 h 4017057"/>
              <a:gd name="connsiteX3" fmla="*/ 7637214 w 9181239"/>
              <a:gd name="connsiteY3" fmla="*/ 3912895 h 4017057"/>
              <a:gd name="connsiteX4" fmla="*/ 7408614 w 9181239"/>
              <a:gd name="connsiteY4" fmla="*/ 4010525 h 4017057"/>
              <a:gd name="connsiteX5" fmla="*/ 6532 w 9181239"/>
              <a:gd name="connsiteY5" fmla="*/ 4017057 h 4017057"/>
              <a:gd name="connsiteX6" fmla="*/ 0 w 9181239"/>
              <a:gd name="connsiteY6" fmla="*/ 5739 h 4017057"/>
              <a:gd name="connsiteX0" fmla="*/ 19735 w 9174848"/>
              <a:gd name="connsiteY0" fmla="*/ 0 h 4017850"/>
              <a:gd name="connsiteX1" fmla="*/ 9174848 w 9174848"/>
              <a:gd name="connsiteY1" fmla="*/ 793 h 4017850"/>
              <a:gd name="connsiteX2" fmla="*/ 9165142 w 9174848"/>
              <a:gd name="connsiteY2" fmla="*/ 3911306 h 4017850"/>
              <a:gd name="connsiteX3" fmla="*/ 7630823 w 9174848"/>
              <a:gd name="connsiteY3" fmla="*/ 3913688 h 4017850"/>
              <a:gd name="connsiteX4" fmla="*/ 7402223 w 9174848"/>
              <a:gd name="connsiteY4" fmla="*/ 4011318 h 4017850"/>
              <a:gd name="connsiteX5" fmla="*/ 141 w 9174848"/>
              <a:gd name="connsiteY5" fmla="*/ 4017850 h 4017850"/>
              <a:gd name="connsiteX6" fmla="*/ 19735 w 9174848"/>
              <a:gd name="connsiteY6" fmla="*/ 0 h 4017850"/>
              <a:gd name="connsiteX0" fmla="*/ 19735 w 9174848"/>
              <a:gd name="connsiteY0" fmla="*/ 0 h 4011318"/>
              <a:gd name="connsiteX1" fmla="*/ 9174848 w 9174848"/>
              <a:gd name="connsiteY1" fmla="*/ 793 h 4011318"/>
              <a:gd name="connsiteX2" fmla="*/ 9165142 w 9174848"/>
              <a:gd name="connsiteY2" fmla="*/ 3911306 h 4011318"/>
              <a:gd name="connsiteX3" fmla="*/ 7630823 w 9174848"/>
              <a:gd name="connsiteY3" fmla="*/ 3913688 h 4011318"/>
              <a:gd name="connsiteX4" fmla="*/ 7402223 w 9174848"/>
              <a:gd name="connsiteY4" fmla="*/ 4011318 h 4011318"/>
              <a:gd name="connsiteX5" fmla="*/ 141 w 9174848"/>
              <a:gd name="connsiteY5" fmla="*/ 4004787 h 4011318"/>
              <a:gd name="connsiteX6" fmla="*/ 19735 w 9174848"/>
              <a:gd name="connsiteY6" fmla="*/ 0 h 4011318"/>
              <a:gd name="connsiteX0" fmla="*/ 6004 w 9175017"/>
              <a:gd name="connsiteY0" fmla="*/ 0 h 4567315"/>
              <a:gd name="connsiteX1" fmla="*/ 9175017 w 9175017"/>
              <a:gd name="connsiteY1" fmla="*/ 556790 h 4567315"/>
              <a:gd name="connsiteX2" fmla="*/ 9165311 w 9175017"/>
              <a:gd name="connsiteY2" fmla="*/ 4467303 h 4567315"/>
              <a:gd name="connsiteX3" fmla="*/ 7630992 w 9175017"/>
              <a:gd name="connsiteY3" fmla="*/ 4469685 h 4567315"/>
              <a:gd name="connsiteX4" fmla="*/ 7402392 w 9175017"/>
              <a:gd name="connsiteY4" fmla="*/ 4567315 h 4567315"/>
              <a:gd name="connsiteX5" fmla="*/ 310 w 9175017"/>
              <a:gd name="connsiteY5" fmla="*/ 4560784 h 4567315"/>
              <a:gd name="connsiteX6" fmla="*/ 6004 w 9175017"/>
              <a:gd name="connsiteY6" fmla="*/ 0 h 4567315"/>
              <a:gd name="connsiteX0" fmla="*/ 6004 w 9188917"/>
              <a:gd name="connsiteY0" fmla="*/ 0 h 4567315"/>
              <a:gd name="connsiteX1" fmla="*/ 9188917 w 9188917"/>
              <a:gd name="connsiteY1" fmla="*/ 7744 h 4567315"/>
              <a:gd name="connsiteX2" fmla="*/ 9165311 w 9188917"/>
              <a:gd name="connsiteY2" fmla="*/ 4467303 h 4567315"/>
              <a:gd name="connsiteX3" fmla="*/ 7630992 w 9188917"/>
              <a:gd name="connsiteY3" fmla="*/ 4469685 h 4567315"/>
              <a:gd name="connsiteX4" fmla="*/ 7402392 w 9188917"/>
              <a:gd name="connsiteY4" fmla="*/ 4567315 h 4567315"/>
              <a:gd name="connsiteX5" fmla="*/ 310 w 9188917"/>
              <a:gd name="connsiteY5" fmla="*/ 4560784 h 4567315"/>
              <a:gd name="connsiteX6" fmla="*/ 6004 w 9188917"/>
              <a:gd name="connsiteY6" fmla="*/ 0 h 4567315"/>
              <a:gd name="connsiteX0" fmla="*/ 6004 w 9165371"/>
              <a:gd name="connsiteY0" fmla="*/ 0 h 4567315"/>
              <a:gd name="connsiteX1" fmla="*/ 9099328 w 9165371"/>
              <a:gd name="connsiteY1" fmla="*/ 93750 h 4567315"/>
              <a:gd name="connsiteX2" fmla="*/ 9165311 w 9165371"/>
              <a:gd name="connsiteY2" fmla="*/ 4467303 h 4567315"/>
              <a:gd name="connsiteX3" fmla="*/ 7630992 w 9165371"/>
              <a:gd name="connsiteY3" fmla="*/ 4469685 h 4567315"/>
              <a:gd name="connsiteX4" fmla="*/ 7402392 w 9165371"/>
              <a:gd name="connsiteY4" fmla="*/ 4567315 h 4567315"/>
              <a:gd name="connsiteX5" fmla="*/ 310 w 9165371"/>
              <a:gd name="connsiteY5" fmla="*/ 4560784 h 4567315"/>
              <a:gd name="connsiteX6" fmla="*/ 6004 w 9165371"/>
              <a:gd name="connsiteY6" fmla="*/ 0 h 4567315"/>
              <a:gd name="connsiteX0" fmla="*/ 6004 w 9174583"/>
              <a:gd name="connsiteY0" fmla="*/ 0 h 4567315"/>
              <a:gd name="connsiteX1" fmla="*/ 9174583 w 9174583"/>
              <a:gd name="connsiteY1" fmla="*/ 577 h 4567315"/>
              <a:gd name="connsiteX2" fmla="*/ 9165311 w 9174583"/>
              <a:gd name="connsiteY2" fmla="*/ 4467303 h 4567315"/>
              <a:gd name="connsiteX3" fmla="*/ 7630992 w 9174583"/>
              <a:gd name="connsiteY3" fmla="*/ 4469685 h 4567315"/>
              <a:gd name="connsiteX4" fmla="*/ 7402392 w 9174583"/>
              <a:gd name="connsiteY4" fmla="*/ 4567315 h 4567315"/>
              <a:gd name="connsiteX5" fmla="*/ 310 w 9174583"/>
              <a:gd name="connsiteY5" fmla="*/ 4560784 h 4567315"/>
              <a:gd name="connsiteX6" fmla="*/ 6004 w 9174583"/>
              <a:gd name="connsiteY6" fmla="*/ 0 h 4567315"/>
              <a:gd name="connsiteX0" fmla="*/ 149060 w 9174296"/>
              <a:gd name="connsiteY0" fmla="*/ 146350 h 4566738"/>
              <a:gd name="connsiteX1" fmla="*/ 9174296 w 9174296"/>
              <a:gd name="connsiteY1" fmla="*/ 0 h 4566738"/>
              <a:gd name="connsiteX2" fmla="*/ 9165024 w 9174296"/>
              <a:gd name="connsiteY2" fmla="*/ 4466726 h 4566738"/>
              <a:gd name="connsiteX3" fmla="*/ 7630705 w 9174296"/>
              <a:gd name="connsiteY3" fmla="*/ 4469108 h 4566738"/>
              <a:gd name="connsiteX4" fmla="*/ 7402105 w 9174296"/>
              <a:gd name="connsiteY4" fmla="*/ 4566738 h 4566738"/>
              <a:gd name="connsiteX5" fmla="*/ 23 w 9174296"/>
              <a:gd name="connsiteY5" fmla="*/ 4560207 h 4566738"/>
              <a:gd name="connsiteX6" fmla="*/ 149060 w 9174296"/>
              <a:gd name="connsiteY6" fmla="*/ 146350 h 4566738"/>
              <a:gd name="connsiteX0" fmla="*/ 0 w 9175746"/>
              <a:gd name="connsiteY0" fmla="*/ 3006 h 4566738"/>
              <a:gd name="connsiteX1" fmla="*/ 9175746 w 9175746"/>
              <a:gd name="connsiteY1" fmla="*/ 0 h 4566738"/>
              <a:gd name="connsiteX2" fmla="*/ 9166474 w 9175746"/>
              <a:gd name="connsiteY2" fmla="*/ 4466726 h 4566738"/>
              <a:gd name="connsiteX3" fmla="*/ 7632155 w 9175746"/>
              <a:gd name="connsiteY3" fmla="*/ 4469108 h 4566738"/>
              <a:gd name="connsiteX4" fmla="*/ 7403555 w 9175746"/>
              <a:gd name="connsiteY4" fmla="*/ 4566738 h 4566738"/>
              <a:gd name="connsiteX5" fmla="*/ 1473 w 9175746"/>
              <a:gd name="connsiteY5" fmla="*/ 4560207 h 4566738"/>
              <a:gd name="connsiteX6" fmla="*/ 0 w 9175746"/>
              <a:gd name="connsiteY6" fmla="*/ 3006 h 4566738"/>
              <a:gd name="connsiteX0" fmla="*/ 0 w 9175746"/>
              <a:gd name="connsiteY0" fmla="*/ 3006 h 4566738"/>
              <a:gd name="connsiteX1" fmla="*/ 9175746 w 9175746"/>
              <a:gd name="connsiteY1" fmla="*/ 0 h 4566738"/>
              <a:gd name="connsiteX2" fmla="*/ 9166474 w 9175746"/>
              <a:gd name="connsiteY2" fmla="*/ 4466726 h 4566738"/>
              <a:gd name="connsiteX3" fmla="*/ 7632155 w 9175746"/>
              <a:gd name="connsiteY3" fmla="*/ 4469108 h 4566738"/>
              <a:gd name="connsiteX4" fmla="*/ 7403555 w 9175746"/>
              <a:gd name="connsiteY4" fmla="*/ 4566738 h 4566738"/>
              <a:gd name="connsiteX5" fmla="*/ 94646 w 9175746"/>
              <a:gd name="connsiteY5" fmla="*/ 4517205 h 4566738"/>
              <a:gd name="connsiteX6" fmla="*/ 0 w 9175746"/>
              <a:gd name="connsiteY6" fmla="*/ 3006 h 4566738"/>
              <a:gd name="connsiteX0" fmla="*/ 0 w 9175746"/>
              <a:gd name="connsiteY0" fmla="*/ 3006 h 4574542"/>
              <a:gd name="connsiteX1" fmla="*/ 9175746 w 9175746"/>
              <a:gd name="connsiteY1" fmla="*/ 0 h 4574542"/>
              <a:gd name="connsiteX2" fmla="*/ 9166474 w 9175746"/>
              <a:gd name="connsiteY2" fmla="*/ 4466726 h 4574542"/>
              <a:gd name="connsiteX3" fmla="*/ 7632155 w 9175746"/>
              <a:gd name="connsiteY3" fmla="*/ 4469108 h 4574542"/>
              <a:gd name="connsiteX4" fmla="*/ 7403555 w 9175746"/>
              <a:gd name="connsiteY4" fmla="*/ 4566738 h 4574542"/>
              <a:gd name="connsiteX5" fmla="*/ 1473 w 9175746"/>
              <a:gd name="connsiteY5" fmla="*/ 4574542 h 4574542"/>
              <a:gd name="connsiteX6" fmla="*/ 0 w 9175746"/>
              <a:gd name="connsiteY6" fmla="*/ 3006 h 4574542"/>
              <a:gd name="connsiteX0" fmla="*/ 0 w 9175746"/>
              <a:gd name="connsiteY0" fmla="*/ 3006 h 4574542"/>
              <a:gd name="connsiteX1" fmla="*/ 9175746 w 9175746"/>
              <a:gd name="connsiteY1" fmla="*/ 0 h 4574542"/>
              <a:gd name="connsiteX2" fmla="*/ 9166474 w 9175746"/>
              <a:gd name="connsiteY2" fmla="*/ 4466726 h 4574542"/>
              <a:gd name="connsiteX3" fmla="*/ 7632155 w 9175746"/>
              <a:gd name="connsiteY3" fmla="*/ 4469108 h 4574542"/>
              <a:gd name="connsiteX4" fmla="*/ 7403555 w 9175746"/>
              <a:gd name="connsiteY4" fmla="*/ 4573905 h 4574542"/>
              <a:gd name="connsiteX5" fmla="*/ 1473 w 9175746"/>
              <a:gd name="connsiteY5" fmla="*/ 4574542 h 4574542"/>
              <a:gd name="connsiteX6" fmla="*/ 0 w 9175746"/>
              <a:gd name="connsiteY6" fmla="*/ 3006 h 4574542"/>
              <a:gd name="connsiteX0" fmla="*/ 0 w 9175746"/>
              <a:gd name="connsiteY0" fmla="*/ 3006 h 4574542"/>
              <a:gd name="connsiteX1" fmla="*/ 9175746 w 9175746"/>
              <a:gd name="connsiteY1" fmla="*/ 0 h 4574542"/>
              <a:gd name="connsiteX2" fmla="*/ 9166474 w 9175746"/>
              <a:gd name="connsiteY2" fmla="*/ 4466726 h 4574542"/>
              <a:gd name="connsiteX3" fmla="*/ 7642905 w 9175746"/>
              <a:gd name="connsiteY3" fmla="*/ 4476275 h 4574542"/>
              <a:gd name="connsiteX4" fmla="*/ 7403555 w 9175746"/>
              <a:gd name="connsiteY4" fmla="*/ 4573905 h 4574542"/>
              <a:gd name="connsiteX5" fmla="*/ 1473 w 9175746"/>
              <a:gd name="connsiteY5" fmla="*/ 4574542 h 4574542"/>
              <a:gd name="connsiteX6" fmla="*/ 0 w 9175746"/>
              <a:gd name="connsiteY6" fmla="*/ 3006 h 4574542"/>
              <a:gd name="connsiteX0" fmla="*/ 0 w 9175746"/>
              <a:gd name="connsiteY0" fmla="*/ 3006 h 4577489"/>
              <a:gd name="connsiteX1" fmla="*/ 9175746 w 9175746"/>
              <a:gd name="connsiteY1" fmla="*/ 0 h 4577489"/>
              <a:gd name="connsiteX2" fmla="*/ 9166474 w 9175746"/>
              <a:gd name="connsiteY2" fmla="*/ 4466726 h 4577489"/>
              <a:gd name="connsiteX3" fmla="*/ 7642905 w 9175746"/>
              <a:gd name="connsiteY3" fmla="*/ 4476275 h 4577489"/>
              <a:gd name="connsiteX4" fmla="*/ 7417889 w 9175746"/>
              <a:gd name="connsiteY4" fmla="*/ 4577489 h 4577489"/>
              <a:gd name="connsiteX5" fmla="*/ 1473 w 9175746"/>
              <a:gd name="connsiteY5" fmla="*/ 4574542 h 4577489"/>
              <a:gd name="connsiteX6" fmla="*/ 0 w 9175746"/>
              <a:gd name="connsiteY6" fmla="*/ 3006 h 4577489"/>
              <a:gd name="connsiteX0" fmla="*/ 0 w 9175746"/>
              <a:gd name="connsiteY0" fmla="*/ 3006 h 4577489"/>
              <a:gd name="connsiteX1" fmla="*/ 9175746 w 9175746"/>
              <a:gd name="connsiteY1" fmla="*/ 0 h 4577489"/>
              <a:gd name="connsiteX2" fmla="*/ 9166474 w 9175746"/>
              <a:gd name="connsiteY2" fmla="*/ 4466726 h 4577489"/>
              <a:gd name="connsiteX3" fmla="*/ 7642905 w 9175746"/>
              <a:gd name="connsiteY3" fmla="*/ 4476275 h 4577489"/>
              <a:gd name="connsiteX4" fmla="*/ 7410722 w 9175746"/>
              <a:gd name="connsiteY4" fmla="*/ 4577489 h 4577489"/>
              <a:gd name="connsiteX5" fmla="*/ 1473 w 9175746"/>
              <a:gd name="connsiteY5" fmla="*/ 4574542 h 4577489"/>
              <a:gd name="connsiteX6" fmla="*/ 0 w 9175746"/>
              <a:gd name="connsiteY6" fmla="*/ 3006 h 4577489"/>
              <a:gd name="connsiteX0" fmla="*/ 0 w 9175746"/>
              <a:gd name="connsiteY0" fmla="*/ 3006 h 4577489"/>
              <a:gd name="connsiteX1" fmla="*/ 9175746 w 9175746"/>
              <a:gd name="connsiteY1" fmla="*/ 0 h 4577489"/>
              <a:gd name="connsiteX2" fmla="*/ 9166474 w 9175746"/>
              <a:gd name="connsiteY2" fmla="*/ 4466726 h 4577489"/>
              <a:gd name="connsiteX3" fmla="*/ 7642905 w 9175746"/>
              <a:gd name="connsiteY3" fmla="*/ 4476275 h 4577489"/>
              <a:gd name="connsiteX4" fmla="*/ 7399972 w 9175746"/>
              <a:gd name="connsiteY4" fmla="*/ 4577489 h 4577489"/>
              <a:gd name="connsiteX5" fmla="*/ 1473 w 9175746"/>
              <a:gd name="connsiteY5" fmla="*/ 4574542 h 4577489"/>
              <a:gd name="connsiteX6" fmla="*/ 0 w 9175746"/>
              <a:gd name="connsiteY6" fmla="*/ 3006 h 4577489"/>
              <a:gd name="connsiteX0" fmla="*/ 0 w 9175746"/>
              <a:gd name="connsiteY0" fmla="*/ 3006 h 4577489"/>
              <a:gd name="connsiteX1" fmla="*/ 9175746 w 9175746"/>
              <a:gd name="connsiteY1" fmla="*/ 0 h 4577489"/>
              <a:gd name="connsiteX2" fmla="*/ 9119887 w 9175746"/>
              <a:gd name="connsiteY2" fmla="*/ 4420139 h 4577489"/>
              <a:gd name="connsiteX3" fmla="*/ 7642905 w 9175746"/>
              <a:gd name="connsiteY3" fmla="*/ 4476275 h 4577489"/>
              <a:gd name="connsiteX4" fmla="*/ 7399972 w 9175746"/>
              <a:gd name="connsiteY4" fmla="*/ 4577489 h 4577489"/>
              <a:gd name="connsiteX5" fmla="*/ 1473 w 9175746"/>
              <a:gd name="connsiteY5" fmla="*/ 4574542 h 4577489"/>
              <a:gd name="connsiteX6" fmla="*/ 0 w 9175746"/>
              <a:gd name="connsiteY6" fmla="*/ 3006 h 4577489"/>
              <a:gd name="connsiteX0" fmla="*/ 0 w 9175755"/>
              <a:gd name="connsiteY0" fmla="*/ 3006 h 4577489"/>
              <a:gd name="connsiteX1" fmla="*/ 9175746 w 9175755"/>
              <a:gd name="connsiteY1" fmla="*/ 0 h 4577489"/>
              <a:gd name="connsiteX2" fmla="*/ 9173641 w 9175755"/>
              <a:gd name="connsiteY2" fmla="*/ 4484643 h 4577489"/>
              <a:gd name="connsiteX3" fmla="*/ 7642905 w 9175755"/>
              <a:gd name="connsiteY3" fmla="*/ 4476275 h 4577489"/>
              <a:gd name="connsiteX4" fmla="*/ 7399972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42905 w 9175755"/>
              <a:gd name="connsiteY3" fmla="*/ 4476275 h 4577489"/>
              <a:gd name="connsiteX4" fmla="*/ 7399972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42905 w 9175755"/>
              <a:gd name="connsiteY3" fmla="*/ 4476275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35738 w 9175755"/>
              <a:gd name="connsiteY3" fmla="*/ 4476275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35738 w 9175755"/>
              <a:gd name="connsiteY3" fmla="*/ 4479859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35738 w 9175755"/>
              <a:gd name="connsiteY3" fmla="*/ 4479859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81060 h 4577489"/>
              <a:gd name="connsiteX3" fmla="*/ 7635738 w 9175755"/>
              <a:gd name="connsiteY3" fmla="*/ 4479859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9281"/>
              <a:gd name="connsiteX1" fmla="*/ 9175746 w 9175755"/>
              <a:gd name="connsiteY1" fmla="*/ 0 h 4579281"/>
              <a:gd name="connsiteX2" fmla="*/ 9173641 w 9175755"/>
              <a:gd name="connsiteY2" fmla="*/ 4481060 h 4579281"/>
              <a:gd name="connsiteX3" fmla="*/ 7635738 w 9175755"/>
              <a:gd name="connsiteY3" fmla="*/ 4479859 h 4579281"/>
              <a:gd name="connsiteX4" fmla="*/ 7408931 w 9175755"/>
              <a:gd name="connsiteY4" fmla="*/ 4579281 h 4579281"/>
              <a:gd name="connsiteX5" fmla="*/ 1473 w 9175755"/>
              <a:gd name="connsiteY5" fmla="*/ 4574542 h 4579281"/>
              <a:gd name="connsiteX6" fmla="*/ 0 w 9175755"/>
              <a:gd name="connsiteY6" fmla="*/ 3006 h 4579281"/>
              <a:gd name="connsiteX0" fmla="*/ 0 w 9175755"/>
              <a:gd name="connsiteY0" fmla="*/ 3006 h 4579281"/>
              <a:gd name="connsiteX1" fmla="*/ 9175746 w 9175755"/>
              <a:gd name="connsiteY1" fmla="*/ 0 h 4579281"/>
              <a:gd name="connsiteX2" fmla="*/ 9173641 w 9175755"/>
              <a:gd name="connsiteY2" fmla="*/ 4481060 h 4579281"/>
              <a:gd name="connsiteX3" fmla="*/ 7637530 w 9175755"/>
              <a:gd name="connsiteY3" fmla="*/ 4481651 h 4579281"/>
              <a:gd name="connsiteX4" fmla="*/ 7408931 w 9175755"/>
              <a:gd name="connsiteY4" fmla="*/ 4579281 h 4579281"/>
              <a:gd name="connsiteX5" fmla="*/ 1473 w 9175755"/>
              <a:gd name="connsiteY5" fmla="*/ 4574542 h 4579281"/>
              <a:gd name="connsiteX6" fmla="*/ 0 w 9175755"/>
              <a:gd name="connsiteY6" fmla="*/ 3006 h 4579281"/>
              <a:gd name="connsiteX0" fmla="*/ 0 w 9175755"/>
              <a:gd name="connsiteY0" fmla="*/ 3006 h 4579281"/>
              <a:gd name="connsiteX1" fmla="*/ 9175746 w 9175755"/>
              <a:gd name="connsiteY1" fmla="*/ 0 h 4579281"/>
              <a:gd name="connsiteX2" fmla="*/ 9173641 w 9175755"/>
              <a:gd name="connsiteY2" fmla="*/ 4481060 h 4579281"/>
              <a:gd name="connsiteX3" fmla="*/ 7637530 w 9175755"/>
              <a:gd name="connsiteY3" fmla="*/ 4481651 h 4579281"/>
              <a:gd name="connsiteX4" fmla="*/ 7408931 w 9175755"/>
              <a:gd name="connsiteY4" fmla="*/ 4579281 h 4579281"/>
              <a:gd name="connsiteX5" fmla="*/ 37310 w 9175755"/>
              <a:gd name="connsiteY5" fmla="*/ 4554832 h 4579281"/>
              <a:gd name="connsiteX6" fmla="*/ 0 w 9175755"/>
              <a:gd name="connsiteY6" fmla="*/ 3006 h 4579281"/>
              <a:gd name="connsiteX0" fmla="*/ 0 w 9175755"/>
              <a:gd name="connsiteY0" fmla="*/ 3006 h 4579281"/>
              <a:gd name="connsiteX1" fmla="*/ 9175746 w 9175755"/>
              <a:gd name="connsiteY1" fmla="*/ 0 h 4579281"/>
              <a:gd name="connsiteX2" fmla="*/ 9173641 w 9175755"/>
              <a:gd name="connsiteY2" fmla="*/ 4481060 h 4579281"/>
              <a:gd name="connsiteX3" fmla="*/ 7637530 w 9175755"/>
              <a:gd name="connsiteY3" fmla="*/ 4481651 h 4579281"/>
              <a:gd name="connsiteX4" fmla="*/ 7408931 w 9175755"/>
              <a:gd name="connsiteY4" fmla="*/ 4579281 h 4579281"/>
              <a:gd name="connsiteX5" fmla="*/ 1474 w 9175755"/>
              <a:gd name="connsiteY5" fmla="*/ 4578125 h 4579281"/>
              <a:gd name="connsiteX6" fmla="*/ 0 w 9175755"/>
              <a:gd name="connsiteY6" fmla="*/ 3006 h 457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55" h="4579281">
                <a:moveTo>
                  <a:pt x="0" y="3006"/>
                </a:moveTo>
                <a:lnTo>
                  <a:pt x="9175746" y="0"/>
                </a:lnTo>
                <a:cubicBezTo>
                  <a:pt x="9175746" y="872332"/>
                  <a:pt x="9176021" y="2857840"/>
                  <a:pt x="9173641" y="4481060"/>
                </a:cubicBezTo>
                <a:lnTo>
                  <a:pt x="7637530" y="4481651"/>
                </a:lnTo>
                <a:cubicBezTo>
                  <a:pt x="7512911" y="4482445"/>
                  <a:pt x="7540694" y="4578487"/>
                  <a:pt x="7408931" y="4579281"/>
                </a:cubicBezTo>
                <a:lnTo>
                  <a:pt x="1474" y="4578125"/>
                </a:lnTo>
                <a:cubicBezTo>
                  <a:pt x="-703" y="3241019"/>
                  <a:pt x="2177" y="1340112"/>
                  <a:pt x="0" y="3006"/>
                </a:cubicBezTo>
                <a:close/>
              </a:path>
            </a:pathLst>
          </a:custGeom>
          <a:solidFill>
            <a:srgbClr val="4F4C4D"/>
          </a:solidFill>
          <a:ln>
            <a:noFill/>
          </a:ln>
        </p:spPr>
        <p:txBody>
          <a:bodyPr lIns="6840000" rIns="720000" bIns="0" rtlCol="0" anchor="ctr">
            <a:normAutofit/>
          </a:bodyPr>
          <a:lstStyle>
            <a:lvl1pPr marL="0" marR="0" indent="0" algn="l" defTabSz="1219170" rtl="0" eaLnBrk="1" fontAlgn="auto" latinLnBrk="0" hangingPunct="1">
              <a:lnSpc>
                <a:spcPct val="100000"/>
              </a:lnSpc>
              <a:spcBef>
                <a:spcPct val="20000"/>
              </a:spcBef>
              <a:spcAft>
                <a:spcPts val="0"/>
              </a:spcAft>
              <a:buClrTx/>
              <a:buSzTx/>
              <a:buFont typeface="Arial" panose="020B0604020202020204" pitchFamily="34" charset="0"/>
              <a:buNone/>
              <a:tabLst/>
              <a:defRPr sz="1800" baseline="0">
                <a:solidFill>
                  <a:srgbClr val="DFDFE0"/>
                </a:solidFill>
              </a:defRPr>
            </a:lvl1pPr>
          </a:lstStyle>
          <a:p>
            <a:pPr lvl="0"/>
            <a:r>
              <a:rPr lang="en-US" noProof="0" dirty="0"/>
              <a:t>Click the ‘Pictures’ icon to add picture. </a:t>
            </a:r>
            <a:br>
              <a:rPr lang="en-US" noProof="0" dirty="0"/>
            </a:br>
            <a:r>
              <a:rPr lang="en-US" noProof="0" dirty="0"/>
              <a:t>Use the crop tool to resize the picture.</a:t>
            </a:r>
            <a:br>
              <a:rPr lang="en-US" noProof="0" dirty="0"/>
            </a:br>
            <a:br>
              <a:rPr lang="en-US" noProof="0" dirty="0"/>
            </a:br>
            <a:r>
              <a:rPr lang="en-US" noProof="0" dirty="0"/>
              <a:t>To fix alignment issues right-click the </a:t>
            </a:r>
            <a:br>
              <a:rPr lang="en-US" noProof="0" dirty="0"/>
            </a:br>
            <a:r>
              <a:rPr lang="en-US" noProof="0" dirty="0"/>
              <a:t>slide thumbnail and select ‘Reset slide.’</a:t>
            </a:r>
            <a:endParaRPr lang="en-NZ" noProof="0" dirty="0"/>
          </a:p>
        </p:txBody>
      </p:sp>
      <p:sp>
        <p:nvSpPr>
          <p:cNvPr id="13" name="Freeform 6"/>
          <p:cNvSpPr>
            <a:spLocks noEditPoints="1"/>
          </p:cNvSpPr>
          <p:nvPr userDrawn="1"/>
        </p:nvSpPr>
        <p:spPr bwMode="auto">
          <a:xfrm>
            <a:off x="0" y="5949760"/>
            <a:ext cx="12192000" cy="194733"/>
          </a:xfrm>
          <a:custGeom>
            <a:avLst/>
            <a:gdLst>
              <a:gd name="T0" fmla="*/ 2147483646 w 28800"/>
              <a:gd name="T1" fmla="*/ 2147483646 h 462"/>
              <a:gd name="T2" fmla="*/ 2147483646 w 28800"/>
              <a:gd name="T3" fmla="*/ 2147483646 h 462"/>
              <a:gd name="T4" fmla="*/ 2147483646 w 28800"/>
              <a:gd name="T5" fmla="*/ 2147483646 h 462"/>
              <a:gd name="T6" fmla="*/ 0 w 28800"/>
              <a:gd name="T7" fmla="*/ 2147483646 h 462"/>
              <a:gd name="T8" fmla="*/ 0 w 28800"/>
              <a:gd name="T9" fmla="*/ 2147483646 h 462"/>
              <a:gd name="T10" fmla="*/ 2147483646 w 28800"/>
              <a:gd name="T11" fmla="*/ 2147483646 h 462"/>
              <a:gd name="T12" fmla="*/ 2147483646 w 28800"/>
              <a:gd name="T13" fmla="*/ 2147483646 h 462"/>
              <a:gd name="T14" fmla="*/ 2147483646 w 28800"/>
              <a:gd name="T15" fmla="*/ 2147483646 h 462"/>
              <a:gd name="T16" fmla="*/ 2147483646 w 28800"/>
              <a:gd name="T17" fmla="*/ 2147483646 h 462"/>
              <a:gd name="T18" fmla="*/ 2147483646 w 28800"/>
              <a:gd name="T19" fmla="*/ 2147483646 h 462"/>
              <a:gd name="T20" fmla="*/ 2147483646 w 28800"/>
              <a:gd name="T21" fmla="*/ 2147483646 h 462"/>
              <a:gd name="T22" fmla="*/ 2147483646 w 28800"/>
              <a:gd name="T23" fmla="*/ 2147483646 h 462"/>
              <a:gd name="T24" fmla="*/ 2147483646 w 28800"/>
              <a:gd name="T25" fmla="*/ 2147483646 h 462"/>
              <a:gd name="T26" fmla="*/ 2147483646 w 28800"/>
              <a:gd name="T27" fmla="*/ 2147483646 h 462"/>
              <a:gd name="T28" fmla="*/ 2147483646 w 28800"/>
              <a:gd name="T29" fmla="*/ 2147483646 h 462"/>
              <a:gd name="T30" fmla="*/ 2147483646 w 28800"/>
              <a:gd name="T31" fmla="*/ 2147483646 h 462"/>
              <a:gd name="T32" fmla="*/ 2147483646 w 28800"/>
              <a:gd name="T33" fmla="*/ 2147483646 h 462"/>
              <a:gd name="T34" fmla="*/ 2147483646 w 28800"/>
              <a:gd name="T35" fmla="*/ 2147483646 h 4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800" h="462">
                <a:moveTo>
                  <a:pt x="23977" y="1"/>
                </a:moveTo>
                <a:cubicBezTo>
                  <a:pt x="23875" y="0"/>
                  <a:pt x="23707" y="25"/>
                  <a:pt x="23570" y="181"/>
                </a:cubicBezTo>
                <a:cubicBezTo>
                  <a:pt x="23467" y="295"/>
                  <a:pt x="23360" y="310"/>
                  <a:pt x="23277" y="310"/>
                </a:cubicBezTo>
                <a:cubicBezTo>
                  <a:pt x="23025" y="310"/>
                  <a:pt x="0" y="310"/>
                  <a:pt x="0" y="310"/>
                </a:cubicBezTo>
                <a:cubicBezTo>
                  <a:pt x="0" y="462"/>
                  <a:pt x="0" y="462"/>
                  <a:pt x="0" y="462"/>
                </a:cubicBezTo>
                <a:cubicBezTo>
                  <a:pt x="0" y="462"/>
                  <a:pt x="23765" y="462"/>
                  <a:pt x="23767" y="462"/>
                </a:cubicBezTo>
                <a:cubicBezTo>
                  <a:pt x="23870" y="461"/>
                  <a:pt x="24034" y="434"/>
                  <a:pt x="24168" y="281"/>
                </a:cubicBezTo>
                <a:cubicBezTo>
                  <a:pt x="24271" y="167"/>
                  <a:pt x="24378" y="153"/>
                  <a:pt x="24461" y="153"/>
                </a:cubicBezTo>
                <a:cubicBezTo>
                  <a:pt x="24595" y="153"/>
                  <a:pt x="28800" y="153"/>
                  <a:pt x="28800" y="153"/>
                </a:cubicBezTo>
                <a:cubicBezTo>
                  <a:pt x="28800" y="1"/>
                  <a:pt x="28800" y="1"/>
                  <a:pt x="28800" y="1"/>
                </a:cubicBezTo>
                <a:lnTo>
                  <a:pt x="23977" y="1"/>
                </a:lnTo>
                <a:close/>
                <a:moveTo>
                  <a:pt x="24053" y="179"/>
                </a:moveTo>
                <a:cubicBezTo>
                  <a:pt x="23951" y="294"/>
                  <a:pt x="23844" y="307"/>
                  <a:pt x="23761" y="308"/>
                </a:cubicBezTo>
                <a:cubicBezTo>
                  <a:pt x="23660" y="308"/>
                  <a:pt x="23660" y="308"/>
                  <a:pt x="23660" y="308"/>
                </a:cubicBezTo>
                <a:cubicBezTo>
                  <a:pt x="23669" y="300"/>
                  <a:pt x="23677" y="292"/>
                  <a:pt x="23685" y="283"/>
                </a:cubicBezTo>
                <a:cubicBezTo>
                  <a:pt x="23787" y="169"/>
                  <a:pt x="23894" y="155"/>
                  <a:pt x="23977" y="154"/>
                </a:cubicBezTo>
                <a:cubicBezTo>
                  <a:pt x="24077" y="154"/>
                  <a:pt x="24077" y="154"/>
                  <a:pt x="24077" y="154"/>
                </a:cubicBezTo>
                <a:cubicBezTo>
                  <a:pt x="24069" y="162"/>
                  <a:pt x="24061" y="170"/>
                  <a:pt x="24053" y="179"/>
                </a:cubicBezTo>
              </a:path>
            </a:pathLst>
          </a:custGeom>
          <a:gradFill>
            <a:gsLst>
              <a:gs pos="75000">
                <a:srgbClr val="99B0C3"/>
              </a:gs>
              <a:gs pos="3000">
                <a:srgbClr val="CCD8E1"/>
              </a:gs>
            </a:gsLst>
            <a:lin ang="0" scaled="0"/>
          </a:gradFill>
          <a:ln>
            <a:noFill/>
          </a:ln>
        </p:spPr>
        <p:txBody>
          <a:bodyPr/>
          <a:lstStyle/>
          <a:p>
            <a:endParaRPr lang="en-US" sz="2400"/>
          </a:p>
        </p:txBody>
      </p:sp>
      <p:sp>
        <p:nvSpPr>
          <p:cNvPr id="20"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chemeClr val="bg2"/>
                </a:solidFill>
              </a:defRPr>
            </a:lvl1pPr>
          </a:lstStyle>
          <a:p>
            <a:fld id="{369582C7-316C-4678-870A-F1FF0CBD25C7}" type="datetime3">
              <a:rPr lang="en-US" smtClean="0"/>
              <a:t>26 September 2024</a:t>
            </a:fld>
            <a:endParaRPr lang="en-US" dirty="0"/>
          </a:p>
        </p:txBody>
      </p:sp>
      <p:sp>
        <p:nvSpPr>
          <p:cNvPr id="21"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chemeClr val="bg2"/>
                </a:solidFill>
              </a:defRPr>
            </a:lvl1pPr>
          </a:lstStyle>
          <a:p>
            <a:r>
              <a:rPr lang="en-US"/>
              <a:t>Presentation Title (Edit or remove in header &amp; footer)</a:t>
            </a:r>
            <a:endParaRPr lang="en-US" dirty="0"/>
          </a:p>
        </p:txBody>
      </p:sp>
      <p:sp>
        <p:nvSpPr>
          <p:cNvPr id="22"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chemeClr val="bg2"/>
                </a:solidFill>
              </a:defRPr>
            </a:lvl1pPr>
          </a:lstStyle>
          <a:p>
            <a:fld id="{8FC2B7F8-05F3-420E-8E68-5A832132AA8C}" type="slidenum">
              <a:rPr lang="en-US" smtClean="0"/>
              <a:pPr/>
              <a:t>‹#›</a:t>
            </a:fld>
            <a:endParaRPr lang="en-US" dirty="0"/>
          </a:p>
        </p:txBody>
      </p:sp>
      <p:sp>
        <p:nvSpPr>
          <p:cNvPr id="9" name="Title 1"/>
          <p:cNvSpPr>
            <a:spLocks noGrp="1"/>
          </p:cNvSpPr>
          <p:nvPr>
            <p:ph type="ctrTitle" hasCustomPrompt="1"/>
          </p:nvPr>
        </p:nvSpPr>
        <p:spPr>
          <a:xfrm>
            <a:off x="1080000" y="972000"/>
            <a:ext cx="5040000" cy="1800000"/>
          </a:xfrm>
        </p:spPr>
        <p:txBody>
          <a:bodyPr anchor="t" anchorCtr="0"/>
          <a:lstStyle>
            <a:lvl1pPr>
              <a:defRPr sz="4000" baseline="0">
                <a:solidFill>
                  <a:schemeClr val="bg1"/>
                </a:solidFill>
              </a:defRPr>
            </a:lvl1pPr>
          </a:lstStyle>
          <a:p>
            <a:r>
              <a:rPr lang="en-US" dirty="0"/>
              <a:t>Title slide with</a:t>
            </a:r>
            <a:br>
              <a:rPr lang="en-US" dirty="0"/>
            </a:br>
            <a:r>
              <a:rPr lang="en-US" dirty="0"/>
              <a:t>dark picture in</a:t>
            </a:r>
            <a:br>
              <a:rPr lang="en-US" dirty="0"/>
            </a:br>
            <a:r>
              <a:rPr lang="en-US" dirty="0"/>
              <a:t>the background</a:t>
            </a:r>
            <a:endParaRPr lang="en-NZ" dirty="0"/>
          </a:p>
        </p:txBody>
      </p:sp>
      <p:sp>
        <p:nvSpPr>
          <p:cNvPr id="6" name="Text Placeholder 5"/>
          <p:cNvSpPr>
            <a:spLocks noGrp="1"/>
          </p:cNvSpPr>
          <p:nvPr>
            <p:ph type="body" sz="quarter" idx="12" hasCustomPrompt="1"/>
          </p:nvPr>
        </p:nvSpPr>
        <p:spPr>
          <a:xfrm>
            <a:off x="1079500" y="3240000"/>
            <a:ext cx="4320000" cy="1800000"/>
          </a:xfrm>
        </p:spPr>
        <p:txBody>
          <a:bodyPr/>
          <a:lstStyle>
            <a:lvl1pPr marL="0" indent="0">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here to enter a subtitle</a:t>
            </a:r>
            <a:br>
              <a:rPr lang="en-US" dirty="0"/>
            </a:br>
            <a:r>
              <a:rPr lang="en-US" dirty="0"/>
              <a:t>(If you want to use a title slide with a bright picture in the background or with a white background, select a different title slide from the layout menu)</a:t>
            </a:r>
          </a:p>
        </p:txBody>
      </p:sp>
    </p:spTree>
    <p:extLst>
      <p:ext uri="{BB962C8B-B14F-4D97-AF65-F5344CB8AC3E}">
        <p14:creationId xmlns:p14="http://schemas.microsoft.com/office/powerpoint/2010/main" val="43204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Bright picture">
    <p:spTree>
      <p:nvGrpSpPr>
        <p:cNvPr id="1" name=""/>
        <p:cNvGrpSpPr/>
        <p:nvPr/>
      </p:nvGrpSpPr>
      <p:grpSpPr>
        <a:xfrm>
          <a:off x="0" y="0"/>
          <a:ext cx="0" cy="0"/>
          <a:chOff x="0" y="0"/>
          <a:chExt cx="0" cy="0"/>
        </a:xfrm>
      </p:grpSpPr>
      <p:sp>
        <p:nvSpPr>
          <p:cNvPr id="9" name="Picture Placeholder 25"/>
          <p:cNvSpPr>
            <a:spLocks noGrp="1" noChangeAspect="1"/>
          </p:cNvSpPr>
          <p:nvPr>
            <p:ph type="pic" sz="quarter" idx="11" hasCustomPrompt="1"/>
          </p:nvPr>
        </p:nvSpPr>
        <p:spPr bwMode="auto">
          <a:xfrm>
            <a:off x="-1771" y="-3225"/>
            <a:ext cx="12194407" cy="6085779"/>
          </a:xfrm>
          <a:custGeom>
            <a:avLst/>
            <a:gdLst>
              <a:gd name="connsiteX0" fmla="*/ 0 w 7093744"/>
              <a:gd name="connsiteY0" fmla="*/ 0 h 4736306"/>
              <a:gd name="connsiteX1" fmla="*/ 7093744 w 7093744"/>
              <a:gd name="connsiteY1" fmla="*/ 0 h 4736306"/>
              <a:gd name="connsiteX2" fmla="*/ 7093744 w 7093744"/>
              <a:gd name="connsiteY2" fmla="*/ 4736306 h 4736306"/>
              <a:gd name="connsiteX3" fmla="*/ 0 w 7093744"/>
              <a:gd name="connsiteY3" fmla="*/ 4736306 h 4736306"/>
              <a:gd name="connsiteX4" fmla="*/ 0 w 7093744"/>
              <a:gd name="connsiteY4" fmla="*/ 0 h 4736306"/>
              <a:gd name="connsiteX0" fmla="*/ 0 w 7093744"/>
              <a:gd name="connsiteY0" fmla="*/ 0 h 4736306"/>
              <a:gd name="connsiteX1" fmla="*/ 7093744 w 7093744"/>
              <a:gd name="connsiteY1" fmla="*/ 0 h 4736306"/>
              <a:gd name="connsiteX2" fmla="*/ 7093744 w 7093744"/>
              <a:gd name="connsiteY2" fmla="*/ 4736306 h 4736306"/>
              <a:gd name="connsiteX3" fmla="*/ 5343525 w 7093744"/>
              <a:gd name="connsiteY3" fmla="*/ 4733925 h 4736306"/>
              <a:gd name="connsiteX4" fmla="*/ 0 w 7093744"/>
              <a:gd name="connsiteY4" fmla="*/ 4736306 h 4736306"/>
              <a:gd name="connsiteX5" fmla="*/ 0 w 7093744"/>
              <a:gd name="connsiteY5" fmla="*/ 0 h 4736306"/>
              <a:gd name="connsiteX0" fmla="*/ 0 w 7093744"/>
              <a:gd name="connsiteY0" fmla="*/ 0 h 4736306"/>
              <a:gd name="connsiteX1" fmla="*/ 7093744 w 7093744"/>
              <a:gd name="connsiteY1" fmla="*/ 0 h 4736306"/>
              <a:gd name="connsiteX2" fmla="*/ 7093744 w 7093744"/>
              <a:gd name="connsiteY2" fmla="*/ 4736306 h 4736306"/>
              <a:gd name="connsiteX3" fmla="*/ 5581650 w 7093744"/>
              <a:gd name="connsiteY3" fmla="*/ 4733925 h 4736306"/>
              <a:gd name="connsiteX4" fmla="*/ 5343525 w 7093744"/>
              <a:gd name="connsiteY4" fmla="*/ 4733925 h 4736306"/>
              <a:gd name="connsiteX5" fmla="*/ 0 w 7093744"/>
              <a:gd name="connsiteY5" fmla="*/ 4736306 h 4736306"/>
              <a:gd name="connsiteX6" fmla="*/ 0 w 7093744"/>
              <a:gd name="connsiteY6" fmla="*/ 0 h 4736306"/>
              <a:gd name="connsiteX0" fmla="*/ 0 w 7093744"/>
              <a:gd name="connsiteY0" fmla="*/ 0 h 4736306"/>
              <a:gd name="connsiteX1" fmla="*/ 7093744 w 7093744"/>
              <a:gd name="connsiteY1" fmla="*/ 0 h 4736306"/>
              <a:gd name="connsiteX2" fmla="*/ 7093744 w 7093744"/>
              <a:gd name="connsiteY2" fmla="*/ 4736306 h 4736306"/>
              <a:gd name="connsiteX3" fmla="*/ 5588793 w 7093744"/>
              <a:gd name="connsiteY3" fmla="*/ 4631532 h 4736306"/>
              <a:gd name="connsiteX4" fmla="*/ 5343525 w 7093744"/>
              <a:gd name="connsiteY4" fmla="*/ 4733925 h 4736306"/>
              <a:gd name="connsiteX5" fmla="*/ 0 w 7093744"/>
              <a:gd name="connsiteY5" fmla="*/ 4736306 h 4736306"/>
              <a:gd name="connsiteX6" fmla="*/ 0 w 7093744"/>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8793 w 7096125"/>
              <a:gd name="connsiteY3" fmla="*/ 4631532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5090252"/>
              <a:gd name="connsiteX1" fmla="*/ 7093744 w 7096125"/>
              <a:gd name="connsiteY1" fmla="*/ 0 h 5090252"/>
              <a:gd name="connsiteX2" fmla="*/ 7096125 w 7096125"/>
              <a:gd name="connsiteY2" fmla="*/ 4633913 h 5090252"/>
              <a:gd name="connsiteX3" fmla="*/ 5588793 w 7096125"/>
              <a:gd name="connsiteY3" fmla="*/ 4631532 h 5090252"/>
              <a:gd name="connsiteX4" fmla="*/ 5343525 w 7096125"/>
              <a:gd name="connsiteY4" fmla="*/ 4733925 h 5090252"/>
              <a:gd name="connsiteX5" fmla="*/ 0 w 7096125"/>
              <a:gd name="connsiteY5" fmla="*/ 4736306 h 5090252"/>
              <a:gd name="connsiteX6" fmla="*/ 0 w 7096125"/>
              <a:gd name="connsiteY6" fmla="*/ 0 h 5090252"/>
              <a:gd name="connsiteX0" fmla="*/ 0 w 7096125"/>
              <a:gd name="connsiteY0" fmla="*/ 0 h 5086526"/>
              <a:gd name="connsiteX1" fmla="*/ 7093744 w 7096125"/>
              <a:gd name="connsiteY1" fmla="*/ 0 h 5086526"/>
              <a:gd name="connsiteX2" fmla="*/ 7096125 w 7096125"/>
              <a:gd name="connsiteY2" fmla="*/ 4633913 h 5086526"/>
              <a:gd name="connsiteX3" fmla="*/ 5588793 w 7096125"/>
              <a:gd name="connsiteY3" fmla="*/ 4631532 h 5086526"/>
              <a:gd name="connsiteX4" fmla="*/ 5343525 w 7096125"/>
              <a:gd name="connsiteY4" fmla="*/ 4733925 h 5086526"/>
              <a:gd name="connsiteX5" fmla="*/ 0 w 7096125"/>
              <a:gd name="connsiteY5" fmla="*/ 4736306 h 5086526"/>
              <a:gd name="connsiteX6" fmla="*/ 0 w 7096125"/>
              <a:gd name="connsiteY6" fmla="*/ 0 h 5086526"/>
              <a:gd name="connsiteX0" fmla="*/ 0 w 7096125"/>
              <a:gd name="connsiteY0" fmla="*/ 0 h 5086526"/>
              <a:gd name="connsiteX1" fmla="*/ 7093744 w 7096125"/>
              <a:gd name="connsiteY1" fmla="*/ 0 h 5086526"/>
              <a:gd name="connsiteX2" fmla="*/ 7096125 w 7096125"/>
              <a:gd name="connsiteY2" fmla="*/ 4633913 h 5086526"/>
              <a:gd name="connsiteX3" fmla="*/ 5588793 w 7096125"/>
              <a:gd name="connsiteY3" fmla="*/ 4631532 h 5086526"/>
              <a:gd name="connsiteX4" fmla="*/ 5343525 w 7096125"/>
              <a:gd name="connsiteY4" fmla="*/ 4733925 h 5086526"/>
              <a:gd name="connsiteX5" fmla="*/ 0 w 7096125"/>
              <a:gd name="connsiteY5" fmla="*/ 4736306 h 5086526"/>
              <a:gd name="connsiteX6" fmla="*/ 0 w 7096125"/>
              <a:gd name="connsiteY6" fmla="*/ 0 h 5086526"/>
              <a:gd name="connsiteX0" fmla="*/ 0 w 7096125"/>
              <a:gd name="connsiteY0" fmla="*/ 0 h 4736306"/>
              <a:gd name="connsiteX1" fmla="*/ 7093744 w 7096125"/>
              <a:gd name="connsiteY1" fmla="*/ 0 h 4736306"/>
              <a:gd name="connsiteX2" fmla="*/ 7096125 w 7096125"/>
              <a:gd name="connsiteY2" fmla="*/ 4633913 h 4736306"/>
              <a:gd name="connsiteX3" fmla="*/ 5588793 w 7096125"/>
              <a:gd name="connsiteY3" fmla="*/ 4631532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8793 w 7096125"/>
              <a:gd name="connsiteY3" fmla="*/ 4631532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8793 w 7096125"/>
              <a:gd name="connsiteY3" fmla="*/ 4631532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41980"/>
              <a:gd name="connsiteX1" fmla="*/ 7093744 w 7096125"/>
              <a:gd name="connsiteY1" fmla="*/ 0 h 4741980"/>
              <a:gd name="connsiteX2" fmla="*/ 7096125 w 7096125"/>
              <a:gd name="connsiteY2" fmla="*/ 4633913 h 4741980"/>
              <a:gd name="connsiteX3" fmla="*/ 5586412 w 7096125"/>
              <a:gd name="connsiteY3" fmla="*/ 4633913 h 4741980"/>
              <a:gd name="connsiteX4" fmla="*/ 5343525 w 7096125"/>
              <a:gd name="connsiteY4" fmla="*/ 4733925 h 4741980"/>
              <a:gd name="connsiteX5" fmla="*/ 0 w 7096125"/>
              <a:gd name="connsiteY5" fmla="*/ 4736306 h 4741980"/>
              <a:gd name="connsiteX6" fmla="*/ 0 w 7096125"/>
              <a:gd name="connsiteY6" fmla="*/ 0 h 4741980"/>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779"/>
              <a:gd name="connsiteX1" fmla="*/ 7093744 w 7096125"/>
              <a:gd name="connsiteY1" fmla="*/ 0 h 4736779"/>
              <a:gd name="connsiteX2" fmla="*/ 7096125 w 7096125"/>
              <a:gd name="connsiteY2" fmla="*/ 4633913 h 4736779"/>
              <a:gd name="connsiteX3" fmla="*/ 5586412 w 7096125"/>
              <a:gd name="connsiteY3" fmla="*/ 4633913 h 4736779"/>
              <a:gd name="connsiteX4" fmla="*/ 5343525 w 7096125"/>
              <a:gd name="connsiteY4" fmla="*/ 4733925 h 4736779"/>
              <a:gd name="connsiteX5" fmla="*/ 0 w 7096125"/>
              <a:gd name="connsiteY5" fmla="*/ 4736306 h 4736779"/>
              <a:gd name="connsiteX6" fmla="*/ 0 w 7096125"/>
              <a:gd name="connsiteY6" fmla="*/ 0 h 4736779"/>
              <a:gd name="connsiteX0" fmla="*/ 0 w 7096125"/>
              <a:gd name="connsiteY0" fmla="*/ 0 h 4736779"/>
              <a:gd name="connsiteX1" fmla="*/ 7093744 w 7096125"/>
              <a:gd name="connsiteY1" fmla="*/ 0 h 4736779"/>
              <a:gd name="connsiteX2" fmla="*/ 7096125 w 7096125"/>
              <a:gd name="connsiteY2" fmla="*/ 4633913 h 4736779"/>
              <a:gd name="connsiteX3" fmla="*/ 5586412 w 7096125"/>
              <a:gd name="connsiteY3" fmla="*/ 4633913 h 4736779"/>
              <a:gd name="connsiteX4" fmla="*/ 5343525 w 7096125"/>
              <a:gd name="connsiteY4" fmla="*/ 4733925 h 4736779"/>
              <a:gd name="connsiteX5" fmla="*/ 0 w 7096125"/>
              <a:gd name="connsiteY5" fmla="*/ 4736306 h 4736779"/>
              <a:gd name="connsiteX6" fmla="*/ 0 w 7096125"/>
              <a:gd name="connsiteY6" fmla="*/ 0 h 4736779"/>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41453"/>
              <a:gd name="connsiteX1" fmla="*/ 7093744 w 7096125"/>
              <a:gd name="connsiteY1" fmla="*/ 0 h 4741453"/>
              <a:gd name="connsiteX2" fmla="*/ 7096125 w 7096125"/>
              <a:gd name="connsiteY2" fmla="*/ 4633913 h 4741453"/>
              <a:gd name="connsiteX3" fmla="*/ 5600700 w 7096125"/>
              <a:gd name="connsiteY3" fmla="*/ 4641057 h 4741453"/>
              <a:gd name="connsiteX4" fmla="*/ 5343525 w 7096125"/>
              <a:gd name="connsiteY4" fmla="*/ 4733925 h 4741453"/>
              <a:gd name="connsiteX5" fmla="*/ 0 w 7096125"/>
              <a:gd name="connsiteY5" fmla="*/ 4736306 h 4741453"/>
              <a:gd name="connsiteX6" fmla="*/ 0 w 7096125"/>
              <a:gd name="connsiteY6" fmla="*/ 0 h 4741453"/>
              <a:gd name="connsiteX0" fmla="*/ 0 w 7105650"/>
              <a:gd name="connsiteY0" fmla="*/ 0 h 4741453"/>
              <a:gd name="connsiteX1" fmla="*/ 7093744 w 7105650"/>
              <a:gd name="connsiteY1" fmla="*/ 0 h 4741453"/>
              <a:gd name="connsiteX2" fmla="*/ 7105650 w 7105650"/>
              <a:gd name="connsiteY2" fmla="*/ 4638675 h 4741453"/>
              <a:gd name="connsiteX3" fmla="*/ 5600700 w 7105650"/>
              <a:gd name="connsiteY3" fmla="*/ 4641057 h 4741453"/>
              <a:gd name="connsiteX4" fmla="*/ 5343525 w 7105650"/>
              <a:gd name="connsiteY4" fmla="*/ 4733925 h 4741453"/>
              <a:gd name="connsiteX5" fmla="*/ 0 w 7105650"/>
              <a:gd name="connsiteY5" fmla="*/ 4736306 h 4741453"/>
              <a:gd name="connsiteX6" fmla="*/ 0 w 7105650"/>
              <a:gd name="connsiteY6" fmla="*/ 0 h 4741453"/>
              <a:gd name="connsiteX0" fmla="*/ 0 w 7105650"/>
              <a:gd name="connsiteY0" fmla="*/ 0 h 4739535"/>
              <a:gd name="connsiteX1" fmla="*/ 7093744 w 7105650"/>
              <a:gd name="connsiteY1" fmla="*/ 0 h 4739535"/>
              <a:gd name="connsiteX2" fmla="*/ 7105650 w 7105650"/>
              <a:gd name="connsiteY2" fmla="*/ 4638675 h 4739535"/>
              <a:gd name="connsiteX3" fmla="*/ 5600700 w 7105650"/>
              <a:gd name="connsiteY3" fmla="*/ 4641057 h 4739535"/>
              <a:gd name="connsiteX4" fmla="*/ 5343525 w 7105650"/>
              <a:gd name="connsiteY4" fmla="*/ 4733925 h 4739535"/>
              <a:gd name="connsiteX5" fmla="*/ 0 w 7105650"/>
              <a:gd name="connsiteY5" fmla="*/ 4736306 h 4739535"/>
              <a:gd name="connsiteX6" fmla="*/ 0 w 7105650"/>
              <a:gd name="connsiteY6" fmla="*/ 0 h 4739535"/>
              <a:gd name="connsiteX0" fmla="*/ 0 w 7105650"/>
              <a:gd name="connsiteY0" fmla="*/ 0 h 4739535"/>
              <a:gd name="connsiteX1" fmla="*/ 7093744 w 7105650"/>
              <a:gd name="connsiteY1" fmla="*/ 0 h 4739535"/>
              <a:gd name="connsiteX2" fmla="*/ 7105650 w 7105650"/>
              <a:gd name="connsiteY2" fmla="*/ 4638675 h 4739535"/>
              <a:gd name="connsiteX3" fmla="*/ 5600700 w 7105650"/>
              <a:gd name="connsiteY3" fmla="*/ 4641057 h 4739535"/>
              <a:gd name="connsiteX4" fmla="*/ 5343525 w 7105650"/>
              <a:gd name="connsiteY4" fmla="*/ 4733925 h 4739535"/>
              <a:gd name="connsiteX5" fmla="*/ 0 w 7105650"/>
              <a:gd name="connsiteY5" fmla="*/ 4736306 h 4739535"/>
              <a:gd name="connsiteX6" fmla="*/ 0 w 7105650"/>
              <a:gd name="connsiteY6" fmla="*/ 0 h 4739535"/>
              <a:gd name="connsiteX0" fmla="*/ 0 w 7105650"/>
              <a:gd name="connsiteY0" fmla="*/ 0 h 4736306"/>
              <a:gd name="connsiteX1" fmla="*/ 7093744 w 7105650"/>
              <a:gd name="connsiteY1" fmla="*/ 0 h 4736306"/>
              <a:gd name="connsiteX2" fmla="*/ 7105650 w 7105650"/>
              <a:gd name="connsiteY2" fmla="*/ 4638675 h 4736306"/>
              <a:gd name="connsiteX3" fmla="*/ 5600700 w 7105650"/>
              <a:gd name="connsiteY3" fmla="*/ 4641057 h 4736306"/>
              <a:gd name="connsiteX4" fmla="*/ 5343525 w 7105650"/>
              <a:gd name="connsiteY4" fmla="*/ 4733925 h 4736306"/>
              <a:gd name="connsiteX5" fmla="*/ 0 w 7105650"/>
              <a:gd name="connsiteY5" fmla="*/ 4736306 h 4736306"/>
              <a:gd name="connsiteX6" fmla="*/ 0 w 7105650"/>
              <a:gd name="connsiteY6" fmla="*/ 0 h 4736306"/>
              <a:gd name="connsiteX0" fmla="*/ 0 w 7105650"/>
              <a:gd name="connsiteY0" fmla="*/ 0 h 4758716"/>
              <a:gd name="connsiteX1" fmla="*/ 7093744 w 7105650"/>
              <a:gd name="connsiteY1" fmla="*/ 0 h 4758716"/>
              <a:gd name="connsiteX2" fmla="*/ 7105650 w 7105650"/>
              <a:gd name="connsiteY2" fmla="*/ 4638675 h 4758716"/>
              <a:gd name="connsiteX3" fmla="*/ 5819775 w 7105650"/>
              <a:gd name="connsiteY3" fmla="*/ 4407695 h 4758716"/>
              <a:gd name="connsiteX4" fmla="*/ 5343525 w 7105650"/>
              <a:gd name="connsiteY4" fmla="*/ 4733925 h 4758716"/>
              <a:gd name="connsiteX5" fmla="*/ 0 w 7105650"/>
              <a:gd name="connsiteY5" fmla="*/ 4736306 h 4758716"/>
              <a:gd name="connsiteX6" fmla="*/ 0 w 7105650"/>
              <a:gd name="connsiteY6" fmla="*/ 0 h 4758716"/>
              <a:gd name="connsiteX0" fmla="*/ 0 w 7105650"/>
              <a:gd name="connsiteY0" fmla="*/ 0 h 4736306"/>
              <a:gd name="connsiteX1" fmla="*/ 7093744 w 7105650"/>
              <a:gd name="connsiteY1" fmla="*/ 0 h 4736306"/>
              <a:gd name="connsiteX2" fmla="*/ 7105650 w 7105650"/>
              <a:gd name="connsiteY2" fmla="*/ 4638675 h 4736306"/>
              <a:gd name="connsiteX3" fmla="*/ 5819775 w 7105650"/>
              <a:gd name="connsiteY3" fmla="*/ 4407695 h 4736306"/>
              <a:gd name="connsiteX4" fmla="*/ 5343525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819775 w 7105650"/>
              <a:gd name="connsiteY3" fmla="*/ 4407695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819775 w 7105650"/>
              <a:gd name="connsiteY3" fmla="*/ 4407695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45674"/>
              <a:gd name="connsiteX1" fmla="*/ 7093744 w 7105650"/>
              <a:gd name="connsiteY1" fmla="*/ 0 h 4745674"/>
              <a:gd name="connsiteX2" fmla="*/ 7105650 w 7105650"/>
              <a:gd name="connsiteY2" fmla="*/ 4638675 h 4745674"/>
              <a:gd name="connsiteX3" fmla="*/ 5748337 w 7105650"/>
              <a:gd name="connsiteY3" fmla="*/ 4583907 h 4745674"/>
              <a:gd name="connsiteX4" fmla="*/ 5336381 w 7105650"/>
              <a:gd name="connsiteY4" fmla="*/ 4733925 h 4745674"/>
              <a:gd name="connsiteX5" fmla="*/ 0 w 7105650"/>
              <a:gd name="connsiteY5" fmla="*/ 4736306 h 4745674"/>
              <a:gd name="connsiteX6" fmla="*/ 0 w 7105650"/>
              <a:gd name="connsiteY6" fmla="*/ 0 h 4745674"/>
              <a:gd name="connsiteX0" fmla="*/ 0 w 7105650"/>
              <a:gd name="connsiteY0" fmla="*/ 0 h 4745674"/>
              <a:gd name="connsiteX1" fmla="*/ 7093744 w 7105650"/>
              <a:gd name="connsiteY1" fmla="*/ 0 h 4745674"/>
              <a:gd name="connsiteX2" fmla="*/ 7105650 w 7105650"/>
              <a:gd name="connsiteY2" fmla="*/ 4638675 h 4745674"/>
              <a:gd name="connsiteX3" fmla="*/ 5748337 w 7105650"/>
              <a:gd name="connsiteY3" fmla="*/ 4583907 h 4745674"/>
              <a:gd name="connsiteX4" fmla="*/ 5336381 w 7105650"/>
              <a:gd name="connsiteY4" fmla="*/ 4733925 h 4745674"/>
              <a:gd name="connsiteX5" fmla="*/ 0 w 7105650"/>
              <a:gd name="connsiteY5" fmla="*/ 4736306 h 4745674"/>
              <a:gd name="connsiteX6" fmla="*/ 0 w 7105650"/>
              <a:gd name="connsiteY6" fmla="*/ 0 h 4745674"/>
              <a:gd name="connsiteX0" fmla="*/ 0 w 7105650"/>
              <a:gd name="connsiteY0" fmla="*/ 0 h 4741629"/>
              <a:gd name="connsiteX1" fmla="*/ 7093744 w 7105650"/>
              <a:gd name="connsiteY1" fmla="*/ 0 h 4741629"/>
              <a:gd name="connsiteX2" fmla="*/ 7105650 w 7105650"/>
              <a:gd name="connsiteY2" fmla="*/ 4638675 h 4741629"/>
              <a:gd name="connsiteX3" fmla="*/ 5560219 w 7105650"/>
              <a:gd name="connsiteY3" fmla="*/ 4638676 h 4741629"/>
              <a:gd name="connsiteX4" fmla="*/ 5336381 w 7105650"/>
              <a:gd name="connsiteY4" fmla="*/ 4733925 h 4741629"/>
              <a:gd name="connsiteX5" fmla="*/ 0 w 7105650"/>
              <a:gd name="connsiteY5" fmla="*/ 4736306 h 4741629"/>
              <a:gd name="connsiteX6" fmla="*/ 0 w 7105650"/>
              <a:gd name="connsiteY6" fmla="*/ 0 h 4741629"/>
              <a:gd name="connsiteX0" fmla="*/ 0 w 7105650"/>
              <a:gd name="connsiteY0" fmla="*/ 0 h 4741629"/>
              <a:gd name="connsiteX1" fmla="*/ 7093744 w 7105650"/>
              <a:gd name="connsiteY1" fmla="*/ 0 h 4741629"/>
              <a:gd name="connsiteX2" fmla="*/ 7105650 w 7105650"/>
              <a:gd name="connsiteY2" fmla="*/ 4638675 h 4741629"/>
              <a:gd name="connsiteX3" fmla="*/ 5560219 w 7105650"/>
              <a:gd name="connsiteY3" fmla="*/ 4638676 h 4741629"/>
              <a:gd name="connsiteX4" fmla="*/ 5336381 w 7105650"/>
              <a:gd name="connsiteY4" fmla="*/ 4733925 h 4741629"/>
              <a:gd name="connsiteX5" fmla="*/ 0 w 7105650"/>
              <a:gd name="connsiteY5" fmla="*/ 4736306 h 4741629"/>
              <a:gd name="connsiteX6" fmla="*/ 0 w 7105650"/>
              <a:gd name="connsiteY6" fmla="*/ 0 h 4741629"/>
              <a:gd name="connsiteX0" fmla="*/ 0 w 7105650"/>
              <a:gd name="connsiteY0" fmla="*/ 0 h 4741629"/>
              <a:gd name="connsiteX1" fmla="*/ 7093744 w 7105650"/>
              <a:gd name="connsiteY1" fmla="*/ 0 h 4741629"/>
              <a:gd name="connsiteX2" fmla="*/ 7105650 w 7105650"/>
              <a:gd name="connsiteY2" fmla="*/ 4638675 h 4741629"/>
              <a:gd name="connsiteX3" fmla="*/ 5560219 w 7105650"/>
              <a:gd name="connsiteY3" fmla="*/ 4638676 h 4741629"/>
              <a:gd name="connsiteX4" fmla="*/ 5336381 w 7105650"/>
              <a:gd name="connsiteY4" fmla="*/ 4733925 h 4741629"/>
              <a:gd name="connsiteX5" fmla="*/ 0 w 7105650"/>
              <a:gd name="connsiteY5" fmla="*/ 4736306 h 4741629"/>
              <a:gd name="connsiteX6" fmla="*/ 0 w 7105650"/>
              <a:gd name="connsiteY6" fmla="*/ 0 h 4741629"/>
              <a:gd name="connsiteX0" fmla="*/ 0 w 7105650"/>
              <a:gd name="connsiteY0" fmla="*/ 0 h 4741629"/>
              <a:gd name="connsiteX1" fmla="*/ 7093744 w 7105650"/>
              <a:gd name="connsiteY1" fmla="*/ 0 h 4741629"/>
              <a:gd name="connsiteX2" fmla="*/ 7105650 w 7105650"/>
              <a:gd name="connsiteY2" fmla="*/ 4638675 h 4741629"/>
              <a:gd name="connsiteX3" fmla="*/ 5560219 w 7105650"/>
              <a:gd name="connsiteY3" fmla="*/ 4638676 h 4741629"/>
              <a:gd name="connsiteX4" fmla="*/ 5336381 w 7105650"/>
              <a:gd name="connsiteY4" fmla="*/ 4733925 h 4741629"/>
              <a:gd name="connsiteX5" fmla="*/ 0 w 7105650"/>
              <a:gd name="connsiteY5" fmla="*/ 4736306 h 4741629"/>
              <a:gd name="connsiteX6" fmla="*/ 0 w 7105650"/>
              <a:gd name="connsiteY6" fmla="*/ 0 h 4741629"/>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12568 w 7105650"/>
              <a:gd name="connsiteY4" fmla="*/ 4702969 h 4736306"/>
              <a:gd name="connsiteX5" fmla="*/ 0 w 7105650"/>
              <a:gd name="connsiteY5" fmla="*/ 4736306 h 4736306"/>
              <a:gd name="connsiteX6" fmla="*/ 0 w 7105650"/>
              <a:gd name="connsiteY6" fmla="*/ 0 h 4736306"/>
              <a:gd name="connsiteX0" fmla="*/ 0 w 7105650"/>
              <a:gd name="connsiteY0" fmla="*/ 0 h 4736326"/>
              <a:gd name="connsiteX1" fmla="*/ 7093744 w 7105650"/>
              <a:gd name="connsiteY1" fmla="*/ 0 h 4736326"/>
              <a:gd name="connsiteX2" fmla="*/ 7105650 w 7105650"/>
              <a:gd name="connsiteY2" fmla="*/ 4638675 h 4736326"/>
              <a:gd name="connsiteX3" fmla="*/ 5560219 w 7105650"/>
              <a:gd name="connsiteY3" fmla="*/ 4638676 h 4736326"/>
              <a:gd name="connsiteX4" fmla="*/ 5350668 w 7105650"/>
              <a:gd name="connsiteY4" fmla="*/ 4736306 h 4736326"/>
              <a:gd name="connsiteX5" fmla="*/ 0 w 7105650"/>
              <a:gd name="connsiteY5" fmla="*/ 4736306 h 4736326"/>
              <a:gd name="connsiteX6" fmla="*/ 0 w 7105650"/>
              <a:gd name="connsiteY6" fmla="*/ 0 h 473632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283993 w 7105650"/>
              <a:gd name="connsiteY4" fmla="*/ 4702969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43525 w 7105650"/>
              <a:gd name="connsiteY4" fmla="*/ 4733925 h 4736306"/>
              <a:gd name="connsiteX5" fmla="*/ 0 w 7105650"/>
              <a:gd name="connsiteY5" fmla="*/ 4736306 h 4736306"/>
              <a:gd name="connsiteX6" fmla="*/ 0 w 7105650"/>
              <a:gd name="connsiteY6" fmla="*/ 0 h 4736306"/>
              <a:gd name="connsiteX0" fmla="*/ 0 w 7105650"/>
              <a:gd name="connsiteY0" fmla="*/ 0 h 4736326"/>
              <a:gd name="connsiteX1" fmla="*/ 7093744 w 7105650"/>
              <a:gd name="connsiteY1" fmla="*/ 0 h 4736326"/>
              <a:gd name="connsiteX2" fmla="*/ 7105650 w 7105650"/>
              <a:gd name="connsiteY2" fmla="*/ 4638675 h 4736326"/>
              <a:gd name="connsiteX3" fmla="*/ 5560219 w 7105650"/>
              <a:gd name="connsiteY3" fmla="*/ 4638676 h 4736326"/>
              <a:gd name="connsiteX4" fmla="*/ 5331619 w 7105650"/>
              <a:gd name="connsiteY4" fmla="*/ 4736306 h 4736326"/>
              <a:gd name="connsiteX5" fmla="*/ 0 w 7105650"/>
              <a:gd name="connsiteY5" fmla="*/ 4736306 h 4736326"/>
              <a:gd name="connsiteX6" fmla="*/ 0 w 7105650"/>
              <a:gd name="connsiteY6" fmla="*/ 0 h 473632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1619 w 7105650"/>
              <a:gd name="connsiteY4" fmla="*/ 4736306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1619 w 7105650"/>
              <a:gd name="connsiteY4" fmla="*/ 4736306 h 4736306"/>
              <a:gd name="connsiteX5" fmla="*/ 0 w 7105650"/>
              <a:gd name="connsiteY5" fmla="*/ 4736306 h 4736306"/>
              <a:gd name="connsiteX6" fmla="*/ 0 w 7105650"/>
              <a:gd name="connsiteY6" fmla="*/ 0 h 4736306"/>
              <a:gd name="connsiteX0" fmla="*/ 0 w 7112845"/>
              <a:gd name="connsiteY0" fmla="*/ 0 h 4736306"/>
              <a:gd name="connsiteX1" fmla="*/ 7112794 w 7112845"/>
              <a:gd name="connsiteY1" fmla="*/ 0 h 4736306"/>
              <a:gd name="connsiteX2" fmla="*/ 7105650 w 7112845"/>
              <a:gd name="connsiteY2" fmla="*/ 4638675 h 4736306"/>
              <a:gd name="connsiteX3" fmla="*/ 5560219 w 7112845"/>
              <a:gd name="connsiteY3" fmla="*/ 4638676 h 4736306"/>
              <a:gd name="connsiteX4" fmla="*/ 5331619 w 7112845"/>
              <a:gd name="connsiteY4" fmla="*/ 4736306 h 4736306"/>
              <a:gd name="connsiteX5" fmla="*/ 0 w 7112845"/>
              <a:gd name="connsiteY5" fmla="*/ 4736306 h 4736306"/>
              <a:gd name="connsiteX6" fmla="*/ 0 w 7112845"/>
              <a:gd name="connsiteY6" fmla="*/ 0 h 4736306"/>
              <a:gd name="connsiteX0" fmla="*/ 0 w 7112834"/>
              <a:gd name="connsiteY0" fmla="*/ 0 h 4736306"/>
              <a:gd name="connsiteX1" fmla="*/ 7112794 w 7112834"/>
              <a:gd name="connsiteY1" fmla="*/ 0 h 4736306"/>
              <a:gd name="connsiteX2" fmla="*/ 7103269 w 7112834"/>
              <a:gd name="connsiteY2" fmla="*/ 4638675 h 4736306"/>
              <a:gd name="connsiteX3" fmla="*/ 5560219 w 7112834"/>
              <a:gd name="connsiteY3" fmla="*/ 4638676 h 4736306"/>
              <a:gd name="connsiteX4" fmla="*/ 5331619 w 7112834"/>
              <a:gd name="connsiteY4" fmla="*/ 4736306 h 4736306"/>
              <a:gd name="connsiteX5" fmla="*/ 0 w 7112834"/>
              <a:gd name="connsiteY5" fmla="*/ 4736306 h 4736306"/>
              <a:gd name="connsiteX6" fmla="*/ 0 w 7112834"/>
              <a:gd name="connsiteY6" fmla="*/ 0 h 4736306"/>
              <a:gd name="connsiteX0" fmla="*/ 0 w 7112861"/>
              <a:gd name="connsiteY0" fmla="*/ 0 h 4736306"/>
              <a:gd name="connsiteX1" fmla="*/ 7112794 w 7112861"/>
              <a:gd name="connsiteY1" fmla="*/ 0 h 4736306"/>
              <a:gd name="connsiteX2" fmla="*/ 7103269 w 7112861"/>
              <a:gd name="connsiteY2" fmla="*/ 4638675 h 4736306"/>
              <a:gd name="connsiteX3" fmla="*/ 5560219 w 7112861"/>
              <a:gd name="connsiteY3" fmla="*/ 4638676 h 4736306"/>
              <a:gd name="connsiteX4" fmla="*/ 5331619 w 7112861"/>
              <a:gd name="connsiteY4" fmla="*/ 4736306 h 4736306"/>
              <a:gd name="connsiteX5" fmla="*/ 0 w 7112861"/>
              <a:gd name="connsiteY5" fmla="*/ 4736306 h 4736306"/>
              <a:gd name="connsiteX6" fmla="*/ 0 w 7112861"/>
              <a:gd name="connsiteY6" fmla="*/ 0 h 4736306"/>
              <a:gd name="connsiteX0" fmla="*/ 0 w 7113742"/>
              <a:gd name="connsiteY0" fmla="*/ 0 h 4736306"/>
              <a:gd name="connsiteX1" fmla="*/ 7112794 w 7113742"/>
              <a:gd name="connsiteY1" fmla="*/ 0 h 4736306"/>
              <a:gd name="connsiteX2" fmla="*/ 7103269 w 7113742"/>
              <a:gd name="connsiteY2" fmla="*/ 4638675 h 4736306"/>
              <a:gd name="connsiteX3" fmla="*/ 5560219 w 7113742"/>
              <a:gd name="connsiteY3" fmla="*/ 4638676 h 4736306"/>
              <a:gd name="connsiteX4" fmla="*/ 5331619 w 7113742"/>
              <a:gd name="connsiteY4" fmla="*/ 4736306 h 4736306"/>
              <a:gd name="connsiteX5" fmla="*/ 0 w 7113742"/>
              <a:gd name="connsiteY5" fmla="*/ 4736306 h 4736306"/>
              <a:gd name="connsiteX6" fmla="*/ 0 w 7113742"/>
              <a:gd name="connsiteY6" fmla="*/ 0 h 4736306"/>
              <a:gd name="connsiteX0" fmla="*/ 0 w 7103582"/>
              <a:gd name="connsiteY0" fmla="*/ 0 h 4736306"/>
              <a:gd name="connsiteX1" fmla="*/ 7068344 w 7103582"/>
              <a:gd name="connsiteY1" fmla="*/ 12700 h 4736306"/>
              <a:gd name="connsiteX2" fmla="*/ 7103269 w 7103582"/>
              <a:gd name="connsiteY2" fmla="*/ 4638675 h 4736306"/>
              <a:gd name="connsiteX3" fmla="*/ 5560219 w 7103582"/>
              <a:gd name="connsiteY3" fmla="*/ 4638676 h 4736306"/>
              <a:gd name="connsiteX4" fmla="*/ 5331619 w 7103582"/>
              <a:gd name="connsiteY4" fmla="*/ 4736306 h 4736306"/>
              <a:gd name="connsiteX5" fmla="*/ 0 w 7103582"/>
              <a:gd name="connsiteY5" fmla="*/ 4736306 h 4736306"/>
              <a:gd name="connsiteX6" fmla="*/ 0 w 7103582"/>
              <a:gd name="connsiteY6" fmla="*/ 0 h 4736306"/>
              <a:gd name="connsiteX0" fmla="*/ 0 w 7105092"/>
              <a:gd name="connsiteY0" fmla="*/ 3175 h 4739481"/>
              <a:gd name="connsiteX1" fmla="*/ 7100094 w 7105092"/>
              <a:gd name="connsiteY1" fmla="*/ 0 h 4739481"/>
              <a:gd name="connsiteX2" fmla="*/ 7103269 w 7105092"/>
              <a:gd name="connsiteY2" fmla="*/ 4641850 h 4739481"/>
              <a:gd name="connsiteX3" fmla="*/ 5560219 w 7105092"/>
              <a:gd name="connsiteY3" fmla="*/ 4641851 h 4739481"/>
              <a:gd name="connsiteX4" fmla="*/ 5331619 w 7105092"/>
              <a:gd name="connsiteY4" fmla="*/ 4739481 h 4739481"/>
              <a:gd name="connsiteX5" fmla="*/ 0 w 7105092"/>
              <a:gd name="connsiteY5" fmla="*/ 4739481 h 4739481"/>
              <a:gd name="connsiteX6" fmla="*/ 0 w 7105092"/>
              <a:gd name="connsiteY6" fmla="*/ 3175 h 4739481"/>
              <a:gd name="connsiteX0" fmla="*/ 0 w 7105092"/>
              <a:gd name="connsiteY0" fmla="*/ 3175 h 4739481"/>
              <a:gd name="connsiteX1" fmla="*/ 7100094 w 7105092"/>
              <a:gd name="connsiteY1" fmla="*/ 0 h 4739481"/>
              <a:gd name="connsiteX2" fmla="*/ 7103269 w 7105092"/>
              <a:gd name="connsiteY2" fmla="*/ 4641850 h 4739481"/>
              <a:gd name="connsiteX3" fmla="*/ 5560219 w 7105092"/>
              <a:gd name="connsiteY3" fmla="*/ 4641851 h 4739481"/>
              <a:gd name="connsiteX4" fmla="*/ 5331619 w 7105092"/>
              <a:gd name="connsiteY4" fmla="*/ 4739481 h 4739481"/>
              <a:gd name="connsiteX5" fmla="*/ 0 w 7105092"/>
              <a:gd name="connsiteY5" fmla="*/ 4739481 h 4739481"/>
              <a:gd name="connsiteX6" fmla="*/ 0 w 7105092"/>
              <a:gd name="connsiteY6" fmla="*/ 3175 h 4739481"/>
              <a:gd name="connsiteX0" fmla="*/ 0 w 7105092"/>
              <a:gd name="connsiteY0" fmla="*/ 3175 h 4739481"/>
              <a:gd name="connsiteX1" fmla="*/ 7100094 w 7105092"/>
              <a:gd name="connsiteY1" fmla="*/ 0 h 4739481"/>
              <a:gd name="connsiteX2" fmla="*/ 7103269 w 7105092"/>
              <a:gd name="connsiteY2" fmla="*/ 4641850 h 4739481"/>
              <a:gd name="connsiteX3" fmla="*/ 5560219 w 7105092"/>
              <a:gd name="connsiteY3" fmla="*/ 4641851 h 4739481"/>
              <a:gd name="connsiteX4" fmla="*/ 5331619 w 7105092"/>
              <a:gd name="connsiteY4" fmla="*/ 4739481 h 4739481"/>
              <a:gd name="connsiteX5" fmla="*/ 0 w 7105092"/>
              <a:gd name="connsiteY5" fmla="*/ 4739481 h 4739481"/>
              <a:gd name="connsiteX6" fmla="*/ 0 w 7105092"/>
              <a:gd name="connsiteY6" fmla="*/ 3175 h 4739481"/>
              <a:gd name="connsiteX0" fmla="*/ 0 w 7113742"/>
              <a:gd name="connsiteY0" fmla="*/ 3175 h 4739481"/>
              <a:gd name="connsiteX1" fmla="*/ 7112794 w 7113742"/>
              <a:gd name="connsiteY1" fmla="*/ 0 h 4739481"/>
              <a:gd name="connsiteX2" fmla="*/ 7103269 w 7113742"/>
              <a:gd name="connsiteY2" fmla="*/ 4641850 h 4739481"/>
              <a:gd name="connsiteX3" fmla="*/ 5560219 w 7113742"/>
              <a:gd name="connsiteY3" fmla="*/ 4641851 h 4739481"/>
              <a:gd name="connsiteX4" fmla="*/ 5331619 w 7113742"/>
              <a:gd name="connsiteY4" fmla="*/ 4739481 h 4739481"/>
              <a:gd name="connsiteX5" fmla="*/ 0 w 7113742"/>
              <a:gd name="connsiteY5" fmla="*/ 4739481 h 4739481"/>
              <a:gd name="connsiteX6" fmla="*/ 0 w 7113742"/>
              <a:gd name="connsiteY6" fmla="*/ 3175 h 4739481"/>
              <a:gd name="connsiteX0" fmla="*/ 0 w 7117792"/>
              <a:gd name="connsiteY0" fmla="*/ 3175 h 4739481"/>
              <a:gd name="connsiteX1" fmla="*/ 7112794 w 7117792"/>
              <a:gd name="connsiteY1" fmla="*/ 0 h 4739481"/>
              <a:gd name="connsiteX2" fmla="*/ 7115969 w 7117792"/>
              <a:gd name="connsiteY2" fmla="*/ 4641850 h 4739481"/>
              <a:gd name="connsiteX3" fmla="*/ 5560219 w 7117792"/>
              <a:gd name="connsiteY3" fmla="*/ 4641851 h 4739481"/>
              <a:gd name="connsiteX4" fmla="*/ 5331619 w 7117792"/>
              <a:gd name="connsiteY4" fmla="*/ 4739481 h 4739481"/>
              <a:gd name="connsiteX5" fmla="*/ 0 w 7117792"/>
              <a:gd name="connsiteY5" fmla="*/ 4739481 h 4739481"/>
              <a:gd name="connsiteX6" fmla="*/ 0 w 7117792"/>
              <a:gd name="connsiteY6" fmla="*/ 3175 h 4739481"/>
              <a:gd name="connsiteX0" fmla="*/ 0 w 7132475"/>
              <a:gd name="connsiteY0" fmla="*/ 0 h 4736306"/>
              <a:gd name="connsiteX1" fmla="*/ 7131844 w 7132475"/>
              <a:gd name="connsiteY1" fmla="*/ 9525 h 4736306"/>
              <a:gd name="connsiteX2" fmla="*/ 7115969 w 7132475"/>
              <a:gd name="connsiteY2" fmla="*/ 4638675 h 4736306"/>
              <a:gd name="connsiteX3" fmla="*/ 5560219 w 7132475"/>
              <a:gd name="connsiteY3" fmla="*/ 4638676 h 4736306"/>
              <a:gd name="connsiteX4" fmla="*/ 5331619 w 7132475"/>
              <a:gd name="connsiteY4" fmla="*/ 4736306 h 4736306"/>
              <a:gd name="connsiteX5" fmla="*/ 0 w 7132475"/>
              <a:gd name="connsiteY5" fmla="*/ 4736306 h 4736306"/>
              <a:gd name="connsiteX6" fmla="*/ 0 w 7132475"/>
              <a:gd name="connsiteY6" fmla="*/ 0 h 4736306"/>
              <a:gd name="connsiteX0" fmla="*/ 0 w 7116035"/>
              <a:gd name="connsiteY0" fmla="*/ 0 h 4736306"/>
              <a:gd name="connsiteX1" fmla="*/ 6941344 w 7116035"/>
              <a:gd name="connsiteY1" fmla="*/ 73025 h 4736306"/>
              <a:gd name="connsiteX2" fmla="*/ 7115969 w 7116035"/>
              <a:gd name="connsiteY2" fmla="*/ 4638675 h 4736306"/>
              <a:gd name="connsiteX3" fmla="*/ 5560219 w 7116035"/>
              <a:gd name="connsiteY3" fmla="*/ 4638676 h 4736306"/>
              <a:gd name="connsiteX4" fmla="*/ 5331619 w 7116035"/>
              <a:gd name="connsiteY4" fmla="*/ 4736306 h 4736306"/>
              <a:gd name="connsiteX5" fmla="*/ 0 w 7116035"/>
              <a:gd name="connsiteY5" fmla="*/ 4736306 h 4736306"/>
              <a:gd name="connsiteX6" fmla="*/ 0 w 7116035"/>
              <a:gd name="connsiteY6" fmla="*/ 0 h 4736306"/>
              <a:gd name="connsiteX0" fmla="*/ 0 w 7116600"/>
              <a:gd name="connsiteY0" fmla="*/ 0 h 4736306"/>
              <a:gd name="connsiteX1" fmla="*/ 7100094 w 7116600"/>
              <a:gd name="connsiteY1" fmla="*/ 3175 h 4736306"/>
              <a:gd name="connsiteX2" fmla="*/ 7115969 w 7116600"/>
              <a:gd name="connsiteY2" fmla="*/ 4638675 h 4736306"/>
              <a:gd name="connsiteX3" fmla="*/ 5560219 w 7116600"/>
              <a:gd name="connsiteY3" fmla="*/ 4638676 h 4736306"/>
              <a:gd name="connsiteX4" fmla="*/ 5331619 w 7116600"/>
              <a:gd name="connsiteY4" fmla="*/ 4736306 h 4736306"/>
              <a:gd name="connsiteX5" fmla="*/ 0 w 7116600"/>
              <a:gd name="connsiteY5" fmla="*/ 4736306 h 4736306"/>
              <a:gd name="connsiteX6" fmla="*/ 0 w 7116600"/>
              <a:gd name="connsiteY6" fmla="*/ 0 h 4736306"/>
              <a:gd name="connsiteX0" fmla="*/ 0 w 7116057"/>
              <a:gd name="connsiteY0" fmla="*/ 0 h 4736306"/>
              <a:gd name="connsiteX1" fmla="*/ 6985794 w 7116057"/>
              <a:gd name="connsiteY1" fmla="*/ 28575 h 4736306"/>
              <a:gd name="connsiteX2" fmla="*/ 7115969 w 7116057"/>
              <a:gd name="connsiteY2" fmla="*/ 4638675 h 4736306"/>
              <a:gd name="connsiteX3" fmla="*/ 5560219 w 7116057"/>
              <a:gd name="connsiteY3" fmla="*/ 4638676 h 4736306"/>
              <a:gd name="connsiteX4" fmla="*/ 5331619 w 7116057"/>
              <a:gd name="connsiteY4" fmla="*/ 4736306 h 4736306"/>
              <a:gd name="connsiteX5" fmla="*/ 0 w 7116057"/>
              <a:gd name="connsiteY5" fmla="*/ 4736306 h 4736306"/>
              <a:gd name="connsiteX6" fmla="*/ 0 w 7116057"/>
              <a:gd name="connsiteY6" fmla="*/ 0 h 4736306"/>
              <a:gd name="connsiteX0" fmla="*/ 0 w 7404934"/>
              <a:gd name="connsiteY0" fmla="*/ 0 h 4736306"/>
              <a:gd name="connsiteX1" fmla="*/ 7404894 w 7404934"/>
              <a:gd name="connsiteY1" fmla="*/ 34925 h 4736306"/>
              <a:gd name="connsiteX2" fmla="*/ 7115969 w 7404934"/>
              <a:gd name="connsiteY2" fmla="*/ 4638675 h 4736306"/>
              <a:gd name="connsiteX3" fmla="*/ 5560219 w 7404934"/>
              <a:gd name="connsiteY3" fmla="*/ 4638676 h 4736306"/>
              <a:gd name="connsiteX4" fmla="*/ 5331619 w 7404934"/>
              <a:gd name="connsiteY4" fmla="*/ 4736306 h 4736306"/>
              <a:gd name="connsiteX5" fmla="*/ 0 w 7404934"/>
              <a:gd name="connsiteY5" fmla="*/ 4736306 h 4736306"/>
              <a:gd name="connsiteX6" fmla="*/ 0 w 7404934"/>
              <a:gd name="connsiteY6" fmla="*/ 0 h 4736306"/>
              <a:gd name="connsiteX0" fmla="*/ 0 w 7116282"/>
              <a:gd name="connsiteY0" fmla="*/ 0 h 4736306"/>
              <a:gd name="connsiteX1" fmla="*/ 7081044 w 7116282"/>
              <a:gd name="connsiteY1" fmla="*/ 22225 h 4736306"/>
              <a:gd name="connsiteX2" fmla="*/ 7115969 w 7116282"/>
              <a:gd name="connsiteY2" fmla="*/ 4638675 h 4736306"/>
              <a:gd name="connsiteX3" fmla="*/ 5560219 w 7116282"/>
              <a:gd name="connsiteY3" fmla="*/ 4638676 h 4736306"/>
              <a:gd name="connsiteX4" fmla="*/ 5331619 w 7116282"/>
              <a:gd name="connsiteY4" fmla="*/ 4736306 h 4736306"/>
              <a:gd name="connsiteX5" fmla="*/ 0 w 7116282"/>
              <a:gd name="connsiteY5" fmla="*/ 4736306 h 4736306"/>
              <a:gd name="connsiteX6" fmla="*/ 0 w 7116282"/>
              <a:gd name="connsiteY6" fmla="*/ 0 h 4736306"/>
              <a:gd name="connsiteX0" fmla="*/ 0 w 7116012"/>
              <a:gd name="connsiteY0" fmla="*/ 0 h 4736306"/>
              <a:gd name="connsiteX1" fmla="*/ 7081044 w 7116012"/>
              <a:gd name="connsiteY1" fmla="*/ 22225 h 4736306"/>
              <a:gd name="connsiteX2" fmla="*/ 7115969 w 7116012"/>
              <a:gd name="connsiteY2" fmla="*/ 4638675 h 4736306"/>
              <a:gd name="connsiteX3" fmla="*/ 5560219 w 7116012"/>
              <a:gd name="connsiteY3" fmla="*/ 4638676 h 4736306"/>
              <a:gd name="connsiteX4" fmla="*/ 5331619 w 7116012"/>
              <a:gd name="connsiteY4" fmla="*/ 4736306 h 4736306"/>
              <a:gd name="connsiteX5" fmla="*/ 0 w 7116012"/>
              <a:gd name="connsiteY5" fmla="*/ 4736306 h 4736306"/>
              <a:gd name="connsiteX6" fmla="*/ 0 w 7116012"/>
              <a:gd name="connsiteY6" fmla="*/ 0 h 4736306"/>
              <a:gd name="connsiteX0" fmla="*/ 0 w 7115969"/>
              <a:gd name="connsiteY0" fmla="*/ 0 h 4736306"/>
              <a:gd name="connsiteX1" fmla="*/ 7081044 w 7115969"/>
              <a:gd name="connsiteY1" fmla="*/ 22225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115969"/>
              <a:gd name="connsiteY0" fmla="*/ 0 h 4736306"/>
              <a:gd name="connsiteX1" fmla="*/ 7100094 w 7115969"/>
              <a:gd name="connsiteY1" fmla="*/ 3175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115969"/>
              <a:gd name="connsiteY0" fmla="*/ 0 h 4736306"/>
              <a:gd name="connsiteX1" fmla="*/ 7038182 w 7115969"/>
              <a:gd name="connsiteY1" fmla="*/ 15081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115969"/>
              <a:gd name="connsiteY0" fmla="*/ 0 h 4736306"/>
              <a:gd name="connsiteX1" fmla="*/ 7097713 w 7115969"/>
              <a:gd name="connsiteY1" fmla="*/ 793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115969"/>
              <a:gd name="connsiteY0" fmla="*/ 0 h 4736306"/>
              <a:gd name="connsiteX1" fmla="*/ 7097713 w 7115969"/>
              <a:gd name="connsiteY1" fmla="*/ 793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097713"/>
              <a:gd name="connsiteY0" fmla="*/ 0 h 4736306"/>
              <a:gd name="connsiteX1" fmla="*/ 7097713 w 7097713"/>
              <a:gd name="connsiteY1" fmla="*/ 793 h 4736306"/>
              <a:gd name="connsiteX2" fmla="*/ 7094538 w 7097713"/>
              <a:gd name="connsiteY2" fmla="*/ 4636294 h 4736306"/>
              <a:gd name="connsiteX3" fmla="*/ 5560219 w 7097713"/>
              <a:gd name="connsiteY3" fmla="*/ 4638676 h 4736306"/>
              <a:gd name="connsiteX4" fmla="*/ 5331619 w 7097713"/>
              <a:gd name="connsiteY4" fmla="*/ 4736306 h 4736306"/>
              <a:gd name="connsiteX5" fmla="*/ 0 w 7097713"/>
              <a:gd name="connsiteY5" fmla="*/ 4736306 h 4736306"/>
              <a:gd name="connsiteX6" fmla="*/ 0 w 7097713"/>
              <a:gd name="connsiteY6" fmla="*/ 0 h 4736306"/>
              <a:gd name="connsiteX0" fmla="*/ 0 w 7097713"/>
              <a:gd name="connsiteY0" fmla="*/ 0 h 4736306"/>
              <a:gd name="connsiteX1" fmla="*/ 7097713 w 7097713"/>
              <a:gd name="connsiteY1" fmla="*/ 793 h 4736306"/>
              <a:gd name="connsiteX2" fmla="*/ 7094538 w 7097713"/>
              <a:gd name="connsiteY2" fmla="*/ 4636294 h 4736306"/>
              <a:gd name="connsiteX3" fmla="*/ 5560219 w 7097713"/>
              <a:gd name="connsiteY3" fmla="*/ 4638676 h 4736306"/>
              <a:gd name="connsiteX4" fmla="*/ 5331619 w 7097713"/>
              <a:gd name="connsiteY4" fmla="*/ 4736306 h 4736306"/>
              <a:gd name="connsiteX5" fmla="*/ 0 w 7097713"/>
              <a:gd name="connsiteY5" fmla="*/ 4736306 h 4736306"/>
              <a:gd name="connsiteX6" fmla="*/ 0 w 7097713"/>
              <a:gd name="connsiteY6" fmla="*/ 0 h 4736306"/>
              <a:gd name="connsiteX0" fmla="*/ 2070463 w 9168176"/>
              <a:gd name="connsiteY0" fmla="*/ 0 h 4742838"/>
              <a:gd name="connsiteX1" fmla="*/ 9168176 w 9168176"/>
              <a:gd name="connsiteY1" fmla="*/ 793 h 4742838"/>
              <a:gd name="connsiteX2" fmla="*/ 9165001 w 9168176"/>
              <a:gd name="connsiteY2" fmla="*/ 4636294 h 4742838"/>
              <a:gd name="connsiteX3" fmla="*/ 7630682 w 9168176"/>
              <a:gd name="connsiteY3" fmla="*/ 4638676 h 4742838"/>
              <a:gd name="connsiteX4" fmla="*/ 7402082 w 9168176"/>
              <a:gd name="connsiteY4" fmla="*/ 4736306 h 4742838"/>
              <a:gd name="connsiteX5" fmla="*/ 0 w 9168176"/>
              <a:gd name="connsiteY5" fmla="*/ 4742838 h 4742838"/>
              <a:gd name="connsiteX6" fmla="*/ 2070463 w 9168176"/>
              <a:gd name="connsiteY6" fmla="*/ 0 h 4742838"/>
              <a:gd name="connsiteX0" fmla="*/ 0 w 9174708"/>
              <a:gd name="connsiteY0" fmla="*/ 730727 h 4742045"/>
              <a:gd name="connsiteX1" fmla="*/ 9174708 w 9174708"/>
              <a:gd name="connsiteY1" fmla="*/ 0 h 4742045"/>
              <a:gd name="connsiteX2" fmla="*/ 9171533 w 9174708"/>
              <a:gd name="connsiteY2" fmla="*/ 4635501 h 4742045"/>
              <a:gd name="connsiteX3" fmla="*/ 7637214 w 9174708"/>
              <a:gd name="connsiteY3" fmla="*/ 4637883 h 4742045"/>
              <a:gd name="connsiteX4" fmla="*/ 7408614 w 9174708"/>
              <a:gd name="connsiteY4" fmla="*/ 4735513 h 4742045"/>
              <a:gd name="connsiteX5" fmla="*/ 6532 w 9174708"/>
              <a:gd name="connsiteY5" fmla="*/ 4742045 h 4742045"/>
              <a:gd name="connsiteX6" fmla="*/ 0 w 9174708"/>
              <a:gd name="connsiteY6" fmla="*/ 730727 h 4742045"/>
              <a:gd name="connsiteX0" fmla="*/ 0 w 9172111"/>
              <a:gd name="connsiteY0" fmla="*/ 51459 h 4062777"/>
              <a:gd name="connsiteX1" fmla="*/ 9168176 w 9172111"/>
              <a:gd name="connsiteY1" fmla="*/ 0 h 4062777"/>
              <a:gd name="connsiteX2" fmla="*/ 9171533 w 9172111"/>
              <a:gd name="connsiteY2" fmla="*/ 3956233 h 4062777"/>
              <a:gd name="connsiteX3" fmla="*/ 7637214 w 9172111"/>
              <a:gd name="connsiteY3" fmla="*/ 3958615 h 4062777"/>
              <a:gd name="connsiteX4" fmla="*/ 7408614 w 9172111"/>
              <a:gd name="connsiteY4" fmla="*/ 4056245 h 4062777"/>
              <a:gd name="connsiteX5" fmla="*/ 6532 w 9172111"/>
              <a:gd name="connsiteY5" fmla="*/ 4062777 h 4062777"/>
              <a:gd name="connsiteX6" fmla="*/ 0 w 9172111"/>
              <a:gd name="connsiteY6" fmla="*/ 51459 h 4062777"/>
              <a:gd name="connsiteX0" fmla="*/ 0 w 9172111"/>
              <a:gd name="connsiteY0" fmla="*/ 0 h 4011318"/>
              <a:gd name="connsiteX1" fmla="*/ 9168176 w 9172111"/>
              <a:gd name="connsiteY1" fmla="*/ 66106 h 4011318"/>
              <a:gd name="connsiteX2" fmla="*/ 9171533 w 9172111"/>
              <a:gd name="connsiteY2" fmla="*/ 3904774 h 4011318"/>
              <a:gd name="connsiteX3" fmla="*/ 7637214 w 9172111"/>
              <a:gd name="connsiteY3" fmla="*/ 3907156 h 4011318"/>
              <a:gd name="connsiteX4" fmla="*/ 7408614 w 9172111"/>
              <a:gd name="connsiteY4" fmla="*/ 4004786 h 4011318"/>
              <a:gd name="connsiteX5" fmla="*/ 6532 w 9172111"/>
              <a:gd name="connsiteY5" fmla="*/ 4011318 h 4011318"/>
              <a:gd name="connsiteX6" fmla="*/ 0 w 9172111"/>
              <a:gd name="connsiteY6" fmla="*/ 0 h 4011318"/>
              <a:gd name="connsiteX0" fmla="*/ 0 w 9181239"/>
              <a:gd name="connsiteY0" fmla="*/ 5739 h 4017057"/>
              <a:gd name="connsiteX1" fmla="*/ 9181239 w 9181239"/>
              <a:gd name="connsiteY1" fmla="*/ 0 h 4017057"/>
              <a:gd name="connsiteX2" fmla="*/ 9171533 w 9181239"/>
              <a:gd name="connsiteY2" fmla="*/ 3910513 h 4017057"/>
              <a:gd name="connsiteX3" fmla="*/ 7637214 w 9181239"/>
              <a:gd name="connsiteY3" fmla="*/ 3912895 h 4017057"/>
              <a:gd name="connsiteX4" fmla="*/ 7408614 w 9181239"/>
              <a:gd name="connsiteY4" fmla="*/ 4010525 h 4017057"/>
              <a:gd name="connsiteX5" fmla="*/ 6532 w 9181239"/>
              <a:gd name="connsiteY5" fmla="*/ 4017057 h 4017057"/>
              <a:gd name="connsiteX6" fmla="*/ 0 w 9181239"/>
              <a:gd name="connsiteY6" fmla="*/ 5739 h 4017057"/>
              <a:gd name="connsiteX0" fmla="*/ 19735 w 9174848"/>
              <a:gd name="connsiteY0" fmla="*/ 0 h 4017850"/>
              <a:gd name="connsiteX1" fmla="*/ 9174848 w 9174848"/>
              <a:gd name="connsiteY1" fmla="*/ 793 h 4017850"/>
              <a:gd name="connsiteX2" fmla="*/ 9165142 w 9174848"/>
              <a:gd name="connsiteY2" fmla="*/ 3911306 h 4017850"/>
              <a:gd name="connsiteX3" fmla="*/ 7630823 w 9174848"/>
              <a:gd name="connsiteY3" fmla="*/ 3913688 h 4017850"/>
              <a:gd name="connsiteX4" fmla="*/ 7402223 w 9174848"/>
              <a:gd name="connsiteY4" fmla="*/ 4011318 h 4017850"/>
              <a:gd name="connsiteX5" fmla="*/ 141 w 9174848"/>
              <a:gd name="connsiteY5" fmla="*/ 4017850 h 4017850"/>
              <a:gd name="connsiteX6" fmla="*/ 19735 w 9174848"/>
              <a:gd name="connsiteY6" fmla="*/ 0 h 4017850"/>
              <a:gd name="connsiteX0" fmla="*/ 19735 w 9174848"/>
              <a:gd name="connsiteY0" fmla="*/ 0 h 4011318"/>
              <a:gd name="connsiteX1" fmla="*/ 9174848 w 9174848"/>
              <a:gd name="connsiteY1" fmla="*/ 793 h 4011318"/>
              <a:gd name="connsiteX2" fmla="*/ 9165142 w 9174848"/>
              <a:gd name="connsiteY2" fmla="*/ 3911306 h 4011318"/>
              <a:gd name="connsiteX3" fmla="*/ 7630823 w 9174848"/>
              <a:gd name="connsiteY3" fmla="*/ 3913688 h 4011318"/>
              <a:gd name="connsiteX4" fmla="*/ 7402223 w 9174848"/>
              <a:gd name="connsiteY4" fmla="*/ 4011318 h 4011318"/>
              <a:gd name="connsiteX5" fmla="*/ 141 w 9174848"/>
              <a:gd name="connsiteY5" fmla="*/ 4004787 h 4011318"/>
              <a:gd name="connsiteX6" fmla="*/ 19735 w 9174848"/>
              <a:gd name="connsiteY6" fmla="*/ 0 h 4011318"/>
              <a:gd name="connsiteX0" fmla="*/ 6004 w 9175017"/>
              <a:gd name="connsiteY0" fmla="*/ 0 h 4567315"/>
              <a:gd name="connsiteX1" fmla="*/ 9175017 w 9175017"/>
              <a:gd name="connsiteY1" fmla="*/ 556790 h 4567315"/>
              <a:gd name="connsiteX2" fmla="*/ 9165311 w 9175017"/>
              <a:gd name="connsiteY2" fmla="*/ 4467303 h 4567315"/>
              <a:gd name="connsiteX3" fmla="*/ 7630992 w 9175017"/>
              <a:gd name="connsiteY3" fmla="*/ 4469685 h 4567315"/>
              <a:gd name="connsiteX4" fmla="*/ 7402392 w 9175017"/>
              <a:gd name="connsiteY4" fmla="*/ 4567315 h 4567315"/>
              <a:gd name="connsiteX5" fmla="*/ 310 w 9175017"/>
              <a:gd name="connsiteY5" fmla="*/ 4560784 h 4567315"/>
              <a:gd name="connsiteX6" fmla="*/ 6004 w 9175017"/>
              <a:gd name="connsiteY6" fmla="*/ 0 h 4567315"/>
              <a:gd name="connsiteX0" fmla="*/ 6004 w 9188917"/>
              <a:gd name="connsiteY0" fmla="*/ 0 h 4567315"/>
              <a:gd name="connsiteX1" fmla="*/ 9188917 w 9188917"/>
              <a:gd name="connsiteY1" fmla="*/ 7744 h 4567315"/>
              <a:gd name="connsiteX2" fmla="*/ 9165311 w 9188917"/>
              <a:gd name="connsiteY2" fmla="*/ 4467303 h 4567315"/>
              <a:gd name="connsiteX3" fmla="*/ 7630992 w 9188917"/>
              <a:gd name="connsiteY3" fmla="*/ 4469685 h 4567315"/>
              <a:gd name="connsiteX4" fmla="*/ 7402392 w 9188917"/>
              <a:gd name="connsiteY4" fmla="*/ 4567315 h 4567315"/>
              <a:gd name="connsiteX5" fmla="*/ 310 w 9188917"/>
              <a:gd name="connsiteY5" fmla="*/ 4560784 h 4567315"/>
              <a:gd name="connsiteX6" fmla="*/ 6004 w 9188917"/>
              <a:gd name="connsiteY6" fmla="*/ 0 h 4567315"/>
              <a:gd name="connsiteX0" fmla="*/ 6004 w 9165371"/>
              <a:gd name="connsiteY0" fmla="*/ 0 h 4567315"/>
              <a:gd name="connsiteX1" fmla="*/ 9099328 w 9165371"/>
              <a:gd name="connsiteY1" fmla="*/ 93750 h 4567315"/>
              <a:gd name="connsiteX2" fmla="*/ 9165311 w 9165371"/>
              <a:gd name="connsiteY2" fmla="*/ 4467303 h 4567315"/>
              <a:gd name="connsiteX3" fmla="*/ 7630992 w 9165371"/>
              <a:gd name="connsiteY3" fmla="*/ 4469685 h 4567315"/>
              <a:gd name="connsiteX4" fmla="*/ 7402392 w 9165371"/>
              <a:gd name="connsiteY4" fmla="*/ 4567315 h 4567315"/>
              <a:gd name="connsiteX5" fmla="*/ 310 w 9165371"/>
              <a:gd name="connsiteY5" fmla="*/ 4560784 h 4567315"/>
              <a:gd name="connsiteX6" fmla="*/ 6004 w 9165371"/>
              <a:gd name="connsiteY6" fmla="*/ 0 h 4567315"/>
              <a:gd name="connsiteX0" fmla="*/ 6004 w 9174583"/>
              <a:gd name="connsiteY0" fmla="*/ 0 h 4567315"/>
              <a:gd name="connsiteX1" fmla="*/ 9174583 w 9174583"/>
              <a:gd name="connsiteY1" fmla="*/ 577 h 4567315"/>
              <a:gd name="connsiteX2" fmla="*/ 9165311 w 9174583"/>
              <a:gd name="connsiteY2" fmla="*/ 4467303 h 4567315"/>
              <a:gd name="connsiteX3" fmla="*/ 7630992 w 9174583"/>
              <a:gd name="connsiteY3" fmla="*/ 4469685 h 4567315"/>
              <a:gd name="connsiteX4" fmla="*/ 7402392 w 9174583"/>
              <a:gd name="connsiteY4" fmla="*/ 4567315 h 4567315"/>
              <a:gd name="connsiteX5" fmla="*/ 310 w 9174583"/>
              <a:gd name="connsiteY5" fmla="*/ 4560784 h 4567315"/>
              <a:gd name="connsiteX6" fmla="*/ 6004 w 9174583"/>
              <a:gd name="connsiteY6" fmla="*/ 0 h 4567315"/>
              <a:gd name="connsiteX0" fmla="*/ 149060 w 9174296"/>
              <a:gd name="connsiteY0" fmla="*/ 146350 h 4566738"/>
              <a:gd name="connsiteX1" fmla="*/ 9174296 w 9174296"/>
              <a:gd name="connsiteY1" fmla="*/ 0 h 4566738"/>
              <a:gd name="connsiteX2" fmla="*/ 9165024 w 9174296"/>
              <a:gd name="connsiteY2" fmla="*/ 4466726 h 4566738"/>
              <a:gd name="connsiteX3" fmla="*/ 7630705 w 9174296"/>
              <a:gd name="connsiteY3" fmla="*/ 4469108 h 4566738"/>
              <a:gd name="connsiteX4" fmla="*/ 7402105 w 9174296"/>
              <a:gd name="connsiteY4" fmla="*/ 4566738 h 4566738"/>
              <a:gd name="connsiteX5" fmla="*/ 23 w 9174296"/>
              <a:gd name="connsiteY5" fmla="*/ 4560207 h 4566738"/>
              <a:gd name="connsiteX6" fmla="*/ 149060 w 9174296"/>
              <a:gd name="connsiteY6" fmla="*/ 146350 h 4566738"/>
              <a:gd name="connsiteX0" fmla="*/ 0 w 9175746"/>
              <a:gd name="connsiteY0" fmla="*/ 3006 h 4566738"/>
              <a:gd name="connsiteX1" fmla="*/ 9175746 w 9175746"/>
              <a:gd name="connsiteY1" fmla="*/ 0 h 4566738"/>
              <a:gd name="connsiteX2" fmla="*/ 9166474 w 9175746"/>
              <a:gd name="connsiteY2" fmla="*/ 4466726 h 4566738"/>
              <a:gd name="connsiteX3" fmla="*/ 7632155 w 9175746"/>
              <a:gd name="connsiteY3" fmla="*/ 4469108 h 4566738"/>
              <a:gd name="connsiteX4" fmla="*/ 7403555 w 9175746"/>
              <a:gd name="connsiteY4" fmla="*/ 4566738 h 4566738"/>
              <a:gd name="connsiteX5" fmla="*/ 1473 w 9175746"/>
              <a:gd name="connsiteY5" fmla="*/ 4560207 h 4566738"/>
              <a:gd name="connsiteX6" fmla="*/ 0 w 9175746"/>
              <a:gd name="connsiteY6" fmla="*/ 3006 h 4566738"/>
              <a:gd name="connsiteX0" fmla="*/ 0 w 9175746"/>
              <a:gd name="connsiteY0" fmla="*/ 3006 h 4566738"/>
              <a:gd name="connsiteX1" fmla="*/ 9175746 w 9175746"/>
              <a:gd name="connsiteY1" fmla="*/ 0 h 4566738"/>
              <a:gd name="connsiteX2" fmla="*/ 9166474 w 9175746"/>
              <a:gd name="connsiteY2" fmla="*/ 4466726 h 4566738"/>
              <a:gd name="connsiteX3" fmla="*/ 7632155 w 9175746"/>
              <a:gd name="connsiteY3" fmla="*/ 4469108 h 4566738"/>
              <a:gd name="connsiteX4" fmla="*/ 7403555 w 9175746"/>
              <a:gd name="connsiteY4" fmla="*/ 4566738 h 4566738"/>
              <a:gd name="connsiteX5" fmla="*/ 94646 w 9175746"/>
              <a:gd name="connsiteY5" fmla="*/ 4517205 h 4566738"/>
              <a:gd name="connsiteX6" fmla="*/ 0 w 9175746"/>
              <a:gd name="connsiteY6" fmla="*/ 3006 h 4566738"/>
              <a:gd name="connsiteX0" fmla="*/ 0 w 9175746"/>
              <a:gd name="connsiteY0" fmla="*/ 3006 h 4574542"/>
              <a:gd name="connsiteX1" fmla="*/ 9175746 w 9175746"/>
              <a:gd name="connsiteY1" fmla="*/ 0 h 4574542"/>
              <a:gd name="connsiteX2" fmla="*/ 9166474 w 9175746"/>
              <a:gd name="connsiteY2" fmla="*/ 4466726 h 4574542"/>
              <a:gd name="connsiteX3" fmla="*/ 7632155 w 9175746"/>
              <a:gd name="connsiteY3" fmla="*/ 4469108 h 4574542"/>
              <a:gd name="connsiteX4" fmla="*/ 7403555 w 9175746"/>
              <a:gd name="connsiteY4" fmla="*/ 4566738 h 4574542"/>
              <a:gd name="connsiteX5" fmla="*/ 1473 w 9175746"/>
              <a:gd name="connsiteY5" fmla="*/ 4574542 h 4574542"/>
              <a:gd name="connsiteX6" fmla="*/ 0 w 9175746"/>
              <a:gd name="connsiteY6" fmla="*/ 3006 h 4574542"/>
              <a:gd name="connsiteX0" fmla="*/ 0 w 9175746"/>
              <a:gd name="connsiteY0" fmla="*/ 3006 h 4574542"/>
              <a:gd name="connsiteX1" fmla="*/ 9175746 w 9175746"/>
              <a:gd name="connsiteY1" fmla="*/ 0 h 4574542"/>
              <a:gd name="connsiteX2" fmla="*/ 9166474 w 9175746"/>
              <a:gd name="connsiteY2" fmla="*/ 4466726 h 4574542"/>
              <a:gd name="connsiteX3" fmla="*/ 7632155 w 9175746"/>
              <a:gd name="connsiteY3" fmla="*/ 4469108 h 4574542"/>
              <a:gd name="connsiteX4" fmla="*/ 7403555 w 9175746"/>
              <a:gd name="connsiteY4" fmla="*/ 4573905 h 4574542"/>
              <a:gd name="connsiteX5" fmla="*/ 1473 w 9175746"/>
              <a:gd name="connsiteY5" fmla="*/ 4574542 h 4574542"/>
              <a:gd name="connsiteX6" fmla="*/ 0 w 9175746"/>
              <a:gd name="connsiteY6" fmla="*/ 3006 h 4574542"/>
              <a:gd name="connsiteX0" fmla="*/ 0 w 9175746"/>
              <a:gd name="connsiteY0" fmla="*/ 3006 h 4574542"/>
              <a:gd name="connsiteX1" fmla="*/ 9175746 w 9175746"/>
              <a:gd name="connsiteY1" fmla="*/ 0 h 4574542"/>
              <a:gd name="connsiteX2" fmla="*/ 9166474 w 9175746"/>
              <a:gd name="connsiteY2" fmla="*/ 4466726 h 4574542"/>
              <a:gd name="connsiteX3" fmla="*/ 7642905 w 9175746"/>
              <a:gd name="connsiteY3" fmla="*/ 4476275 h 4574542"/>
              <a:gd name="connsiteX4" fmla="*/ 7403555 w 9175746"/>
              <a:gd name="connsiteY4" fmla="*/ 4573905 h 4574542"/>
              <a:gd name="connsiteX5" fmla="*/ 1473 w 9175746"/>
              <a:gd name="connsiteY5" fmla="*/ 4574542 h 4574542"/>
              <a:gd name="connsiteX6" fmla="*/ 0 w 9175746"/>
              <a:gd name="connsiteY6" fmla="*/ 3006 h 4574542"/>
              <a:gd name="connsiteX0" fmla="*/ 0 w 9175746"/>
              <a:gd name="connsiteY0" fmla="*/ 3006 h 4577489"/>
              <a:gd name="connsiteX1" fmla="*/ 9175746 w 9175746"/>
              <a:gd name="connsiteY1" fmla="*/ 0 h 4577489"/>
              <a:gd name="connsiteX2" fmla="*/ 9166474 w 9175746"/>
              <a:gd name="connsiteY2" fmla="*/ 4466726 h 4577489"/>
              <a:gd name="connsiteX3" fmla="*/ 7642905 w 9175746"/>
              <a:gd name="connsiteY3" fmla="*/ 4476275 h 4577489"/>
              <a:gd name="connsiteX4" fmla="*/ 7417889 w 9175746"/>
              <a:gd name="connsiteY4" fmla="*/ 4577489 h 4577489"/>
              <a:gd name="connsiteX5" fmla="*/ 1473 w 9175746"/>
              <a:gd name="connsiteY5" fmla="*/ 4574542 h 4577489"/>
              <a:gd name="connsiteX6" fmla="*/ 0 w 9175746"/>
              <a:gd name="connsiteY6" fmla="*/ 3006 h 4577489"/>
              <a:gd name="connsiteX0" fmla="*/ 0 w 9175746"/>
              <a:gd name="connsiteY0" fmla="*/ 3006 h 4577489"/>
              <a:gd name="connsiteX1" fmla="*/ 9175746 w 9175746"/>
              <a:gd name="connsiteY1" fmla="*/ 0 h 4577489"/>
              <a:gd name="connsiteX2" fmla="*/ 9166474 w 9175746"/>
              <a:gd name="connsiteY2" fmla="*/ 4466726 h 4577489"/>
              <a:gd name="connsiteX3" fmla="*/ 7642905 w 9175746"/>
              <a:gd name="connsiteY3" fmla="*/ 4476275 h 4577489"/>
              <a:gd name="connsiteX4" fmla="*/ 7410722 w 9175746"/>
              <a:gd name="connsiteY4" fmla="*/ 4577489 h 4577489"/>
              <a:gd name="connsiteX5" fmla="*/ 1473 w 9175746"/>
              <a:gd name="connsiteY5" fmla="*/ 4574542 h 4577489"/>
              <a:gd name="connsiteX6" fmla="*/ 0 w 9175746"/>
              <a:gd name="connsiteY6" fmla="*/ 3006 h 4577489"/>
              <a:gd name="connsiteX0" fmla="*/ 0 w 9175746"/>
              <a:gd name="connsiteY0" fmla="*/ 3006 h 4577489"/>
              <a:gd name="connsiteX1" fmla="*/ 9175746 w 9175746"/>
              <a:gd name="connsiteY1" fmla="*/ 0 h 4577489"/>
              <a:gd name="connsiteX2" fmla="*/ 9166474 w 9175746"/>
              <a:gd name="connsiteY2" fmla="*/ 4466726 h 4577489"/>
              <a:gd name="connsiteX3" fmla="*/ 7642905 w 9175746"/>
              <a:gd name="connsiteY3" fmla="*/ 4476275 h 4577489"/>
              <a:gd name="connsiteX4" fmla="*/ 7399972 w 9175746"/>
              <a:gd name="connsiteY4" fmla="*/ 4577489 h 4577489"/>
              <a:gd name="connsiteX5" fmla="*/ 1473 w 9175746"/>
              <a:gd name="connsiteY5" fmla="*/ 4574542 h 4577489"/>
              <a:gd name="connsiteX6" fmla="*/ 0 w 9175746"/>
              <a:gd name="connsiteY6" fmla="*/ 3006 h 4577489"/>
              <a:gd name="connsiteX0" fmla="*/ 0 w 9175746"/>
              <a:gd name="connsiteY0" fmla="*/ 3006 h 4577489"/>
              <a:gd name="connsiteX1" fmla="*/ 9175746 w 9175746"/>
              <a:gd name="connsiteY1" fmla="*/ 0 h 4577489"/>
              <a:gd name="connsiteX2" fmla="*/ 9119887 w 9175746"/>
              <a:gd name="connsiteY2" fmla="*/ 4420139 h 4577489"/>
              <a:gd name="connsiteX3" fmla="*/ 7642905 w 9175746"/>
              <a:gd name="connsiteY3" fmla="*/ 4476275 h 4577489"/>
              <a:gd name="connsiteX4" fmla="*/ 7399972 w 9175746"/>
              <a:gd name="connsiteY4" fmla="*/ 4577489 h 4577489"/>
              <a:gd name="connsiteX5" fmla="*/ 1473 w 9175746"/>
              <a:gd name="connsiteY5" fmla="*/ 4574542 h 4577489"/>
              <a:gd name="connsiteX6" fmla="*/ 0 w 9175746"/>
              <a:gd name="connsiteY6" fmla="*/ 3006 h 4577489"/>
              <a:gd name="connsiteX0" fmla="*/ 0 w 9175755"/>
              <a:gd name="connsiteY0" fmla="*/ 3006 h 4577489"/>
              <a:gd name="connsiteX1" fmla="*/ 9175746 w 9175755"/>
              <a:gd name="connsiteY1" fmla="*/ 0 h 4577489"/>
              <a:gd name="connsiteX2" fmla="*/ 9173641 w 9175755"/>
              <a:gd name="connsiteY2" fmla="*/ 4484643 h 4577489"/>
              <a:gd name="connsiteX3" fmla="*/ 7642905 w 9175755"/>
              <a:gd name="connsiteY3" fmla="*/ 4476275 h 4577489"/>
              <a:gd name="connsiteX4" fmla="*/ 7399972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42905 w 9175755"/>
              <a:gd name="connsiteY3" fmla="*/ 4476275 h 4577489"/>
              <a:gd name="connsiteX4" fmla="*/ 7399972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42905 w 9175755"/>
              <a:gd name="connsiteY3" fmla="*/ 4476275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35738 w 9175755"/>
              <a:gd name="connsiteY3" fmla="*/ 4476275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35738 w 9175755"/>
              <a:gd name="connsiteY3" fmla="*/ 4479859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35738 w 9175755"/>
              <a:gd name="connsiteY3" fmla="*/ 4479859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81060 h 4577489"/>
              <a:gd name="connsiteX3" fmla="*/ 7635738 w 9175755"/>
              <a:gd name="connsiteY3" fmla="*/ 4479859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9281"/>
              <a:gd name="connsiteX1" fmla="*/ 9175746 w 9175755"/>
              <a:gd name="connsiteY1" fmla="*/ 0 h 4579281"/>
              <a:gd name="connsiteX2" fmla="*/ 9173641 w 9175755"/>
              <a:gd name="connsiteY2" fmla="*/ 4481060 h 4579281"/>
              <a:gd name="connsiteX3" fmla="*/ 7635738 w 9175755"/>
              <a:gd name="connsiteY3" fmla="*/ 4479859 h 4579281"/>
              <a:gd name="connsiteX4" fmla="*/ 7408931 w 9175755"/>
              <a:gd name="connsiteY4" fmla="*/ 4579281 h 4579281"/>
              <a:gd name="connsiteX5" fmla="*/ 1473 w 9175755"/>
              <a:gd name="connsiteY5" fmla="*/ 4574542 h 4579281"/>
              <a:gd name="connsiteX6" fmla="*/ 0 w 9175755"/>
              <a:gd name="connsiteY6" fmla="*/ 3006 h 4579281"/>
              <a:gd name="connsiteX0" fmla="*/ 0 w 9175755"/>
              <a:gd name="connsiteY0" fmla="*/ 3006 h 4579281"/>
              <a:gd name="connsiteX1" fmla="*/ 9175746 w 9175755"/>
              <a:gd name="connsiteY1" fmla="*/ 0 h 4579281"/>
              <a:gd name="connsiteX2" fmla="*/ 9173641 w 9175755"/>
              <a:gd name="connsiteY2" fmla="*/ 4481060 h 4579281"/>
              <a:gd name="connsiteX3" fmla="*/ 7637530 w 9175755"/>
              <a:gd name="connsiteY3" fmla="*/ 4481651 h 4579281"/>
              <a:gd name="connsiteX4" fmla="*/ 7408931 w 9175755"/>
              <a:gd name="connsiteY4" fmla="*/ 4579281 h 4579281"/>
              <a:gd name="connsiteX5" fmla="*/ 1473 w 9175755"/>
              <a:gd name="connsiteY5" fmla="*/ 4574542 h 4579281"/>
              <a:gd name="connsiteX6" fmla="*/ 0 w 9175755"/>
              <a:gd name="connsiteY6" fmla="*/ 3006 h 4579281"/>
              <a:gd name="connsiteX0" fmla="*/ 0 w 9175755"/>
              <a:gd name="connsiteY0" fmla="*/ 3006 h 4579281"/>
              <a:gd name="connsiteX1" fmla="*/ 9175746 w 9175755"/>
              <a:gd name="connsiteY1" fmla="*/ 0 h 4579281"/>
              <a:gd name="connsiteX2" fmla="*/ 9173641 w 9175755"/>
              <a:gd name="connsiteY2" fmla="*/ 4481060 h 4579281"/>
              <a:gd name="connsiteX3" fmla="*/ 7637530 w 9175755"/>
              <a:gd name="connsiteY3" fmla="*/ 4481651 h 4579281"/>
              <a:gd name="connsiteX4" fmla="*/ 7408931 w 9175755"/>
              <a:gd name="connsiteY4" fmla="*/ 4579281 h 4579281"/>
              <a:gd name="connsiteX5" fmla="*/ 37310 w 9175755"/>
              <a:gd name="connsiteY5" fmla="*/ 4554832 h 4579281"/>
              <a:gd name="connsiteX6" fmla="*/ 0 w 9175755"/>
              <a:gd name="connsiteY6" fmla="*/ 3006 h 4579281"/>
              <a:gd name="connsiteX0" fmla="*/ 0 w 9175755"/>
              <a:gd name="connsiteY0" fmla="*/ 3006 h 4579281"/>
              <a:gd name="connsiteX1" fmla="*/ 9175746 w 9175755"/>
              <a:gd name="connsiteY1" fmla="*/ 0 h 4579281"/>
              <a:gd name="connsiteX2" fmla="*/ 9173641 w 9175755"/>
              <a:gd name="connsiteY2" fmla="*/ 4481060 h 4579281"/>
              <a:gd name="connsiteX3" fmla="*/ 7637530 w 9175755"/>
              <a:gd name="connsiteY3" fmla="*/ 4481651 h 4579281"/>
              <a:gd name="connsiteX4" fmla="*/ 7408931 w 9175755"/>
              <a:gd name="connsiteY4" fmla="*/ 4579281 h 4579281"/>
              <a:gd name="connsiteX5" fmla="*/ 1474 w 9175755"/>
              <a:gd name="connsiteY5" fmla="*/ 4578125 h 4579281"/>
              <a:gd name="connsiteX6" fmla="*/ 0 w 9175755"/>
              <a:gd name="connsiteY6" fmla="*/ 3006 h 457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55" h="4579281">
                <a:moveTo>
                  <a:pt x="0" y="3006"/>
                </a:moveTo>
                <a:lnTo>
                  <a:pt x="9175746" y="0"/>
                </a:lnTo>
                <a:cubicBezTo>
                  <a:pt x="9175746" y="872332"/>
                  <a:pt x="9176021" y="2857840"/>
                  <a:pt x="9173641" y="4481060"/>
                </a:cubicBezTo>
                <a:lnTo>
                  <a:pt x="7637530" y="4481651"/>
                </a:lnTo>
                <a:cubicBezTo>
                  <a:pt x="7512911" y="4482445"/>
                  <a:pt x="7540694" y="4578487"/>
                  <a:pt x="7408931" y="4579281"/>
                </a:cubicBezTo>
                <a:lnTo>
                  <a:pt x="1474" y="4578125"/>
                </a:lnTo>
                <a:cubicBezTo>
                  <a:pt x="-703" y="3241019"/>
                  <a:pt x="2177" y="1340112"/>
                  <a:pt x="0" y="3006"/>
                </a:cubicBezTo>
                <a:close/>
              </a:path>
            </a:pathLst>
          </a:custGeom>
          <a:solidFill>
            <a:srgbClr val="DFDFE0"/>
          </a:solidFill>
          <a:ln>
            <a:noFill/>
          </a:ln>
        </p:spPr>
        <p:txBody>
          <a:bodyPr lIns="6840000" rIns="0" bIns="0" rtlCol="0" anchor="ctr">
            <a:normAutofit/>
          </a:bodyPr>
          <a:lstStyle>
            <a:lvl1pPr marL="0" marR="0" indent="0" algn="l" defTabSz="1219170" rtl="0" eaLnBrk="1" fontAlgn="auto" latinLnBrk="0" hangingPunct="1">
              <a:lnSpc>
                <a:spcPct val="100000"/>
              </a:lnSpc>
              <a:spcBef>
                <a:spcPct val="20000"/>
              </a:spcBef>
              <a:spcAft>
                <a:spcPts val="0"/>
              </a:spcAft>
              <a:buClrTx/>
              <a:buSzTx/>
              <a:buFont typeface="Arial" panose="020B0604020202020204" pitchFamily="34" charset="0"/>
              <a:buNone/>
              <a:tabLst/>
              <a:defRPr sz="1800" baseline="0">
                <a:solidFill>
                  <a:srgbClr val="4F4C4D"/>
                </a:solidFill>
              </a:defRPr>
            </a:lvl1pPr>
          </a:lstStyle>
          <a:p>
            <a:pPr lvl="0"/>
            <a:r>
              <a:rPr lang="en-US" noProof="0" dirty="0"/>
              <a:t>Click the ‘Pictures’ icon to add picture. </a:t>
            </a:r>
            <a:br>
              <a:rPr lang="en-US" noProof="0" dirty="0"/>
            </a:br>
            <a:r>
              <a:rPr lang="en-US" noProof="0" dirty="0"/>
              <a:t>Use the crop tool to resize the picture.</a:t>
            </a:r>
            <a:br>
              <a:rPr lang="en-US" noProof="0" dirty="0"/>
            </a:br>
            <a:br>
              <a:rPr lang="en-US" noProof="0" dirty="0"/>
            </a:br>
            <a:r>
              <a:rPr lang="en-US" noProof="0" dirty="0"/>
              <a:t>To fix alignment issues right-click the </a:t>
            </a:r>
            <a:br>
              <a:rPr lang="en-US" noProof="0" dirty="0"/>
            </a:br>
            <a:r>
              <a:rPr lang="en-US" noProof="0" dirty="0"/>
              <a:t>slide thumbnail and select ‘Reset slide.’</a:t>
            </a:r>
          </a:p>
        </p:txBody>
      </p:sp>
      <p:sp>
        <p:nvSpPr>
          <p:cNvPr id="2" name="Title 1"/>
          <p:cNvSpPr>
            <a:spLocks noGrp="1"/>
          </p:cNvSpPr>
          <p:nvPr>
            <p:ph type="ctrTitle" hasCustomPrompt="1"/>
          </p:nvPr>
        </p:nvSpPr>
        <p:spPr>
          <a:xfrm>
            <a:off x="1080000" y="972000"/>
            <a:ext cx="5040000" cy="1800000"/>
          </a:xfrm>
        </p:spPr>
        <p:txBody>
          <a:bodyPr anchor="t" anchorCtr="0"/>
          <a:lstStyle>
            <a:lvl1pPr>
              <a:defRPr sz="4000">
                <a:solidFill>
                  <a:srgbClr val="003A69"/>
                </a:solidFill>
              </a:defRPr>
            </a:lvl1pPr>
          </a:lstStyle>
          <a:p>
            <a:r>
              <a:rPr lang="en-US" dirty="0"/>
              <a:t>Title slide with</a:t>
            </a:r>
            <a:br>
              <a:rPr lang="en-US" dirty="0"/>
            </a:br>
            <a:r>
              <a:rPr lang="en-US" dirty="0"/>
              <a:t>bright picture in</a:t>
            </a:r>
            <a:br>
              <a:rPr lang="en-US" dirty="0"/>
            </a:br>
            <a:r>
              <a:rPr lang="en-US" dirty="0"/>
              <a:t>the background</a:t>
            </a:r>
            <a:endParaRPr lang="en-NZ" dirty="0"/>
          </a:p>
        </p:txBody>
      </p:sp>
      <p:sp>
        <p:nvSpPr>
          <p:cNvPr id="6" name="Freeform 6"/>
          <p:cNvSpPr>
            <a:spLocks noEditPoints="1"/>
          </p:cNvSpPr>
          <p:nvPr userDrawn="1"/>
        </p:nvSpPr>
        <p:spPr bwMode="auto">
          <a:xfrm>
            <a:off x="0" y="5949760"/>
            <a:ext cx="12192000" cy="194733"/>
          </a:xfrm>
          <a:custGeom>
            <a:avLst/>
            <a:gdLst>
              <a:gd name="T0" fmla="*/ 2147483646 w 28800"/>
              <a:gd name="T1" fmla="*/ 2147483646 h 462"/>
              <a:gd name="T2" fmla="*/ 2147483646 w 28800"/>
              <a:gd name="T3" fmla="*/ 2147483646 h 462"/>
              <a:gd name="T4" fmla="*/ 2147483646 w 28800"/>
              <a:gd name="T5" fmla="*/ 2147483646 h 462"/>
              <a:gd name="T6" fmla="*/ 0 w 28800"/>
              <a:gd name="T7" fmla="*/ 2147483646 h 462"/>
              <a:gd name="T8" fmla="*/ 0 w 28800"/>
              <a:gd name="T9" fmla="*/ 2147483646 h 462"/>
              <a:gd name="T10" fmla="*/ 2147483646 w 28800"/>
              <a:gd name="T11" fmla="*/ 2147483646 h 462"/>
              <a:gd name="T12" fmla="*/ 2147483646 w 28800"/>
              <a:gd name="T13" fmla="*/ 2147483646 h 462"/>
              <a:gd name="T14" fmla="*/ 2147483646 w 28800"/>
              <a:gd name="T15" fmla="*/ 2147483646 h 462"/>
              <a:gd name="T16" fmla="*/ 2147483646 w 28800"/>
              <a:gd name="T17" fmla="*/ 2147483646 h 462"/>
              <a:gd name="T18" fmla="*/ 2147483646 w 28800"/>
              <a:gd name="T19" fmla="*/ 2147483646 h 462"/>
              <a:gd name="T20" fmla="*/ 2147483646 w 28800"/>
              <a:gd name="T21" fmla="*/ 2147483646 h 462"/>
              <a:gd name="T22" fmla="*/ 2147483646 w 28800"/>
              <a:gd name="T23" fmla="*/ 2147483646 h 462"/>
              <a:gd name="T24" fmla="*/ 2147483646 w 28800"/>
              <a:gd name="T25" fmla="*/ 2147483646 h 462"/>
              <a:gd name="T26" fmla="*/ 2147483646 w 28800"/>
              <a:gd name="T27" fmla="*/ 2147483646 h 462"/>
              <a:gd name="T28" fmla="*/ 2147483646 w 28800"/>
              <a:gd name="T29" fmla="*/ 2147483646 h 462"/>
              <a:gd name="T30" fmla="*/ 2147483646 w 28800"/>
              <a:gd name="T31" fmla="*/ 2147483646 h 462"/>
              <a:gd name="T32" fmla="*/ 2147483646 w 28800"/>
              <a:gd name="T33" fmla="*/ 2147483646 h 462"/>
              <a:gd name="T34" fmla="*/ 2147483646 w 28800"/>
              <a:gd name="T35" fmla="*/ 2147483646 h 4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800" h="462">
                <a:moveTo>
                  <a:pt x="23977" y="1"/>
                </a:moveTo>
                <a:cubicBezTo>
                  <a:pt x="23875" y="0"/>
                  <a:pt x="23707" y="25"/>
                  <a:pt x="23570" y="181"/>
                </a:cubicBezTo>
                <a:cubicBezTo>
                  <a:pt x="23467" y="295"/>
                  <a:pt x="23360" y="310"/>
                  <a:pt x="23277" y="310"/>
                </a:cubicBezTo>
                <a:cubicBezTo>
                  <a:pt x="23025" y="310"/>
                  <a:pt x="0" y="310"/>
                  <a:pt x="0" y="310"/>
                </a:cubicBezTo>
                <a:cubicBezTo>
                  <a:pt x="0" y="462"/>
                  <a:pt x="0" y="462"/>
                  <a:pt x="0" y="462"/>
                </a:cubicBezTo>
                <a:cubicBezTo>
                  <a:pt x="0" y="462"/>
                  <a:pt x="23765" y="462"/>
                  <a:pt x="23767" y="462"/>
                </a:cubicBezTo>
                <a:cubicBezTo>
                  <a:pt x="23870" y="461"/>
                  <a:pt x="24034" y="434"/>
                  <a:pt x="24168" y="281"/>
                </a:cubicBezTo>
                <a:cubicBezTo>
                  <a:pt x="24271" y="167"/>
                  <a:pt x="24378" y="153"/>
                  <a:pt x="24461" y="153"/>
                </a:cubicBezTo>
                <a:cubicBezTo>
                  <a:pt x="24595" y="153"/>
                  <a:pt x="28800" y="153"/>
                  <a:pt x="28800" y="153"/>
                </a:cubicBezTo>
                <a:cubicBezTo>
                  <a:pt x="28800" y="1"/>
                  <a:pt x="28800" y="1"/>
                  <a:pt x="28800" y="1"/>
                </a:cubicBezTo>
                <a:lnTo>
                  <a:pt x="23977" y="1"/>
                </a:lnTo>
                <a:close/>
                <a:moveTo>
                  <a:pt x="24053" y="179"/>
                </a:moveTo>
                <a:cubicBezTo>
                  <a:pt x="23951" y="294"/>
                  <a:pt x="23844" y="307"/>
                  <a:pt x="23761" y="308"/>
                </a:cubicBezTo>
                <a:cubicBezTo>
                  <a:pt x="23660" y="308"/>
                  <a:pt x="23660" y="308"/>
                  <a:pt x="23660" y="308"/>
                </a:cubicBezTo>
                <a:cubicBezTo>
                  <a:pt x="23669" y="300"/>
                  <a:pt x="23677" y="292"/>
                  <a:pt x="23685" y="283"/>
                </a:cubicBezTo>
                <a:cubicBezTo>
                  <a:pt x="23787" y="169"/>
                  <a:pt x="23894" y="155"/>
                  <a:pt x="23977" y="154"/>
                </a:cubicBezTo>
                <a:cubicBezTo>
                  <a:pt x="24077" y="154"/>
                  <a:pt x="24077" y="154"/>
                  <a:pt x="24077" y="154"/>
                </a:cubicBezTo>
                <a:cubicBezTo>
                  <a:pt x="24069" y="162"/>
                  <a:pt x="24061" y="170"/>
                  <a:pt x="24053" y="179"/>
                </a:cubicBezTo>
              </a:path>
            </a:pathLst>
          </a:custGeom>
          <a:gradFill>
            <a:gsLst>
              <a:gs pos="75000">
                <a:srgbClr val="99B0C3"/>
              </a:gs>
              <a:gs pos="3000">
                <a:srgbClr val="CCD8E1"/>
              </a:gs>
            </a:gsLst>
            <a:lin ang="0" scaled="0"/>
          </a:gradFill>
          <a:ln>
            <a:noFill/>
          </a:ln>
        </p:spPr>
        <p:txBody>
          <a:bodyPr/>
          <a:lstStyle/>
          <a:p>
            <a:endParaRPr lang="en-US" sz="2400"/>
          </a:p>
        </p:txBody>
      </p:sp>
      <p:sp>
        <p:nvSpPr>
          <p:cNvPr id="21"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chemeClr val="bg2"/>
                </a:solidFill>
              </a:defRPr>
            </a:lvl1pPr>
          </a:lstStyle>
          <a:p>
            <a:fld id="{F82032F0-8E97-4354-9FA8-09BE4AEC74BF}" type="datetime3">
              <a:rPr lang="en-US" smtClean="0"/>
              <a:t>26 September 2024</a:t>
            </a:fld>
            <a:endParaRPr lang="en-US" dirty="0"/>
          </a:p>
        </p:txBody>
      </p:sp>
      <p:sp>
        <p:nvSpPr>
          <p:cNvPr id="22"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chemeClr val="bg2"/>
                </a:solidFill>
              </a:defRPr>
            </a:lvl1pPr>
          </a:lstStyle>
          <a:p>
            <a:r>
              <a:rPr lang="en-US"/>
              <a:t>Presentation Title (Edit or remove in header &amp; footer)</a:t>
            </a:r>
            <a:endParaRPr lang="en-US" dirty="0"/>
          </a:p>
        </p:txBody>
      </p:sp>
      <p:sp>
        <p:nvSpPr>
          <p:cNvPr id="23"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chemeClr val="bg2"/>
                </a:solidFill>
              </a:defRPr>
            </a:lvl1pPr>
          </a:lstStyle>
          <a:p>
            <a:fld id="{8FC2B7F8-05F3-420E-8E68-5A832132AA8C}" type="slidenum">
              <a:rPr lang="en-US" smtClean="0"/>
              <a:pPr/>
              <a:t>‹#›</a:t>
            </a:fld>
            <a:endParaRPr lang="en-US" dirty="0"/>
          </a:p>
        </p:txBody>
      </p:sp>
      <p:sp>
        <p:nvSpPr>
          <p:cNvPr id="8" name="Text Placeholder 7"/>
          <p:cNvSpPr>
            <a:spLocks noGrp="1"/>
          </p:cNvSpPr>
          <p:nvPr>
            <p:ph type="body" sz="quarter" idx="12" hasCustomPrompt="1"/>
          </p:nvPr>
        </p:nvSpPr>
        <p:spPr>
          <a:xfrm>
            <a:off x="1079500" y="3240000"/>
            <a:ext cx="4320000" cy="1800000"/>
          </a:xfrm>
        </p:spPr>
        <p:txBody>
          <a:bodyPr/>
          <a:lstStyle>
            <a:lvl1pPr marL="0" indent="0">
              <a:buNone/>
              <a:defRPr/>
            </a:lvl1pPr>
          </a:lstStyle>
          <a:p>
            <a:pPr lvl="0"/>
            <a:r>
              <a:rPr lang="en-US" dirty="0"/>
              <a:t>Click here to enter a subtitle</a:t>
            </a:r>
            <a:br>
              <a:rPr lang="en-US" dirty="0"/>
            </a:br>
            <a:r>
              <a:rPr lang="en-US" dirty="0"/>
              <a:t>(If you want to use a title slide with a dark picture in the background or with a white background, select a different title slide from the layout menu)</a:t>
            </a:r>
          </a:p>
        </p:txBody>
      </p:sp>
    </p:spTree>
    <p:extLst>
      <p:ext uri="{BB962C8B-B14F-4D97-AF65-F5344CB8AC3E}">
        <p14:creationId xmlns:p14="http://schemas.microsoft.com/office/powerpoint/2010/main" val="130428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White backgroun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79750" y="971999"/>
            <a:ext cx="5040000" cy="1800000"/>
          </a:xfrm>
        </p:spPr>
        <p:txBody>
          <a:bodyPr/>
          <a:lstStyle>
            <a:lvl1pPr>
              <a:defRPr sz="4000">
                <a:solidFill>
                  <a:srgbClr val="003A69"/>
                </a:solidFill>
              </a:defRPr>
            </a:lvl1pPr>
          </a:lstStyle>
          <a:p>
            <a:r>
              <a:rPr lang="en-US" dirty="0"/>
              <a:t>Title slide with</a:t>
            </a:r>
            <a:br>
              <a:rPr lang="en-US" dirty="0"/>
            </a:br>
            <a:r>
              <a:rPr lang="en-US" dirty="0"/>
              <a:t>white background</a:t>
            </a:r>
            <a:endParaRPr lang="en-NZ" dirty="0"/>
          </a:p>
        </p:txBody>
      </p:sp>
      <p:sp>
        <p:nvSpPr>
          <p:cNvPr id="12" name="Freeform 11"/>
          <p:cNvSpPr>
            <a:spLocks noChangeAspect="1"/>
          </p:cNvSpPr>
          <p:nvPr userDrawn="1"/>
        </p:nvSpPr>
        <p:spPr bwMode="auto">
          <a:xfrm>
            <a:off x="540000" y="541407"/>
            <a:ext cx="540000" cy="540000"/>
          </a:xfrm>
          <a:custGeom>
            <a:avLst/>
            <a:gdLst>
              <a:gd name="connsiteX0" fmla="*/ 0 w 438150"/>
              <a:gd name="connsiteY0" fmla="*/ 0 h 438150"/>
              <a:gd name="connsiteX1" fmla="*/ 87630 w 438150"/>
              <a:gd name="connsiteY1" fmla="*/ 0 h 438150"/>
              <a:gd name="connsiteX2" fmla="*/ 438150 w 438150"/>
              <a:gd name="connsiteY2" fmla="*/ 0 h 438150"/>
              <a:gd name="connsiteX3" fmla="*/ 438150 w 438150"/>
              <a:gd name="connsiteY3" fmla="*/ 87630 h 438150"/>
              <a:gd name="connsiteX4" fmla="*/ 87630 w 438150"/>
              <a:gd name="connsiteY4" fmla="*/ 87630 h 438150"/>
              <a:gd name="connsiteX5" fmla="*/ 87630 w 438150"/>
              <a:gd name="connsiteY5" fmla="*/ 438150 h 438150"/>
              <a:gd name="connsiteX6" fmla="*/ 0 w 438150"/>
              <a:gd name="connsiteY6" fmla="*/ 438150 h 438150"/>
              <a:gd name="connsiteX7" fmla="*/ 0 w 438150"/>
              <a:gd name="connsiteY7" fmla="*/ 8763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150" h="438150">
                <a:moveTo>
                  <a:pt x="0" y="0"/>
                </a:moveTo>
                <a:lnTo>
                  <a:pt x="87630" y="0"/>
                </a:lnTo>
                <a:lnTo>
                  <a:pt x="438150" y="0"/>
                </a:lnTo>
                <a:lnTo>
                  <a:pt x="438150" y="87630"/>
                </a:lnTo>
                <a:lnTo>
                  <a:pt x="87630" y="87630"/>
                </a:lnTo>
                <a:lnTo>
                  <a:pt x="87630" y="438150"/>
                </a:lnTo>
                <a:lnTo>
                  <a:pt x="0" y="438150"/>
                </a:lnTo>
                <a:lnTo>
                  <a:pt x="0" y="87630"/>
                </a:lnTo>
                <a:close/>
              </a:path>
            </a:pathLst>
          </a:custGeom>
          <a:solidFill>
            <a:srgbClr val="003A69"/>
          </a:solidFill>
          <a:ln>
            <a:noFill/>
          </a:ln>
        </p:spPr>
        <p:txBody>
          <a:bodyPr vert="horz" wrap="square" lIns="91440" tIns="45720" rIns="91440" bIns="45720" numCol="1" rtlCol="0" anchor="t" anchorCtr="0" compatLnSpc="1">
            <a:prstTxWarp prst="textNoShape">
              <a:avLst/>
            </a:prstTxWarp>
          </a:bodyPr>
          <a:lstStyle/>
          <a:p>
            <a:pPr algn="ctr"/>
            <a:endParaRPr lang="en-US">
              <a:solidFill>
                <a:srgbClr val="003A69"/>
              </a:solidFill>
            </a:endParaRPr>
          </a:p>
        </p:txBody>
      </p:sp>
      <p:sp>
        <p:nvSpPr>
          <p:cNvPr id="14" name="Freeform 6"/>
          <p:cNvSpPr>
            <a:spLocks noEditPoints="1"/>
          </p:cNvSpPr>
          <p:nvPr userDrawn="1"/>
        </p:nvSpPr>
        <p:spPr bwMode="auto">
          <a:xfrm>
            <a:off x="0" y="5949760"/>
            <a:ext cx="12192000" cy="194733"/>
          </a:xfrm>
          <a:custGeom>
            <a:avLst/>
            <a:gdLst>
              <a:gd name="T0" fmla="*/ 2147483646 w 28800"/>
              <a:gd name="T1" fmla="*/ 2147483646 h 462"/>
              <a:gd name="T2" fmla="*/ 2147483646 w 28800"/>
              <a:gd name="T3" fmla="*/ 2147483646 h 462"/>
              <a:gd name="T4" fmla="*/ 2147483646 w 28800"/>
              <a:gd name="T5" fmla="*/ 2147483646 h 462"/>
              <a:gd name="T6" fmla="*/ 0 w 28800"/>
              <a:gd name="T7" fmla="*/ 2147483646 h 462"/>
              <a:gd name="T8" fmla="*/ 0 w 28800"/>
              <a:gd name="T9" fmla="*/ 2147483646 h 462"/>
              <a:gd name="T10" fmla="*/ 2147483646 w 28800"/>
              <a:gd name="T11" fmla="*/ 2147483646 h 462"/>
              <a:gd name="T12" fmla="*/ 2147483646 w 28800"/>
              <a:gd name="T13" fmla="*/ 2147483646 h 462"/>
              <a:gd name="T14" fmla="*/ 2147483646 w 28800"/>
              <a:gd name="T15" fmla="*/ 2147483646 h 462"/>
              <a:gd name="T16" fmla="*/ 2147483646 w 28800"/>
              <a:gd name="T17" fmla="*/ 2147483646 h 462"/>
              <a:gd name="T18" fmla="*/ 2147483646 w 28800"/>
              <a:gd name="T19" fmla="*/ 2147483646 h 462"/>
              <a:gd name="T20" fmla="*/ 2147483646 w 28800"/>
              <a:gd name="T21" fmla="*/ 2147483646 h 462"/>
              <a:gd name="T22" fmla="*/ 2147483646 w 28800"/>
              <a:gd name="T23" fmla="*/ 2147483646 h 462"/>
              <a:gd name="T24" fmla="*/ 2147483646 w 28800"/>
              <a:gd name="T25" fmla="*/ 2147483646 h 462"/>
              <a:gd name="T26" fmla="*/ 2147483646 w 28800"/>
              <a:gd name="T27" fmla="*/ 2147483646 h 462"/>
              <a:gd name="T28" fmla="*/ 2147483646 w 28800"/>
              <a:gd name="T29" fmla="*/ 2147483646 h 462"/>
              <a:gd name="T30" fmla="*/ 2147483646 w 28800"/>
              <a:gd name="T31" fmla="*/ 2147483646 h 462"/>
              <a:gd name="T32" fmla="*/ 2147483646 w 28800"/>
              <a:gd name="T33" fmla="*/ 2147483646 h 462"/>
              <a:gd name="T34" fmla="*/ 2147483646 w 28800"/>
              <a:gd name="T35" fmla="*/ 2147483646 h 4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800" h="462">
                <a:moveTo>
                  <a:pt x="23977" y="1"/>
                </a:moveTo>
                <a:cubicBezTo>
                  <a:pt x="23875" y="0"/>
                  <a:pt x="23707" y="25"/>
                  <a:pt x="23570" y="181"/>
                </a:cubicBezTo>
                <a:cubicBezTo>
                  <a:pt x="23467" y="295"/>
                  <a:pt x="23360" y="310"/>
                  <a:pt x="23277" y="310"/>
                </a:cubicBezTo>
                <a:cubicBezTo>
                  <a:pt x="23025" y="310"/>
                  <a:pt x="0" y="310"/>
                  <a:pt x="0" y="310"/>
                </a:cubicBezTo>
                <a:cubicBezTo>
                  <a:pt x="0" y="462"/>
                  <a:pt x="0" y="462"/>
                  <a:pt x="0" y="462"/>
                </a:cubicBezTo>
                <a:cubicBezTo>
                  <a:pt x="0" y="462"/>
                  <a:pt x="23765" y="462"/>
                  <a:pt x="23767" y="462"/>
                </a:cubicBezTo>
                <a:cubicBezTo>
                  <a:pt x="23870" y="461"/>
                  <a:pt x="24034" y="434"/>
                  <a:pt x="24168" y="281"/>
                </a:cubicBezTo>
                <a:cubicBezTo>
                  <a:pt x="24271" y="167"/>
                  <a:pt x="24378" y="153"/>
                  <a:pt x="24461" y="153"/>
                </a:cubicBezTo>
                <a:cubicBezTo>
                  <a:pt x="24595" y="153"/>
                  <a:pt x="28800" y="153"/>
                  <a:pt x="28800" y="153"/>
                </a:cubicBezTo>
                <a:cubicBezTo>
                  <a:pt x="28800" y="1"/>
                  <a:pt x="28800" y="1"/>
                  <a:pt x="28800" y="1"/>
                </a:cubicBezTo>
                <a:lnTo>
                  <a:pt x="23977" y="1"/>
                </a:lnTo>
                <a:close/>
                <a:moveTo>
                  <a:pt x="24053" y="179"/>
                </a:moveTo>
                <a:cubicBezTo>
                  <a:pt x="23951" y="294"/>
                  <a:pt x="23844" y="307"/>
                  <a:pt x="23761" y="308"/>
                </a:cubicBezTo>
                <a:cubicBezTo>
                  <a:pt x="23660" y="308"/>
                  <a:pt x="23660" y="308"/>
                  <a:pt x="23660" y="308"/>
                </a:cubicBezTo>
                <a:cubicBezTo>
                  <a:pt x="23669" y="300"/>
                  <a:pt x="23677" y="292"/>
                  <a:pt x="23685" y="283"/>
                </a:cubicBezTo>
                <a:cubicBezTo>
                  <a:pt x="23787" y="169"/>
                  <a:pt x="23894" y="155"/>
                  <a:pt x="23977" y="154"/>
                </a:cubicBezTo>
                <a:cubicBezTo>
                  <a:pt x="24077" y="154"/>
                  <a:pt x="24077" y="154"/>
                  <a:pt x="24077" y="154"/>
                </a:cubicBezTo>
                <a:cubicBezTo>
                  <a:pt x="24069" y="162"/>
                  <a:pt x="24061" y="170"/>
                  <a:pt x="24053" y="179"/>
                </a:cubicBezTo>
              </a:path>
            </a:pathLst>
          </a:custGeom>
          <a:gradFill>
            <a:gsLst>
              <a:gs pos="75000">
                <a:srgbClr val="99B0C3"/>
              </a:gs>
              <a:gs pos="3000">
                <a:srgbClr val="CCD8E1"/>
              </a:gs>
            </a:gsLst>
            <a:lin ang="0" scaled="0"/>
          </a:gradFill>
          <a:ln>
            <a:noFill/>
          </a:ln>
        </p:spPr>
        <p:txBody>
          <a:bodyPr/>
          <a:lstStyle/>
          <a:p>
            <a:endParaRPr lang="en-US" sz="2400"/>
          </a:p>
        </p:txBody>
      </p:sp>
      <p:sp>
        <p:nvSpPr>
          <p:cNvPr id="21"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chemeClr val="bg2"/>
                </a:solidFill>
              </a:defRPr>
            </a:lvl1pPr>
          </a:lstStyle>
          <a:p>
            <a:fld id="{792DA5FD-77AD-44BA-9E98-B030E7AE277E}" type="datetime3">
              <a:rPr lang="en-US" smtClean="0"/>
              <a:t>26 September 2024</a:t>
            </a:fld>
            <a:endParaRPr lang="en-US" dirty="0"/>
          </a:p>
        </p:txBody>
      </p:sp>
      <p:sp>
        <p:nvSpPr>
          <p:cNvPr id="22"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chemeClr val="bg2"/>
                </a:solidFill>
              </a:defRPr>
            </a:lvl1pPr>
          </a:lstStyle>
          <a:p>
            <a:r>
              <a:rPr lang="en-US"/>
              <a:t>Presentation Title (Edit or remove in header &amp; footer)</a:t>
            </a:r>
            <a:endParaRPr lang="en-US" dirty="0"/>
          </a:p>
        </p:txBody>
      </p:sp>
      <p:sp>
        <p:nvSpPr>
          <p:cNvPr id="23"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chemeClr val="bg2"/>
                </a:solidFill>
              </a:defRPr>
            </a:lvl1pPr>
          </a:lstStyle>
          <a:p>
            <a:fld id="{8FC2B7F8-05F3-420E-8E68-5A832132AA8C}" type="slidenum">
              <a:rPr lang="en-US" smtClean="0"/>
              <a:pPr/>
              <a:t>‹#›</a:t>
            </a:fld>
            <a:endParaRPr lang="en-US" dirty="0"/>
          </a:p>
        </p:txBody>
      </p:sp>
      <p:sp>
        <p:nvSpPr>
          <p:cNvPr id="6" name="Text Placeholder 5"/>
          <p:cNvSpPr>
            <a:spLocks noGrp="1"/>
          </p:cNvSpPr>
          <p:nvPr>
            <p:ph type="body" sz="quarter" idx="10" hasCustomPrompt="1"/>
          </p:nvPr>
        </p:nvSpPr>
        <p:spPr>
          <a:xfrm>
            <a:off x="1079500" y="3240000"/>
            <a:ext cx="4320000" cy="1800000"/>
          </a:xfrm>
        </p:spPr>
        <p:txBody>
          <a:bodyPr/>
          <a:lstStyle>
            <a:lvl1pPr marL="0" indent="0">
              <a:buNone/>
              <a:defRPr baseline="0"/>
            </a:lvl1pPr>
          </a:lstStyle>
          <a:p>
            <a:pPr lvl="0"/>
            <a:r>
              <a:rPr lang="en-US" dirty="0"/>
              <a:t>Click here to enter a subtitle</a:t>
            </a:r>
            <a:br>
              <a:rPr lang="en-US" dirty="0"/>
            </a:br>
            <a:r>
              <a:rPr lang="en-US" dirty="0"/>
              <a:t>(If you want to use a title slide with a picture in the background select a different title slide from the layout menu)</a:t>
            </a:r>
          </a:p>
        </p:txBody>
      </p:sp>
    </p:spTree>
    <p:extLst>
      <p:ext uri="{BB962C8B-B14F-4D97-AF65-F5344CB8AC3E}">
        <p14:creationId xmlns:p14="http://schemas.microsoft.com/office/powerpoint/2010/main" val="187974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xed content slide">
    <p:spTree>
      <p:nvGrpSpPr>
        <p:cNvPr id="1" name=""/>
        <p:cNvGrpSpPr/>
        <p:nvPr/>
      </p:nvGrpSpPr>
      <p:grpSpPr>
        <a:xfrm>
          <a:off x="0" y="0"/>
          <a:ext cx="0" cy="0"/>
          <a:chOff x="0" y="0"/>
          <a:chExt cx="0" cy="0"/>
        </a:xfrm>
      </p:grpSpPr>
      <p:sp>
        <p:nvSpPr>
          <p:cNvPr id="2" name="Title 1"/>
          <p:cNvSpPr>
            <a:spLocks noGrp="1"/>
          </p:cNvSpPr>
          <p:nvPr>
            <p:ph type="ctrTitle"/>
          </p:nvPr>
        </p:nvSpPr>
        <p:spPr>
          <a:xfrm>
            <a:off x="540000" y="360000"/>
            <a:ext cx="11088000" cy="540000"/>
          </a:xfrm>
        </p:spPr>
        <p:txBody>
          <a:bodyPr>
            <a:normAutofit/>
          </a:bodyPr>
          <a:lstStyle>
            <a:lvl1pPr>
              <a:defRPr sz="3200">
                <a:solidFill>
                  <a:srgbClr val="003A69"/>
                </a:solidFill>
              </a:defRPr>
            </a:lvl1pPr>
          </a:lstStyle>
          <a:p>
            <a:r>
              <a:rPr lang="en-US"/>
              <a:t>Click to edit Master title style</a:t>
            </a:r>
            <a:endParaRPr lang="en-NZ" dirty="0"/>
          </a:p>
        </p:txBody>
      </p:sp>
      <p:cxnSp>
        <p:nvCxnSpPr>
          <p:cNvPr id="6" name="Straight Connector 5"/>
          <p:cNvCxnSpPr/>
          <p:nvPr userDrawn="1"/>
        </p:nvCxnSpPr>
        <p:spPr>
          <a:xfrm>
            <a:off x="540000" y="900000"/>
            <a:ext cx="11088000" cy="0"/>
          </a:xfrm>
          <a:prstGeom prst="line">
            <a:avLst/>
          </a:prstGeom>
          <a:ln w="12700">
            <a:solidFill>
              <a:srgbClr val="003A69"/>
            </a:solidFill>
          </a:ln>
        </p:spPr>
        <p:style>
          <a:lnRef idx="1">
            <a:schemeClr val="accent1"/>
          </a:lnRef>
          <a:fillRef idx="0">
            <a:schemeClr val="accent1"/>
          </a:fillRef>
          <a:effectRef idx="0">
            <a:schemeClr val="accent1"/>
          </a:effectRef>
          <a:fontRef idx="minor">
            <a:schemeClr val="tx1"/>
          </a:fontRef>
        </p:style>
      </p:cxnSp>
      <p:sp>
        <p:nvSpPr>
          <p:cNvPr id="16"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chemeClr val="bg2"/>
                </a:solidFill>
              </a:defRPr>
            </a:lvl1pPr>
          </a:lstStyle>
          <a:p>
            <a:fld id="{16FA7C1A-C348-40DE-B0B6-09712385BB7C}" type="datetime3">
              <a:rPr lang="en-US" smtClean="0"/>
              <a:t>26 September 2024</a:t>
            </a:fld>
            <a:endParaRPr lang="en-US" dirty="0"/>
          </a:p>
        </p:txBody>
      </p:sp>
      <p:sp>
        <p:nvSpPr>
          <p:cNvPr id="17"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chemeClr val="bg2"/>
                </a:solidFill>
              </a:defRPr>
            </a:lvl1pPr>
          </a:lstStyle>
          <a:p>
            <a:r>
              <a:rPr lang="en-US"/>
              <a:t>Presentation Title (Edit or remove in header &amp; footer)</a:t>
            </a:r>
            <a:endParaRPr lang="en-US" dirty="0"/>
          </a:p>
        </p:txBody>
      </p:sp>
      <p:sp>
        <p:nvSpPr>
          <p:cNvPr id="18"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chemeClr val="bg2"/>
                </a:solidFill>
              </a:defRPr>
            </a:lvl1pPr>
          </a:lstStyle>
          <a:p>
            <a:fld id="{8FC2B7F8-05F3-420E-8E68-5A832132AA8C}" type="slidenum">
              <a:rPr lang="en-US" smtClean="0"/>
              <a:pPr/>
              <a:t>‹#›</a:t>
            </a:fld>
            <a:endParaRPr lang="en-US" dirty="0"/>
          </a:p>
        </p:txBody>
      </p:sp>
      <p:sp>
        <p:nvSpPr>
          <p:cNvPr id="12" name="Content Placeholder 11"/>
          <p:cNvSpPr>
            <a:spLocks noGrp="1"/>
          </p:cNvSpPr>
          <p:nvPr>
            <p:ph sz="quarter" idx="10"/>
          </p:nvPr>
        </p:nvSpPr>
        <p:spPr>
          <a:xfrm>
            <a:off x="539750" y="1080000"/>
            <a:ext cx="11088688" cy="4860000"/>
          </a:xfrm>
        </p:spPr>
        <p:txBody>
          <a:bodyPr/>
          <a:lstStyle>
            <a:lvl1pPr>
              <a:defRPr>
                <a:solidFill>
                  <a:srgbClr val="003A69"/>
                </a:solidFill>
              </a:defRPr>
            </a:lvl1pPr>
            <a:lvl2pPr>
              <a:defRPr>
                <a:solidFill>
                  <a:srgbClr val="003A69"/>
                </a:solidFill>
              </a:defRPr>
            </a:lvl2pPr>
            <a:lvl3pPr>
              <a:defRPr>
                <a:solidFill>
                  <a:srgbClr val="003A69"/>
                </a:solidFill>
              </a:defRPr>
            </a:lvl3pPr>
            <a:lvl4pPr>
              <a:defRPr>
                <a:solidFill>
                  <a:srgbClr val="003A69"/>
                </a:solidFill>
              </a:defRPr>
            </a:lvl4pPr>
            <a:lvl5pPr>
              <a:defRPr>
                <a:solidFill>
                  <a:srgbClr val="003A69"/>
                </a:solidFill>
              </a:defRPr>
            </a:lvl5pPr>
            <a:lvl6pPr>
              <a:defRPr>
                <a:solidFill>
                  <a:srgbClr val="003A69"/>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9596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mp; picture ">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endParaRPr lang="en-US" dirty="0"/>
          </a:p>
        </p:txBody>
      </p:sp>
      <p:sp>
        <p:nvSpPr>
          <p:cNvPr id="8" name="Picture Placeholder 7"/>
          <p:cNvSpPr>
            <a:spLocks noGrp="1"/>
          </p:cNvSpPr>
          <p:nvPr>
            <p:ph type="pic" sz="quarter" idx="12" hasCustomPrompt="1"/>
          </p:nvPr>
        </p:nvSpPr>
        <p:spPr>
          <a:xfrm>
            <a:off x="6252000" y="1080000"/>
            <a:ext cx="5400000" cy="4860000"/>
          </a:xfrm>
          <a:solidFill>
            <a:srgbClr val="4F4C4D"/>
          </a:solidFill>
        </p:spPr>
        <p:txBody>
          <a:bodyPr tIns="0" bIns="1620000" anchor="ctr" anchorCtr="0"/>
          <a:lstStyle>
            <a:lvl1pPr marL="0" indent="0" algn="ctr">
              <a:buNone/>
              <a:defRPr baseline="0">
                <a:solidFill>
                  <a:srgbClr val="DFDFE0"/>
                </a:solidFill>
              </a:defRPr>
            </a:lvl1pPr>
          </a:lstStyle>
          <a:p>
            <a:r>
              <a:rPr lang="en-US" dirty="0"/>
              <a:t>Click ‘Pictures’ icon to add picture.</a:t>
            </a:r>
            <a:br>
              <a:rPr lang="en-US" dirty="0"/>
            </a:br>
            <a:r>
              <a:rPr lang="en-US" dirty="0"/>
              <a:t>Use the crop tool to move or resize </a:t>
            </a:r>
            <a:br>
              <a:rPr lang="en-US" dirty="0"/>
            </a:br>
            <a:r>
              <a:rPr lang="en-US" dirty="0"/>
              <a:t>the picture within this frame.</a:t>
            </a:r>
          </a:p>
        </p:txBody>
      </p:sp>
      <p:sp>
        <p:nvSpPr>
          <p:cNvPr id="16"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chemeClr val="bg2"/>
                </a:solidFill>
              </a:defRPr>
            </a:lvl1pPr>
          </a:lstStyle>
          <a:p>
            <a:fld id="{394091BE-1261-4939-B64E-2F925A159A67}" type="datetime3">
              <a:rPr lang="en-US" smtClean="0"/>
              <a:t>26 September 2024</a:t>
            </a:fld>
            <a:endParaRPr lang="en-US" dirty="0"/>
          </a:p>
        </p:txBody>
      </p:sp>
      <p:sp>
        <p:nvSpPr>
          <p:cNvPr id="17"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chemeClr val="bg2"/>
                </a:solidFill>
              </a:defRPr>
            </a:lvl1pPr>
          </a:lstStyle>
          <a:p>
            <a:r>
              <a:rPr lang="en-US"/>
              <a:t>Presentation Title (Edit or remove in header &amp; footer)</a:t>
            </a:r>
            <a:endParaRPr lang="en-US" dirty="0"/>
          </a:p>
        </p:txBody>
      </p:sp>
      <p:sp>
        <p:nvSpPr>
          <p:cNvPr id="18"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chemeClr val="bg2"/>
                </a:solidFill>
              </a:defRPr>
            </a:lvl1pPr>
          </a:lstStyle>
          <a:p>
            <a:fld id="{8FC2B7F8-05F3-420E-8E68-5A832132AA8C}" type="slidenum">
              <a:rPr lang="en-US" smtClean="0"/>
              <a:pPr/>
              <a:t>‹#›</a:t>
            </a:fld>
            <a:endParaRPr lang="en-US" dirty="0"/>
          </a:p>
        </p:txBody>
      </p:sp>
      <p:cxnSp>
        <p:nvCxnSpPr>
          <p:cNvPr id="11" name="Straight Connector 10"/>
          <p:cNvCxnSpPr/>
          <p:nvPr userDrawn="1"/>
        </p:nvCxnSpPr>
        <p:spPr>
          <a:xfrm>
            <a:off x="540000" y="900000"/>
            <a:ext cx="11088000" cy="0"/>
          </a:xfrm>
          <a:prstGeom prst="line">
            <a:avLst/>
          </a:prstGeom>
          <a:ln w="12700">
            <a:solidFill>
              <a:srgbClr val="003A69"/>
            </a:solidFill>
          </a:ln>
        </p:spPr>
        <p:style>
          <a:lnRef idx="1">
            <a:schemeClr val="accent1"/>
          </a:lnRef>
          <a:fillRef idx="0">
            <a:schemeClr val="accent1"/>
          </a:fillRef>
          <a:effectRef idx="0">
            <a:schemeClr val="accent1"/>
          </a:effectRef>
          <a:fontRef idx="minor">
            <a:schemeClr val="tx1"/>
          </a:fontRef>
        </p:style>
      </p:cxnSp>
      <p:sp>
        <p:nvSpPr>
          <p:cNvPr id="7" name="Content Placeholder 6"/>
          <p:cNvSpPr>
            <a:spLocks noGrp="1"/>
          </p:cNvSpPr>
          <p:nvPr>
            <p:ph sz="quarter" idx="13"/>
          </p:nvPr>
        </p:nvSpPr>
        <p:spPr>
          <a:xfrm>
            <a:off x="539750" y="1079500"/>
            <a:ext cx="5400000" cy="48609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9027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mp; mix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endParaRPr lang="en-US" dirty="0"/>
          </a:p>
        </p:txBody>
      </p:sp>
      <p:sp>
        <p:nvSpPr>
          <p:cNvPr id="16"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rgbClr val="B6B8B9"/>
                </a:solidFill>
              </a:defRPr>
            </a:lvl1pPr>
          </a:lstStyle>
          <a:p>
            <a:fld id="{A4FD2F4A-DD3B-498C-8CCA-EC33A94A5E2A}" type="datetime3">
              <a:rPr lang="en-US" smtClean="0"/>
              <a:t>26 September 2024</a:t>
            </a:fld>
            <a:endParaRPr lang="en-US" dirty="0"/>
          </a:p>
        </p:txBody>
      </p:sp>
      <p:sp>
        <p:nvSpPr>
          <p:cNvPr id="17"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rgbClr val="B6B8B9"/>
                </a:solidFill>
              </a:defRPr>
            </a:lvl1pPr>
          </a:lstStyle>
          <a:p>
            <a:r>
              <a:rPr lang="en-US"/>
              <a:t>Presentation Title (Edit or remove in header &amp; footer)</a:t>
            </a:r>
            <a:endParaRPr lang="en-US" dirty="0"/>
          </a:p>
        </p:txBody>
      </p:sp>
      <p:sp>
        <p:nvSpPr>
          <p:cNvPr id="18"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rgbClr val="B6B8B9"/>
                </a:solidFill>
              </a:defRPr>
            </a:lvl1pPr>
          </a:lstStyle>
          <a:p>
            <a:fld id="{8FC2B7F8-05F3-420E-8E68-5A832132AA8C}" type="slidenum">
              <a:rPr lang="en-US" smtClean="0"/>
              <a:pPr/>
              <a:t>‹#›</a:t>
            </a:fld>
            <a:endParaRPr lang="en-US" dirty="0"/>
          </a:p>
        </p:txBody>
      </p:sp>
      <p:sp>
        <p:nvSpPr>
          <p:cNvPr id="7" name="Content Placeholder 6"/>
          <p:cNvSpPr>
            <a:spLocks noGrp="1"/>
          </p:cNvSpPr>
          <p:nvPr>
            <p:ph sz="quarter" idx="12" hasCustomPrompt="1"/>
          </p:nvPr>
        </p:nvSpPr>
        <p:spPr>
          <a:xfrm>
            <a:off x="6253200" y="1080000"/>
            <a:ext cx="5400000" cy="4860000"/>
          </a:xfrm>
          <a:solidFill>
            <a:srgbClr val="99B0C3"/>
          </a:solidFill>
        </p:spPr>
        <p:txBody>
          <a:bodyPr bIns="2124000" anchor="ctr" anchorCtr="0"/>
          <a:lstStyle>
            <a:lvl1pPr marL="0" indent="0" algn="ctr">
              <a:buNone/>
              <a:defRPr baseline="0">
                <a:solidFill>
                  <a:srgbClr val="4F4C4D"/>
                </a:solidFill>
              </a:defRPr>
            </a:lvl1pPr>
          </a:lstStyle>
          <a:p>
            <a:pPr lvl="0"/>
            <a:r>
              <a:rPr lang="en-US" dirty="0"/>
              <a:t>Click an icon to add mixed content </a:t>
            </a:r>
            <a:br>
              <a:rPr lang="en-US" dirty="0"/>
            </a:br>
            <a:r>
              <a:rPr lang="en-US" dirty="0"/>
              <a:t>like a graph or table.</a:t>
            </a:r>
          </a:p>
        </p:txBody>
      </p:sp>
      <p:cxnSp>
        <p:nvCxnSpPr>
          <p:cNvPr id="13" name="Straight Connector 12"/>
          <p:cNvCxnSpPr/>
          <p:nvPr userDrawn="1"/>
        </p:nvCxnSpPr>
        <p:spPr>
          <a:xfrm>
            <a:off x="540000" y="900000"/>
            <a:ext cx="11088000" cy="0"/>
          </a:xfrm>
          <a:prstGeom prst="line">
            <a:avLst/>
          </a:prstGeom>
          <a:ln w="12700">
            <a:solidFill>
              <a:srgbClr val="003A69"/>
            </a:solidFill>
          </a:ln>
        </p:spPr>
        <p:style>
          <a:lnRef idx="1">
            <a:schemeClr val="accent1"/>
          </a:lnRef>
          <a:fillRef idx="0">
            <a:schemeClr val="accent1"/>
          </a:fillRef>
          <a:effectRef idx="0">
            <a:schemeClr val="accent1"/>
          </a:effectRef>
          <a:fontRef idx="minor">
            <a:schemeClr val="tx1"/>
          </a:fontRef>
        </p:style>
      </p:cxnSp>
      <p:sp>
        <p:nvSpPr>
          <p:cNvPr id="8" name="Content Placeholder 7"/>
          <p:cNvSpPr>
            <a:spLocks noGrp="1"/>
          </p:cNvSpPr>
          <p:nvPr>
            <p:ph sz="quarter" idx="13"/>
          </p:nvPr>
        </p:nvSpPr>
        <p:spPr>
          <a:xfrm>
            <a:off x="539750" y="1079500"/>
            <a:ext cx="5400000" cy="48609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amp; footer">
    <p:spTree>
      <p:nvGrpSpPr>
        <p:cNvPr id="1" name=""/>
        <p:cNvGrpSpPr/>
        <p:nvPr/>
      </p:nvGrpSpPr>
      <p:grpSpPr>
        <a:xfrm>
          <a:off x="0" y="0"/>
          <a:ext cx="0" cy="0"/>
          <a:chOff x="0" y="0"/>
          <a:chExt cx="0" cy="0"/>
        </a:xfrm>
      </p:grpSpPr>
      <p:sp>
        <p:nvSpPr>
          <p:cNvPr id="15"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rgbClr val="B6B8B9"/>
                </a:solidFill>
              </a:defRPr>
            </a:lvl1pPr>
          </a:lstStyle>
          <a:p>
            <a:fld id="{4D51A6CE-5577-4A70-9E0C-520C1B632188}" type="datetime3">
              <a:rPr lang="en-US" smtClean="0"/>
              <a:t>26 September 2024</a:t>
            </a:fld>
            <a:endParaRPr lang="en-US" dirty="0"/>
          </a:p>
        </p:txBody>
      </p:sp>
      <p:sp>
        <p:nvSpPr>
          <p:cNvPr id="16"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rgbClr val="B6B8B9"/>
                </a:solidFill>
              </a:defRPr>
            </a:lvl1pPr>
          </a:lstStyle>
          <a:p>
            <a:r>
              <a:rPr lang="en-US"/>
              <a:t>Presentation Title (Edit or remove in header &amp; footer)</a:t>
            </a:r>
            <a:endParaRPr lang="en-US" dirty="0"/>
          </a:p>
        </p:txBody>
      </p:sp>
      <p:sp>
        <p:nvSpPr>
          <p:cNvPr id="17"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rgbClr val="B6B8B9"/>
                </a:solidFill>
              </a:defRPr>
            </a:lvl1pPr>
          </a:lstStyle>
          <a:p>
            <a:fld id="{8FC2B7F8-05F3-420E-8E68-5A832132AA8C}" type="slidenum">
              <a:rPr lang="en-US" smtClean="0"/>
              <a:pPr/>
              <a:t>‹#›</a:t>
            </a:fld>
            <a:endParaRPr lang="en-US" dirty="0"/>
          </a:p>
        </p:txBody>
      </p:sp>
      <p:sp>
        <p:nvSpPr>
          <p:cNvPr id="4" name="Picture Placeholder 3"/>
          <p:cNvSpPr>
            <a:spLocks noGrp="1"/>
          </p:cNvSpPr>
          <p:nvPr>
            <p:ph type="pic" sz="quarter" idx="10" hasCustomPrompt="1"/>
          </p:nvPr>
        </p:nvSpPr>
        <p:spPr>
          <a:xfrm>
            <a:off x="0" y="0"/>
            <a:ext cx="12192000" cy="5940000"/>
          </a:xfrm>
          <a:solidFill>
            <a:schemeClr val="bg2">
              <a:lumMod val="50000"/>
            </a:schemeClr>
          </a:solidFill>
        </p:spPr>
        <p:txBody>
          <a:bodyPr bIns="1620000" anchor="ctr" anchorCtr="0"/>
          <a:lstStyle>
            <a:lvl1pPr marL="0" indent="0" algn="ctr">
              <a:buNone/>
              <a:defRPr>
                <a:solidFill>
                  <a:schemeClr val="bg1"/>
                </a:solidFill>
              </a:defRPr>
            </a:lvl1pPr>
          </a:lstStyle>
          <a:p>
            <a:pPr lvl="0"/>
            <a:r>
              <a:rPr lang="en-US" noProof="0" dirty="0"/>
              <a:t>Click ‘Pictures’ icon to add picture. </a:t>
            </a:r>
            <a:br>
              <a:rPr lang="en-US" noProof="0" dirty="0"/>
            </a:br>
            <a:r>
              <a:rPr lang="en-US" noProof="0" dirty="0"/>
              <a:t>Use the crop tool to resize the picture.</a:t>
            </a:r>
            <a:endParaRPr lang="en-NZ" noProof="0" dirty="0"/>
          </a:p>
        </p:txBody>
      </p:sp>
    </p:spTree>
    <p:extLst>
      <p:ext uri="{BB962C8B-B14F-4D97-AF65-F5344CB8AC3E}">
        <p14:creationId xmlns:p14="http://schemas.microsoft.com/office/powerpoint/2010/main" val="322466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footer">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endParaRPr lang="en-US" dirty="0"/>
          </a:p>
        </p:txBody>
      </p:sp>
      <p:cxnSp>
        <p:nvCxnSpPr>
          <p:cNvPr id="4" name="Straight Connector 3"/>
          <p:cNvCxnSpPr/>
          <p:nvPr userDrawn="1"/>
        </p:nvCxnSpPr>
        <p:spPr>
          <a:xfrm>
            <a:off x="540000" y="900000"/>
            <a:ext cx="11088000" cy="0"/>
          </a:xfrm>
          <a:prstGeom prst="line">
            <a:avLst/>
          </a:prstGeom>
          <a:ln w="12700">
            <a:solidFill>
              <a:srgbClr val="003A69"/>
            </a:solidFill>
          </a:ln>
        </p:spPr>
        <p:style>
          <a:lnRef idx="1">
            <a:schemeClr val="accent1"/>
          </a:lnRef>
          <a:fillRef idx="0">
            <a:schemeClr val="accent1"/>
          </a:fillRef>
          <a:effectRef idx="0">
            <a:schemeClr val="accent1"/>
          </a:effectRef>
          <a:fontRef idx="minor">
            <a:schemeClr val="tx1"/>
          </a:fontRef>
        </p:style>
      </p:cxnSp>
      <p:sp>
        <p:nvSpPr>
          <p:cNvPr id="15"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rgbClr val="B6B8B9"/>
                </a:solidFill>
              </a:defRPr>
            </a:lvl1pPr>
          </a:lstStyle>
          <a:p>
            <a:fld id="{4801FEA9-6654-4461-87A8-6D34C85F1E95}" type="datetime3">
              <a:rPr lang="en-US" smtClean="0"/>
              <a:t>26 September 2024</a:t>
            </a:fld>
            <a:endParaRPr lang="en-US" dirty="0"/>
          </a:p>
        </p:txBody>
      </p:sp>
      <p:sp>
        <p:nvSpPr>
          <p:cNvPr id="16"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rgbClr val="B6B8B9"/>
                </a:solidFill>
              </a:defRPr>
            </a:lvl1pPr>
          </a:lstStyle>
          <a:p>
            <a:r>
              <a:rPr lang="en-US"/>
              <a:t>Presentation Title (Edit or remove in header &amp; footer)</a:t>
            </a:r>
            <a:endParaRPr lang="en-US" dirty="0"/>
          </a:p>
        </p:txBody>
      </p:sp>
      <p:sp>
        <p:nvSpPr>
          <p:cNvPr id="17"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rgbClr val="B6B8B9"/>
                </a:solidFill>
              </a:defRPr>
            </a:lvl1pPr>
          </a:lstStyle>
          <a:p>
            <a:fld id="{8FC2B7F8-05F3-420E-8E68-5A832132AA8C}" type="slidenum">
              <a:rPr lang="en-US" smtClean="0"/>
              <a:pPr/>
              <a:t>‹#›</a:t>
            </a:fld>
            <a:endParaRPr lang="en-US" dirty="0"/>
          </a:p>
        </p:txBody>
      </p:sp>
    </p:spTree>
    <p:extLst>
      <p:ext uri="{BB962C8B-B14F-4D97-AF65-F5344CB8AC3E}">
        <p14:creationId xmlns:p14="http://schemas.microsoft.com/office/powerpoint/2010/main" val="92818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12"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rgbClr val="B6B8B9"/>
                </a:solidFill>
              </a:defRPr>
            </a:lvl1pPr>
          </a:lstStyle>
          <a:p>
            <a:fld id="{C0676E1E-D0C0-4D11-A69F-C61B218A80E7}" type="datetime3">
              <a:rPr lang="en-US" smtClean="0"/>
              <a:t>26 September 2024</a:t>
            </a:fld>
            <a:endParaRPr lang="en-US" dirty="0"/>
          </a:p>
        </p:txBody>
      </p:sp>
      <p:sp>
        <p:nvSpPr>
          <p:cNvPr id="13"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rgbClr val="B6B8B9"/>
                </a:solidFill>
              </a:defRPr>
            </a:lvl1pPr>
          </a:lstStyle>
          <a:p>
            <a:r>
              <a:rPr lang="en-US"/>
              <a:t>Presentation Title (Edit or remove in header &amp; footer)</a:t>
            </a:r>
            <a:endParaRPr lang="en-US" dirty="0"/>
          </a:p>
        </p:txBody>
      </p:sp>
      <p:sp>
        <p:nvSpPr>
          <p:cNvPr id="14"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rgbClr val="B6B8B9"/>
                </a:solidFill>
              </a:defRPr>
            </a:lvl1pPr>
          </a:lstStyle>
          <a:p>
            <a:fld id="{8FC2B7F8-05F3-420E-8E68-5A832132AA8C}" type="slidenum">
              <a:rPr lang="en-US" smtClean="0"/>
              <a:pPr/>
              <a:t>‹#›</a:t>
            </a:fld>
            <a:endParaRPr lang="en-US" dirty="0"/>
          </a:p>
        </p:txBody>
      </p:sp>
    </p:spTree>
    <p:extLst>
      <p:ext uri="{BB962C8B-B14F-4D97-AF65-F5344CB8AC3E}">
        <p14:creationId xmlns:p14="http://schemas.microsoft.com/office/powerpoint/2010/main" val="406065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00" y="360000"/>
            <a:ext cx="11112000" cy="540000"/>
          </a:xfrm>
          <a:prstGeom prst="rect">
            <a:avLst/>
          </a:prstGeom>
        </p:spPr>
        <p:txBody>
          <a:bodyPr vert="horz" lIns="0" tIns="0" rIns="0" bIns="0" rtlCol="0" anchor="t" anchorCtr="0">
            <a:noAutofit/>
          </a:bodyPr>
          <a:lstStyle/>
          <a:p>
            <a:r>
              <a:rPr lang="en-US"/>
              <a:t>Click to edit Master title style</a:t>
            </a:r>
            <a:endParaRPr lang="en-NZ" dirty="0"/>
          </a:p>
        </p:txBody>
      </p:sp>
      <p:sp>
        <p:nvSpPr>
          <p:cNvPr id="3" name="Text Placeholder 2"/>
          <p:cNvSpPr>
            <a:spLocks noGrp="1"/>
          </p:cNvSpPr>
          <p:nvPr>
            <p:ph type="body" idx="1"/>
          </p:nvPr>
        </p:nvSpPr>
        <p:spPr>
          <a:xfrm>
            <a:off x="540000" y="1080000"/>
            <a:ext cx="11088000" cy="48600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26" name="Picture 2" descr="C:\Users\smitha\Design\Power Point Project\Template 2014\Logo300.em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399566" y="6291160"/>
            <a:ext cx="1260000" cy="299735"/>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chemeClr val="bg2"/>
                </a:solidFill>
              </a:defRPr>
            </a:lvl1pPr>
          </a:lstStyle>
          <a:p>
            <a:fld id="{59FC0D57-3133-4EF7-BD23-6823A26557F3}" type="datetime3">
              <a:rPr lang="en-US" smtClean="0"/>
              <a:t>26 September 2024</a:t>
            </a:fld>
            <a:endParaRPr lang="en-US" dirty="0"/>
          </a:p>
        </p:txBody>
      </p:sp>
      <p:sp>
        <p:nvSpPr>
          <p:cNvPr id="12"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chemeClr val="bg2"/>
                </a:solidFill>
              </a:defRPr>
            </a:lvl1pPr>
          </a:lstStyle>
          <a:p>
            <a:r>
              <a:rPr lang="en-US"/>
              <a:t>Presentation Title (Edit or remove in header &amp; footer)</a:t>
            </a:r>
            <a:endParaRPr lang="en-US" dirty="0"/>
          </a:p>
        </p:txBody>
      </p:sp>
      <p:sp>
        <p:nvSpPr>
          <p:cNvPr id="7"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chemeClr val="bg2"/>
                </a:solidFill>
              </a:defRPr>
            </a:lvl1pPr>
          </a:lstStyle>
          <a:p>
            <a:fld id="{8FC2B7F8-05F3-420E-8E68-5A832132AA8C}" type="slidenum">
              <a:rPr lang="en-US" smtClean="0"/>
              <a:pPr/>
              <a:t>‹#›</a:t>
            </a:fld>
            <a:endParaRPr lang="en-US" dirty="0"/>
          </a:p>
        </p:txBody>
      </p:sp>
      <p:sp>
        <p:nvSpPr>
          <p:cNvPr id="5" name="TextBox 4">
            <a:extLst>
              <a:ext uri="{FF2B5EF4-FFF2-40B4-BE49-F238E27FC236}">
                <a16:creationId xmlns:a16="http://schemas.microsoft.com/office/drawing/2014/main" id="{5293600E-B61E-4B17-40A2-4A3346DFC1A6}"/>
              </a:ext>
            </a:extLst>
          </p:cNvPr>
          <p:cNvSpPr txBox="1"/>
          <p:nvPr userDrawn="1">
            <p:extLst>
              <p:ext uri="{1162E1C5-73C7-4A58-AE30-91384D911F3F}">
                <p184:classification xmlns:p184="http://schemas.microsoft.com/office/powerpoint/2018/4/main" val="ftr"/>
              </p:ext>
            </p:extLst>
          </p:nvPr>
        </p:nvSpPr>
        <p:spPr>
          <a:xfrm>
            <a:off x="11742738" y="6642100"/>
            <a:ext cx="414337" cy="152400"/>
          </a:xfrm>
          <a:prstGeom prst="rect">
            <a:avLst/>
          </a:prstGeom>
        </p:spPr>
        <p:txBody>
          <a:bodyPr horzOverflow="overflow" lIns="0" tIns="0" rIns="0" bIns="0">
            <a:spAutoFit/>
          </a:bodyPr>
          <a:lstStyle/>
          <a:p>
            <a:pPr algn="l"/>
            <a:r>
              <a:rPr lang="en-NZ" sz="1000">
                <a:solidFill>
                  <a:srgbClr val="000000"/>
                </a:solidFill>
                <a:latin typeface="Calibri" panose="020F0502020204030204" pitchFamily="34" charset="0"/>
                <a:cs typeface="Calibri" panose="020F0502020204030204" pitchFamily="34" charset="0"/>
              </a:rPr>
              <a:t>Limited</a:t>
            </a:r>
          </a:p>
        </p:txBody>
      </p:sp>
    </p:spTree>
    <p:extLst>
      <p:ext uri="{BB962C8B-B14F-4D97-AF65-F5344CB8AC3E}">
        <p14:creationId xmlns:p14="http://schemas.microsoft.com/office/powerpoint/2010/main" val="34077978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71" r:id="rId4"/>
    <p:sldLayoutId id="2147483673" r:id="rId5"/>
    <p:sldLayoutId id="2147483674" r:id="rId6"/>
    <p:sldLayoutId id="2147483675" r:id="rId7"/>
    <p:sldLayoutId id="2147483669" r:id="rId8"/>
    <p:sldLayoutId id="2147483670" r:id="rId9"/>
  </p:sldLayoutIdLst>
  <p:hf sldNum="0" hdr="0" ftr="0" dt="0"/>
  <p:txStyles>
    <p:titleStyle>
      <a:lvl1pPr algn="l" defTabSz="1219170" rtl="0" eaLnBrk="1" latinLnBrk="0" hangingPunct="1">
        <a:spcBef>
          <a:spcPct val="0"/>
        </a:spcBef>
        <a:buNone/>
        <a:defRPr sz="3200" b="1" kern="1200">
          <a:solidFill>
            <a:srgbClr val="003A69"/>
          </a:solidFill>
          <a:latin typeface="Arial" panose="020B0604020202020204" pitchFamily="34" charset="0"/>
          <a:ea typeface="+mj-ea"/>
          <a:cs typeface="Arial" panose="020B0604020202020204" pitchFamily="34" charset="0"/>
        </a:defRPr>
      </a:lvl1pPr>
    </p:titleStyle>
    <p:bodyStyle>
      <a:lvl1pPr marL="263525" indent="-263525" algn="l" defTabSz="536575" rtl="0" eaLnBrk="1" latinLnBrk="0" hangingPunct="1">
        <a:spcBef>
          <a:spcPct val="20000"/>
        </a:spcBef>
        <a:buFont typeface="Arial" panose="020B0604020202020204" pitchFamily="34" charset="0"/>
        <a:buChar char="•"/>
        <a:tabLst/>
        <a:defRPr sz="1800" kern="1200">
          <a:solidFill>
            <a:srgbClr val="003A69"/>
          </a:solidFill>
          <a:latin typeface="Arial" panose="020B0604020202020204" pitchFamily="34" charset="0"/>
          <a:ea typeface="+mn-ea"/>
          <a:cs typeface="Arial" panose="020B0604020202020204" pitchFamily="34" charset="0"/>
        </a:defRPr>
      </a:lvl1pPr>
      <a:lvl2pPr marL="536575" indent="-263525" algn="l" defTabSz="536575" rtl="0" eaLnBrk="1" latinLnBrk="0" hangingPunct="1">
        <a:spcBef>
          <a:spcPct val="20000"/>
        </a:spcBef>
        <a:buFont typeface="Arial" panose="020B0604020202020204" pitchFamily="34" charset="0"/>
        <a:buChar char="−"/>
        <a:defRPr sz="1800" b="0" kern="1200">
          <a:solidFill>
            <a:srgbClr val="003A69"/>
          </a:solidFill>
          <a:latin typeface="Arial" panose="020B0604020202020204" pitchFamily="34" charset="0"/>
          <a:ea typeface="+mn-ea"/>
          <a:cs typeface="Arial" panose="020B0604020202020204" pitchFamily="34" charset="0"/>
        </a:defRPr>
      </a:lvl2pPr>
      <a:lvl3pPr marL="811213" indent="-284163" algn="l" defTabSz="538163" rtl="0" eaLnBrk="1" latinLnBrk="0" hangingPunct="1">
        <a:spcBef>
          <a:spcPct val="20000"/>
        </a:spcBef>
        <a:buFont typeface="Arial" panose="020B0604020202020204" pitchFamily="34" charset="0"/>
        <a:buChar char="•"/>
        <a:tabLst/>
        <a:defRPr sz="1400" kern="1200">
          <a:solidFill>
            <a:srgbClr val="003A69"/>
          </a:solidFill>
          <a:latin typeface="Arial" panose="020B0604020202020204" pitchFamily="34" charset="0"/>
          <a:ea typeface="+mn-ea"/>
          <a:cs typeface="Arial" panose="020B0604020202020204" pitchFamily="34" charset="0"/>
        </a:defRPr>
      </a:lvl3pPr>
      <a:lvl4pPr marL="1074738" indent="-263525" algn="l" defTabSz="538163" rtl="0" eaLnBrk="1" latinLnBrk="0" hangingPunct="1">
        <a:spcBef>
          <a:spcPct val="20000"/>
        </a:spcBef>
        <a:buFont typeface="Arial" panose="020B0604020202020204" pitchFamily="34" charset="0"/>
        <a:buChar char="−"/>
        <a:tabLst/>
        <a:defRPr sz="1400" kern="1200">
          <a:solidFill>
            <a:srgbClr val="003A69"/>
          </a:solidFill>
          <a:latin typeface="Arial" panose="020B0604020202020204" pitchFamily="34" charset="0"/>
          <a:ea typeface="+mn-ea"/>
          <a:cs typeface="Arial" panose="020B0604020202020204" pitchFamily="34" charset="0"/>
        </a:defRPr>
      </a:lvl4pPr>
      <a:lvl5pPr marL="1347788" indent="-273050" algn="l" defTabSz="538163" rtl="0" eaLnBrk="1" latinLnBrk="0" hangingPunct="1">
        <a:spcBef>
          <a:spcPct val="20000"/>
        </a:spcBef>
        <a:buFont typeface="Arial" panose="020B0604020202020204" pitchFamily="34" charset="0"/>
        <a:buChar char="•"/>
        <a:tabLst/>
        <a:defRPr sz="1200" kern="1200">
          <a:solidFill>
            <a:srgbClr val="003A69"/>
          </a:solidFill>
          <a:latin typeface="Arial" panose="020B0604020202020204" pitchFamily="34" charset="0"/>
          <a:ea typeface="+mn-ea"/>
          <a:cs typeface="Arial" panose="020B0604020202020204" pitchFamily="34" charset="0"/>
        </a:defRPr>
      </a:lvl5pPr>
      <a:lvl6pPr marL="1611313" indent="-263525" algn="l" defTabSz="538163" rtl="0" eaLnBrk="1" latinLnBrk="0" hangingPunct="1">
        <a:spcBef>
          <a:spcPct val="20000"/>
        </a:spcBef>
        <a:buFont typeface="Arial" panose="020B0604020202020204" pitchFamily="34" charset="0"/>
        <a:buChar char="−"/>
        <a:tabLst/>
        <a:defRPr sz="1200" kern="1200">
          <a:solidFill>
            <a:srgbClr val="003A69"/>
          </a:solidFill>
          <a:latin typeface="Arial" panose="020B0604020202020204" pitchFamily="34" charset="0"/>
          <a:ea typeface="+mn-ea"/>
          <a:cs typeface="Arial" panose="020B0604020202020204" pitchFamily="34" charset="0"/>
        </a:defRPr>
      </a:lvl6pPr>
      <a:lvl7pPr marL="1706563" indent="-273050" algn="l" defTabSz="1219170" rtl="0" eaLnBrk="1" latinLnBrk="0" hangingPunct="1">
        <a:spcBef>
          <a:spcPct val="20000"/>
        </a:spcBef>
        <a:buFont typeface="Wingdings" panose="05000000000000000000" pitchFamily="2" charset="2"/>
        <a:buChar char="ü"/>
        <a:defRPr sz="1200" kern="1200" baseline="0">
          <a:solidFill>
            <a:schemeClr val="tx1"/>
          </a:solidFill>
          <a:latin typeface="Arial" panose="020B0604020202020204" pitchFamily="34" charset="0"/>
          <a:ea typeface="+mn-ea"/>
          <a:cs typeface="Arial" panose="020B0604020202020204" pitchFamily="34" charset="0"/>
        </a:defRPr>
      </a:lvl7pPr>
      <a:lvl8pPr marL="3589777" indent="-237061" algn="l" defTabSz="1219170" rtl="0" eaLnBrk="1" latinLnBrk="0" hangingPunct="1">
        <a:spcBef>
          <a:spcPct val="20000"/>
        </a:spcBef>
        <a:buFont typeface="Arial" panose="020B0604020202020204" pitchFamily="34" charset="0"/>
        <a:buChar char="•"/>
        <a:defRPr sz="1333" kern="1200">
          <a:solidFill>
            <a:schemeClr val="tx1"/>
          </a:solidFill>
          <a:latin typeface="Arial" panose="020B0604020202020204" pitchFamily="34" charset="0"/>
          <a:ea typeface="+mn-ea"/>
          <a:cs typeface="Arial" panose="020B0604020202020204" pitchFamily="34" charset="0"/>
        </a:defRPr>
      </a:lvl8pPr>
      <a:lvl9pPr marL="4063898" indent="-237061" algn="l" defTabSz="1219170" rtl="0" eaLnBrk="1" latinLnBrk="0" hangingPunct="1">
        <a:spcBef>
          <a:spcPct val="20000"/>
        </a:spcBef>
        <a:buFont typeface="Arial" panose="020B0604020202020204" pitchFamily="34" charset="0"/>
        <a:buChar char="•"/>
        <a:defRPr sz="1333"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 OneDrive files and folders</a:t>
            </a:r>
          </a:p>
        </p:txBody>
      </p:sp>
      <p:sp>
        <p:nvSpPr>
          <p:cNvPr id="3" name="Content Placeholder 2"/>
          <p:cNvSpPr>
            <a:spLocks noGrp="1"/>
          </p:cNvSpPr>
          <p:nvPr>
            <p:ph sz="quarter" idx="10"/>
          </p:nvPr>
        </p:nvSpPr>
        <p:spPr/>
        <p:txBody>
          <a:bodyPr>
            <a:normAutofit/>
          </a:bodyPr>
          <a:lstStyle/>
          <a:p>
            <a:pPr marL="0" indent="0">
              <a:buNone/>
            </a:pPr>
            <a:r>
              <a:rPr lang="en-US" sz="1400" dirty="0"/>
              <a:t>You can use OneDrive to share photos, Microsoft Office documents, other files, and entire folders with people. The files and folders you store in OneDrive are private until you decide to share them and you can see who a OneDrive file is shared with or stop sharing at any time.</a:t>
            </a:r>
          </a:p>
          <a:p>
            <a:pPr marL="0" indent="0">
              <a:buNone/>
            </a:pPr>
            <a:endParaRPr lang="en-US" sz="1400" dirty="0"/>
          </a:p>
          <a:p>
            <a:pPr marL="0" indent="0">
              <a:buNone/>
            </a:pPr>
            <a:r>
              <a:rPr lang="en-US" sz="1400" dirty="0"/>
              <a:t>How do you want to share?</a:t>
            </a:r>
          </a:p>
          <a:p>
            <a:pPr marL="0" indent="0">
              <a:buNone/>
            </a:pPr>
            <a:endParaRPr lang="en-US" sz="1400" dirty="0"/>
          </a:p>
          <a:p>
            <a:pPr marL="0" indent="0">
              <a:buNone/>
            </a:pPr>
            <a:endParaRPr lang="en-US" sz="1400" dirty="0"/>
          </a:p>
          <a:p>
            <a:pPr marL="0" indent="0">
              <a:buNone/>
            </a:pPr>
            <a:r>
              <a:rPr lang="en-US" b="1" dirty="0"/>
              <a:t>Option 1: Copy a link and paste in a message </a:t>
            </a:r>
          </a:p>
          <a:p>
            <a:pPr marL="0" indent="0">
              <a:buNone/>
            </a:pPr>
            <a:endParaRPr lang="en-US" sz="1400" dirty="0"/>
          </a:p>
          <a:p>
            <a:pPr marL="0" indent="0">
              <a:buNone/>
            </a:pPr>
            <a:r>
              <a:rPr lang="en-US" sz="1400" dirty="0"/>
              <a:t>Choose this option to share items with lots of people you might not know personally. For example, you can use these to share in email or IM. Anyone who gets the link can view or edit the item, depending on the permission you set. Users with the link cannot upload new items. Keep in mind that the link can also be forwarded and sign-in is not required.</a:t>
            </a:r>
          </a:p>
          <a:p>
            <a:pPr marL="0" indent="0">
              <a:buNone/>
            </a:pPr>
            <a:endParaRPr lang="en-US" sz="1400" b="1" dirty="0"/>
          </a:p>
          <a:p>
            <a:pPr marL="342900" indent="-342900">
              <a:buFont typeface="+mj-lt"/>
              <a:buAutoNum type="arabicPeriod"/>
            </a:pPr>
            <a:r>
              <a:rPr lang="en-US" sz="1400" dirty="0"/>
              <a:t>Go to the OneDrive website and sign in with your Microsoft account or your work or school account.</a:t>
            </a:r>
          </a:p>
          <a:p>
            <a:pPr marL="273050" lvl="1" indent="0">
              <a:buNone/>
            </a:pPr>
            <a:endParaRPr lang="en-US" sz="1400" b="1" dirty="0"/>
          </a:p>
          <a:p>
            <a:pPr marL="342900" indent="-342900">
              <a:buFont typeface="+mj-lt"/>
              <a:buAutoNum type="arabicPeriod"/>
            </a:pPr>
            <a:r>
              <a:rPr lang="en-US" sz="1400" dirty="0"/>
              <a:t>Pick the file or folder you want to share by selecting the circle in the upper corner of the item. You can also pick multiple items to share them together.</a:t>
            </a:r>
          </a:p>
          <a:p>
            <a:pPr marL="0" indent="0">
              <a:buNone/>
            </a:pPr>
            <a:endParaRPr lang="en-US" sz="1400" dirty="0"/>
          </a:p>
        </p:txBody>
      </p:sp>
    </p:spTree>
    <p:extLst>
      <p:ext uri="{BB962C8B-B14F-4D97-AF65-F5344CB8AC3E}">
        <p14:creationId xmlns:p14="http://schemas.microsoft.com/office/powerpoint/2010/main" val="329060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 OneDrive files and folders</a:t>
            </a:r>
          </a:p>
        </p:txBody>
      </p:sp>
      <p:sp>
        <p:nvSpPr>
          <p:cNvPr id="3" name="Content Placeholder 2"/>
          <p:cNvSpPr>
            <a:spLocks noGrp="1"/>
          </p:cNvSpPr>
          <p:nvPr>
            <p:ph sz="quarter" idx="10"/>
          </p:nvPr>
        </p:nvSpPr>
        <p:spPr>
          <a:xfrm>
            <a:off x="539750" y="1080000"/>
            <a:ext cx="11088688" cy="5337578"/>
          </a:xfrm>
        </p:spPr>
        <p:txBody>
          <a:bodyPr>
            <a:normAutofit/>
          </a:bodyPr>
          <a:lstStyle/>
          <a:p>
            <a:pPr marL="342900" indent="-342900">
              <a:buAutoNum type="arabicPeriod" startAt="3"/>
            </a:pPr>
            <a:r>
              <a:rPr lang="en-US" sz="1400" dirty="0"/>
              <a:t>Select </a:t>
            </a:r>
            <a:r>
              <a:rPr lang="en-US" sz="1400" b="1" dirty="0"/>
              <a:t>Share</a:t>
            </a:r>
            <a:r>
              <a:rPr lang="en-US" sz="1400" dirty="0"/>
              <a:t> at the top of the page.</a:t>
            </a:r>
          </a:p>
          <a:p>
            <a:pPr marL="342900" indent="-342900">
              <a:buAutoNum type="arabicPeriod" startAt="3"/>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342900" indent="-342900">
              <a:buAutoNum type="arabicPeriod" startAt="4"/>
            </a:pPr>
            <a:r>
              <a:rPr lang="en-US" sz="1400" dirty="0"/>
              <a:t>Select </a:t>
            </a:r>
            <a:r>
              <a:rPr lang="en-US" sz="1400" b="1" dirty="0"/>
              <a:t>Anyone with the link can edit </a:t>
            </a:r>
            <a:r>
              <a:rPr lang="en-US" sz="1400" dirty="0"/>
              <a:t>to customize the link options.</a:t>
            </a:r>
          </a:p>
          <a:p>
            <a:pPr marL="342900" indent="-342900">
              <a:buAutoNum type="arabicPeriod" startAt="4"/>
            </a:pPr>
            <a:r>
              <a:rPr lang="en-US" sz="1400" dirty="0"/>
              <a:t>Set the options you want on your link, then select </a:t>
            </a:r>
            <a:r>
              <a:rPr lang="en-US" sz="1400" b="1" dirty="0"/>
              <a:t>Apply</a:t>
            </a:r>
            <a:r>
              <a:rPr lang="en-US" sz="1400" dirty="0"/>
              <a:t> when you're done.</a:t>
            </a:r>
          </a:p>
          <a:p>
            <a:pPr lvl="1"/>
            <a:r>
              <a:rPr lang="en-US" sz="1400" b="1" dirty="0"/>
              <a:t>Allow editing </a:t>
            </a:r>
            <a:r>
              <a:rPr lang="en-US" sz="1400" dirty="0"/>
              <a:t>- When you share items with this type of link, people can edit files, and can add or delete files in a shared folder. Recipients can forward the link, change the list of people sharing the files or folder, and change permissions for recipients. If you're sharing a folder, people with Edit permissions can copy, move, edit, rename, share, and delete anything in the folder.</a:t>
            </a:r>
          </a:p>
          <a:p>
            <a:pPr lvl="1"/>
            <a:endParaRPr lang="en-US" sz="1400" dirty="0"/>
          </a:p>
          <a:p>
            <a:pPr marL="547688" lvl="2" indent="0">
              <a:buNone/>
            </a:pPr>
            <a:r>
              <a:rPr lang="en-US" dirty="0"/>
              <a:t>Unchecking this box means that people can view, copy or download your items without signing in. They can also forward the link to other people. However, they cannot make change to the version on your OneDrive.</a:t>
            </a:r>
          </a:p>
          <a:p>
            <a:pPr marL="0" indent="0">
              <a:buNone/>
            </a:pPr>
            <a:endParaRPr lang="en-US" sz="1400" dirty="0"/>
          </a:p>
          <a:p>
            <a:pPr marL="0" indent="0">
              <a:buNone/>
            </a:pPr>
            <a:endParaRPr lang="en-US" sz="1400" dirty="0"/>
          </a:p>
        </p:txBody>
      </p:sp>
      <p:pic>
        <p:nvPicPr>
          <p:cNvPr id="4" name="Picture 3">
            <a:extLst>
              <a:ext uri="{FF2B5EF4-FFF2-40B4-BE49-F238E27FC236}">
                <a16:creationId xmlns:a16="http://schemas.microsoft.com/office/drawing/2014/main" id="{4120E16C-B199-4B2C-BE7C-855C4EAF7F74}"/>
              </a:ext>
            </a:extLst>
          </p:cNvPr>
          <p:cNvPicPr>
            <a:picLocks noChangeAspect="1"/>
          </p:cNvPicPr>
          <p:nvPr/>
        </p:nvPicPr>
        <p:blipFill>
          <a:blip r:embed="rId3"/>
          <a:stretch>
            <a:fillRect/>
          </a:stretch>
        </p:blipFill>
        <p:spPr>
          <a:xfrm>
            <a:off x="855677" y="1362947"/>
            <a:ext cx="3179428" cy="2391213"/>
          </a:xfrm>
          <a:prstGeom prst="rect">
            <a:avLst/>
          </a:prstGeom>
        </p:spPr>
      </p:pic>
    </p:spTree>
    <p:extLst>
      <p:ext uri="{BB962C8B-B14F-4D97-AF65-F5344CB8AC3E}">
        <p14:creationId xmlns:p14="http://schemas.microsoft.com/office/powerpoint/2010/main" val="2088195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 OneDrive files and folders</a:t>
            </a:r>
          </a:p>
        </p:txBody>
      </p:sp>
      <p:sp>
        <p:nvSpPr>
          <p:cNvPr id="3" name="Content Placeholder 2"/>
          <p:cNvSpPr>
            <a:spLocks noGrp="1"/>
          </p:cNvSpPr>
          <p:nvPr>
            <p:ph sz="quarter" idx="10"/>
          </p:nvPr>
        </p:nvSpPr>
        <p:spPr>
          <a:xfrm>
            <a:off x="539750" y="1080000"/>
            <a:ext cx="11088688" cy="5337578"/>
          </a:xfrm>
        </p:spPr>
        <p:txBody>
          <a:bodyPr>
            <a:normAutofit/>
          </a:bodyPr>
          <a:lstStyle/>
          <a:p>
            <a:pPr lvl="1"/>
            <a:r>
              <a:rPr lang="en-US" sz="1400" b="1" dirty="0"/>
              <a:t>Set expiration date </a:t>
            </a:r>
            <a:r>
              <a:rPr lang="en-US" sz="1400" dirty="0"/>
              <a:t>- The link will only work until the date you set. After that, the link will be invalid, and you will need to create a new link for users requiring access to your file or folder.</a:t>
            </a:r>
          </a:p>
          <a:p>
            <a:pPr lvl="1"/>
            <a:endParaRPr lang="en-US" sz="1400" dirty="0"/>
          </a:p>
          <a:p>
            <a:pPr lvl="1"/>
            <a:r>
              <a:rPr lang="en-US" sz="1400" b="1" dirty="0"/>
              <a:t>Set password </a:t>
            </a:r>
            <a:r>
              <a:rPr lang="en-US" sz="1400" dirty="0"/>
              <a:t>- When a user clicks the link, they will be prompted to enter a password before they can access the file. You'll need to provide this password separately to users.</a:t>
            </a:r>
          </a:p>
          <a:p>
            <a:pPr marL="0" indent="0">
              <a:buNone/>
            </a:pPr>
            <a:endParaRPr lang="en-US" sz="1400" dirty="0"/>
          </a:p>
          <a:p>
            <a:pPr marL="0" indent="0">
              <a:buNone/>
            </a:pPr>
            <a:endParaRPr lang="en-US" sz="1400" dirty="0"/>
          </a:p>
        </p:txBody>
      </p:sp>
      <p:pic>
        <p:nvPicPr>
          <p:cNvPr id="5" name="Picture 4">
            <a:extLst>
              <a:ext uri="{FF2B5EF4-FFF2-40B4-BE49-F238E27FC236}">
                <a16:creationId xmlns:a16="http://schemas.microsoft.com/office/drawing/2014/main" id="{8A56F557-E028-4252-A6F5-7588AFA65F66}"/>
              </a:ext>
            </a:extLst>
          </p:cNvPr>
          <p:cNvPicPr>
            <a:picLocks noChangeAspect="1"/>
          </p:cNvPicPr>
          <p:nvPr/>
        </p:nvPicPr>
        <p:blipFill>
          <a:blip r:embed="rId3"/>
          <a:stretch>
            <a:fillRect/>
          </a:stretch>
        </p:blipFill>
        <p:spPr>
          <a:xfrm>
            <a:off x="777118" y="2552219"/>
            <a:ext cx="3943350" cy="3800475"/>
          </a:xfrm>
          <a:prstGeom prst="rect">
            <a:avLst/>
          </a:prstGeom>
        </p:spPr>
      </p:pic>
    </p:spTree>
    <p:extLst>
      <p:ext uri="{BB962C8B-B14F-4D97-AF65-F5344CB8AC3E}">
        <p14:creationId xmlns:p14="http://schemas.microsoft.com/office/powerpoint/2010/main" val="139026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 OneDrive files and folders</a:t>
            </a:r>
          </a:p>
        </p:txBody>
      </p:sp>
      <p:sp>
        <p:nvSpPr>
          <p:cNvPr id="3" name="Content Placeholder 2"/>
          <p:cNvSpPr>
            <a:spLocks noGrp="1"/>
          </p:cNvSpPr>
          <p:nvPr>
            <p:ph sz="quarter" idx="10"/>
          </p:nvPr>
        </p:nvSpPr>
        <p:spPr>
          <a:xfrm>
            <a:off x="539750" y="1080000"/>
            <a:ext cx="11088688" cy="5337578"/>
          </a:xfrm>
        </p:spPr>
        <p:txBody>
          <a:bodyPr>
            <a:normAutofit/>
          </a:bodyPr>
          <a:lstStyle/>
          <a:p>
            <a:pPr marL="0" indent="0">
              <a:buNone/>
            </a:pPr>
            <a:r>
              <a:rPr lang="en-US" sz="1400" b="1" dirty="0"/>
              <a:t>OneDrive for Business additional options</a:t>
            </a:r>
          </a:p>
          <a:p>
            <a:pPr marL="0" indent="0">
              <a:buNone/>
            </a:pPr>
            <a:endParaRPr lang="en-US" sz="1400" dirty="0"/>
          </a:p>
          <a:p>
            <a:pPr marL="0" indent="0">
              <a:buNone/>
            </a:pPr>
            <a:r>
              <a:rPr lang="en-US" sz="1400" dirty="0"/>
              <a:t>OneDrive for Business users also have the option to restrict the level of access (anyone with the link, only people within your organization, only people with existing access to the file, or only individuals you specify). Also, if you opt to disable editing, you can also opt to prevent viewers from downloading the file.</a:t>
            </a:r>
          </a:p>
          <a:p>
            <a:pPr lvl="1"/>
            <a:endParaRPr lang="en-US" sz="1400" b="1" dirty="0"/>
          </a:p>
          <a:p>
            <a:pPr lvl="1"/>
            <a:r>
              <a:rPr lang="en-US" sz="1400" b="1" dirty="0"/>
              <a:t>Anyone</a:t>
            </a:r>
            <a:r>
              <a:rPr lang="en-US" sz="1400" dirty="0"/>
              <a:t> gives access to anyone who receives this link, whether they receive it directly from you or forwarded from someone else. This may include people outside of your organization.</a:t>
            </a:r>
          </a:p>
          <a:p>
            <a:pPr lvl="1"/>
            <a:endParaRPr lang="en-US" sz="1400" dirty="0"/>
          </a:p>
          <a:p>
            <a:pPr lvl="1"/>
            <a:r>
              <a:rPr lang="en-US" sz="1400" b="1" dirty="0"/>
              <a:t>People in &lt;Your Organization&gt; </a:t>
            </a:r>
            <a:r>
              <a:rPr lang="en-US" sz="1400" dirty="0"/>
              <a:t>gives anyone in your organization who has the link access to the file, whether they receive it directly from you or forwarded from someone else.</a:t>
            </a:r>
          </a:p>
          <a:p>
            <a:pPr lvl="1"/>
            <a:endParaRPr lang="en-US" sz="1400" dirty="0"/>
          </a:p>
          <a:p>
            <a:pPr lvl="1"/>
            <a:r>
              <a:rPr lang="en-US" sz="1400" b="1" dirty="0"/>
              <a:t>People with existing access </a:t>
            </a:r>
            <a:r>
              <a:rPr lang="en-US" sz="1400" dirty="0"/>
              <a:t>can be used by people who already have access to the document or folder. It does not change the permissions on the item. Use this if you just want to send a link to somebody who already has access. </a:t>
            </a:r>
          </a:p>
          <a:p>
            <a:pPr lvl="1"/>
            <a:endParaRPr lang="en-US" sz="1400" dirty="0"/>
          </a:p>
          <a:p>
            <a:pPr lvl="1"/>
            <a:r>
              <a:rPr lang="en-US" sz="1400" b="1" dirty="0"/>
              <a:t>Specific people </a:t>
            </a:r>
            <a:r>
              <a:rPr lang="en-US" sz="1400" dirty="0"/>
              <a:t>gives access only to the people you specify, although other people may already have access. If people forward the sharing invitation, only people who already have access to the item will be able to use the link.</a:t>
            </a:r>
          </a:p>
          <a:p>
            <a:pPr marL="0" indent="0">
              <a:buNone/>
            </a:pPr>
            <a:endParaRPr lang="en-US" sz="1400" dirty="0"/>
          </a:p>
          <a:p>
            <a:pPr marL="0" indent="0">
              <a:buNone/>
            </a:pPr>
            <a:r>
              <a:rPr lang="en-US" sz="1400" dirty="0"/>
              <a:t>By default, </a:t>
            </a:r>
            <a:r>
              <a:rPr lang="en-US" sz="1400" b="1" dirty="0"/>
              <a:t>Allow editing </a:t>
            </a:r>
            <a:r>
              <a:rPr lang="en-US" sz="1400" dirty="0"/>
              <a:t>is turned on. If you want people to only view your files, uncheck the check box. This can be further restricted by selecting the option to </a:t>
            </a:r>
            <a:r>
              <a:rPr lang="en-US" sz="1400" b="1" dirty="0"/>
              <a:t>Block download</a:t>
            </a:r>
            <a:r>
              <a:rPr lang="en-US" sz="1400" dirty="0"/>
              <a:t>, which means they cannot save a local copy. For Word files, you can also select </a:t>
            </a:r>
            <a:r>
              <a:rPr lang="en-US" sz="1400" b="1" dirty="0"/>
              <a:t>Open in review mode </a:t>
            </a:r>
            <a:r>
              <a:rPr lang="en-US" sz="1400" dirty="0"/>
              <a:t>only to limit people to leaving comments and making suggestions in the file.</a:t>
            </a:r>
          </a:p>
        </p:txBody>
      </p:sp>
    </p:spTree>
    <p:extLst>
      <p:ext uri="{BB962C8B-B14F-4D97-AF65-F5344CB8AC3E}">
        <p14:creationId xmlns:p14="http://schemas.microsoft.com/office/powerpoint/2010/main" val="5279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 OneDrive files and folders</a:t>
            </a:r>
          </a:p>
        </p:txBody>
      </p:sp>
      <p:sp>
        <p:nvSpPr>
          <p:cNvPr id="3" name="Content Placeholder 2"/>
          <p:cNvSpPr>
            <a:spLocks noGrp="1"/>
          </p:cNvSpPr>
          <p:nvPr>
            <p:ph sz="quarter" idx="10"/>
          </p:nvPr>
        </p:nvSpPr>
        <p:spPr>
          <a:xfrm>
            <a:off x="539750" y="1080000"/>
            <a:ext cx="11088688" cy="5337578"/>
          </a:xfrm>
        </p:spPr>
        <p:txBody>
          <a:bodyPr>
            <a:normAutofit/>
          </a:bodyPr>
          <a:lstStyle/>
          <a:p>
            <a:pPr marL="0" indent="0">
              <a:buNone/>
            </a:pPr>
            <a:r>
              <a:rPr lang="en-US" sz="1400" dirty="0"/>
              <a:t>6.   Once you're back at the main </a:t>
            </a:r>
            <a:r>
              <a:rPr lang="en-US" sz="1400" b="1" dirty="0"/>
              <a:t>Share</a:t>
            </a:r>
            <a:r>
              <a:rPr lang="en-US" sz="1400" dirty="0"/>
              <a:t> box, select </a:t>
            </a:r>
            <a:r>
              <a:rPr lang="en-US" sz="1400" b="1" dirty="0"/>
              <a:t>Copy Link </a:t>
            </a:r>
            <a:r>
              <a:rPr lang="en-US" sz="1400" dirty="0"/>
              <a:t>to copy the link to your clipboard.</a:t>
            </a:r>
          </a:p>
          <a:p>
            <a:pPr marL="0" indent="0">
              <a:buNone/>
            </a:pPr>
            <a:endParaRPr lang="en-US" sz="1400" b="1"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342900" indent="-342900">
              <a:buAutoNum type="arabicPeriod" startAt="7"/>
            </a:pPr>
            <a:r>
              <a:rPr lang="en-US" sz="1400" dirty="0"/>
              <a:t>Paste the link in an email message or wherever else you’re sharing the link.</a:t>
            </a:r>
          </a:p>
          <a:p>
            <a:pPr marL="342900" indent="-342900">
              <a:buAutoNum type="arabicPeriod" startAt="7"/>
            </a:pPr>
            <a:endParaRPr lang="en-US" sz="1400" dirty="0"/>
          </a:p>
          <a:p>
            <a:pPr marL="342900" indent="-342900">
              <a:buAutoNum type="arabicPeriod" startAt="7"/>
            </a:pPr>
            <a:endParaRPr lang="en-US" sz="1400" dirty="0"/>
          </a:p>
        </p:txBody>
      </p:sp>
      <p:pic>
        <p:nvPicPr>
          <p:cNvPr id="4" name="Picture 3">
            <a:extLst>
              <a:ext uri="{FF2B5EF4-FFF2-40B4-BE49-F238E27FC236}">
                <a16:creationId xmlns:a16="http://schemas.microsoft.com/office/drawing/2014/main" id="{9E68C735-8973-4613-80F0-BD352C88D13F}"/>
              </a:ext>
            </a:extLst>
          </p:cNvPr>
          <p:cNvPicPr>
            <a:picLocks noChangeAspect="1"/>
          </p:cNvPicPr>
          <p:nvPr/>
        </p:nvPicPr>
        <p:blipFill>
          <a:blip r:embed="rId3"/>
          <a:stretch>
            <a:fillRect/>
          </a:stretch>
        </p:blipFill>
        <p:spPr>
          <a:xfrm>
            <a:off x="471706" y="1535797"/>
            <a:ext cx="3147136" cy="2952313"/>
          </a:xfrm>
          <a:prstGeom prst="rect">
            <a:avLst/>
          </a:prstGeom>
        </p:spPr>
      </p:pic>
    </p:spTree>
    <p:extLst>
      <p:ext uri="{BB962C8B-B14F-4D97-AF65-F5344CB8AC3E}">
        <p14:creationId xmlns:p14="http://schemas.microsoft.com/office/powerpoint/2010/main" val="139424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 OneDrive files and folders</a:t>
            </a:r>
          </a:p>
        </p:txBody>
      </p:sp>
      <p:sp>
        <p:nvSpPr>
          <p:cNvPr id="3" name="Content Placeholder 2"/>
          <p:cNvSpPr>
            <a:spLocks noGrp="1"/>
          </p:cNvSpPr>
          <p:nvPr>
            <p:ph sz="quarter" idx="10"/>
          </p:nvPr>
        </p:nvSpPr>
        <p:spPr/>
        <p:txBody>
          <a:bodyPr>
            <a:normAutofit/>
          </a:bodyPr>
          <a:lstStyle/>
          <a:p>
            <a:pPr marL="0" indent="0">
              <a:buNone/>
            </a:pPr>
            <a:r>
              <a:rPr lang="en-US" b="1" dirty="0"/>
              <a:t>Option 2: Send link in Email</a:t>
            </a:r>
          </a:p>
          <a:p>
            <a:pPr marL="0" indent="0">
              <a:buNone/>
            </a:pPr>
            <a:endParaRPr lang="en-US" sz="1400" dirty="0"/>
          </a:p>
          <a:p>
            <a:pPr marL="0" indent="0">
              <a:buNone/>
            </a:pPr>
            <a:r>
              <a:rPr lang="en-US" sz="1400" dirty="0"/>
              <a:t>Choose this option if you want to send an email invitation to people or groups and keep track of who you invited. This lets you also remove permission for specific individuals or groups later if you need to.</a:t>
            </a:r>
          </a:p>
          <a:p>
            <a:pPr marL="0" indent="0">
              <a:buNone/>
            </a:pPr>
            <a:endParaRPr lang="en-US" sz="1400" dirty="0"/>
          </a:p>
          <a:p>
            <a:pPr marL="342900" indent="-342900">
              <a:buFont typeface="+mj-lt"/>
              <a:buAutoNum type="arabicPeriod"/>
            </a:pPr>
            <a:r>
              <a:rPr lang="en-US" sz="1400" dirty="0"/>
              <a:t>In the </a:t>
            </a:r>
            <a:r>
              <a:rPr lang="en-US" sz="1400" b="1" dirty="0"/>
              <a:t>Enter a name or email address </a:t>
            </a:r>
            <a:r>
              <a:rPr lang="en-US" sz="1400" dirty="0"/>
              <a:t>field, start typing the email addresses or contact names of people you want to share with. When you begin to enter info in the box, you can also choose a contact from the list that appears.</a:t>
            </a:r>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b="1" dirty="0"/>
          </a:p>
          <a:p>
            <a:pPr marL="0" indent="0">
              <a:buNone/>
            </a:pPr>
            <a:endParaRPr lang="en-US" sz="1400" dirty="0"/>
          </a:p>
          <a:p>
            <a:pPr marL="0" indent="0">
              <a:buNone/>
            </a:pPr>
            <a:endParaRPr lang="en-US" sz="1400" dirty="0"/>
          </a:p>
        </p:txBody>
      </p:sp>
      <p:pic>
        <p:nvPicPr>
          <p:cNvPr id="4" name="Picture 3">
            <a:extLst>
              <a:ext uri="{FF2B5EF4-FFF2-40B4-BE49-F238E27FC236}">
                <a16:creationId xmlns:a16="http://schemas.microsoft.com/office/drawing/2014/main" id="{19BC5565-6A03-44AC-B167-1D68204DE737}"/>
              </a:ext>
            </a:extLst>
          </p:cNvPr>
          <p:cNvPicPr>
            <a:picLocks noChangeAspect="1"/>
          </p:cNvPicPr>
          <p:nvPr/>
        </p:nvPicPr>
        <p:blipFill>
          <a:blip r:embed="rId3"/>
          <a:stretch>
            <a:fillRect/>
          </a:stretch>
        </p:blipFill>
        <p:spPr>
          <a:xfrm>
            <a:off x="563562" y="3051174"/>
            <a:ext cx="3227008" cy="3564272"/>
          </a:xfrm>
          <a:prstGeom prst="rect">
            <a:avLst/>
          </a:prstGeom>
        </p:spPr>
      </p:pic>
    </p:spTree>
    <p:extLst>
      <p:ext uri="{BB962C8B-B14F-4D97-AF65-F5344CB8AC3E}">
        <p14:creationId xmlns:p14="http://schemas.microsoft.com/office/powerpoint/2010/main" val="192846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 OneDrive files and folders</a:t>
            </a:r>
          </a:p>
        </p:txBody>
      </p:sp>
      <p:sp>
        <p:nvSpPr>
          <p:cNvPr id="3" name="Content Placeholder 2"/>
          <p:cNvSpPr>
            <a:spLocks noGrp="1"/>
          </p:cNvSpPr>
          <p:nvPr>
            <p:ph sz="quarter" idx="10"/>
          </p:nvPr>
        </p:nvSpPr>
        <p:spPr>
          <a:xfrm>
            <a:off x="539750" y="1080000"/>
            <a:ext cx="11088688" cy="5337578"/>
          </a:xfrm>
        </p:spPr>
        <p:txBody>
          <a:bodyPr>
            <a:normAutofit/>
          </a:bodyPr>
          <a:lstStyle/>
          <a:p>
            <a:pPr marL="0" indent="0">
              <a:buNone/>
            </a:pPr>
            <a:r>
              <a:rPr lang="en-US" sz="1400" dirty="0"/>
              <a:t>2.   Add a note to recipients if you want.</a:t>
            </a:r>
          </a:p>
          <a:p>
            <a:pPr marL="342900" indent="-342900">
              <a:buAutoNum type="arabicPeriod" startAt="3"/>
            </a:pPr>
            <a:endParaRPr lang="en-US" sz="1400" dirty="0"/>
          </a:p>
          <a:p>
            <a:pPr marL="0" indent="0">
              <a:buNone/>
            </a:pPr>
            <a:r>
              <a:rPr lang="en-US" sz="1400" dirty="0"/>
              <a:t>3.   To change the permission level, select </a:t>
            </a:r>
            <a:r>
              <a:rPr lang="en-US" sz="1400" b="1" dirty="0"/>
              <a:t>Anyone with the link can edit.</a:t>
            </a:r>
          </a:p>
          <a:p>
            <a:pPr marL="0" indent="0">
              <a:buNone/>
            </a:pPr>
            <a:endParaRPr lang="en-US" sz="1400" dirty="0"/>
          </a:p>
          <a:p>
            <a:pPr marL="342900" indent="-342900">
              <a:buAutoNum type="arabicPeriod" startAt="4"/>
            </a:pPr>
            <a:r>
              <a:rPr lang="en-US" sz="1400" dirty="0"/>
              <a:t>Set the options you want on your link, then select </a:t>
            </a:r>
            <a:r>
              <a:rPr lang="en-US" sz="1400" b="1" dirty="0"/>
              <a:t>Apply</a:t>
            </a:r>
            <a:r>
              <a:rPr lang="en-US" sz="1400" dirty="0"/>
              <a:t> when you're done.</a:t>
            </a:r>
          </a:p>
          <a:p>
            <a:pPr marL="0" indent="0">
              <a:buNone/>
            </a:pPr>
            <a:endParaRPr lang="en-US" sz="1400" dirty="0"/>
          </a:p>
          <a:p>
            <a:pPr lvl="1"/>
            <a:r>
              <a:rPr lang="en-US" sz="1400" b="1" dirty="0"/>
              <a:t>Allow editing </a:t>
            </a:r>
            <a:r>
              <a:rPr lang="en-US" sz="1400" dirty="0"/>
              <a:t>- When you share items with this type of link, people can edit files, and can add or delete files in a shared folder. Recipients can forward the link, change the list of people sharing the files or folder, and change permissions for recipients. If you're sharing a folder, people with Edit permissions can copy, move, edit, rename, share, and delete anything in the folder.</a:t>
            </a:r>
          </a:p>
          <a:p>
            <a:pPr lvl="1"/>
            <a:endParaRPr lang="en-US" sz="1400" dirty="0"/>
          </a:p>
          <a:p>
            <a:pPr lvl="1"/>
            <a:r>
              <a:rPr lang="en-US" sz="1400" dirty="0"/>
              <a:t>Unchecking this box means that people can view, copy or download your items without signing in. They can also forward the link to other people. However, they cannot make change to the version on your OneDrive.</a:t>
            </a:r>
          </a:p>
          <a:p>
            <a:pPr lvl="1"/>
            <a:endParaRPr lang="en-US" sz="1400" dirty="0"/>
          </a:p>
          <a:p>
            <a:pPr lvl="1"/>
            <a:r>
              <a:rPr lang="en-US" sz="1400" b="1" dirty="0"/>
              <a:t>Set expiration date </a:t>
            </a:r>
            <a:r>
              <a:rPr lang="en-US" sz="1400" dirty="0"/>
              <a:t>- The link will only work until the date you set. After that, the link will be invalid, and you will need to create a new link for users requiring access to your file or folder.</a:t>
            </a:r>
          </a:p>
          <a:p>
            <a:pPr lvl="1"/>
            <a:endParaRPr lang="en-US" sz="1400" dirty="0"/>
          </a:p>
          <a:p>
            <a:pPr lvl="1"/>
            <a:r>
              <a:rPr lang="en-US" sz="1400" b="1" dirty="0"/>
              <a:t>Set password </a:t>
            </a:r>
            <a:r>
              <a:rPr lang="en-US" sz="1400" dirty="0"/>
              <a:t>- When a user clicks the link, they will be prompted to enter a password before they can access the file. You'll need to provide this password separately to users.</a:t>
            </a:r>
          </a:p>
        </p:txBody>
      </p:sp>
    </p:spTree>
    <p:extLst>
      <p:ext uri="{BB962C8B-B14F-4D97-AF65-F5344CB8AC3E}">
        <p14:creationId xmlns:p14="http://schemas.microsoft.com/office/powerpoint/2010/main" val="381892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 OneDrive files and folders</a:t>
            </a:r>
          </a:p>
        </p:txBody>
      </p:sp>
      <p:sp>
        <p:nvSpPr>
          <p:cNvPr id="3" name="Content Placeholder 2"/>
          <p:cNvSpPr>
            <a:spLocks noGrp="1"/>
          </p:cNvSpPr>
          <p:nvPr>
            <p:ph sz="quarter" idx="10"/>
          </p:nvPr>
        </p:nvSpPr>
        <p:spPr>
          <a:xfrm>
            <a:off x="551656" y="1159496"/>
            <a:ext cx="11088688" cy="5140636"/>
          </a:xfrm>
        </p:spPr>
        <p:txBody>
          <a:bodyPr>
            <a:normAutofit/>
          </a:bodyPr>
          <a:lstStyle/>
          <a:p>
            <a:pPr marL="0" indent="0">
              <a:buNone/>
            </a:pPr>
            <a:r>
              <a:rPr lang="en-US" b="1" dirty="0"/>
              <a:t>Sharing folders</a:t>
            </a:r>
          </a:p>
          <a:p>
            <a:pPr marL="0" indent="0">
              <a:buNone/>
            </a:pPr>
            <a:r>
              <a:rPr lang="en-US" sz="1400" dirty="0"/>
              <a:t>When you share folders with Edit permissions, people you share with can add the shared folders to their own OneDrive. This lets them keep the folder alongside their own folders and items, easily move items between folders, and more easily work on it offline. Any updates they make sync with the shared folder, so everyone with access to the folder is up to date.</a:t>
            </a:r>
          </a:p>
          <a:p>
            <a:pPr marL="0" indent="0">
              <a:buNone/>
            </a:pPr>
            <a:endParaRPr lang="en-US" sz="1400" dirty="0"/>
          </a:p>
          <a:p>
            <a:pPr marL="0" indent="0">
              <a:buNone/>
            </a:pPr>
            <a:r>
              <a:rPr lang="en-US" sz="1400" b="1" dirty="0"/>
              <a:t>Tip: </a:t>
            </a:r>
            <a:r>
              <a:rPr lang="en-US" sz="1400" dirty="0"/>
              <a:t>The recipient can add shared folders to their OneDrive, not individual files. If you want the recipient to add files to their OneDrive, put the files in a folder first, and then share the folder.</a:t>
            </a:r>
          </a:p>
        </p:txBody>
      </p:sp>
    </p:spTree>
    <p:extLst>
      <p:ext uri="{BB962C8B-B14F-4D97-AF65-F5344CB8AC3E}">
        <p14:creationId xmlns:p14="http://schemas.microsoft.com/office/powerpoint/2010/main" val="2656389347"/>
      </p:ext>
    </p:extLst>
  </p:cSld>
  <p:clrMapOvr>
    <a:masterClrMapping/>
  </p:clrMapOvr>
</p:sld>
</file>

<file path=ppt/theme/theme1.xml><?xml version="1.0" encoding="utf-8"?>
<a:theme xmlns:a="http://schemas.openxmlformats.org/drawingml/2006/main" name="FPH_Presentation_16_by_9_widescreen_140815">
  <a:themeElements>
    <a:clrScheme name="F&amp;P corporate palette 170808">
      <a:dk1>
        <a:srgbClr val="000000"/>
      </a:dk1>
      <a:lt1>
        <a:sysClr val="window" lastClr="FFFFFF"/>
      </a:lt1>
      <a:dk2>
        <a:srgbClr val="003A69"/>
      </a:dk2>
      <a:lt2>
        <a:srgbClr val="AEB0B1"/>
      </a:lt2>
      <a:accent1>
        <a:srgbClr val="008ED6"/>
      </a:accent1>
      <a:accent2>
        <a:srgbClr val="918882"/>
      </a:accent2>
      <a:accent3>
        <a:srgbClr val="5A90A8"/>
      </a:accent3>
      <a:accent4>
        <a:srgbClr val="B9AA73"/>
      </a:accent4>
      <a:accent5>
        <a:srgbClr val="1F8983"/>
      </a:accent5>
      <a:accent6>
        <a:srgbClr val="DF5B46"/>
      </a:accent6>
      <a:hlink>
        <a:srgbClr val="003A69"/>
      </a:hlink>
      <a:folHlink>
        <a:srgbClr val="003A69"/>
      </a:folHlink>
    </a:clrScheme>
    <a:fontScheme name="Arial - FPH Internal F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4D7596"/>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defRPr>
            <a:solidFill>
              <a:srgbClr val="4B6D90"/>
            </a:solidFill>
          </a:defRPr>
        </a:defPPr>
      </a:lstStyle>
    </a:spDef>
    <a:txDef>
      <a:spPr>
        <a:noFill/>
      </a:spPr>
      <a:bodyPr wrap="square" rtlCol="0">
        <a:spAutoFit/>
      </a:bodyPr>
      <a:lstStyle>
        <a:defPPr>
          <a:defRPr sz="1800" dirty="0" smtClean="0">
            <a:solidFill>
              <a:srgbClr val="003A69"/>
            </a:solidFill>
          </a:defRPr>
        </a:defPPr>
      </a:lstStyle>
    </a:txDef>
  </a:objectDefaults>
  <a:extraClrSchemeLst/>
  <a:extLst>
    <a:ext uri="{05A4C25C-085E-4340-85A3-A5531E510DB2}">
      <thm15:themeFamily xmlns:thm15="http://schemas.microsoft.com/office/thememl/2012/main" name="FPH_Presentation_16_by_9_widescreen_170824 - draft1.potx" id="{A79AADEA-43BA-46D3-B7BF-4AA12E9267DE}" vid="{EFE87423-C7B2-4611-A449-66AB2CDD8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149</TotalTime>
  <Words>1265</Words>
  <Application>Microsoft Macintosh PowerPoint</Application>
  <PresentationFormat>Widescreen</PresentationFormat>
  <Paragraphs>105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FPH_Presentation_16_by_9_widescreen_140815</vt:lpstr>
      <vt:lpstr>Share OneDrive files and folders</vt:lpstr>
      <vt:lpstr>Share OneDrive files and folders</vt:lpstr>
      <vt:lpstr>Share OneDrive files and folders</vt:lpstr>
      <vt:lpstr>Share OneDrive files and folders</vt:lpstr>
      <vt:lpstr>Share OneDrive files and folders</vt:lpstr>
      <vt:lpstr>Share OneDrive files and folders</vt:lpstr>
      <vt:lpstr>Share OneDrive files and folders</vt:lpstr>
      <vt:lpstr>Share OneDrive files and folders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Export a Sheet or Report</dc:title>
  <dc:creator>Sune Rogers</dc:creator>
  <cp:lastModifiedBy>Jamie Lee</cp:lastModifiedBy>
  <cp:revision>10</cp:revision>
  <dcterms:created xsi:type="dcterms:W3CDTF">2020-05-01T02:44:39Z</dcterms:created>
  <dcterms:modified xsi:type="dcterms:W3CDTF">2024-09-25T23:19:26Z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35f2aed-0617-49fc-8c7f-f894fcf0da27_Enabled">
    <vt:lpwstr>true</vt:lpwstr>
  </property>
  <property fmtid="{D5CDD505-2E9C-101B-9397-08002B2CF9AE}" pid="3" name="MSIP_Label_435f2aed-0617-49fc-8c7f-f894fcf0da27_SetDate">
    <vt:lpwstr>2024-05-20T04:58:32Z</vt:lpwstr>
  </property>
  <property fmtid="{D5CDD505-2E9C-101B-9397-08002B2CF9AE}" pid="4" name="MSIP_Label_435f2aed-0617-49fc-8c7f-f894fcf0da27_Method">
    <vt:lpwstr>Standard</vt:lpwstr>
  </property>
  <property fmtid="{D5CDD505-2E9C-101B-9397-08002B2CF9AE}" pid="5" name="MSIP_Label_435f2aed-0617-49fc-8c7f-f894fcf0da27_Name">
    <vt:lpwstr>Limited General</vt:lpwstr>
  </property>
  <property fmtid="{D5CDD505-2E9C-101B-9397-08002B2CF9AE}" pid="6" name="MSIP_Label_435f2aed-0617-49fc-8c7f-f894fcf0da27_SiteId">
    <vt:lpwstr>a917c134-6a1b-402d-8d9e-6ed4c8107e0b</vt:lpwstr>
  </property>
  <property fmtid="{D5CDD505-2E9C-101B-9397-08002B2CF9AE}" pid="7" name="MSIP_Label_435f2aed-0617-49fc-8c7f-f894fcf0da27_ActionId">
    <vt:lpwstr>3a9e8475-ce6a-47d5-bc44-9b6956b35ec5</vt:lpwstr>
  </property>
  <property fmtid="{D5CDD505-2E9C-101B-9397-08002B2CF9AE}" pid="8" name="MSIP_Label_435f2aed-0617-49fc-8c7f-f894fcf0da27_ContentBits">
    <vt:lpwstr>2</vt:lpwstr>
  </property>
  <property fmtid="{D5CDD505-2E9C-101B-9397-08002B2CF9AE}" pid="9" name="ClassificationContentMarkingFooterLocations">
    <vt:lpwstr>FPH_Presentation_16_by_9_widescreen_140815:5</vt:lpwstr>
  </property>
  <property fmtid="{D5CDD505-2E9C-101B-9397-08002B2CF9AE}" pid="10" name="ClassificationContentMarkingFooterText">
    <vt:lpwstr>Limited</vt:lpwstr>
  </property>
</Properties>
</file>