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the Outlook Sign-In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Open your email client or web browser and visit www.outlook.com to access the Microsoft Outlook sign-in page.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1. What steps did you find most challenging in creating a new account? 2. Which security measure do you consider most important and why? 3. How could the account creation process be improved?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Locate the 'Create Account'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On the sign-in form, look for the 'Create Account' option at the bottom and click on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Fill Out the Account Creation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Enter your preferred email address, password, personal information and security question. Don't forget to check the box accepting the Microsoft Terms &amp; Privacy Agreement.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Initiate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To initiate the process of creating your new Microsoft Outlook account, click on 'Create Account'.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Activate Your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A confirmation email will be sent to you containing an activation link. Click the link once you receive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and Customize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After activating, log in at www.outlook.com or through email clients with POP3/IMAP access, and complete setup tasks like adding contacts and configuring preferences.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 Your Account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 b="1">
                <a:latin typeface="Calibri"/>
              </a:rPr>
              <a:t>Ensure to comply with any additional security measures, like two-factor authentication, for better protection of your account.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