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6" r:id="rId1"/>
    <p:sldMasterId id="2147483868" r:id="rId2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788" r:id="rId5"/>
    <p:sldId id="789" r:id="rId6"/>
    <p:sldId id="790" r:id="rId7"/>
    <p:sldId id="81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5" autoAdjust="0"/>
    <p:restoredTop sz="92898" autoAdjust="0"/>
  </p:normalViewPr>
  <p:slideViewPr>
    <p:cSldViewPr snapToGrid="0" snapToObjects="1">
      <p:cViewPr varScale="1">
        <p:scale>
          <a:sx n="67" d="100"/>
          <a:sy n="67" d="100"/>
        </p:scale>
        <p:origin x="-7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5437620-2A00-864A-995B-4E7906C7AF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F9FDC4-D027-B940-BB76-7FF4D3C7DC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C17C6-02B3-AE43-9E08-A67A1BE095A9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FF45EE-B432-394B-B140-7DBA8E78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484E32-9AE2-6244-9A09-B93A8D413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D1E7B-D27A-6648-94C5-159D85C3B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3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E5FC8-3CD7-E64B-90BF-F246F32DF2A1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154-7734-3F40-80EB-A48166DB1D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9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6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88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4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1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and Google Slides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7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218154-7734-3F40-80EB-A48166DB1D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5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ircle">
            <a:extLst>
              <a:ext uri="{FF2B5EF4-FFF2-40B4-BE49-F238E27FC236}">
                <a16:creationId xmlns:a16="http://schemas.microsoft.com/office/drawing/2014/main" xmlns="" id="{6BB8871C-A9BE-1943-B938-85844BD27C39}"/>
              </a:ext>
            </a:extLst>
          </p:cNvPr>
          <p:cNvSpPr/>
          <p:nvPr/>
        </p:nvSpPr>
        <p:spPr>
          <a:xfrm>
            <a:off x="6869132" y="2356319"/>
            <a:ext cx="2217113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">
            <a:extLst>
              <a:ext uri="{FF2B5EF4-FFF2-40B4-BE49-F238E27FC236}">
                <a16:creationId xmlns:a16="http://schemas.microsoft.com/office/drawing/2014/main" xmlns="" id="{36621039-78F2-A84D-A16C-EF4A3D9D7F64}"/>
              </a:ext>
            </a:extLst>
          </p:cNvPr>
          <p:cNvSpPr/>
          <p:nvPr/>
        </p:nvSpPr>
        <p:spPr>
          <a:xfrm>
            <a:off x="996796" y="0"/>
            <a:ext cx="1083960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600" extrusionOk="0">
                <a:moveTo>
                  <a:pt x="14579" y="6371"/>
                </a:moveTo>
                <a:cubicBezTo>
                  <a:pt x="15043" y="5573"/>
                  <a:pt x="15702" y="5141"/>
                  <a:pt x="16386" y="5153"/>
                </a:cubicBezTo>
                <a:cubicBezTo>
                  <a:pt x="16408" y="5153"/>
                  <a:pt x="16431" y="5153"/>
                  <a:pt x="16452" y="5153"/>
                </a:cubicBezTo>
                <a:cubicBezTo>
                  <a:pt x="18231" y="5129"/>
                  <a:pt x="19666" y="2811"/>
                  <a:pt x="19668" y="0"/>
                </a:cubicBezTo>
                <a:lnTo>
                  <a:pt x="13179" y="0"/>
                </a:lnTo>
                <a:cubicBezTo>
                  <a:pt x="13179" y="429"/>
                  <a:pt x="13213" y="849"/>
                  <a:pt x="13276" y="1248"/>
                </a:cubicBezTo>
                <a:cubicBezTo>
                  <a:pt x="13383" y="1938"/>
                  <a:pt x="13266" y="2670"/>
                  <a:pt x="12962" y="3192"/>
                </a:cubicBezTo>
                <a:lnTo>
                  <a:pt x="12956" y="3201"/>
                </a:lnTo>
                <a:cubicBezTo>
                  <a:pt x="12505" y="3977"/>
                  <a:pt x="11759" y="4106"/>
                  <a:pt x="11217" y="3495"/>
                </a:cubicBezTo>
                <a:cubicBezTo>
                  <a:pt x="10088" y="2223"/>
                  <a:pt x="8715" y="1464"/>
                  <a:pt x="7233" y="1425"/>
                </a:cubicBezTo>
                <a:cubicBezTo>
                  <a:pt x="3274" y="1320"/>
                  <a:pt x="7" y="6407"/>
                  <a:pt x="0" y="12697"/>
                </a:cubicBezTo>
                <a:cubicBezTo>
                  <a:pt x="-4" y="16309"/>
                  <a:pt x="1059" y="19527"/>
                  <a:pt x="2715" y="21600"/>
                </a:cubicBezTo>
                <a:lnTo>
                  <a:pt x="11506" y="21600"/>
                </a:lnTo>
                <a:cubicBezTo>
                  <a:pt x="11791" y="21243"/>
                  <a:pt x="12059" y="20853"/>
                  <a:pt x="12307" y="20430"/>
                </a:cubicBezTo>
                <a:cubicBezTo>
                  <a:pt x="12817" y="19563"/>
                  <a:pt x="13629" y="19350"/>
                  <a:pt x="14280" y="19926"/>
                </a:cubicBezTo>
                <a:lnTo>
                  <a:pt x="14280" y="19926"/>
                </a:lnTo>
                <a:cubicBezTo>
                  <a:pt x="14681" y="20280"/>
                  <a:pt x="14969" y="20886"/>
                  <a:pt x="15070" y="21597"/>
                </a:cubicBezTo>
                <a:lnTo>
                  <a:pt x="21428" y="21597"/>
                </a:lnTo>
                <a:cubicBezTo>
                  <a:pt x="21458" y="21354"/>
                  <a:pt x="21479" y="21102"/>
                  <a:pt x="21488" y="20847"/>
                </a:cubicBezTo>
                <a:cubicBezTo>
                  <a:pt x="21596" y="17659"/>
                  <a:pt x="20010" y="15190"/>
                  <a:pt x="18004" y="15427"/>
                </a:cubicBezTo>
                <a:cubicBezTo>
                  <a:pt x="17555" y="15481"/>
                  <a:pt x="17130" y="15679"/>
                  <a:pt x="16750" y="15994"/>
                </a:cubicBezTo>
                <a:cubicBezTo>
                  <a:pt x="16257" y="16402"/>
                  <a:pt x="15670" y="16411"/>
                  <a:pt x="15173" y="16015"/>
                </a:cubicBezTo>
                <a:lnTo>
                  <a:pt x="15145" y="15994"/>
                </a:lnTo>
                <a:cubicBezTo>
                  <a:pt x="14528" y="15502"/>
                  <a:pt x="14159" y="14467"/>
                  <a:pt x="14207" y="13372"/>
                </a:cubicBezTo>
                <a:cubicBezTo>
                  <a:pt x="14216" y="13156"/>
                  <a:pt x="14220" y="12937"/>
                  <a:pt x="14220" y="12718"/>
                </a:cubicBezTo>
                <a:cubicBezTo>
                  <a:pt x="14220" y="11755"/>
                  <a:pt x="14144" y="10819"/>
                  <a:pt x="14001" y="9929"/>
                </a:cubicBezTo>
                <a:cubicBezTo>
                  <a:pt x="13801" y="8672"/>
                  <a:pt x="14014" y="7337"/>
                  <a:pt x="14569" y="6386"/>
                </a:cubicBezTo>
                <a:lnTo>
                  <a:pt x="14579" y="6371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Circle">
            <a:extLst>
              <a:ext uri="{FF2B5EF4-FFF2-40B4-BE49-F238E27FC236}">
                <a16:creationId xmlns:a16="http://schemas.microsoft.com/office/drawing/2014/main" xmlns="" id="{A81BD5C6-782C-8B47-B63B-3345278DA766}"/>
              </a:ext>
            </a:extLst>
          </p:cNvPr>
          <p:cNvSpPr/>
          <p:nvPr/>
        </p:nvSpPr>
        <p:spPr>
          <a:xfrm>
            <a:off x="9730007" y="1952354"/>
            <a:ext cx="956176" cy="9561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">
            <a:extLst>
              <a:ext uri="{FF2B5EF4-FFF2-40B4-BE49-F238E27FC236}">
                <a16:creationId xmlns:a16="http://schemas.microsoft.com/office/drawing/2014/main" xmlns="" id="{1072F14E-AD51-2149-8E95-327814D995D0}"/>
              </a:ext>
            </a:extLst>
          </p:cNvPr>
          <p:cNvSpPr/>
          <p:nvPr/>
        </p:nvSpPr>
        <p:spPr>
          <a:xfrm>
            <a:off x="1339648" y="786656"/>
            <a:ext cx="6505624" cy="6071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5" y="3388"/>
                </a:moveTo>
                <a:cubicBezTo>
                  <a:pt x="17442" y="2324"/>
                  <a:pt x="16288" y="1491"/>
                  <a:pt x="15001" y="908"/>
                </a:cubicBezTo>
                <a:cubicBezTo>
                  <a:pt x="13670" y="305"/>
                  <a:pt x="12256" y="0"/>
                  <a:pt x="10798" y="0"/>
                </a:cubicBezTo>
                <a:cubicBezTo>
                  <a:pt x="9341" y="0"/>
                  <a:pt x="7924" y="305"/>
                  <a:pt x="6596" y="908"/>
                </a:cubicBezTo>
                <a:cubicBezTo>
                  <a:pt x="5309" y="1491"/>
                  <a:pt x="4155" y="2324"/>
                  <a:pt x="3162" y="3388"/>
                </a:cubicBezTo>
                <a:cubicBezTo>
                  <a:pt x="2169" y="4452"/>
                  <a:pt x="1391" y="5689"/>
                  <a:pt x="847" y="7068"/>
                </a:cubicBezTo>
                <a:cubicBezTo>
                  <a:pt x="285" y="8494"/>
                  <a:pt x="0" y="10009"/>
                  <a:pt x="0" y="11571"/>
                </a:cubicBezTo>
                <a:cubicBezTo>
                  <a:pt x="0" y="13133"/>
                  <a:pt x="285" y="14651"/>
                  <a:pt x="847" y="16074"/>
                </a:cubicBezTo>
                <a:cubicBezTo>
                  <a:pt x="1391" y="17453"/>
                  <a:pt x="2169" y="18690"/>
                  <a:pt x="3162" y="19753"/>
                </a:cubicBezTo>
                <a:cubicBezTo>
                  <a:pt x="3839" y="20478"/>
                  <a:pt x="4591" y="21095"/>
                  <a:pt x="5407" y="21600"/>
                </a:cubicBezTo>
                <a:lnTo>
                  <a:pt x="16193" y="21600"/>
                </a:lnTo>
                <a:cubicBezTo>
                  <a:pt x="17009" y="21095"/>
                  <a:pt x="17761" y="20478"/>
                  <a:pt x="18438" y="19753"/>
                </a:cubicBezTo>
                <a:cubicBezTo>
                  <a:pt x="19431" y="18690"/>
                  <a:pt x="20209" y="17453"/>
                  <a:pt x="20753" y="16074"/>
                </a:cubicBezTo>
                <a:cubicBezTo>
                  <a:pt x="21315" y="14647"/>
                  <a:pt x="21600" y="13133"/>
                  <a:pt x="21600" y="11571"/>
                </a:cubicBezTo>
                <a:cubicBezTo>
                  <a:pt x="21600" y="10009"/>
                  <a:pt x="21315" y="8491"/>
                  <a:pt x="20753" y="7068"/>
                </a:cubicBezTo>
                <a:cubicBezTo>
                  <a:pt x="20206" y="5689"/>
                  <a:pt x="19425" y="4452"/>
                  <a:pt x="18435" y="338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124D2B9F-4060-AF4A-805C-962332D5A6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246779" y="3773258"/>
            <a:ext cx="4691362" cy="800173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3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xmlns="" id="{1CE6B6E6-73F9-E540-8A32-A72BA46DC3D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246780" y="1586204"/>
            <a:ext cx="4691361" cy="2052267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 207">
            <a:extLst>
              <a:ext uri="{FF2B5EF4-FFF2-40B4-BE49-F238E27FC236}">
                <a16:creationId xmlns:a16="http://schemas.microsoft.com/office/drawing/2014/main" xmlns="" id="{ABB39467-B462-4756-8458-56B96A6A47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68616" y="4791871"/>
            <a:ext cx="1847688" cy="1847688"/>
          </a:xfrm>
          <a:custGeom>
            <a:avLst/>
            <a:gdLst>
              <a:gd name="connsiteX0" fmla="*/ 923844 w 1847688"/>
              <a:gd name="connsiteY0" fmla="*/ 0 h 1847688"/>
              <a:gd name="connsiteX1" fmla="*/ 1847688 w 1847688"/>
              <a:gd name="connsiteY1" fmla="*/ 923844 h 1847688"/>
              <a:gd name="connsiteX2" fmla="*/ 923844 w 1847688"/>
              <a:gd name="connsiteY2" fmla="*/ 1847688 h 1847688"/>
              <a:gd name="connsiteX3" fmla="*/ 0 w 1847688"/>
              <a:gd name="connsiteY3" fmla="*/ 923844 h 1847688"/>
              <a:gd name="connsiteX4" fmla="*/ 923844 w 1847688"/>
              <a:gd name="connsiteY4" fmla="*/ 0 h 18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7688" h="1847688">
                <a:moveTo>
                  <a:pt x="923844" y="0"/>
                </a:moveTo>
                <a:cubicBezTo>
                  <a:pt x="1434069" y="0"/>
                  <a:pt x="1847688" y="413619"/>
                  <a:pt x="1847688" y="923844"/>
                </a:cubicBezTo>
                <a:cubicBezTo>
                  <a:pt x="1847688" y="1434069"/>
                  <a:pt x="1434069" y="1847688"/>
                  <a:pt x="923844" y="1847688"/>
                </a:cubicBezTo>
                <a:cubicBezTo>
                  <a:pt x="413619" y="1847688"/>
                  <a:pt x="0" y="1434069"/>
                  <a:pt x="0" y="923844"/>
                </a:cubicBezTo>
                <a:cubicBezTo>
                  <a:pt x="0" y="413619"/>
                  <a:pt x="413619" y="0"/>
                  <a:pt x="923844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14" name="Freeform 218">
            <a:extLst>
              <a:ext uri="{FF2B5EF4-FFF2-40B4-BE49-F238E27FC236}">
                <a16:creationId xmlns:a16="http://schemas.microsoft.com/office/drawing/2014/main" xmlns="" id="{2101E63E-2402-47BE-BB22-2E9A7FC8A6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7651" y="0"/>
            <a:ext cx="2605677" cy="1302840"/>
          </a:xfrm>
          <a:custGeom>
            <a:avLst/>
            <a:gdLst>
              <a:gd name="connsiteX0" fmla="*/ 0 w 2605677"/>
              <a:gd name="connsiteY0" fmla="*/ 0 h 1302840"/>
              <a:gd name="connsiteX1" fmla="*/ 2605677 w 2605677"/>
              <a:gd name="connsiteY1" fmla="*/ 0 h 1302840"/>
              <a:gd name="connsiteX2" fmla="*/ 2223752 w 2605677"/>
              <a:gd name="connsiteY2" fmla="*/ 920915 h 1302840"/>
              <a:gd name="connsiteX3" fmla="*/ 1302839 w 2605677"/>
              <a:gd name="connsiteY3" fmla="*/ 1302840 h 1302840"/>
              <a:gd name="connsiteX4" fmla="*/ 381925 w 2605677"/>
              <a:gd name="connsiteY4" fmla="*/ 920915 h 1302840"/>
              <a:gd name="connsiteX5" fmla="*/ 0 w 2605677"/>
              <a:gd name="connsiteY5" fmla="*/ 0 h 130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5677" h="1302840">
                <a:moveTo>
                  <a:pt x="0" y="0"/>
                </a:moveTo>
                <a:lnTo>
                  <a:pt x="2605677" y="0"/>
                </a:lnTo>
                <a:cubicBezTo>
                  <a:pt x="2605677" y="347605"/>
                  <a:pt x="2469482" y="675245"/>
                  <a:pt x="2223752" y="920915"/>
                </a:cubicBezTo>
                <a:cubicBezTo>
                  <a:pt x="1978023" y="1167610"/>
                  <a:pt x="1650503" y="1302840"/>
                  <a:pt x="1302839" y="1302840"/>
                </a:cubicBezTo>
                <a:cubicBezTo>
                  <a:pt x="955174" y="1302840"/>
                  <a:pt x="627655" y="1166645"/>
                  <a:pt x="381925" y="920915"/>
                </a:cubicBezTo>
                <a:cubicBezTo>
                  <a:pt x="135230" y="675245"/>
                  <a:pt x="0" y="347605"/>
                  <a:pt x="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219">
            <a:extLst>
              <a:ext uri="{FF2B5EF4-FFF2-40B4-BE49-F238E27FC236}">
                <a16:creationId xmlns:a16="http://schemas.microsoft.com/office/drawing/2014/main" xmlns="" id="{DAF85AFB-26C4-44A1-A975-40C75D09F5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01448" y="5228498"/>
            <a:ext cx="2604727" cy="1629502"/>
          </a:xfrm>
          <a:custGeom>
            <a:avLst/>
            <a:gdLst>
              <a:gd name="connsiteX0" fmla="*/ 1302846 w 2604727"/>
              <a:gd name="connsiteY0" fmla="*/ 0 h 1629502"/>
              <a:gd name="connsiteX1" fmla="*/ 2222821 w 2604727"/>
              <a:gd name="connsiteY1" fmla="*/ 381877 h 1629502"/>
              <a:gd name="connsiteX2" fmla="*/ 2604727 w 2604727"/>
              <a:gd name="connsiteY2" fmla="*/ 1302847 h 1629502"/>
              <a:gd name="connsiteX3" fmla="*/ 2563727 w 2604727"/>
              <a:gd name="connsiteY3" fmla="*/ 1629502 h 1629502"/>
              <a:gd name="connsiteX4" fmla="*/ 41000 w 2604727"/>
              <a:gd name="connsiteY4" fmla="*/ 1629502 h 1629502"/>
              <a:gd name="connsiteX5" fmla="*/ 0 w 2604727"/>
              <a:gd name="connsiteY5" fmla="*/ 1302847 h 1629502"/>
              <a:gd name="connsiteX6" fmla="*/ 381906 w 2604727"/>
              <a:gd name="connsiteY6" fmla="*/ 381877 h 1629502"/>
              <a:gd name="connsiteX7" fmla="*/ 1302846 w 2604727"/>
              <a:gd name="connsiteY7" fmla="*/ 0 h 162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4727" h="1629502">
                <a:moveTo>
                  <a:pt x="1302846" y="0"/>
                </a:moveTo>
                <a:cubicBezTo>
                  <a:pt x="1651349" y="0"/>
                  <a:pt x="1978025" y="136169"/>
                  <a:pt x="2222821" y="381877"/>
                </a:cubicBezTo>
                <a:cubicBezTo>
                  <a:pt x="2469547" y="627585"/>
                  <a:pt x="2604727" y="955220"/>
                  <a:pt x="2604727" y="1302847"/>
                </a:cubicBezTo>
                <a:cubicBezTo>
                  <a:pt x="2604727" y="1414272"/>
                  <a:pt x="2591341" y="1523811"/>
                  <a:pt x="2563727" y="1629502"/>
                </a:cubicBezTo>
                <a:lnTo>
                  <a:pt x="41000" y="1629502"/>
                </a:lnTo>
                <a:cubicBezTo>
                  <a:pt x="14230" y="1524716"/>
                  <a:pt x="0" y="1414272"/>
                  <a:pt x="0" y="1302847"/>
                </a:cubicBezTo>
                <a:cubicBezTo>
                  <a:pt x="0" y="955220"/>
                  <a:pt x="136145" y="627585"/>
                  <a:pt x="381906" y="381877"/>
                </a:cubicBezTo>
                <a:cubicBezTo>
                  <a:pt x="627667" y="135264"/>
                  <a:pt x="955187" y="0"/>
                  <a:pt x="130284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FF8121D-FBBB-4D25-B9DC-D22053C8169B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B724EE07-E1CF-4513-9F32-B0E4D608DE3D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85DD89B0-9774-4B49-8642-603C80E4B8C1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786371-07F7-2C42-9684-56575E88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A12569-0F63-D945-8CBE-6025F9D2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56240E-2805-BB48-BD2E-D9E9F2EB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2CAA398-3EB2-3C42-88E2-4A956C0B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32C8F2D-90A1-B84C-8572-31CC605D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AA6C3F62-43F7-A944-BE52-73B39E345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9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7DA8CFA3-F16A-4B6D-932A-1110E6847892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xmlns="" id="{C4DB1000-63FC-4A7D-9EB3-3168E02BAE92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87DC0865-DC34-4735-A533-581EFEA0A6FD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6821B0F8-C093-F54D-AD71-C92DBBA02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54D0D9C5-EB2B-E843-94CC-1D23D568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58FC9F59-BF63-DF43-927C-2A2656E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75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25090ED-3B46-E642-B6F8-52F78C8E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9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F2450F5-C68B-4846-A9EA-C61591083260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1E046F2B-9DF9-F642-9937-EF811A8D9A75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xmlns="" id="{92010E73-3559-6347-8002-5C217E092BF3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76E271D-D6A4-ED49-886A-0069C8C5809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B84DB4D7-0766-D948-8A03-0A828D3888F9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5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1E9DC25-523C-EE48-AEE5-C05353924DE8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838205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D6C65D7D-FA41-0440-B523-C4ACF162EFC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4425866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18EFDF0A-C655-C64E-BC11-ACA37B14C29A}"/>
              </a:ext>
            </a:extLst>
          </p:cNvPr>
          <p:cNvSpPr>
            <a:spLocks noGrp="1"/>
          </p:cNvSpPr>
          <p:nvPr userDrawn="1">
            <p:ph sz="half" idx="14"/>
          </p:nvPr>
        </p:nvSpPr>
        <p:spPr>
          <a:xfrm>
            <a:off x="7983258" y="2103275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887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826C3C1-4E89-D14F-83D6-400CE469DF32}"/>
              </a:ext>
            </a:extLst>
          </p:cNvPr>
          <p:cNvGrpSpPr/>
          <p:nvPr userDrawn="1"/>
        </p:nvGrpSpPr>
        <p:grpSpPr>
          <a:xfrm>
            <a:off x="0" y="0"/>
            <a:ext cx="11984595" cy="6858000"/>
            <a:chOff x="-19377661" y="20805140"/>
            <a:chExt cx="15981680" cy="9144000"/>
          </a:xfrm>
        </p:grpSpPr>
        <p:sp>
          <p:nvSpPr>
            <p:cNvPr id="7" name="Circle">
              <a:extLst>
                <a:ext uri="{FF2B5EF4-FFF2-40B4-BE49-F238E27FC236}">
                  <a16:creationId xmlns:a16="http://schemas.microsoft.com/office/drawing/2014/main" xmlns="" id="{CCAF211E-D6B3-FD4B-9C13-15921B34176B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xmlns="" id="{79524A6C-690E-B143-842B-0D51146270BC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xmlns="" id="{53A0260F-BE4D-1042-B6CB-88E0B2BE3D41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76389577-F2EC-AF4D-B35D-E91EC36C6D0B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963959-30CB-8D4F-A5A4-0143DCF4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468248-4015-F545-B8AB-D242304E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948EB4-A2D4-7043-BC41-8E99116F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6408028-FDE4-4C47-BD25-322333AE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873252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B7CEE48-F260-3642-9C7B-6CDE29C0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873252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7DDDA12A-0743-2C4F-873D-E43F117AC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5" y="1269500"/>
            <a:ext cx="873251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0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54261E7-E816-3C4C-899B-CBC55415FDC8}"/>
              </a:ext>
            </a:extLst>
          </p:cNvPr>
          <p:cNvGrpSpPr/>
          <p:nvPr userDrawn="1"/>
        </p:nvGrpSpPr>
        <p:grpSpPr>
          <a:xfrm>
            <a:off x="0" y="0"/>
            <a:ext cx="1876318" cy="2268539"/>
            <a:chOff x="-2867660" y="20792440"/>
            <a:chExt cx="2502105" cy="3025139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xmlns="" id="{00C991B7-EA1F-7B49-9BD6-FB8A75631F3A}"/>
                </a:ext>
              </a:extLst>
            </p:cNvPr>
            <p:cNvSpPr/>
            <p:nvPr/>
          </p:nvSpPr>
          <p:spPr>
            <a:xfrm>
              <a:off x="-2575560" y="23180040"/>
              <a:ext cx="637539" cy="637539"/>
            </a:xfrm>
            <a:prstGeom prst="ellipse">
              <a:avLst/>
            </a:prstGeom>
            <a:solidFill>
              <a:srgbClr val="EDEDE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xmlns="" id="{6B50364E-93F2-454C-BACA-3DD3F0F340EF}"/>
                </a:ext>
              </a:extLst>
            </p:cNvPr>
            <p:cNvSpPr/>
            <p:nvPr/>
          </p:nvSpPr>
          <p:spPr>
            <a:xfrm>
              <a:off x="-1052196" y="22569536"/>
              <a:ext cx="637539" cy="637539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4A7EB978-04F2-9647-AF6C-91B58241BCD5}"/>
                </a:ext>
              </a:extLst>
            </p:cNvPr>
            <p:cNvSpPr/>
            <p:nvPr/>
          </p:nvSpPr>
          <p:spPr>
            <a:xfrm>
              <a:off x="-2867660" y="20792440"/>
              <a:ext cx="2502105" cy="232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0272" extrusionOk="0">
                  <a:moveTo>
                    <a:pt x="0" y="8414"/>
                  </a:moveTo>
                  <a:lnTo>
                    <a:pt x="1076" y="9034"/>
                  </a:lnTo>
                  <a:cubicBezTo>
                    <a:pt x="2225" y="9698"/>
                    <a:pt x="2981" y="10916"/>
                    <a:pt x="3167" y="12300"/>
                  </a:cubicBezTo>
                  <a:cubicBezTo>
                    <a:pt x="3529" y="15112"/>
                    <a:pt x="5102" y="17714"/>
                    <a:pt x="7617" y="19164"/>
                  </a:cubicBezTo>
                  <a:cubicBezTo>
                    <a:pt x="11819" y="21600"/>
                    <a:pt x="17139" y="19884"/>
                    <a:pt x="19385" y="15356"/>
                  </a:cubicBezTo>
                  <a:cubicBezTo>
                    <a:pt x="21600" y="10883"/>
                    <a:pt x="20037" y="5314"/>
                    <a:pt x="15866" y="2890"/>
                  </a:cubicBezTo>
                  <a:cubicBezTo>
                    <a:pt x="13341" y="1428"/>
                    <a:pt x="10443" y="1439"/>
                    <a:pt x="8031" y="2668"/>
                  </a:cubicBezTo>
                  <a:cubicBezTo>
                    <a:pt x="6862" y="3266"/>
                    <a:pt x="5485" y="3211"/>
                    <a:pt x="4347" y="2546"/>
                  </a:cubicBezTo>
                  <a:lnTo>
                    <a:pt x="3260" y="1915"/>
                  </a:lnTo>
                  <a:cubicBezTo>
                    <a:pt x="2494" y="1472"/>
                    <a:pt x="1904" y="797"/>
                    <a:pt x="1542" y="0"/>
                  </a:cubicBezTo>
                  <a:lnTo>
                    <a:pt x="10" y="0"/>
                  </a:lnTo>
                  <a:lnTo>
                    <a:pt x="10" y="8414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xmlns="" id="{8DAAD2B6-5249-6D49-8E5E-EA3B99CC4226}"/>
                </a:ext>
              </a:extLst>
            </p:cNvPr>
            <p:cNvSpPr/>
            <p:nvPr/>
          </p:nvSpPr>
          <p:spPr>
            <a:xfrm>
              <a:off x="-2258060" y="21236940"/>
              <a:ext cx="1661146" cy="1661145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8A64F66-EF02-684C-9F8E-246A4A19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EAD1A9-E707-274C-9431-31FA185B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E8DA42-D717-364E-9B99-620D7EFC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DCD0298-3870-6F4C-BE06-104393F2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90" y="391692"/>
            <a:ext cx="930621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13044C1-2F21-F94F-BD8D-780A3529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44A67A78-717F-6045-B5AD-F631CD507D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7595" y="1269500"/>
            <a:ext cx="930620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6E3959D4-E500-4844-B839-0E6A758A7C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249" y="513032"/>
            <a:ext cx="887412" cy="887412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6"/>
                </a:solidFill>
              </a:defRPr>
            </a:lvl1pPr>
            <a:lvl2pPr marL="457189" indent="0" algn="ctr">
              <a:buNone/>
              <a:defRPr b="1">
                <a:solidFill>
                  <a:schemeClr val="accent6"/>
                </a:solidFill>
              </a:defRPr>
            </a:lvl2pPr>
            <a:lvl3pPr marL="914377" indent="0" algn="ctr">
              <a:buNone/>
              <a:defRPr b="1">
                <a:solidFill>
                  <a:schemeClr val="accent6"/>
                </a:solidFill>
              </a:defRPr>
            </a:lvl3pPr>
            <a:lvl4pPr marL="1371566" indent="0" algn="ctr">
              <a:buNone/>
              <a:defRPr b="1">
                <a:solidFill>
                  <a:schemeClr val="accent6"/>
                </a:solidFill>
              </a:defRPr>
            </a:lvl4pPr>
            <a:lvl5pPr marL="1828755" indent="0" algn="ctr">
              <a:buNone/>
              <a:defRPr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65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CFEE47C6-F792-8344-AFB6-6763B358015F}"/>
              </a:ext>
            </a:extLst>
          </p:cNvPr>
          <p:cNvSpPr/>
          <p:nvPr/>
        </p:nvSpPr>
        <p:spPr>
          <a:xfrm>
            <a:off x="9102517" y="2907578"/>
            <a:ext cx="2217111" cy="221711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5EA87B55-8208-5147-8217-1B08C6535F99}"/>
              </a:ext>
            </a:extLst>
          </p:cNvPr>
          <p:cNvSpPr/>
          <p:nvPr/>
        </p:nvSpPr>
        <p:spPr>
          <a:xfrm>
            <a:off x="6550171" y="295236"/>
            <a:ext cx="5640907" cy="6562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4" h="21401" extrusionOk="0">
                <a:moveTo>
                  <a:pt x="21164" y="702"/>
                </a:moveTo>
                <a:cubicBezTo>
                  <a:pt x="21103" y="664"/>
                  <a:pt x="21046" y="630"/>
                  <a:pt x="20982" y="596"/>
                </a:cubicBezTo>
                <a:cubicBezTo>
                  <a:pt x="19545" y="-199"/>
                  <a:pt x="17698" y="-199"/>
                  <a:pt x="16258" y="596"/>
                </a:cubicBezTo>
                <a:cubicBezTo>
                  <a:pt x="13732" y="1994"/>
                  <a:pt x="13464" y="4938"/>
                  <a:pt x="15450" y="6668"/>
                </a:cubicBezTo>
                <a:cubicBezTo>
                  <a:pt x="15865" y="7028"/>
                  <a:pt x="16340" y="7301"/>
                  <a:pt x="16844" y="7491"/>
                </a:cubicBezTo>
                <a:cubicBezTo>
                  <a:pt x="17423" y="7708"/>
                  <a:pt x="17834" y="8171"/>
                  <a:pt x="17927" y="8714"/>
                </a:cubicBezTo>
                <a:lnTo>
                  <a:pt x="17930" y="8739"/>
                </a:lnTo>
                <a:cubicBezTo>
                  <a:pt x="18052" y="9426"/>
                  <a:pt x="17648" y="10096"/>
                  <a:pt x="16940" y="10413"/>
                </a:cubicBezTo>
                <a:cubicBezTo>
                  <a:pt x="15919" y="10867"/>
                  <a:pt x="14957" y="11466"/>
                  <a:pt x="14100" y="12211"/>
                </a:cubicBezTo>
                <a:cubicBezTo>
                  <a:pt x="13181" y="13009"/>
                  <a:pt x="12456" y="13910"/>
                  <a:pt x="11920" y="14873"/>
                </a:cubicBezTo>
                <a:cubicBezTo>
                  <a:pt x="11581" y="15482"/>
                  <a:pt x="10827" y="15823"/>
                  <a:pt x="10058" y="15721"/>
                </a:cubicBezTo>
                <a:lnTo>
                  <a:pt x="10026" y="15718"/>
                </a:lnTo>
                <a:cubicBezTo>
                  <a:pt x="9401" y="15634"/>
                  <a:pt x="8879" y="15264"/>
                  <a:pt x="8644" y="14752"/>
                </a:cubicBezTo>
                <a:cubicBezTo>
                  <a:pt x="8465" y="14367"/>
                  <a:pt x="8215" y="14000"/>
                  <a:pt x="7890" y="13671"/>
                </a:cubicBezTo>
                <a:cubicBezTo>
                  <a:pt x="6078" y="11829"/>
                  <a:pt x="3005" y="11795"/>
                  <a:pt x="1143" y="13600"/>
                </a:cubicBezTo>
                <a:cubicBezTo>
                  <a:pt x="-436" y="15128"/>
                  <a:pt x="-379" y="17482"/>
                  <a:pt x="1311" y="18954"/>
                </a:cubicBezTo>
                <a:cubicBezTo>
                  <a:pt x="3062" y="20476"/>
                  <a:pt x="5899" y="20476"/>
                  <a:pt x="7650" y="18954"/>
                </a:cubicBezTo>
                <a:lnTo>
                  <a:pt x="7654" y="18951"/>
                </a:lnTo>
                <a:cubicBezTo>
                  <a:pt x="7940" y="18702"/>
                  <a:pt x="8343" y="18587"/>
                  <a:pt x="8744" y="18640"/>
                </a:cubicBezTo>
                <a:lnTo>
                  <a:pt x="8744" y="18640"/>
                </a:lnTo>
                <a:cubicBezTo>
                  <a:pt x="9876" y="18792"/>
                  <a:pt x="10752" y="19569"/>
                  <a:pt x="10920" y="20553"/>
                </a:cubicBezTo>
                <a:cubicBezTo>
                  <a:pt x="10966" y="20839"/>
                  <a:pt x="11030" y="21121"/>
                  <a:pt x="11109" y="21401"/>
                </a:cubicBezTo>
                <a:lnTo>
                  <a:pt x="21160" y="21401"/>
                </a:lnTo>
                <a:lnTo>
                  <a:pt x="21160" y="702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2B43A577-37FB-4240-AFEE-4102AC92629D}"/>
              </a:ext>
            </a:extLst>
          </p:cNvPr>
          <p:cNvSpPr/>
          <p:nvPr/>
        </p:nvSpPr>
        <p:spPr>
          <a:xfrm>
            <a:off x="9223572" y="1473314"/>
            <a:ext cx="956177" cy="95617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2908E36-CF2E-3849-B7CF-BB229DB8969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91692"/>
            <a:ext cx="91694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CF498C9-6AF5-F04D-89E5-1B44EEFAD231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2103270"/>
            <a:ext cx="5538645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xmlns="" id="{D10DB4E7-75F9-FF49-8C49-945C2C46AD3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5" y="1269500"/>
            <a:ext cx="8264311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Freeform 24">
            <a:extLst>
              <a:ext uri="{FF2B5EF4-FFF2-40B4-BE49-F238E27FC236}">
                <a16:creationId xmlns:a16="http://schemas.microsoft.com/office/drawing/2014/main" xmlns="" id="{D59CA654-08FC-49D3-8677-67C75BC704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52972" y="526659"/>
            <a:ext cx="1639028" cy="1902833"/>
          </a:xfrm>
          <a:custGeom>
            <a:avLst/>
            <a:gdLst>
              <a:gd name="connsiteX0" fmla="*/ 951395 w 1639028"/>
              <a:gd name="connsiteY0" fmla="*/ 0 h 1902833"/>
              <a:gd name="connsiteX1" fmla="*/ 1623776 w 1639028"/>
              <a:gd name="connsiteY1" fmla="*/ 279082 h 1902833"/>
              <a:gd name="connsiteX2" fmla="*/ 1639028 w 1639028"/>
              <a:gd name="connsiteY2" fmla="*/ 295203 h 1902833"/>
              <a:gd name="connsiteX3" fmla="*/ 1639028 w 1639028"/>
              <a:gd name="connsiteY3" fmla="*/ 1607630 h 1902833"/>
              <a:gd name="connsiteX4" fmla="*/ 1623776 w 1639028"/>
              <a:gd name="connsiteY4" fmla="*/ 1623751 h 1902833"/>
              <a:gd name="connsiteX5" fmla="*/ 951395 w 1639028"/>
              <a:gd name="connsiteY5" fmla="*/ 1902833 h 1902833"/>
              <a:gd name="connsiteX6" fmla="*/ 279014 w 1639028"/>
              <a:gd name="connsiteY6" fmla="*/ 1623751 h 1902833"/>
              <a:gd name="connsiteX7" fmla="*/ 0 w 1639028"/>
              <a:gd name="connsiteY7" fmla="*/ 951417 h 1902833"/>
              <a:gd name="connsiteX8" fmla="*/ 279014 w 1639028"/>
              <a:gd name="connsiteY8" fmla="*/ 279082 h 1902833"/>
              <a:gd name="connsiteX9" fmla="*/ 951395 w 1639028"/>
              <a:gd name="connsiteY9" fmla="*/ 0 h 190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9028" h="1902833">
                <a:moveTo>
                  <a:pt x="951395" y="0"/>
                </a:moveTo>
                <a:cubicBezTo>
                  <a:pt x="1205672" y="0"/>
                  <a:pt x="1443786" y="99018"/>
                  <a:pt x="1623776" y="279082"/>
                </a:cubicBezTo>
                <a:cubicBezTo>
                  <a:pt x="1628556" y="284720"/>
                  <a:pt x="1634247" y="289477"/>
                  <a:pt x="1639028" y="295203"/>
                </a:cubicBezTo>
                <a:lnTo>
                  <a:pt x="1639028" y="1607630"/>
                </a:lnTo>
                <a:cubicBezTo>
                  <a:pt x="1634247" y="1613356"/>
                  <a:pt x="1629467" y="1618113"/>
                  <a:pt x="1623776" y="1623751"/>
                </a:cubicBezTo>
                <a:cubicBezTo>
                  <a:pt x="1444773" y="1803815"/>
                  <a:pt x="1205672" y="1902833"/>
                  <a:pt x="951395" y="1902833"/>
                </a:cubicBezTo>
                <a:cubicBezTo>
                  <a:pt x="697118" y="1902833"/>
                  <a:pt x="459004" y="1803815"/>
                  <a:pt x="279014" y="1623751"/>
                </a:cubicBezTo>
                <a:cubicBezTo>
                  <a:pt x="99025" y="1444744"/>
                  <a:pt x="0" y="1205656"/>
                  <a:pt x="0" y="951417"/>
                </a:cubicBezTo>
                <a:cubicBezTo>
                  <a:pt x="0" y="697177"/>
                  <a:pt x="99025" y="459059"/>
                  <a:pt x="279014" y="279082"/>
                </a:cubicBezTo>
                <a:cubicBezTo>
                  <a:pt x="458093" y="99018"/>
                  <a:pt x="697118" y="0"/>
                  <a:pt x="95139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xmlns="" id="{7858E5B0-F2F7-4D4B-9AB2-8799484347D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64414" y="3402810"/>
            <a:ext cx="2527586" cy="3455190"/>
          </a:xfrm>
          <a:custGeom>
            <a:avLst/>
            <a:gdLst>
              <a:gd name="connsiteX0" fmla="*/ 2527586 w 2527586"/>
              <a:gd name="connsiteY0" fmla="*/ 0 h 3455190"/>
              <a:gd name="connsiteX1" fmla="*/ 2527586 w 2527586"/>
              <a:gd name="connsiteY1" fmla="*/ 3455190 h 3455190"/>
              <a:gd name="connsiteX2" fmla="*/ 91391 w 2527586"/>
              <a:gd name="connsiteY2" fmla="*/ 3455190 h 3455190"/>
              <a:gd name="connsiteX3" fmla="*/ 0 w 2527586"/>
              <a:gd name="connsiteY3" fmla="*/ 2748476 h 3455190"/>
              <a:gd name="connsiteX4" fmla="*/ 201856 w 2527586"/>
              <a:gd name="connsiteY4" fmla="*/ 1710479 h 3455190"/>
              <a:gd name="connsiteX5" fmla="*/ 807657 w 2527586"/>
              <a:gd name="connsiteY5" fmla="*/ 798053 h 3455190"/>
              <a:gd name="connsiteX6" fmla="*/ 1719929 w 2527586"/>
              <a:gd name="connsiteY6" fmla="*/ 192435 h 3455190"/>
              <a:gd name="connsiteX7" fmla="*/ 2527586 w 2527586"/>
              <a:gd name="connsiteY7" fmla="*/ 0 h 345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7586" h="3455190">
                <a:moveTo>
                  <a:pt x="2527586" y="0"/>
                </a:moveTo>
                <a:lnTo>
                  <a:pt x="2527586" y="3455190"/>
                </a:lnTo>
                <a:lnTo>
                  <a:pt x="91391" y="3455190"/>
                </a:lnTo>
                <a:cubicBezTo>
                  <a:pt x="30425" y="3225644"/>
                  <a:pt x="0" y="2989539"/>
                  <a:pt x="0" y="2748476"/>
                </a:cubicBezTo>
                <a:cubicBezTo>
                  <a:pt x="0" y="2390480"/>
                  <a:pt x="67636" y="2040962"/>
                  <a:pt x="201856" y="1710479"/>
                </a:cubicBezTo>
                <a:cubicBezTo>
                  <a:pt x="339937" y="1368479"/>
                  <a:pt x="543782" y="1061831"/>
                  <a:pt x="807657" y="798053"/>
                </a:cubicBezTo>
                <a:cubicBezTo>
                  <a:pt x="1071416" y="535235"/>
                  <a:pt x="1378119" y="331442"/>
                  <a:pt x="1719929" y="192435"/>
                </a:cubicBezTo>
                <a:cubicBezTo>
                  <a:pt x="1979006" y="87660"/>
                  <a:pt x="2249551" y="22875"/>
                  <a:pt x="25275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reeform 26">
            <a:extLst>
              <a:ext uri="{FF2B5EF4-FFF2-40B4-BE49-F238E27FC236}">
                <a16:creationId xmlns:a16="http://schemas.microsoft.com/office/drawing/2014/main" xmlns="" id="{4C798911-4385-4E14-8341-93C4829D92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4350" y="4298035"/>
            <a:ext cx="1902834" cy="1902834"/>
          </a:xfrm>
          <a:custGeom>
            <a:avLst/>
            <a:gdLst>
              <a:gd name="connsiteX0" fmla="*/ 951417 w 1902834"/>
              <a:gd name="connsiteY0" fmla="*/ 0 h 1902834"/>
              <a:gd name="connsiteX1" fmla="*/ 1623752 w 1902834"/>
              <a:gd name="connsiteY1" fmla="*/ 279083 h 1902834"/>
              <a:gd name="connsiteX2" fmla="*/ 1902834 w 1902834"/>
              <a:gd name="connsiteY2" fmla="*/ 951417 h 1902834"/>
              <a:gd name="connsiteX3" fmla="*/ 1623752 w 1902834"/>
              <a:gd name="connsiteY3" fmla="*/ 1623752 h 1902834"/>
              <a:gd name="connsiteX4" fmla="*/ 951417 w 1902834"/>
              <a:gd name="connsiteY4" fmla="*/ 1902834 h 1902834"/>
              <a:gd name="connsiteX5" fmla="*/ 279083 w 1902834"/>
              <a:gd name="connsiteY5" fmla="*/ 1623752 h 1902834"/>
              <a:gd name="connsiteX6" fmla="*/ 0 w 1902834"/>
              <a:gd name="connsiteY6" fmla="*/ 951417 h 1902834"/>
              <a:gd name="connsiteX7" fmla="*/ 279083 w 1902834"/>
              <a:gd name="connsiteY7" fmla="*/ 279083 h 1902834"/>
              <a:gd name="connsiteX8" fmla="*/ 951417 w 1902834"/>
              <a:gd name="connsiteY8" fmla="*/ 0 h 190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2834" h="1902834">
                <a:moveTo>
                  <a:pt x="951417" y="0"/>
                </a:moveTo>
                <a:cubicBezTo>
                  <a:pt x="1205745" y="0"/>
                  <a:pt x="1443775" y="99018"/>
                  <a:pt x="1623752" y="279083"/>
                </a:cubicBezTo>
                <a:cubicBezTo>
                  <a:pt x="1803816" y="458090"/>
                  <a:pt x="1902834" y="697089"/>
                  <a:pt x="1902834" y="951417"/>
                </a:cubicBezTo>
                <a:cubicBezTo>
                  <a:pt x="1902834" y="1205745"/>
                  <a:pt x="1803816" y="1443775"/>
                  <a:pt x="1623752" y="1623752"/>
                </a:cubicBezTo>
                <a:cubicBezTo>
                  <a:pt x="1443775" y="1803816"/>
                  <a:pt x="1205657" y="1902834"/>
                  <a:pt x="951417" y="1902834"/>
                </a:cubicBezTo>
                <a:cubicBezTo>
                  <a:pt x="697089" y="1902834"/>
                  <a:pt x="459059" y="1803816"/>
                  <a:pt x="279083" y="1623752"/>
                </a:cubicBezTo>
                <a:cubicBezTo>
                  <a:pt x="99018" y="1444745"/>
                  <a:pt x="0" y="1205657"/>
                  <a:pt x="0" y="951417"/>
                </a:cubicBezTo>
                <a:cubicBezTo>
                  <a:pt x="0" y="697089"/>
                  <a:pt x="99987" y="459059"/>
                  <a:pt x="279083" y="279083"/>
                </a:cubicBezTo>
                <a:cubicBezTo>
                  <a:pt x="458090" y="99018"/>
                  <a:pt x="697177" y="0"/>
                  <a:pt x="9514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C707FE-84D8-2A4E-AB5A-518DABB9FB29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0B8A3A-D58B-5F42-A36F-E6DB814AFD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587FD0-F9DD-A34E-BEE1-FFF21BEAC58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5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xmlns="" id="{D4146D68-AC9F-DC42-94DA-9B34045FCF4B}"/>
              </a:ext>
            </a:extLst>
          </p:cNvPr>
          <p:cNvSpPr/>
          <p:nvPr/>
        </p:nvSpPr>
        <p:spPr>
          <a:xfrm>
            <a:off x="8153400" y="953"/>
            <a:ext cx="3844707" cy="685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64" y="0"/>
                </a:moveTo>
                <a:lnTo>
                  <a:pt x="8336" y="0"/>
                </a:lnTo>
                <a:cubicBezTo>
                  <a:pt x="8336" y="24"/>
                  <a:pt x="8341" y="51"/>
                  <a:pt x="8341" y="78"/>
                </a:cubicBezTo>
                <a:lnTo>
                  <a:pt x="8341" y="162"/>
                </a:lnTo>
                <a:cubicBezTo>
                  <a:pt x="8341" y="816"/>
                  <a:pt x="7651" y="1413"/>
                  <a:pt x="6576" y="1668"/>
                </a:cubicBezTo>
                <a:cubicBezTo>
                  <a:pt x="2713" y="2589"/>
                  <a:pt x="0" y="4737"/>
                  <a:pt x="0" y="7242"/>
                </a:cubicBezTo>
                <a:cubicBezTo>
                  <a:pt x="0" y="9744"/>
                  <a:pt x="2707" y="11895"/>
                  <a:pt x="6576" y="12816"/>
                </a:cubicBezTo>
                <a:cubicBezTo>
                  <a:pt x="7651" y="13071"/>
                  <a:pt x="8341" y="13668"/>
                  <a:pt x="8341" y="14322"/>
                </a:cubicBezTo>
                <a:lnTo>
                  <a:pt x="8341" y="14601"/>
                </a:lnTo>
                <a:cubicBezTo>
                  <a:pt x="8341" y="15081"/>
                  <a:pt x="7967" y="15534"/>
                  <a:pt x="7319" y="15846"/>
                </a:cubicBezTo>
                <a:cubicBezTo>
                  <a:pt x="6191" y="16392"/>
                  <a:pt x="5479" y="17202"/>
                  <a:pt x="5479" y="18102"/>
                </a:cubicBezTo>
                <a:cubicBezTo>
                  <a:pt x="5479" y="19002"/>
                  <a:pt x="6191" y="19812"/>
                  <a:pt x="7319" y="20358"/>
                </a:cubicBezTo>
                <a:cubicBezTo>
                  <a:pt x="7962" y="20670"/>
                  <a:pt x="8336" y="21123"/>
                  <a:pt x="8341" y="21600"/>
                </a:cubicBezTo>
                <a:lnTo>
                  <a:pt x="13259" y="21600"/>
                </a:lnTo>
                <a:cubicBezTo>
                  <a:pt x="13259" y="21123"/>
                  <a:pt x="13633" y="20670"/>
                  <a:pt x="14281" y="20358"/>
                </a:cubicBezTo>
                <a:cubicBezTo>
                  <a:pt x="15409" y="19812"/>
                  <a:pt x="16121" y="19002"/>
                  <a:pt x="16121" y="18102"/>
                </a:cubicBezTo>
                <a:cubicBezTo>
                  <a:pt x="16121" y="17202"/>
                  <a:pt x="15409" y="16392"/>
                  <a:pt x="14281" y="15846"/>
                </a:cubicBezTo>
                <a:cubicBezTo>
                  <a:pt x="13633" y="15534"/>
                  <a:pt x="13259" y="15081"/>
                  <a:pt x="13259" y="14601"/>
                </a:cubicBezTo>
                <a:lnTo>
                  <a:pt x="13259" y="14322"/>
                </a:lnTo>
                <a:cubicBezTo>
                  <a:pt x="13259" y="13668"/>
                  <a:pt x="13949" y="13071"/>
                  <a:pt x="15024" y="12816"/>
                </a:cubicBezTo>
                <a:cubicBezTo>
                  <a:pt x="18887" y="11895"/>
                  <a:pt x="21600" y="9747"/>
                  <a:pt x="21600" y="7242"/>
                </a:cubicBezTo>
                <a:cubicBezTo>
                  <a:pt x="21600" y="4740"/>
                  <a:pt x="18893" y="2589"/>
                  <a:pt x="15024" y="1668"/>
                </a:cubicBezTo>
                <a:cubicBezTo>
                  <a:pt x="13949" y="1413"/>
                  <a:pt x="13259" y="816"/>
                  <a:pt x="13259" y="162"/>
                </a:cubicBezTo>
                <a:lnTo>
                  <a:pt x="13259" y="78"/>
                </a:lnTo>
                <a:cubicBezTo>
                  <a:pt x="13259" y="51"/>
                  <a:pt x="13264" y="24"/>
                  <a:pt x="13264" y="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83DD618-1F0A-C146-A7A7-A1C7C4F6C5F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73E1F0-784C-674C-B57F-560F93F44C4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DCAB61-0ABE-424E-B67B-55FB02D2E5E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835B4C-3EA8-554B-B8F5-54B50FFCB9F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-356205"/>
            <a:ext cx="717804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9634866-950D-3045-B4EA-7C31AA47C062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838200" y="2103270"/>
            <a:ext cx="717804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C7998B54-0BB3-B142-A257-34679B6A0F11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5" y="1269500"/>
            <a:ext cx="717803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xmlns="" id="{D03E6829-E965-4E5F-A79C-4E5B29784B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91493" y="610470"/>
            <a:ext cx="3365662" cy="3365667"/>
          </a:xfrm>
          <a:custGeom>
            <a:avLst/>
            <a:gdLst>
              <a:gd name="connsiteX0" fmla="*/ 1682831 w 3365662"/>
              <a:gd name="connsiteY0" fmla="*/ 0 h 3365667"/>
              <a:gd name="connsiteX1" fmla="*/ 2872343 w 3365662"/>
              <a:gd name="connsiteY1" fmla="*/ 493320 h 3365667"/>
              <a:gd name="connsiteX2" fmla="*/ 3365662 w 3365662"/>
              <a:gd name="connsiteY2" fmla="*/ 1682834 h 3365667"/>
              <a:gd name="connsiteX3" fmla="*/ 2872343 w 3365662"/>
              <a:gd name="connsiteY3" fmla="*/ 2872348 h 3365667"/>
              <a:gd name="connsiteX4" fmla="*/ 1682831 w 3365662"/>
              <a:gd name="connsiteY4" fmla="*/ 3365667 h 3365667"/>
              <a:gd name="connsiteX5" fmla="*/ 493319 w 3365662"/>
              <a:gd name="connsiteY5" fmla="*/ 2872348 h 3365667"/>
              <a:gd name="connsiteX6" fmla="*/ 0 w 3365662"/>
              <a:gd name="connsiteY6" fmla="*/ 1682834 h 3365667"/>
              <a:gd name="connsiteX7" fmla="*/ 493319 w 3365662"/>
              <a:gd name="connsiteY7" fmla="*/ 493320 h 3365667"/>
              <a:gd name="connsiteX8" fmla="*/ 1682831 w 3365662"/>
              <a:gd name="connsiteY8" fmla="*/ 0 h 33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5662" h="3365667">
                <a:moveTo>
                  <a:pt x="1682831" y="0"/>
                </a:moveTo>
                <a:cubicBezTo>
                  <a:pt x="2132365" y="0"/>
                  <a:pt x="2554319" y="175295"/>
                  <a:pt x="2872343" y="493320"/>
                </a:cubicBezTo>
                <a:cubicBezTo>
                  <a:pt x="3190367" y="810409"/>
                  <a:pt x="3365662" y="1233299"/>
                  <a:pt x="3365662" y="1682834"/>
                </a:cubicBezTo>
                <a:cubicBezTo>
                  <a:pt x="3365662" y="2132368"/>
                  <a:pt x="3190367" y="2554323"/>
                  <a:pt x="2872343" y="2872348"/>
                </a:cubicBezTo>
                <a:cubicBezTo>
                  <a:pt x="2555254" y="3190372"/>
                  <a:pt x="2132365" y="3365667"/>
                  <a:pt x="1682831" y="3365667"/>
                </a:cubicBezTo>
                <a:cubicBezTo>
                  <a:pt x="1233297" y="3365667"/>
                  <a:pt x="811343" y="3190372"/>
                  <a:pt x="493319" y="2872348"/>
                </a:cubicBezTo>
                <a:cubicBezTo>
                  <a:pt x="175295" y="2555258"/>
                  <a:pt x="0" y="2132368"/>
                  <a:pt x="0" y="1682834"/>
                </a:cubicBezTo>
                <a:cubicBezTo>
                  <a:pt x="0" y="1233299"/>
                  <a:pt x="175295" y="811344"/>
                  <a:pt x="493319" y="493320"/>
                </a:cubicBezTo>
                <a:cubicBezTo>
                  <a:pt x="810408" y="175295"/>
                  <a:pt x="1233297" y="0"/>
                  <a:pt x="168283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xmlns="" id="{08A11EFB-01EA-48EC-A167-6894A37ED1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62907" y="5038979"/>
            <a:ext cx="1417320" cy="1415220"/>
          </a:xfrm>
          <a:custGeom>
            <a:avLst/>
            <a:gdLst>
              <a:gd name="connsiteX0" fmla="*/ 707608 w 1415216"/>
              <a:gd name="connsiteY0" fmla="*/ 0 h 1415220"/>
              <a:gd name="connsiteX1" fmla="*/ 1415216 w 1415216"/>
              <a:gd name="connsiteY1" fmla="*/ 707610 h 1415220"/>
              <a:gd name="connsiteX2" fmla="*/ 707608 w 1415216"/>
              <a:gd name="connsiteY2" fmla="*/ 1415220 h 1415220"/>
              <a:gd name="connsiteX3" fmla="*/ 0 w 1415216"/>
              <a:gd name="connsiteY3" fmla="*/ 707610 h 1415220"/>
              <a:gd name="connsiteX4" fmla="*/ 707608 w 1415216"/>
              <a:gd name="connsiteY4" fmla="*/ 0 h 1415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216" h="1415220">
                <a:moveTo>
                  <a:pt x="707608" y="0"/>
                </a:moveTo>
                <a:cubicBezTo>
                  <a:pt x="1098409" y="0"/>
                  <a:pt x="1415216" y="316808"/>
                  <a:pt x="1415216" y="707610"/>
                </a:cubicBezTo>
                <a:cubicBezTo>
                  <a:pt x="1415216" y="1098412"/>
                  <a:pt x="1098409" y="1415220"/>
                  <a:pt x="707608" y="1415220"/>
                </a:cubicBezTo>
                <a:cubicBezTo>
                  <a:pt x="316807" y="1415220"/>
                  <a:pt x="0" y="1098412"/>
                  <a:pt x="0" y="707610"/>
                </a:cubicBezTo>
                <a:cubicBezTo>
                  <a:pt x="0" y="316808"/>
                  <a:pt x="316807" y="0"/>
                  <a:pt x="70760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9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xmlns="" id="{462E4590-54CF-BA4D-92FB-8229569CF38E}"/>
              </a:ext>
            </a:extLst>
          </p:cNvPr>
          <p:cNvSpPr/>
          <p:nvPr/>
        </p:nvSpPr>
        <p:spPr>
          <a:xfrm>
            <a:off x="10961752" y="587294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968A4C2B-EDF8-384D-BB41-8E5AE2A4B915}"/>
              </a:ext>
            </a:extLst>
          </p:cNvPr>
          <p:cNvSpPr/>
          <p:nvPr/>
        </p:nvSpPr>
        <p:spPr>
          <a:xfrm>
            <a:off x="10961752" y="5234848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xmlns="" id="{0247AC8E-D995-9F41-B6E2-0FEEA088C63F}"/>
              </a:ext>
            </a:extLst>
          </p:cNvPr>
          <p:cNvSpPr/>
          <p:nvPr/>
        </p:nvSpPr>
        <p:spPr>
          <a:xfrm>
            <a:off x="590469" y="587294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111AFB88-CB64-C544-99C4-CCEAA07D4F5B}"/>
              </a:ext>
            </a:extLst>
          </p:cNvPr>
          <p:cNvSpPr/>
          <p:nvPr/>
        </p:nvSpPr>
        <p:spPr>
          <a:xfrm>
            <a:off x="1" y="0"/>
            <a:ext cx="1219222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7" y="6767"/>
                </a:moveTo>
                <a:cubicBezTo>
                  <a:pt x="21296" y="6341"/>
                  <a:pt x="20917" y="6086"/>
                  <a:pt x="20505" y="6083"/>
                </a:cubicBezTo>
                <a:cubicBezTo>
                  <a:pt x="20203" y="6080"/>
                  <a:pt x="19920" y="6215"/>
                  <a:pt x="19670" y="6449"/>
                </a:cubicBezTo>
                <a:cubicBezTo>
                  <a:pt x="19488" y="6620"/>
                  <a:pt x="19272" y="6629"/>
                  <a:pt x="19086" y="6473"/>
                </a:cubicBezTo>
                <a:lnTo>
                  <a:pt x="18578" y="6041"/>
                </a:lnTo>
                <a:cubicBezTo>
                  <a:pt x="18313" y="5816"/>
                  <a:pt x="18168" y="5303"/>
                  <a:pt x="18220" y="4793"/>
                </a:cubicBezTo>
                <a:cubicBezTo>
                  <a:pt x="18271" y="4298"/>
                  <a:pt x="18296" y="3788"/>
                  <a:pt x="18291" y="3270"/>
                </a:cubicBezTo>
                <a:cubicBezTo>
                  <a:pt x="18283" y="2100"/>
                  <a:pt x="18129" y="993"/>
                  <a:pt x="17863" y="0"/>
                </a:cubicBezTo>
                <a:lnTo>
                  <a:pt x="9872" y="0"/>
                </a:lnTo>
                <a:cubicBezTo>
                  <a:pt x="9769" y="387"/>
                  <a:pt x="9683" y="789"/>
                  <a:pt x="9616" y="1209"/>
                </a:cubicBezTo>
                <a:cubicBezTo>
                  <a:pt x="9442" y="2295"/>
                  <a:pt x="8927" y="3099"/>
                  <a:pt x="8300" y="3267"/>
                </a:cubicBezTo>
                <a:lnTo>
                  <a:pt x="7891" y="3375"/>
                </a:lnTo>
                <a:cubicBezTo>
                  <a:pt x="7579" y="3459"/>
                  <a:pt x="7267" y="3240"/>
                  <a:pt x="7066" y="2808"/>
                </a:cubicBezTo>
                <a:cubicBezTo>
                  <a:pt x="6744" y="2115"/>
                  <a:pt x="6324" y="1575"/>
                  <a:pt x="5841" y="1257"/>
                </a:cubicBezTo>
                <a:cubicBezTo>
                  <a:pt x="5522" y="1047"/>
                  <a:pt x="5286" y="573"/>
                  <a:pt x="5197" y="3"/>
                </a:cubicBezTo>
                <a:lnTo>
                  <a:pt x="3761" y="3"/>
                </a:lnTo>
                <a:cubicBezTo>
                  <a:pt x="3793" y="693"/>
                  <a:pt x="3609" y="1362"/>
                  <a:pt x="3280" y="1731"/>
                </a:cubicBezTo>
                <a:cubicBezTo>
                  <a:pt x="2468" y="2643"/>
                  <a:pt x="1930" y="4253"/>
                  <a:pt x="1930" y="6086"/>
                </a:cubicBezTo>
                <a:cubicBezTo>
                  <a:pt x="1930" y="6194"/>
                  <a:pt x="1932" y="6302"/>
                  <a:pt x="1935" y="6410"/>
                </a:cubicBezTo>
                <a:cubicBezTo>
                  <a:pt x="1954" y="6926"/>
                  <a:pt x="1807" y="7415"/>
                  <a:pt x="1556" y="7673"/>
                </a:cubicBezTo>
                <a:lnTo>
                  <a:pt x="1036" y="8207"/>
                </a:lnTo>
                <a:cubicBezTo>
                  <a:pt x="837" y="8411"/>
                  <a:pt x="597" y="8444"/>
                  <a:pt x="383" y="8300"/>
                </a:cubicBezTo>
                <a:cubicBezTo>
                  <a:pt x="262" y="8219"/>
                  <a:pt x="133" y="8159"/>
                  <a:pt x="0" y="8129"/>
                </a:cubicBezTo>
                <a:lnTo>
                  <a:pt x="0" y="14407"/>
                </a:lnTo>
                <a:cubicBezTo>
                  <a:pt x="231" y="14470"/>
                  <a:pt x="447" y="14656"/>
                  <a:pt x="614" y="14953"/>
                </a:cubicBezTo>
                <a:lnTo>
                  <a:pt x="643" y="15004"/>
                </a:lnTo>
                <a:cubicBezTo>
                  <a:pt x="984" y="15610"/>
                  <a:pt x="1065" y="16537"/>
                  <a:pt x="849" y="17305"/>
                </a:cubicBezTo>
                <a:cubicBezTo>
                  <a:pt x="574" y="18288"/>
                  <a:pt x="423" y="19404"/>
                  <a:pt x="437" y="20583"/>
                </a:cubicBezTo>
                <a:cubicBezTo>
                  <a:pt x="440" y="20928"/>
                  <a:pt x="459" y="21267"/>
                  <a:pt x="489" y="21597"/>
                </a:cubicBezTo>
                <a:lnTo>
                  <a:pt x="8306" y="21597"/>
                </a:lnTo>
                <a:cubicBezTo>
                  <a:pt x="8342" y="21219"/>
                  <a:pt x="8360" y="20832"/>
                  <a:pt x="8360" y="20436"/>
                </a:cubicBezTo>
                <a:cubicBezTo>
                  <a:pt x="8360" y="20163"/>
                  <a:pt x="8352" y="19896"/>
                  <a:pt x="8335" y="19632"/>
                </a:cubicBezTo>
                <a:cubicBezTo>
                  <a:pt x="8300" y="19086"/>
                  <a:pt x="8472" y="18564"/>
                  <a:pt x="8758" y="18354"/>
                </a:cubicBezTo>
                <a:lnTo>
                  <a:pt x="9189" y="18036"/>
                </a:lnTo>
                <a:cubicBezTo>
                  <a:pt x="9401" y="17878"/>
                  <a:pt x="9644" y="17926"/>
                  <a:pt x="9838" y="18147"/>
                </a:cubicBezTo>
                <a:cubicBezTo>
                  <a:pt x="9850" y="18162"/>
                  <a:pt x="9862" y="18174"/>
                  <a:pt x="9875" y="18189"/>
                </a:cubicBezTo>
                <a:cubicBezTo>
                  <a:pt x="10059" y="18390"/>
                  <a:pt x="10177" y="18738"/>
                  <a:pt x="10198" y="19122"/>
                </a:cubicBezTo>
                <a:lnTo>
                  <a:pt x="10323" y="21597"/>
                </a:lnTo>
                <a:lnTo>
                  <a:pt x="11741" y="21597"/>
                </a:lnTo>
                <a:lnTo>
                  <a:pt x="11615" y="19086"/>
                </a:lnTo>
                <a:cubicBezTo>
                  <a:pt x="11593" y="18666"/>
                  <a:pt x="11694" y="18258"/>
                  <a:pt x="11882" y="18000"/>
                </a:cubicBezTo>
                <a:cubicBezTo>
                  <a:pt x="11883" y="17997"/>
                  <a:pt x="11885" y="17995"/>
                  <a:pt x="11887" y="17995"/>
                </a:cubicBezTo>
                <a:cubicBezTo>
                  <a:pt x="12050" y="17767"/>
                  <a:pt x="12265" y="17686"/>
                  <a:pt x="12467" y="17770"/>
                </a:cubicBezTo>
                <a:cubicBezTo>
                  <a:pt x="12899" y="17971"/>
                  <a:pt x="13356" y="17962"/>
                  <a:pt x="13778" y="18243"/>
                </a:cubicBezTo>
                <a:cubicBezTo>
                  <a:pt x="14385" y="18654"/>
                  <a:pt x="14325" y="19524"/>
                  <a:pt x="14465" y="20520"/>
                </a:cubicBezTo>
                <a:cubicBezTo>
                  <a:pt x="14551" y="20901"/>
                  <a:pt x="14662" y="21264"/>
                  <a:pt x="14797" y="21600"/>
                </a:cubicBezTo>
                <a:lnTo>
                  <a:pt x="19515" y="21600"/>
                </a:lnTo>
                <a:cubicBezTo>
                  <a:pt x="19862" y="20739"/>
                  <a:pt x="20063" y="19683"/>
                  <a:pt x="20056" y="18546"/>
                </a:cubicBezTo>
                <a:cubicBezTo>
                  <a:pt x="20051" y="17761"/>
                  <a:pt x="19947" y="17017"/>
                  <a:pt x="19763" y="16351"/>
                </a:cubicBezTo>
                <a:cubicBezTo>
                  <a:pt x="19560" y="15613"/>
                  <a:pt x="19570" y="14746"/>
                  <a:pt x="19801" y="14035"/>
                </a:cubicBezTo>
                <a:lnTo>
                  <a:pt x="20260" y="12619"/>
                </a:lnTo>
                <a:cubicBezTo>
                  <a:pt x="20309" y="12466"/>
                  <a:pt x="20400" y="12373"/>
                  <a:pt x="20500" y="12373"/>
                </a:cubicBezTo>
                <a:lnTo>
                  <a:pt x="20502" y="12373"/>
                </a:lnTo>
                <a:cubicBezTo>
                  <a:pt x="20917" y="12373"/>
                  <a:pt x="21298" y="12118"/>
                  <a:pt x="21600" y="11695"/>
                </a:cubicBezTo>
                <a:lnTo>
                  <a:pt x="21600" y="6767"/>
                </a:lnTo>
                <a:close/>
                <a:moveTo>
                  <a:pt x="3714" y="11572"/>
                </a:moveTo>
                <a:lnTo>
                  <a:pt x="3677" y="12718"/>
                </a:lnTo>
                <a:cubicBezTo>
                  <a:pt x="3661" y="13174"/>
                  <a:pt x="3488" y="13561"/>
                  <a:pt x="3243" y="13693"/>
                </a:cubicBezTo>
                <a:cubicBezTo>
                  <a:pt x="3054" y="13795"/>
                  <a:pt x="2872" y="13921"/>
                  <a:pt x="2696" y="14071"/>
                </a:cubicBezTo>
                <a:cubicBezTo>
                  <a:pt x="2463" y="14269"/>
                  <a:pt x="2187" y="14188"/>
                  <a:pt x="2003" y="13864"/>
                </a:cubicBezTo>
                <a:lnTo>
                  <a:pt x="1613" y="13171"/>
                </a:lnTo>
                <a:cubicBezTo>
                  <a:pt x="1456" y="12892"/>
                  <a:pt x="1397" y="12487"/>
                  <a:pt x="1459" y="12109"/>
                </a:cubicBezTo>
                <a:cubicBezTo>
                  <a:pt x="1505" y="11833"/>
                  <a:pt x="1529" y="11539"/>
                  <a:pt x="1529" y="11236"/>
                </a:cubicBezTo>
                <a:cubicBezTo>
                  <a:pt x="1529" y="11233"/>
                  <a:pt x="1529" y="11233"/>
                  <a:pt x="1529" y="11230"/>
                </a:cubicBezTo>
                <a:cubicBezTo>
                  <a:pt x="1529" y="10844"/>
                  <a:pt x="1642" y="10484"/>
                  <a:pt x="1829" y="10292"/>
                </a:cubicBezTo>
                <a:lnTo>
                  <a:pt x="2237" y="9872"/>
                </a:lnTo>
                <a:cubicBezTo>
                  <a:pt x="2460" y="9644"/>
                  <a:pt x="2742" y="9689"/>
                  <a:pt x="2937" y="9989"/>
                </a:cubicBezTo>
                <a:cubicBezTo>
                  <a:pt x="3083" y="10211"/>
                  <a:pt x="3240" y="10409"/>
                  <a:pt x="3407" y="10574"/>
                </a:cubicBezTo>
                <a:cubicBezTo>
                  <a:pt x="3607" y="10775"/>
                  <a:pt x="3727" y="11161"/>
                  <a:pt x="3714" y="11572"/>
                </a:cubicBezTo>
                <a:close/>
                <a:moveTo>
                  <a:pt x="9066" y="14875"/>
                </a:moveTo>
                <a:cubicBezTo>
                  <a:pt x="9059" y="14932"/>
                  <a:pt x="9054" y="14986"/>
                  <a:pt x="9049" y="15043"/>
                </a:cubicBezTo>
                <a:cubicBezTo>
                  <a:pt x="9028" y="15286"/>
                  <a:pt x="8939" y="15493"/>
                  <a:pt x="8812" y="15589"/>
                </a:cubicBezTo>
                <a:lnTo>
                  <a:pt x="7942" y="16231"/>
                </a:lnTo>
                <a:cubicBezTo>
                  <a:pt x="7783" y="16348"/>
                  <a:pt x="7598" y="16267"/>
                  <a:pt x="7490" y="16030"/>
                </a:cubicBezTo>
                <a:cubicBezTo>
                  <a:pt x="7129" y="15229"/>
                  <a:pt x="6671" y="14575"/>
                  <a:pt x="6150" y="14116"/>
                </a:cubicBezTo>
                <a:cubicBezTo>
                  <a:pt x="6010" y="13993"/>
                  <a:pt x="5924" y="13735"/>
                  <a:pt x="5932" y="13459"/>
                </a:cubicBezTo>
                <a:lnTo>
                  <a:pt x="6005" y="11185"/>
                </a:lnTo>
                <a:cubicBezTo>
                  <a:pt x="6013" y="10942"/>
                  <a:pt x="6091" y="10730"/>
                  <a:pt x="6211" y="10613"/>
                </a:cubicBezTo>
                <a:cubicBezTo>
                  <a:pt x="6212" y="10613"/>
                  <a:pt x="6214" y="10610"/>
                  <a:pt x="6216" y="10610"/>
                </a:cubicBezTo>
                <a:cubicBezTo>
                  <a:pt x="6361" y="10469"/>
                  <a:pt x="6538" y="10502"/>
                  <a:pt x="6663" y="10694"/>
                </a:cubicBezTo>
                <a:lnTo>
                  <a:pt x="8939" y="14218"/>
                </a:lnTo>
                <a:cubicBezTo>
                  <a:pt x="9044" y="14377"/>
                  <a:pt x="9094" y="14629"/>
                  <a:pt x="9066" y="14875"/>
                </a:cubicBezTo>
                <a:close/>
                <a:moveTo>
                  <a:pt x="11272" y="10550"/>
                </a:moveTo>
                <a:lnTo>
                  <a:pt x="10901" y="11935"/>
                </a:lnTo>
                <a:cubicBezTo>
                  <a:pt x="10835" y="12181"/>
                  <a:pt x="10706" y="12358"/>
                  <a:pt x="10552" y="12394"/>
                </a:cubicBezTo>
                <a:cubicBezTo>
                  <a:pt x="10464" y="12415"/>
                  <a:pt x="10380" y="12448"/>
                  <a:pt x="10297" y="12490"/>
                </a:cubicBezTo>
                <a:cubicBezTo>
                  <a:pt x="10149" y="12568"/>
                  <a:pt x="9988" y="12505"/>
                  <a:pt x="9872" y="12322"/>
                </a:cubicBezTo>
                <a:lnTo>
                  <a:pt x="7650" y="8882"/>
                </a:lnTo>
                <a:cubicBezTo>
                  <a:pt x="7505" y="8657"/>
                  <a:pt x="7454" y="8291"/>
                  <a:pt x="7525" y="7973"/>
                </a:cubicBezTo>
                <a:cubicBezTo>
                  <a:pt x="7525" y="7970"/>
                  <a:pt x="7527" y="7967"/>
                  <a:pt x="7527" y="7964"/>
                </a:cubicBezTo>
                <a:cubicBezTo>
                  <a:pt x="7586" y="7694"/>
                  <a:pt x="7722" y="7502"/>
                  <a:pt x="7883" y="7460"/>
                </a:cubicBezTo>
                <a:lnTo>
                  <a:pt x="9607" y="7001"/>
                </a:lnTo>
                <a:cubicBezTo>
                  <a:pt x="9789" y="6953"/>
                  <a:pt x="9972" y="7103"/>
                  <a:pt x="10064" y="7385"/>
                </a:cubicBezTo>
                <a:cubicBezTo>
                  <a:pt x="10346" y="8225"/>
                  <a:pt x="10712" y="8963"/>
                  <a:pt x="11144" y="9563"/>
                </a:cubicBezTo>
                <a:cubicBezTo>
                  <a:pt x="11313" y="9800"/>
                  <a:pt x="11364" y="10211"/>
                  <a:pt x="11272" y="10550"/>
                </a:cubicBezTo>
                <a:close/>
                <a:moveTo>
                  <a:pt x="14838" y="15502"/>
                </a:moveTo>
                <a:cubicBezTo>
                  <a:pt x="14836" y="15505"/>
                  <a:pt x="14834" y="15508"/>
                  <a:pt x="14833" y="15511"/>
                </a:cubicBezTo>
                <a:cubicBezTo>
                  <a:pt x="14691" y="15850"/>
                  <a:pt x="14448" y="16003"/>
                  <a:pt x="14217" y="15907"/>
                </a:cubicBezTo>
                <a:lnTo>
                  <a:pt x="12831" y="15334"/>
                </a:lnTo>
                <a:cubicBezTo>
                  <a:pt x="12673" y="15268"/>
                  <a:pt x="12553" y="15049"/>
                  <a:pt x="12514" y="14767"/>
                </a:cubicBezTo>
                <a:cubicBezTo>
                  <a:pt x="12462" y="14374"/>
                  <a:pt x="12367" y="14011"/>
                  <a:pt x="12239" y="13693"/>
                </a:cubicBezTo>
                <a:cubicBezTo>
                  <a:pt x="12148" y="13465"/>
                  <a:pt x="12131" y="13171"/>
                  <a:pt x="12199" y="12919"/>
                </a:cubicBezTo>
                <a:lnTo>
                  <a:pt x="12575" y="11518"/>
                </a:lnTo>
                <a:cubicBezTo>
                  <a:pt x="12659" y="11203"/>
                  <a:pt x="12852" y="11032"/>
                  <a:pt x="13044" y="11095"/>
                </a:cubicBezTo>
                <a:cubicBezTo>
                  <a:pt x="13311" y="11185"/>
                  <a:pt x="13586" y="11230"/>
                  <a:pt x="13866" y="11230"/>
                </a:cubicBezTo>
                <a:cubicBezTo>
                  <a:pt x="13867" y="11230"/>
                  <a:pt x="13867" y="11230"/>
                  <a:pt x="13869" y="11230"/>
                </a:cubicBezTo>
                <a:cubicBezTo>
                  <a:pt x="14045" y="11230"/>
                  <a:pt x="14203" y="11413"/>
                  <a:pt x="14271" y="11701"/>
                </a:cubicBezTo>
                <a:lnTo>
                  <a:pt x="14912" y="14446"/>
                </a:lnTo>
                <a:cubicBezTo>
                  <a:pt x="14996" y="14800"/>
                  <a:pt x="14966" y="15199"/>
                  <a:pt x="14838" y="15502"/>
                </a:cubicBezTo>
                <a:close/>
                <a:moveTo>
                  <a:pt x="18907" y="11746"/>
                </a:moveTo>
                <a:lnTo>
                  <a:pt x="18492" y="13024"/>
                </a:lnTo>
                <a:cubicBezTo>
                  <a:pt x="18350" y="13459"/>
                  <a:pt x="18065" y="13681"/>
                  <a:pt x="17790" y="13573"/>
                </a:cubicBezTo>
                <a:cubicBezTo>
                  <a:pt x="17537" y="13474"/>
                  <a:pt x="17169" y="13462"/>
                  <a:pt x="17004" y="13024"/>
                </a:cubicBezTo>
                <a:cubicBezTo>
                  <a:pt x="16916" y="12790"/>
                  <a:pt x="16903" y="12433"/>
                  <a:pt x="16845" y="12166"/>
                </a:cubicBezTo>
                <a:cubicBezTo>
                  <a:pt x="16742" y="11686"/>
                  <a:pt x="16624" y="11218"/>
                  <a:pt x="16513" y="10745"/>
                </a:cubicBezTo>
                <a:cubicBezTo>
                  <a:pt x="16403" y="10277"/>
                  <a:pt x="16481" y="9737"/>
                  <a:pt x="16700" y="9413"/>
                </a:cubicBezTo>
                <a:cubicBezTo>
                  <a:pt x="16876" y="9152"/>
                  <a:pt x="17041" y="8867"/>
                  <a:pt x="17191" y="8564"/>
                </a:cubicBezTo>
                <a:cubicBezTo>
                  <a:pt x="17382" y="8180"/>
                  <a:pt x="17694" y="8072"/>
                  <a:pt x="17954" y="8291"/>
                </a:cubicBezTo>
                <a:lnTo>
                  <a:pt x="18598" y="8837"/>
                </a:lnTo>
                <a:cubicBezTo>
                  <a:pt x="18681" y="8906"/>
                  <a:pt x="18733" y="9056"/>
                  <a:pt x="18733" y="9221"/>
                </a:cubicBezTo>
                <a:cubicBezTo>
                  <a:pt x="18733" y="9221"/>
                  <a:pt x="18733" y="9224"/>
                  <a:pt x="18733" y="9224"/>
                </a:cubicBezTo>
                <a:cubicBezTo>
                  <a:pt x="18733" y="9740"/>
                  <a:pt x="18803" y="10226"/>
                  <a:pt x="18927" y="10655"/>
                </a:cubicBezTo>
                <a:cubicBezTo>
                  <a:pt x="19024" y="10999"/>
                  <a:pt x="19015" y="11413"/>
                  <a:pt x="18907" y="11746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Freeform 40">
            <a:extLst>
              <a:ext uri="{FF2B5EF4-FFF2-40B4-BE49-F238E27FC236}">
                <a16:creationId xmlns:a16="http://schemas.microsoft.com/office/drawing/2014/main" xmlns="" id="{00F714B0-807D-422B-85FF-31B8EF0DA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0293" y="0"/>
            <a:ext cx="4422789" cy="3282696"/>
          </a:xfrm>
          <a:custGeom>
            <a:avLst/>
            <a:gdLst>
              <a:gd name="connsiteX0" fmla="*/ 276726 w 4422789"/>
              <a:gd name="connsiteY0" fmla="*/ 0 h 3282178"/>
              <a:gd name="connsiteX1" fmla="*/ 4146880 w 4422789"/>
              <a:gd name="connsiteY1" fmla="*/ 0 h 3282178"/>
              <a:gd name="connsiteX2" fmla="*/ 4249358 w 4422789"/>
              <a:gd name="connsiteY2" fmla="*/ 209860 h 3282178"/>
              <a:gd name="connsiteX3" fmla="*/ 4422789 w 4422789"/>
              <a:gd name="connsiteY3" fmla="*/ 1070839 h 3282178"/>
              <a:gd name="connsiteX4" fmla="*/ 4249358 w 4422789"/>
              <a:gd name="connsiteY4" fmla="*/ 1931665 h 3282178"/>
              <a:gd name="connsiteX5" fmla="*/ 3775137 w 4422789"/>
              <a:gd name="connsiteY5" fmla="*/ 2634582 h 3282178"/>
              <a:gd name="connsiteX6" fmla="*/ 3072405 w 4422789"/>
              <a:gd name="connsiteY6" fmla="*/ 3108919 h 3282178"/>
              <a:gd name="connsiteX7" fmla="*/ 2211395 w 4422789"/>
              <a:gd name="connsiteY7" fmla="*/ 3282178 h 3282178"/>
              <a:gd name="connsiteX8" fmla="*/ 1350384 w 4422789"/>
              <a:gd name="connsiteY8" fmla="*/ 3108919 h 3282178"/>
              <a:gd name="connsiteX9" fmla="*/ 647652 w 4422789"/>
              <a:gd name="connsiteY9" fmla="*/ 2634582 h 3282178"/>
              <a:gd name="connsiteX10" fmla="*/ 173431 w 4422789"/>
              <a:gd name="connsiteY10" fmla="*/ 1931665 h 3282178"/>
              <a:gd name="connsiteX11" fmla="*/ 0 w 4422789"/>
              <a:gd name="connsiteY11" fmla="*/ 1070839 h 3282178"/>
              <a:gd name="connsiteX12" fmla="*/ 173431 w 4422789"/>
              <a:gd name="connsiteY12" fmla="*/ 209860 h 328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789" h="3282178">
                <a:moveTo>
                  <a:pt x="276726" y="0"/>
                </a:moveTo>
                <a:lnTo>
                  <a:pt x="4146880" y="0"/>
                </a:lnTo>
                <a:lnTo>
                  <a:pt x="4249358" y="209860"/>
                </a:lnTo>
                <a:cubicBezTo>
                  <a:pt x="4364638" y="482212"/>
                  <a:pt x="4422789" y="771738"/>
                  <a:pt x="4422789" y="1070839"/>
                </a:cubicBezTo>
                <a:cubicBezTo>
                  <a:pt x="4422789" y="1369788"/>
                  <a:pt x="4364638" y="1659313"/>
                  <a:pt x="4249358" y="1931665"/>
                </a:cubicBezTo>
                <a:cubicBezTo>
                  <a:pt x="4137970" y="2194594"/>
                  <a:pt x="3978053" y="2431686"/>
                  <a:pt x="3775137" y="2634582"/>
                </a:cubicBezTo>
                <a:cubicBezTo>
                  <a:pt x="3572426" y="2838390"/>
                  <a:pt x="3335110" y="2997364"/>
                  <a:pt x="3072405" y="3108919"/>
                </a:cubicBezTo>
                <a:cubicBezTo>
                  <a:pt x="2799871" y="3224121"/>
                  <a:pt x="2510342" y="3282178"/>
                  <a:pt x="2211395" y="3282178"/>
                </a:cubicBezTo>
                <a:cubicBezTo>
                  <a:pt x="1912447" y="3282178"/>
                  <a:pt x="1622918" y="3224121"/>
                  <a:pt x="1350384" y="3108919"/>
                </a:cubicBezTo>
                <a:cubicBezTo>
                  <a:pt x="1087679" y="2997364"/>
                  <a:pt x="850363" y="2837479"/>
                  <a:pt x="647652" y="2634582"/>
                </a:cubicBezTo>
                <a:cubicBezTo>
                  <a:pt x="443712" y="2431686"/>
                  <a:pt x="284820" y="2194594"/>
                  <a:pt x="173431" y="1931665"/>
                </a:cubicBezTo>
                <a:cubicBezTo>
                  <a:pt x="58152" y="1659313"/>
                  <a:pt x="0" y="1369788"/>
                  <a:pt x="0" y="1070839"/>
                </a:cubicBezTo>
                <a:cubicBezTo>
                  <a:pt x="0" y="771738"/>
                  <a:pt x="58152" y="482212"/>
                  <a:pt x="173431" y="20986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Freeform 38">
            <a:extLst>
              <a:ext uri="{FF2B5EF4-FFF2-40B4-BE49-F238E27FC236}">
                <a16:creationId xmlns:a16="http://schemas.microsoft.com/office/drawing/2014/main" xmlns="" id="{84A22C00-CD41-4599-B5B3-0D6E4976F8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865993"/>
            <a:ext cx="577137" cy="1398077"/>
          </a:xfrm>
          <a:custGeom>
            <a:avLst/>
            <a:gdLst>
              <a:gd name="connsiteX0" fmla="*/ 0 w 577137"/>
              <a:gd name="connsiteY0" fmla="*/ 0 h 1398077"/>
              <a:gd name="connsiteX1" fmla="*/ 577137 w 577137"/>
              <a:gd name="connsiteY1" fmla="*/ 699039 h 1398077"/>
              <a:gd name="connsiteX2" fmla="*/ 0 w 577137"/>
              <a:gd name="connsiteY2" fmla="*/ 1398077 h 139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137" h="1398077">
                <a:moveTo>
                  <a:pt x="0" y="0"/>
                </a:moveTo>
                <a:cubicBezTo>
                  <a:pt x="327632" y="63820"/>
                  <a:pt x="577137" y="352367"/>
                  <a:pt x="577137" y="699039"/>
                </a:cubicBezTo>
                <a:cubicBezTo>
                  <a:pt x="577137" y="1045710"/>
                  <a:pt x="328567" y="1335228"/>
                  <a:pt x="0" y="1398077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xmlns="" id="{E921DFC8-158C-42B9-AEE2-1CE4427077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82257" y="583801"/>
            <a:ext cx="2700911" cy="2700916"/>
          </a:xfrm>
          <a:custGeom>
            <a:avLst/>
            <a:gdLst>
              <a:gd name="connsiteX0" fmla="*/ 1350456 w 2700911"/>
              <a:gd name="connsiteY0" fmla="*/ 0 h 2700916"/>
              <a:gd name="connsiteX1" fmla="*/ 2305653 w 2700911"/>
              <a:gd name="connsiteY1" fmla="*/ 395259 h 2700916"/>
              <a:gd name="connsiteX2" fmla="*/ 2700911 w 2700911"/>
              <a:gd name="connsiteY2" fmla="*/ 1350458 h 2700916"/>
              <a:gd name="connsiteX3" fmla="*/ 2305653 w 2700911"/>
              <a:gd name="connsiteY3" fmla="*/ 2305657 h 2700916"/>
              <a:gd name="connsiteX4" fmla="*/ 1350456 w 2700911"/>
              <a:gd name="connsiteY4" fmla="*/ 2700916 h 2700916"/>
              <a:gd name="connsiteX5" fmla="*/ 395258 w 2700911"/>
              <a:gd name="connsiteY5" fmla="*/ 2305657 h 2700916"/>
              <a:gd name="connsiteX6" fmla="*/ 0 w 2700911"/>
              <a:gd name="connsiteY6" fmla="*/ 1350458 h 2700916"/>
              <a:gd name="connsiteX7" fmla="*/ 395258 w 2700911"/>
              <a:gd name="connsiteY7" fmla="*/ 395259 h 2700916"/>
              <a:gd name="connsiteX8" fmla="*/ 1350456 w 2700911"/>
              <a:gd name="connsiteY8" fmla="*/ 0 h 27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911" h="2700916">
                <a:moveTo>
                  <a:pt x="1350456" y="0"/>
                </a:moveTo>
                <a:cubicBezTo>
                  <a:pt x="1711452" y="0"/>
                  <a:pt x="2050442" y="140048"/>
                  <a:pt x="2305653" y="395259"/>
                </a:cubicBezTo>
                <a:cubicBezTo>
                  <a:pt x="2560864" y="650471"/>
                  <a:pt x="2700911" y="989461"/>
                  <a:pt x="2700911" y="1350458"/>
                </a:cubicBezTo>
                <a:cubicBezTo>
                  <a:pt x="2700911" y="1711456"/>
                  <a:pt x="2560864" y="2050446"/>
                  <a:pt x="2305653" y="2305657"/>
                </a:cubicBezTo>
                <a:cubicBezTo>
                  <a:pt x="2050442" y="2560869"/>
                  <a:pt x="1711452" y="2700916"/>
                  <a:pt x="1350456" y="2700916"/>
                </a:cubicBezTo>
                <a:cubicBezTo>
                  <a:pt x="989459" y="2700916"/>
                  <a:pt x="650469" y="2560869"/>
                  <a:pt x="395258" y="2305657"/>
                </a:cubicBezTo>
                <a:cubicBezTo>
                  <a:pt x="140047" y="2050446"/>
                  <a:pt x="0" y="1711456"/>
                  <a:pt x="0" y="1350458"/>
                </a:cubicBezTo>
                <a:cubicBezTo>
                  <a:pt x="0" y="989461"/>
                  <a:pt x="140047" y="650471"/>
                  <a:pt x="395258" y="395259"/>
                </a:cubicBezTo>
                <a:cubicBezTo>
                  <a:pt x="650469" y="140048"/>
                  <a:pt x="989459" y="0"/>
                  <a:pt x="135045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xmlns="" id="{BD94480F-2812-4F88-9B85-537E220A16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82201" y="4212322"/>
            <a:ext cx="1424738" cy="1424744"/>
          </a:xfrm>
          <a:custGeom>
            <a:avLst/>
            <a:gdLst>
              <a:gd name="connsiteX0" fmla="*/ 712369 w 1424738"/>
              <a:gd name="connsiteY0" fmla="*/ 0 h 1424744"/>
              <a:gd name="connsiteX1" fmla="*/ 1424738 w 1424738"/>
              <a:gd name="connsiteY1" fmla="*/ 712372 h 1424744"/>
              <a:gd name="connsiteX2" fmla="*/ 712369 w 1424738"/>
              <a:gd name="connsiteY2" fmla="*/ 1424744 h 1424744"/>
              <a:gd name="connsiteX3" fmla="*/ 0 w 1424738"/>
              <a:gd name="connsiteY3" fmla="*/ 712372 h 1424744"/>
              <a:gd name="connsiteX4" fmla="*/ 712369 w 1424738"/>
              <a:gd name="connsiteY4" fmla="*/ 0 h 14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38" h="1424744">
                <a:moveTo>
                  <a:pt x="712369" y="0"/>
                </a:moveTo>
                <a:cubicBezTo>
                  <a:pt x="1105800" y="0"/>
                  <a:pt x="1424738" y="318940"/>
                  <a:pt x="1424738" y="712372"/>
                </a:cubicBezTo>
                <a:cubicBezTo>
                  <a:pt x="1424738" y="1105804"/>
                  <a:pt x="1105800" y="1424744"/>
                  <a:pt x="712369" y="1424744"/>
                </a:cubicBezTo>
                <a:cubicBezTo>
                  <a:pt x="318938" y="1424744"/>
                  <a:pt x="0" y="1105804"/>
                  <a:pt x="0" y="712372"/>
                </a:cubicBezTo>
                <a:cubicBezTo>
                  <a:pt x="0" y="318940"/>
                  <a:pt x="318938" y="0"/>
                  <a:pt x="71236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xmlns="" id="{9280746A-8177-438A-B41B-9945D33723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5974" y="4538985"/>
            <a:ext cx="3900899" cy="2319015"/>
          </a:xfrm>
          <a:custGeom>
            <a:avLst/>
            <a:gdLst>
              <a:gd name="connsiteX0" fmla="*/ 1950450 w 3900899"/>
              <a:gd name="connsiteY0" fmla="*/ 0 h 2319015"/>
              <a:gd name="connsiteX1" fmla="*/ 2709500 w 3900899"/>
              <a:gd name="connsiteY1" fmla="*/ 153313 h 2319015"/>
              <a:gd name="connsiteX2" fmla="*/ 3329490 w 3900899"/>
              <a:gd name="connsiteY2" fmla="*/ 571380 h 2319015"/>
              <a:gd name="connsiteX3" fmla="*/ 3747572 w 3900899"/>
              <a:gd name="connsiteY3" fmla="*/ 1191394 h 2319015"/>
              <a:gd name="connsiteX4" fmla="*/ 3900899 w 3900899"/>
              <a:gd name="connsiteY4" fmla="*/ 1950442 h 2319015"/>
              <a:gd name="connsiteX5" fmla="*/ 3866586 w 3900899"/>
              <a:gd name="connsiteY5" fmla="*/ 2319015 h 2319015"/>
              <a:gd name="connsiteX6" fmla="*/ 34314 w 3900899"/>
              <a:gd name="connsiteY6" fmla="*/ 2319015 h 2319015"/>
              <a:gd name="connsiteX7" fmla="*/ 0 w 3900899"/>
              <a:gd name="connsiteY7" fmla="*/ 1950442 h 2319015"/>
              <a:gd name="connsiteX8" fmla="*/ 153327 w 3900899"/>
              <a:gd name="connsiteY8" fmla="*/ 1191394 h 2319015"/>
              <a:gd name="connsiteX9" fmla="*/ 571410 w 3900899"/>
              <a:gd name="connsiteY9" fmla="*/ 571380 h 2319015"/>
              <a:gd name="connsiteX10" fmla="*/ 1191400 w 3900899"/>
              <a:gd name="connsiteY10" fmla="*/ 153313 h 2319015"/>
              <a:gd name="connsiteX11" fmla="*/ 1950450 w 3900899"/>
              <a:gd name="connsiteY11" fmla="*/ 0 h 231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0899" h="2319015">
                <a:moveTo>
                  <a:pt x="1950450" y="0"/>
                </a:moveTo>
                <a:cubicBezTo>
                  <a:pt x="2213219" y="0"/>
                  <a:pt x="2469486" y="51427"/>
                  <a:pt x="2709500" y="153313"/>
                </a:cubicBezTo>
                <a:cubicBezTo>
                  <a:pt x="2941928" y="251442"/>
                  <a:pt x="3150518" y="392408"/>
                  <a:pt x="3329490" y="571380"/>
                </a:cubicBezTo>
                <a:cubicBezTo>
                  <a:pt x="3508461" y="750459"/>
                  <a:pt x="3649508" y="959063"/>
                  <a:pt x="3747572" y="1191394"/>
                </a:cubicBezTo>
                <a:cubicBezTo>
                  <a:pt x="3849429" y="1431455"/>
                  <a:pt x="3900899" y="1686654"/>
                  <a:pt x="3900899" y="1950442"/>
                </a:cubicBezTo>
                <a:cubicBezTo>
                  <a:pt x="3900899" y="2075197"/>
                  <a:pt x="3889522" y="2198018"/>
                  <a:pt x="3866586" y="2319015"/>
                </a:cubicBezTo>
                <a:lnTo>
                  <a:pt x="34314" y="2319015"/>
                </a:lnTo>
                <a:cubicBezTo>
                  <a:pt x="11378" y="2198018"/>
                  <a:pt x="0" y="2075197"/>
                  <a:pt x="0" y="1950442"/>
                </a:cubicBezTo>
                <a:cubicBezTo>
                  <a:pt x="0" y="1687620"/>
                  <a:pt x="51470" y="1431455"/>
                  <a:pt x="153327" y="1191394"/>
                </a:cubicBezTo>
                <a:cubicBezTo>
                  <a:pt x="251391" y="959063"/>
                  <a:pt x="392438" y="750459"/>
                  <a:pt x="571410" y="571380"/>
                </a:cubicBezTo>
                <a:cubicBezTo>
                  <a:pt x="750381" y="392408"/>
                  <a:pt x="958971" y="251442"/>
                  <a:pt x="1191400" y="153313"/>
                </a:cubicBezTo>
                <a:cubicBezTo>
                  <a:pt x="1431413" y="51427"/>
                  <a:pt x="1687681" y="0"/>
                  <a:pt x="195045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xmlns="" id="{550C7774-CF8D-4D57-B2EC-0F594CC330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35863" y="4558032"/>
            <a:ext cx="2701870" cy="2299968"/>
          </a:xfrm>
          <a:custGeom>
            <a:avLst/>
            <a:gdLst>
              <a:gd name="connsiteX0" fmla="*/ 1350435 w 2701870"/>
              <a:gd name="connsiteY0" fmla="*/ 0 h 2299968"/>
              <a:gd name="connsiteX1" fmla="*/ 2306597 w 2701870"/>
              <a:gd name="connsiteY1" fmla="*/ 395254 h 2299968"/>
              <a:gd name="connsiteX2" fmla="*/ 2701870 w 2701870"/>
              <a:gd name="connsiteY2" fmla="*/ 1350486 h 2299968"/>
              <a:gd name="connsiteX3" fmla="*/ 2311350 w 2701870"/>
              <a:gd name="connsiteY3" fmla="*/ 2299968 h 2299968"/>
              <a:gd name="connsiteX4" fmla="*/ 390520 w 2701870"/>
              <a:gd name="connsiteY4" fmla="*/ 2299968 h 2299968"/>
              <a:gd name="connsiteX5" fmla="*/ 0 w 2701870"/>
              <a:gd name="connsiteY5" fmla="*/ 1350486 h 2299968"/>
              <a:gd name="connsiteX6" fmla="*/ 395274 w 2701870"/>
              <a:gd name="connsiteY6" fmla="*/ 395254 h 2299968"/>
              <a:gd name="connsiteX7" fmla="*/ 1350435 w 2701870"/>
              <a:gd name="connsiteY7" fmla="*/ 0 h 229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870" h="2299968">
                <a:moveTo>
                  <a:pt x="1350435" y="0"/>
                </a:moveTo>
                <a:cubicBezTo>
                  <a:pt x="1711435" y="0"/>
                  <a:pt x="2050419" y="140980"/>
                  <a:pt x="2306597" y="395254"/>
                </a:cubicBezTo>
                <a:cubicBezTo>
                  <a:pt x="2561898" y="650487"/>
                  <a:pt x="2701870" y="989519"/>
                  <a:pt x="2701870" y="1350486"/>
                </a:cubicBezTo>
                <a:cubicBezTo>
                  <a:pt x="2701870" y="1708578"/>
                  <a:pt x="2562774" y="2045694"/>
                  <a:pt x="2311350" y="2299968"/>
                </a:cubicBezTo>
                <a:lnTo>
                  <a:pt x="390520" y="2299968"/>
                </a:lnTo>
                <a:cubicBezTo>
                  <a:pt x="138096" y="2045694"/>
                  <a:pt x="0" y="1708578"/>
                  <a:pt x="0" y="1350486"/>
                </a:cubicBezTo>
                <a:cubicBezTo>
                  <a:pt x="0" y="989519"/>
                  <a:pt x="139972" y="650487"/>
                  <a:pt x="395274" y="395254"/>
                </a:cubicBezTo>
                <a:cubicBezTo>
                  <a:pt x="650450" y="140021"/>
                  <a:pt x="989560" y="0"/>
                  <a:pt x="135043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xmlns="" id="{8FE96E36-4C32-4AB5-B9D5-51EFCE1986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59638" y="2212349"/>
            <a:ext cx="1332362" cy="1424744"/>
          </a:xfrm>
          <a:custGeom>
            <a:avLst/>
            <a:gdLst>
              <a:gd name="connsiteX0" fmla="*/ 712382 w 1332362"/>
              <a:gd name="connsiteY0" fmla="*/ 0 h 1424744"/>
              <a:gd name="connsiteX1" fmla="*/ 1332362 w 1332362"/>
              <a:gd name="connsiteY1" fmla="*/ 361925 h 1424744"/>
              <a:gd name="connsiteX2" fmla="*/ 1332362 w 1332362"/>
              <a:gd name="connsiteY2" fmla="*/ 1062820 h 1424744"/>
              <a:gd name="connsiteX3" fmla="*/ 712382 w 1332362"/>
              <a:gd name="connsiteY3" fmla="*/ 1424744 h 1424744"/>
              <a:gd name="connsiteX4" fmla="*/ 0 w 1332362"/>
              <a:gd name="connsiteY4" fmla="*/ 712372 h 1424744"/>
              <a:gd name="connsiteX5" fmla="*/ 712382 w 1332362"/>
              <a:gd name="connsiteY5" fmla="*/ 0 h 14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2362" h="1424744">
                <a:moveTo>
                  <a:pt x="712382" y="0"/>
                </a:moveTo>
                <a:cubicBezTo>
                  <a:pt x="978052" y="0"/>
                  <a:pt x="1209489" y="145707"/>
                  <a:pt x="1332362" y="361925"/>
                </a:cubicBezTo>
                <a:lnTo>
                  <a:pt x="1332362" y="1062820"/>
                </a:lnTo>
                <a:cubicBezTo>
                  <a:pt x="1209489" y="1279038"/>
                  <a:pt x="978052" y="1424744"/>
                  <a:pt x="712382" y="1424744"/>
                </a:cubicBezTo>
                <a:cubicBezTo>
                  <a:pt x="319027" y="1424744"/>
                  <a:pt x="0" y="1105694"/>
                  <a:pt x="0" y="712372"/>
                </a:cubicBezTo>
                <a:cubicBezTo>
                  <a:pt x="0" y="319050"/>
                  <a:pt x="320014" y="0"/>
                  <a:pt x="71238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3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2868053-CCB1-4A12-B9CC-94F3728C13D3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D8B361A8-3066-4FB0-ACA4-90D1DCE413F1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xmlns="" id="{DEE7D3B2-2A91-49DF-BE26-4FAAE0C39BC3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77BBF52-AA8A-3B45-931B-DCEBC7B81C25}"/>
              </a:ext>
            </a:extLst>
          </p:cNvPr>
          <p:cNvGrpSpPr/>
          <p:nvPr userDrawn="1"/>
        </p:nvGrpSpPr>
        <p:grpSpPr>
          <a:xfrm>
            <a:off x="2105119" y="562454"/>
            <a:ext cx="7981761" cy="5733092"/>
            <a:chOff x="-16570960" y="30685740"/>
            <a:chExt cx="10643825" cy="7645184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59DDF44C-5F27-9840-80FB-9B8D560A233B}"/>
                </a:ext>
              </a:extLst>
            </p:cNvPr>
            <p:cNvSpPr/>
            <p:nvPr/>
          </p:nvSpPr>
          <p:spPr>
            <a:xfrm>
              <a:off x="-16570960" y="32628839"/>
              <a:ext cx="6021025" cy="570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207" extrusionOk="0">
                  <a:moveTo>
                    <a:pt x="14443" y="3287"/>
                  </a:moveTo>
                  <a:lnTo>
                    <a:pt x="14443" y="3287"/>
                  </a:lnTo>
                  <a:cubicBezTo>
                    <a:pt x="14443" y="3590"/>
                    <a:pt x="14314" y="3864"/>
                    <a:pt x="14098" y="4039"/>
                  </a:cubicBezTo>
                  <a:lnTo>
                    <a:pt x="14098" y="4039"/>
                  </a:lnTo>
                  <a:cubicBezTo>
                    <a:pt x="13482" y="4534"/>
                    <a:pt x="12641" y="4525"/>
                    <a:pt x="12028" y="4024"/>
                  </a:cubicBezTo>
                  <a:cubicBezTo>
                    <a:pt x="10411" y="2707"/>
                    <a:pt x="8297" y="2078"/>
                    <a:pt x="6050" y="2551"/>
                  </a:cubicBezTo>
                  <a:cubicBezTo>
                    <a:pt x="3346" y="3113"/>
                    <a:pt x="680" y="6018"/>
                    <a:pt x="150" y="8974"/>
                  </a:cubicBezTo>
                  <a:cubicBezTo>
                    <a:pt x="-799" y="14265"/>
                    <a:pt x="2871" y="18894"/>
                    <a:pt x="7534" y="18894"/>
                  </a:cubicBezTo>
                  <a:cubicBezTo>
                    <a:pt x="9427" y="18894"/>
                    <a:pt x="11161" y="18128"/>
                    <a:pt x="12481" y="16862"/>
                  </a:cubicBezTo>
                  <a:cubicBezTo>
                    <a:pt x="12848" y="16513"/>
                    <a:pt x="13387" y="16485"/>
                    <a:pt x="13784" y="16801"/>
                  </a:cubicBezTo>
                  <a:lnTo>
                    <a:pt x="14021" y="16990"/>
                  </a:lnTo>
                  <a:cubicBezTo>
                    <a:pt x="14293" y="17207"/>
                    <a:pt x="14448" y="17552"/>
                    <a:pt x="14448" y="17920"/>
                  </a:cubicBezTo>
                  <a:cubicBezTo>
                    <a:pt x="14448" y="17920"/>
                    <a:pt x="14448" y="17925"/>
                    <a:pt x="14448" y="17925"/>
                  </a:cubicBezTo>
                  <a:cubicBezTo>
                    <a:pt x="14448" y="19985"/>
                    <a:pt x="16177" y="21600"/>
                    <a:pt x="18131" y="21123"/>
                  </a:cubicBezTo>
                  <a:cubicBezTo>
                    <a:pt x="19244" y="20854"/>
                    <a:pt x="20115" y="19895"/>
                    <a:pt x="20365" y="18676"/>
                  </a:cubicBezTo>
                  <a:cubicBezTo>
                    <a:pt x="20801" y="16537"/>
                    <a:pt x="19326" y="14642"/>
                    <a:pt x="17445" y="14642"/>
                  </a:cubicBezTo>
                  <a:cubicBezTo>
                    <a:pt x="17053" y="14642"/>
                    <a:pt x="16682" y="14723"/>
                    <a:pt x="16337" y="14874"/>
                  </a:cubicBezTo>
                  <a:cubicBezTo>
                    <a:pt x="15944" y="15044"/>
                    <a:pt x="15500" y="14978"/>
                    <a:pt x="15159" y="14709"/>
                  </a:cubicBezTo>
                  <a:lnTo>
                    <a:pt x="15147" y="14694"/>
                  </a:lnTo>
                  <a:cubicBezTo>
                    <a:pt x="14715" y="14350"/>
                    <a:pt x="14543" y="13740"/>
                    <a:pt x="14707" y="13183"/>
                  </a:cubicBezTo>
                  <a:cubicBezTo>
                    <a:pt x="14944" y="12380"/>
                    <a:pt x="15073" y="11530"/>
                    <a:pt x="15073" y="10642"/>
                  </a:cubicBezTo>
                  <a:cubicBezTo>
                    <a:pt x="15073" y="9692"/>
                    <a:pt x="14927" y="8776"/>
                    <a:pt x="14655" y="7926"/>
                  </a:cubicBezTo>
                  <a:cubicBezTo>
                    <a:pt x="14482" y="7387"/>
                    <a:pt x="14655" y="6792"/>
                    <a:pt x="15073" y="6457"/>
                  </a:cubicBezTo>
                  <a:lnTo>
                    <a:pt x="15090" y="6443"/>
                  </a:lnTo>
                  <a:cubicBezTo>
                    <a:pt x="15431" y="6169"/>
                    <a:pt x="15880" y="6117"/>
                    <a:pt x="16268" y="6301"/>
                  </a:cubicBezTo>
                  <a:cubicBezTo>
                    <a:pt x="16561" y="6438"/>
                    <a:pt x="16880" y="6528"/>
                    <a:pt x="17213" y="6556"/>
                  </a:cubicBezTo>
                  <a:cubicBezTo>
                    <a:pt x="19071" y="6717"/>
                    <a:pt x="20542" y="5144"/>
                    <a:pt x="20443" y="3103"/>
                  </a:cubicBezTo>
                  <a:cubicBezTo>
                    <a:pt x="20357" y="1374"/>
                    <a:pt x="19050" y="0"/>
                    <a:pt x="17450" y="0"/>
                  </a:cubicBezTo>
                  <a:cubicBezTo>
                    <a:pt x="15785" y="5"/>
                    <a:pt x="14443" y="1478"/>
                    <a:pt x="14443" y="3287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xmlns="" id="{91532BF2-17AA-3F42-B452-6B1701ACD5AD}"/>
                </a:ext>
              </a:extLst>
            </p:cNvPr>
            <p:cNvSpPr/>
            <p:nvPr/>
          </p:nvSpPr>
          <p:spPr>
            <a:xfrm>
              <a:off x="-16393161" y="33441639"/>
              <a:ext cx="4076702" cy="407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94" y="848"/>
                  </a:moveTo>
                  <a:cubicBezTo>
                    <a:pt x="5309" y="1393"/>
                    <a:pt x="4152" y="2173"/>
                    <a:pt x="3163" y="3163"/>
                  </a:cubicBezTo>
                  <a:cubicBezTo>
                    <a:pt x="2173" y="4152"/>
                    <a:pt x="1393" y="5309"/>
                    <a:pt x="848" y="6594"/>
                  </a:cubicBezTo>
                  <a:cubicBezTo>
                    <a:pt x="283" y="7927"/>
                    <a:pt x="0" y="9340"/>
                    <a:pt x="0" y="10800"/>
                  </a:cubicBezTo>
                  <a:cubicBezTo>
                    <a:pt x="0" y="12260"/>
                    <a:pt x="283" y="13673"/>
                    <a:pt x="848" y="15006"/>
                  </a:cubicBezTo>
                  <a:cubicBezTo>
                    <a:pt x="1393" y="16291"/>
                    <a:pt x="2173" y="17448"/>
                    <a:pt x="3163" y="18437"/>
                  </a:cubicBezTo>
                  <a:cubicBezTo>
                    <a:pt x="4152" y="19427"/>
                    <a:pt x="5309" y="20207"/>
                    <a:pt x="6594" y="20752"/>
                  </a:cubicBezTo>
                  <a:cubicBezTo>
                    <a:pt x="7927" y="21317"/>
                    <a:pt x="9340" y="21600"/>
                    <a:pt x="10800" y="21600"/>
                  </a:cubicBezTo>
                  <a:cubicBezTo>
                    <a:pt x="12260" y="21600"/>
                    <a:pt x="13673" y="21317"/>
                    <a:pt x="15006" y="20752"/>
                  </a:cubicBezTo>
                  <a:cubicBezTo>
                    <a:pt x="16291" y="20207"/>
                    <a:pt x="17448" y="19427"/>
                    <a:pt x="18437" y="18437"/>
                  </a:cubicBezTo>
                  <a:cubicBezTo>
                    <a:pt x="19427" y="17448"/>
                    <a:pt x="20207" y="16291"/>
                    <a:pt x="20752" y="15006"/>
                  </a:cubicBezTo>
                  <a:cubicBezTo>
                    <a:pt x="21317" y="13673"/>
                    <a:pt x="21600" y="12260"/>
                    <a:pt x="21600" y="10800"/>
                  </a:cubicBezTo>
                  <a:cubicBezTo>
                    <a:pt x="21600" y="9340"/>
                    <a:pt x="21317" y="7927"/>
                    <a:pt x="20752" y="6594"/>
                  </a:cubicBezTo>
                  <a:cubicBezTo>
                    <a:pt x="20207" y="5309"/>
                    <a:pt x="19427" y="4152"/>
                    <a:pt x="18437" y="3163"/>
                  </a:cubicBezTo>
                  <a:cubicBezTo>
                    <a:pt x="17448" y="2173"/>
                    <a:pt x="16291" y="1393"/>
                    <a:pt x="15006" y="848"/>
                  </a:cubicBezTo>
                  <a:cubicBezTo>
                    <a:pt x="13673" y="283"/>
                    <a:pt x="12260" y="0"/>
                    <a:pt x="10800" y="0"/>
                  </a:cubicBezTo>
                  <a:cubicBezTo>
                    <a:pt x="9340" y="0"/>
                    <a:pt x="7920" y="289"/>
                    <a:pt x="6594" y="848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xmlns="" id="{25EBA50C-9B62-914A-84A8-B8EE8A0F277E}"/>
                </a:ext>
              </a:extLst>
            </p:cNvPr>
            <p:cNvSpPr/>
            <p:nvPr/>
          </p:nvSpPr>
          <p:spPr>
            <a:xfrm>
              <a:off x="-12138660" y="367436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3690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71" y="21600"/>
                    <a:pt x="16405" y="20467"/>
                    <a:pt x="18436" y="18436"/>
                  </a:cubicBezTo>
                  <a:cubicBezTo>
                    <a:pt x="20487" y="16386"/>
                    <a:pt x="21600" y="13690"/>
                    <a:pt x="21600" y="10800"/>
                  </a:cubicBezTo>
                  <a:cubicBezTo>
                    <a:pt x="21600" y="7910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13" y="5195"/>
                    <a:pt x="0" y="7910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4FCF526D-BF74-0442-B43C-490B8570C373}"/>
                </a:ext>
              </a:extLst>
            </p:cNvPr>
            <p:cNvSpPr/>
            <p:nvPr/>
          </p:nvSpPr>
          <p:spPr>
            <a:xfrm>
              <a:off x="-12138660" y="328066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3690"/>
                    <a:pt x="1133" y="16405"/>
                    <a:pt x="3164" y="18436"/>
                  </a:cubicBezTo>
                  <a:cubicBezTo>
                    <a:pt x="5195" y="2046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71"/>
                    <a:pt x="21600" y="10800"/>
                  </a:cubicBezTo>
                  <a:cubicBezTo>
                    <a:pt x="21600" y="7929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13" y="5214"/>
                    <a:pt x="0" y="7929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C0931939-717C-234D-B880-D12CE1BE9C1C}"/>
                </a:ext>
              </a:extLst>
            </p:cNvPr>
            <p:cNvSpPr/>
            <p:nvPr/>
          </p:nvSpPr>
          <p:spPr>
            <a:xfrm>
              <a:off x="-11948161" y="30685740"/>
              <a:ext cx="6021026" cy="570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207" extrusionOk="0">
                  <a:moveTo>
                    <a:pt x="6005" y="17920"/>
                  </a:moveTo>
                  <a:lnTo>
                    <a:pt x="6005" y="17920"/>
                  </a:lnTo>
                  <a:cubicBezTo>
                    <a:pt x="6005" y="17617"/>
                    <a:pt x="6134" y="17343"/>
                    <a:pt x="6350" y="17168"/>
                  </a:cubicBezTo>
                  <a:lnTo>
                    <a:pt x="6350" y="17168"/>
                  </a:lnTo>
                  <a:cubicBezTo>
                    <a:pt x="6966" y="16673"/>
                    <a:pt x="7807" y="16682"/>
                    <a:pt x="8420" y="17183"/>
                  </a:cubicBezTo>
                  <a:cubicBezTo>
                    <a:pt x="10037" y="18500"/>
                    <a:pt x="12151" y="19129"/>
                    <a:pt x="14398" y="18656"/>
                  </a:cubicBezTo>
                  <a:cubicBezTo>
                    <a:pt x="17102" y="18094"/>
                    <a:pt x="19768" y="15189"/>
                    <a:pt x="20298" y="12233"/>
                  </a:cubicBezTo>
                  <a:cubicBezTo>
                    <a:pt x="21247" y="6942"/>
                    <a:pt x="17577" y="2313"/>
                    <a:pt x="12914" y="2313"/>
                  </a:cubicBezTo>
                  <a:cubicBezTo>
                    <a:pt x="11021" y="2313"/>
                    <a:pt x="9287" y="3079"/>
                    <a:pt x="7967" y="4345"/>
                  </a:cubicBezTo>
                  <a:cubicBezTo>
                    <a:pt x="7600" y="4694"/>
                    <a:pt x="7061" y="4722"/>
                    <a:pt x="6664" y="4406"/>
                  </a:cubicBezTo>
                  <a:lnTo>
                    <a:pt x="6427" y="4217"/>
                  </a:lnTo>
                  <a:cubicBezTo>
                    <a:pt x="6155" y="4000"/>
                    <a:pt x="6000" y="3655"/>
                    <a:pt x="6000" y="3287"/>
                  </a:cubicBezTo>
                  <a:cubicBezTo>
                    <a:pt x="6000" y="3287"/>
                    <a:pt x="6000" y="3282"/>
                    <a:pt x="6000" y="3282"/>
                  </a:cubicBezTo>
                  <a:cubicBezTo>
                    <a:pt x="6000" y="1222"/>
                    <a:pt x="4271" y="-393"/>
                    <a:pt x="2317" y="84"/>
                  </a:cubicBezTo>
                  <a:cubicBezTo>
                    <a:pt x="1204" y="353"/>
                    <a:pt x="333" y="1312"/>
                    <a:pt x="83" y="2531"/>
                  </a:cubicBezTo>
                  <a:cubicBezTo>
                    <a:pt x="-353" y="4670"/>
                    <a:pt x="1122" y="6565"/>
                    <a:pt x="3003" y="6565"/>
                  </a:cubicBezTo>
                  <a:cubicBezTo>
                    <a:pt x="3395" y="6565"/>
                    <a:pt x="3766" y="6484"/>
                    <a:pt x="4111" y="6333"/>
                  </a:cubicBezTo>
                  <a:cubicBezTo>
                    <a:pt x="4504" y="6163"/>
                    <a:pt x="4948" y="6229"/>
                    <a:pt x="5289" y="6498"/>
                  </a:cubicBezTo>
                  <a:lnTo>
                    <a:pt x="5301" y="6513"/>
                  </a:lnTo>
                  <a:cubicBezTo>
                    <a:pt x="5733" y="6857"/>
                    <a:pt x="5905" y="7467"/>
                    <a:pt x="5741" y="8024"/>
                  </a:cubicBezTo>
                  <a:cubicBezTo>
                    <a:pt x="5504" y="8827"/>
                    <a:pt x="5375" y="9677"/>
                    <a:pt x="5375" y="10565"/>
                  </a:cubicBezTo>
                  <a:cubicBezTo>
                    <a:pt x="5375" y="11515"/>
                    <a:pt x="5521" y="12431"/>
                    <a:pt x="5793" y="13281"/>
                  </a:cubicBezTo>
                  <a:cubicBezTo>
                    <a:pt x="5966" y="13820"/>
                    <a:pt x="5793" y="14415"/>
                    <a:pt x="5375" y="14750"/>
                  </a:cubicBezTo>
                  <a:lnTo>
                    <a:pt x="5358" y="14764"/>
                  </a:lnTo>
                  <a:cubicBezTo>
                    <a:pt x="5017" y="15038"/>
                    <a:pt x="4568" y="15090"/>
                    <a:pt x="4180" y="14906"/>
                  </a:cubicBezTo>
                  <a:cubicBezTo>
                    <a:pt x="3887" y="14769"/>
                    <a:pt x="3568" y="14679"/>
                    <a:pt x="3235" y="14651"/>
                  </a:cubicBezTo>
                  <a:cubicBezTo>
                    <a:pt x="1377" y="14490"/>
                    <a:pt x="-94" y="16063"/>
                    <a:pt x="5" y="18104"/>
                  </a:cubicBezTo>
                  <a:cubicBezTo>
                    <a:pt x="91" y="19833"/>
                    <a:pt x="1398" y="21207"/>
                    <a:pt x="2998" y="21207"/>
                  </a:cubicBezTo>
                  <a:cubicBezTo>
                    <a:pt x="4663" y="21202"/>
                    <a:pt x="6005" y="19733"/>
                    <a:pt x="6005" y="1792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xmlns="" id="{5230037F-7204-9548-9105-E530D95FE9A8}"/>
                </a:ext>
              </a:extLst>
            </p:cNvPr>
            <p:cNvSpPr/>
            <p:nvPr/>
          </p:nvSpPr>
          <p:spPr>
            <a:xfrm>
              <a:off x="-10195561" y="31485839"/>
              <a:ext cx="4076702" cy="407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06" y="20752"/>
                  </a:moveTo>
                  <a:cubicBezTo>
                    <a:pt x="16291" y="20207"/>
                    <a:pt x="17448" y="19427"/>
                    <a:pt x="18437" y="18437"/>
                  </a:cubicBezTo>
                  <a:cubicBezTo>
                    <a:pt x="19427" y="17448"/>
                    <a:pt x="20207" y="16291"/>
                    <a:pt x="20752" y="15006"/>
                  </a:cubicBezTo>
                  <a:cubicBezTo>
                    <a:pt x="21317" y="13673"/>
                    <a:pt x="21600" y="12260"/>
                    <a:pt x="21600" y="10800"/>
                  </a:cubicBezTo>
                  <a:cubicBezTo>
                    <a:pt x="21600" y="9340"/>
                    <a:pt x="21317" y="7927"/>
                    <a:pt x="20752" y="6594"/>
                  </a:cubicBezTo>
                  <a:cubicBezTo>
                    <a:pt x="20207" y="5309"/>
                    <a:pt x="19427" y="4152"/>
                    <a:pt x="18437" y="3163"/>
                  </a:cubicBezTo>
                  <a:cubicBezTo>
                    <a:pt x="17448" y="2173"/>
                    <a:pt x="16291" y="1393"/>
                    <a:pt x="15006" y="848"/>
                  </a:cubicBezTo>
                  <a:cubicBezTo>
                    <a:pt x="13673" y="283"/>
                    <a:pt x="12260" y="0"/>
                    <a:pt x="10800" y="0"/>
                  </a:cubicBezTo>
                  <a:cubicBezTo>
                    <a:pt x="9340" y="0"/>
                    <a:pt x="7927" y="283"/>
                    <a:pt x="6594" y="848"/>
                  </a:cubicBezTo>
                  <a:cubicBezTo>
                    <a:pt x="5309" y="1393"/>
                    <a:pt x="4152" y="2173"/>
                    <a:pt x="3163" y="3163"/>
                  </a:cubicBezTo>
                  <a:cubicBezTo>
                    <a:pt x="2173" y="4152"/>
                    <a:pt x="1393" y="5309"/>
                    <a:pt x="848" y="6594"/>
                  </a:cubicBezTo>
                  <a:cubicBezTo>
                    <a:pt x="283" y="7927"/>
                    <a:pt x="0" y="9340"/>
                    <a:pt x="0" y="10800"/>
                  </a:cubicBezTo>
                  <a:cubicBezTo>
                    <a:pt x="0" y="12260"/>
                    <a:pt x="283" y="13673"/>
                    <a:pt x="848" y="15006"/>
                  </a:cubicBezTo>
                  <a:cubicBezTo>
                    <a:pt x="1393" y="16291"/>
                    <a:pt x="2173" y="17448"/>
                    <a:pt x="3163" y="18437"/>
                  </a:cubicBezTo>
                  <a:cubicBezTo>
                    <a:pt x="4152" y="19427"/>
                    <a:pt x="5309" y="20207"/>
                    <a:pt x="6594" y="20752"/>
                  </a:cubicBezTo>
                  <a:cubicBezTo>
                    <a:pt x="7927" y="21317"/>
                    <a:pt x="9340" y="21600"/>
                    <a:pt x="10800" y="21600"/>
                  </a:cubicBezTo>
                  <a:cubicBezTo>
                    <a:pt x="12260" y="21600"/>
                    <a:pt x="13673" y="21317"/>
                    <a:pt x="15006" y="20752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EA44101E-B289-064E-A300-3E3BE457ABF0}"/>
                </a:ext>
              </a:extLst>
            </p:cNvPr>
            <p:cNvSpPr/>
            <p:nvPr/>
          </p:nvSpPr>
          <p:spPr>
            <a:xfrm>
              <a:off x="-11770360" y="308635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910"/>
                    <a:pt x="20467" y="5195"/>
                    <a:pt x="18436" y="3164"/>
                  </a:cubicBezTo>
                  <a:cubicBezTo>
                    <a:pt x="16386" y="1113"/>
                    <a:pt x="13671" y="0"/>
                    <a:pt x="10800" y="0"/>
                  </a:cubicBezTo>
                  <a:cubicBezTo>
                    <a:pt x="7929" y="0"/>
                    <a:pt x="5195" y="1133"/>
                    <a:pt x="3164" y="3164"/>
                  </a:cubicBezTo>
                  <a:cubicBezTo>
                    <a:pt x="1113" y="5214"/>
                    <a:pt x="0" y="7929"/>
                    <a:pt x="0" y="10800"/>
                  </a:cubicBezTo>
                  <a:cubicBezTo>
                    <a:pt x="0" y="13671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9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3DFF4A0B-FB45-9C4E-93FF-E7C2533491A5}"/>
                </a:ext>
              </a:extLst>
            </p:cNvPr>
            <p:cNvSpPr/>
            <p:nvPr/>
          </p:nvSpPr>
          <p:spPr>
            <a:xfrm>
              <a:off x="-11770360" y="34800539"/>
              <a:ext cx="1404621" cy="140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910"/>
                    <a:pt x="20467" y="5195"/>
                    <a:pt x="18436" y="3164"/>
                  </a:cubicBezTo>
                  <a:cubicBezTo>
                    <a:pt x="16405" y="1133"/>
                    <a:pt x="13671" y="0"/>
                    <a:pt x="10800" y="0"/>
                  </a:cubicBezTo>
                  <a:cubicBezTo>
                    <a:pt x="7910" y="0"/>
                    <a:pt x="5195" y="1133"/>
                    <a:pt x="3164" y="3164"/>
                  </a:cubicBezTo>
                  <a:cubicBezTo>
                    <a:pt x="1133" y="5195"/>
                    <a:pt x="0" y="7929"/>
                    <a:pt x="0" y="10800"/>
                  </a:cubicBezTo>
                  <a:cubicBezTo>
                    <a:pt x="0" y="13671"/>
                    <a:pt x="1133" y="16405"/>
                    <a:pt x="3164" y="18436"/>
                  </a:cubicBezTo>
                  <a:cubicBezTo>
                    <a:pt x="5214" y="20487"/>
                    <a:pt x="7929" y="21600"/>
                    <a:pt x="10800" y="21600"/>
                  </a:cubicBezTo>
                  <a:cubicBezTo>
                    <a:pt x="13690" y="21600"/>
                    <a:pt x="16405" y="20467"/>
                    <a:pt x="18436" y="18436"/>
                  </a:cubicBezTo>
                  <a:cubicBezTo>
                    <a:pt x="20467" y="16405"/>
                    <a:pt x="21600" y="1369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5BF09-AFA3-3D4F-BE97-E012EBDC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43434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E6F5A6E-56ED-D545-8437-47EAE49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BCEE2A-45F1-C14F-9875-0BE4C54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8EF9C8-9406-254F-A7DB-B852CACE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CE9DC03D-5990-1640-8606-40C77D7906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639241" y="3120761"/>
            <a:ext cx="2255520" cy="2108048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0A89B565-EBB0-A244-A4DE-45BCDE677C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72201" y="1647561"/>
            <a:ext cx="2255520" cy="2108048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74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2A18402-A1CE-4320-8BA2-0AE2B711F025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xmlns="" id="{C0091B73-A84E-4562-BE54-5B1280B2D85C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xmlns="" id="{D2218316-D1A9-44B2-9D73-610FBAAB901E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4D57834-B7C2-7C41-BF9B-F148D4A00950}"/>
              </a:ext>
            </a:extLst>
          </p:cNvPr>
          <p:cNvGrpSpPr/>
          <p:nvPr userDrawn="1"/>
        </p:nvGrpSpPr>
        <p:grpSpPr>
          <a:xfrm>
            <a:off x="2946399" y="1402081"/>
            <a:ext cx="6299202" cy="4728626"/>
            <a:chOff x="193039" y="31168340"/>
            <a:chExt cx="10067274" cy="7476567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ADE76B83-9357-7847-9299-99FC8E64097E}"/>
                </a:ext>
              </a:extLst>
            </p:cNvPr>
            <p:cNvSpPr/>
            <p:nvPr/>
          </p:nvSpPr>
          <p:spPr>
            <a:xfrm>
              <a:off x="193039" y="31181040"/>
              <a:ext cx="2879069" cy="501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5" extrusionOk="0">
                  <a:moveTo>
                    <a:pt x="808" y="3500"/>
                  </a:moveTo>
                  <a:cubicBezTo>
                    <a:pt x="-806" y="5636"/>
                    <a:pt x="41" y="8133"/>
                    <a:pt x="2960" y="9762"/>
                  </a:cubicBezTo>
                  <a:cubicBezTo>
                    <a:pt x="4424" y="10581"/>
                    <a:pt x="6162" y="11088"/>
                    <a:pt x="7952" y="11305"/>
                  </a:cubicBezTo>
                  <a:cubicBezTo>
                    <a:pt x="8799" y="11410"/>
                    <a:pt x="9416" y="11822"/>
                    <a:pt x="9460" y="12310"/>
                  </a:cubicBezTo>
                  <a:lnTo>
                    <a:pt x="9460" y="12310"/>
                  </a:lnTo>
                  <a:cubicBezTo>
                    <a:pt x="9504" y="12772"/>
                    <a:pt x="9019" y="13199"/>
                    <a:pt x="8270" y="13375"/>
                  </a:cubicBezTo>
                  <a:cubicBezTo>
                    <a:pt x="7238" y="13616"/>
                    <a:pt x="6312" y="14023"/>
                    <a:pt x="5641" y="14586"/>
                  </a:cubicBezTo>
                  <a:cubicBezTo>
                    <a:pt x="3772" y="16149"/>
                    <a:pt x="4548" y="18295"/>
                    <a:pt x="7344" y="19310"/>
                  </a:cubicBezTo>
                  <a:cubicBezTo>
                    <a:pt x="10422" y="20426"/>
                    <a:pt x="14647" y="19712"/>
                    <a:pt x="16040" y="17642"/>
                  </a:cubicBezTo>
                  <a:cubicBezTo>
                    <a:pt x="16834" y="16461"/>
                    <a:pt x="16366" y="15114"/>
                    <a:pt x="14832" y="14194"/>
                  </a:cubicBezTo>
                  <a:cubicBezTo>
                    <a:pt x="14523" y="14008"/>
                    <a:pt x="14188" y="13848"/>
                    <a:pt x="13835" y="13707"/>
                  </a:cubicBezTo>
                  <a:cubicBezTo>
                    <a:pt x="13112" y="13425"/>
                    <a:pt x="12653" y="12968"/>
                    <a:pt x="12609" y="12470"/>
                  </a:cubicBezTo>
                  <a:lnTo>
                    <a:pt x="12609" y="12435"/>
                  </a:lnTo>
                  <a:cubicBezTo>
                    <a:pt x="12547" y="11782"/>
                    <a:pt x="13200" y="11174"/>
                    <a:pt x="14241" y="10903"/>
                  </a:cubicBezTo>
                  <a:cubicBezTo>
                    <a:pt x="16437" y="10330"/>
                    <a:pt x="18307" y="9289"/>
                    <a:pt x="19356" y="7852"/>
                  </a:cubicBezTo>
                  <a:cubicBezTo>
                    <a:pt x="20794" y="5877"/>
                    <a:pt x="19718" y="3042"/>
                    <a:pt x="16975" y="1575"/>
                  </a:cubicBezTo>
                  <a:cubicBezTo>
                    <a:pt x="11842" y="-1174"/>
                    <a:pt x="3604" y="-194"/>
                    <a:pt x="808" y="350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xmlns="" id="{2FC46094-8544-3646-89F3-353BBE355177}"/>
                </a:ext>
              </a:extLst>
            </p:cNvPr>
            <p:cNvSpPr/>
            <p:nvPr/>
          </p:nvSpPr>
          <p:spPr>
            <a:xfrm>
              <a:off x="307339" y="31295340"/>
              <a:ext cx="2653578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0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0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406" y="962"/>
                    <a:pt x="1407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xmlns="" id="{13A7E07C-7FCE-774A-9A32-E4334B9BD04E}"/>
                </a:ext>
              </a:extLst>
            </p:cNvPr>
            <p:cNvSpPr/>
            <p:nvPr/>
          </p:nvSpPr>
          <p:spPr>
            <a:xfrm>
              <a:off x="967739" y="346227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44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FE355A34-6C3A-6540-B9BD-EE94355C5AAB}"/>
                </a:ext>
              </a:extLst>
            </p:cNvPr>
            <p:cNvSpPr/>
            <p:nvPr/>
          </p:nvSpPr>
          <p:spPr>
            <a:xfrm>
              <a:off x="2098040" y="33632139"/>
              <a:ext cx="2879068" cy="501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6" extrusionOk="0">
                  <a:moveTo>
                    <a:pt x="19186" y="16335"/>
                  </a:moveTo>
                  <a:cubicBezTo>
                    <a:pt x="20800" y="14199"/>
                    <a:pt x="19953" y="11702"/>
                    <a:pt x="17034" y="10073"/>
                  </a:cubicBezTo>
                  <a:cubicBezTo>
                    <a:pt x="15570" y="9254"/>
                    <a:pt x="13832" y="8747"/>
                    <a:pt x="12042" y="8530"/>
                  </a:cubicBezTo>
                  <a:cubicBezTo>
                    <a:pt x="11195" y="8425"/>
                    <a:pt x="10578" y="8013"/>
                    <a:pt x="10534" y="7525"/>
                  </a:cubicBezTo>
                  <a:lnTo>
                    <a:pt x="10534" y="7525"/>
                  </a:lnTo>
                  <a:cubicBezTo>
                    <a:pt x="10490" y="7063"/>
                    <a:pt x="10975" y="6636"/>
                    <a:pt x="11724" y="6460"/>
                  </a:cubicBezTo>
                  <a:cubicBezTo>
                    <a:pt x="12756" y="6219"/>
                    <a:pt x="13682" y="5812"/>
                    <a:pt x="14353" y="5249"/>
                  </a:cubicBezTo>
                  <a:cubicBezTo>
                    <a:pt x="16222" y="3686"/>
                    <a:pt x="15446" y="1540"/>
                    <a:pt x="12650" y="525"/>
                  </a:cubicBezTo>
                  <a:cubicBezTo>
                    <a:pt x="9572" y="-591"/>
                    <a:pt x="5347" y="123"/>
                    <a:pt x="3954" y="2193"/>
                  </a:cubicBezTo>
                  <a:cubicBezTo>
                    <a:pt x="3160" y="3374"/>
                    <a:pt x="3628" y="4721"/>
                    <a:pt x="5162" y="5641"/>
                  </a:cubicBezTo>
                  <a:cubicBezTo>
                    <a:pt x="5471" y="5827"/>
                    <a:pt x="5806" y="5987"/>
                    <a:pt x="6159" y="6128"/>
                  </a:cubicBezTo>
                  <a:cubicBezTo>
                    <a:pt x="6882" y="6410"/>
                    <a:pt x="7341" y="6867"/>
                    <a:pt x="7385" y="7365"/>
                  </a:cubicBezTo>
                  <a:lnTo>
                    <a:pt x="7385" y="7400"/>
                  </a:lnTo>
                  <a:cubicBezTo>
                    <a:pt x="7447" y="8053"/>
                    <a:pt x="6794" y="8661"/>
                    <a:pt x="5753" y="8932"/>
                  </a:cubicBezTo>
                  <a:cubicBezTo>
                    <a:pt x="3557" y="9505"/>
                    <a:pt x="1687" y="10546"/>
                    <a:pt x="638" y="11983"/>
                  </a:cubicBezTo>
                  <a:cubicBezTo>
                    <a:pt x="-800" y="13958"/>
                    <a:pt x="276" y="16793"/>
                    <a:pt x="3019" y="18260"/>
                  </a:cubicBezTo>
                  <a:cubicBezTo>
                    <a:pt x="8161" y="21009"/>
                    <a:pt x="16399" y="20034"/>
                    <a:pt x="19186" y="16335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AE2C8C61-D43E-C44F-9A6D-872FFE558A08}"/>
                </a:ext>
              </a:extLst>
            </p:cNvPr>
            <p:cNvSpPr/>
            <p:nvPr/>
          </p:nvSpPr>
          <p:spPr>
            <a:xfrm>
              <a:off x="2199639" y="35867340"/>
              <a:ext cx="2653578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8795" y="21279"/>
                  </a:move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4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62"/>
                    <a:pt x="14061" y="428"/>
                    <a:pt x="12655" y="171"/>
                  </a:cubicBez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5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98"/>
                    <a:pt x="7378" y="21022"/>
                    <a:pt x="8795" y="2127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xmlns="" id="{A103ACF0-461F-DE4F-8D4C-BEECA0617D2A}"/>
                </a:ext>
              </a:extLst>
            </p:cNvPr>
            <p:cNvSpPr/>
            <p:nvPr/>
          </p:nvSpPr>
          <p:spPr>
            <a:xfrm>
              <a:off x="2733039" y="337464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16704" y="19646"/>
                  </a:move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70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89" y="504"/>
                    <a:pt x="5904" y="1044"/>
                    <a:pt x="4750" y="1808"/>
                  </a:cubicBez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28"/>
                    <a:pt x="16704" y="1964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445A2149-2F1A-F747-B980-5646FA0DC607}"/>
                </a:ext>
              </a:extLst>
            </p:cNvPr>
            <p:cNvSpPr/>
            <p:nvPr/>
          </p:nvSpPr>
          <p:spPr>
            <a:xfrm>
              <a:off x="3774439" y="31168340"/>
              <a:ext cx="2879070" cy="501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6" extrusionOk="0">
                  <a:moveTo>
                    <a:pt x="808" y="3501"/>
                  </a:moveTo>
                  <a:cubicBezTo>
                    <a:pt x="-806" y="5637"/>
                    <a:pt x="41" y="8134"/>
                    <a:pt x="2960" y="9763"/>
                  </a:cubicBezTo>
                  <a:cubicBezTo>
                    <a:pt x="4424" y="10582"/>
                    <a:pt x="6162" y="11089"/>
                    <a:pt x="7952" y="11306"/>
                  </a:cubicBezTo>
                  <a:cubicBezTo>
                    <a:pt x="8799" y="11411"/>
                    <a:pt x="9416" y="11823"/>
                    <a:pt x="9460" y="12311"/>
                  </a:cubicBezTo>
                  <a:lnTo>
                    <a:pt x="9460" y="12311"/>
                  </a:lnTo>
                  <a:cubicBezTo>
                    <a:pt x="9504" y="12773"/>
                    <a:pt x="9019" y="13200"/>
                    <a:pt x="8270" y="13376"/>
                  </a:cubicBezTo>
                  <a:cubicBezTo>
                    <a:pt x="7238" y="13617"/>
                    <a:pt x="6312" y="14024"/>
                    <a:pt x="5641" y="14587"/>
                  </a:cubicBezTo>
                  <a:cubicBezTo>
                    <a:pt x="3772" y="16150"/>
                    <a:pt x="4548" y="18296"/>
                    <a:pt x="7344" y="19311"/>
                  </a:cubicBezTo>
                  <a:cubicBezTo>
                    <a:pt x="10422" y="20427"/>
                    <a:pt x="14646" y="19713"/>
                    <a:pt x="16040" y="17643"/>
                  </a:cubicBezTo>
                  <a:cubicBezTo>
                    <a:pt x="16834" y="16462"/>
                    <a:pt x="16366" y="15115"/>
                    <a:pt x="14832" y="14195"/>
                  </a:cubicBezTo>
                  <a:cubicBezTo>
                    <a:pt x="14523" y="14009"/>
                    <a:pt x="14188" y="13849"/>
                    <a:pt x="13835" y="13708"/>
                  </a:cubicBezTo>
                  <a:cubicBezTo>
                    <a:pt x="13112" y="13426"/>
                    <a:pt x="12653" y="12969"/>
                    <a:pt x="12609" y="12471"/>
                  </a:cubicBezTo>
                  <a:lnTo>
                    <a:pt x="12609" y="12436"/>
                  </a:lnTo>
                  <a:cubicBezTo>
                    <a:pt x="12547" y="11783"/>
                    <a:pt x="13200" y="11175"/>
                    <a:pt x="14241" y="10904"/>
                  </a:cubicBezTo>
                  <a:cubicBezTo>
                    <a:pt x="16437" y="10331"/>
                    <a:pt x="18307" y="9290"/>
                    <a:pt x="19356" y="7853"/>
                  </a:cubicBezTo>
                  <a:cubicBezTo>
                    <a:pt x="20794" y="5878"/>
                    <a:pt x="19718" y="3043"/>
                    <a:pt x="16975" y="1576"/>
                  </a:cubicBezTo>
                  <a:cubicBezTo>
                    <a:pt x="11842" y="-1173"/>
                    <a:pt x="3604" y="-198"/>
                    <a:pt x="808" y="3501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B99C61C3-6ECF-D24F-962B-416DFBDFE56D}"/>
                </a:ext>
              </a:extLst>
            </p:cNvPr>
            <p:cNvSpPr/>
            <p:nvPr/>
          </p:nvSpPr>
          <p:spPr>
            <a:xfrm>
              <a:off x="3901439" y="31282640"/>
              <a:ext cx="2653573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3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5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52"/>
                    <a:pt x="1406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xmlns="" id="{55C308B4-62AD-B646-8CAF-1B3CF18220E9}"/>
                </a:ext>
              </a:extLst>
            </p:cNvPr>
            <p:cNvSpPr/>
            <p:nvPr/>
          </p:nvSpPr>
          <p:spPr>
            <a:xfrm>
              <a:off x="4561839" y="345973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26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xmlns="" id="{2CE3E368-F6F0-1B4F-8D2F-7031E006CD82}"/>
                </a:ext>
              </a:extLst>
            </p:cNvPr>
            <p:cNvSpPr/>
            <p:nvPr/>
          </p:nvSpPr>
          <p:spPr>
            <a:xfrm>
              <a:off x="7381239" y="31168340"/>
              <a:ext cx="2879074" cy="501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6" extrusionOk="0">
                  <a:moveTo>
                    <a:pt x="808" y="3501"/>
                  </a:moveTo>
                  <a:cubicBezTo>
                    <a:pt x="-806" y="5637"/>
                    <a:pt x="41" y="8134"/>
                    <a:pt x="2960" y="9763"/>
                  </a:cubicBezTo>
                  <a:cubicBezTo>
                    <a:pt x="4424" y="10582"/>
                    <a:pt x="6162" y="11089"/>
                    <a:pt x="7952" y="11306"/>
                  </a:cubicBezTo>
                  <a:cubicBezTo>
                    <a:pt x="8799" y="11411"/>
                    <a:pt x="9416" y="11823"/>
                    <a:pt x="9460" y="12311"/>
                  </a:cubicBezTo>
                  <a:lnTo>
                    <a:pt x="9460" y="12311"/>
                  </a:lnTo>
                  <a:cubicBezTo>
                    <a:pt x="9504" y="12773"/>
                    <a:pt x="9019" y="13200"/>
                    <a:pt x="8270" y="13376"/>
                  </a:cubicBezTo>
                  <a:cubicBezTo>
                    <a:pt x="7238" y="13617"/>
                    <a:pt x="6312" y="14024"/>
                    <a:pt x="5641" y="14587"/>
                  </a:cubicBezTo>
                  <a:cubicBezTo>
                    <a:pt x="3772" y="16150"/>
                    <a:pt x="4548" y="18296"/>
                    <a:pt x="7344" y="19311"/>
                  </a:cubicBezTo>
                  <a:cubicBezTo>
                    <a:pt x="10422" y="20427"/>
                    <a:pt x="14647" y="19713"/>
                    <a:pt x="16040" y="17643"/>
                  </a:cubicBezTo>
                  <a:cubicBezTo>
                    <a:pt x="16834" y="16462"/>
                    <a:pt x="16366" y="15115"/>
                    <a:pt x="14832" y="14195"/>
                  </a:cubicBezTo>
                  <a:cubicBezTo>
                    <a:pt x="14523" y="14009"/>
                    <a:pt x="14188" y="13849"/>
                    <a:pt x="13835" y="13708"/>
                  </a:cubicBezTo>
                  <a:cubicBezTo>
                    <a:pt x="13112" y="13426"/>
                    <a:pt x="12653" y="12969"/>
                    <a:pt x="12609" y="12471"/>
                  </a:cubicBezTo>
                  <a:lnTo>
                    <a:pt x="12609" y="12436"/>
                  </a:lnTo>
                  <a:cubicBezTo>
                    <a:pt x="12547" y="11783"/>
                    <a:pt x="13200" y="11175"/>
                    <a:pt x="14241" y="10904"/>
                  </a:cubicBezTo>
                  <a:cubicBezTo>
                    <a:pt x="16437" y="10331"/>
                    <a:pt x="18307" y="9290"/>
                    <a:pt x="19356" y="7853"/>
                  </a:cubicBezTo>
                  <a:cubicBezTo>
                    <a:pt x="20794" y="5878"/>
                    <a:pt x="19718" y="3043"/>
                    <a:pt x="16975" y="1576"/>
                  </a:cubicBezTo>
                  <a:cubicBezTo>
                    <a:pt x="11842" y="-1173"/>
                    <a:pt x="3604" y="-198"/>
                    <a:pt x="808" y="3501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xmlns="" id="{F23F961E-06A8-414B-864A-362A4DFA7CF0}"/>
                </a:ext>
              </a:extLst>
            </p:cNvPr>
            <p:cNvSpPr/>
            <p:nvPr/>
          </p:nvSpPr>
          <p:spPr>
            <a:xfrm>
              <a:off x="7508240" y="31282640"/>
              <a:ext cx="2653574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12655" y="171"/>
                  </a:moveTo>
                  <a:cubicBezTo>
                    <a:pt x="11290" y="-75"/>
                    <a:pt x="9904" y="-54"/>
                    <a:pt x="8538" y="223"/>
                  </a:cubicBezTo>
                  <a:cubicBezTo>
                    <a:pt x="7173" y="50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5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0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88"/>
                    <a:pt x="7389" y="21022"/>
                    <a:pt x="8795" y="21279"/>
                  </a:cubicBez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5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5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62"/>
                    <a:pt x="14062" y="428"/>
                    <a:pt x="12655" y="17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xmlns="" id="{951C5BCD-6516-144C-A8D9-4AC3B91D3111}"/>
                </a:ext>
              </a:extLst>
            </p:cNvPr>
            <p:cNvSpPr/>
            <p:nvPr/>
          </p:nvSpPr>
          <p:spPr>
            <a:xfrm>
              <a:off x="8168640" y="345973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4750" y="1808"/>
                  </a:move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65" y="20950"/>
                    <a:pt x="15550" y="20410"/>
                    <a:pt x="16704" y="19646"/>
                  </a:cubicBez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70" y="504"/>
                    <a:pt x="5904" y="1026"/>
                    <a:pt x="4750" y="180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xmlns="" id="{AAE06A00-FE5D-0A41-B86A-4747FF4CE1CB}"/>
                </a:ext>
              </a:extLst>
            </p:cNvPr>
            <p:cNvSpPr/>
            <p:nvPr/>
          </p:nvSpPr>
          <p:spPr>
            <a:xfrm>
              <a:off x="5692140" y="33606740"/>
              <a:ext cx="2879073" cy="5012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5" h="19835" extrusionOk="0">
                  <a:moveTo>
                    <a:pt x="19186" y="16335"/>
                  </a:moveTo>
                  <a:cubicBezTo>
                    <a:pt x="20800" y="14199"/>
                    <a:pt x="19953" y="11702"/>
                    <a:pt x="17034" y="10073"/>
                  </a:cubicBezTo>
                  <a:cubicBezTo>
                    <a:pt x="15570" y="9254"/>
                    <a:pt x="13832" y="8747"/>
                    <a:pt x="12042" y="8530"/>
                  </a:cubicBezTo>
                  <a:cubicBezTo>
                    <a:pt x="11195" y="8425"/>
                    <a:pt x="10578" y="8013"/>
                    <a:pt x="10534" y="7525"/>
                  </a:cubicBezTo>
                  <a:lnTo>
                    <a:pt x="10534" y="7525"/>
                  </a:lnTo>
                  <a:cubicBezTo>
                    <a:pt x="10490" y="7063"/>
                    <a:pt x="10975" y="6636"/>
                    <a:pt x="11724" y="6460"/>
                  </a:cubicBezTo>
                  <a:cubicBezTo>
                    <a:pt x="12756" y="6219"/>
                    <a:pt x="13682" y="5812"/>
                    <a:pt x="14353" y="5249"/>
                  </a:cubicBezTo>
                  <a:cubicBezTo>
                    <a:pt x="16222" y="3686"/>
                    <a:pt x="15446" y="1540"/>
                    <a:pt x="12650" y="525"/>
                  </a:cubicBezTo>
                  <a:cubicBezTo>
                    <a:pt x="9572" y="-591"/>
                    <a:pt x="5347" y="123"/>
                    <a:pt x="3954" y="2193"/>
                  </a:cubicBezTo>
                  <a:cubicBezTo>
                    <a:pt x="3160" y="3374"/>
                    <a:pt x="3628" y="4721"/>
                    <a:pt x="5162" y="5641"/>
                  </a:cubicBezTo>
                  <a:cubicBezTo>
                    <a:pt x="5471" y="5827"/>
                    <a:pt x="5806" y="5987"/>
                    <a:pt x="6159" y="6128"/>
                  </a:cubicBezTo>
                  <a:cubicBezTo>
                    <a:pt x="6882" y="6410"/>
                    <a:pt x="7341" y="6867"/>
                    <a:pt x="7385" y="7365"/>
                  </a:cubicBezTo>
                  <a:lnTo>
                    <a:pt x="7385" y="7400"/>
                  </a:lnTo>
                  <a:cubicBezTo>
                    <a:pt x="7447" y="8053"/>
                    <a:pt x="6794" y="8661"/>
                    <a:pt x="5753" y="8932"/>
                  </a:cubicBezTo>
                  <a:cubicBezTo>
                    <a:pt x="3557" y="9505"/>
                    <a:pt x="1687" y="10546"/>
                    <a:pt x="638" y="11983"/>
                  </a:cubicBezTo>
                  <a:cubicBezTo>
                    <a:pt x="-800" y="13958"/>
                    <a:pt x="276" y="16793"/>
                    <a:pt x="3019" y="18260"/>
                  </a:cubicBezTo>
                  <a:cubicBezTo>
                    <a:pt x="8152" y="21009"/>
                    <a:pt x="16390" y="20029"/>
                    <a:pt x="19186" y="16335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xmlns="" id="{23113EED-614D-574E-A1A6-390E26A4C1A2}"/>
                </a:ext>
              </a:extLst>
            </p:cNvPr>
            <p:cNvSpPr/>
            <p:nvPr/>
          </p:nvSpPr>
          <p:spPr>
            <a:xfrm>
              <a:off x="5793740" y="35841940"/>
              <a:ext cx="2653574" cy="265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50" extrusionOk="0">
                  <a:moveTo>
                    <a:pt x="8795" y="21279"/>
                  </a:moveTo>
                  <a:cubicBezTo>
                    <a:pt x="10160" y="21525"/>
                    <a:pt x="11546" y="21504"/>
                    <a:pt x="12912" y="21227"/>
                  </a:cubicBezTo>
                  <a:cubicBezTo>
                    <a:pt x="14277" y="20940"/>
                    <a:pt x="15550" y="20406"/>
                    <a:pt x="16700" y="19636"/>
                  </a:cubicBezTo>
                  <a:cubicBezTo>
                    <a:pt x="17891" y="18835"/>
                    <a:pt x="18897" y="17819"/>
                    <a:pt x="19698" y="16608"/>
                  </a:cubicBezTo>
                  <a:cubicBezTo>
                    <a:pt x="20488" y="15396"/>
                    <a:pt x="21022" y="14061"/>
                    <a:pt x="21279" y="12655"/>
                  </a:cubicBezTo>
                  <a:cubicBezTo>
                    <a:pt x="21525" y="11290"/>
                    <a:pt x="21504" y="9904"/>
                    <a:pt x="21227" y="8538"/>
                  </a:cubicBezTo>
                  <a:cubicBezTo>
                    <a:pt x="20940" y="7173"/>
                    <a:pt x="20406" y="5900"/>
                    <a:pt x="19636" y="4750"/>
                  </a:cubicBezTo>
                  <a:cubicBezTo>
                    <a:pt x="18835" y="3559"/>
                    <a:pt x="17819" y="2553"/>
                    <a:pt x="16608" y="1752"/>
                  </a:cubicBezTo>
                  <a:cubicBezTo>
                    <a:pt x="15396" y="952"/>
                    <a:pt x="14061" y="428"/>
                    <a:pt x="12655" y="171"/>
                  </a:cubicBezTo>
                  <a:cubicBezTo>
                    <a:pt x="11290" y="-75"/>
                    <a:pt x="9904" y="-54"/>
                    <a:pt x="8538" y="223"/>
                  </a:cubicBezTo>
                  <a:cubicBezTo>
                    <a:pt x="7173" y="510"/>
                    <a:pt x="5900" y="1044"/>
                    <a:pt x="4750" y="1814"/>
                  </a:cubicBezTo>
                  <a:cubicBezTo>
                    <a:pt x="3559" y="2615"/>
                    <a:pt x="2553" y="3631"/>
                    <a:pt x="1752" y="4842"/>
                  </a:cubicBezTo>
                  <a:cubicBezTo>
                    <a:pt x="962" y="6054"/>
                    <a:pt x="428" y="7389"/>
                    <a:pt x="171" y="8795"/>
                  </a:cubicBezTo>
                  <a:cubicBezTo>
                    <a:pt x="-75" y="10160"/>
                    <a:pt x="-54" y="11546"/>
                    <a:pt x="223" y="12912"/>
                  </a:cubicBezTo>
                  <a:cubicBezTo>
                    <a:pt x="510" y="14277"/>
                    <a:pt x="1044" y="15550"/>
                    <a:pt x="1814" y="16700"/>
                  </a:cubicBezTo>
                  <a:cubicBezTo>
                    <a:pt x="2615" y="17891"/>
                    <a:pt x="3631" y="18897"/>
                    <a:pt x="4842" y="19698"/>
                  </a:cubicBezTo>
                  <a:cubicBezTo>
                    <a:pt x="6054" y="20498"/>
                    <a:pt x="7389" y="21022"/>
                    <a:pt x="8795" y="2127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57F11330-F071-3E40-8CBA-FB9AA31DA9F3}"/>
                </a:ext>
              </a:extLst>
            </p:cNvPr>
            <p:cNvSpPr/>
            <p:nvPr/>
          </p:nvSpPr>
          <p:spPr>
            <a:xfrm>
              <a:off x="6327140" y="33721040"/>
              <a:ext cx="1463178" cy="1463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53" extrusionOk="0">
                  <a:moveTo>
                    <a:pt x="16704" y="19646"/>
                  </a:moveTo>
                  <a:cubicBezTo>
                    <a:pt x="17896" y="18846"/>
                    <a:pt x="18901" y="17821"/>
                    <a:pt x="19702" y="16611"/>
                  </a:cubicBezTo>
                  <a:cubicBezTo>
                    <a:pt x="20503" y="15401"/>
                    <a:pt x="21024" y="14079"/>
                    <a:pt x="21285" y="12664"/>
                  </a:cubicBezTo>
                  <a:cubicBezTo>
                    <a:pt x="21527" y="11304"/>
                    <a:pt x="21508" y="9926"/>
                    <a:pt x="21229" y="8548"/>
                  </a:cubicBezTo>
                  <a:cubicBezTo>
                    <a:pt x="20950" y="7189"/>
                    <a:pt x="20410" y="5904"/>
                    <a:pt x="19646" y="4750"/>
                  </a:cubicBezTo>
                  <a:cubicBezTo>
                    <a:pt x="18846" y="3558"/>
                    <a:pt x="17821" y="2553"/>
                    <a:pt x="16611" y="1752"/>
                  </a:cubicBezTo>
                  <a:cubicBezTo>
                    <a:pt x="15401" y="951"/>
                    <a:pt x="14079" y="430"/>
                    <a:pt x="12664" y="169"/>
                  </a:cubicBezTo>
                  <a:cubicBezTo>
                    <a:pt x="11304" y="-73"/>
                    <a:pt x="9926" y="-54"/>
                    <a:pt x="8548" y="225"/>
                  </a:cubicBezTo>
                  <a:cubicBezTo>
                    <a:pt x="7189" y="504"/>
                    <a:pt x="5904" y="1044"/>
                    <a:pt x="4750" y="1808"/>
                  </a:cubicBezTo>
                  <a:cubicBezTo>
                    <a:pt x="3558" y="2608"/>
                    <a:pt x="2553" y="3633"/>
                    <a:pt x="1752" y="4843"/>
                  </a:cubicBezTo>
                  <a:cubicBezTo>
                    <a:pt x="951" y="6053"/>
                    <a:pt x="430" y="7375"/>
                    <a:pt x="169" y="8790"/>
                  </a:cubicBezTo>
                  <a:cubicBezTo>
                    <a:pt x="-73" y="10150"/>
                    <a:pt x="-54" y="11528"/>
                    <a:pt x="225" y="12906"/>
                  </a:cubicBezTo>
                  <a:cubicBezTo>
                    <a:pt x="504" y="14265"/>
                    <a:pt x="1044" y="15550"/>
                    <a:pt x="1808" y="16704"/>
                  </a:cubicBezTo>
                  <a:cubicBezTo>
                    <a:pt x="2608" y="17896"/>
                    <a:pt x="3633" y="18901"/>
                    <a:pt x="4843" y="19702"/>
                  </a:cubicBezTo>
                  <a:cubicBezTo>
                    <a:pt x="6053" y="20503"/>
                    <a:pt x="7375" y="21024"/>
                    <a:pt x="8790" y="21285"/>
                  </a:cubicBezTo>
                  <a:cubicBezTo>
                    <a:pt x="10150" y="21527"/>
                    <a:pt x="11528" y="21508"/>
                    <a:pt x="12906" y="21229"/>
                  </a:cubicBezTo>
                  <a:cubicBezTo>
                    <a:pt x="14284" y="20950"/>
                    <a:pt x="15550" y="20410"/>
                    <a:pt x="16704" y="1964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2E204-3B07-8148-A3A1-31BA5E3F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A20BD3-45EF-8345-96E1-6BAABC51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19C8B9-82A8-C240-B545-4AC7C99F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8747FA-019E-3E42-AADA-13A24847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D4A370D0-C8AA-B644-B63D-E716DBF217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31122" y="177875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4223FF43-B502-EC4E-BBFA-8E59944160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56162" y="177875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52A942BE-41D4-0140-BC45-4A2AA563912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11682" y="177875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1F775B7A-374F-9642-B27E-11F89E5782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362" y="465403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4A685B3C-E43F-1D4D-AE13-A093068F67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744882" y="4654037"/>
            <a:ext cx="1032017" cy="1044807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73E43C80-EFAF-964D-9595-E45FAEB0F467}"/>
              </a:ext>
            </a:extLst>
          </p:cNvPr>
          <p:cNvSpPr/>
          <p:nvPr/>
        </p:nvSpPr>
        <p:spPr>
          <a:xfrm>
            <a:off x="8822569" y="1020939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6BC26E8C-5A6A-CE4F-A39B-C7647DCFF8A1}"/>
              </a:ext>
            </a:extLst>
          </p:cNvPr>
          <p:cNvSpPr/>
          <p:nvPr/>
        </p:nvSpPr>
        <p:spPr>
          <a:xfrm>
            <a:off x="784585" y="1905"/>
            <a:ext cx="10569215" cy="685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2320" y="1071"/>
                </a:moveTo>
                <a:cubicBezTo>
                  <a:pt x="2320" y="4330"/>
                  <a:pt x="3086" y="7306"/>
                  <a:pt x="4349" y="9580"/>
                </a:cubicBezTo>
                <a:cubicBezTo>
                  <a:pt x="4701" y="10213"/>
                  <a:pt x="4728" y="11141"/>
                  <a:pt x="4410" y="11816"/>
                </a:cubicBezTo>
                <a:lnTo>
                  <a:pt x="4219" y="12224"/>
                </a:lnTo>
                <a:cubicBezTo>
                  <a:pt x="4003" y="12689"/>
                  <a:pt x="3655" y="12956"/>
                  <a:pt x="3289" y="12956"/>
                </a:cubicBezTo>
                <a:cubicBezTo>
                  <a:pt x="3287" y="12956"/>
                  <a:pt x="3285" y="12956"/>
                  <a:pt x="3283" y="12956"/>
                </a:cubicBezTo>
                <a:cubicBezTo>
                  <a:pt x="1225" y="12956"/>
                  <a:pt x="-392" y="15932"/>
                  <a:pt x="84" y="19293"/>
                </a:cubicBezTo>
                <a:cubicBezTo>
                  <a:pt x="208" y="20169"/>
                  <a:pt x="476" y="20958"/>
                  <a:pt x="848" y="21600"/>
                </a:cubicBezTo>
                <a:lnTo>
                  <a:pt x="5698" y="21600"/>
                </a:lnTo>
                <a:cubicBezTo>
                  <a:pt x="6237" y="20682"/>
                  <a:pt x="6566" y="19458"/>
                  <a:pt x="6566" y="18111"/>
                </a:cubicBezTo>
                <a:cubicBezTo>
                  <a:pt x="6566" y="17438"/>
                  <a:pt x="6484" y="16793"/>
                  <a:pt x="6335" y="16205"/>
                </a:cubicBezTo>
                <a:cubicBezTo>
                  <a:pt x="6163" y="15530"/>
                  <a:pt x="6228" y="14765"/>
                  <a:pt x="6503" y="14180"/>
                </a:cubicBezTo>
                <a:lnTo>
                  <a:pt x="6514" y="14153"/>
                </a:lnTo>
                <a:cubicBezTo>
                  <a:pt x="6860" y="13412"/>
                  <a:pt x="7468" y="13112"/>
                  <a:pt x="8024" y="13394"/>
                </a:cubicBezTo>
                <a:cubicBezTo>
                  <a:pt x="8825" y="13802"/>
                  <a:pt x="9679" y="14021"/>
                  <a:pt x="10566" y="14021"/>
                </a:cubicBezTo>
                <a:cubicBezTo>
                  <a:pt x="11517" y="14021"/>
                  <a:pt x="12431" y="13769"/>
                  <a:pt x="13281" y="13304"/>
                </a:cubicBezTo>
                <a:cubicBezTo>
                  <a:pt x="13818" y="13010"/>
                  <a:pt x="14414" y="13304"/>
                  <a:pt x="14751" y="14024"/>
                </a:cubicBezTo>
                <a:lnTo>
                  <a:pt x="14764" y="14054"/>
                </a:lnTo>
                <a:cubicBezTo>
                  <a:pt x="15039" y="14642"/>
                  <a:pt x="15087" y="15410"/>
                  <a:pt x="14906" y="16079"/>
                </a:cubicBezTo>
                <a:cubicBezTo>
                  <a:pt x="14768" y="16583"/>
                  <a:pt x="14680" y="17129"/>
                  <a:pt x="14651" y="17702"/>
                </a:cubicBezTo>
                <a:cubicBezTo>
                  <a:pt x="14575" y="19227"/>
                  <a:pt x="14894" y="20598"/>
                  <a:pt x="15467" y="21600"/>
                </a:cubicBezTo>
                <a:lnTo>
                  <a:pt x="20340" y="21600"/>
                </a:lnTo>
                <a:cubicBezTo>
                  <a:pt x="20879" y="20682"/>
                  <a:pt x="21208" y="19458"/>
                  <a:pt x="21208" y="18111"/>
                </a:cubicBezTo>
                <a:cubicBezTo>
                  <a:pt x="21208" y="15263"/>
                  <a:pt x="19738" y="12956"/>
                  <a:pt x="17925" y="12956"/>
                </a:cubicBezTo>
                <a:lnTo>
                  <a:pt x="17921" y="12956"/>
                </a:lnTo>
                <a:cubicBezTo>
                  <a:pt x="17625" y="12956"/>
                  <a:pt x="17348" y="12734"/>
                  <a:pt x="17172" y="12362"/>
                </a:cubicBezTo>
                <a:lnTo>
                  <a:pt x="17172" y="12362"/>
                </a:lnTo>
                <a:cubicBezTo>
                  <a:pt x="16677" y="11300"/>
                  <a:pt x="16685" y="9856"/>
                  <a:pt x="17185" y="8803"/>
                </a:cubicBezTo>
                <a:cubicBezTo>
                  <a:pt x="18334" y="6382"/>
                  <a:pt x="18957" y="3306"/>
                  <a:pt x="18789" y="0"/>
                </a:cubicBezTo>
                <a:lnTo>
                  <a:pt x="2346" y="0"/>
                </a:lnTo>
                <a:cubicBezTo>
                  <a:pt x="2329" y="354"/>
                  <a:pt x="2320" y="711"/>
                  <a:pt x="2320" y="1071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AE6E2913-7B05-9D4F-97CB-E2BEE969699F}"/>
              </a:ext>
            </a:extLst>
          </p:cNvPr>
          <p:cNvSpPr/>
          <p:nvPr/>
        </p:nvSpPr>
        <p:spPr>
          <a:xfrm>
            <a:off x="4175609" y="4528508"/>
            <a:ext cx="956176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EFA1D808-3054-3144-8431-3DE706CE375C}"/>
              </a:ext>
            </a:extLst>
          </p:cNvPr>
          <p:cNvSpPr/>
          <p:nvPr/>
        </p:nvSpPr>
        <p:spPr>
          <a:xfrm>
            <a:off x="2279803" y="0"/>
            <a:ext cx="7556083" cy="4118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88"/>
                </a:moveTo>
                <a:cubicBezTo>
                  <a:pt x="0" y="4465"/>
                  <a:pt x="286" y="7057"/>
                  <a:pt x="849" y="9499"/>
                </a:cubicBezTo>
                <a:cubicBezTo>
                  <a:pt x="1394" y="11856"/>
                  <a:pt x="2173" y="13979"/>
                  <a:pt x="3163" y="15797"/>
                </a:cubicBezTo>
                <a:cubicBezTo>
                  <a:pt x="4154" y="17615"/>
                  <a:pt x="5312" y="19043"/>
                  <a:pt x="6597" y="20042"/>
                </a:cubicBezTo>
                <a:cubicBezTo>
                  <a:pt x="7928" y="21076"/>
                  <a:pt x="9341" y="21600"/>
                  <a:pt x="10800" y="21600"/>
                </a:cubicBezTo>
                <a:cubicBezTo>
                  <a:pt x="12259" y="21600"/>
                  <a:pt x="13672" y="21076"/>
                  <a:pt x="15003" y="20042"/>
                </a:cubicBezTo>
                <a:cubicBezTo>
                  <a:pt x="16288" y="19043"/>
                  <a:pt x="17446" y="17615"/>
                  <a:pt x="18437" y="15797"/>
                </a:cubicBezTo>
                <a:cubicBezTo>
                  <a:pt x="19427" y="13979"/>
                  <a:pt x="20206" y="11856"/>
                  <a:pt x="20751" y="9499"/>
                </a:cubicBezTo>
                <a:cubicBezTo>
                  <a:pt x="21314" y="7057"/>
                  <a:pt x="21600" y="4465"/>
                  <a:pt x="21600" y="1788"/>
                </a:cubicBezTo>
                <a:cubicBezTo>
                  <a:pt x="21600" y="1189"/>
                  <a:pt x="21586" y="594"/>
                  <a:pt x="21556" y="0"/>
                </a:cubicBezTo>
                <a:lnTo>
                  <a:pt x="44" y="0"/>
                </a:lnTo>
                <a:cubicBezTo>
                  <a:pt x="14" y="594"/>
                  <a:pt x="0" y="1189"/>
                  <a:pt x="0" y="178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D45C8-88CB-5141-97D3-765DDD0D27B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13" name="Title 15">
            <a:extLst>
              <a:ext uri="{FF2B5EF4-FFF2-40B4-BE49-F238E27FC236}">
                <a16:creationId xmlns:a16="http://schemas.microsoft.com/office/drawing/2014/main" xmlns="" id="{EBFB20BB-7B3F-3143-A7EE-FA303527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096" y="287456"/>
            <a:ext cx="6077624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AC6D9E9-2DCA-AA4F-897D-FF7F258C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1332" y="2308220"/>
            <a:ext cx="5285146" cy="109784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5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xmlns="" id="{8D9A87CF-7357-4882-8804-8108557C2B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17914" y="4447558"/>
            <a:ext cx="2605677" cy="2410442"/>
          </a:xfrm>
          <a:custGeom>
            <a:avLst/>
            <a:gdLst>
              <a:gd name="connsiteX0" fmla="*/ 1302839 w 2605677"/>
              <a:gd name="connsiteY0" fmla="*/ 0 h 2410442"/>
              <a:gd name="connsiteX1" fmla="*/ 2223752 w 2605677"/>
              <a:gd name="connsiteY1" fmla="*/ 381877 h 2410442"/>
              <a:gd name="connsiteX2" fmla="*/ 2605677 w 2605677"/>
              <a:gd name="connsiteY2" fmla="*/ 1302866 h 2410442"/>
              <a:gd name="connsiteX3" fmla="*/ 2223752 w 2605677"/>
              <a:gd name="connsiteY3" fmla="*/ 2223744 h 2410442"/>
              <a:gd name="connsiteX4" fmla="*/ 1989483 w 2605677"/>
              <a:gd name="connsiteY4" fmla="*/ 2410442 h 2410442"/>
              <a:gd name="connsiteX5" fmla="*/ 616194 w 2605677"/>
              <a:gd name="connsiteY5" fmla="*/ 2410442 h 2410442"/>
              <a:gd name="connsiteX6" fmla="*/ 381925 w 2605677"/>
              <a:gd name="connsiteY6" fmla="*/ 2223744 h 2410442"/>
              <a:gd name="connsiteX7" fmla="*/ 0 w 2605677"/>
              <a:gd name="connsiteY7" fmla="*/ 1302866 h 2410442"/>
              <a:gd name="connsiteX8" fmla="*/ 381925 w 2605677"/>
              <a:gd name="connsiteY8" fmla="*/ 381877 h 2410442"/>
              <a:gd name="connsiteX9" fmla="*/ 1302839 w 2605677"/>
              <a:gd name="connsiteY9" fmla="*/ 0 h 24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677" h="2410442">
                <a:moveTo>
                  <a:pt x="1302839" y="0"/>
                </a:moveTo>
                <a:cubicBezTo>
                  <a:pt x="1650504" y="0"/>
                  <a:pt x="1978023" y="135253"/>
                  <a:pt x="2223752" y="381877"/>
                </a:cubicBezTo>
                <a:cubicBezTo>
                  <a:pt x="2470447" y="627608"/>
                  <a:pt x="2605677" y="955249"/>
                  <a:pt x="2605677" y="1302866"/>
                </a:cubicBezTo>
                <a:cubicBezTo>
                  <a:pt x="2605677" y="1650483"/>
                  <a:pt x="2469482" y="1978013"/>
                  <a:pt x="2223752" y="2223744"/>
                </a:cubicBezTo>
                <a:cubicBezTo>
                  <a:pt x="2152338" y="2296169"/>
                  <a:pt x="2073323" y="2358104"/>
                  <a:pt x="1989483" y="2410442"/>
                </a:cubicBezTo>
                <a:lnTo>
                  <a:pt x="616194" y="2410442"/>
                </a:lnTo>
                <a:cubicBezTo>
                  <a:pt x="532354" y="2358104"/>
                  <a:pt x="453340" y="2295165"/>
                  <a:pt x="381925" y="2223744"/>
                </a:cubicBezTo>
                <a:cubicBezTo>
                  <a:pt x="135230" y="1978013"/>
                  <a:pt x="0" y="1650483"/>
                  <a:pt x="0" y="1302866"/>
                </a:cubicBezTo>
                <a:cubicBezTo>
                  <a:pt x="0" y="955249"/>
                  <a:pt x="136195" y="627608"/>
                  <a:pt x="381925" y="381877"/>
                </a:cubicBezTo>
                <a:cubicBezTo>
                  <a:pt x="627655" y="135253"/>
                  <a:pt x="955174" y="0"/>
                  <a:pt x="13028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xmlns="" id="{414A8174-E2AE-4B81-B5E7-9B8A415D1B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13050" y="4447558"/>
            <a:ext cx="2605682" cy="2410442"/>
          </a:xfrm>
          <a:custGeom>
            <a:avLst/>
            <a:gdLst>
              <a:gd name="connsiteX0" fmla="*/ 1302841 w 2605682"/>
              <a:gd name="connsiteY0" fmla="*/ 0 h 2410442"/>
              <a:gd name="connsiteX1" fmla="*/ 2223756 w 2605682"/>
              <a:gd name="connsiteY1" fmla="*/ 381877 h 2410442"/>
              <a:gd name="connsiteX2" fmla="*/ 2605682 w 2605682"/>
              <a:gd name="connsiteY2" fmla="*/ 1302866 h 2410442"/>
              <a:gd name="connsiteX3" fmla="*/ 2223756 w 2605682"/>
              <a:gd name="connsiteY3" fmla="*/ 2223744 h 2410442"/>
              <a:gd name="connsiteX4" fmla="*/ 1989486 w 2605682"/>
              <a:gd name="connsiteY4" fmla="*/ 2410442 h 2410442"/>
              <a:gd name="connsiteX5" fmla="*/ 616196 w 2605682"/>
              <a:gd name="connsiteY5" fmla="*/ 2410442 h 2410442"/>
              <a:gd name="connsiteX6" fmla="*/ 381925 w 2605682"/>
              <a:gd name="connsiteY6" fmla="*/ 2223744 h 2410442"/>
              <a:gd name="connsiteX7" fmla="*/ 0 w 2605682"/>
              <a:gd name="connsiteY7" fmla="*/ 1302866 h 2410442"/>
              <a:gd name="connsiteX8" fmla="*/ 381925 w 2605682"/>
              <a:gd name="connsiteY8" fmla="*/ 381877 h 2410442"/>
              <a:gd name="connsiteX9" fmla="*/ 1302841 w 2605682"/>
              <a:gd name="connsiteY9" fmla="*/ 0 h 24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5682" h="2410442">
                <a:moveTo>
                  <a:pt x="1302841" y="0"/>
                </a:moveTo>
                <a:cubicBezTo>
                  <a:pt x="1651351" y="0"/>
                  <a:pt x="1978026" y="135253"/>
                  <a:pt x="2223756" y="381877"/>
                </a:cubicBezTo>
                <a:cubicBezTo>
                  <a:pt x="2470452" y="627608"/>
                  <a:pt x="2605682" y="955249"/>
                  <a:pt x="2605682" y="1302866"/>
                </a:cubicBezTo>
                <a:cubicBezTo>
                  <a:pt x="2605682" y="1650483"/>
                  <a:pt x="2469487" y="1978013"/>
                  <a:pt x="2223756" y="2223744"/>
                </a:cubicBezTo>
                <a:cubicBezTo>
                  <a:pt x="2152342" y="2296169"/>
                  <a:pt x="2073327" y="2358104"/>
                  <a:pt x="1989486" y="2410442"/>
                </a:cubicBezTo>
                <a:lnTo>
                  <a:pt x="616196" y="2410442"/>
                </a:lnTo>
                <a:cubicBezTo>
                  <a:pt x="532355" y="2358104"/>
                  <a:pt x="453340" y="2295165"/>
                  <a:pt x="381925" y="2223744"/>
                </a:cubicBezTo>
                <a:cubicBezTo>
                  <a:pt x="135230" y="1978013"/>
                  <a:pt x="0" y="1650483"/>
                  <a:pt x="0" y="1302866"/>
                </a:cubicBezTo>
                <a:cubicBezTo>
                  <a:pt x="0" y="955249"/>
                  <a:pt x="136195" y="628612"/>
                  <a:pt x="381925" y="381877"/>
                </a:cubicBezTo>
                <a:cubicBezTo>
                  <a:pt x="627656" y="135253"/>
                  <a:pt x="955175" y="0"/>
                  <a:pt x="1302841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">
            <a:extLst>
              <a:ext uri="{FF2B5EF4-FFF2-40B4-BE49-F238E27FC236}">
                <a16:creationId xmlns:a16="http://schemas.microsoft.com/office/drawing/2014/main" xmlns="" id="{DC281615-97B0-4E1B-87AF-3AB1EA994AA9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0" y="3"/>
                </a:moveTo>
                <a:cubicBezTo>
                  <a:pt x="795" y="1593"/>
                  <a:pt x="322" y="3342"/>
                  <a:pt x="0" y="5208"/>
                </a:cubicBezTo>
                <a:lnTo>
                  <a:pt x="0" y="17052"/>
                </a:lnTo>
                <a:cubicBezTo>
                  <a:pt x="280" y="18663"/>
                  <a:pt x="670" y="20190"/>
                  <a:pt x="1156" y="21600"/>
                </a:cubicBezTo>
                <a:lnTo>
                  <a:pt x="20451" y="21600"/>
                </a:lnTo>
                <a:cubicBezTo>
                  <a:pt x="20933" y="20199"/>
                  <a:pt x="21322" y="18687"/>
                  <a:pt x="21600" y="17088"/>
                </a:cubicBezTo>
                <a:lnTo>
                  <a:pt x="21600" y="5169"/>
                </a:lnTo>
                <a:cubicBezTo>
                  <a:pt x="21278" y="3318"/>
                  <a:pt x="20807" y="1581"/>
                  <a:pt x="20215" y="0"/>
                </a:cubicBezTo>
                <a:lnTo>
                  <a:pt x="139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xmlns="" id="{157A5226-5797-4E59-8256-E0112A552ABD}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5" y="399"/>
                </a:moveTo>
                <a:cubicBezTo>
                  <a:pt x="1455" y="1425"/>
                  <a:pt x="1121" y="2523"/>
                  <a:pt x="849" y="3660"/>
                </a:cubicBezTo>
                <a:cubicBezTo>
                  <a:pt x="285" y="6027"/>
                  <a:pt x="0" y="8538"/>
                  <a:pt x="0" y="11130"/>
                </a:cubicBezTo>
                <a:cubicBezTo>
                  <a:pt x="0" y="13722"/>
                  <a:pt x="285" y="16236"/>
                  <a:pt x="849" y="18600"/>
                </a:cubicBezTo>
                <a:cubicBezTo>
                  <a:pt x="1097" y="19641"/>
                  <a:pt x="1399" y="20649"/>
                  <a:pt x="1749" y="21600"/>
                </a:cubicBezTo>
                <a:lnTo>
                  <a:pt x="19851" y="21600"/>
                </a:lnTo>
                <a:cubicBezTo>
                  <a:pt x="20201" y="20649"/>
                  <a:pt x="20503" y="19641"/>
                  <a:pt x="20751" y="18600"/>
                </a:cubicBezTo>
                <a:cubicBezTo>
                  <a:pt x="21315" y="16233"/>
                  <a:pt x="21600" y="13722"/>
                  <a:pt x="21600" y="11130"/>
                </a:cubicBezTo>
                <a:cubicBezTo>
                  <a:pt x="21600" y="8538"/>
                  <a:pt x="21315" y="6024"/>
                  <a:pt x="20751" y="3660"/>
                </a:cubicBezTo>
                <a:cubicBezTo>
                  <a:pt x="20481" y="2523"/>
                  <a:pt x="20145" y="1425"/>
                  <a:pt x="19755" y="399"/>
                </a:cubicBezTo>
                <a:cubicBezTo>
                  <a:pt x="19704" y="264"/>
                  <a:pt x="19652" y="132"/>
                  <a:pt x="19600" y="0"/>
                </a:cubicBezTo>
                <a:lnTo>
                  <a:pt x="2000" y="0"/>
                </a:lnTo>
                <a:cubicBezTo>
                  <a:pt x="1948" y="135"/>
                  <a:pt x="1896" y="267"/>
                  <a:pt x="1845" y="3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xmlns="" id="{8FBEDA18-0899-1643-8701-F86C1AE66E23}"/>
              </a:ext>
            </a:extLst>
          </p:cNvPr>
          <p:cNvSpPr/>
          <p:nvPr userDrawn="1"/>
        </p:nvSpPr>
        <p:spPr>
          <a:xfrm>
            <a:off x="3962399" y="1888795"/>
            <a:ext cx="4267202" cy="426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0" h="21054" extrusionOk="0">
                <a:moveTo>
                  <a:pt x="20293" y="16354"/>
                </a:moveTo>
                <a:cubicBezTo>
                  <a:pt x="19637" y="15672"/>
                  <a:pt x="18718" y="15403"/>
                  <a:pt x="17853" y="15547"/>
                </a:cubicBezTo>
                <a:cubicBezTo>
                  <a:pt x="17401" y="15622"/>
                  <a:pt x="16938" y="15475"/>
                  <a:pt x="16612" y="15152"/>
                </a:cubicBezTo>
                <a:lnTo>
                  <a:pt x="16612" y="15152"/>
                </a:lnTo>
                <a:cubicBezTo>
                  <a:pt x="16174" y="14715"/>
                  <a:pt x="16073" y="14048"/>
                  <a:pt x="16353" y="13503"/>
                </a:cubicBezTo>
                <a:cubicBezTo>
                  <a:pt x="17311" y="11639"/>
                  <a:pt x="17311" y="9412"/>
                  <a:pt x="16353" y="7547"/>
                </a:cubicBezTo>
                <a:cubicBezTo>
                  <a:pt x="16073" y="6999"/>
                  <a:pt x="16174" y="6332"/>
                  <a:pt x="16612" y="5898"/>
                </a:cubicBezTo>
                <a:lnTo>
                  <a:pt x="16612" y="5898"/>
                </a:lnTo>
                <a:cubicBezTo>
                  <a:pt x="16938" y="5572"/>
                  <a:pt x="17397" y="5428"/>
                  <a:pt x="17853" y="5503"/>
                </a:cubicBezTo>
                <a:cubicBezTo>
                  <a:pt x="18718" y="5643"/>
                  <a:pt x="19637" y="5374"/>
                  <a:pt x="20293" y="4697"/>
                </a:cubicBezTo>
                <a:cubicBezTo>
                  <a:pt x="21327" y="3632"/>
                  <a:pt x="21313" y="1868"/>
                  <a:pt x="20265" y="817"/>
                </a:cubicBezTo>
                <a:cubicBezTo>
                  <a:pt x="19181" y="-269"/>
                  <a:pt x="17423" y="-273"/>
                  <a:pt x="16339" y="810"/>
                </a:cubicBezTo>
                <a:cubicBezTo>
                  <a:pt x="15678" y="1470"/>
                  <a:pt x="15420" y="2377"/>
                  <a:pt x="15564" y="3230"/>
                </a:cubicBezTo>
                <a:cubicBezTo>
                  <a:pt x="15639" y="3678"/>
                  <a:pt x="15488" y="4134"/>
                  <a:pt x="15165" y="4456"/>
                </a:cubicBezTo>
                <a:lnTo>
                  <a:pt x="15165" y="4456"/>
                </a:lnTo>
                <a:cubicBezTo>
                  <a:pt x="14727" y="4894"/>
                  <a:pt x="14064" y="4994"/>
                  <a:pt x="13515" y="4715"/>
                </a:cubicBezTo>
                <a:cubicBezTo>
                  <a:pt x="11648" y="3757"/>
                  <a:pt x="9420" y="3757"/>
                  <a:pt x="7554" y="4715"/>
                </a:cubicBezTo>
                <a:cubicBezTo>
                  <a:pt x="7005" y="4994"/>
                  <a:pt x="6337" y="4894"/>
                  <a:pt x="5903" y="4456"/>
                </a:cubicBezTo>
                <a:lnTo>
                  <a:pt x="5903" y="4456"/>
                </a:lnTo>
                <a:cubicBezTo>
                  <a:pt x="5576" y="4130"/>
                  <a:pt x="5433" y="3671"/>
                  <a:pt x="5508" y="3216"/>
                </a:cubicBezTo>
                <a:cubicBezTo>
                  <a:pt x="5648" y="2352"/>
                  <a:pt x="5379" y="1434"/>
                  <a:pt x="4701" y="778"/>
                </a:cubicBezTo>
                <a:cubicBezTo>
                  <a:pt x="3635" y="-255"/>
                  <a:pt x="1869" y="-241"/>
                  <a:pt x="818" y="806"/>
                </a:cubicBezTo>
                <a:cubicBezTo>
                  <a:pt x="-269" y="1889"/>
                  <a:pt x="-273" y="3646"/>
                  <a:pt x="811" y="4729"/>
                </a:cubicBezTo>
                <a:cubicBezTo>
                  <a:pt x="1471" y="5389"/>
                  <a:pt x="2379" y="5647"/>
                  <a:pt x="3233" y="5503"/>
                </a:cubicBezTo>
                <a:cubicBezTo>
                  <a:pt x="3682" y="5428"/>
                  <a:pt x="4137" y="5579"/>
                  <a:pt x="4460" y="5902"/>
                </a:cubicBezTo>
                <a:lnTo>
                  <a:pt x="4460" y="5902"/>
                </a:lnTo>
                <a:cubicBezTo>
                  <a:pt x="4898" y="6339"/>
                  <a:pt x="4999" y="7006"/>
                  <a:pt x="4719" y="7551"/>
                </a:cubicBezTo>
                <a:cubicBezTo>
                  <a:pt x="3761" y="9415"/>
                  <a:pt x="3761" y="11642"/>
                  <a:pt x="4719" y="13507"/>
                </a:cubicBezTo>
                <a:cubicBezTo>
                  <a:pt x="4999" y="14055"/>
                  <a:pt x="4898" y="14722"/>
                  <a:pt x="4460" y="15156"/>
                </a:cubicBezTo>
                <a:lnTo>
                  <a:pt x="4460" y="15156"/>
                </a:lnTo>
                <a:cubicBezTo>
                  <a:pt x="4134" y="15482"/>
                  <a:pt x="3674" y="15626"/>
                  <a:pt x="3219" y="15551"/>
                </a:cubicBezTo>
                <a:cubicBezTo>
                  <a:pt x="2354" y="15411"/>
                  <a:pt x="1435" y="15680"/>
                  <a:pt x="778" y="16357"/>
                </a:cubicBezTo>
                <a:cubicBezTo>
                  <a:pt x="-255" y="17422"/>
                  <a:pt x="-241" y="19186"/>
                  <a:pt x="807" y="20237"/>
                </a:cubicBezTo>
                <a:cubicBezTo>
                  <a:pt x="1891" y="21323"/>
                  <a:pt x="3649" y="21327"/>
                  <a:pt x="4733" y="20241"/>
                </a:cubicBezTo>
                <a:cubicBezTo>
                  <a:pt x="5393" y="19581"/>
                  <a:pt x="5652" y="18674"/>
                  <a:pt x="5508" y="17820"/>
                </a:cubicBezTo>
                <a:cubicBezTo>
                  <a:pt x="5433" y="17372"/>
                  <a:pt x="5584" y="16917"/>
                  <a:pt x="5907" y="16594"/>
                </a:cubicBezTo>
                <a:lnTo>
                  <a:pt x="5907" y="16594"/>
                </a:lnTo>
                <a:cubicBezTo>
                  <a:pt x="6344" y="16156"/>
                  <a:pt x="7008" y="16056"/>
                  <a:pt x="7557" y="16336"/>
                </a:cubicBezTo>
                <a:cubicBezTo>
                  <a:pt x="9423" y="17293"/>
                  <a:pt x="11652" y="17293"/>
                  <a:pt x="13518" y="16336"/>
                </a:cubicBezTo>
                <a:cubicBezTo>
                  <a:pt x="14067" y="16056"/>
                  <a:pt x="14735" y="16156"/>
                  <a:pt x="15169" y="16594"/>
                </a:cubicBezTo>
                <a:lnTo>
                  <a:pt x="15169" y="16594"/>
                </a:lnTo>
                <a:cubicBezTo>
                  <a:pt x="15492" y="16917"/>
                  <a:pt x="15643" y="17372"/>
                  <a:pt x="15567" y="17820"/>
                </a:cubicBezTo>
                <a:cubicBezTo>
                  <a:pt x="15424" y="18674"/>
                  <a:pt x="15682" y="19581"/>
                  <a:pt x="16342" y="20241"/>
                </a:cubicBezTo>
                <a:cubicBezTo>
                  <a:pt x="17426" y="21323"/>
                  <a:pt x="19188" y="21323"/>
                  <a:pt x="20268" y="20237"/>
                </a:cubicBezTo>
                <a:cubicBezTo>
                  <a:pt x="21313" y="19183"/>
                  <a:pt x="21327" y="17419"/>
                  <a:pt x="20293" y="16354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A90C5A7A-5D95-8E45-B45E-FDCD8CF92012}"/>
              </a:ext>
            </a:extLst>
          </p:cNvPr>
          <p:cNvSpPr/>
          <p:nvPr userDrawn="1"/>
        </p:nvSpPr>
        <p:spPr>
          <a:xfrm>
            <a:off x="7198144" y="1976051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8C7C9ECE-A581-0F44-BF24-3FD48FE4ECC3}"/>
              </a:ext>
            </a:extLst>
          </p:cNvPr>
          <p:cNvSpPr/>
          <p:nvPr userDrawn="1"/>
        </p:nvSpPr>
        <p:spPr>
          <a:xfrm>
            <a:off x="4049655" y="5124539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3B326A89-36DA-A247-ACC9-4D27BB0C8BC6}"/>
              </a:ext>
            </a:extLst>
          </p:cNvPr>
          <p:cNvSpPr/>
          <p:nvPr userDrawn="1"/>
        </p:nvSpPr>
        <p:spPr>
          <a:xfrm>
            <a:off x="7198144" y="5124539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606C3513-FD47-604F-B314-F737090268B6}"/>
              </a:ext>
            </a:extLst>
          </p:cNvPr>
          <p:cNvSpPr/>
          <p:nvPr userDrawn="1"/>
        </p:nvSpPr>
        <p:spPr>
          <a:xfrm>
            <a:off x="4049655" y="1976051"/>
            <a:ext cx="939455" cy="9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848F0-2CF9-B148-9993-339D7EAF1E6E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A5CD90-6925-C445-8F6A-6B01C256344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E9E253-04CE-C84D-ABE4-38F45D7B08C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56BB1C-1FEB-F54D-9545-A36FD2855A8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4B8559A4-B42C-7346-8F1C-575F0DD92674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5266455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D8A1C8F2-9046-400D-AA18-F5B7CE2E70EF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0F3776B3-D11E-45DE-8D12-BE4033CD87BF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xmlns="" id="{E61BC721-A9A6-40F6-8AB6-F1E770A034DB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3590FC-26AD-5040-AE5C-5229D8E9519F}"/>
              </a:ext>
            </a:extLst>
          </p:cNvPr>
          <p:cNvGrpSpPr/>
          <p:nvPr userDrawn="1"/>
        </p:nvGrpSpPr>
        <p:grpSpPr>
          <a:xfrm>
            <a:off x="3799839" y="1728435"/>
            <a:ext cx="4592322" cy="4590178"/>
            <a:chOff x="34368740" y="31041339"/>
            <a:chExt cx="7816838" cy="7813192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1AF1C180-BB72-E74C-BD77-930F1F9C644E}"/>
                </a:ext>
              </a:extLst>
            </p:cNvPr>
            <p:cNvSpPr/>
            <p:nvPr/>
          </p:nvSpPr>
          <p:spPr>
            <a:xfrm>
              <a:off x="34368740" y="31041339"/>
              <a:ext cx="7816838" cy="7813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320" extrusionOk="0">
                  <a:moveTo>
                    <a:pt x="19431" y="8490"/>
                  </a:moveTo>
                  <a:cubicBezTo>
                    <a:pt x="18670" y="8476"/>
                    <a:pt x="17997" y="8847"/>
                    <a:pt x="17593" y="9415"/>
                  </a:cubicBezTo>
                  <a:cubicBezTo>
                    <a:pt x="17390" y="9700"/>
                    <a:pt x="17060" y="9866"/>
                    <a:pt x="16709" y="9866"/>
                  </a:cubicBezTo>
                  <a:lnTo>
                    <a:pt x="16709" y="9866"/>
                  </a:lnTo>
                  <a:cubicBezTo>
                    <a:pt x="16239" y="9866"/>
                    <a:pt x="15818" y="9564"/>
                    <a:pt x="15678" y="9121"/>
                  </a:cubicBezTo>
                  <a:cubicBezTo>
                    <a:pt x="15583" y="8826"/>
                    <a:pt x="15464" y="8542"/>
                    <a:pt x="15320" y="8275"/>
                  </a:cubicBezTo>
                  <a:cubicBezTo>
                    <a:pt x="15109" y="7880"/>
                    <a:pt x="15187" y="7392"/>
                    <a:pt x="15506" y="7076"/>
                  </a:cubicBezTo>
                  <a:lnTo>
                    <a:pt x="15506" y="7076"/>
                  </a:lnTo>
                  <a:cubicBezTo>
                    <a:pt x="15751" y="6834"/>
                    <a:pt x="16102" y="6730"/>
                    <a:pt x="16442" y="6796"/>
                  </a:cubicBezTo>
                  <a:cubicBezTo>
                    <a:pt x="17141" y="6934"/>
                    <a:pt x="17895" y="6737"/>
                    <a:pt x="18435" y="6200"/>
                  </a:cubicBezTo>
                  <a:cubicBezTo>
                    <a:pt x="19295" y="5351"/>
                    <a:pt x="19295" y="3971"/>
                    <a:pt x="18435" y="3122"/>
                  </a:cubicBezTo>
                  <a:cubicBezTo>
                    <a:pt x="17576" y="2273"/>
                    <a:pt x="16179" y="2273"/>
                    <a:pt x="15320" y="3122"/>
                  </a:cubicBezTo>
                  <a:cubicBezTo>
                    <a:pt x="14804" y="3632"/>
                    <a:pt x="14597" y="4335"/>
                    <a:pt x="14702" y="4997"/>
                  </a:cubicBezTo>
                  <a:cubicBezTo>
                    <a:pt x="14755" y="5323"/>
                    <a:pt x="14650" y="5655"/>
                    <a:pt x="14411" y="5891"/>
                  </a:cubicBezTo>
                  <a:lnTo>
                    <a:pt x="14359" y="5943"/>
                  </a:lnTo>
                  <a:cubicBezTo>
                    <a:pt x="14039" y="6258"/>
                    <a:pt x="13545" y="6335"/>
                    <a:pt x="13145" y="6127"/>
                  </a:cubicBezTo>
                  <a:cubicBezTo>
                    <a:pt x="12857" y="5974"/>
                    <a:pt x="12552" y="5853"/>
                    <a:pt x="12233" y="5756"/>
                  </a:cubicBezTo>
                  <a:cubicBezTo>
                    <a:pt x="11819" y="5631"/>
                    <a:pt x="11534" y="5253"/>
                    <a:pt x="11534" y="4827"/>
                  </a:cubicBezTo>
                  <a:lnTo>
                    <a:pt x="11534" y="4827"/>
                  </a:lnTo>
                  <a:cubicBezTo>
                    <a:pt x="11534" y="4495"/>
                    <a:pt x="11706" y="4186"/>
                    <a:pt x="11991" y="4006"/>
                  </a:cubicBezTo>
                  <a:cubicBezTo>
                    <a:pt x="12724" y="3538"/>
                    <a:pt x="13159" y="2651"/>
                    <a:pt x="12948" y="1688"/>
                  </a:cubicBezTo>
                  <a:cubicBezTo>
                    <a:pt x="12787" y="956"/>
                    <a:pt x="12043" y="218"/>
                    <a:pt x="11303" y="55"/>
                  </a:cubicBezTo>
                  <a:cubicBezTo>
                    <a:pt x="9868" y="-260"/>
                    <a:pt x="8595" y="811"/>
                    <a:pt x="8595" y="2176"/>
                  </a:cubicBezTo>
                  <a:cubicBezTo>
                    <a:pt x="8595" y="2900"/>
                    <a:pt x="8952" y="3545"/>
                    <a:pt x="9507" y="3940"/>
                  </a:cubicBezTo>
                  <a:cubicBezTo>
                    <a:pt x="9763" y="4124"/>
                    <a:pt x="9910" y="4415"/>
                    <a:pt x="9910" y="4727"/>
                  </a:cubicBezTo>
                  <a:lnTo>
                    <a:pt x="9910" y="4827"/>
                  </a:lnTo>
                  <a:cubicBezTo>
                    <a:pt x="9910" y="5253"/>
                    <a:pt x="9626" y="5635"/>
                    <a:pt x="9212" y="5756"/>
                  </a:cubicBezTo>
                  <a:cubicBezTo>
                    <a:pt x="8879" y="5856"/>
                    <a:pt x="8560" y="5988"/>
                    <a:pt x="8258" y="6148"/>
                  </a:cubicBezTo>
                  <a:cubicBezTo>
                    <a:pt x="7886" y="6345"/>
                    <a:pt x="7430" y="6279"/>
                    <a:pt x="7132" y="5985"/>
                  </a:cubicBezTo>
                  <a:lnTo>
                    <a:pt x="7132" y="5985"/>
                  </a:lnTo>
                  <a:cubicBezTo>
                    <a:pt x="6900" y="5756"/>
                    <a:pt x="6805" y="5430"/>
                    <a:pt x="6876" y="5115"/>
                  </a:cubicBezTo>
                  <a:cubicBezTo>
                    <a:pt x="7026" y="4418"/>
                    <a:pt x="6826" y="3663"/>
                    <a:pt x="6279" y="3119"/>
                  </a:cubicBezTo>
                  <a:cubicBezTo>
                    <a:pt x="5420" y="2270"/>
                    <a:pt x="4023" y="2270"/>
                    <a:pt x="3164" y="3119"/>
                  </a:cubicBezTo>
                  <a:cubicBezTo>
                    <a:pt x="2304" y="3968"/>
                    <a:pt x="2304" y="5347"/>
                    <a:pt x="3164" y="6196"/>
                  </a:cubicBezTo>
                  <a:cubicBezTo>
                    <a:pt x="3690" y="6719"/>
                    <a:pt x="4420" y="6920"/>
                    <a:pt x="5104" y="6799"/>
                  </a:cubicBezTo>
                  <a:cubicBezTo>
                    <a:pt x="5406" y="6747"/>
                    <a:pt x="5718" y="6848"/>
                    <a:pt x="5935" y="7062"/>
                  </a:cubicBezTo>
                  <a:lnTo>
                    <a:pt x="5988" y="7114"/>
                  </a:lnTo>
                  <a:cubicBezTo>
                    <a:pt x="6286" y="7409"/>
                    <a:pt x="6353" y="7863"/>
                    <a:pt x="6153" y="8227"/>
                  </a:cubicBezTo>
                  <a:cubicBezTo>
                    <a:pt x="5988" y="8528"/>
                    <a:pt x="5851" y="8851"/>
                    <a:pt x="5749" y="9183"/>
                  </a:cubicBezTo>
                  <a:cubicBezTo>
                    <a:pt x="5627" y="9585"/>
                    <a:pt x="5251" y="9859"/>
                    <a:pt x="4827" y="9859"/>
                  </a:cubicBezTo>
                  <a:lnTo>
                    <a:pt x="4827" y="9859"/>
                  </a:lnTo>
                  <a:cubicBezTo>
                    <a:pt x="4508" y="9859"/>
                    <a:pt x="4209" y="9703"/>
                    <a:pt x="4030" y="9443"/>
                  </a:cubicBezTo>
                  <a:cubicBezTo>
                    <a:pt x="3627" y="8854"/>
                    <a:pt x="2943" y="8473"/>
                    <a:pt x="2168" y="8483"/>
                  </a:cubicBezTo>
                  <a:cubicBezTo>
                    <a:pt x="989" y="8501"/>
                    <a:pt x="3" y="9488"/>
                    <a:pt x="0" y="10653"/>
                  </a:cubicBezTo>
                  <a:cubicBezTo>
                    <a:pt x="-4" y="11859"/>
                    <a:pt x="985" y="12836"/>
                    <a:pt x="2203" y="12836"/>
                  </a:cubicBezTo>
                  <a:cubicBezTo>
                    <a:pt x="2960" y="12836"/>
                    <a:pt x="3627" y="12458"/>
                    <a:pt x="4027" y="11883"/>
                  </a:cubicBezTo>
                  <a:cubicBezTo>
                    <a:pt x="4209" y="11619"/>
                    <a:pt x="4508" y="11460"/>
                    <a:pt x="4827" y="11460"/>
                  </a:cubicBezTo>
                  <a:lnTo>
                    <a:pt x="4827" y="11460"/>
                  </a:lnTo>
                  <a:cubicBezTo>
                    <a:pt x="5251" y="11460"/>
                    <a:pt x="5627" y="11734"/>
                    <a:pt x="5749" y="12136"/>
                  </a:cubicBezTo>
                  <a:cubicBezTo>
                    <a:pt x="5851" y="12472"/>
                    <a:pt x="5988" y="12791"/>
                    <a:pt x="6153" y="13092"/>
                  </a:cubicBezTo>
                  <a:cubicBezTo>
                    <a:pt x="6353" y="13460"/>
                    <a:pt x="6286" y="13910"/>
                    <a:pt x="5988" y="14205"/>
                  </a:cubicBezTo>
                  <a:lnTo>
                    <a:pt x="5935" y="14257"/>
                  </a:lnTo>
                  <a:cubicBezTo>
                    <a:pt x="5718" y="14472"/>
                    <a:pt x="5409" y="14572"/>
                    <a:pt x="5104" y="14520"/>
                  </a:cubicBezTo>
                  <a:cubicBezTo>
                    <a:pt x="4420" y="14402"/>
                    <a:pt x="3690" y="14603"/>
                    <a:pt x="3164" y="15123"/>
                  </a:cubicBezTo>
                  <a:cubicBezTo>
                    <a:pt x="2304" y="15972"/>
                    <a:pt x="2304" y="17351"/>
                    <a:pt x="3164" y="18200"/>
                  </a:cubicBezTo>
                  <a:cubicBezTo>
                    <a:pt x="4023" y="19049"/>
                    <a:pt x="5420" y="19049"/>
                    <a:pt x="6279" y="18200"/>
                  </a:cubicBezTo>
                  <a:cubicBezTo>
                    <a:pt x="6826" y="17660"/>
                    <a:pt x="7026" y="16904"/>
                    <a:pt x="6876" y="16204"/>
                  </a:cubicBezTo>
                  <a:cubicBezTo>
                    <a:pt x="6809" y="15889"/>
                    <a:pt x="6904" y="15563"/>
                    <a:pt x="7132" y="15334"/>
                  </a:cubicBezTo>
                  <a:lnTo>
                    <a:pt x="7132" y="15334"/>
                  </a:lnTo>
                  <a:cubicBezTo>
                    <a:pt x="7430" y="15040"/>
                    <a:pt x="7889" y="14974"/>
                    <a:pt x="8258" y="15172"/>
                  </a:cubicBezTo>
                  <a:cubicBezTo>
                    <a:pt x="8563" y="15334"/>
                    <a:pt x="8886" y="15466"/>
                    <a:pt x="9226" y="15567"/>
                  </a:cubicBezTo>
                  <a:cubicBezTo>
                    <a:pt x="9633" y="15688"/>
                    <a:pt x="9910" y="16062"/>
                    <a:pt x="9910" y="16481"/>
                  </a:cubicBezTo>
                  <a:lnTo>
                    <a:pt x="9910" y="16603"/>
                  </a:lnTo>
                  <a:cubicBezTo>
                    <a:pt x="9910" y="16908"/>
                    <a:pt x="9763" y="17199"/>
                    <a:pt x="9514" y="17376"/>
                  </a:cubicBezTo>
                  <a:cubicBezTo>
                    <a:pt x="8956" y="17771"/>
                    <a:pt x="8595" y="18415"/>
                    <a:pt x="8595" y="19143"/>
                  </a:cubicBezTo>
                  <a:cubicBezTo>
                    <a:pt x="8595" y="20349"/>
                    <a:pt x="9612" y="21340"/>
                    <a:pt x="10833" y="21319"/>
                  </a:cubicBezTo>
                  <a:cubicBezTo>
                    <a:pt x="12033" y="21298"/>
                    <a:pt x="13001" y="20332"/>
                    <a:pt x="13001" y="19143"/>
                  </a:cubicBezTo>
                  <a:cubicBezTo>
                    <a:pt x="13001" y="18374"/>
                    <a:pt x="12597" y="17698"/>
                    <a:pt x="11987" y="17310"/>
                  </a:cubicBezTo>
                  <a:cubicBezTo>
                    <a:pt x="11706" y="17133"/>
                    <a:pt x="11534" y="16828"/>
                    <a:pt x="11534" y="16499"/>
                  </a:cubicBezTo>
                  <a:lnTo>
                    <a:pt x="11534" y="16478"/>
                  </a:lnTo>
                  <a:cubicBezTo>
                    <a:pt x="11534" y="16059"/>
                    <a:pt x="11812" y="15684"/>
                    <a:pt x="12219" y="15563"/>
                  </a:cubicBezTo>
                  <a:cubicBezTo>
                    <a:pt x="12541" y="15466"/>
                    <a:pt x="12850" y="15341"/>
                    <a:pt x="13141" y="15189"/>
                  </a:cubicBezTo>
                  <a:cubicBezTo>
                    <a:pt x="13541" y="14981"/>
                    <a:pt x="14036" y="15057"/>
                    <a:pt x="14355" y="15373"/>
                  </a:cubicBezTo>
                  <a:lnTo>
                    <a:pt x="14408" y="15425"/>
                  </a:lnTo>
                  <a:cubicBezTo>
                    <a:pt x="14646" y="15657"/>
                    <a:pt x="14748" y="15989"/>
                    <a:pt x="14699" y="16319"/>
                  </a:cubicBezTo>
                  <a:cubicBezTo>
                    <a:pt x="14594" y="16981"/>
                    <a:pt x="14801" y="17684"/>
                    <a:pt x="15316" y="18193"/>
                  </a:cubicBezTo>
                  <a:cubicBezTo>
                    <a:pt x="16176" y="19042"/>
                    <a:pt x="17572" y="19042"/>
                    <a:pt x="18432" y="18193"/>
                  </a:cubicBezTo>
                  <a:cubicBezTo>
                    <a:pt x="19291" y="17344"/>
                    <a:pt x="19291" y="15965"/>
                    <a:pt x="18432" y="15116"/>
                  </a:cubicBezTo>
                  <a:cubicBezTo>
                    <a:pt x="17891" y="14582"/>
                    <a:pt x="17137" y="14381"/>
                    <a:pt x="16439" y="14520"/>
                  </a:cubicBezTo>
                  <a:cubicBezTo>
                    <a:pt x="16099" y="14586"/>
                    <a:pt x="15748" y="14482"/>
                    <a:pt x="15502" y="14239"/>
                  </a:cubicBezTo>
                  <a:lnTo>
                    <a:pt x="15502" y="14239"/>
                  </a:lnTo>
                  <a:cubicBezTo>
                    <a:pt x="15183" y="13924"/>
                    <a:pt x="15106" y="13435"/>
                    <a:pt x="15316" y="13040"/>
                  </a:cubicBezTo>
                  <a:cubicBezTo>
                    <a:pt x="15460" y="12770"/>
                    <a:pt x="15579" y="12489"/>
                    <a:pt x="15674" y="12195"/>
                  </a:cubicBezTo>
                  <a:cubicBezTo>
                    <a:pt x="15814" y="11751"/>
                    <a:pt x="16235" y="11450"/>
                    <a:pt x="16706" y="11450"/>
                  </a:cubicBezTo>
                  <a:lnTo>
                    <a:pt x="16706" y="11450"/>
                  </a:lnTo>
                  <a:cubicBezTo>
                    <a:pt x="17060" y="11450"/>
                    <a:pt x="17390" y="11623"/>
                    <a:pt x="17593" y="11907"/>
                  </a:cubicBezTo>
                  <a:cubicBezTo>
                    <a:pt x="17993" y="12462"/>
                    <a:pt x="18649" y="12825"/>
                    <a:pt x="19389" y="12825"/>
                  </a:cubicBezTo>
                  <a:cubicBezTo>
                    <a:pt x="20607" y="12825"/>
                    <a:pt x="21596" y="11848"/>
                    <a:pt x="21592" y="10642"/>
                  </a:cubicBezTo>
                  <a:cubicBezTo>
                    <a:pt x="21596" y="9495"/>
                    <a:pt x="20610" y="8508"/>
                    <a:pt x="19431" y="8490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xmlns="" id="{08360696-D6D3-5D41-8FD3-FB17DDFF7E41}"/>
                </a:ext>
              </a:extLst>
            </p:cNvPr>
            <p:cNvSpPr/>
            <p:nvPr/>
          </p:nvSpPr>
          <p:spPr>
            <a:xfrm>
              <a:off x="34508439" y="342798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2" y="3168"/>
                  </a:move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25"/>
                    <a:pt x="18432" y="316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xmlns="" id="{698F82C0-6774-124D-A1C1-4177E70A6FAC}"/>
                </a:ext>
              </a:extLst>
            </p:cNvPr>
            <p:cNvSpPr/>
            <p:nvPr/>
          </p:nvSpPr>
          <p:spPr>
            <a:xfrm>
              <a:off x="40731439" y="342798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2" y="3168"/>
                  </a:move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25"/>
                    <a:pt x="18432" y="316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55C6BAA4-81F7-F942-BE9A-F84C20910006}"/>
                </a:ext>
              </a:extLst>
            </p:cNvPr>
            <p:cNvSpPr/>
            <p:nvPr/>
          </p:nvSpPr>
          <p:spPr>
            <a:xfrm>
              <a:off x="37619939" y="373913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xmlns="" id="{85546270-D9E9-6747-A5F5-CBDB4DE4AC6C}"/>
                </a:ext>
              </a:extLst>
            </p:cNvPr>
            <p:cNvSpPr/>
            <p:nvPr/>
          </p:nvSpPr>
          <p:spPr>
            <a:xfrm>
              <a:off x="37619939" y="311683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xmlns="" id="{0DCDB6EE-06C6-6E47-9AF5-009805B7B190}"/>
                </a:ext>
              </a:extLst>
            </p:cNvPr>
            <p:cNvSpPr/>
            <p:nvPr/>
          </p:nvSpPr>
          <p:spPr>
            <a:xfrm>
              <a:off x="39817039" y="364769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701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9D96B714-9A70-B544-8B79-F5BE3B6A19EE}"/>
                </a:ext>
              </a:extLst>
            </p:cNvPr>
            <p:cNvSpPr/>
            <p:nvPr/>
          </p:nvSpPr>
          <p:spPr>
            <a:xfrm>
              <a:off x="35410139" y="320827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xmlns="" id="{9DA3C39E-0F23-9F46-9A0B-193A44BBA1CB}"/>
                </a:ext>
              </a:extLst>
            </p:cNvPr>
            <p:cNvSpPr/>
            <p:nvPr/>
          </p:nvSpPr>
          <p:spPr>
            <a:xfrm>
              <a:off x="39817039" y="320827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89"/>
                    <a:pt x="7920" y="21600"/>
                    <a:pt x="10800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xmlns="" id="{8344893B-AA8D-9D44-ABA0-7FD1BCFF2B00}"/>
                </a:ext>
              </a:extLst>
            </p:cNvPr>
            <p:cNvSpPr/>
            <p:nvPr/>
          </p:nvSpPr>
          <p:spPr>
            <a:xfrm>
              <a:off x="35410139" y="36476939"/>
              <a:ext cx="1333502" cy="133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7920" y="0"/>
                    <a:pt x="5205" y="1131"/>
                    <a:pt x="3168" y="3168"/>
                  </a:cubicBezTo>
                  <a:cubicBezTo>
                    <a:pt x="1131" y="5205"/>
                    <a:pt x="0" y="7920"/>
                    <a:pt x="0" y="10800"/>
                  </a:cubicBezTo>
                  <a:cubicBezTo>
                    <a:pt x="0" y="13680"/>
                    <a:pt x="1131" y="16395"/>
                    <a:pt x="3168" y="18432"/>
                  </a:cubicBezTo>
                  <a:cubicBezTo>
                    <a:pt x="5205" y="20469"/>
                    <a:pt x="7920" y="21600"/>
                    <a:pt x="10800" y="21600"/>
                  </a:cubicBezTo>
                  <a:cubicBezTo>
                    <a:pt x="13680" y="21600"/>
                    <a:pt x="16395" y="20469"/>
                    <a:pt x="18432" y="18432"/>
                  </a:cubicBezTo>
                  <a:cubicBezTo>
                    <a:pt x="20469" y="16395"/>
                    <a:pt x="21600" y="13680"/>
                    <a:pt x="21600" y="10800"/>
                  </a:cubicBezTo>
                  <a:cubicBezTo>
                    <a:pt x="21600" y="7920"/>
                    <a:pt x="20469" y="5205"/>
                    <a:pt x="18432" y="3168"/>
                  </a:cubicBezTo>
                  <a:cubicBezTo>
                    <a:pt x="16395" y="1131"/>
                    <a:pt x="13680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40905-6E2F-0F4C-A873-423BF588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EF50C5-7164-8949-99F0-8E472EE7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8BB8E-03FF-E44B-893C-C4B9FEE5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5BE1D9-10A4-0044-9123-DEB35774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3FB9C9C5-FB82-D04E-8962-4D3C33F329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2901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6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13323B0-AA7F-4DD9-92FB-668A52F19BE4}"/>
              </a:ext>
            </a:extLst>
          </p:cNvPr>
          <p:cNvGrpSpPr/>
          <p:nvPr userDrawn="1"/>
        </p:nvGrpSpPr>
        <p:grpSpPr>
          <a:xfrm>
            <a:off x="1524" y="0"/>
            <a:ext cx="12188952" cy="6858000"/>
            <a:chOff x="-543877" y="-501644"/>
            <a:chExt cx="12188952" cy="6858000"/>
          </a:xfrm>
        </p:grpSpPr>
        <p:sp>
          <p:nvSpPr>
            <p:cNvPr id="22" name="Shape">
              <a:extLst>
                <a:ext uri="{FF2B5EF4-FFF2-40B4-BE49-F238E27FC236}">
                  <a16:creationId xmlns:a16="http://schemas.microsoft.com/office/drawing/2014/main" xmlns="" id="{455B62C4-36C3-456B-B3B9-12403CD8D318}"/>
                </a:ext>
              </a:extLst>
            </p:cNvPr>
            <p:cNvSpPr/>
            <p:nvPr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" y="3"/>
                  </a:moveTo>
                  <a:cubicBezTo>
                    <a:pt x="795" y="1593"/>
                    <a:pt x="322" y="3342"/>
                    <a:pt x="0" y="5208"/>
                  </a:cubicBezTo>
                  <a:lnTo>
                    <a:pt x="0" y="17052"/>
                  </a:lnTo>
                  <a:cubicBezTo>
                    <a:pt x="280" y="18663"/>
                    <a:pt x="670" y="20190"/>
                    <a:pt x="1156" y="21600"/>
                  </a:cubicBezTo>
                  <a:lnTo>
                    <a:pt x="20451" y="21600"/>
                  </a:lnTo>
                  <a:cubicBezTo>
                    <a:pt x="20933" y="20199"/>
                    <a:pt x="21322" y="18687"/>
                    <a:pt x="21600" y="17088"/>
                  </a:cubicBezTo>
                  <a:lnTo>
                    <a:pt x="21600" y="5169"/>
                  </a:lnTo>
                  <a:cubicBezTo>
                    <a:pt x="21278" y="3318"/>
                    <a:pt x="20807" y="1581"/>
                    <a:pt x="20215" y="0"/>
                  </a:cubicBezTo>
                  <a:lnTo>
                    <a:pt x="1390" y="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xmlns="" id="{E6168D97-4CCD-4F55-89D6-A8DBCF1431FA}"/>
                </a:ext>
              </a:extLst>
            </p:cNvPr>
            <p:cNvSpPr/>
            <p:nvPr userDrawn="1"/>
          </p:nvSpPr>
          <p:spPr>
            <a:xfrm>
              <a:off x="-543877" y="-501644"/>
              <a:ext cx="12188952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" y="399"/>
                  </a:moveTo>
                  <a:cubicBezTo>
                    <a:pt x="1455" y="1425"/>
                    <a:pt x="1121" y="2523"/>
                    <a:pt x="849" y="3660"/>
                  </a:cubicBezTo>
                  <a:cubicBezTo>
                    <a:pt x="285" y="6027"/>
                    <a:pt x="0" y="8538"/>
                    <a:pt x="0" y="11130"/>
                  </a:cubicBezTo>
                  <a:cubicBezTo>
                    <a:pt x="0" y="13722"/>
                    <a:pt x="285" y="16236"/>
                    <a:pt x="849" y="18600"/>
                  </a:cubicBezTo>
                  <a:cubicBezTo>
                    <a:pt x="1097" y="19641"/>
                    <a:pt x="1399" y="20649"/>
                    <a:pt x="1749" y="21600"/>
                  </a:cubicBezTo>
                  <a:lnTo>
                    <a:pt x="19851" y="21600"/>
                  </a:lnTo>
                  <a:cubicBezTo>
                    <a:pt x="20201" y="20649"/>
                    <a:pt x="20503" y="19641"/>
                    <a:pt x="20751" y="18600"/>
                  </a:cubicBezTo>
                  <a:cubicBezTo>
                    <a:pt x="21315" y="16233"/>
                    <a:pt x="21600" y="13722"/>
                    <a:pt x="21600" y="11130"/>
                  </a:cubicBezTo>
                  <a:cubicBezTo>
                    <a:pt x="21600" y="8538"/>
                    <a:pt x="21315" y="6024"/>
                    <a:pt x="20751" y="3660"/>
                  </a:cubicBezTo>
                  <a:cubicBezTo>
                    <a:pt x="20481" y="2523"/>
                    <a:pt x="20145" y="1425"/>
                    <a:pt x="19755" y="399"/>
                  </a:cubicBezTo>
                  <a:cubicBezTo>
                    <a:pt x="19704" y="264"/>
                    <a:pt x="19652" y="132"/>
                    <a:pt x="19600" y="0"/>
                  </a:cubicBezTo>
                  <a:lnTo>
                    <a:pt x="2000" y="0"/>
                  </a:lnTo>
                  <a:cubicBezTo>
                    <a:pt x="1948" y="135"/>
                    <a:pt x="1896" y="267"/>
                    <a:pt x="1845" y="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" name="Shape">
            <a:extLst>
              <a:ext uri="{FF2B5EF4-FFF2-40B4-BE49-F238E27FC236}">
                <a16:creationId xmlns:a16="http://schemas.microsoft.com/office/drawing/2014/main" xmlns="" id="{9AD3906A-9E4A-7E4A-91D5-24743885817D}"/>
              </a:ext>
            </a:extLst>
          </p:cNvPr>
          <p:cNvSpPr/>
          <p:nvPr/>
        </p:nvSpPr>
        <p:spPr>
          <a:xfrm>
            <a:off x="2438400" y="1917106"/>
            <a:ext cx="7315200" cy="4212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7" h="21059" extrusionOk="0">
                <a:moveTo>
                  <a:pt x="19418" y="15550"/>
                </a:moveTo>
                <a:cubicBezTo>
                  <a:pt x="19155" y="15625"/>
                  <a:pt x="18886" y="15478"/>
                  <a:pt x="18696" y="15155"/>
                </a:cubicBezTo>
                <a:lnTo>
                  <a:pt x="18696" y="15155"/>
                </a:lnTo>
                <a:cubicBezTo>
                  <a:pt x="18441" y="14718"/>
                  <a:pt x="18383" y="14055"/>
                  <a:pt x="18546" y="13506"/>
                </a:cubicBezTo>
                <a:cubicBezTo>
                  <a:pt x="19103" y="11642"/>
                  <a:pt x="19103" y="9415"/>
                  <a:pt x="18546" y="7550"/>
                </a:cubicBezTo>
                <a:cubicBezTo>
                  <a:pt x="18383" y="7002"/>
                  <a:pt x="18441" y="6335"/>
                  <a:pt x="18696" y="5901"/>
                </a:cubicBezTo>
                <a:lnTo>
                  <a:pt x="18696" y="5901"/>
                </a:lnTo>
                <a:cubicBezTo>
                  <a:pt x="18886" y="5575"/>
                  <a:pt x="19153" y="5431"/>
                  <a:pt x="19418" y="5506"/>
                </a:cubicBezTo>
                <a:cubicBezTo>
                  <a:pt x="19921" y="5646"/>
                  <a:pt x="20456" y="5377"/>
                  <a:pt x="20838" y="4700"/>
                </a:cubicBezTo>
                <a:cubicBezTo>
                  <a:pt x="21439" y="3635"/>
                  <a:pt x="21431" y="1871"/>
                  <a:pt x="20821" y="820"/>
                </a:cubicBezTo>
                <a:cubicBezTo>
                  <a:pt x="20191" y="-266"/>
                  <a:pt x="19168" y="-270"/>
                  <a:pt x="18537" y="813"/>
                </a:cubicBezTo>
                <a:cubicBezTo>
                  <a:pt x="18153" y="1473"/>
                  <a:pt x="18003" y="2380"/>
                  <a:pt x="18087" y="3233"/>
                </a:cubicBezTo>
                <a:cubicBezTo>
                  <a:pt x="18130" y="3681"/>
                  <a:pt x="18043" y="4137"/>
                  <a:pt x="17855" y="4459"/>
                </a:cubicBezTo>
                <a:lnTo>
                  <a:pt x="17855" y="4459"/>
                </a:lnTo>
                <a:cubicBezTo>
                  <a:pt x="17600" y="4897"/>
                  <a:pt x="17214" y="4997"/>
                  <a:pt x="16895" y="4718"/>
                </a:cubicBezTo>
                <a:cubicBezTo>
                  <a:pt x="15809" y="3760"/>
                  <a:pt x="14513" y="3760"/>
                  <a:pt x="13428" y="4718"/>
                </a:cubicBezTo>
                <a:cubicBezTo>
                  <a:pt x="13108" y="4997"/>
                  <a:pt x="12720" y="4897"/>
                  <a:pt x="12467" y="4459"/>
                </a:cubicBezTo>
                <a:lnTo>
                  <a:pt x="12467" y="4459"/>
                </a:lnTo>
                <a:cubicBezTo>
                  <a:pt x="12277" y="4133"/>
                  <a:pt x="12194" y="3674"/>
                  <a:pt x="12238" y="3219"/>
                </a:cubicBezTo>
                <a:cubicBezTo>
                  <a:pt x="12319" y="2355"/>
                  <a:pt x="12163" y="1437"/>
                  <a:pt x="11768" y="781"/>
                </a:cubicBezTo>
                <a:cubicBezTo>
                  <a:pt x="11689" y="648"/>
                  <a:pt x="11601" y="533"/>
                  <a:pt x="11509" y="433"/>
                </a:cubicBezTo>
                <a:cubicBezTo>
                  <a:pt x="10885" y="-252"/>
                  <a:pt x="10048" y="-123"/>
                  <a:pt x="9503" y="813"/>
                </a:cubicBezTo>
                <a:cubicBezTo>
                  <a:pt x="9119" y="1473"/>
                  <a:pt x="8969" y="2380"/>
                  <a:pt x="9053" y="3233"/>
                </a:cubicBezTo>
                <a:cubicBezTo>
                  <a:pt x="9096" y="3681"/>
                  <a:pt x="9009" y="4137"/>
                  <a:pt x="8821" y="4459"/>
                </a:cubicBezTo>
                <a:lnTo>
                  <a:pt x="8821" y="4459"/>
                </a:lnTo>
                <a:cubicBezTo>
                  <a:pt x="8566" y="4897"/>
                  <a:pt x="8178" y="4997"/>
                  <a:pt x="7861" y="4718"/>
                </a:cubicBezTo>
                <a:cubicBezTo>
                  <a:pt x="6775" y="3760"/>
                  <a:pt x="5479" y="3760"/>
                  <a:pt x="4394" y="4718"/>
                </a:cubicBezTo>
                <a:cubicBezTo>
                  <a:pt x="4074" y="4997"/>
                  <a:pt x="3686" y="4897"/>
                  <a:pt x="3433" y="4459"/>
                </a:cubicBezTo>
                <a:lnTo>
                  <a:pt x="3433" y="4459"/>
                </a:lnTo>
                <a:cubicBezTo>
                  <a:pt x="3243" y="4133"/>
                  <a:pt x="3160" y="3674"/>
                  <a:pt x="3204" y="3219"/>
                </a:cubicBezTo>
                <a:cubicBezTo>
                  <a:pt x="3285" y="2355"/>
                  <a:pt x="3129" y="1437"/>
                  <a:pt x="2734" y="781"/>
                </a:cubicBezTo>
                <a:cubicBezTo>
                  <a:pt x="2114" y="-252"/>
                  <a:pt x="1087" y="-238"/>
                  <a:pt x="476" y="809"/>
                </a:cubicBezTo>
                <a:cubicBezTo>
                  <a:pt x="-157" y="1892"/>
                  <a:pt x="-159" y="3649"/>
                  <a:pt x="471" y="4732"/>
                </a:cubicBezTo>
                <a:cubicBezTo>
                  <a:pt x="855" y="5392"/>
                  <a:pt x="1384" y="5650"/>
                  <a:pt x="1880" y="5506"/>
                </a:cubicBezTo>
                <a:cubicBezTo>
                  <a:pt x="2141" y="5431"/>
                  <a:pt x="2406" y="5582"/>
                  <a:pt x="2594" y="5905"/>
                </a:cubicBezTo>
                <a:lnTo>
                  <a:pt x="2594" y="5905"/>
                </a:lnTo>
                <a:cubicBezTo>
                  <a:pt x="2849" y="6342"/>
                  <a:pt x="2907" y="7009"/>
                  <a:pt x="2745" y="7554"/>
                </a:cubicBezTo>
                <a:cubicBezTo>
                  <a:pt x="2187" y="9418"/>
                  <a:pt x="2187" y="11645"/>
                  <a:pt x="2745" y="13510"/>
                </a:cubicBezTo>
                <a:cubicBezTo>
                  <a:pt x="2907" y="14058"/>
                  <a:pt x="2849" y="14725"/>
                  <a:pt x="2594" y="15159"/>
                </a:cubicBezTo>
                <a:lnTo>
                  <a:pt x="2594" y="15159"/>
                </a:lnTo>
                <a:cubicBezTo>
                  <a:pt x="2404" y="15485"/>
                  <a:pt x="2137" y="15629"/>
                  <a:pt x="1872" y="15554"/>
                </a:cubicBezTo>
                <a:cubicBezTo>
                  <a:pt x="1369" y="15414"/>
                  <a:pt x="835" y="15683"/>
                  <a:pt x="453" y="16360"/>
                </a:cubicBezTo>
                <a:cubicBezTo>
                  <a:pt x="-149" y="17425"/>
                  <a:pt x="-140" y="19189"/>
                  <a:pt x="469" y="20240"/>
                </a:cubicBezTo>
                <a:cubicBezTo>
                  <a:pt x="1100" y="21326"/>
                  <a:pt x="2122" y="21330"/>
                  <a:pt x="2753" y="20247"/>
                </a:cubicBezTo>
                <a:cubicBezTo>
                  <a:pt x="3137" y="19587"/>
                  <a:pt x="3287" y="18680"/>
                  <a:pt x="3204" y="17827"/>
                </a:cubicBezTo>
                <a:cubicBezTo>
                  <a:pt x="3160" y="17379"/>
                  <a:pt x="3248" y="16923"/>
                  <a:pt x="3435" y="16601"/>
                </a:cubicBezTo>
                <a:lnTo>
                  <a:pt x="3435" y="16601"/>
                </a:lnTo>
                <a:cubicBezTo>
                  <a:pt x="3690" y="16163"/>
                  <a:pt x="4076" y="16063"/>
                  <a:pt x="4396" y="16342"/>
                </a:cubicBezTo>
                <a:cubicBezTo>
                  <a:pt x="5481" y="17300"/>
                  <a:pt x="6777" y="17300"/>
                  <a:pt x="7863" y="16342"/>
                </a:cubicBezTo>
                <a:cubicBezTo>
                  <a:pt x="8182" y="16063"/>
                  <a:pt x="8570" y="16163"/>
                  <a:pt x="8823" y="16601"/>
                </a:cubicBezTo>
                <a:lnTo>
                  <a:pt x="8823" y="16601"/>
                </a:lnTo>
                <a:cubicBezTo>
                  <a:pt x="9011" y="16923"/>
                  <a:pt x="9098" y="17379"/>
                  <a:pt x="9055" y="17827"/>
                </a:cubicBezTo>
                <a:cubicBezTo>
                  <a:pt x="8971" y="18680"/>
                  <a:pt x="9121" y="19587"/>
                  <a:pt x="9505" y="20247"/>
                </a:cubicBezTo>
                <a:cubicBezTo>
                  <a:pt x="9819" y="20785"/>
                  <a:pt x="10230" y="21057"/>
                  <a:pt x="10641" y="21057"/>
                </a:cubicBezTo>
                <a:cubicBezTo>
                  <a:pt x="10643" y="21057"/>
                  <a:pt x="10645" y="21057"/>
                  <a:pt x="10647" y="21057"/>
                </a:cubicBezTo>
                <a:cubicBezTo>
                  <a:pt x="10649" y="21057"/>
                  <a:pt x="10651" y="21057"/>
                  <a:pt x="10654" y="21057"/>
                </a:cubicBezTo>
                <a:cubicBezTo>
                  <a:pt x="11065" y="21054"/>
                  <a:pt x="11476" y="20785"/>
                  <a:pt x="11789" y="20247"/>
                </a:cubicBezTo>
                <a:cubicBezTo>
                  <a:pt x="12173" y="19587"/>
                  <a:pt x="12323" y="18680"/>
                  <a:pt x="12240" y="17827"/>
                </a:cubicBezTo>
                <a:cubicBezTo>
                  <a:pt x="12196" y="17379"/>
                  <a:pt x="12284" y="16923"/>
                  <a:pt x="12472" y="16601"/>
                </a:cubicBezTo>
                <a:lnTo>
                  <a:pt x="12472" y="16601"/>
                </a:lnTo>
                <a:cubicBezTo>
                  <a:pt x="12726" y="16163"/>
                  <a:pt x="13115" y="16063"/>
                  <a:pt x="13432" y="16342"/>
                </a:cubicBezTo>
                <a:cubicBezTo>
                  <a:pt x="14517" y="17300"/>
                  <a:pt x="15813" y="17300"/>
                  <a:pt x="16899" y="16342"/>
                </a:cubicBezTo>
                <a:cubicBezTo>
                  <a:pt x="17218" y="16063"/>
                  <a:pt x="17607" y="16163"/>
                  <a:pt x="17859" y="16601"/>
                </a:cubicBezTo>
                <a:lnTo>
                  <a:pt x="17859" y="16601"/>
                </a:lnTo>
                <a:cubicBezTo>
                  <a:pt x="18047" y="16923"/>
                  <a:pt x="18135" y="17379"/>
                  <a:pt x="18091" y="17827"/>
                </a:cubicBezTo>
                <a:cubicBezTo>
                  <a:pt x="18007" y="18680"/>
                  <a:pt x="18158" y="19587"/>
                  <a:pt x="18542" y="20247"/>
                </a:cubicBezTo>
                <a:cubicBezTo>
                  <a:pt x="19172" y="21330"/>
                  <a:pt x="20197" y="21330"/>
                  <a:pt x="20825" y="20244"/>
                </a:cubicBezTo>
                <a:cubicBezTo>
                  <a:pt x="21435" y="19193"/>
                  <a:pt x="21441" y="17429"/>
                  <a:pt x="20842" y="16364"/>
                </a:cubicBezTo>
                <a:cubicBezTo>
                  <a:pt x="20456" y="15679"/>
                  <a:pt x="19921" y="15406"/>
                  <a:pt x="19418" y="15550"/>
                </a:cubicBezTo>
                <a:close/>
                <a:moveTo>
                  <a:pt x="11779" y="13503"/>
                </a:moveTo>
                <a:cubicBezTo>
                  <a:pt x="11941" y="14051"/>
                  <a:pt x="11883" y="14718"/>
                  <a:pt x="11628" y="15152"/>
                </a:cubicBezTo>
                <a:lnTo>
                  <a:pt x="11628" y="15152"/>
                </a:lnTo>
                <a:cubicBezTo>
                  <a:pt x="11438" y="15478"/>
                  <a:pt x="11171" y="15622"/>
                  <a:pt x="10906" y="15546"/>
                </a:cubicBezTo>
                <a:cubicBezTo>
                  <a:pt x="10821" y="15521"/>
                  <a:pt x="10733" y="15510"/>
                  <a:pt x="10645" y="15510"/>
                </a:cubicBezTo>
                <a:cubicBezTo>
                  <a:pt x="10558" y="15510"/>
                  <a:pt x="10470" y="15521"/>
                  <a:pt x="10382" y="15546"/>
                </a:cubicBezTo>
                <a:cubicBezTo>
                  <a:pt x="10119" y="15622"/>
                  <a:pt x="9850" y="15475"/>
                  <a:pt x="9660" y="15152"/>
                </a:cubicBezTo>
                <a:lnTo>
                  <a:pt x="9660" y="15152"/>
                </a:lnTo>
                <a:cubicBezTo>
                  <a:pt x="9405" y="14714"/>
                  <a:pt x="9347" y="14051"/>
                  <a:pt x="9510" y="13503"/>
                </a:cubicBezTo>
                <a:cubicBezTo>
                  <a:pt x="10067" y="11638"/>
                  <a:pt x="10067" y="9411"/>
                  <a:pt x="9510" y="7547"/>
                </a:cubicBezTo>
                <a:cubicBezTo>
                  <a:pt x="9347" y="6998"/>
                  <a:pt x="9405" y="6331"/>
                  <a:pt x="9660" y="5897"/>
                </a:cubicBezTo>
                <a:lnTo>
                  <a:pt x="9660" y="5897"/>
                </a:lnTo>
                <a:cubicBezTo>
                  <a:pt x="9850" y="5571"/>
                  <a:pt x="10117" y="5428"/>
                  <a:pt x="10382" y="5503"/>
                </a:cubicBezTo>
                <a:cubicBezTo>
                  <a:pt x="10449" y="5521"/>
                  <a:pt x="10516" y="5532"/>
                  <a:pt x="10583" y="5539"/>
                </a:cubicBezTo>
                <a:cubicBezTo>
                  <a:pt x="10585" y="5539"/>
                  <a:pt x="10589" y="5539"/>
                  <a:pt x="10591" y="5539"/>
                </a:cubicBezTo>
                <a:cubicBezTo>
                  <a:pt x="10603" y="5539"/>
                  <a:pt x="10614" y="5539"/>
                  <a:pt x="10626" y="5539"/>
                </a:cubicBezTo>
                <a:cubicBezTo>
                  <a:pt x="10635" y="5539"/>
                  <a:pt x="10643" y="5539"/>
                  <a:pt x="10651" y="5539"/>
                </a:cubicBezTo>
                <a:cubicBezTo>
                  <a:pt x="10658" y="5539"/>
                  <a:pt x="10664" y="5539"/>
                  <a:pt x="10670" y="5539"/>
                </a:cubicBezTo>
                <a:cubicBezTo>
                  <a:pt x="10685" y="5539"/>
                  <a:pt x="10697" y="5539"/>
                  <a:pt x="10712" y="5535"/>
                </a:cubicBezTo>
                <a:cubicBezTo>
                  <a:pt x="10712" y="5535"/>
                  <a:pt x="10714" y="5535"/>
                  <a:pt x="10714" y="5535"/>
                </a:cubicBezTo>
                <a:cubicBezTo>
                  <a:pt x="10781" y="5532"/>
                  <a:pt x="10848" y="5517"/>
                  <a:pt x="10912" y="5499"/>
                </a:cubicBezTo>
                <a:cubicBezTo>
                  <a:pt x="11173" y="5424"/>
                  <a:pt x="11438" y="5575"/>
                  <a:pt x="11626" y="5897"/>
                </a:cubicBezTo>
                <a:lnTo>
                  <a:pt x="11626" y="5897"/>
                </a:lnTo>
                <a:cubicBezTo>
                  <a:pt x="11881" y="6335"/>
                  <a:pt x="11939" y="7002"/>
                  <a:pt x="11777" y="7547"/>
                </a:cubicBezTo>
                <a:cubicBezTo>
                  <a:pt x="11221" y="9411"/>
                  <a:pt x="11221" y="11638"/>
                  <a:pt x="11779" y="1350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130AE996-47ED-1D41-B53D-7BF57C52C099}"/>
              </a:ext>
            </a:extLst>
          </p:cNvPr>
          <p:cNvSpPr/>
          <p:nvPr/>
        </p:nvSpPr>
        <p:spPr>
          <a:xfrm>
            <a:off x="5630455" y="2010357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8524364C-A779-E749-B140-C4C53A6FA41A}"/>
              </a:ext>
            </a:extLst>
          </p:cNvPr>
          <p:cNvSpPr/>
          <p:nvPr/>
        </p:nvSpPr>
        <p:spPr>
          <a:xfrm>
            <a:off x="2524478" y="5109160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24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A158FBE9-7AD8-854E-AF11-6EE25A1D5BAD}"/>
              </a:ext>
            </a:extLst>
          </p:cNvPr>
          <p:cNvSpPr/>
          <p:nvPr/>
        </p:nvSpPr>
        <p:spPr>
          <a:xfrm>
            <a:off x="5630455" y="5109160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24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E5DE8B5F-8630-874B-AD85-510143C0CFCD}"/>
              </a:ext>
            </a:extLst>
          </p:cNvPr>
          <p:cNvSpPr/>
          <p:nvPr/>
        </p:nvSpPr>
        <p:spPr>
          <a:xfrm>
            <a:off x="2524478" y="2010357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84A81CD7-FCE2-0C47-9153-BC1FC8236DE8}"/>
              </a:ext>
            </a:extLst>
          </p:cNvPr>
          <p:cNvSpPr/>
          <p:nvPr/>
        </p:nvSpPr>
        <p:spPr>
          <a:xfrm>
            <a:off x="8736431" y="2010357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199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30F75D8C-62EA-EF4D-AA61-EF1B1A5486F8}"/>
              </a:ext>
            </a:extLst>
          </p:cNvPr>
          <p:cNvSpPr/>
          <p:nvPr/>
        </p:nvSpPr>
        <p:spPr>
          <a:xfrm>
            <a:off x="8736431" y="5109160"/>
            <a:ext cx="926774" cy="926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40" y="3160"/>
                </a:moveTo>
                <a:cubicBezTo>
                  <a:pt x="16401" y="1120"/>
                  <a:pt x="13692" y="0"/>
                  <a:pt x="10800" y="0"/>
                </a:cubicBezTo>
                <a:cubicBezTo>
                  <a:pt x="7908" y="0"/>
                  <a:pt x="5199" y="1120"/>
                  <a:pt x="3160" y="3160"/>
                </a:cubicBezTo>
                <a:cubicBezTo>
                  <a:pt x="1120" y="5199"/>
                  <a:pt x="0" y="7908"/>
                  <a:pt x="0" y="10800"/>
                </a:cubicBezTo>
                <a:cubicBezTo>
                  <a:pt x="0" y="13692"/>
                  <a:pt x="1120" y="16401"/>
                  <a:pt x="3160" y="18440"/>
                </a:cubicBezTo>
                <a:cubicBezTo>
                  <a:pt x="5199" y="20480"/>
                  <a:pt x="7908" y="21600"/>
                  <a:pt x="10800" y="21600"/>
                </a:cubicBezTo>
                <a:cubicBezTo>
                  <a:pt x="13692" y="21600"/>
                  <a:pt x="16401" y="20480"/>
                  <a:pt x="18440" y="18440"/>
                </a:cubicBezTo>
                <a:cubicBezTo>
                  <a:pt x="20480" y="16401"/>
                  <a:pt x="21600" y="13692"/>
                  <a:pt x="21600" y="10800"/>
                </a:cubicBezTo>
                <a:cubicBezTo>
                  <a:pt x="21600" y="7908"/>
                  <a:pt x="20480" y="5216"/>
                  <a:pt x="18440" y="316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B42F3-C089-4E4B-8D1F-1252D109368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F56037-8AC6-1147-81AC-34B3B01C73B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EA7D6D-7EDA-3143-9401-F3403F83E8F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EB2F84-7855-6C4F-8EE1-4D4E4C3E5A5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00F1DB17-99B9-D64D-9E79-F2785DB71940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70429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FBEF5552-FAC9-CA44-9A64-0A3624E3EB77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678277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31BDCBAA-2928-1A48-AAD3-A21BEFFB0924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961741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F4899CE3-0EEE-BF43-8750-D44E8F1F503F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930618" y="3416046"/>
            <a:ext cx="1657396" cy="1214956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7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xmlns="" id="{18B5898B-E75C-E540-905E-BB4E542BE3D8}"/>
              </a:ext>
            </a:extLst>
          </p:cNvPr>
          <p:cNvSpPr/>
          <p:nvPr/>
        </p:nvSpPr>
        <p:spPr>
          <a:xfrm>
            <a:off x="3196846" y="767131"/>
            <a:ext cx="8995154" cy="5323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600" extrusionOk="0">
                <a:moveTo>
                  <a:pt x="19804" y="9247"/>
                </a:moveTo>
                <a:cubicBezTo>
                  <a:pt x="19312" y="9247"/>
                  <a:pt x="18883" y="8694"/>
                  <a:pt x="18750" y="7894"/>
                </a:cubicBezTo>
                <a:cubicBezTo>
                  <a:pt x="18000" y="3342"/>
                  <a:pt x="15530" y="0"/>
                  <a:pt x="12597" y="0"/>
                </a:cubicBezTo>
                <a:cubicBezTo>
                  <a:pt x="9664" y="0"/>
                  <a:pt x="7194" y="3342"/>
                  <a:pt x="6444" y="7894"/>
                </a:cubicBezTo>
                <a:cubicBezTo>
                  <a:pt x="6311" y="8694"/>
                  <a:pt x="5882" y="9247"/>
                  <a:pt x="5390" y="9247"/>
                </a:cubicBezTo>
                <a:lnTo>
                  <a:pt x="5054" y="9247"/>
                </a:lnTo>
                <a:cubicBezTo>
                  <a:pt x="4704" y="9247"/>
                  <a:pt x="4382" y="8957"/>
                  <a:pt x="4174" y="8482"/>
                </a:cubicBezTo>
                <a:cubicBezTo>
                  <a:pt x="3754" y="7516"/>
                  <a:pt x="3075" y="6890"/>
                  <a:pt x="2311" y="6890"/>
                </a:cubicBezTo>
                <a:cubicBezTo>
                  <a:pt x="1031" y="6890"/>
                  <a:pt x="-11" y="8675"/>
                  <a:pt x="0" y="10839"/>
                </a:cubicBezTo>
                <a:cubicBezTo>
                  <a:pt x="12" y="12979"/>
                  <a:pt x="1043" y="14710"/>
                  <a:pt x="2314" y="14710"/>
                </a:cubicBezTo>
                <a:cubicBezTo>
                  <a:pt x="3082" y="14710"/>
                  <a:pt x="3760" y="14077"/>
                  <a:pt x="4181" y="13103"/>
                </a:cubicBezTo>
                <a:cubicBezTo>
                  <a:pt x="4384" y="12628"/>
                  <a:pt x="4714" y="12353"/>
                  <a:pt x="5061" y="12353"/>
                </a:cubicBezTo>
                <a:lnTo>
                  <a:pt x="5392" y="12353"/>
                </a:lnTo>
                <a:cubicBezTo>
                  <a:pt x="5884" y="12353"/>
                  <a:pt x="6314" y="12906"/>
                  <a:pt x="6446" y="13706"/>
                </a:cubicBezTo>
                <a:cubicBezTo>
                  <a:pt x="7196" y="18258"/>
                  <a:pt x="9667" y="21600"/>
                  <a:pt x="12599" y="21600"/>
                </a:cubicBezTo>
                <a:cubicBezTo>
                  <a:pt x="15532" y="21600"/>
                  <a:pt x="18003" y="18258"/>
                  <a:pt x="18752" y="13706"/>
                </a:cubicBezTo>
                <a:cubicBezTo>
                  <a:pt x="18885" y="12906"/>
                  <a:pt x="19315" y="12353"/>
                  <a:pt x="19806" y="12353"/>
                </a:cubicBezTo>
                <a:lnTo>
                  <a:pt x="21589" y="12353"/>
                </a:lnTo>
                <a:lnTo>
                  <a:pt x="21589" y="9247"/>
                </a:lnTo>
                <a:lnTo>
                  <a:pt x="19804" y="9247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036F29FF-8E1E-7442-A2F0-60203D552D0E}"/>
              </a:ext>
            </a:extLst>
          </p:cNvPr>
          <p:cNvSpPr/>
          <p:nvPr/>
        </p:nvSpPr>
        <p:spPr>
          <a:xfrm>
            <a:off x="3406368" y="2671867"/>
            <a:ext cx="1508551" cy="150855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CBDA0-B864-B74C-9926-6B7074A117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9"/>
            <a:ext cx="490279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2C1315-EF8E-D942-B129-12BFC9A8C3B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41F211-41FE-C840-B11B-F2121EABC671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957AD7-5150-484C-B880-733C9E7A5E3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1670BACE-636B-974C-95EB-6CB2F0B861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17764" y="2749054"/>
            <a:ext cx="1285757" cy="1350363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xmlns="" id="{1E6C8A5F-DA39-481E-9156-38685F13E7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92758" y="974748"/>
            <a:ext cx="4902790" cy="4902787"/>
          </a:xfrm>
          <a:custGeom>
            <a:avLst/>
            <a:gdLst>
              <a:gd name="connsiteX0" fmla="*/ 2451395 w 4902790"/>
              <a:gd name="connsiteY0" fmla="*/ 0 h 4902787"/>
              <a:gd name="connsiteX1" fmla="*/ 3405623 w 4902790"/>
              <a:gd name="connsiteY1" fmla="*/ 192480 h 4902787"/>
              <a:gd name="connsiteX2" fmla="*/ 4184622 w 4902790"/>
              <a:gd name="connsiteY2" fmla="*/ 718168 h 4902787"/>
              <a:gd name="connsiteX3" fmla="*/ 4710310 w 4902790"/>
              <a:gd name="connsiteY3" fmla="*/ 1497166 h 4902787"/>
              <a:gd name="connsiteX4" fmla="*/ 4902790 w 4902790"/>
              <a:gd name="connsiteY4" fmla="*/ 2451394 h 4902787"/>
              <a:gd name="connsiteX5" fmla="*/ 4710310 w 4902790"/>
              <a:gd name="connsiteY5" fmla="*/ 3405621 h 4902787"/>
              <a:gd name="connsiteX6" fmla="*/ 4184622 w 4902790"/>
              <a:gd name="connsiteY6" fmla="*/ 4184620 h 4902787"/>
              <a:gd name="connsiteX7" fmla="*/ 3405623 w 4902790"/>
              <a:gd name="connsiteY7" fmla="*/ 4710307 h 4902787"/>
              <a:gd name="connsiteX8" fmla="*/ 2451395 w 4902790"/>
              <a:gd name="connsiteY8" fmla="*/ 4902787 h 4902787"/>
              <a:gd name="connsiteX9" fmla="*/ 1497167 w 4902790"/>
              <a:gd name="connsiteY9" fmla="*/ 4710307 h 4902787"/>
              <a:gd name="connsiteX10" fmla="*/ 718168 w 4902790"/>
              <a:gd name="connsiteY10" fmla="*/ 4184620 h 4902787"/>
              <a:gd name="connsiteX11" fmla="*/ 192480 w 4902790"/>
              <a:gd name="connsiteY11" fmla="*/ 3405621 h 4902787"/>
              <a:gd name="connsiteX12" fmla="*/ 0 w 4902790"/>
              <a:gd name="connsiteY12" fmla="*/ 2451394 h 4902787"/>
              <a:gd name="connsiteX13" fmla="*/ 192480 w 4902790"/>
              <a:gd name="connsiteY13" fmla="*/ 1497166 h 4902787"/>
              <a:gd name="connsiteX14" fmla="*/ 718168 w 4902790"/>
              <a:gd name="connsiteY14" fmla="*/ 718168 h 4902787"/>
              <a:gd name="connsiteX15" fmla="*/ 1497167 w 4902790"/>
              <a:gd name="connsiteY15" fmla="*/ 192480 h 4902787"/>
              <a:gd name="connsiteX16" fmla="*/ 2451395 w 4902790"/>
              <a:gd name="connsiteY16" fmla="*/ 0 h 4902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02790" h="4902787">
                <a:moveTo>
                  <a:pt x="2451395" y="0"/>
                </a:moveTo>
                <a:cubicBezTo>
                  <a:pt x="2782787" y="0"/>
                  <a:pt x="3103738" y="64690"/>
                  <a:pt x="3405623" y="192480"/>
                </a:cubicBezTo>
                <a:cubicBezTo>
                  <a:pt x="3697975" y="316184"/>
                  <a:pt x="3959911" y="493230"/>
                  <a:pt x="4184622" y="718168"/>
                </a:cubicBezTo>
                <a:cubicBezTo>
                  <a:pt x="4410468" y="942879"/>
                  <a:pt x="4586606" y="1204815"/>
                  <a:pt x="4710310" y="1497166"/>
                </a:cubicBezTo>
                <a:cubicBezTo>
                  <a:pt x="4838100" y="1799051"/>
                  <a:pt x="4902790" y="2120002"/>
                  <a:pt x="4902790" y="2451394"/>
                </a:cubicBezTo>
                <a:cubicBezTo>
                  <a:pt x="4902790" y="2782786"/>
                  <a:pt x="4838100" y="3103737"/>
                  <a:pt x="4710310" y="3405621"/>
                </a:cubicBezTo>
                <a:cubicBezTo>
                  <a:pt x="4586606" y="3697065"/>
                  <a:pt x="4410468" y="3959001"/>
                  <a:pt x="4184622" y="4184620"/>
                </a:cubicBezTo>
                <a:cubicBezTo>
                  <a:pt x="3959911" y="4410466"/>
                  <a:pt x="3697975" y="4586603"/>
                  <a:pt x="3405623" y="4710307"/>
                </a:cubicBezTo>
                <a:cubicBezTo>
                  <a:pt x="3103738" y="4838098"/>
                  <a:pt x="2782787" y="4902787"/>
                  <a:pt x="2451395" y="4902787"/>
                </a:cubicBezTo>
                <a:cubicBezTo>
                  <a:pt x="2120003" y="4902787"/>
                  <a:pt x="1799052" y="4838098"/>
                  <a:pt x="1497167" y="4710307"/>
                </a:cubicBezTo>
                <a:cubicBezTo>
                  <a:pt x="1205723" y="4586603"/>
                  <a:pt x="943787" y="4409558"/>
                  <a:pt x="718168" y="4184620"/>
                </a:cubicBezTo>
                <a:cubicBezTo>
                  <a:pt x="492322" y="3959909"/>
                  <a:pt x="316185" y="3697973"/>
                  <a:pt x="192480" y="3405621"/>
                </a:cubicBezTo>
                <a:cubicBezTo>
                  <a:pt x="64690" y="3103737"/>
                  <a:pt x="0" y="2782786"/>
                  <a:pt x="0" y="2451394"/>
                </a:cubicBezTo>
                <a:cubicBezTo>
                  <a:pt x="0" y="2120002"/>
                  <a:pt x="64690" y="1799051"/>
                  <a:pt x="192480" y="1497166"/>
                </a:cubicBezTo>
                <a:cubicBezTo>
                  <a:pt x="316185" y="1205723"/>
                  <a:pt x="492322" y="943787"/>
                  <a:pt x="718168" y="718168"/>
                </a:cubicBezTo>
                <a:cubicBezTo>
                  <a:pt x="942879" y="492322"/>
                  <a:pt x="1204815" y="316184"/>
                  <a:pt x="1497167" y="192480"/>
                </a:cubicBezTo>
                <a:cubicBezTo>
                  <a:pt x="1799052" y="64690"/>
                  <a:pt x="2120003" y="0"/>
                  <a:pt x="245139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6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xmlns="" id="{F7FC9D4A-47A6-1246-9361-AFF67B387B67}"/>
              </a:ext>
            </a:extLst>
          </p:cNvPr>
          <p:cNvSpPr/>
          <p:nvPr/>
        </p:nvSpPr>
        <p:spPr>
          <a:xfrm>
            <a:off x="0" y="1747120"/>
            <a:ext cx="12192000" cy="336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22" y="8342"/>
                </a:moveTo>
                <a:cubicBezTo>
                  <a:pt x="20530" y="8342"/>
                  <a:pt x="20258" y="7785"/>
                  <a:pt x="20115" y="6868"/>
                </a:cubicBezTo>
                <a:cubicBezTo>
                  <a:pt x="19737" y="4440"/>
                  <a:pt x="19018" y="2807"/>
                  <a:pt x="18194" y="2807"/>
                </a:cubicBezTo>
                <a:cubicBezTo>
                  <a:pt x="17370" y="2807"/>
                  <a:pt x="16651" y="4446"/>
                  <a:pt x="16273" y="6868"/>
                </a:cubicBezTo>
                <a:cubicBezTo>
                  <a:pt x="16130" y="7785"/>
                  <a:pt x="15858" y="8342"/>
                  <a:pt x="15566" y="8342"/>
                </a:cubicBezTo>
                <a:lnTo>
                  <a:pt x="15264" y="8342"/>
                </a:lnTo>
                <a:cubicBezTo>
                  <a:pt x="15028" y="8342"/>
                  <a:pt x="14805" y="7969"/>
                  <a:pt x="14651" y="7320"/>
                </a:cubicBezTo>
                <a:cubicBezTo>
                  <a:pt x="14381" y="6195"/>
                  <a:pt x="13985" y="5479"/>
                  <a:pt x="13541" y="5479"/>
                </a:cubicBezTo>
                <a:cubicBezTo>
                  <a:pt x="13097" y="5479"/>
                  <a:pt x="12699" y="6195"/>
                  <a:pt x="12430" y="7320"/>
                </a:cubicBezTo>
                <a:cubicBezTo>
                  <a:pt x="12277" y="7969"/>
                  <a:pt x="12052" y="8342"/>
                  <a:pt x="11818" y="8342"/>
                </a:cubicBezTo>
                <a:lnTo>
                  <a:pt x="11679" y="8342"/>
                </a:lnTo>
                <a:cubicBezTo>
                  <a:pt x="11357" y="8342"/>
                  <a:pt x="11063" y="7651"/>
                  <a:pt x="10938" y="6574"/>
                </a:cubicBezTo>
                <a:cubicBezTo>
                  <a:pt x="10484" y="2709"/>
                  <a:pt x="9426" y="0"/>
                  <a:pt x="8194" y="0"/>
                </a:cubicBezTo>
                <a:cubicBezTo>
                  <a:pt x="6962" y="0"/>
                  <a:pt x="5904" y="2709"/>
                  <a:pt x="5450" y="6574"/>
                </a:cubicBezTo>
                <a:cubicBezTo>
                  <a:pt x="5323" y="7651"/>
                  <a:pt x="5031" y="8342"/>
                  <a:pt x="4709" y="8342"/>
                </a:cubicBezTo>
                <a:lnTo>
                  <a:pt x="4667" y="8342"/>
                </a:lnTo>
                <a:cubicBezTo>
                  <a:pt x="4397" y="8342"/>
                  <a:pt x="4147" y="7846"/>
                  <a:pt x="3995" y="7039"/>
                </a:cubicBezTo>
                <a:cubicBezTo>
                  <a:pt x="3664" y="5284"/>
                  <a:pt x="3107" y="4134"/>
                  <a:pt x="2478" y="4134"/>
                </a:cubicBezTo>
                <a:cubicBezTo>
                  <a:pt x="1848" y="4134"/>
                  <a:pt x="1291" y="5284"/>
                  <a:pt x="960" y="7039"/>
                </a:cubicBezTo>
                <a:cubicBezTo>
                  <a:pt x="808" y="7846"/>
                  <a:pt x="559" y="8342"/>
                  <a:pt x="289" y="8342"/>
                </a:cubicBezTo>
                <a:lnTo>
                  <a:pt x="0" y="8342"/>
                </a:lnTo>
                <a:lnTo>
                  <a:pt x="0" y="13258"/>
                </a:lnTo>
                <a:lnTo>
                  <a:pt x="289" y="13258"/>
                </a:lnTo>
                <a:cubicBezTo>
                  <a:pt x="559" y="13258"/>
                  <a:pt x="808" y="13754"/>
                  <a:pt x="960" y="14561"/>
                </a:cubicBezTo>
                <a:cubicBezTo>
                  <a:pt x="1291" y="16316"/>
                  <a:pt x="1848" y="17466"/>
                  <a:pt x="2478" y="17466"/>
                </a:cubicBezTo>
                <a:cubicBezTo>
                  <a:pt x="3107" y="17466"/>
                  <a:pt x="3664" y="16316"/>
                  <a:pt x="3995" y="14561"/>
                </a:cubicBezTo>
                <a:cubicBezTo>
                  <a:pt x="4147" y="13754"/>
                  <a:pt x="4397" y="13258"/>
                  <a:pt x="4667" y="13258"/>
                </a:cubicBezTo>
                <a:lnTo>
                  <a:pt x="4709" y="13258"/>
                </a:lnTo>
                <a:cubicBezTo>
                  <a:pt x="5031" y="13258"/>
                  <a:pt x="5325" y="13949"/>
                  <a:pt x="5450" y="15026"/>
                </a:cubicBezTo>
                <a:cubicBezTo>
                  <a:pt x="5904" y="18891"/>
                  <a:pt x="6962" y="21600"/>
                  <a:pt x="8194" y="21600"/>
                </a:cubicBezTo>
                <a:cubicBezTo>
                  <a:pt x="9426" y="21600"/>
                  <a:pt x="10484" y="18891"/>
                  <a:pt x="10938" y="15026"/>
                </a:cubicBezTo>
                <a:cubicBezTo>
                  <a:pt x="11065" y="13949"/>
                  <a:pt x="11357" y="13258"/>
                  <a:pt x="11679" y="13258"/>
                </a:cubicBezTo>
                <a:lnTo>
                  <a:pt x="11818" y="13258"/>
                </a:lnTo>
                <a:cubicBezTo>
                  <a:pt x="12054" y="13258"/>
                  <a:pt x="12277" y="13631"/>
                  <a:pt x="12430" y="14280"/>
                </a:cubicBezTo>
                <a:cubicBezTo>
                  <a:pt x="12700" y="15405"/>
                  <a:pt x="13097" y="16121"/>
                  <a:pt x="13541" y="16121"/>
                </a:cubicBezTo>
                <a:cubicBezTo>
                  <a:pt x="13985" y="16121"/>
                  <a:pt x="14383" y="15405"/>
                  <a:pt x="14651" y="14280"/>
                </a:cubicBezTo>
                <a:cubicBezTo>
                  <a:pt x="14805" y="13631"/>
                  <a:pt x="15030" y="13258"/>
                  <a:pt x="15264" y="13258"/>
                </a:cubicBezTo>
                <a:lnTo>
                  <a:pt x="15566" y="13258"/>
                </a:lnTo>
                <a:cubicBezTo>
                  <a:pt x="15858" y="13258"/>
                  <a:pt x="16130" y="13815"/>
                  <a:pt x="16273" y="14732"/>
                </a:cubicBezTo>
                <a:cubicBezTo>
                  <a:pt x="16651" y="17160"/>
                  <a:pt x="17370" y="18793"/>
                  <a:pt x="18194" y="18793"/>
                </a:cubicBezTo>
                <a:cubicBezTo>
                  <a:pt x="19018" y="18793"/>
                  <a:pt x="19737" y="17154"/>
                  <a:pt x="20115" y="14732"/>
                </a:cubicBezTo>
                <a:cubicBezTo>
                  <a:pt x="20258" y="13815"/>
                  <a:pt x="20530" y="13258"/>
                  <a:pt x="20822" y="13258"/>
                </a:cubicBezTo>
                <a:lnTo>
                  <a:pt x="21600" y="13258"/>
                </a:lnTo>
                <a:lnTo>
                  <a:pt x="21600" y="8342"/>
                </a:lnTo>
                <a:lnTo>
                  <a:pt x="20822" y="8342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DE69F-4C4F-F14A-8A0E-AFF89EDCE18B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12E1719-537D-9841-A52C-F52EE60739C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5062E0-9CF9-B34D-864D-0D47E48548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/>
          <a:p>
            <a:r>
              <a:rPr lang="en-GB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8E63FC-AD4F-314E-BA2E-AFF571F42D7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DDE53F85-5A90-FA41-ABB5-A09D4202C0A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018" y="4608124"/>
            <a:ext cx="1657396" cy="150819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0FD3D856-6F8B-6C4F-9337-31D6DAAD59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3578" y="4378960"/>
            <a:ext cx="1657396" cy="173736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73A2D79A-2567-1045-A2B2-78BDF14BB7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44698" y="4901364"/>
            <a:ext cx="1657396" cy="121495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16DB9A9D-C509-2D48-A2FA-2A573D0104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32552" y="5242560"/>
            <a:ext cx="2922808" cy="87376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xmlns="" id="{FCA90CFF-5183-46A5-88BD-2FE3D6998A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5019" y="2594727"/>
            <a:ext cx="1657396" cy="1657398"/>
          </a:xfrm>
          <a:custGeom>
            <a:avLst/>
            <a:gdLst>
              <a:gd name="connsiteX0" fmla="*/ 828698 w 1657396"/>
              <a:gd name="connsiteY0" fmla="*/ 0 h 1657398"/>
              <a:gd name="connsiteX1" fmla="*/ 1657396 w 1657396"/>
              <a:gd name="connsiteY1" fmla="*/ 828699 h 1657398"/>
              <a:gd name="connsiteX2" fmla="*/ 828698 w 1657396"/>
              <a:gd name="connsiteY2" fmla="*/ 1657398 h 1657398"/>
              <a:gd name="connsiteX3" fmla="*/ 0 w 1657396"/>
              <a:gd name="connsiteY3" fmla="*/ 828699 h 1657398"/>
              <a:gd name="connsiteX4" fmla="*/ 828698 w 1657396"/>
              <a:gd name="connsiteY4" fmla="*/ 0 h 165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96" h="1657398">
                <a:moveTo>
                  <a:pt x="828698" y="0"/>
                </a:moveTo>
                <a:cubicBezTo>
                  <a:pt x="1286375" y="0"/>
                  <a:pt x="1657396" y="371021"/>
                  <a:pt x="1657396" y="828699"/>
                </a:cubicBezTo>
                <a:cubicBezTo>
                  <a:pt x="1657396" y="1286377"/>
                  <a:pt x="1286375" y="1657398"/>
                  <a:pt x="828698" y="1657398"/>
                </a:cubicBezTo>
                <a:cubicBezTo>
                  <a:pt x="371021" y="1657398"/>
                  <a:pt x="0" y="1286377"/>
                  <a:pt x="0" y="828699"/>
                </a:cubicBezTo>
                <a:cubicBezTo>
                  <a:pt x="0" y="371021"/>
                  <a:pt x="371021" y="0"/>
                  <a:pt x="82869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xmlns="" id="{7F6BB1F5-A882-400D-B9CE-FBB14D0908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55936" y="1956641"/>
            <a:ext cx="2944723" cy="2944723"/>
          </a:xfrm>
          <a:custGeom>
            <a:avLst/>
            <a:gdLst>
              <a:gd name="connsiteX0" fmla="*/ 1472362 w 2944723"/>
              <a:gd name="connsiteY0" fmla="*/ 0 h 2944723"/>
              <a:gd name="connsiteX1" fmla="*/ 2513239 w 2944723"/>
              <a:gd name="connsiteY1" fmla="*/ 431484 h 2944723"/>
              <a:gd name="connsiteX2" fmla="*/ 2944723 w 2944723"/>
              <a:gd name="connsiteY2" fmla="*/ 1472362 h 2944723"/>
              <a:gd name="connsiteX3" fmla="*/ 2513239 w 2944723"/>
              <a:gd name="connsiteY3" fmla="*/ 2513239 h 2944723"/>
              <a:gd name="connsiteX4" fmla="*/ 1472362 w 2944723"/>
              <a:gd name="connsiteY4" fmla="*/ 2944723 h 2944723"/>
              <a:gd name="connsiteX5" fmla="*/ 431484 w 2944723"/>
              <a:gd name="connsiteY5" fmla="*/ 2513239 h 2944723"/>
              <a:gd name="connsiteX6" fmla="*/ 0 w 2944723"/>
              <a:gd name="connsiteY6" fmla="*/ 1472362 h 2944723"/>
              <a:gd name="connsiteX7" fmla="*/ 431484 w 2944723"/>
              <a:gd name="connsiteY7" fmla="*/ 431484 h 2944723"/>
              <a:gd name="connsiteX8" fmla="*/ 1472362 w 2944723"/>
              <a:gd name="connsiteY8" fmla="*/ 0 h 294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44723" h="2944723">
                <a:moveTo>
                  <a:pt x="1472362" y="0"/>
                </a:moveTo>
                <a:cubicBezTo>
                  <a:pt x="1865673" y="0"/>
                  <a:pt x="2235263" y="152417"/>
                  <a:pt x="2513239" y="431484"/>
                </a:cubicBezTo>
                <a:cubicBezTo>
                  <a:pt x="2791352" y="709460"/>
                  <a:pt x="2944723" y="1079050"/>
                  <a:pt x="2944723" y="1472362"/>
                </a:cubicBezTo>
                <a:cubicBezTo>
                  <a:pt x="2944723" y="1865673"/>
                  <a:pt x="2791352" y="2235263"/>
                  <a:pt x="2513239" y="2513239"/>
                </a:cubicBezTo>
                <a:cubicBezTo>
                  <a:pt x="2235263" y="2791352"/>
                  <a:pt x="1865673" y="2944723"/>
                  <a:pt x="1472362" y="2944723"/>
                </a:cubicBezTo>
                <a:cubicBezTo>
                  <a:pt x="1079050" y="2944723"/>
                  <a:pt x="709460" y="2791352"/>
                  <a:pt x="431484" y="2513239"/>
                </a:cubicBezTo>
                <a:cubicBezTo>
                  <a:pt x="153371" y="2235263"/>
                  <a:pt x="0" y="1865673"/>
                  <a:pt x="0" y="1472362"/>
                </a:cubicBezTo>
                <a:cubicBezTo>
                  <a:pt x="0" y="1079050"/>
                  <a:pt x="153371" y="709460"/>
                  <a:pt x="431484" y="431484"/>
                </a:cubicBezTo>
                <a:cubicBezTo>
                  <a:pt x="709460" y="153371"/>
                  <a:pt x="1079050" y="0"/>
                  <a:pt x="147236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xmlns="" id="{71CBCDE1-924D-4270-ADB6-9D4135B76F5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2071" y="2804248"/>
            <a:ext cx="1238078" cy="1238078"/>
          </a:xfrm>
          <a:custGeom>
            <a:avLst/>
            <a:gdLst>
              <a:gd name="connsiteX0" fmla="*/ 619039 w 1238078"/>
              <a:gd name="connsiteY0" fmla="*/ 0 h 1238078"/>
              <a:gd name="connsiteX1" fmla="*/ 1238078 w 1238078"/>
              <a:gd name="connsiteY1" fmla="*/ 619039 h 1238078"/>
              <a:gd name="connsiteX2" fmla="*/ 619039 w 1238078"/>
              <a:gd name="connsiteY2" fmla="*/ 1238078 h 1238078"/>
              <a:gd name="connsiteX3" fmla="*/ 0 w 1238078"/>
              <a:gd name="connsiteY3" fmla="*/ 619039 h 1238078"/>
              <a:gd name="connsiteX4" fmla="*/ 619039 w 1238078"/>
              <a:gd name="connsiteY4" fmla="*/ 0 h 123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078" h="1238078">
                <a:moveTo>
                  <a:pt x="619039" y="0"/>
                </a:moveTo>
                <a:cubicBezTo>
                  <a:pt x="960925" y="0"/>
                  <a:pt x="1238078" y="277153"/>
                  <a:pt x="1238078" y="619039"/>
                </a:cubicBezTo>
                <a:cubicBezTo>
                  <a:pt x="1238078" y="960925"/>
                  <a:pt x="960925" y="1238078"/>
                  <a:pt x="619039" y="1238078"/>
                </a:cubicBezTo>
                <a:cubicBezTo>
                  <a:pt x="277153" y="1238078"/>
                  <a:pt x="0" y="960925"/>
                  <a:pt x="0" y="619039"/>
                </a:cubicBezTo>
                <a:cubicBezTo>
                  <a:pt x="0" y="277153"/>
                  <a:pt x="277153" y="0"/>
                  <a:pt x="619039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xmlns="" id="{437DD098-0D39-4D51-925F-89BF3AF391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41565" y="2394729"/>
            <a:ext cx="2070447" cy="2070447"/>
          </a:xfrm>
          <a:custGeom>
            <a:avLst/>
            <a:gdLst>
              <a:gd name="connsiteX0" fmla="*/ 1035224 w 2070447"/>
              <a:gd name="connsiteY0" fmla="*/ 0 h 2070447"/>
              <a:gd name="connsiteX1" fmla="*/ 1767548 w 2070447"/>
              <a:gd name="connsiteY1" fmla="*/ 302899 h 2070447"/>
              <a:gd name="connsiteX2" fmla="*/ 2070447 w 2070447"/>
              <a:gd name="connsiteY2" fmla="*/ 1035224 h 2070447"/>
              <a:gd name="connsiteX3" fmla="*/ 1767548 w 2070447"/>
              <a:gd name="connsiteY3" fmla="*/ 1767548 h 2070447"/>
              <a:gd name="connsiteX4" fmla="*/ 1035224 w 2070447"/>
              <a:gd name="connsiteY4" fmla="*/ 2070447 h 2070447"/>
              <a:gd name="connsiteX5" fmla="*/ 302899 w 2070447"/>
              <a:gd name="connsiteY5" fmla="*/ 1767548 h 2070447"/>
              <a:gd name="connsiteX6" fmla="*/ 0 w 2070447"/>
              <a:gd name="connsiteY6" fmla="*/ 1035224 h 2070447"/>
              <a:gd name="connsiteX7" fmla="*/ 302899 w 2070447"/>
              <a:gd name="connsiteY7" fmla="*/ 302899 h 2070447"/>
              <a:gd name="connsiteX8" fmla="*/ 1035224 w 2070447"/>
              <a:gd name="connsiteY8" fmla="*/ 0 h 207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447" h="2070447">
                <a:moveTo>
                  <a:pt x="1035224" y="0"/>
                </a:moveTo>
                <a:cubicBezTo>
                  <a:pt x="1312338" y="0"/>
                  <a:pt x="1572390" y="107644"/>
                  <a:pt x="1767548" y="302899"/>
                </a:cubicBezTo>
                <a:cubicBezTo>
                  <a:pt x="1962803" y="498058"/>
                  <a:pt x="2070447" y="758110"/>
                  <a:pt x="2070447" y="1035224"/>
                </a:cubicBezTo>
                <a:cubicBezTo>
                  <a:pt x="2070447" y="1312338"/>
                  <a:pt x="1962803" y="1572390"/>
                  <a:pt x="1767548" y="1767548"/>
                </a:cubicBezTo>
                <a:cubicBezTo>
                  <a:pt x="1571431" y="1962803"/>
                  <a:pt x="1312338" y="2070447"/>
                  <a:pt x="1035224" y="2070447"/>
                </a:cubicBezTo>
                <a:cubicBezTo>
                  <a:pt x="758110" y="2070447"/>
                  <a:pt x="498058" y="1963762"/>
                  <a:pt x="302899" y="1767548"/>
                </a:cubicBezTo>
                <a:cubicBezTo>
                  <a:pt x="107644" y="1571431"/>
                  <a:pt x="0" y="1312338"/>
                  <a:pt x="0" y="1035224"/>
                </a:cubicBezTo>
                <a:cubicBezTo>
                  <a:pt x="0" y="758110"/>
                  <a:pt x="106686" y="498058"/>
                  <a:pt x="302899" y="302899"/>
                </a:cubicBezTo>
                <a:cubicBezTo>
                  <a:pt x="499016" y="107644"/>
                  <a:pt x="758110" y="0"/>
                  <a:pt x="1035224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1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xmlns="" id="{362ADB60-3413-544D-A2AB-05C462B14100}"/>
              </a:ext>
            </a:extLst>
          </p:cNvPr>
          <p:cNvSpPr/>
          <p:nvPr/>
        </p:nvSpPr>
        <p:spPr>
          <a:xfrm>
            <a:off x="516078" y="677115"/>
            <a:ext cx="3655186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12353" y="19810"/>
                </a:moveTo>
                <a:cubicBezTo>
                  <a:pt x="12353" y="19318"/>
                  <a:pt x="12905" y="18889"/>
                  <a:pt x="13704" y="18756"/>
                </a:cubicBezTo>
                <a:cubicBezTo>
                  <a:pt x="18257" y="18004"/>
                  <a:pt x="21600" y="15535"/>
                  <a:pt x="21600" y="12601"/>
                </a:cubicBezTo>
                <a:cubicBezTo>
                  <a:pt x="21600" y="9667"/>
                  <a:pt x="18257" y="7199"/>
                  <a:pt x="13704" y="6447"/>
                </a:cubicBezTo>
                <a:cubicBezTo>
                  <a:pt x="12905" y="6314"/>
                  <a:pt x="12353" y="5885"/>
                  <a:pt x="12353" y="5393"/>
                </a:cubicBezTo>
                <a:lnTo>
                  <a:pt x="12353" y="5057"/>
                </a:lnTo>
                <a:cubicBezTo>
                  <a:pt x="12353" y="4707"/>
                  <a:pt x="12640" y="4385"/>
                  <a:pt x="13119" y="4175"/>
                </a:cubicBezTo>
                <a:cubicBezTo>
                  <a:pt x="14087" y="3752"/>
                  <a:pt x="14711" y="3077"/>
                  <a:pt x="14711" y="2312"/>
                </a:cubicBezTo>
                <a:cubicBezTo>
                  <a:pt x="14711" y="1035"/>
                  <a:pt x="12927" y="-10"/>
                  <a:pt x="10761" y="0"/>
                </a:cubicBezTo>
                <a:cubicBezTo>
                  <a:pt x="8616" y="13"/>
                  <a:pt x="6889" y="1041"/>
                  <a:pt x="6889" y="2312"/>
                </a:cubicBezTo>
                <a:cubicBezTo>
                  <a:pt x="6889" y="3080"/>
                  <a:pt x="7519" y="3759"/>
                  <a:pt x="8498" y="4182"/>
                </a:cubicBezTo>
                <a:cubicBezTo>
                  <a:pt x="8971" y="4385"/>
                  <a:pt x="9247" y="4714"/>
                  <a:pt x="9247" y="5060"/>
                </a:cubicBezTo>
                <a:lnTo>
                  <a:pt x="9247" y="5389"/>
                </a:lnTo>
                <a:cubicBezTo>
                  <a:pt x="9247" y="5882"/>
                  <a:pt x="8695" y="6311"/>
                  <a:pt x="7896" y="6444"/>
                </a:cubicBezTo>
                <a:cubicBezTo>
                  <a:pt x="3343" y="7196"/>
                  <a:pt x="0" y="9664"/>
                  <a:pt x="0" y="12598"/>
                </a:cubicBezTo>
                <a:cubicBezTo>
                  <a:pt x="0" y="15532"/>
                  <a:pt x="3343" y="18001"/>
                  <a:pt x="7896" y="18752"/>
                </a:cubicBezTo>
                <a:cubicBezTo>
                  <a:pt x="8695" y="18885"/>
                  <a:pt x="9247" y="19315"/>
                  <a:pt x="9247" y="19807"/>
                </a:cubicBezTo>
                <a:lnTo>
                  <a:pt x="9247" y="21590"/>
                </a:lnTo>
                <a:lnTo>
                  <a:pt x="12353" y="21590"/>
                </a:lnTo>
                <a:lnTo>
                  <a:pt x="12353" y="1981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CE6A8E8E-C7AD-6D43-99D6-70097DB32BA4}"/>
              </a:ext>
            </a:extLst>
          </p:cNvPr>
          <p:cNvSpPr/>
          <p:nvPr/>
        </p:nvSpPr>
        <p:spPr>
          <a:xfrm>
            <a:off x="8020736" y="677115"/>
            <a:ext cx="3655186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12353" y="19810"/>
                </a:moveTo>
                <a:cubicBezTo>
                  <a:pt x="12353" y="19318"/>
                  <a:pt x="12905" y="18889"/>
                  <a:pt x="13704" y="18756"/>
                </a:cubicBezTo>
                <a:cubicBezTo>
                  <a:pt x="18257" y="18004"/>
                  <a:pt x="21600" y="15535"/>
                  <a:pt x="21600" y="12601"/>
                </a:cubicBezTo>
                <a:cubicBezTo>
                  <a:pt x="21600" y="9667"/>
                  <a:pt x="18257" y="7199"/>
                  <a:pt x="13704" y="6447"/>
                </a:cubicBezTo>
                <a:cubicBezTo>
                  <a:pt x="12905" y="6314"/>
                  <a:pt x="12353" y="5885"/>
                  <a:pt x="12353" y="5393"/>
                </a:cubicBezTo>
                <a:lnTo>
                  <a:pt x="12353" y="5057"/>
                </a:lnTo>
                <a:cubicBezTo>
                  <a:pt x="12353" y="4707"/>
                  <a:pt x="12640" y="4385"/>
                  <a:pt x="13119" y="4175"/>
                </a:cubicBezTo>
                <a:cubicBezTo>
                  <a:pt x="14087" y="3752"/>
                  <a:pt x="14711" y="3077"/>
                  <a:pt x="14711" y="2312"/>
                </a:cubicBezTo>
                <a:cubicBezTo>
                  <a:pt x="14711" y="1035"/>
                  <a:pt x="12927" y="-10"/>
                  <a:pt x="10761" y="0"/>
                </a:cubicBezTo>
                <a:cubicBezTo>
                  <a:pt x="8616" y="13"/>
                  <a:pt x="6889" y="1041"/>
                  <a:pt x="6889" y="2312"/>
                </a:cubicBezTo>
                <a:cubicBezTo>
                  <a:pt x="6889" y="3080"/>
                  <a:pt x="7519" y="3759"/>
                  <a:pt x="8498" y="4182"/>
                </a:cubicBezTo>
                <a:cubicBezTo>
                  <a:pt x="8971" y="4385"/>
                  <a:pt x="9247" y="4714"/>
                  <a:pt x="9247" y="5060"/>
                </a:cubicBezTo>
                <a:lnTo>
                  <a:pt x="9247" y="5389"/>
                </a:lnTo>
                <a:cubicBezTo>
                  <a:pt x="9247" y="5882"/>
                  <a:pt x="8695" y="6311"/>
                  <a:pt x="7896" y="6444"/>
                </a:cubicBezTo>
                <a:cubicBezTo>
                  <a:pt x="3343" y="7196"/>
                  <a:pt x="0" y="9664"/>
                  <a:pt x="0" y="12598"/>
                </a:cubicBezTo>
                <a:cubicBezTo>
                  <a:pt x="0" y="15532"/>
                  <a:pt x="3343" y="18001"/>
                  <a:pt x="7896" y="18752"/>
                </a:cubicBezTo>
                <a:cubicBezTo>
                  <a:pt x="8695" y="18885"/>
                  <a:pt x="9247" y="19315"/>
                  <a:pt x="9247" y="19807"/>
                </a:cubicBezTo>
                <a:lnTo>
                  <a:pt x="9247" y="21590"/>
                </a:lnTo>
                <a:lnTo>
                  <a:pt x="12353" y="21590"/>
                </a:lnTo>
                <a:lnTo>
                  <a:pt x="12353" y="1981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C7BC31D5-4489-7140-A078-5247735A432B}"/>
              </a:ext>
            </a:extLst>
          </p:cNvPr>
          <p:cNvSpPr/>
          <p:nvPr/>
        </p:nvSpPr>
        <p:spPr>
          <a:xfrm>
            <a:off x="4268407" y="0"/>
            <a:ext cx="3655186" cy="618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0" extrusionOk="0">
                <a:moveTo>
                  <a:pt x="9247" y="1780"/>
                </a:moveTo>
                <a:cubicBezTo>
                  <a:pt x="9247" y="2272"/>
                  <a:pt x="8695" y="2701"/>
                  <a:pt x="7896" y="2834"/>
                </a:cubicBezTo>
                <a:cubicBezTo>
                  <a:pt x="3343" y="3586"/>
                  <a:pt x="0" y="6055"/>
                  <a:pt x="0" y="8989"/>
                </a:cubicBezTo>
                <a:cubicBezTo>
                  <a:pt x="0" y="11923"/>
                  <a:pt x="3343" y="14391"/>
                  <a:pt x="7896" y="15143"/>
                </a:cubicBezTo>
                <a:cubicBezTo>
                  <a:pt x="8695" y="15276"/>
                  <a:pt x="9247" y="15705"/>
                  <a:pt x="9247" y="16197"/>
                </a:cubicBezTo>
                <a:lnTo>
                  <a:pt x="9247" y="16533"/>
                </a:lnTo>
                <a:cubicBezTo>
                  <a:pt x="9247" y="16883"/>
                  <a:pt x="8960" y="17205"/>
                  <a:pt x="8481" y="17415"/>
                </a:cubicBezTo>
                <a:cubicBezTo>
                  <a:pt x="7513" y="17838"/>
                  <a:pt x="6889" y="18513"/>
                  <a:pt x="6889" y="19278"/>
                </a:cubicBezTo>
                <a:cubicBezTo>
                  <a:pt x="6889" y="20555"/>
                  <a:pt x="8673" y="21600"/>
                  <a:pt x="10839" y="21590"/>
                </a:cubicBezTo>
                <a:cubicBezTo>
                  <a:pt x="12984" y="21577"/>
                  <a:pt x="14711" y="20549"/>
                  <a:pt x="14711" y="19278"/>
                </a:cubicBezTo>
                <a:cubicBezTo>
                  <a:pt x="14711" y="18510"/>
                  <a:pt x="14081" y="17831"/>
                  <a:pt x="13102" y="17408"/>
                </a:cubicBezTo>
                <a:cubicBezTo>
                  <a:pt x="12629" y="17205"/>
                  <a:pt x="12353" y="16876"/>
                  <a:pt x="12353" y="16530"/>
                </a:cubicBezTo>
                <a:lnTo>
                  <a:pt x="12353" y="16201"/>
                </a:lnTo>
                <a:cubicBezTo>
                  <a:pt x="12353" y="15708"/>
                  <a:pt x="12905" y="15279"/>
                  <a:pt x="13704" y="15146"/>
                </a:cubicBezTo>
                <a:cubicBezTo>
                  <a:pt x="18257" y="14394"/>
                  <a:pt x="21600" y="11926"/>
                  <a:pt x="21600" y="8992"/>
                </a:cubicBezTo>
                <a:cubicBezTo>
                  <a:pt x="21600" y="6058"/>
                  <a:pt x="18257" y="3589"/>
                  <a:pt x="13704" y="2838"/>
                </a:cubicBezTo>
                <a:cubicBezTo>
                  <a:pt x="12905" y="2705"/>
                  <a:pt x="12353" y="2275"/>
                  <a:pt x="12353" y="1783"/>
                </a:cubicBezTo>
                <a:lnTo>
                  <a:pt x="12353" y="0"/>
                </a:lnTo>
                <a:lnTo>
                  <a:pt x="9247" y="0"/>
                </a:lnTo>
                <a:lnTo>
                  <a:pt x="9247" y="178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0E7DBC77-F91B-CC4E-BE05-6C97F0044633}"/>
              </a:ext>
            </a:extLst>
          </p:cNvPr>
          <p:cNvSpPr/>
          <p:nvPr/>
        </p:nvSpPr>
        <p:spPr>
          <a:xfrm>
            <a:off x="668457" y="2600897"/>
            <a:ext cx="3367570" cy="3367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1" y="15003"/>
                </a:moveTo>
                <a:cubicBezTo>
                  <a:pt x="21313" y="13671"/>
                  <a:pt x="21600" y="12254"/>
                  <a:pt x="21600" y="10800"/>
                </a:cubicBezTo>
                <a:cubicBezTo>
                  <a:pt x="21600" y="9340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6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54"/>
                  <a:pt x="1393" y="5314"/>
                  <a:pt x="849" y="6597"/>
                </a:cubicBezTo>
                <a:cubicBezTo>
                  <a:pt x="287" y="7929"/>
                  <a:pt x="0" y="9346"/>
                  <a:pt x="0" y="10800"/>
                </a:cubicBezTo>
                <a:cubicBezTo>
                  <a:pt x="0" y="12260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54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92"/>
                  <a:pt x="20751" y="1500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87E3C193-D5A7-9F49-B7D2-08A321B92ECC}"/>
              </a:ext>
            </a:extLst>
          </p:cNvPr>
          <p:cNvSpPr/>
          <p:nvPr/>
        </p:nvSpPr>
        <p:spPr>
          <a:xfrm>
            <a:off x="8163591" y="2600897"/>
            <a:ext cx="3367570" cy="3367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1" y="15003"/>
                </a:moveTo>
                <a:cubicBezTo>
                  <a:pt x="21313" y="13671"/>
                  <a:pt x="21600" y="12254"/>
                  <a:pt x="21600" y="10800"/>
                </a:cubicBezTo>
                <a:cubicBezTo>
                  <a:pt x="21600" y="9340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0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54"/>
                  <a:pt x="1393" y="5314"/>
                  <a:pt x="849" y="6597"/>
                </a:cubicBezTo>
                <a:cubicBezTo>
                  <a:pt x="287" y="7929"/>
                  <a:pt x="0" y="9346"/>
                  <a:pt x="0" y="10800"/>
                </a:cubicBezTo>
                <a:cubicBezTo>
                  <a:pt x="0" y="12260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60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92"/>
                  <a:pt x="20751" y="1500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xmlns="" id="{5989C5E3-E314-D447-8DCF-5BC175F6AF67}"/>
              </a:ext>
            </a:extLst>
          </p:cNvPr>
          <p:cNvSpPr/>
          <p:nvPr/>
        </p:nvSpPr>
        <p:spPr>
          <a:xfrm>
            <a:off x="4401738" y="896159"/>
            <a:ext cx="3367570" cy="3367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9" y="6597"/>
                </a:moveTo>
                <a:cubicBezTo>
                  <a:pt x="287" y="7929"/>
                  <a:pt x="0" y="9346"/>
                  <a:pt x="0" y="10800"/>
                </a:cubicBezTo>
                <a:cubicBezTo>
                  <a:pt x="0" y="12254"/>
                  <a:pt x="287" y="13677"/>
                  <a:pt x="849" y="15003"/>
                </a:cubicBezTo>
                <a:cubicBezTo>
                  <a:pt x="1393" y="16292"/>
                  <a:pt x="2175" y="17446"/>
                  <a:pt x="3164" y="18436"/>
                </a:cubicBezTo>
                <a:cubicBezTo>
                  <a:pt x="4154" y="19425"/>
                  <a:pt x="5314" y="20207"/>
                  <a:pt x="6597" y="20751"/>
                </a:cubicBezTo>
                <a:cubicBezTo>
                  <a:pt x="7929" y="21313"/>
                  <a:pt x="9346" y="21600"/>
                  <a:pt x="10800" y="21600"/>
                </a:cubicBezTo>
                <a:cubicBezTo>
                  <a:pt x="12260" y="21600"/>
                  <a:pt x="13677" y="21313"/>
                  <a:pt x="15003" y="20751"/>
                </a:cubicBezTo>
                <a:cubicBezTo>
                  <a:pt x="16292" y="20207"/>
                  <a:pt x="17446" y="19425"/>
                  <a:pt x="18436" y="18436"/>
                </a:cubicBezTo>
                <a:cubicBezTo>
                  <a:pt x="19425" y="17446"/>
                  <a:pt x="20207" y="16286"/>
                  <a:pt x="20751" y="15003"/>
                </a:cubicBezTo>
                <a:cubicBezTo>
                  <a:pt x="21313" y="13671"/>
                  <a:pt x="21600" y="12254"/>
                  <a:pt x="21600" y="10800"/>
                </a:cubicBezTo>
                <a:cubicBezTo>
                  <a:pt x="21600" y="9346"/>
                  <a:pt x="21313" y="7923"/>
                  <a:pt x="20751" y="6597"/>
                </a:cubicBezTo>
                <a:cubicBezTo>
                  <a:pt x="20207" y="5308"/>
                  <a:pt x="19425" y="4154"/>
                  <a:pt x="18436" y="3164"/>
                </a:cubicBezTo>
                <a:cubicBezTo>
                  <a:pt x="17446" y="2175"/>
                  <a:pt x="16286" y="1393"/>
                  <a:pt x="15003" y="849"/>
                </a:cubicBezTo>
                <a:cubicBezTo>
                  <a:pt x="13671" y="287"/>
                  <a:pt x="12254" y="0"/>
                  <a:pt x="10800" y="0"/>
                </a:cubicBezTo>
                <a:cubicBezTo>
                  <a:pt x="9340" y="0"/>
                  <a:pt x="7923" y="287"/>
                  <a:pt x="6597" y="849"/>
                </a:cubicBezTo>
                <a:cubicBezTo>
                  <a:pt x="5308" y="1393"/>
                  <a:pt x="4154" y="2175"/>
                  <a:pt x="3164" y="3164"/>
                </a:cubicBezTo>
                <a:cubicBezTo>
                  <a:pt x="2175" y="4160"/>
                  <a:pt x="1393" y="5314"/>
                  <a:pt x="849" y="659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55B4D5-419B-4D4C-9CA3-EC85BF18C94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88E997-DEDB-344B-A423-1ADDF436E3B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773680" y="6356356"/>
            <a:ext cx="6644640" cy="365125"/>
          </a:xfrm>
        </p:spPr>
        <p:txBody>
          <a:bodyPr/>
          <a:lstStyle/>
          <a:p>
            <a:r>
              <a:rPr lang="en-GB" dirty="0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BB3FC7-69EE-7540-BD7E-7C68F9D717D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0ED3F666-917F-5C4D-AE8F-8787BF05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1411" y="3690330"/>
            <a:ext cx="2998270" cy="42447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BAAAC5F2-7221-A246-9806-8D7FE45CE3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083" y="4165600"/>
            <a:ext cx="2552270" cy="168910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599ACBBD-C55C-6C48-801A-3F180B24C74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21168" y="3015043"/>
            <a:ext cx="253729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9DCBA392-75E7-D242-9DB5-ADD71A448CC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81091" y="1922490"/>
            <a:ext cx="2998270" cy="42447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2CA0A681-0129-CF4D-83B2-97C6A04563A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79763" y="2397760"/>
            <a:ext cx="2552270" cy="168910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DC9EA66A-3F2F-C94C-9CA9-5646A86C1E8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10848" y="1247203"/>
            <a:ext cx="253729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1BB6CCFE-0614-A84C-A24A-64DADB410A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50451" y="3639530"/>
            <a:ext cx="2998270" cy="42447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18605C61-20BC-AC42-B781-1884E83B2E3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49123" y="4114800"/>
            <a:ext cx="2552270" cy="168910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C61A8570-001E-A240-A60A-A03072D5FB9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80208" y="2964243"/>
            <a:ext cx="253729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5" name="Freeform 22">
            <a:extLst>
              <a:ext uri="{FF2B5EF4-FFF2-40B4-BE49-F238E27FC236}">
                <a16:creationId xmlns:a16="http://schemas.microsoft.com/office/drawing/2014/main" xmlns="" id="{3908C63C-5B51-4178-B630-4B9135307F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30345" y="829494"/>
            <a:ext cx="1033272" cy="1033272"/>
          </a:xfrm>
          <a:custGeom>
            <a:avLst/>
            <a:gdLst>
              <a:gd name="connsiteX0" fmla="*/ 518088 w 1036176"/>
              <a:gd name="connsiteY0" fmla="*/ 0 h 1036176"/>
              <a:gd name="connsiteX1" fmla="*/ 1036176 w 1036176"/>
              <a:gd name="connsiteY1" fmla="*/ 518088 h 1036176"/>
              <a:gd name="connsiteX2" fmla="*/ 518088 w 1036176"/>
              <a:gd name="connsiteY2" fmla="*/ 1036176 h 1036176"/>
              <a:gd name="connsiteX3" fmla="*/ 0 w 1036176"/>
              <a:gd name="connsiteY3" fmla="*/ 518088 h 1036176"/>
              <a:gd name="connsiteX4" fmla="*/ 518088 w 1036176"/>
              <a:gd name="connsiteY4" fmla="*/ 0 h 10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176" h="1036176">
                <a:moveTo>
                  <a:pt x="518088" y="0"/>
                </a:moveTo>
                <a:cubicBezTo>
                  <a:pt x="804220" y="0"/>
                  <a:pt x="1036176" y="231956"/>
                  <a:pt x="1036176" y="518088"/>
                </a:cubicBezTo>
                <a:cubicBezTo>
                  <a:pt x="1036176" y="804220"/>
                  <a:pt x="804220" y="1036176"/>
                  <a:pt x="518088" y="1036176"/>
                </a:cubicBezTo>
                <a:cubicBezTo>
                  <a:pt x="231956" y="1036176"/>
                  <a:pt x="0" y="804220"/>
                  <a:pt x="0" y="518088"/>
                </a:cubicBezTo>
                <a:cubicBezTo>
                  <a:pt x="0" y="231956"/>
                  <a:pt x="231956" y="0"/>
                  <a:pt x="51808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xmlns="" id="{3CB2CAEC-2751-4224-8127-C8B7F1F1C7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63627" y="5000865"/>
            <a:ext cx="1033272" cy="1033272"/>
          </a:xfrm>
          <a:custGeom>
            <a:avLst/>
            <a:gdLst>
              <a:gd name="connsiteX0" fmla="*/ 518088 w 1036176"/>
              <a:gd name="connsiteY0" fmla="*/ 0 h 1036176"/>
              <a:gd name="connsiteX1" fmla="*/ 1036176 w 1036176"/>
              <a:gd name="connsiteY1" fmla="*/ 518088 h 1036176"/>
              <a:gd name="connsiteX2" fmla="*/ 518088 w 1036176"/>
              <a:gd name="connsiteY2" fmla="*/ 1036176 h 1036176"/>
              <a:gd name="connsiteX3" fmla="*/ 0 w 1036176"/>
              <a:gd name="connsiteY3" fmla="*/ 518088 h 1036176"/>
              <a:gd name="connsiteX4" fmla="*/ 518088 w 1036176"/>
              <a:gd name="connsiteY4" fmla="*/ 0 h 10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176" h="1036176">
                <a:moveTo>
                  <a:pt x="518088" y="0"/>
                </a:moveTo>
                <a:cubicBezTo>
                  <a:pt x="804220" y="0"/>
                  <a:pt x="1036176" y="231956"/>
                  <a:pt x="1036176" y="518088"/>
                </a:cubicBezTo>
                <a:cubicBezTo>
                  <a:pt x="1036176" y="804220"/>
                  <a:pt x="804220" y="1036176"/>
                  <a:pt x="518088" y="1036176"/>
                </a:cubicBezTo>
                <a:cubicBezTo>
                  <a:pt x="231956" y="1036176"/>
                  <a:pt x="0" y="804220"/>
                  <a:pt x="0" y="518088"/>
                </a:cubicBezTo>
                <a:cubicBezTo>
                  <a:pt x="0" y="231956"/>
                  <a:pt x="231956" y="0"/>
                  <a:pt x="51808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Freeform 24">
            <a:extLst>
              <a:ext uri="{FF2B5EF4-FFF2-40B4-BE49-F238E27FC236}">
                <a16:creationId xmlns:a16="http://schemas.microsoft.com/office/drawing/2014/main" xmlns="" id="{379FA084-DDC5-457B-BD37-CF082A7129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25479" y="829494"/>
            <a:ext cx="1033272" cy="1033272"/>
          </a:xfrm>
          <a:custGeom>
            <a:avLst/>
            <a:gdLst>
              <a:gd name="connsiteX0" fmla="*/ 518088 w 1036176"/>
              <a:gd name="connsiteY0" fmla="*/ 0 h 1036176"/>
              <a:gd name="connsiteX1" fmla="*/ 1036176 w 1036176"/>
              <a:gd name="connsiteY1" fmla="*/ 518088 h 1036176"/>
              <a:gd name="connsiteX2" fmla="*/ 518088 w 1036176"/>
              <a:gd name="connsiteY2" fmla="*/ 1036176 h 1036176"/>
              <a:gd name="connsiteX3" fmla="*/ 0 w 1036176"/>
              <a:gd name="connsiteY3" fmla="*/ 518088 h 1036176"/>
              <a:gd name="connsiteX4" fmla="*/ 518088 w 1036176"/>
              <a:gd name="connsiteY4" fmla="*/ 0 h 10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6176" h="1036176">
                <a:moveTo>
                  <a:pt x="518088" y="0"/>
                </a:moveTo>
                <a:cubicBezTo>
                  <a:pt x="804220" y="0"/>
                  <a:pt x="1036176" y="231956"/>
                  <a:pt x="1036176" y="518088"/>
                </a:cubicBezTo>
                <a:cubicBezTo>
                  <a:pt x="1036176" y="804220"/>
                  <a:pt x="804220" y="1036176"/>
                  <a:pt x="518088" y="1036176"/>
                </a:cubicBezTo>
                <a:cubicBezTo>
                  <a:pt x="231956" y="1036176"/>
                  <a:pt x="0" y="804220"/>
                  <a:pt x="0" y="518088"/>
                </a:cubicBezTo>
                <a:cubicBezTo>
                  <a:pt x="0" y="231956"/>
                  <a:pt x="231956" y="0"/>
                  <a:pt x="51808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94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A4351B47-B560-234C-8063-A5ADCC7361BA}"/>
              </a:ext>
            </a:extLst>
          </p:cNvPr>
          <p:cNvSpPr/>
          <p:nvPr/>
        </p:nvSpPr>
        <p:spPr>
          <a:xfrm>
            <a:off x="9790341" y="1552360"/>
            <a:ext cx="2217110" cy="221711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E2994C28-D525-464B-A378-182F4FCCFB3F}"/>
              </a:ext>
            </a:extLst>
          </p:cNvPr>
          <p:cNvSpPr/>
          <p:nvPr/>
        </p:nvSpPr>
        <p:spPr>
          <a:xfrm>
            <a:off x="0" y="0"/>
            <a:ext cx="12190308" cy="685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96" y="10175"/>
                </a:moveTo>
                <a:cubicBezTo>
                  <a:pt x="19459" y="8927"/>
                  <a:pt x="20604" y="7352"/>
                  <a:pt x="21600" y="5519"/>
                </a:cubicBezTo>
                <a:lnTo>
                  <a:pt x="21600" y="0"/>
                </a:lnTo>
                <a:lnTo>
                  <a:pt x="0" y="0"/>
                </a:lnTo>
                <a:lnTo>
                  <a:pt x="0" y="4223"/>
                </a:lnTo>
                <a:cubicBezTo>
                  <a:pt x="979" y="6284"/>
                  <a:pt x="2135" y="8072"/>
                  <a:pt x="3427" y="9509"/>
                </a:cubicBezTo>
                <a:cubicBezTo>
                  <a:pt x="4008" y="10154"/>
                  <a:pt x="4246" y="11443"/>
                  <a:pt x="3993" y="12574"/>
                </a:cubicBezTo>
                <a:lnTo>
                  <a:pt x="3993" y="12574"/>
                </a:lnTo>
                <a:cubicBezTo>
                  <a:pt x="3826" y="13318"/>
                  <a:pt x="3471" y="13882"/>
                  <a:pt x="3036" y="14080"/>
                </a:cubicBezTo>
                <a:cubicBezTo>
                  <a:pt x="1723" y="14677"/>
                  <a:pt x="805" y="17032"/>
                  <a:pt x="1124" y="19650"/>
                </a:cubicBezTo>
                <a:cubicBezTo>
                  <a:pt x="1207" y="20328"/>
                  <a:pt x="1419" y="21012"/>
                  <a:pt x="1706" y="21594"/>
                </a:cubicBezTo>
                <a:lnTo>
                  <a:pt x="5710" y="21594"/>
                </a:lnTo>
                <a:cubicBezTo>
                  <a:pt x="6090" y="20784"/>
                  <a:pt x="6318" y="19743"/>
                  <a:pt x="6318" y="18606"/>
                </a:cubicBezTo>
                <a:cubicBezTo>
                  <a:pt x="6318" y="17704"/>
                  <a:pt x="6175" y="16861"/>
                  <a:pt x="5925" y="16147"/>
                </a:cubicBezTo>
                <a:cubicBezTo>
                  <a:pt x="5695" y="15487"/>
                  <a:pt x="5658" y="14671"/>
                  <a:pt x="5827" y="13957"/>
                </a:cubicBezTo>
                <a:cubicBezTo>
                  <a:pt x="6087" y="12862"/>
                  <a:pt x="6758" y="12268"/>
                  <a:pt x="7405" y="12571"/>
                </a:cubicBezTo>
                <a:cubicBezTo>
                  <a:pt x="7876" y="12793"/>
                  <a:pt x="8357" y="12973"/>
                  <a:pt x="8846" y="13111"/>
                </a:cubicBezTo>
                <a:cubicBezTo>
                  <a:pt x="9361" y="13255"/>
                  <a:pt x="9742" y="14044"/>
                  <a:pt x="9749" y="14971"/>
                </a:cubicBezTo>
                <a:cubicBezTo>
                  <a:pt x="9749" y="14986"/>
                  <a:pt x="9749" y="14998"/>
                  <a:pt x="9749" y="15013"/>
                </a:cubicBezTo>
                <a:cubicBezTo>
                  <a:pt x="9754" y="15649"/>
                  <a:pt x="9577" y="16243"/>
                  <a:pt x="9285" y="16609"/>
                </a:cubicBezTo>
                <a:cubicBezTo>
                  <a:pt x="8610" y="17458"/>
                  <a:pt x="8169" y="18858"/>
                  <a:pt x="8173" y="20442"/>
                </a:cubicBezTo>
                <a:cubicBezTo>
                  <a:pt x="8173" y="20841"/>
                  <a:pt x="8203" y="21228"/>
                  <a:pt x="8255" y="21597"/>
                </a:cubicBezTo>
                <a:lnTo>
                  <a:pt x="13346" y="21597"/>
                </a:lnTo>
                <a:cubicBezTo>
                  <a:pt x="13400" y="21222"/>
                  <a:pt x="13429" y="20829"/>
                  <a:pt x="13429" y="20427"/>
                </a:cubicBezTo>
                <a:cubicBezTo>
                  <a:pt x="13429" y="18762"/>
                  <a:pt x="12940" y="17302"/>
                  <a:pt x="12202" y="16474"/>
                </a:cubicBezTo>
                <a:cubicBezTo>
                  <a:pt x="11920" y="16159"/>
                  <a:pt x="11742" y="15613"/>
                  <a:pt x="11738" y="15022"/>
                </a:cubicBezTo>
                <a:cubicBezTo>
                  <a:pt x="11735" y="14134"/>
                  <a:pt x="12111" y="13387"/>
                  <a:pt x="12606" y="13300"/>
                </a:cubicBezTo>
                <a:cubicBezTo>
                  <a:pt x="13228" y="13189"/>
                  <a:pt x="13838" y="13006"/>
                  <a:pt x="14435" y="12760"/>
                </a:cubicBezTo>
                <a:cubicBezTo>
                  <a:pt x="15004" y="12526"/>
                  <a:pt x="15586" y="13054"/>
                  <a:pt x="15812" y="14011"/>
                </a:cubicBezTo>
                <a:lnTo>
                  <a:pt x="15832" y="14095"/>
                </a:lnTo>
                <a:cubicBezTo>
                  <a:pt x="15987" y="14749"/>
                  <a:pt x="15945" y="15493"/>
                  <a:pt x="15729" y="16093"/>
                </a:cubicBezTo>
                <a:cubicBezTo>
                  <a:pt x="15483" y="16777"/>
                  <a:pt x="15333" y="17584"/>
                  <a:pt x="15316" y="18447"/>
                </a:cubicBezTo>
                <a:cubicBezTo>
                  <a:pt x="15292" y="19641"/>
                  <a:pt x="15527" y="20748"/>
                  <a:pt x="15927" y="21600"/>
                </a:cubicBezTo>
                <a:lnTo>
                  <a:pt x="19963" y="21600"/>
                </a:lnTo>
                <a:cubicBezTo>
                  <a:pt x="20343" y="20790"/>
                  <a:pt x="20571" y="19749"/>
                  <a:pt x="20571" y="18612"/>
                </a:cubicBezTo>
                <a:cubicBezTo>
                  <a:pt x="20571" y="16387"/>
                  <a:pt x="19695" y="14524"/>
                  <a:pt x="18524" y="14056"/>
                </a:cubicBezTo>
                <a:cubicBezTo>
                  <a:pt x="18146" y="13903"/>
                  <a:pt x="17830" y="13438"/>
                  <a:pt x="17687" y="12799"/>
                </a:cubicBezTo>
                <a:lnTo>
                  <a:pt x="17678" y="12760"/>
                </a:lnTo>
                <a:cubicBezTo>
                  <a:pt x="17459" y="11782"/>
                  <a:pt x="17683" y="10682"/>
                  <a:pt x="18196" y="10175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xmlns="" id="{5A0B8319-ABCE-F943-96E1-B2C9F6FB219D}"/>
              </a:ext>
            </a:extLst>
          </p:cNvPr>
          <p:cNvSpPr/>
          <p:nvPr/>
        </p:nvSpPr>
        <p:spPr>
          <a:xfrm>
            <a:off x="599992" y="2999959"/>
            <a:ext cx="956179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xmlns="" id="{007C3B5A-8492-8740-9A67-B49ECC344606}"/>
              </a:ext>
            </a:extLst>
          </p:cNvPr>
          <p:cNvSpPr/>
          <p:nvPr/>
        </p:nvSpPr>
        <p:spPr>
          <a:xfrm>
            <a:off x="1" y="0"/>
            <a:ext cx="12192211" cy="3976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811"/>
                </a:moveTo>
                <a:cubicBezTo>
                  <a:pt x="370" y="6281"/>
                  <a:pt x="769" y="7678"/>
                  <a:pt x="1198" y="8987"/>
                </a:cubicBezTo>
                <a:cubicBezTo>
                  <a:pt x="1834" y="10937"/>
                  <a:pt x="2533" y="12706"/>
                  <a:pt x="3277" y="14248"/>
                </a:cubicBezTo>
                <a:cubicBezTo>
                  <a:pt x="4027" y="15806"/>
                  <a:pt x="4831" y="17140"/>
                  <a:pt x="5662" y="18216"/>
                </a:cubicBezTo>
                <a:cubicBezTo>
                  <a:pt x="6509" y="19313"/>
                  <a:pt x="7397" y="20162"/>
                  <a:pt x="8298" y="20726"/>
                </a:cubicBezTo>
                <a:cubicBezTo>
                  <a:pt x="9222" y="21305"/>
                  <a:pt x="10176" y="21600"/>
                  <a:pt x="11129" y="21600"/>
                </a:cubicBezTo>
                <a:cubicBezTo>
                  <a:pt x="12082" y="21600"/>
                  <a:pt x="13034" y="21305"/>
                  <a:pt x="13960" y="20726"/>
                </a:cubicBezTo>
                <a:cubicBezTo>
                  <a:pt x="14861" y="20162"/>
                  <a:pt x="15749" y="19318"/>
                  <a:pt x="16596" y="18216"/>
                </a:cubicBezTo>
                <a:cubicBezTo>
                  <a:pt x="17427" y="17135"/>
                  <a:pt x="18231" y="15800"/>
                  <a:pt x="18981" y="14248"/>
                </a:cubicBezTo>
                <a:cubicBezTo>
                  <a:pt x="19725" y="12706"/>
                  <a:pt x="20424" y="10937"/>
                  <a:pt x="21060" y="8987"/>
                </a:cubicBezTo>
                <a:cubicBezTo>
                  <a:pt x="21246" y="8418"/>
                  <a:pt x="21425" y="7833"/>
                  <a:pt x="21600" y="7238"/>
                </a:cubicBezTo>
                <a:lnTo>
                  <a:pt x="21600" y="0"/>
                </a:lnTo>
                <a:lnTo>
                  <a:pt x="3" y="0"/>
                </a:lnTo>
                <a:lnTo>
                  <a:pt x="3" y="481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E5740-EAD8-8245-9CB9-B37760A05E7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30"/>
            <a:ext cx="10515600" cy="8379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9CC16EB9-27F4-724D-A769-6FFD603B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37" y="1381760"/>
            <a:ext cx="5913124" cy="1889760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xmlns="" id="{AF040567-C4D2-4DF7-B919-406611E095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703" y="4712316"/>
            <a:ext cx="2394252" cy="2145684"/>
          </a:xfrm>
          <a:custGeom>
            <a:avLst/>
            <a:gdLst>
              <a:gd name="connsiteX0" fmla="*/ 1197126 w 2394252"/>
              <a:gd name="connsiteY0" fmla="*/ 0 h 2145684"/>
              <a:gd name="connsiteX1" fmla="*/ 2043760 w 2394252"/>
              <a:gd name="connsiteY1" fmla="*/ 350462 h 2145684"/>
              <a:gd name="connsiteX2" fmla="*/ 2394252 w 2394252"/>
              <a:gd name="connsiteY2" fmla="*/ 1197113 h 2145684"/>
              <a:gd name="connsiteX3" fmla="*/ 2043760 w 2394252"/>
              <a:gd name="connsiteY3" fmla="*/ 2043764 h 2145684"/>
              <a:gd name="connsiteX4" fmla="*/ 1928592 w 2394252"/>
              <a:gd name="connsiteY4" fmla="*/ 2145684 h 2145684"/>
              <a:gd name="connsiteX5" fmla="*/ 465660 w 2394252"/>
              <a:gd name="connsiteY5" fmla="*/ 2145684 h 2145684"/>
              <a:gd name="connsiteX6" fmla="*/ 350492 w 2394252"/>
              <a:gd name="connsiteY6" fmla="*/ 2043764 h 2145684"/>
              <a:gd name="connsiteX7" fmla="*/ 0 w 2394252"/>
              <a:gd name="connsiteY7" fmla="*/ 1197113 h 2145684"/>
              <a:gd name="connsiteX8" fmla="*/ 350492 w 2394252"/>
              <a:gd name="connsiteY8" fmla="*/ 350462 h 2145684"/>
              <a:gd name="connsiteX9" fmla="*/ 1197126 w 2394252"/>
              <a:gd name="connsiteY9" fmla="*/ 0 h 214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4252" h="2145684">
                <a:moveTo>
                  <a:pt x="1197126" y="0"/>
                </a:moveTo>
                <a:cubicBezTo>
                  <a:pt x="1517136" y="0"/>
                  <a:pt x="1818080" y="124768"/>
                  <a:pt x="2043760" y="350462"/>
                </a:cubicBezTo>
                <a:cubicBezTo>
                  <a:pt x="2269441" y="576156"/>
                  <a:pt x="2394252" y="877148"/>
                  <a:pt x="2394252" y="1197113"/>
                </a:cubicBezTo>
                <a:cubicBezTo>
                  <a:pt x="2394252" y="1517078"/>
                  <a:pt x="2270438" y="1817077"/>
                  <a:pt x="2043760" y="2043764"/>
                </a:cubicBezTo>
                <a:cubicBezTo>
                  <a:pt x="2007625" y="2080916"/>
                  <a:pt x="1968497" y="2114294"/>
                  <a:pt x="1928592" y="2145684"/>
                </a:cubicBezTo>
                <a:lnTo>
                  <a:pt x="465660" y="2145684"/>
                </a:lnTo>
                <a:cubicBezTo>
                  <a:pt x="425756" y="2114294"/>
                  <a:pt x="386627" y="2079923"/>
                  <a:pt x="350492" y="2043764"/>
                </a:cubicBezTo>
                <a:cubicBezTo>
                  <a:pt x="124812" y="1818070"/>
                  <a:pt x="0" y="1517078"/>
                  <a:pt x="0" y="1197113"/>
                </a:cubicBezTo>
                <a:cubicBezTo>
                  <a:pt x="0" y="877148"/>
                  <a:pt x="124812" y="576156"/>
                  <a:pt x="350492" y="350462"/>
                </a:cubicBezTo>
                <a:cubicBezTo>
                  <a:pt x="576172" y="124768"/>
                  <a:pt x="877117" y="0"/>
                  <a:pt x="119712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xmlns="" id="{6B551903-813A-4E0A-B5F2-86C5FF4D7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04694" y="5289451"/>
            <a:ext cx="2396164" cy="1568549"/>
          </a:xfrm>
          <a:custGeom>
            <a:avLst/>
            <a:gdLst>
              <a:gd name="connsiteX0" fmla="*/ 1197084 w 2396164"/>
              <a:gd name="connsiteY0" fmla="*/ 0 h 1568549"/>
              <a:gd name="connsiteX1" fmla="*/ 2045725 w 2396164"/>
              <a:gd name="connsiteY1" fmla="*/ 350455 h 1568549"/>
              <a:gd name="connsiteX2" fmla="*/ 2396164 w 2396164"/>
              <a:gd name="connsiteY2" fmla="*/ 1197108 h 1568549"/>
              <a:gd name="connsiteX3" fmla="*/ 2337147 w 2396164"/>
              <a:gd name="connsiteY3" fmla="*/ 1568549 h 1568549"/>
              <a:gd name="connsiteX4" fmla="*/ 59017 w 2396164"/>
              <a:gd name="connsiteY4" fmla="*/ 1568549 h 1568549"/>
              <a:gd name="connsiteX5" fmla="*/ 0 w 2396164"/>
              <a:gd name="connsiteY5" fmla="*/ 1197108 h 1568549"/>
              <a:gd name="connsiteX6" fmla="*/ 350439 w 2396164"/>
              <a:gd name="connsiteY6" fmla="*/ 350455 h 1568549"/>
              <a:gd name="connsiteX7" fmla="*/ 1197084 w 2396164"/>
              <a:gd name="connsiteY7" fmla="*/ 0 h 156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6164" h="1568549">
                <a:moveTo>
                  <a:pt x="1197084" y="0"/>
                </a:moveTo>
                <a:cubicBezTo>
                  <a:pt x="1517127" y="0"/>
                  <a:pt x="1819975" y="124758"/>
                  <a:pt x="2045725" y="350455"/>
                </a:cubicBezTo>
                <a:cubicBezTo>
                  <a:pt x="2271364" y="576152"/>
                  <a:pt x="2396164" y="877153"/>
                  <a:pt x="2396164" y="1197108"/>
                </a:cubicBezTo>
                <a:cubicBezTo>
                  <a:pt x="2396164" y="1324771"/>
                  <a:pt x="2375198" y="1450472"/>
                  <a:pt x="2337147" y="1568549"/>
                </a:cubicBezTo>
                <a:lnTo>
                  <a:pt x="59017" y="1568549"/>
                </a:lnTo>
                <a:cubicBezTo>
                  <a:pt x="19968" y="1450472"/>
                  <a:pt x="0" y="1325715"/>
                  <a:pt x="0" y="1197108"/>
                </a:cubicBezTo>
                <a:cubicBezTo>
                  <a:pt x="0" y="877153"/>
                  <a:pt x="124800" y="576152"/>
                  <a:pt x="350439" y="350455"/>
                </a:cubicBezTo>
                <a:cubicBezTo>
                  <a:pt x="576189" y="124758"/>
                  <a:pt x="877152" y="0"/>
                  <a:pt x="1197084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xmlns="" id="{EF840294-69B7-4132-973F-CC0F9F59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33210" y="4712316"/>
            <a:ext cx="2394252" cy="2145684"/>
          </a:xfrm>
          <a:custGeom>
            <a:avLst/>
            <a:gdLst>
              <a:gd name="connsiteX0" fmla="*/ 1197126 w 2394252"/>
              <a:gd name="connsiteY0" fmla="*/ 0 h 2145684"/>
              <a:gd name="connsiteX1" fmla="*/ 2043760 w 2394252"/>
              <a:gd name="connsiteY1" fmla="*/ 350462 h 2145684"/>
              <a:gd name="connsiteX2" fmla="*/ 2394252 w 2394252"/>
              <a:gd name="connsiteY2" fmla="*/ 1197113 h 2145684"/>
              <a:gd name="connsiteX3" fmla="*/ 2043760 w 2394252"/>
              <a:gd name="connsiteY3" fmla="*/ 2043764 h 2145684"/>
              <a:gd name="connsiteX4" fmla="*/ 1928592 w 2394252"/>
              <a:gd name="connsiteY4" fmla="*/ 2145684 h 2145684"/>
              <a:gd name="connsiteX5" fmla="*/ 465660 w 2394252"/>
              <a:gd name="connsiteY5" fmla="*/ 2145684 h 2145684"/>
              <a:gd name="connsiteX6" fmla="*/ 350492 w 2394252"/>
              <a:gd name="connsiteY6" fmla="*/ 2043764 h 2145684"/>
              <a:gd name="connsiteX7" fmla="*/ 0 w 2394252"/>
              <a:gd name="connsiteY7" fmla="*/ 1197113 h 2145684"/>
              <a:gd name="connsiteX8" fmla="*/ 350492 w 2394252"/>
              <a:gd name="connsiteY8" fmla="*/ 350462 h 2145684"/>
              <a:gd name="connsiteX9" fmla="*/ 1197126 w 2394252"/>
              <a:gd name="connsiteY9" fmla="*/ 0 h 214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4252" h="2145684">
                <a:moveTo>
                  <a:pt x="1197126" y="0"/>
                </a:moveTo>
                <a:cubicBezTo>
                  <a:pt x="1517136" y="0"/>
                  <a:pt x="1818080" y="124768"/>
                  <a:pt x="2043760" y="350462"/>
                </a:cubicBezTo>
                <a:cubicBezTo>
                  <a:pt x="2269440" y="576156"/>
                  <a:pt x="2394252" y="877148"/>
                  <a:pt x="2394252" y="1197113"/>
                </a:cubicBezTo>
                <a:cubicBezTo>
                  <a:pt x="2394252" y="1517078"/>
                  <a:pt x="2270438" y="1817077"/>
                  <a:pt x="2043760" y="2043764"/>
                </a:cubicBezTo>
                <a:cubicBezTo>
                  <a:pt x="2007625" y="2080916"/>
                  <a:pt x="1968496" y="2114294"/>
                  <a:pt x="1928592" y="2145684"/>
                </a:cubicBezTo>
                <a:lnTo>
                  <a:pt x="465660" y="2145684"/>
                </a:lnTo>
                <a:cubicBezTo>
                  <a:pt x="425756" y="2114294"/>
                  <a:pt x="386627" y="2079923"/>
                  <a:pt x="350492" y="2043764"/>
                </a:cubicBezTo>
                <a:cubicBezTo>
                  <a:pt x="124811" y="1818070"/>
                  <a:pt x="0" y="1517078"/>
                  <a:pt x="0" y="1197113"/>
                </a:cubicBezTo>
                <a:cubicBezTo>
                  <a:pt x="0" y="877148"/>
                  <a:pt x="124811" y="576156"/>
                  <a:pt x="350492" y="350462"/>
                </a:cubicBezTo>
                <a:cubicBezTo>
                  <a:pt x="576172" y="124768"/>
                  <a:pt x="877116" y="0"/>
                  <a:pt x="1197126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5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1CF2BD6-8C35-6748-9BEE-007C68EE353D}"/>
              </a:ext>
            </a:extLst>
          </p:cNvPr>
          <p:cNvGrpSpPr/>
          <p:nvPr userDrawn="1"/>
        </p:nvGrpSpPr>
        <p:grpSpPr>
          <a:xfrm>
            <a:off x="0" y="953"/>
            <a:ext cx="11984595" cy="6857047"/>
            <a:chOff x="-19377661" y="20805140"/>
            <a:chExt cx="15981680" cy="9144000"/>
          </a:xfrm>
        </p:grpSpPr>
        <p:sp>
          <p:nvSpPr>
            <p:cNvPr id="18" name="Circle">
              <a:extLst>
                <a:ext uri="{FF2B5EF4-FFF2-40B4-BE49-F238E27FC236}">
                  <a16:creationId xmlns:a16="http://schemas.microsoft.com/office/drawing/2014/main" xmlns="" id="{2BED1EB8-9F4D-FE4C-A5AB-2D54C4F4D69A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xmlns="" id="{7CA33884-E70C-3944-BB2A-D661B1269E8E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xmlns="" id="{A9C6EE86-32E7-B147-A421-04D67F99B8FE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51EEF7E3-B141-2141-BC08-702C6E4C5284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8FB420B-982A-4A71-8405-E6672607BDF0}"/>
              </a:ext>
            </a:extLst>
          </p:cNvPr>
          <p:cNvGrpSpPr/>
          <p:nvPr userDrawn="1"/>
        </p:nvGrpSpPr>
        <p:grpSpPr>
          <a:xfrm>
            <a:off x="8253302" y="591099"/>
            <a:ext cx="2696547" cy="5675457"/>
            <a:chOff x="8253302" y="591099"/>
            <a:chExt cx="2696547" cy="5675457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xmlns="" id="{CC64E206-895B-A642-B97E-9280DFCEAF0D}"/>
                </a:ext>
              </a:extLst>
            </p:cNvPr>
            <p:cNvSpPr/>
            <p:nvPr/>
          </p:nvSpPr>
          <p:spPr>
            <a:xfrm>
              <a:off x="8253302" y="591099"/>
              <a:ext cx="2696547" cy="567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02"/>
                  </a:moveTo>
                  <a:cubicBezTo>
                    <a:pt x="21600" y="20880"/>
                    <a:pt x="20087" y="21600"/>
                    <a:pt x="18237" y="21600"/>
                  </a:cubicBezTo>
                  <a:lnTo>
                    <a:pt x="3363" y="21600"/>
                  </a:lnTo>
                  <a:cubicBezTo>
                    <a:pt x="1513" y="21600"/>
                    <a:pt x="0" y="20880"/>
                    <a:pt x="0" y="20002"/>
                  </a:cubicBezTo>
                  <a:lnTo>
                    <a:pt x="0" y="1598"/>
                  </a:lnTo>
                  <a:cubicBezTo>
                    <a:pt x="0" y="719"/>
                    <a:pt x="1513" y="0"/>
                    <a:pt x="3363" y="0"/>
                  </a:cubicBezTo>
                  <a:lnTo>
                    <a:pt x="18237" y="0"/>
                  </a:lnTo>
                  <a:cubicBezTo>
                    <a:pt x="20087" y="0"/>
                    <a:pt x="21600" y="719"/>
                    <a:pt x="21600" y="1598"/>
                  </a:cubicBezTo>
                  <a:lnTo>
                    <a:pt x="21600" y="20002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xmlns="" id="{76F08690-8155-7149-8D2D-8907F81E439E}"/>
                </a:ext>
              </a:extLst>
            </p:cNvPr>
            <p:cNvSpPr/>
            <p:nvPr/>
          </p:nvSpPr>
          <p:spPr>
            <a:xfrm>
              <a:off x="9412344" y="5654511"/>
              <a:ext cx="378462" cy="3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789"/>
                  </a:moveTo>
                  <a:cubicBezTo>
                    <a:pt x="21600" y="16753"/>
                    <a:pt x="16770" y="21600"/>
                    <a:pt x="10800" y="21600"/>
                  </a:cubicBezTo>
                  <a:cubicBezTo>
                    <a:pt x="4830" y="21600"/>
                    <a:pt x="0" y="16753"/>
                    <a:pt x="0" y="10789"/>
                  </a:cubicBezTo>
                  <a:cubicBezTo>
                    <a:pt x="0" y="4847"/>
                    <a:pt x="4830" y="0"/>
                    <a:pt x="10800" y="0"/>
                  </a:cubicBezTo>
                  <a:cubicBezTo>
                    <a:pt x="16770" y="0"/>
                    <a:pt x="21600" y="4847"/>
                    <a:pt x="21600" y="107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xmlns="" id="{6F153367-4DBE-C542-94F9-6522C8762D7F}"/>
                </a:ext>
              </a:extLst>
            </p:cNvPr>
            <p:cNvSpPr/>
            <p:nvPr/>
          </p:nvSpPr>
          <p:spPr>
            <a:xfrm>
              <a:off x="9368178" y="1034607"/>
              <a:ext cx="466795" cy="11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29"/>
                    <a:pt x="20420" y="21600"/>
                    <a:pt x="18966" y="21600"/>
                  </a:cubicBezTo>
                  <a:lnTo>
                    <a:pt x="2634" y="21600"/>
                  </a:lnTo>
                  <a:cubicBezTo>
                    <a:pt x="1197" y="21600"/>
                    <a:pt x="0" y="16729"/>
                    <a:pt x="0" y="10800"/>
                  </a:cubicBezTo>
                  <a:lnTo>
                    <a:pt x="0" y="10800"/>
                  </a:lnTo>
                  <a:cubicBezTo>
                    <a:pt x="0" y="4871"/>
                    <a:pt x="1180" y="0"/>
                    <a:pt x="2634" y="0"/>
                  </a:cubicBezTo>
                  <a:lnTo>
                    <a:pt x="18966" y="0"/>
                  </a:lnTo>
                  <a:cubicBezTo>
                    <a:pt x="20420" y="71"/>
                    <a:pt x="21600" y="4871"/>
                    <a:pt x="21600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211FB036-9C56-CB41-8821-C2C13A550663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30" y="510130"/>
            <a:ext cx="7516106" cy="570970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C736CF7B-B7AE-4246-A6CF-8D08BDBDB6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51220" y="1366842"/>
            <a:ext cx="2300711" cy="41513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Date Placeholder 2">
            <a:extLst>
              <a:ext uri="{FF2B5EF4-FFF2-40B4-BE49-F238E27FC236}">
                <a16:creationId xmlns:a16="http://schemas.microsoft.com/office/drawing/2014/main" xmlns="" id="{40B40C88-6069-4E8C-87F2-6B3FF9FBA048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xmlns="" id="{557AF608-26E9-41D5-87FE-74D90983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520" y="6356356"/>
            <a:ext cx="664464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xmlns="" id="{443FB835-3FDC-4D23-B140-363F1FC3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3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6BDD154-4087-2D42-91D8-5320DDDC6590}"/>
              </a:ext>
            </a:extLst>
          </p:cNvPr>
          <p:cNvGrpSpPr/>
          <p:nvPr userDrawn="1"/>
        </p:nvGrpSpPr>
        <p:grpSpPr>
          <a:xfrm>
            <a:off x="0" y="953"/>
            <a:ext cx="11984595" cy="6857047"/>
            <a:chOff x="-19377661" y="20805140"/>
            <a:chExt cx="15981680" cy="9144000"/>
          </a:xfrm>
        </p:grpSpPr>
        <p:sp>
          <p:nvSpPr>
            <p:cNvPr id="13" name="Circle">
              <a:extLst>
                <a:ext uri="{FF2B5EF4-FFF2-40B4-BE49-F238E27FC236}">
                  <a16:creationId xmlns:a16="http://schemas.microsoft.com/office/drawing/2014/main" xmlns="" id="{6E6A8928-546E-5E42-A99B-975150298D9B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xmlns="" id="{7AE3FCA9-1D5F-9F41-944E-FFF897B0C49A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xmlns="" id="{9EBE67B5-7808-9D4E-80C3-E6DF1470BC87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xmlns="" id="{767F8E02-F35A-1943-A36D-988C1D297478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D946747-B63E-4485-922D-77CACBAA0FEA}"/>
              </a:ext>
            </a:extLst>
          </p:cNvPr>
          <p:cNvGrpSpPr/>
          <p:nvPr userDrawn="1"/>
        </p:nvGrpSpPr>
        <p:grpSpPr>
          <a:xfrm>
            <a:off x="7156636" y="581034"/>
            <a:ext cx="4382349" cy="5695576"/>
            <a:chOff x="7156636" y="581034"/>
            <a:chExt cx="4382349" cy="5695576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xmlns="" id="{A31C8030-81CD-EA46-A444-DC2F955F0EE2}"/>
                </a:ext>
              </a:extLst>
            </p:cNvPr>
            <p:cNvSpPr/>
            <p:nvPr/>
          </p:nvSpPr>
          <p:spPr>
            <a:xfrm>
              <a:off x="7156636" y="581034"/>
              <a:ext cx="4382349" cy="569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41"/>
                  </a:moveTo>
                  <a:cubicBezTo>
                    <a:pt x="21600" y="21168"/>
                    <a:pt x="21040" y="21600"/>
                    <a:pt x="20354" y="21600"/>
                  </a:cubicBezTo>
                  <a:lnTo>
                    <a:pt x="1245" y="21600"/>
                  </a:lnTo>
                  <a:cubicBezTo>
                    <a:pt x="561" y="21600"/>
                    <a:pt x="0" y="21169"/>
                    <a:pt x="0" y="20641"/>
                  </a:cubicBezTo>
                  <a:lnTo>
                    <a:pt x="0" y="959"/>
                  </a:lnTo>
                  <a:cubicBezTo>
                    <a:pt x="0" y="432"/>
                    <a:pt x="561" y="0"/>
                    <a:pt x="1245" y="0"/>
                  </a:cubicBezTo>
                  <a:lnTo>
                    <a:pt x="20353" y="0"/>
                  </a:lnTo>
                  <a:cubicBezTo>
                    <a:pt x="21039" y="0"/>
                    <a:pt x="21599" y="432"/>
                    <a:pt x="21599" y="959"/>
                  </a:cubicBezTo>
                  <a:lnTo>
                    <a:pt x="21599" y="20641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FE789B4A-1229-1649-BA8B-EE9AD7FD840B}"/>
                </a:ext>
              </a:extLst>
            </p:cNvPr>
            <p:cNvSpPr/>
            <p:nvPr/>
          </p:nvSpPr>
          <p:spPr>
            <a:xfrm>
              <a:off x="9291617" y="789151"/>
              <a:ext cx="112387" cy="112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0"/>
                    <a:pt x="16720" y="21600"/>
                    <a:pt x="10800" y="21600"/>
                  </a:cubicBezTo>
                  <a:cubicBezTo>
                    <a:pt x="4840" y="21600"/>
                    <a:pt x="0" y="16760"/>
                    <a:pt x="0" y="10800"/>
                  </a:cubicBezTo>
                  <a:cubicBezTo>
                    <a:pt x="0" y="4840"/>
                    <a:pt x="4840" y="0"/>
                    <a:pt x="10800" y="0"/>
                  </a:cubicBezTo>
                  <a:cubicBezTo>
                    <a:pt x="16720" y="40"/>
                    <a:pt x="21600" y="484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xmlns="" id="{4E74DE90-1B4A-A047-8AF2-3D9C110F4003}"/>
                </a:ext>
              </a:extLst>
            </p:cNvPr>
            <p:cNvSpPr/>
            <p:nvPr/>
          </p:nvSpPr>
          <p:spPr>
            <a:xfrm>
              <a:off x="9249474" y="5908863"/>
              <a:ext cx="196672" cy="19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59"/>
                    <a:pt x="16777" y="21600"/>
                    <a:pt x="10811" y="21600"/>
                  </a:cubicBezTo>
                  <a:cubicBezTo>
                    <a:pt x="4846" y="21600"/>
                    <a:pt x="0" y="16759"/>
                    <a:pt x="0" y="10800"/>
                  </a:cubicBezTo>
                  <a:cubicBezTo>
                    <a:pt x="0" y="4841"/>
                    <a:pt x="4823" y="0"/>
                    <a:pt x="10811" y="0"/>
                  </a:cubicBezTo>
                  <a:cubicBezTo>
                    <a:pt x="16754" y="0"/>
                    <a:pt x="21600" y="4841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3A639DB-BEB9-1F40-AE91-30D8E7DF88EC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29" y="510130"/>
            <a:ext cx="6270411" cy="570970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1780FBE5-C567-4BFF-8EF1-8E0A26AAEC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8446" y="1060077"/>
            <a:ext cx="3538728" cy="4727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xmlns="" id="{D3DDAF75-AEF1-47B6-8617-9E79BA1E6E2A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xmlns="" id="{3A116954-C935-4389-BCDA-B98D6BB8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520" y="6356356"/>
            <a:ext cx="664464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xmlns="" id="{AA02BA5C-47E9-414A-9585-C40F7EF1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17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CB7FF81-3A91-3B4E-88ED-6C1767D053C0}"/>
              </a:ext>
            </a:extLst>
          </p:cNvPr>
          <p:cNvGrpSpPr/>
          <p:nvPr userDrawn="1"/>
        </p:nvGrpSpPr>
        <p:grpSpPr>
          <a:xfrm>
            <a:off x="0" y="953"/>
            <a:ext cx="11984595" cy="6857047"/>
            <a:chOff x="-19377661" y="20805140"/>
            <a:chExt cx="15981680" cy="9144000"/>
          </a:xfrm>
        </p:grpSpPr>
        <p:sp>
          <p:nvSpPr>
            <p:cNvPr id="19" name="Circle">
              <a:extLst>
                <a:ext uri="{FF2B5EF4-FFF2-40B4-BE49-F238E27FC236}">
                  <a16:creationId xmlns:a16="http://schemas.microsoft.com/office/drawing/2014/main" xmlns="" id="{411CC8A0-D089-864D-B1A3-C282450E2564}"/>
                </a:ext>
              </a:extLst>
            </p:cNvPr>
            <p:cNvSpPr/>
            <p:nvPr/>
          </p:nvSpPr>
          <p:spPr>
            <a:xfrm>
              <a:off x="-6817360" y="21300440"/>
              <a:ext cx="2956562" cy="2956562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Circle">
              <a:extLst>
                <a:ext uri="{FF2B5EF4-FFF2-40B4-BE49-F238E27FC236}">
                  <a16:creationId xmlns:a16="http://schemas.microsoft.com/office/drawing/2014/main" xmlns="" id="{AF71C6AF-CE0B-C247-8147-538C541B7E87}"/>
                </a:ext>
              </a:extLst>
            </p:cNvPr>
            <p:cNvSpPr/>
            <p:nvPr/>
          </p:nvSpPr>
          <p:spPr>
            <a:xfrm>
              <a:off x="-4671060" y="24678640"/>
              <a:ext cx="1275079" cy="1275081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xmlns="" id="{4C03FD4E-91F9-F142-9951-96DC5FB6896F}"/>
                </a:ext>
              </a:extLst>
            </p:cNvPr>
            <p:cNvSpPr/>
            <p:nvPr/>
          </p:nvSpPr>
          <p:spPr>
            <a:xfrm>
              <a:off x="-19377661" y="20805140"/>
              <a:ext cx="14411962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641" y="21600"/>
                  </a:lnTo>
                  <a:cubicBezTo>
                    <a:pt x="20001" y="20691"/>
                    <a:pt x="20317" y="19737"/>
                    <a:pt x="20584" y="18741"/>
                  </a:cubicBezTo>
                  <a:cubicBezTo>
                    <a:pt x="21257" y="16227"/>
                    <a:pt x="21600" y="13554"/>
                    <a:pt x="21600" y="10800"/>
                  </a:cubicBezTo>
                  <a:cubicBezTo>
                    <a:pt x="21600" y="8046"/>
                    <a:pt x="21257" y="5373"/>
                    <a:pt x="20584" y="2859"/>
                  </a:cubicBezTo>
                  <a:cubicBezTo>
                    <a:pt x="20317" y="1863"/>
                    <a:pt x="20001" y="909"/>
                    <a:pt x="19641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xmlns="" id="{53DA8DB3-A5AE-AF4D-8E82-913E3C981650}"/>
                </a:ext>
              </a:extLst>
            </p:cNvPr>
            <p:cNvSpPr/>
            <p:nvPr/>
          </p:nvSpPr>
          <p:spPr>
            <a:xfrm>
              <a:off x="-19377660" y="20805140"/>
              <a:ext cx="14032229" cy="914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9475" y="21600"/>
                  </a:lnTo>
                  <a:cubicBezTo>
                    <a:pt x="19913" y="20589"/>
                    <a:pt x="20290" y="19518"/>
                    <a:pt x="20601" y="18390"/>
                  </a:cubicBezTo>
                  <a:cubicBezTo>
                    <a:pt x="21264" y="15987"/>
                    <a:pt x="21600" y="13434"/>
                    <a:pt x="21600" y="10800"/>
                  </a:cubicBezTo>
                  <a:cubicBezTo>
                    <a:pt x="21600" y="8166"/>
                    <a:pt x="21264" y="5613"/>
                    <a:pt x="20601" y="3210"/>
                  </a:cubicBezTo>
                  <a:cubicBezTo>
                    <a:pt x="20290" y="2082"/>
                    <a:pt x="19913" y="1011"/>
                    <a:pt x="19475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DFC6CBA-0FA6-4ED4-B369-046DBF7FE952}"/>
              </a:ext>
            </a:extLst>
          </p:cNvPr>
          <p:cNvGrpSpPr/>
          <p:nvPr userDrawn="1"/>
        </p:nvGrpSpPr>
        <p:grpSpPr>
          <a:xfrm>
            <a:off x="6727839" y="1308847"/>
            <a:ext cx="7874503" cy="4230700"/>
            <a:chOff x="6727839" y="1308847"/>
            <a:chExt cx="7874503" cy="4230700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xmlns="" id="{E4FD3640-F549-2248-9D4A-6066DFA27E50}"/>
                </a:ext>
              </a:extLst>
            </p:cNvPr>
            <p:cNvSpPr/>
            <p:nvPr/>
          </p:nvSpPr>
          <p:spPr>
            <a:xfrm>
              <a:off x="7726060" y="1308847"/>
              <a:ext cx="5893914" cy="388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82" y="0"/>
                  </a:moveTo>
                  <a:lnTo>
                    <a:pt x="519" y="0"/>
                  </a:lnTo>
                  <a:cubicBezTo>
                    <a:pt x="233" y="0"/>
                    <a:pt x="0" y="355"/>
                    <a:pt x="0" y="787"/>
                  </a:cubicBezTo>
                  <a:lnTo>
                    <a:pt x="0" y="21600"/>
                  </a:lnTo>
                  <a:lnTo>
                    <a:pt x="21599" y="21600"/>
                  </a:lnTo>
                  <a:lnTo>
                    <a:pt x="21599" y="787"/>
                  </a:lnTo>
                  <a:cubicBezTo>
                    <a:pt x="21600" y="355"/>
                    <a:pt x="21367" y="0"/>
                    <a:pt x="21082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E808FCD8-5C14-4B59-B4DA-750D08F47D68}"/>
                </a:ext>
              </a:extLst>
            </p:cNvPr>
            <p:cNvGrpSpPr/>
            <p:nvPr userDrawn="1"/>
          </p:nvGrpSpPr>
          <p:grpSpPr>
            <a:xfrm>
              <a:off x="6727839" y="5189727"/>
              <a:ext cx="7874503" cy="349820"/>
              <a:chOff x="6727839" y="5198975"/>
              <a:chExt cx="7874503" cy="349820"/>
            </a:xfrm>
          </p:grpSpPr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xmlns="" id="{82D9C3B7-8259-DF44-B07B-1BCF500CEA8E}"/>
                  </a:ext>
                </a:extLst>
              </p:cNvPr>
              <p:cNvSpPr/>
              <p:nvPr/>
            </p:nvSpPr>
            <p:spPr>
              <a:xfrm>
                <a:off x="6727839" y="5419170"/>
                <a:ext cx="7874355" cy="129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30" y="21600"/>
                    </a:moveTo>
                    <a:lnTo>
                      <a:pt x="970" y="21600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/>
              </a:p>
            </p:txBody>
          </p:sp>
          <p:sp>
            <p:nvSpPr>
              <p:cNvPr id="13" name="Rectangle">
                <a:extLst>
                  <a:ext uri="{FF2B5EF4-FFF2-40B4-BE49-F238E27FC236}">
                    <a16:creationId xmlns:a16="http://schemas.microsoft.com/office/drawing/2014/main" xmlns="" id="{7674E4E3-4118-4F4E-9787-9B54448ABBA3}"/>
                  </a:ext>
                </a:extLst>
              </p:cNvPr>
              <p:cNvSpPr/>
              <p:nvPr/>
            </p:nvSpPr>
            <p:spPr>
              <a:xfrm>
                <a:off x="10030779" y="5198975"/>
                <a:ext cx="1276110" cy="1296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/>
              </a:p>
            </p:txBody>
          </p:sp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xmlns="" id="{C1711674-7E91-E649-905D-1770716B0722}"/>
                  </a:ext>
                </a:extLst>
              </p:cNvPr>
              <p:cNvSpPr/>
              <p:nvPr/>
            </p:nvSpPr>
            <p:spPr>
              <a:xfrm>
                <a:off x="6727839" y="5198975"/>
                <a:ext cx="7874503" cy="2199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66" y="0"/>
                    </a:moveTo>
                    <a:lnTo>
                      <a:pt x="12266" y="4629"/>
                    </a:lnTo>
                    <a:cubicBezTo>
                      <a:pt x="12266" y="7815"/>
                      <a:pt x="12193" y="10425"/>
                      <a:pt x="12104" y="10425"/>
                    </a:cubicBezTo>
                    <a:lnTo>
                      <a:pt x="9485" y="10425"/>
                    </a:lnTo>
                    <a:cubicBezTo>
                      <a:pt x="9396" y="10425"/>
                      <a:pt x="9323" y="7815"/>
                      <a:pt x="9323" y="4629"/>
                    </a:cubicBezTo>
                    <a:lnTo>
                      <a:pt x="932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12266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3000"/>
              </a:p>
            </p:txBody>
          </p:sp>
        </p:grp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7381CB9-2764-AC49-99FF-493A9C22C21E}"/>
              </a:ext>
            </a:extLst>
          </p:cNvPr>
          <p:cNvSpPr>
            <a:spLocks noGrp="1"/>
          </p:cNvSpPr>
          <p:nvPr userDrawn="1">
            <p:ph sz="half" idx="16"/>
          </p:nvPr>
        </p:nvSpPr>
        <p:spPr>
          <a:xfrm>
            <a:off x="473529" y="510130"/>
            <a:ext cx="6270411" cy="570970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763889E5-57D0-A54F-8B16-B3C039CC8B61}"/>
              </a:ext>
            </a:extLst>
          </p:cNvPr>
          <p:cNvSpPr/>
          <p:nvPr/>
        </p:nvSpPr>
        <p:spPr>
          <a:xfrm>
            <a:off x="10632647" y="1440965"/>
            <a:ext cx="50206" cy="50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32"/>
                </a:moveTo>
                <a:cubicBezTo>
                  <a:pt x="21600" y="16786"/>
                  <a:pt x="16800" y="21600"/>
                  <a:pt x="10800" y="21600"/>
                </a:cubicBezTo>
                <a:cubicBezTo>
                  <a:pt x="4863" y="21600"/>
                  <a:pt x="0" y="16786"/>
                  <a:pt x="0" y="10832"/>
                </a:cubicBezTo>
                <a:cubicBezTo>
                  <a:pt x="0" y="4814"/>
                  <a:pt x="4863" y="0"/>
                  <a:pt x="10800" y="0"/>
                </a:cubicBezTo>
                <a:cubicBezTo>
                  <a:pt x="16863" y="0"/>
                  <a:pt x="21600" y="4877"/>
                  <a:pt x="21600" y="108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300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9A169B2B-D34A-4F61-B560-11EB872E5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90261" y="1558666"/>
            <a:ext cx="5376672" cy="34564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Date Placeholder 2">
            <a:extLst>
              <a:ext uri="{FF2B5EF4-FFF2-40B4-BE49-F238E27FC236}">
                <a16:creationId xmlns:a16="http://schemas.microsoft.com/office/drawing/2014/main" xmlns="" id="{A653211A-2571-40FF-95FA-14C491DEFA66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356356"/>
            <a:ext cx="110236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xmlns="" id="{CB1741DB-A880-44A7-ACB3-45E2C6BB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3520" y="6356356"/>
            <a:ext cx="664464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xmlns="" id="{BC9FB3EC-8D1F-4218-A0CC-6D78B859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440" y="6356356"/>
            <a:ext cx="110236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464575AD-B80F-DE41-869F-FF73E229CF72}"/>
              </a:ext>
            </a:extLst>
          </p:cNvPr>
          <p:cNvSpPr/>
          <p:nvPr/>
        </p:nvSpPr>
        <p:spPr>
          <a:xfrm>
            <a:off x="4608079" y="1324744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86CAC4F0-03CB-BB4F-847C-E8DE579820C8}"/>
              </a:ext>
            </a:extLst>
          </p:cNvPr>
          <p:cNvSpPr/>
          <p:nvPr/>
        </p:nvSpPr>
        <p:spPr>
          <a:xfrm>
            <a:off x="998606" y="1906"/>
            <a:ext cx="11193394" cy="685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600" extrusionOk="0">
                <a:moveTo>
                  <a:pt x="9177" y="4063"/>
                </a:moveTo>
                <a:cubicBezTo>
                  <a:pt x="8863" y="6664"/>
                  <a:pt x="9027" y="9166"/>
                  <a:pt x="9548" y="11375"/>
                </a:cubicBezTo>
                <a:cubicBezTo>
                  <a:pt x="9794" y="12416"/>
                  <a:pt x="9584" y="13598"/>
                  <a:pt x="9034" y="14258"/>
                </a:cubicBezTo>
                <a:lnTo>
                  <a:pt x="9034" y="14258"/>
                </a:lnTo>
                <a:cubicBezTo>
                  <a:pt x="8515" y="14879"/>
                  <a:pt x="7814" y="14891"/>
                  <a:pt x="7283" y="14297"/>
                </a:cubicBezTo>
                <a:cubicBezTo>
                  <a:pt x="6557" y="13481"/>
                  <a:pt x="5683" y="12995"/>
                  <a:pt x="4740" y="12965"/>
                </a:cubicBezTo>
                <a:cubicBezTo>
                  <a:pt x="2120" y="12887"/>
                  <a:pt x="-34" y="16391"/>
                  <a:pt x="1" y="20676"/>
                </a:cubicBezTo>
                <a:cubicBezTo>
                  <a:pt x="3" y="20988"/>
                  <a:pt x="17" y="21297"/>
                  <a:pt x="43" y="21600"/>
                </a:cubicBezTo>
                <a:lnTo>
                  <a:pt x="9263" y="21600"/>
                </a:lnTo>
                <a:cubicBezTo>
                  <a:pt x="9287" y="21306"/>
                  <a:pt x="9300" y="21015"/>
                  <a:pt x="9304" y="20730"/>
                </a:cubicBezTo>
                <a:cubicBezTo>
                  <a:pt x="9318" y="19599"/>
                  <a:pt x="9649" y="18540"/>
                  <a:pt x="10206" y="17867"/>
                </a:cubicBezTo>
                <a:lnTo>
                  <a:pt x="10245" y="17819"/>
                </a:lnTo>
                <a:cubicBezTo>
                  <a:pt x="10977" y="16940"/>
                  <a:pt x="11962" y="16889"/>
                  <a:pt x="12731" y="17678"/>
                </a:cubicBezTo>
                <a:cubicBezTo>
                  <a:pt x="14349" y="19338"/>
                  <a:pt x="16360" y="20070"/>
                  <a:pt x="18485" y="19413"/>
                </a:cubicBezTo>
                <a:cubicBezTo>
                  <a:pt x="19562" y="19080"/>
                  <a:pt x="20627" y="18228"/>
                  <a:pt x="21566" y="17045"/>
                </a:cubicBezTo>
                <a:lnTo>
                  <a:pt x="21566" y="0"/>
                </a:lnTo>
                <a:lnTo>
                  <a:pt x="10133" y="0"/>
                </a:lnTo>
                <a:cubicBezTo>
                  <a:pt x="9682" y="1233"/>
                  <a:pt x="9353" y="2601"/>
                  <a:pt x="9177" y="406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7D6ACCE6-EB52-8E47-9B67-063937DDB437}"/>
              </a:ext>
            </a:extLst>
          </p:cNvPr>
          <p:cNvSpPr/>
          <p:nvPr/>
        </p:nvSpPr>
        <p:spPr>
          <a:xfrm>
            <a:off x="3112862" y="2753295"/>
            <a:ext cx="956176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AB5CB1B1-7CAE-B24F-A8B5-7110CECF0DC7}"/>
              </a:ext>
            </a:extLst>
          </p:cNvPr>
          <p:cNvSpPr/>
          <p:nvPr/>
        </p:nvSpPr>
        <p:spPr>
          <a:xfrm>
            <a:off x="6008059" y="953"/>
            <a:ext cx="6181819" cy="5905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8" y="2403"/>
                </a:moveTo>
                <a:cubicBezTo>
                  <a:pt x="349" y="4107"/>
                  <a:pt x="0" y="5915"/>
                  <a:pt x="0" y="7782"/>
                </a:cubicBezTo>
                <a:cubicBezTo>
                  <a:pt x="0" y="9649"/>
                  <a:pt x="349" y="11457"/>
                  <a:pt x="1038" y="13160"/>
                </a:cubicBezTo>
                <a:cubicBezTo>
                  <a:pt x="1704" y="14804"/>
                  <a:pt x="2655" y="16284"/>
                  <a:pt x="3867" y="17552"/>
                </a:cubicBezTo>
                <a:cubicBezTo>
                  <a:pt x="5078" y="18820"/>
                  <a:pt x="6492" y="19817"/>
                  <a:pt x="8063" y="20513"/>
                </a:cubicBezTo>
                <a:cubicBezTo>
                  <a:pt x="9690" y="21234"/>
                  <a:pt x="11417" y="21600"/>
                  <a:pt x="13201" y="21600"/>
                </a:cubicBezTo>
                <a:cubicBezTo>
                  <a:pt x="14985" y="21600"/>
                  <a:pt x="16712" y="21234"/>
                  <a:pt x="18339" y="20513"/>
                </a:cubicBezTo>
                <a:cubicBezTo>
                  <a:pt x="19524" y="19991"/>
                  <a:pt x="20615" y="19294"/>
                  <a:pt x="21600" y="18441"/>
                </a:cubicBezTo>
                <a:lnTo>
                  <a:pt x="21600" y="0"/>
                </a:lnTo>
                <a:lnTo>
                  <a:pt x="2289" y="0"/>
                </a:lnTo>
                <a:cubicBezTo>
                  <a:pt x="1800" y="752"/>
                  <a:pt x="1381" y="1554"/>
                  <a:pt x="1038" y="240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FD98DC-C577-7244-BD54-CC0E63B1921C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6008058" y="6356356"/>
            <a:ext cx="3887782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41BCE1-9C36-0548-9D2B-4057A7E5C2B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058400" y="6356356"/>
            <a:ext cx="129540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5">
            <a:extLst>
              <a:ext uri="{FF2B5EF4-FFF2-40B4-BE49-F238E27FC236}">
                <a16:creationId xmlns:a16="http://schemas.microsoft.com/office/drawing/2014/main" xmlns="" id="{6B2EBE63-265C-DE4F-ABB6-0DC74E96C39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705600" y="820115"/>
            <a:ext cx="4648198" cy="1916723"/>
          </a:xfrm>
        </p:spPr>
        <p:txBody>
          <a:bodyPr anchor="b" anchorCtr="0">
            <a:normAutofit/>
          </a:bodyPr>
          <a:lstStyle>
            <a:lvl1pPr algn="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61E0338-3512-CB48-91D3-11B48AC2AD3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704954" y="2840879"/>
            <a:ext cx="4638683" cy="1097846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accent5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xmlns="" id="{E7C3041E-B2FA-423B-AD6B-05B64F0D05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1934" y="4450096"/>
            <a:ext cx="4163752" cy="2414016"/>
          </a:xfrm>
          <a:custGeom>
            <a:avLst/>
            <a:gdLst>
              <a:gd name="connsiteX0" fmla="*/ 2082840 w 4163752"/>
              <a:gd name="connsiteY0" fmla="*/ 0 h 2407903"/>
              <a:gd name="connsiteX1" fmla="*/ 2893229 w 4163752"/>
              <a:gd name="connsiteY1" fmla="*/ 163756 h 2407903"/>
              <a:gd name="connsiteX2" fmla="*/ 3555189 w 4163752"/>
              <a:gd name="connsiteY2" fmla="*/ 610516 h 2407903"/>
              <a:gd name="connsiteX3" fmla="*/ 3999901 w 4163752"/>
              <a:gd name="connsiteY3" fmla="*/ 1272345 h 2407903"/>
              <a:gd name="connsiteX4" fmla="*/ 4163752 w 4163752"/>
              <a:gd name="connsiteY4" fmla="*/ 2082870 h 2407903"/>
              <a:gd name="connsiteX5" fmla="*/ 4138239 w 4163752"/>
              <a:gd name="connsiteY5" fmla="*/ 2407903 h 2407903"/>
              <a:gd name="connsiteX6" fmla="*/ 25513 w 4163752"/>
              <a:gd name="connsiteY6" fmla="*/ 2407903 h 2407903"/>
              <a:gd name="connsiteX7" fmla="*/ 0 w 4163752"/>
              <a:gd name="connsiteY7" fmla="*/ 2082870 h 2407903"/>
              <a:gd name="connsiteX8" fmla="*/ 163852 w 4163752"/>
              <a:gd name="connsiteY8" fmla="*/ 1272345 h 2407903"/>
              <a:gd name="connsiteX9" fmla="*/ 610491 w 4163752"/>
              <a:gd name="connsiteY9" fmla="*/ 610516 h 2407903"/>
              <a:gd name="connsiteX10" fmla="*/ 1272451 w 4163752"/>
              <a:gd name="connsiteY10" fmla="*/ 163756 h 2407903"/>
              <a:gd name="connsiteX11" fmla="*/ 2082840 w 4163752"/>
              <a:gd name="connsiteY11" fmla="*/ 0 h 240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3752" h="2407903">
                <a:moveTo>
                  <a:pt x="2082840" y="0"/>
                </a:moveTo>
                <a:cubicBezTo>
                  <a:pt x="2364664" y="0"/>
                  <a:pt x="2637043" y="55218"/>
                  <a:pt x="2893229" y="163756"/>
                </a:cubicBezTo>
                <a:cubicBezTo>
                  <a:pt x="3140934" y="269506"/>
                  <a:pt x="3363772" y="419095"/>
                  <a:pt x="3555189" y="610516"/>
                </a:cubicBezTo>
                <a:cubicBezTo>
                  <a:pt x="3746606" y="801936"/>
                  <a:pt x="3897156" y="1023810"/>
                  <a:pt x="3999901" y="1272345"/>
                </a:cubicBezTo>
                <a:cubicBezTo>
                  <a:pt x="4108428" y="1529469"/>
                  <a:pt x="4163752" y="1801875"/>
                  <a:pt x="4163752" y="2082870"/>
                </a:cubicBezTo>
                <a:lnTo>
                  <a:pt x="4138239" y="2407903"/>
                </a:lnTo>
                <a:lnTo>
                  <a:pt x="25513" y="2407903"/>
                </a:lnTo>
                <a:lnTo>
                  <a:pt x="0" y="2082870"/>
                </a:lnTo>
                <a:cubicBezTo>
                  <a:pt x="0" y="1800982"/>
                  <a:pt x="55324" y="1528576"/>
                  <a:pt x="163852" y="1272345"/>
                </a:cubicBezTo>
                <a:cubicBezTo>
                  <a:pt x="269487" y="1024703"/>
                  <a:pt x="419074" y="801936"/>
                  <a:pt x="610491" y="610516"/>
                </a:cubicBezTo>
                <a:cubicBezTo>
                  <a:pt x="801908" y="419095"/>
                  <a:pt x="1024746" y="268614"/>
                  <a:pt x="1272451" y="163756"/>
                </a:cubicBezTo>
                <a:cubicBezTo>
                  <a:pt x="1529408" y="55218"/>
                  <a:pt x="1801016" y="0"/>
                  <a:pt x="208284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CF2934FB-4C9E-834C-AE2A-0B3F9AEBDD8C}"/>
              </a:ext>
            </a:extLst>
          </p:cNvPr>
          <p:cNvSpPr/>
          <p:nvPr/>
        </p:nvSpPr>
        <p:spPr>
          <a:xfrm>
            <a:off x="4608076" y="3316145"/>
            <a:ext cx="2217110" cy="2217110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A9AED16E-9787-9E4D-8DD5-FA1B55257120}"/>
              </a:ext>
            </a:extLst>
          </p:cNvPr>
          <p:cNvSpPr/>
          <p:nvPr/>
        </p:nvSpPr>
        <p:spPr>
          <a:xfrm>
            <a:off x="998603" y="1906"/>
            <a:ext cx="11193397" cy="685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600" extrusionOk="0">
                <a:moveTo>
                  <a:pt x="9177" y="17537"/>
                </a:moveTo>
                <a:cubicBezTo>
                  <a:pt x="8863" y="14936"/>
                  <a:pt x="9027" y="12434"/>
                  <a:pt x="9548" y="10225"/>
                </a:cubicBezTo>
                <a:cubicBezTo>
                  <a:pt x="9794" y="9184"/>
                  <a:pt x="9584" y="8002"/>
                  <a:pt x="9034" y="7342"/>
                </a:cubicBezTo>
                <a:lnTo>
                  <a:pt x="9034" y="7342"/>
                </a:lnTo>
                <a:cubicBezTo>
                  <a:pt x="8515" y="6721"/>
                  <a:pt x="7814" y="6709"/>
                  <a:pt x="7283" y="7303"/>
                </a:cubicBezTo>
                <a:cubicBezTo>
                  <a:pt x="6557" y="8119"/>
                  <a:pt x="5683" y="8605"/>
                  <a:pt x="4740" y="8635"/>
                </a:cubicBezTo>
                <a:cubicBezTo>
                  <a:pt x="2120" y="8713"/>
                  <a:pt x="-34" y="5209"/>
                  <a:pt x="1" y="924"/>
                </a:cubicBezTo>
                <a:cubicBezTo>
                  <a:pt x="3" y="612"/>
                  <a:pt x="17" y="303"/>
                  <a:pt x="43" y="0"/>
                </a:cubicBezTo>
                <a:lnTo>
                  <a:pt x="9263" y="0"/>
                </a:lnTo>
                <a:cubicBezTo>
                  <a:pt x="9287" y="294"/>
                  <a:pt x="9300" y="585"/>
                  <a:pt x="9304" y="870"/>
                </a:cubicBezTo>
                <a:cubicBezTo>
                  <a:pt x="9318" y="2001"/>
                  <a:pt x="9649" y="3060"/>
                  <a:pt x="10206" y="3733"/>
                </a:cubicBezTo>
                <a:lnTo>
                  <a:pt x="10245" y="3781"/>
                </a:lnTo>
                <a:cubicBezTo>
                  <a:pt x="10977" y="4660"/>
                  <a:pt x="11962" y="4711"/>
                  <a:pt x="12731" y="3922"/>
                </a:cubicBezTo>
                <a:cubicBezTo>
                  <a:pt x="14349" y="2262"/>
                  <a:pt x="16360" y="1530"/>
                  <a:pt x="18485" y="2187"/>
                </a:cubicBezTo>
                <a:cubicBezTo>
                  <a:pt x="19562" y="2520"/>
                  <a:pt x="20627" y="3372"/>
                  <a:pt x="21566" y="4555"/>
                </a:cubicBezTo>
                <a:lnTo>
                  <a:pt x="21566" y="21600"/>
                </a:lnTo>
                <a:lnTo>
                  <a:pt x="10133" y="21600"/>
                </a:lnTo>
                <a:cubicBezTo>
                  <a:pt x="9682" y="20367"/>
                  <a:pt x="9353" y="18999"/>
                  <a:pt x="9177" y="17537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DC07EADF-5FF8-7B42-A189-B858FA35281B}"/>
              </a:ext>
            </a:extLst>
          </p:cNvPr>
          <p:cNvSpPr/>
          <p:nvPr/>
        </p:nvSpPr>
        <p:spPr>
          <a:xfrm>
            <a:off x="6419698" y="136065"/>
            <a:ext cx="956182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E291B-1BF3-714F-9774-C22C2819DD7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229437"/>
            <a:ext cx="36017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63A9C92-23FE-464B-A3DB-504D7EE989B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183640" cy="365125"/>
          </a:xfrm>
        </p:spPr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F7ECA8-66A0-0542-AA70-1FD075609BE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181153" y="6356356"/>
            <a:ext cx="3681167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B12B8CB2-37D8-3D49-BC10-B74B03B764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704740"/>
            <a:ext cx="3601720" cy="116774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xmlns="" id="{03196814-7C22-48E8-957F-ACEDC6DB66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1931" y="0"/>
            <a:ext cx="4163754" cy="2409490"/>
          </a:xfrm>
          <a:custGeom>
            <a:avLst/>
            <a:gdLst>
              <a:gd name="connsiteX0" fmla="*/ 25638 w 4163754"/>
              <a:gd name="connsiteY0" fmla="*/ 0 h 2409490"/>
              <a:gd name="connsiteX1" fmla="*/ 4138116 w 4163754"/>
              <a:gd name="connsiteY1" fmla="*/ 0 h 2409490"/>
              <a:gd name="connsiteX2" fmla="*/ 4163754 w 4163754"/>
              <a:gd name="connsiteY2" fmla="*/ 326620 h 2409490"/>
              <a:gd name="connsiteX3" fmla="*/ 3999903 w 4163754"/>
              <a:gd name="connsiteY3" fmla="*/ 1137145 h 2409490"/>
              <a:gd name="connsiteX4" fmla="*/ 3555191 w 4163754"/>
              <a:gd name="connsiteY4" fmla="*/ 1798974 h 2409490"/>
              <a:gd name="connsiteX5" fmla="*/ 2893231 w 4163754"/>
              <a:gd name="connsiteY5" fmla="*/ 2245734 h 2409490"/>
              <a:gd name="connsiteX6" fmla="*/ 2082841 w 4163754"/>
              <a:gd name="connsiteY6" fmla="*/ 2409490 h 2409490"/>
              <a:gd name="connsiteX7" fmla="*/ 1272451 w 4163754"/>
              <a:gd name="connsiteY7" fmla="*/ 2245734 h 2409490"/>
              <a:gd name="connsiteX8" fmla="*/ 610491 w 4163754"/>
              <a:gd name="connsiteY8" fmla="*/ 1798974 h 2409490"/>
              <a:gd name="connsiteX9" fmla="*/ 163852 w 4163754"/>
              <a:gd name="connsiteY9" fmla="*/ 1137145 h 2409490"/>
              <a:gd name="connsiteX10" fmla="*/ 0 w 4163754"/>
              <a:gd name="connsiteY10" fmla="*/ 326620 h 2409490"/>
              <a:gd name="connsiteX11" fmla="*/ 25638 w 4163754"/>
              <a:gd name="connsiteY11" fmla="*/ 0 h 24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3754" h="2409490">
                <a:moveTo>
                  <a:pt x="25638" y="0"/>
                </a:moveTo>
                <a:lnTo>
                  <a:pt x="4138116" y="0"/>
                </a:lnTo>
                <a:cubicBezTo>
                  <a:pt x="4155272" y="107646"/>
                  <a:pt x="4163754" y="216185"/>
                  <a:pt x="4163754" y="326620"/>
                </a:cubicBezTo>
                <a:cubicBezTo>
                  <a:pt x="4163754" y="607615"/>
                  <a:pt x="4108430" y="880022"/>
                  <a:pt x="3999903" y="1137145"/>
                </a:cubicBezTo>
                <a:cubicBezTo>
                  <a:pt x="3897158" y="1384788"/>
                  <a:pt x="3746608" y="1607554"/>
                  <a:pt x="3555191" y="1798974"/>
                </a:cubicBezTo>
                <a:cubicBezTo>
                  <a:pt x="3363774" y="1990395"/>
                  <a:pt x="3140936" y="2139984"/>
                  <a:pt x="2893231" y="2245734"/>
                </a:cubicBezTo>
                <a:cubicBezTo>
                  <a:pt x="2637044" y="2354273"/>
                  <a:pt x="2364665" y="2409490"/>
                  <a:pt x="2082841" y="2409490"/>
                </a:cubicBezTo>
                <a:cubicBezTo>
                  <a:pt x="1801788" y="2409490"/>
                  <a:pt x="1529409" y="2354273"/>
                  <a:pt x="1272451" y="2245734"/>
                </a:cubicBezTo>
                <a:cubicBezTo>
                  <a:pt x="1024746" y="2140877"/>
                  <a:pt x="801908" y="1990395"/>
                  <a:pt x="610491" y="1798974"/>
                </a:cubicBezTo>
                <a:cubicBezTo>
                  <a:pt x="419074" y="1607554"/>
                  <a:pt x="269487" y="1384788"/>
                  <a:pt x="163852" y="1137145"/>
                </a:cubicBezTo>
                <a:cubicBezTo>
                  <a:pt x="55324" y="880914"/>
                  <a:pt x="0" y="608619"/>
                  <a:pt x="0" y="326620"/>
                </a:cubicBezTo>
                <a:cubicBezTo>
                  <a:pt x="0" y="216185"/>
                  <a:pt x="8482" y="106642"/>
                  <a:pt x="2563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xmlns="" id="{8E10CF82-E6FC-4B51-B8B0-F1E3596867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10180" y="950976"/>
            <a:ext cx="6181820" cy="5907024"/>
          </a:xfrm>
          <a:custGeom>
            <a:avLst/>
            <a:gdLst>
              <a:gd name="connsiteX0" fmla="*/ 3778065 w 6181820"/>
              <a:gd name="connsiteY0" fmla="*/ 0 h 5904043"/>
              <a:gd name="connsiteX1" fmla="*/ 5248537 w 6181820"/>
              <a:gd name="connsiteY1" fmla="*/ 297196 h 5904043"/>
              <a:gd name="connsiteX2" fmla="*/ 6181820 w 6181820"/>
              <a:gd name="connsiteY2" fmla="*/ 863698 h 5904043"/>
              <a:gd name="connsiteX3" fmla="*/ 6181820 w 6181820"/>
              <a:gd name="connsiteY3" fmla="*/ 5904043 h 5904043"/>
              <a:gd name="connsiteX4" fmla="*/ 654134 w 6181820"/>
              <a:gd name="connsiteY4" fmla="*/ 5904043 h 5904043"/>
              <a:gd name="connsiteX5" fmla="*/ 460417 w 6181820"/>
              <a:gd name="connsiteY5" fmla="*/ 5586357 h 5904043"/>
              <a:gd name="connsiteX6" fmla="*/ 297071 w 6181820"/>
              <a:gd name="connsiteY6" fmla="*/ 5248629 h 5904043"/>
              <a:gd name="connsiteX7" fmla="*/ 0 w 6181820"/>
              <a:gd name="connsiteY7" fmla="*/ 3777963 h 5904043"/>
              <a:gd name="connsiteX8" fmla="*/ 297071 w 6181820"/>
              <a:gd name="connsiteY8" fmla="*/ 2307570 h 5904043"/>
              <a:gd name="connsiteX9" fmla="*/ 1106718 w 6181820"/>
              <a:gd name="connsiteY9" fmla="*/ 1106759 h 5904043"/>
              <a:gd name="connsiteX10" fmla="*/ 2307593 w 6181820"/>
              <a:gd name="connsiteY10" fmla="*/ 297196 h 5904043"/>
              <a:gd name="connsiteX11" fmla="*/ 3778065 w 6181820"/>
              <a:gd name="connsiteY11" fmla="*/ 0 h 590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81820" h="5904043">
                <a:moveTo>
                  <a:pt x="3778065" y="0"/>
                </a:moveTo>
                <a:cubicBezTo>
                  <a:pt x="4288638" y="0"/>
                  <a:pt x="4782897" y="100068"/>
                  <a:pt x="5248537" y="297196"/>
                </a:cubicBezTo>
                <a:cubicBezTo>
                  <a:pt x="5587678" y="439915"/>
                  <a:pt x="5899918" y="630481"/>
                  <a:pt x="6181820" y="863698"/>
                </a:cubicBezTo>
                <a:lnTo>
                  <a:pt x="6181820" y="5904043"/>
                </a:lnTo>
                <a:lnTo>
                  <a:pt x="654134" y="5904043"/>
                </a:lnTo>
                <a:lnTo>
                  <a:pt x="460417" y="5586357"/>
                </a:lnTo>
                <a:cubicBezTo>
                  <a:pt x="400674" y="5476857"/>
                  <a:pt x="346154" y="5364281"/>
                  <a:pt x="297071" y="5248629"/>
                </a:cubicBezTo>
                <a:cubicBezTo>
                  <a:pt x="99882" y="4782740"/>
                  <a:pt x="0" y="4288417"/>
                  <a:pt x="0" y="3777963"/>
                </a:cubicBezTo>
                <a:cubicBezTo>
                  <a:pt x="0" y="3267509"/>
                  <a:pt x="99882" y="2773186"/>
                  <a:pt x="297071" y="2307570"/>
                </a:cubicBezTo>
                <a:cubicBezTo>
                  <a:pt x="487677" y="1858086"/>
                  <a:pt x="760135" y="1453441"/>
                  <a:pt x="1106718" y="1106759"/>
                </a:cubicBezTo>
                <a:cubicBezTo>
                  <a:pt x="1453300" y="760077"/>
                  <a:pt x="1857981" y="487488"/>
                  <a:pt x="2307593" y="297196"/>
                </a:cubicBezTo>
                <a:cubicBezTo>
                  <a:pt x="2773233" y="100068"/>
                  <a:pt x="3267492" y="0"/>
                  <a:pt x="377806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46002DC1-0BAB-974D-9D26-8D22732A25EE}"/>
              </a:ext>
            </a:extLst>
          </p:cNvPr>
          <p:cNvSpPr/>
          <p:nvPr/>
        </p:nvSpPr>
        <p:spPr>
          <a:xfrm>
            <a:off x="1135198" y="3620903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F0EE872D-1A89-D242-B1FF-9DE294EE8BFD}"/>
              </a:ext>
            </a:extLst>
          </p:cNvPr>
          <p:cNvSpPr/>
          <p:nvPr/>
        </p:nvSpPr>
        <p:spPr>
          <a:xfrm>
            <a:off x="811392" y="1906"/>
            <a:ext cx="10569215" cy="6856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8" h="21600" extrusionOk="0">
                <a:moveTo>
                  <a:pt x="18888" y="20529"/>
                </a:moveTo>
                <a:cubicBezTo>
                  <a:pt x="18888" y="17270"/>
                  <a:pt x="18122" y="14294"/>
                  <a:pt x="16859" y="12020"/>
                </a:cubicBezTo>
                <a:cubicBezTo>
                  <a:pt x="16507" y="11387"/>
                  <a:pt x="16480" y="10459"/>
                  <a:pt x="16798" y="9784"/>
                </a:cubicBezTo>
                <a:lnTo>
                  <a:pt x="16989" y="9376"/>
                </a:lnTo>
                <a:cubicBezTo>
                  <a:pt x="17205" y="8911"/>
                  <a:pt x="17553" y="8644"/>
                  <a:pt x="17919" y="8644"/>
                </a:cubicBezTo>
                <a:cubicBezTo>
                  <a:pt x="17921" y="8644"/>
                  <a:pt x="17923" y="8644"/>
                  <a:pt x="17925" y="8644"/>
                </a:cubicBezTo>
                <a:cubicBezTo>
                  <a:pt x="19983" y="8644"/>
                  <a:pt x="21600" y="5668"/>
                  <a:pt x="21124" y="2307"/>
                </a:cubicBezTo>
                <a:cubicBezTo>
                  <a:pt x="21000" y="1431"/>
                  <a:pt x="20732" y="642"/>
                  <a:pt x="20360" y="0"/>
                </a:cubicBezTo>
                <a:lnTo>
                  <a:pt x="15510" y="0"/>
                </a:lnTo>
                <a:cubicBezTo>
                  <a:pt x="14971" y="918"/>
                  <a:pt x="14642" y="2142"/>
                  <a:pt x="14642" y="3489"/>
                </a:cubicBezTo>
                <a:cubicBezTo>
                  <a:pt x="14642" y="4162"/>
                  <a:pt x="14724" y="4807"/>
                  <a:pt x="14873" y="5395"/>
                </a:cubicBezTo>
                <a:cubicBezTo>
                  <a:pt x="15045" y="6070"/>
                  <a:pt x="14980" y="6835"/>
                  <a:pt x="14705" y="7420"/>
                </a:cubicBezTo>
                <a:lnTo>
                  <a:pt x="14694" y="7447"/>
                </a:lnTo>
                <a:cubicBezTo>
                  <a:pt x="14348" y="8188"/>
                  <a:pt x="13740" y="8488"/>
                  <a:pt x="13184" y="8206"/>
                </a:cubicBezTo>
                <a:cubicBezTo>
                  <a:pt x="12383" y="7798"/>
                  <a:pt x="11529" y="7579"/>
                  <a:pt x="10642" y="7579"/>
                </a:cubicBezTo>
                <a:cubicBezTo>
                  <a:pt x="9691" y="7579"/>
                  <a:pt x="8777" y="7831"/>
                  <a:pt x="7927" y="8296"/>
                </a:cubicBezTo>
                <a:cubicBezTo>
                  <a:pt x="7390" y="8590"/>
                  <a:pt x="6794" y="8296"/>
                  <a:pt x="6457" y="7576"/>
                </a:cubicBezTo>
                <a:lnTo>
                  <a:pt x="6444" y="7546"/>
                </a:lnTo>
                <a:cubicBezTo>
                  <a:pt x="6169" y="6958"/>
                  <a:pt x="6121" y="6190"/>
                  <a:pt x="6302" y="5521"/>
                </a:cubicBezTo>
                <a:cubicBezTo>
                  <a:pt x="6440" y="5017"/>
                  <a:pt x="6528" y="4471"/>
                  <a:pt x="6557" y="3898"/>
                </a:cubicBezTo>
                <a:cubicBezTo>
                  <a:pt x="6633" y="2373"/>
                  <a:pt x="6314" y="1002"/>
                  <a:pt x="5741" y="0"/>
                </a:cubicBezTo>
                <a:lnTo>
                  <a:pt x="868" y="0"/>
                </a:lnTo>
                <a:cubicBezTo>
                  <a:pt x="329" y="918"/>
                  <a:pt x="0" y="2142"/>
                  <a:pt x="0" y="3489"/>
                </a:cubicBezTo>
                <a:cubicBezTo>
                  <a:pt x="0" y="6337"/>
                  <a:pt x="1470" y="8644"/>
                  <a:pt x="3283" y="8644"/>
                </a:cubicBezTo>
                <a:lnTo>
                  <a:pt x="3287" y="8644"/>
                </a:lnTo>
                <a:cubicBezTo>
                  <a:pt x="3583" y="8644"/>
                  <a:pt x="3860" y="8866"/>
                  <a:pt x="4036" y="9238"/>
                </a:cubicBezTo>
                <a:lnTo>
                  <a:pt x="4036" y="9238"/>
                </a:lnTo>
                <a:cubicBezTo>
                  <a:pt x="4531" y="10300"/>
                  <a:pt x="4523" y="11744"/>
                  <a:pt x="4023" y="12797"/>
                </a:cubicBezTo>
                <a:cubicBezTo>
                  <a:pt x="2874" y="15218"/>
                  <a:pt x="2251" y="18294"/>
                  <a:pt x="2419" y="21600"/>
                </a:cubicBezTo>
                <a:lnTo>
                  <a:pt x="18862" y="21600"/>
                </a:lnTo>
                <a:cubicBezTo>
                  <a:pt x="18879" y="21249"/>
                  <a:pt x="18888" y="20889"/>
                  <a:pt x="18888" y="20529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7D6ADCC8-00B7-7849-B598-7EBDE344F200}"/>
              </a:ext>
            </a:extLst>
          </p:cNvPr>
          <p:cNvSpPr/>
          <p:nvPr/>
        </p:nvSpPr>
        <p:spPr>
          <a:xfrm>
            <a:off x="6744643" y="668563"/>
            <a:ext cx="956182" cy="95617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A55C011E-B5F0-9449-A642-2026DD9E4C1F}"/>
              </a:ext>
            </a:extLst>
          </p:cNvPr>
          <p:cNvSpPr/>
          <p:nvPr/>
        </p:nvSpPr>
        <p:spPr>
          <a:xfrm>
            <a:off x="2335181" y="2735200"/>
            <a:ext cx="7556089" cy="4118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812"/>
                </a:moveTo>
                <a:cubicBezTo>
                  <a:pt x="21600" y="17135"/>
                  <a:pt x="21314" y="14543"/>
                  <a:pt x="20751" y="12101"/>
                </a:cubicBezTo>
                <a:cubicBezTo>
                  <a:pt x="20206" y="9744"/>
                  <a:pt x="19427" y="7621"/>
                  <a:pt x="18436" y="5803"/>
                </a:cubicBezTo>
                <a:cubicBezTo>
                  <a:pt x="17446" y="3985"/>
                  <a:pt x="16288" y="2557"/>
                  <a:pt x="15003" y="1558"/>
                </a:cubicBezTo>
                <a:cubicBezTo>
                  <a:pt x="13672" y="524"/>
                  <a:pt x="12259" y="0"/>
                  <a:pt x="10800" y="0"/>
                </a:cubicBezTo>
                <a:cubicBezTo>
                  <a:pt x="9341" y="0"/>
                  <a:pt x="7928" y="524"/>
                  <a:pt x="6597" y="1558"/>
                </a:cubicBezTo>
                <a:cubicBezTo>
                  <a:pt x="5312" y="2557"/>
                  <a:pt x="4154" y="3985"/>
                  <a:pt x="3164" y="5803"/>
                </a:cubicBezTo>
                <a:cubicBezTo>
                  <a:pt x="2173" y="7621"/>
                  <a:pt x="1394" y="9744"/>
                  <a:pt x="849" y="12101"/>
                </a:cubicBezTo>
                <a:cubicBezTo>
                  <a:pt x="286" y="14543"/>
                  <a:pt x="0" y="17135"/>
                  <a:pt x="0" y="19812"/>
                </a:cubicBezTo>
                <a:cubicBezTo>
                  <a:pt x="0" y="20411"/>
                  <a:pt x="14" y="21006"/>
                  <a:pt x="44" y="21600"/>
                </a:cubicBezTo>
                <a:lnTo>
                  <a:pt x="21556" y="21600"/>
                </a:lnTo>
                <a:cubicBezTo>
                  <a:pt x="21584" y="21006"/>
                  <a:pt x="21600" y="20411"/>
                  <a:pt x="21600" y="1981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5F3D56-37DD-7449-ACA9-64C3DA9A195E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039781" cy="365125"/>
          </a:xfrm>
        </p:spPr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F5E3AA-1991-F34C-AA1F-A7775C96629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529840" y="6356356"/>
            <a:ext cx="7132320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9D8FA4-C217-5442-B039-1D1BBCB8A0E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348470" y="6356356"/>
            <a:ext cx="100533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itle 15">
            <a:extLst>
              <a:ext uri="{FF2B5EF4-FFF2-40B4-BE49-F238E27FC236}">
                <a16:creationId xmlns:a16="http://schemas.microsoft.com/office/drawing/2014/main" xmlns="" id="{881D3F9E-8BAB-3C40-9C37-45E48DB434D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985096" y="3484384"/>
            <a:ext cx="6077624" cy="1363028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CF79892-7055-524B-AED3-8AA07C267DD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381332" y="4951453"/>
            <a:ext cx="5285146" cy="109784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accent5"/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xmlns="" id="{D2E5D359-4D89-4CF5-B0F3-22245850CD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4721" y="0"/>
            <a:ext cx="2605685" cy="2414016"/>
          </a:xfrm>
          <a:custGeom>
            <a:avLst/>
            <a:gdLst>
              <a:gd name="connsiteX0" fmla="*/ 610792 w 2605685"/>
              <a:gd name="connsiteY0" fmla="*/ 0 h 2406635"/>
              <a:gd name="connsiteX1" fmla="*/ 1994870 w 2605685"/>
              <a:gd name="connsiteY1" fmla="*/ 0 h 2406635"/>
              <a:gd name="connsiteX2" fmla="*/ 2111284 w 2605685"/>
              <a:gd name="connsiteY2" fmla="*/ 82385 h 2406635"/>
              <a:gd name="connsiteX3" fmla="*/ 2223759 w 2605685"/>
              <a:gd name="connsiteY3" fmla="*/ 182890 h 2406635"/>
              <a:gd name="connsiteX4" fmla="*/ 2605685 w 2605685"/>
              <a:gd name="connsiteY4" fmla="*/ 1103768 h 2406635"/>
              <a:gd name="connsiteX5" fmla="*/ 2223759 w 2605685"/>
              <a:gd name="connsiteY5" fmla="*/ 2024758 h 2406635"/>
              <a:gd name="connsiteX6" fmla="*/ 1302843 w 2605685"/>
              <a:gd name="connsiteY6" fmla="*/ 2406635 h 2406635"/>
              <a:gd name="connsiteX7" fmla="*/ 381926 w 2605685"/>
              <a:gd name="connsiteY7" fmla="*/ 2024758 h 2406635"/>
              <a:gd name="connsiteX8" fmla="*/ 0 w 2605685"/>
              <a:gd name="connsiteY8" fmla="*/ 1103768 h 2406635"/>
              <a:gd name="connsiteX9" fmla="*/ 381926 w 2605685"/>
              <a:gd name="connsiteY9" fmla="*/ 182890 h 2406635"/>
              <a:gd name="connsiteX10" fmla="*/ 494402 w 2605685"/>
              <a:gd name="connsiteY10" fmla="*/ 82008 h 2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5685" h="2406635">
                <a:moveTo>
                  <a:pt x="610792" y="0"/>
                </a:moveTo>
                <a:lnTo>
                  <a:pt x="1994870" y="0"/>
                </a:lnTo>
                <a:lnTo>
                  <a:pt x="2111284" y="82385"/>
                </a:lnTo>
                <a:cubicBezTo>
                  <a:pt x="2150444" y="113590"/>
                  <a:pt x="2188052" y="147180"/>
                  <a:pt x="2223759" y="182890"/>
                </a:cubicBezTo>
                <a:cubicBezTo>
                  <a:pt x="2470455" y="428621"/>
                  <a:pt x="2605685" y="756151"/>
                  <a:pt x="2605685" y="1103768"/>
                </a:cubicBezTo>
                <a:cubicBezTo>
                  <a:pt x="2605685" y="1451385"/>
                  <a:pt x="2469490" y="1779027"/>
                  <a:pt x="2223759" y="2024758"/>
                </a:cubicBezTo>
                <a:cubicBezTo>
                  <a:pt x="1978029" y="2271382"/>
                  <a:pt x="1650509" y="2406635"/>
                  <a:pt x="1302843" y="2406635"/>
                </a:cubicBezTo>
                <a:cubicBezTo>
                  <a:pt x="955177" y="2406635"/>
                  <a:pt x="628622" y="2270490"/>
                  <a:pt x="381926" y="2024758"/>
                </a:cubicBezTo>
                <a:cubicBezTo>
                  <a:pt x="135230" y="1779027"/>
                  <a:pt x="0" y="1451385"/>
                  <a:pt x="0" y="1103768"/>
                </a:cubicBezTo>
                <a:cubicBezTo>
                  <a:pt x="0" y="756151"/>
                  <a:pt x="136195" y="428621"/>
                  <a:pt x="381926" y="182890"/>
                </a:cubicBezTo>
                <a:cubicBezTo>
                  <a:pt x="417634" y="146677"/>
                  <a:pt x="455241" y="113087"/>
                  <a:pt x="494402" y="8200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xmlns="" id="{9413D801-1F4C-4854-9110-D02737E4E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857" y="1905"/>
            <a:ext cx="2605685" cy="2414016"/>
          </a:xfrm>
          <a:custGeom>
            <a:avLst/>
            <a:gdLst>
              <a:gd name="connsiteX0" fmla="*/ 610792 w 2605685"/>
              <a:gd name="connsiteY0" fmla="*/ 0 h 2406635"/>
              <a:gd name="connsiteX1" fmla="*/ 1994870 w 2605685"/>
              <a:gd name="connsiteY1" fmla="*/ 0 h 2406635"/>
              <a:gd name="connsiteX2" fmla="*/ 2111283 w 2605685"/>
              <a:gd name="connsiteY2" fmla="*/ 82385 h 2406635"/>
              <a:gd name="connsiteX3" fmla="*/ 2223759 w 2605685"/>
              <a:gd name="connsiteY3" fmla="*/ 182890 h 2406635"/>
              <a:gd name="connsiteX4" fmla="*/ 2605685 w 2605685"/>
              <a:gd name="connsiteY4" fmla="*/ 1103768 h 2406635"/>
              <a:gd name="connsiteX5" fmla="*/ 2223759 w 2605685"/>
              <a:gd name="connsiteY5" fmla="*/ 2024758 h 2406635"/>
              <a:gd name="connsiteX6" fmla="*/ 1302843 w 2605685"/>
              <a:gd name="connsiteY6" fmla="*/ 2406635 h 2406635"/>
              <a:gd name="connsiteX7" fmla="*/ 381926 w 2605685"/>
              <a:gd name="connsiteY7" fmla="*/ 2024758 h 2406635"/>
              <a:gd name="connsiteX8" fmla="*/ 0 w 2605685"/>
              <a:gd name="connsiteY8" fmla="*/ 1103768 h 2406635"/>
              <a:gd name="connsiteX9" fmla="*/ 381926 w 2605685"/>
              <a:gd name="connsiteY9" fmla="*/ 182890 h 2406635"/>
              <a:gd name="connsiteX10" fmla="*/ 494402 w 2605685"/>
              <a:gd name="connsiteY10" fmla="*/ 82008 h 2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5685" h="2406635">
                <a:moveTo>
                  <a:pt x="610792" y="0"/>
                </a:moveTo>
                <a:lnTo>
                  <a:pt x="1994870" y="0"/>
                </a:lnTo>
                <a:lnTo>
                  <a:pt x="2111283" y="82385"/>
                </a:lnTo>
                <a:cubicBezTo>
                  <a:pt x="2150444" y="113590"/>
                  <a:pt x="2188052" y="147180"/>
                  <a:pt x="2223759" y="182890"/>
                </a:cubicBezTo>
                <a:cubicBezTo>
                  <a:pt x="2470455" y="428621"/>
                  <a:pt x="2605685" y="756151"/>
                  <a:pt x="2605685" y="1103768"/>
                </a:cubicBezTo>
                <a:cubicBezTo>
                  <a:pt x="2605685" y="1451385"/>
                  <a:pt x="2469490" y="1779027"/>
                  <a:pt x="2223759" y="2024758"/>
                </a:cubicBezTo>
                <a:cubicBezTo>
                  <a:pt x="1978029" y="2271382"/>
                  <a:pt x="1650508" y="2406635"/>
                  <a:pt x="1302843" y="2406635"/>
                </a:cubicBezTo>
                <a:cubicBezTo>
                  <a:pt x="955177" y="2406635"/>
                  <a:pt x="627656" y="2270490"/>
                  <a:pt x="381926" y="2024758"/>
                </a:cubicBezTo>
                <a:cubicBezTo>
                  <a:pt x="135230" y="1779027"/>
                  <a:pt x="0" y="1451385"/>
                  <a:pt x="0" y="1103768"/>
                </a:cubicBezTo>
                <a:cubicBezTo>
                  <a:pt x="0" y="756151"/>
                  <a:pt x="136195" y="428621"/>
                  <a:pt x="381926" y="182890"/>
                </a:cubicBezTo>
                <a:cubicBezTo>
                  <a:pt x="417634" y="146677"/>
                  <a:pt x="455241" y="113087"/>
                  <a:pt x="494402" y="8200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5067F010-FAB4-D748-827C-0B4E0E11348C}"/>
              </a:ext>
            </a:extLst>
          </p:cNvPr>
          <p:cNvSpPr/>
          <p:nvPr/>
        </p:nvSpPr>
        <p:spPr>
          <a:xfrm>
            <a:off x="2219017" y="210473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B6B1B152-55CE-9449-8F1C-4905D8E45556}"/>
              </a:ext>
            </a:extLst>
          </p:cNvPr>
          <p:cNvSpPr/>
          <p:nvPr/>
        </p:nvSpPr>
        <p:spPr>
          <a:xfrm>
            <a:off x="-2646" y="0"/>
            <a:ext cx="8133292" cy="6858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600" extrusionOk="0">
                <a:moveTo>
                  <a:pt x="0" y="21600"/>
                </a:moveTo>
                <a:lnTo>
                  <a:pt x="5998" y="21600"/>
                </a:lnTo>
                <a:cubicBezTo>
                  <a:pt x="7782" y="19821"/>
                  <a:pt x="9113" y="17425"/>
                  <a:pt x="9758" y="14687"/>
                </a:cubicBezTo>
                <a:cubicBezTo>
                  <a:pt x="10000" y="13658"/>
                  <a:pt x="10789" y="12944"/>
                  <a:pt x="11691" y="12944"/>
                </a:cubicBezTo>
                <a:lnTo>
                  <a:pt x="12307" y="12944"/>
                </a:lnTo>
                <a:cubicBezTo>
                  <a:pt x="12946" y="12944"/>
                  <a:pt x="13543" y="13316"/>
                  <a:pt x="13922" y="13928"/>
                </a:cubicBezTo>
                <a:cubicBezTo>
                  <a:pt x="14695" y="15173"/>
                  <a:pt x="15938" y="15980"/>
                  <a:pt x="17340" y="15977"/>
                </a:cubicBezTo>
                <a:cubicBezTo>
                  <a:pt x="19685" y="15974"/>
                  <a:pt x="21600" y="13676"/>
                  <a:pt x="21577" y="10893"/>
                </a:cubicBezTo>
                <a:cubicBezTo>
                  <a:pt x="21555" y="8137"/>
                  <a:pt x="19665" y="5908"/>
                  <a:pt x="17338" y="5908"/>
                </a:cubicBezTo>
                <a:cubicBezTo>
                  <a:pt x="15930" y="5908"/>
                  <a:pt x="14682" y="6724"/>
                  <a:pt x="13912" y="7975"/>
                </a:cubicBezTo>
                <a:cubicBezTo>
                  <a:pt x="13538" y="8584"/>
                  <a:pt x="12934" y="8941"/>
                  <a:pt x="12300" y="8941"/>
                </a:cubicBezTo>
                <a:lnTo>
                  <a:pt x="11693" y="8941"/>
                </a:lnTo>
                <a:cubicBezTo>
                  <a:pt x="10794" y="8941"/>
                  <a:pt x="10003" y="8230"/>
                  <a:pt x="9760" y="7198"/>
                </a:cubicBezTo>
                <a:cubicBezTo>
                  <a:pt x="9083" y="4313"/>
                  <a:pt x="7640" y="1802"/>
                  <a:pt x="5708" y="0"/>
                </a:cubicBezTo>
                <a:lnTo>
                  <a:pt x="3" y="0"/>
                </a:lnTo>
                <a:lnTo>
                  <a:pt x="3" y="2160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xmlns="" id="{00B9C33A-3108-7747-83F9-D52684091EA3}"/>
              </a:ext>
            </a:extLst>
          </p:cNvPr>
          <p:cNvSpPr/>
          <p:nvPr/>
        </p:nvSpPr>
        <p:spPr>
          <a:xfrm>
            <a:off x="4704080" y="4977339"/>
            <a:ext cx="956182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FF0F3-8DAD-D04D-9A88-2B09BFE2BF1D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704080" y="365129"/>
            <a:ext cx="6649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D9B275-A09D-EC43-9CC8-377F29D219E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3108960" y="6356356"/>
            <a:ext cx="2141058" cy="365125"/>
          </a:xfrm>
        </p:spPr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83F64A-8650-1044-89D4-51B807BAD1F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5389772" y="6356356"/>
            <a:ext cx="4221588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52261B-0F61-9A4D-95D1-448E9DF6E8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784080" y="6356356"/>
            <a:ext cx="1569720" cy="365125"/>
          </a:xfrm>
        </p:spPr>
        <p:txBody>
          <a:bodyPr/>
          <a:lstStyle/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B646D1E8-30BD-494A-848C-7200F88B462D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8290560" y="1838961"/>
            <a:ext cx="3063240" cy="4379922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xmlns="" id="{4EDA4790-CE40-4CEE-9A79-2EB40E1892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493008" cy="6858000"/>
          </a:xfrm>
          <a:custGeom>
            <a:avLst/>
            <a:gdLst>
              <a:gd name="connsiteX0" fmla="*/ 0 w 3491530"/>
              <a:gd name="connsiteY0" fmla="*/ 0 h 6855461"/>
              <a:gd name="connsiteX1" fmla="*/ 1545294 w 3491530"/>
              <a:gd name="connsiteY1" fmla="*/ 0 h 6855461"/>
              <a:gd name="connsiteX2" fmla="*/ 1744052 w 3491530"/>
              <a:gd name="connsiteY2" fmla="*/ 130018 h 6855461"/>
              <a:gd name="connsiteX3" fmla="*/ 2299908 w 3491530"/>
              <a:gd name="connsiteY3" fmla="*/ 595548 h 6855461"/>
              <a:gd name="connsiteX4" fmla="*/ 3172258 w 3491530"/>
              <a:gd name="connsiteY4" fmla="*/ 1888863 h 6855461"/>
              <a:gd name="connsiteX5" fmla="*/ 3487278 w 3491530"/>
              <a:gd name="connsiteY5" fmla="*/ 3266461 h 6855461"/>
              <a:gd name="connsiteX6" fmla="*/ 3491530 w 3491530"/>
              <a:gd name="connsiteY6" fmla="*/ 3439749 h 6855461"/>
              <a:gd name="connsiteX7" fmla="*/ 3491530 w 3491530"/>
              <a:gd name="connsiteY7" fmla="*/ 3503605 h 6855461"/>
              <a:gd name="connsiteX8" fmla="*/ 3487278 w 3491530"/>
              <a:gd name="connsiteY8" fmla="*/ 3676662 h 6855461"/>
              <a:gd name="connsiteX9" fmla="*/ 3172258 w 3491530"/>
              <a:gd name="connsiteY9" fmla="*/ 5054534 h 6855461"/>
              <a:gd name="connsiteX10" fmla="*/ 2299908 w 3491530"/>
              <a:gd name="connsiteY10" fmla="*/ 6347849 h 6855461"/>
              <a:gd name="connsiteX11" fmla="*/ 1682761 w 3491530"/>
              <a:gd name="connsiteY11" fmla="*/ 6855461 h 6855461"/>
              <a:gd name="connsiteX12" fmla="*/ 0 w 3491530"/>
              <a:gd name="connsiteY12" fmla="*/ 6855461 h 685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91530" h="6855461">
                <a:moveTo>
                  <a:pt x="0" y="0"/>
                </a:moveTo>
                <a:lnTo>
                  <a:pt x="1545294" y="0"/>
                </a:lnTo>
                <a:lnTo>
                  <a:pt x="1744052" y="130018"/>
                </a:lnTo>
                <a:cubicBezTo>
                  <a:pt x="1941391" y="267517"/>
                  <a:pt x="2127063" y="422693"/>
                  <a:pt x="2299908" y="595548"/>
                </a:cubicBezTo>
                <a:cubicBezTo>
                  <a:pt x="2674303" y="969828"/>
                  <a:pt x="2967513" y="1404108"/>
                  <a:pt x="3172258" y="1888863"/>
                </a:cubicBezTo>
                <a:cubicBezTo>
                  <a:pt x="3358203" y="2327191"/>
                  <a:pt x="3463787" y="2789580"/>
                  <a:pt x="3487278" y="3266461"/>
                </a:cubicBezTo>
                <a:lnTo>
                  <a:pt x="3491530" y="3439749"/>
                </a:lnTo>
                <a:lnTo>
                  <a:pt x="3491530" y="3503605"/>
                </a:lnTo>
                <a:lnTo>
                  <a:pt x="3487278" y="3676662"/>
                </a:lnTo>
                <a:cubicBezTo>
                  <a:pt x="3463787" y="4153088"/>
                  <a:pt x="3358203" y="4616206"/>
                  <a:pt x="3172258" y="5054534"/>
                </a:cubicBezTo>
                <a:cubicBezTo>
                  <a:pt x="2966543" y="5539289"/>
                  <a:pt x="2673333" y="5974521"/>
                  <a:pt x="2299908" y="6347849"/>
                </a:cubicBezTo>
                <a:cubicBezTo>
                  <a:pt x="2109394" y="6538323"/>
                  <a:pt x="1903840" y="6707844"/>
                  <a:pt x="1682761" y="6855461"/>
                </a:cubicBezTo>
                <a:lnTo>
                  <a:pt x="0" y="6855461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reeform 19">
            <a:extLst>
              <a:ext uri="{FF2B5EF4-FFF2-40B4-BE49-F238E27FC236}">
                <a16:creationId xmlns:a16="http://schemas.microsoft.com/office/drawing/2014/main" xmlns="" id="{FF80298A-F769-4F22-9835-63A5D5626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6116" y="2218699"/>
            <a:ext cx="2505456" cy="2500918"/>
          </a:xfrm>
          <a:custGeom>
            <a:avLst/>
            <a:gdLst>
              <a:gd name="connsiteX0" fmla="*/ 1250458 w 2500916"/>
              <a:gd name="connsiteY0" fmla="*/ 0 h 2500918"/>
              <a:gd name="connsiteX1" fmla="*/ 2500916 w 2500916"/>
              <a:gd name="connsiteY1" fmla="*/ 1250459 h 2500918"/>
              <a:gd name="connsiteX2" fmla="*/ 1250458 w 2500916"/>
              <a:gd name="connsiteY2" fmla="*/ 2500918 h 2500918"/>
              <a:gd name="connsiteX3" fmla="*/ 0 w 2500916"/>
              <a:gd name="connsiteY3" fmla="*/ 1250459 h 2500918"/>
              <a:gd name="connsiteX4" fmla="*/ 1250458 w 2500916"/>
              <a:gd name="connsiteY4" fmla="*/ 0 h 250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916" h="2500918">
                <a:moveTo>
                  <a:pt x="1250458" y="0"/>
                </a:moveTo>
                <a:cubicBezTo>
                  <a:pt x="1941067" y="0"/>
                  <a:pt x="2500916" y="559850"/>
                  <a:pt x="2500916" y="1250459"/>
                </a:cubicBezTo>
                <a:cubicBezTo>
                  <a:pt x="2500916" y="1941068"/>
                  <a:pt x="1941067" y="2500918"/>
                  <a:pt x="1250458" y="2500918"/>
                </a:cubicBezTo>
                <a:cubicBezTo>
                  <a:pt x="559849" y="2500918"/>
                  <a:pt x="0" y="1941068"/>
                  <a:pt x="0" y="1250459"/>
                </a:cubicBezTo>
                <a:cubicBezTo>
                  <a:pt x="0" y="559850"/>
                  <a:pt x="559849" y="0"/>
                  <a:pt x="125045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8C2124CE-236B-D842-B73B-481B84EB141D}"/>
              </a:ext>
            </a:extLst>
          </p:cNvPr>
          <p:cNvSpPr/>
          <p:nvPr/>
        </p:nvSpPr>
        <p:spPr>
          <a:xfrm>
            <a:off x="10752232" y="5257069"/>
            <a:ext cx="956176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xmlns="" id="{A6377EC8-CB8C-F24A-92E3-811D6805B39A}"/>
              </a:ext>
            </a:extLst>
          </p:cNvPr>
          <p:cNvSpPr/>
          <p:nvPr/>
        </p:nvSpPr>
        <p:spPr>
          <a:xfrm>
            <a:off x="8209410" y="1257125"/>
            <a:ext cx="956178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5500DA4C-FDF5-FF45-99FA-A73EA6CCFE72}"/>
              </a:ext>
            </a:extLst>
          </p:cNvPr>
          <p:cNvSpPr/>
          <p:nvPr/>
        </p:nvSpPr>
        <p:spPr>
          <a:xfrm>
            <a:off x="1694" y="0"/>
            <a:ext cx="1219030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43" y="14253"/>
                </a:moveTo>
                <a:cubicBezTo>
                  <a:pt x="14945" y="13419"/>
                  <a:pt x="15360" y="12825"/>
                  <a:pt x="15839" y="12825"/>
                </a:cubicBezTo>
                <a:lnTo>
                  <a:pt x="16102" y="12825"/>
                </a:lnTo>
                <a:cubicBezTo>
                  <a:pt x="16507" y="12825"/>
                  <a:pt x="16890" y="13146"/>
                  <a:pt x="17147" y="13704"/>
                </a:cubicBezTo>
                <a:cubicBezTo>
                  <a:pt x="17621" y="14736"/>
                  <a:pt x="18341" y="15396"/>
                  <a:pt x="19150" y="15396"/>
                </a:cubicBezTo>
                <a:cubicBezTo>
                  <a:pt x="20287" y="15396"/>
                  <a:pt x="21254" y="14082"/>
                  <a:pt x="21600" y="12267"/>
                </a:cubicBezTo>
                <a:lnTo>
                  <a:pt x="21600" y="9333"/>
                </a:lnTo>
                <a:cubicBezTo>
                  <a:pt x="21256" y="7515"/>
                  <a:pt x="20289" y="6207"/>
                  <a:pt x="19150" y="6207"/>
                </a:cubicBezTo>
                <a:cubicBezTo>
                  <a:pt x="18343" y="6207"/>
                  <a:pt x="17623" y="6864"/>
                  <a:pt x="17150" y="7893"/>
                </a:cubicBezTo>
                <a:cubicBezTo>
                  <a:pt x="16892" y="8451"/>
                  <a:pt x="16509" y="8778"/>
                  <a:pt x="16102" y="8778"/>
                </a:cubicBezTo>
                <a:lnTo>
                  <a:pt x="16102" y="8778"/>
                </a:lnTo>
                <a:cubicBezTo>
                  <a:pt x="15478" y="8778"/>
                  <a:pt x="14938" y="8016"/>
                  <a:pt x="14789" y="6939"/>
                </a:cubicBezTo>
                <a:cubicBezTo>
                  <a:pt x="14788" y="6930"/>
                  <a:pt x="14786" y="6918"/>
                  <a:pt x="14786" y="6909"/>
                </a:cubicBezTo>
                <a:cubicBezTo>
                  <a:pt x="14695" y="6258"/>
                  <a:pt x="14870" y="5580"/>
                  <a:pt x="15204" y="5271"/>
                </a:cubicBezTo>
                <a:lnTo>
                  <a:pt x="15444" y="5049"/>
                </a:lnTo>
                <a:cubicBezTo>
                  <a:pt x="15763" y="4752"/>
                  <a:pt x="16141" y="4731"/>
                  <a:pt x="16470" y="4995"/>
                </a:cubicBezTo>
                <a:cubicBezTo>
                  <a:pt x="17167" y="5559"/>
                  <a:pt x="17997" y="5568"/>
                  <a:pt x="18730" y="4893"/>
                </a:cubicBezTo>
                <a:cubicBezTo>
                  <a:pt x="19756" y="3948"/>
                  <a:pt x="20279" y="1929"/>
                  <a:pt x="20085" y="0"/>
                </a:cubicBezTo>
                <a:lnTo>
                  <a:pt x="14997" y="0"/>
                </a:lnTo>
                <a:cubicBezTo>
                  <a:pt x="14995" y="24"/>
                  <a:pt x="14992" y="48"/>
                  <a:pt x="14990" y="75"/>
                </a:cubicBezTo>
                <a:cubicBezTo>
                  <a:pt x="14938" y="645"/>
                  <a:pt x="14737" y="1140"/>
                  <a:pt x="14448" y="1410"/>
                </a:cubicBezTo>
                <a:lnTo>
                  <a:pt x="14448" y="1410"/>
                </a:lnTo>
                <a:cubicBezTo>
                  <a:pt x="14005" y="1821"/>
                  <a:pt x="13458" y="1614"/>
                  <a:pt x="13152" y="909"/>
                </a:cubicBezTo>
                <a:cubicBezTo>
                  <a:pt x="13017" y="597"/>
                  <a:pt x="12874" y="294"/>
                  <a:pt x="12727" y="0"/>
                </a:cubicBezTo>
                <a:lnTo>
                  <a:pt x="0" y="0"/>
                </a:lnTo>
                <a:lnTo>
                  <a:pt x="0" y="21600"/>
                </a:lnTo>
                <a:lnTo>
                  <a:pt x="12727" y="21600"/>
                </a:lnTo>
                <a:cubicBezTo>
                  <a:pt x="12872" y="21312"/>
                  <a:pt x="13012" y="21015"/>
                  <a:pt x="13146" y="20709"/>
                </a:cubicBezTo>
                <a:cubicBezTo>
                  <a:pt x="13453" y="20004"/>
                  <a:pt x="14003" y="19797"/>
                  <a:pt x="14447" y="20208"/>
                </a:cubicBezTo>
                <a:lnTo>
                  <a:pt x="14447" y="20208"/>
                </a:lnTo>
                <a:cubicBezTo>
                  <a:pt x="14737" y="20478"/>
                  <a:pt x="14938" y="20976"/>
                  <a:pt x="14990" y="21549"/>
                </a:cubicBezTo>
                <a:cubicBezTo>
                  <a:pt x="14992" y="21564"/>
                  <a:pt x="14993" y="21582"/>
                  <a:pt x="14995" y="21597"/>
                </a:cubicBezTo>
                <a:lnTo>
                  <a:pt x="20088" y="21597"/>
                </a:lnTo>
                <a:cubicBezTo>
                  <a:pt x="20277" y="19680"/>
                  <a:pt x="19762" y="17685"/>
                  <a:pt x="18740" y="16734"/>
                </a:cubicBezTo>
                <a:cubicBezTo>
                  <a:pt x="18006" y="16050"/>
                  <a:pt x="17172" y="16056"/>
                  <a:pt x="16473" y="16620"/>
                </a:cubicBezTo>
                <a:cubicBezTo>
                  <a:pt x="16144" y="16884"/>
                  <a:pt x="15765" y="16866"/>
                  <a:pt x="15444" y="16569"/>
                </a:cubicBezTo>
                <a:lnTo>
                  <a:pt x="15444" y="16569"/>
                </a:lnTo>
                <a:cubicBezTo>
                  <a:pt x="14977" y="16134"/>
                  <a:pt x="14728" y="15195"/>
                  <a:pt x="14842" y="14277"/>
                </a:cubicBezTo>
                <a:cubicBezTo>
                  <a:pt x="14840" y="14274"/>
                  <a:pt x="14842" y="14262"/>
                  <a:pt x="14843" y="14253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B2544EA1-0C68-E847-AF07-61C4407B6D6C}"/>
              </a:ext>
            </a:extLst>
          </p:cNvPr>
          <p:cNvSpPr/>
          <p:nvPr/>
        </p:nvSpPr>
        <p:spPr>
          <a:xfrm>
            <a:off x="1" y="2855"/>
            <a:ext cx="8160839" cy="685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791" y="21600"/>
                </a:lnTo>
                <a:cubicBezTo>
                  <a:pt x="17819" y="21567"/>
                  <a:pt x="17849" y="21534"/>
                  <a:pt x="17877" y="21501"/>
                </a:cubicBezTo>
                <a:cubicBezTo>
                  <a:pt x="19044" y="20112"/>
                  <a:pt x="19962" y="18491"/>
                  <a:pt x="20602" y="16691"/>
                </a:cubicBezTo>
                <a:cubicBezTo>
                  <a:pt x="21265" y="14824"/>
                  <a:pt x="21600" y="12844"/>
                  <a:pt x="21600" y="10800"/>
                </a:cubicBezTo>
                <a:cubicBezTo>
                  <a:pt x="21600" y="8756"/>
                  <a:pt x="21265" y="6773"/>
                  <a:pt x="20602" y="4909"/>
                </a:cubicBezTo>
                <a:cubicBezTo>
                  <a:pt x="19962" y="3106"/>
                  <a:pt x="19044" y="1488"/>
                  <a:pt x="17877" y="99"/>
                </a:cubicBezTo>
                <a:cubicBezTo>
                  <a:pt x="17849" y="66"/>
                  <a:pt x="17821" y="33"/>
                  <a:pt x="17791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97663-C0FB-0845-AD41-EFE5C473EBE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9"/>
            <a:ext cx="6101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D9DC0F-4F58-DE4B-9BE3-4D80030375A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27508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98DAC7-BCE4-B445-AE4C-5996A25A575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331355" y="6356356"/>
            <a:ext cx="4114800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DE66F41D-6595-6442-B74C-89D37EE8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94"/>
            <a:ext cx="6101080" cy="4436912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xmlns="" id="{8E04FC48-EB3E-4EFC-8D9A-2870CB6A89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1172" y="0"/>
            <a:ext cx="2249424" cy="1383792"/>
          </a:xfrm>
          <a:custGeom>
            <a:avLst/>
            <a:gdLst>
              <a:gd name="connsiteX0" fmla="*/ 30642 w 2251823"/>
              <a:gd name="connsiteY0" fmla="*/ 0 h 1383792"/>
              <a:gd name="connsiteX1" fmla="*/ 2222099 w 2251823"/>
              <a:gd name="connsiteY1" fmla="*/ 0 h 1383792"/>
              <a:gd name="connsiteX2" fmla="*/ 2200164 w 2251823"/>
              <a:gd name="connsiteY2" fmla="*/ 594262 h 1383792"/>
              <a:gd name="connsiteX3" fmla="*/ 1647748 w 2251823"/>
              <a:gd name="connsiteY3" fmla="*/ 1255215 h 1383792"/>
              <a:gd name="connsiteX4" fmla="*/ 1126850 w 2251823"/>
              <a:gd name="connsiteY4" fmla="*/ 1383792 h 1383792"/>
              <a:gd name="connsiteX5" fmla="*/ 128816 w 2251823"/>
              <a:gd name="connsiteY5" fmla="*/ 779985 h 1383792"/>
              <a:gd name="connsiteX6" fmla="*/ 30642 w 2251823"/>
              <a:gd name="connsiteY6" fmla="*/ 0 h 13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1823" h="1383792">
                <a:moveTo>
                  <a:pt x="30642" y="0"/>
                </a:moveTo>
                <a:lnTo>
                  <a:pt x="2222099" y="0"/>
                </a:lnTo>
                <a:cubicBezTo>
                  <a:pt x="2267779" y="194307"/>
                  <a:pt x="2261071" y="399057"/>
                  <a:pt x="2200164" y="594262"/>
                </a:cubicBezTo>
                <a:cubicBezTo>
                  <a:pt x="2109657" y="880950"/>
                  <a:pt x="1914480" y="1116195"/>
                  <a:pt x="1647748" y="1255215"/>
                </a:cubicBezTo>
                <a:cubicBezTo>
                  <a:pt x="1484941" y="1340933"/>
                  <a:pt x="1309675" y="1383792"/>
                  <a:pt x="1126850" y="1383792"/>
                </a:cubicBezTo>
                <a:cubicBezTo>
                  <a:pt x="705936" y="1383792"/>
                  <a:pt x="323993" y="1152391"/>
                  <a:pt x="128816" y="779985"/>
                </a:cubicBezTo>
                <a:cubicBezTo>
                  <a:pt x="2106" y="537116"/>
                  <a:pt x="-32181" y="262856"/>
                  <a:pt x="30642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xmlns="" id="{CBBB4F25-1DD1-46D3-BB63-DC260AE38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85580" y="2309492"/>
            <a:ext cx="2251396" cy="2251396"/>
          </a:xfrm>
          <a:custGeom>
            <a:avLst/>
            <a:gdLst>
              <a:gd name="connsiteX0" fmla="*/ 1125698 w 2251396"/>
              <a:gd name="connsiteY0" fmla="*/ 0 h 2251396"/>
              <a:gd name="connsiteX1" fmla="*/ 1921921 w 2251396"/>
              <a:gd name="connsiteY1" fmla="*/ 329475 h 2251396"/>
              <a:gd name="connsiteX2" fmla="*/ 2251396 w 2251396"/>
              <a:gd name="connsiteY2" fmla="*/ 1125698 h 2251396"/>
              <a:gd name="connsiteX3" fmla="*/ 1921921 w 2251396"/>
              <a:gd name="connsiteY3" fmla="*/ 1921921 h 2251396"/>
              <a:gd name="connsiteX4" fmla="*/ 1125698 w 2251396"/>
              <a:gd name="connsiteY4" fmla="*/ 2251396 h 2251396"/>
              <a:gd name="connsiteX5" fmla="*/ 329475 w 2251396"/>
              <a:gd name="connsiteY5" fmla="*/ 1921921 h 2251396"/>
              <a:gd name="connsiteX6" fmla="*/ 0 w 2251396"/>
              <a:gd name="connsiteY6" fmla="*/ 1125698 h 2251396"/>
              <a:gd name="connsiteX7" fmla="*/ 329475 w 2251396"/>
              <a:gd name="connsiteY7" fmla="*/ 329475 h 2251396"/>
              <a:gd name="connsiteX8" fmla="*/ 1125698 w 2251396"/>
              <a:gd name="connsiteY8" fmla="*/ 0 h 225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396" h="2251396">
                <a:moveTo>
                  <a:pt x="1125698" y="0"/>
                </a:moveTo>
                <a:cubicBezTo>
                  <a:pt x="1426614" y="0"/>
                  <a:pt x="1709497" y="117156"/>
                  <a:pt x="1921921" y="329475"/>
                </a:cubicBezTo>
                <a:cubicBezTo>
                  <a:pt x="2134240" y="541899"/>
                  <a:pt x="2251396" y="824782"/>
                  <a:pt x="2251396" y="1125698"/>
                </a:cubicBezTo>
                <a:cubicBezTo>
                  <a:pt x="2251396" y="1426614"/>
                  <a:pt x="2134240" y="1709498"/>
                  <a:pt x="1921921" y="1921921"/>
                </a:cubicBezTo>
                <a:cubicBezTo>
                  <a:pt x="1708559" y="2134240"/>
                  <a:pt x="1426614" y="2251396"/>
                  <a:pt x="1125698" y="2251396"/>
                </a:cubicBezTo>
                <a:cubicBezTo>
                  <a:pt x="824782" y="2251396"/>
                  <a:pt x="541899" y="2134240"/>
                  <a:pt x="329475" y="1921921"/>
                </a:cubicBezTo>
                <a:cubicBezTo>
                  <a:pt x="117156" y="1708560"/>
                  <a:pt x="0" y="1426614"/>
                  <a:pt x="0" y="1125698"/>
                </a:cubicBezTo>
                <a:cubicBezTo>
                  <a:pt x="0" y="824782"/>
                  <a:pt x="117156" y="541899"/>
                  <a:pt x="329475" y="329475"/>
                </a:cubicBezTo>
                <a:cubicBezTo>
                  <a:pt x="542837" y="117156"/>
                  <a:pt x="824782" y="0"/>
                  <a:pt x="112569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xmlns="" id="{D6082C1F-48D3-4465-A234-ABF179E916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71132" y="5496114"/>
            <a:ext cx="2249424" cy="1362456"/>
          </a:xfrm>
          <a:custGeom>
            <a:avLst/>
            <a:gdLst>
              <a:gd name="connsiteX0" fmla="*/ 1126863 w 2251665"/>
              <a:gd name="connsiteY0" fmla="*/ 0 h 1361886"/>
              <a:gd name="connsiteX1" fmla="*/ 1647765 w 2251665"/>
              <a:gd name="connsiteY1" fmla="*/ 128596 h 1361886"/>
              <a:gd name="connsiteX2" fmla="*/ 2200172 w 2251665"/>
              <a:gd name="connsiteY2" fmla="*/ 789488 h 1361886"/>
              <a:gd name="connsiteX3" fmla="*/ 2246722 w 2251665"/>
              <a:gd name="connsiteY3" fmla="*/ 1231351 h 1361886"/>
              <a:gd name="connsiteX4" fmla="*/ 2225435 w 2251665"/>
              <a:gd name="connsiteY4" fmla="*/ 1361886 h 1361886"/>
              <a:gd name="connsiteX5" fmla="*/ 26638 w 2251665"/>
              <a:gd name="connsiteY5" fmla="*/ 1361886 h 1361886"/>
              <a:gd name="connsiteX6" fmla="*/ 1368 w 2251665"/>
              <a:gd name="connsiteY6" fmla="*/ 1179955 h 1361886"/>
              <a:gd name="connsiteX7" fmla="*/ 128698 w 2251665"/>
              <a:gd name="connsiteY7" fmla="*/ 603831 h 1361886"/>
              <a:gd name="connsiteX8" fmla="*/ 1126863 w 2251665"/>
              <a:gd name="connsiteY8" fmla="*/ 0 h 136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665" h="1361886">
                <a:moveTo>
                  <a:pt x="1126863" y="0"/>
                </a:moveTo>
                <a:cubicBezTo>
                  <a:pt x="1309722" y="0"/>
                  <a:pt x="1484917" y="42844"/>
                  <a:pt x="1647765" y="128596"/>
                </a:cubicBezTo>
                <a:cubicBezTo>
                  <a:pt x="1914390" y="267647"/>
                  <a:pt x="2109701" y="502842"/>
                  <a:pt x="2200172" y="789488"/>
                </a:cubicBezTo>
                <a:cubicBezTo>
                  <a:pt x="2245115" y="934516"/>
                  <a:pt x="2260662" y="1084350"/>
                  <a:pt x="2246722" y="1231351"/>
                </a:cubicBezTo>
                <a:lnTo>
                  <a:pt x="2225435" y="1361886"/>
                </a:lnTo>
                <a:lnTo>
                  <a:pt x="26638" y="1361886"/>
                </a:lnTo>
                <a:lnTo>
                  <a:pt x="1368" y="1179955"/>
                </a:lnTo>
                <a:cubicBezTo>
                  <a:pt x="-8426" y="982014"/>
                  <a:pt x="34422" y="783813"/>
                  <a:pt x="128698" y="603831"/>
                </a:cubicBezTo>
                <a:cubicBezTo>
                  <a:pt x="324010" y="231434"/>
                  <a:pt x="705905" y="0"/>
                  <a:pt x="1126863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xmlns="" id="{7EB9FC07-A445-1C49-BCA6-EE70B6716351}"/>
              </a:ext>
            </a:extLst>
          </p:cNvPr>
          <p:cNvSpPr/>
          <p:nvPr/>
        </p:nvSpPr>
        <p:spPr>
          <a:xfrm>
            <a:off x="8544431" y="5724682"/>
            <a:ext cx="956176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A3C1D505-8E42-B444-B61D-B9C532B81226}"/>
              </a:ext>
            </a:extLst>
          </p:cNvPr>
          <p:cNvSpPr/>
          <p:nvPr/>
        </p:nvSpPr>
        <p:spPr>
          <a:xfrm>
            <a:off x="1693" y="952"/>
            <a:ext cx="12190307" cy="6857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04" y="7755"/>
                </a:moveTo>
                <a:lnTo>
                  <a:pt x="16004" y="7755"/>
                </a:lnTo>
                <a:cubicBezTo>
                  <a:pt x="16467" y="7437"/>
                  <a:pt x="16988" y="7545"/>
                  <a:pt x="17395" y="8046"/>
                </a:cubicBezTo>
                <a:cubicBezTo>
                  <a:pt x="17855" y="8613"/>
                  <a:pt x="18412" y="8943"/>
                  <a:pt x="19015" y="8943"/>
                </a:cubicBezTo>
                <a:cubicBezTo>
                  <a:pt x="20154" y="8943"/>
                  <a:pt x="21144" y="7728"/>
                  <a:pt x="21600" y="5997"/>
                </a:cubicBezTo>
                <a:lnTo>
                  <a:pt x="21600" y="1743"/>
                </a:lnTo>
                <a:cubicBezTo>
                  <a:pt x="21423" y="1068"/>
                  <a:pt x="21165" y="474"/>
                  <a:pt x="20849" y="0"/>
                </a:cubicBezTo>
                <a:lnTo>
                  <a:pt x="17184" y="0"/>
                </a:lnTo>
                <a:cubicBezTo>
                  <a:pt x="16786" y="597"/>
                  <a:pt x="16480" y="1383"/>
                  <a:pt x="16311" y="2280"/>
                </a:cubicBezTo>
                <a:cubicBezTo>
                  <a:pt x="16185" y="2961"/>
                  <a:pt x="15888" y="3501"/>
                  <a:pt x="15510" y="3759"/>
                </a:cubicBezTo>
                <a:lnTo>
                  <a:pt x="15510" y="3759"/>
                </a:lnTo>
                <a:cubicBezTo>
                  <a:pt x="14882" y="4191"/>
                  <a:pt x="14172" y="3747"/>
                  <a:pt x="13834" y="2715"/>
                </a:cubicBezTo>
                <a:cubicBezTo>
                  <a:pt x="13517" y="1743"/>
                  <a:pt x="13146" y="834"/>
                  <a:pt x="12727" y="0"/>
                </a:cubicBezTo>
                <a:lnTo>
                  <a:pt x="0" y="0"/>
                </a:lnTo>
                <a:lnTo>
                  <a:pt x="0" y="21600"/>
                </a:lnTo>
                <a:lnTo>
                  <a:pt x="12727" y="21600"/>
                </a:lnTo>
                <a:cubicBezTo>
                  <a:pt x="13090" y="20880"/>
                  <a:pt x="13417" y="20106"/>
                  <a:pt x="13703" y="19278"/>
                </a:cubicBezTo>
                <a:cubicBezTo>
                  <a:pt x="14084" y="18177"/>
                  <a:pt x="14853" y="17718"/>
                  <a:pt x="15532" y="18183"/>
                </a:cubicBezTo>
                <a:lnTo>
                  <a:pt x="15532" y="18183"/>
                </a:lnTo>
                <a:cubicBezTo>
                  <a:pt x="15918" y="18450"/>
                  <a:pt x="16225" y="18987"/>
                  <a:pt x="16384" y="19668"/>
                </a:cubicBezTo>
                <a:cubicBezTo>
                  <a:pt x="16561" y="20421"/>
                  <a:pt x="16836" y="21081"/>
                  <a:pt x="17182" y="21597"/>
                </a:cubicBezTo>
                <a:lnTo>
                  <a:pt x="20847" y="21597"/>
                </a:lnTo>
                <a:cubicBezTo>
                  <a:pt x="21165" y="21123"/>
                  <a:pt x="21423" y="20529"/>
                  <a:pt x="21598" y="19854"/>
                </a:cubicBezTo>
                <a:lnTo>
                  <a:pt x="21598" y="15591"/>
                </a:lnTo>
                <a:cubicBezTo>
                  <a:pt x="21156" y="13905"/>
                  <a:pt x="20208" y="12711"/>
                  <a:pt x="19097" y="12654"/>
                </a:cubicBezTo>
                <a:cubicBezTo>
                  <a:pt x="18395" y="12618"/>
                  <a:pt x="17747" y="13035"/>
                  <a:pt x="17241" y="13752"/>
                </a:cubicBezTo>
                <a:cubicBezTo>
                  <a:pt x="16865" y="14283"/>
                  <a:pt x="16355" y="14412"/>
                  <a:pt x="15906" y="14103"/>
                </a:cubicBezTo>
                <a:lnTo>
                  <a:pt x="15906" y="14103"/>
                </a:lnTo>
                <a:cubicBezTo>
                  <a:pt x="15355" y="13725"/>
                  <a:pt x="15002" y="12759"/>
                  <a:pt x="15034" y="11709"/>
                </a:cubicBezTo>
                <a:cubicBezTo>
                  <a:pt x="15044" y="11406"/>
                  <a:pt x="15047" y="11103"/>
                  <a:pt x="15047" y="10797"/>
                </a:cubicBezTo>
                <a:cubicBezTo>
                  <a:pt x="15047" y="10632"/>
                  <a:pt x="15046" y="10470"/>
                  <a:pt x="15044" y="10308"/>
                </a:cubicBezTo>
                <a:cubicBezTo>
                  <a:pt x="15027" y="9183"/>
                  <a:pt x="15414" y="8160"/>
                  <a:pt x="16004" y="7755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xmlns="" id="{5240CC9A-685C-FB45-909A-D402752B0F10}"/>
              </a:ext>
            </a:extLst>
          </p:cNvPr>
          <p:cNvSpPr/>
          <p:nvPr/>
        </p:nvSpPr>
        <p:spPr>
          <a:xfrm>
            <a:off x="8839665" y="2943769"/>
            <a:ext cx="956176" cy="95617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E55D402F-8A0C-3941-810F-07A7D1A4D8A2}"/>
              </a:ext>
            </a:extLst>
          </p:cNvPr>
          <p:cNvSpPr/>
          <p:nvPr/>
        </p:nvSpPr>
        <p:spPr>
          <a:xfrm>
            <a:off x="1694" y="952"/>
            <a:ext cx="8160840" cy="685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791" y="21600"/>
                </a:lnTo>
                <a:cubicBezTo>
                  <a:pt x="17819" y="21567"/>
                  <a:pt x="17849" y="21534"/>
                  <a:pt x="17877" y="21501"/>
                </a:cubicBezTo>
                <a:cubicBezTo>
                  <a:pt x="19044" y="20112"/>
                  <a:pt x="19962" y="18491"/>
                  <a:pt x="20602" y="16691"/>
                </a:cubicBezTo>
                <a:cubicBezTo>
                  <a:pt x="21265" y="14824"/>
                  <a:pt x="21600" y="12844"/>
                  <a:pt x="21600" y="10800"/>
                </a:cubicBezTo>
                <a:cubicBezTo>
                  <a:pt x="21600" y="8756"/>
                  <a:pt x="21265" y="6773"/>
                  <a:pt x="20602" y="4909"/>
                </a:cubicBezTo>
                <a:cubicBezTo>
                  <a:pt x="19962" y="3106"/>
                  <a:pt x="19044" y="1488"/>
                  <a:pt x="17877" y="99"/>
                </a:cubicBezTo>
                <a:cubicBezTo>
                  <a:pt x="17849" y="66"/>
                  <a:pt x="17821" y="33"/>
                  <a:pt x="17791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8E3918C-C19C-44C0-B96F-F855B663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61010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xmlns="" id="{3C0F0112-38A9-4EF6-8AE6-5FADD4DF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127508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xmlns="" id="{BFC0DA48-4541-4AAA-B594-B2AA81C0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1355" y="6356356"/>
            <a:ext cx="4114800" cy="365125"/>
          </a:xfrm>
        </p:spPr>
        <p:txBody>
          <a:bodyPr/>
          <a:lstStyle/>
          <a:p>
            <a:r>
              <a:rPr lang="en-GB"/>
              <a:t>Your Footer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2F7E4004-526B-469D-96FD-F4E5642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94"/>
            <a:ext cx="6101080" cy="4436912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xmlns="" id="{CC70B9C9-97B2-4C69-88A6-EC856B5513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57753" y="0"/>
            <a:ext cx="2550440" cy="2506631"/>
          </a:xfrm>
          <a:custGeom>
            <a:avLst/>
            <a:gdLst>
              <a:gd name="connsiteX0" fmla="*/ 943781 w 2550440"/>
              <a:gd name="connsiteY0" fmla="*/ 0 h 2506631"/>
              <a:gd name="connsiteX1" fmla="*/ 1607604 w 2550440"/>
              <a:gd name="connsiteY1" fmla="*/ 0 h 2506631"/>
              <a:gd name="connsiteX2" fmla="*/ 2177084 w 2550440"/>
              <a:gd name="connsiteY2" fmla="*/ 329576 h 2506631"/>
              <a:gd name="connsiteX3" fmla="*/ 2550440 w 2550440"/>
              <a:gd name="connsiteY3" fmla="*/ 1231383 h 2506631"/>
              <a:gd name="connsiteX4" fmla="*/ 2177084 w 2550440"/>
              <a:gd name="connsiteY4" fmla="*/ 2133306 h 2506631"/>
              <a:gd name="connsiteX5" fmla="*/ 1275220 w 2550440"/>
              <a:gd name="connsiteY5" fmla="*/ 2506631 h 2506631"/>
              <a:gd name="connsiteX6" fmla="*/ 373356 w 2550440"/>
              <a:gd name="connsiteY6" fmla="*/ 2133306 h 2506631"/>
              <a:gd name="connsiteX7" fmla="*/ 0 w 2550440"/>
              <a:gd name="connsiteY7" fmla="*/ 1231383 h 2506631"/>
              <a:gd name="connsiteX8" fmla="*/ 373356 w 2550440"/>
              <a:gd name="connsiteY8" fmla="*/ 329576 h 2506631"/>
              <a:gd name="connsiteX9" fmla="*/ 943781 w 2550440"/>
              <a:gd name="connsiteY9" fmla="*/ 0 h 250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0440" h="2506631">
                <a:moveTo>
                  <a:pt x="943781" y="0"/>
                </a:moveTo>
                <a:lnTo>
                  <a:pt x="1607604" y="0"/>
                </a:lnTo>
                <a:cubicBezTo>
                  <a:pt x="1820967" y="57096"/>
                  <a:pt x="2017091" y="169546"/>
                  <a:pt x="2177084" y="329576"/>
                </a:cubicBezTo>
                <a:cubicBezTo>
                  <a:pt x="2418077" y="570491"/>
                  <a:pt x="2550440" y="890434"/>
                  <a:pt x="2550440" y="1231383"/>
                </a:cubicBezTo>
                <a:cubicBezTo>
                  <a:pt x="2550440" y="1572331"/>
                  <a:pt x="2418077" y="1892390"/>
                  <a:pt x="2177084" y="2133306"/>
                </a:cubicBezTo>
                <a:cubicBezTo>
                  <a:pt x="1936209" y="2374221"/>
                  <a:pt x="1616223" y="2506631"/>
                  <a:pt x="1275220" y="2506631"/>
                </a:cubicBezTo>
                <a:cubicBezTo>
                  <a:pt x="934217" y="2506631"/>
                  <a:pt x="614231" y="2374221"/>
                  <a:pt x="373356" y="2133306"/>
                </a:cubicBezTo>
                <a:cubicBezTo>
                  <a:pt x="132363" y="1892390"/>
                  <a:pt x="0" y="1572331"/>
                  <a:pt x="0" y="1231383"/>
                </a:cubicBezTo>
                <a:cubicBezTo>
                  <a:pt x="0" y="890434"/>
                  <a:pt x="132363" y="570491"/>
                  <a:pt x="373356" y="329576"/>
                </a:cubicBezTo>
                <a:cubicBezTo>
                  <a:pt x="534294" y="169546"/>
                  <a:pt x="729473" y="57096"/>
                  <a:pt x="943781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xmlns="" id="{F4B2C33F-210C-4518-BB77-4181A5441C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57754" y="4351369"/>
            <a:ext cx="2549489" cy="2506631"/>
          </a:xfrm>
          <a:custGeom>
            <a:avLst/>
            <a:gdLst>
              <a:gd name="connsiteX0" fmla="*/ 1275217 w 2549489"/>
              <a:gd name="connsiteY0" fmla="*/ 0 h 2506631"/>
              <a:gd name="connsiteX1" fmla="*/ 2176154 w 2549489"/>
              <a:gd name="connsiteY1" fmla="*/ 373326 h 2506631"/>
              <a:gd name="connsiteX2" fmla="*/ 2549489 w 2549489"/>
              <a:gd name="connsiteY2" fmla="*/ 1275249 h 2506631"/>
              <a:gd name="connsiteX3" fmla="*/ 2176154 w 2549489"/>
              <a:gd name="connsiteY3" fmla="*/ 2177056 h 2506631"/>
              <a:gd name="connsiteX4" fmla="*/ 1606650 w 2549489"/>
              <a:gd name="connsiteY4" fmla="*/ 2506631 h 2506631"/>
              <a:gd name="connsiteX5" fmla="*/ 942839 w 2549489"/>
              <a:gd name="connsiteY5" fmla="*/ 2506631 h 2506631"/>
              <a:gd name="connsiteX6" fmla="*/ 373335 w 2549489"/>
              <a:gd name="connsiteY6" fmla="*/ 2177056 h 2506631"/>
              <a:gd name="connsiteX7" fmla="*/ 0 w 2549489"/>
              <a:gd name="connsiteY7" fmla="*/ 1275249 h 2506631"/>
              <a:gd name="connsiteX8" fmla="*/ 373335 w 2549489"/>
              <a:gd name="connsiteY8" fmla="*/ 373326 h 2506631"/>
              <a:gd name="connsiteX9" fmla="*/ 1275217 w 2549489"/>
              <a:gd name="connsiteY9" fmla="*/ 0 h 250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9489" h="2506631">
                <a:moveTo>
                  <a:pt x="1275217" y="0"/>
                </a:moveTo>
                <a:cubicBezTo>
                  <a:pt x="1616211" y="0"/>
                  <a:pt x="1936195" y="132411"/>
                  <a:pt x="2176154" y="373326"/>
                </a:cubicBezTo>
                <a:cubicBezTo>
                  <a:pt x="2417057" y="614241"/>
                  <a:pt x="2549489" y="934301"/>
                  <a:pt x="2549489" y="1275249"/>
                </a:cubicBezTo>
                <a:cubicBezTo>
                  <a:pt x="2549489" y="1616197"/>
                  <a:pt x="2417057" y="1936141"/>
                  <a:pt x="2176154" y="2177056"/>
                </a:cubicBezTo>
                <a:cubicBezTo>
                  <a:pt x="2016221" y="2337085"/>
                  <a:pt x="1819934" y="2449536"/>
                  <a:pt x="1606650" y="2506631"/>
                </a:cubicBezTo>
                <a:lnTo>
                  <a:pt x="942839" y="2506631"/>
                </a:lnTo>
                <a:cubicBezTo>
                  <a:pt x="729555" y="2449536"/>
                  <a:pt x="533268" y="2337085"/>
                  <a:pt x="373335" y="2177056"/>
                </a:cubicBezTo>
                <a:cubicBezTo>
                  <a:pt x="132432" y="1936141"/>
                  <a:pt x="0" y="1616197"/>
                  <a:pt x="0" y="1275249"/>
                </a:cubicBezTo>
                <a:cubicBezTo>
                  <a:pt x="0" y="934301"/>
                  <a:pt x="132432" y="614241"/>
                  <a:pt x="373335" y="373326"/>
                </a:cubicBezTo>
                <a:cubicBezTo>
                  <a:pt x="614238" y="132411"/>
                  <a:pt x="934222" y="0"/>
                  <a:pt x="127521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1F2F9B9B-0B7D-6442-8740-E7135E7D9435}"/>
              </a:ext>
            </a:extLst>
          </p:cNvPr>
          <p:cNvSpPr/>
          <p:nvPr/>
        </p:nvSpPr>
        <p:spPr>
          <a:xfrm>
            <a:off x="6028279" y="4371368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5878A01A-1C0B-8C43-A20F-62C7F1F3974E}"/>
              </a:ext>
            </a:extLst>
          </p:cNvPr>
          <p:cNvSpPr/>
          <p:nvPr/>
        </p:nvSpPr>
        <p:spPr>
          <a:xfrm>
            <a:off x="-209" y="1"/>
            <a:ext cx="1219125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476" y="0"/>
                </a:lnTo>
                <a:cubicBezTo>
                  <a:pt x="17479" y="1113"/>
                  <a:pt x="15905" y="3926"/>
                  <a:pt x="15293" y="7487"/>
                </a:cubicBezTo>
                <a:cubicBezTo>
                  <a:pt x="15161" y="8249"/>
                  <a:pt x="14768" y="8777"/>
                  <a:pt x="14319" y="8777"/>
                </a:cubicBezTo>
                <a:lnTo>
                  <a:pt x="14300" y="8777"/>
                </a:lnTo>
                <a:cubicBezTo>
                  <a:pt x="13820" y="8777"/>
                  <a:pt x="13406" y="8177"/>
                  <a:pt x="13305" y="7343"/>
                </a:cubicBezTo>
                <a:cubicBezTo>
                  <a:pt x="12964" y="4562"/>
                  <a:pt x="12222" y="2046"/>
                  <a:pt x="11189" y="3"/>
                </a:cubicBezTo>
                <a:lnTo>
                  <a:pt x="0" y="3"/>
                </a:lnTo>
                <a:lnTo>
                  <a:pt x="0" y="21600"/>
                </a:lnTo>
                <a:lnTo>
                  <a:pt x="11189" y="21600"/>
                </a:lnTo>
                <a:cubicBezTo>
                  <a:pt x="12220" y="19557"/>
                  <a:pt x="12962" y="17047"/>
                  <a:pt x="13303" y="14269"/>
                </a:cubicBezTo>
                <a:cubicBezTo>
                  <a:pt x="13406" y="13426"/>
                  <a:pt x="13825" y="12823"/>
                  <a:pt x="14309" y="12823"/>
                </a:cubicBezTo>
                <a:lnTo>
                  <a:pt x="14309" y="12823"/>
                </a:lnTo>
                <a:cubicBezTo>
                  <a:pt x="14761" y="12823"/>
                  <a:pt x="15161" y="13345"/>
                  <a:pt x="15293" y="14113"/>
                </a:cubicBezTo>
                <a:cubicBezTo>
                  <a:pt x="15905" y="17674"/>
                  <a:pt x="17478" y="20487"/>
                  <a:pt x="19474" y="21597"/>
                </a:cubicBezTo>
                <a:lnTo>
                  <a:pt x="21598" y="21597"/>
                </a:lnTo>
                <a:lnTo>
                  <a:pt x="21598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195AD7E6-BFB8-8548-A2C6-DA1022645C05}"/>
              </a:ext>
            </a:extLst>
          </p:cNvPr>
          <p:cNvSpPr/>
          <p:nvPr/>
        </p:nvSpPr>
        <p:spPr>
          <a:xfrm>
            <a:off x="-209" y="0"/>
            <a:ext cx="7293232" cy="6855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7338" y="21600"/>
                </a:lnTo>
                <a:cubicBezTo>
                  <a:pt x="17369" y="21567"/>
                  <a:pt x="17403" y="21534"/>
                  <a:pt x="17434" y="21501"/>
                </a:cubicBezTo>
                <a:cubicBezTo>
                  <a:pt x="18740" y="20112"/>
                  <a:pt x="19767" y="18491"/>
                  <a:pt x="20483" y="16691"/>
                </a:cubicBezTo>
                <a:cubicBezTo>
                  <a:pt x="21225" y="14824"/>
                  <a:pt x="21600" y="12844"/>
                  <a:pt x="21600" y="10800"/>
                </a:cubicBezTo>
                <a:cubicBezTo>
                  <a:pt x="21600" y="8756"/>
                  <a:pt x="21225" y="6773"/>
                  <a:pt x="20483" y="4909"/>
                </a:cubicBezTo>
                <a:cubicBezTo>
                  <a:pt x="19767" y="3106"/>
                  <a:pt x="18740" y="1488"/>
                  <a:pt x="17434" y="99"/>
                </a:cubicBezTo>
                <a:cubicBezTo>
                  <a:pt x="17403" y="66"/>
                  <a:pt x="17372" y="33"/>
                  <a:pt x="17338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xmlns="" id="{79C76E4C-650B-7D46-9CC3-644D8D4F5E14}"/>
              </a:ext>
            </a:extLst>
          </p:cNvPr>
          <p:cNvSpPr/>
          <p:nvPr/>
        </p:nvSpPr>
        <p:spPr>
          <a:xfrm>
            <a:off x="7771112" y="295235"/>
            <a:ext cx="956176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31D76-D0C4-3D41-B38D-C36170BC700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9"/>
            <a:ext cx="5257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xmlns="" id="{B69D3B05-7B0B-244D-9A8E-2145648CA848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6"/>
            <a:ext cx="1275080" cy="365125"/>
          </a:xfrm>
        </p:spPr>
        <p:txBody>
          <a:bodyPr/>
          <a:lstStyle/>
          <a:p>
            <a:r>
              <a:rPr lang="en-US"/>
              <a:t>Date</a:t>
            </a:r>
            <a:endParaRPr lang="en-GB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530E59D7-300B-8A4B-B89E-CD9F6EF43F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331355" y="6356356"/>
            <a:ext cx="3551285" cy="365125"/>
          </a:xfrm>
        </p:spPr>
        <p:txBody>
          <a:bodyPr/>
          <a:lstStyle/>
          <a:p>
            <a:r>
              <a:rPr lang="en-GB"/>
              <a:t>Your Footer Here</a:t>
            </a:r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2D825CF-814A-A549-A418-D7773E7F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94"/>
            <a:ext cx="5257800" cy="4436912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xmlns="" id="{2BDB5CFF-79B9-4016-83A8-B26F49E639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09192" y="169164"/>
            <a:ext cx="3382808" cy="6519672"/>
          </a:xfrm>
          <a:custGeom>
            <a:avLst/>
            <a:gdLst>
              <a:gd name="connsiteX0" fmla="*/ 3259576 w 3382808"/>
              <a:gd name="connsiteY0" fmla="*/ 0 h 6519888"/>
              <a:gd name="connsiteX1" fmla="*/ 3261018 w 3382808"/>
              <a:gd name="connsiteY1" fmla="*/ 0 h 6519888"/>
              <a:gd name="connsiteX2" fmla="*/ 3382808 w 3382808"/>
              <a:gd name="connsiteY2" fmla="*/ 2695 h 6519888"/>
              <a:gd name="connsiteX3" fmla="*/ 3382808 w 3382808"/>
              <a:gd name="connsiteY3" fmla="*/ 6517172 h 6519888"/>
              <a:gd name="connsiteX4" fmla="*/ 3260024 w 3382808"/>
              <a:gd name="connsiteY4" fmla="*/ 6519888 h 6519888"/>
              <a:gd name="connsiteX5" fmla="*/ 1991472 w 3382808"/>
              <a:gd name="connsiteY5" fmla="*/ 6263620 h 6519888"/>
              <a:gd name="connsiteX6" fmla="*/ 955173 w 3382808"/>
              <a:gd name="connsiteY6" fmla="*/ 5564540 h 6519888"/>
              <a:gd name="connsiteX7" fmla="*/ 256216 w 3382808"/>
              <a:gd name="connsiteY7" fmla="*/ 4528599 h 6519888"/>
              <a:gd name="connsiteX8" fmla="*/ 0 w 3382808"/>
              <a:gd name="connsiteY8" fmla="*/ 3259933 h 6519888"/>
              <a:gd name="connsiteX9" fmla="*/ 256216 w 3382808"/>
              <a:gd name="connsiteY9" fmla="*/ 1991267 h 6519888"/>
              <a:gd name="connsiteX10" fmla="*/ 955173 w 3382808"/>
              <a:gd name="connsiteY10" fmla="*/ 955326 h 6519888"/>
              <a:gd name="connsiteX11" fmla="*/ 1991472 w 3382808"/>
              <a:gd name="connsiteY11" fmla="*/ 256247 h 6519888"/>
              <a:gd name="connsiteX12" fmla="*/ 2932667 w 3382808"/>
              <a:gd name="connsiteY12" fmla="*/ 16037 h 651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82808" h="6519888">
                <a:moveTo>
                  <a:pt x="3259576" y="0"/>
                </a:moveTo>
                <a:lnTo>
                  <a:pt x="3261018" y="0"/>
                </a:lnTo>
                <a:lnTo>
                  <a:pt x="3382808" y="2695"/>
                </a:lnTo>
                <a:lnTo>
                  <a:pt x="3382808" y="6517172"/>
                </a:lnTo>
                <a:cubicBezTo>
                  <a:pt x="3341932" y="6518983"/>
                  <a:pt x="3300900" y="6519888"/>
                  <a:pt x="3260024" y="6519888"/>
                </a:cubicBezTo>
                <a:cubicBezTo>
                  <a:pt x="2819946" y="6519888"/>
                  <a:pt x="2393337" y="6433258"/>
                  <a:pt x="1991472" y="6263620"/>
                </a:cubicBezTo>
                <a:cubicBezTo>
                  <a:pt x="1602762" y="6098811"/>
                  <a:pt x="1255241" y="5864577"/>
                  <a:pt x="955173" y="5564540"/>
                </a:cubicBezTo>
                <a:cubicBezTo>
                  <a:pt x="655262" y="5264806"/>
                  <a:pt x="420032" y="4916171"/>
                  <a:pt x="256216" y="4528599"/>
                </a:cubicBezTo>
                <a:cubicBezTo>
                  <a:pt x="85666" y="4126538"/>
                  <a:pt x="0" y="3700027"/>
                  <a:pt x="0" y="3259933"/>
                </a:cubicBezTo>
                <a:cubicBezTo>
                  <a:pt x="0" y="2819839"/>
                  <a:pt x="86606" y="2393328"/>
                  <a:pt x="256216" y="1991267"/>
                </a:cubicBezTo>
                <a:cubicBezTo>
                  <a:pt x="420972" y="1602789"/>
                  <a:pt x="656202" y="1254155"/>
                  <a:pt x="955173" y="955326"/>
                </a:cubicBezTo>
                <a:cubicBezTo>
                  <a:pt x="1255241" y="655289"/>
                  <a:pt x="1603858" y="419848"/>
                  <a:pt x="1991472" y="256247"/>
                </a:cubicBezTo>
                <a:cubicBezTo>
                  <a:pt x="2292871" y="128339"/>
                  <a:pt x="2608188" y="48142"/>
                  <a:pt x="2932667" y="16037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>
            <a:extLst>
              <a:ext uri="{FF2B5EF4-FFF2-40B4-BE49-F238E27FC236}">
                <a16:creationId xmlns:a16="http://schemas.microsoft.com/office/drawing/2014/main" xmlns="" id="{0814B7AA-1DE4-F14E-BE74-167AB627023A}"/>
              </a:ext>
            </a:extLst>
          </p:cNvPr>
          <p:cNvSpPr/>
          <p:nvPr/>
        </p:nvSpPr>
        <p:spPr>
          <a:xfrm>
            <a:off x="9018921" y="3952326"/>
            <a:ext cx="2217110" cy="22171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982D8DFC-EDC9-6A43-B793-4AF10BFF44DA}"/>
              </a:ext>
            </a:extLst>
          </p:cNvPr>
          <p:cNvSpPr/>
          <p:nvPr/>
        </p:nvSpPr>
        <p:spPr>
          <a:xfrm>
            <a:off x="1" y="0"/>
            <a:ext cx="1219125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8" y="6"/>
                </a:moveTo>
                <a:lnTo>
                  <a:pt x="18650" y="6"/>
                </a:lnTo>
                <a:cubicBezTo>
                  <a:pt x="18548" y="276"/>
                  <a:pt x="18460" y="564"/>
                  <a:pt x="18389" y="867"/>
                </a:cubicBezTo>
                <a:cubicBezTo>
                  <a:pt x="18306" y="1215"/>
                  <a:pt x="18229" y="1602"/>
                  <a:pt x="18202" y="1977"/>
                </a:cubicBezTo>
                <a:cubicBezTo>
                  <a:pt x="18144" y="2760"/>
                  <a:pt x="18149" y="3294"/>
                  <a:pt x="17748" y="3753"/>
                </a:cubicBezTo>
                <a:cubicBezTo>
                  <a:pt x="17662" y="3816"/>
                  <a:pt x="17574" y="3870"/>
                  <a:pt x="17483" y="3897"/>
                </a:cubicBezTo>
                <a:cubicBezTo>
                  <a:pt x="17036" y="4038"/>
                  <a:pt x="16909" y="3468"/>
                  <a:pt x="16681" y="2931"/>
                </a:cubicBezTo>
                <a:cubicBezTo>
                  <a:pt x="16528" y="2568"/>
                  <a:pt x="16364" y="2220"/>
                  <a:pt x="16190" y="1887"/>
                </a:cubicBezTo>
                <a:cubicBezTo>
                  <a:pt x="15843" y="1224"/>
                  <a:pt x="15456" y="621"/>
                  <a:pt x="15040" y="99"/>
                </a:cubicBezTo>
                <a:cubicBezTo>
                  <a:pt x="15013" y="66"/>
                  <a:pt x="14987" y="33"/>
                  <a:pt x="14960" y="0"/>
                </a:cubicBezTo>
                <a:lnTo>
                  <a:pt x="6587" y="0"/>
                </a:lnTo>
                <a:cubicBezTo>
                  <a:pt x="4607" y="2424"/>
                  <a:pt x="3349" y="6546"/>
                  <a:pt x="3442" y="11265"/>
                </a:cubicBezTo>
                <a:cubicBezTo>
                  <a:pt x="3456" y="11928"/>
                  <a:pt x="3496" y="12579"/>
                  <a:pt x="3562" y="13215"/>
                </a:cubicBezTo>
                <a:cubicBezTo>
                  <a:pt x="3623" y="13797"/>
                  <a:pt x="3511" y="14400"/>
                  <a:pt x="3257" y="14784"/>
                </a:cubicBezTo>
                <a:cubicBezTo>
                  <a:pt x="2955" y="15237"/>
                  <a:pt x="2531" y="15294"/>
                  <a:pt x="2200" y="14949"/>
                </a:cubicBezTo>
                <a:cubicBezTo>
                  <a:pt x="1785" y="14517"/>
                  <a:pt x="1304" y="14265"/>
                  <a:pt x="791" y="14247"/>
                </a:cubicBezTo>
                <a:cubicBezTo>
                  <a:pt x="518" y="14238"/>
                  <a:pt x="251" y="14298"/>
                  <a:pt x="0" y="14418"/>
                </a:cubicBezTo>
                <a:lnTo>
                  <a:pt x="0" y="21600"/>
                </a:lnTo>
                <a:lnTo>
                  <a:pt x="3363" y="21600"/>
                </a:lnTo>
                <a:cubicBezTo>
                  <a:pt x="3471" y="21195"/>
                  <a:pt x="3550" y="20760"/>
                  <a:pt x="3596" y="20304"/>
                </a:cubicBezTo>
                <a:cubicBezTo>
                  <a:pt x="3660" y="19662"/>
                  <a:pt x="3835" y="19068"/>
                  <a:pt x="4102" y="18618"/>
                </a:cubicBezTo>
                <a:cubicBezTo>
                  <a:pt x="4380" y="18246"/>
                  <a:pt x="4774" y="18345"/>
                  <a:pt x="4988" y="18834"/>
                </a:cubicBezTo>
                <a:cubicBezTo>
                  <a:pt x="5455" y="19899"/>
                  <a:pt x="6012" y="20832"/>
                  <a:pt x="6640" y="21600"/>
                </a:cubicBezTo>
                <a:lnTo>
                  <a:pt x="14970" y="21600"/>
                </a:lnTo>
                <a:cubicBezTo>
                  <a:pt x="16892" y="19254"/>
                  <a:pt x="18153" y="15330"/>
                  <a:pt x="18163" y="10860"/>
                </a:cubicBezTo>
                <a:cubicBezTo>
                  <a:pt x="18165" y="10407"/>
                  <a:pt x="18153" y="9963"/>
                  <a:pt x="18129" y="9522"/>
                </a:cubicBezTo>
                <a:cubicBezTo>
                  <a:pt x="18087" y="8763"/>
                  <a:pt x="18286" y="8025"/>
                  <a:pt x="18645" y="7608"/>
                </a:cubicBezTo>
                <a:cubicBezTo>
                  <a:pt x="18985" y="7215"/>
                  <a:pt x="19417" y="7167"/>
                  <a:pt x="19779" y="7488"/>
                </a:cubicBezTo>
                <a:cubicBezTo>
                  <a:pt x="20166" y="7827"/>
                  <a:pt x="20601" y="8019"/>
                  <a:pt x="21062" y="8019"/>
                </a:cubicBezTo>
                <a:cubicBezTo>
                  <a:pt x="21246" y="8019"/>
                  <a:pt x="21426" y="7989"/>
                  <a:pt x="21600" y="7929"/>
                </a:cubicBezTo>
                <a:lnTo>
                  <a:pt x="21600" y="6"/>
                </a:lnTo>
                <a:close/>
                <a:moveTo>
                  <a:pt x="17797" y="3714"/>
                </a:moveTo>
                <a:cubicBezTo>
                  <a:pt x="17844" y="3675"/>
                  <a:pt x="17891" y="3636"/>
                  <a:pt x="17938" y="3597"/>
                </a:cubicBezTo>
                <a:cubicBezTo>
                  <a:pt x="17891" y="3639"/>
                  <a:pt x="17846" y="3678"/>
                  <a:pt x="17797" y="3714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xmlns="" id="{006738D0-7B53-414A-97C9-4D3FA22EDB5B}"/>
              </a:ext>
            </a:extLst>
          </p:cNvPr>
          <p:cNvSpPr/>
          <p:nvPr/>
        </p:nvSpPr>
        <p:spPr>
          <a:xfrm>
            <a:off x="885703" y="704753"/>
            <a:ext cx="956181" cy="95617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xmlns="" id="{9882EEA8-56FE-4EEF-B3E8-951F37341A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28540" y="0"/>
            <a:ext cx="7738945" cy="6858000"/>
          </a:xfrm>
          <a:custGeom>
            <a:avLst/>
            <a:gdLst>
              <a:gd name="connsiteX0" fmla="*/ 2055104 w 7738945"/>
              <a:gd name="connsiteY0" fmla="*/ 0 h 6838951"/>
              <a:gd name="connsiteX1" fmla="*/ 5683825 w 7738945"/>
              <a:gd name="connsiteY1" fmla="*/ 0 h 6838951"/>
              <a:gd name="connsiteX2" fmla="*/ 5919062 w 7738945"/>
              <a:gd name="connsiteY2" fmla="*/ 134842 h 6838951"/>
              <a:gd name="connsiteX3" fmla="*/ 6605691 w 7738945"/>
              <a:gd name="connsiteY3" fmla="*/ 681772 h 6838951"/>
              <a:gd name="connsiteX4" fmla="*/ 7435120 w 7738945"/>
              <a:gd name="connsiteY4" fmla="*/ 1912255 h 6838951"/>
              <a:gd name="connsiteX5" fmla="*/ 7738945 w 7738945"/>
              <a:gd name="connsiteY5" fmla="*/ 3419001 h 6838951"/>
              <a:gd name="connsiteX6" fmla="*/ 7435120 w 7738945"/>
              <a:gd name="connsiteY6" fmla="*/ 4925747 h 6838951"/>
              <a:gd name="connsiteX7" fmla="*/ 6605691 w 7738945"/>
              <a:gd name="connsiteY7" fmla="*/ 6156230 h 6838951"/>
              <a:gd name="connsiteX8" fmla="*/ 5919062 w 7738945"/>
              <a:gd name="connsiteY8" fmla="*/ 6703160 h 6838951"/>
              <a:gd name="connsiteX9" fmla="*/ 5682170 w 7738945"/>
              <a:gd name="connsiteY9" fmla="*/ 6838951 h 6838951"/>
              <a:gd name="connsiteX10" fmla="*/ 2056776 w 7738945"/>
              <a:gd name="connsiteY10" fmla="*/ 6838951 h 6838951"/>
              <a:gd name="connsiteX11" fmla="*/ 1819884 w 7738945"/>
              <a:gd name="connsiteY11" fmla="*/ 6703160 h 6838951"/>
              <a:gd name="connsiteX12" fmla="*/ 1133254 w 7738945"/>
              <a:gd name="connsiteY12" fmla="*/ 6156230 h 6838951"/>
              <a:gd name="connsiteX13" fmla="*/ 303826 w 7738945"/>
              <a:gd name="connsiteY13" fmla="*/ 4925747 h 6838951"/>
              <a:gd name="connsiteX14" fmla="*/ 0 w 7738945"/>
              <a:gd name="connsiteY14" fmla="*/ 3419001 h 6838951"/>
              <a:gd name="connsiteX15" fmla="*/ 303826 w 7738945"/>
              <a:gd name="connsiteY15" fmla="*/ 1912255 h 6838951"/>
              <a:gd name="connsiteX16" fmla="*/ 1133254 w 7738945"/>
              <a:gd name="connsiteY16" fmla="*/ 681772 h 6838951"/>
              <a:gd name="connsiteX17" fmla="*/ 1819884 w 7738945"/>
              <a:gd name="connsiteY17" fmla="*/ 134708 h 683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738945" h="6838951">
                <a:moveTo>
                  <a:pt x="2055104" y="0"/>
                </a:moveTo>
                <a:lnTo>
                  <a:pt x="5683825" y="0"/>
                </a:lnTo>
                <a:lnTo>
                  <a:pt x="5919062" y="134842"/>
                </a:lnTo>
                <a:cubicBezTo>
                  <a:pt x="6166681" y="289645"/>
                  <a:pt x="6396364" y="472669"/>
                  <a:pt x="6605691" y="681772"/>
                </a:cubicBezTo>
                <a:cubicBezTo>
                  <a:pt x="6960751" y="1038056"/>
                  <a:pt x="7239854" y="1451499"/>
                  <a:pt x="7435120" y="1912255"/>
                </a:cubicBezTo>
                <a:cubicBezTo>
                  <a:pt x="7637192" y="2389524"/>
                  <a:pt x="7738945" y="2896006"/>
                  <a:pt x="7738945" y="3419001"/>
                </a:cubicBezTo>
                <a:cubicBezTo>
                  <a:pt x="7738945" y="3941996"/>
                  <a:pt x="7637192" y="4448479"/>
                  <a:pt x="7435120" y="4925747"/>
                </a:cubicBezTo>
                <a:cubicBezTo>
                  <a:pt x="7239854" y="5386504"/>
                  <a:pt x="6960751" y="5800899"/>
                  <a:pt x="6605691" y="6156230"/>
                </a:cubicBezTo>
                <a:cubicBezTo>
                  <a:pt x="6396364" y="6365333"/>
                  <a:pt x="6166681" y="6548357"/>
                  <a:pt x="5919062" y="6703160"/>
                </a:cubicBezTo>
                <a:lnTo>
                  <a:pt x="5682170" y="6838951"/>
                </a:lnTo>
                <a:lnTo>
                  <a:pt x="2056776" y="6838951"/>
                </a:lnTo>
                <a:lnTo>
                  <a:pt x="1819884" y="6703160"/>
                </a:lnTo>
                <a:cubicBezTo>
                  <a:pt x="1572265" y="6548357"/>
                  <a:pt x="1342582" y="6365333"/>
                  <a:pt x="1133254" y="6156230"/>
                </a:cubicBezTo>
                <a:cubicBezTo>
                  <a:pt x="778194" y="5799946"/>
                  <a:pt x="499091" y="5386504"/>
                  <a:pt x="303826" y="4925747"/>
                </a:cubicBezTo>
                <a:cubicBezTo>
                  <a:pt x="101753" y="4448479"/>
                  <a:pt x="0" y="3941996"/>
                  <a:pt x="0" y="3419001"/>
                </a:cubicBezTo>
                <a:cubicBezTo>
                  <a:pt x="0" y="2896006"/>
                  <a:pt x="101753" y="2389524"/>
                  <a:pt x="303826" y="1912255"/>
                </a:cubicBezTo>
                <a:cubicBezTo>
                  <a:pt x="499091" y="1451499"/>
                  <a:pt x="778194" y="1037104"/>
                  <a:pt x="1133254" y="681772"/>
                </a:cubicBezTo>
                <a:cubicBezTo>
                  <a:pt x="1342582" y="471955"/>
                  <a:pt x="1572265" y="289288"/>
                  <a:pt x="1819884" y="13470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A4DA3560-D0AD-4B85-89B3-7CD9DA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096" y="3429000"/>
            <a:ext cx="6077624" cy="1916723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A7F97ACB-6367-48B7-9BF7-11507CED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1332" y="5449764"/>
            <a:ext cx="5285146" cy="109784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xmlns="" id="{FC05E4B6-00D3-4497-9F18-5EFB2FA479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809457"/>
            <a:ext cx="1768547" cy="2048543"/>
          </a:xfrm>
          <a:custGeom>
            <a:avLst/>
            <a:gdLst>
              <a:gd name="connsiteX0" fmla="*/ 418065 w 1768547"/>
              <a:gd name="connsiteY0" fmla="*/ 0 h 2048543"/>
              <a:gd name="connsiteX1" fmla="*/ 1373326 w 1768547"/>
              <a:gd name="connsiteY1" fmla="*/ 395198 h 2048543"/>
              <a:gd name="connsiteX2" fmla="*/ 1768547 w 1768547"/>
              <a:gd name="connsiteY2" fmla="*/ 1350426 h 2048543"/>
              <a:gd name="connsiteX3" fmla="*/ 1574253 w 1768547"/>
              <a:gd name="connsiteY3" fmla="*/ 2048543 h 2048543"/>
              <a:gd name="connsiteX4" fmla="*/ 0 w 1768547"/>
              <a:gd name="connsiteY4" fmla="*/ 2048543 h 2048543"/>
              <a:gd name="connsiteX5" fmla="*/ 0 w 1768547"/>
              <a:gd name="connsiteY5" fmla="*/ 65724 h 2048543"/>
              <a:gd name="connsiteX6" fmla="*/ 418065 w 1768547"/>
              <a:gd name="connsiteY6" fmla="*/ 0 h 20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547" h="2048543">
                <a:moveTo>
                  <a:pt x="418065" y="0"/>
                </a:moveTo>
                <a:cubicBezTo>
                  <a:pt x="778079" y="0"/>
                  <a:pt x="1117132" y="139984"/>
                  <a:pt x="1373326" y="395198"/>
                </a:cubicBezTo>
                <a:cubicBezTo>
                  <a:pt x="1628537" y="650507"/>
                  <a:pt x="1768547" y="989465"/>
                  <a:pt x="1768547" y="1350426"/>
                </a:cubicBezTo>
                <a:cubicBezTo>
                  <a:pt x="1768547" y="1600899"/>
                  <a:pt x="1700917" y="1839990"/>
                  <a:pt x="1574253" y="2048543"/>
                </a:cubicBezTo>
                <a:lnTo>
                  <a:pt x="0" y="2048543"/>
                </a:lnTo>
                <a:lnTo>
                  <a:pt x="0" y="65724"/>
                </a:lnTo>
                <a:cubicBezTo>
                  <a:pt x="133296" y="22857"/>
                  <a:pt x="274289" y="0"/>
                  <a:pt x="418065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xmlns="" id="{5183ADBC-2B8F-4426-A62E-88023D53E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42708" y="0"/>
            <a:ext cx="1645920" cy="2258568"/>
          </a:xfrm>
          <a:custGeom>
            <a:avLst/>
            <a:gdLst>
              <a:gd name="connsiteX0" fmla="*/ 351581 w 1649292"/>
              <a:gd name="connsiteY0" fmla="*/ 0 h 2258068"/>
              <a:gd name="connsiteX1" fmla="*/ 1649292 w 1649292"/>
              <a:gd name="connsiteY1" fmla="*/ 0 h 2258068"/>
              <a:gd name="connsiteX2" fmla="*/ 1649292 w 1649292"/>
              <a:gd name="connsiteY2" fmla="*/ 2224617 h 2258068"/>
              <a:gd name="connsiteX3" fmla="*/ 1504162 w 1649292"/>
              <a:gd name="connsiteY3" fmla="*/ 2249505 h 2258068"/>
              <a:gd name="connsiteX4" fmla="*/ 1350444 w 1649292"/>
              <a:gd name="connsiteY4" fmla="*/ 2258068 h 2258068"/>
              <a:gd name="connsiteX5" fmla="*/ 395261 w 1649292"/>
              <a:gd name="connsiteY5" fmla="*/ 1862844 h 2258068"/>
              <a:gd name="connsiteX6" fmla="*/ 0 w 1649292"/>
              <a:gd name="connsiteY6" fmla="*/ 907573 h 2258068"/>
              <a:gd name="connsiteX7" fmla="*/ 271882 w 1649292"/>
              <a:gd name="connsiteY7" fmla="*/ 95560 h 225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9292" h="2258068">
                <a:moveTo>
                  <a:pt x="351581" y="0"/>
                </a:moveTo>
                <a:lnTo>
                  <a:pt x="1649292" y="0"/>
                </a:lnTo>
                <a:lnTo>
                  <a:pt x="1649292" y="2224617"/>
                </a:lnTo>
                <a:lnTo>
                  <a:pt x="1504162" y="2249505"/>
                </a:lnTo>
                <a:cubicBezTo>
                  <a:pt x="1453567" y="2255218"/>
                  <a:pt x="1402369" y="2258068"/>
                  <a:pt x="1350444" y="2258068"/>
                </a:cubicBezTo>
                <a:cubicBezTo>
                  <a:pt x="989493" y="2258068"/>
                  <a:pt x="650446" y="2118030"/>
                  <a:pt x="395261" y="1862844"/>
                </a:cubicBezTo>
                <a:cubicBezTo>
                  <a:pt x="140000" y="1607555"/>
                  <a:pt x="0" y="1268597"/>
                  <a:pt x="0" y="907573"/>
                </a:cubicBezTo>
                <a:cubicBezTo>
                  <a:pt x="0" y="610985"/>
                  <a:pt x="95519" y="328170"/>
                  <a:pt x="271882" y="9556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09C5-EAA0-BC41-804F-8C0058248A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ADF6B1-4727-F24C-919A-C94426659708}"/>
              </a:ext>
            </a:extLst>
          </p:cNvPr>
          <p:cNvSpPr/>
          <p:nvPr userDrawn="1"/>
        </p:nvSpPr>
        <p:spPr>
          <a:xfrm rot="5400000">
            <a:off x="11604686" y="5799926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3197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43" r:id="rId11"/>
    <p:sldLayoutId id="2147483744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45" r:id="rId27"/>
    <p:sldLayoutId id="2147483746" r:id="rId28"/>
    <p:sldLayoutId id="2147483747" r:id="rId29"/>
    <p:sldLayoutId id="2147483774" r:id="rId30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2" y="341037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9" y="2158992"/>
            <a:ext cx="7820107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32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48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hf hdr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59809126-707A-DB4C-AB99-305DC0AC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780" y="3992490"/>
            <a:ext cx="4691362" cy="800173"/>
          </a:xfrm>
        </p:spPr>
        <p:txBody>
          <a:bodyPr>
            <a:normAutofit/>
          </a:bodyPr>
          <a:lstStyle/>
          <a:p>
            <a:r>
              <a:rPr lang="ru-RU" dirty="0"/>
              <a:t>Подготовила: Шакирова Лейла</a:t>
            </a:r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xmlns="" id="{26D4C7A4-08F7-CA47-86A2-A0D81016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«Змейка»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en-US" dirty="0" err="1" smtClean="0"/>
              <a:t>pygame</a:t>
            </a:r>
            <a:endParaRPr lang="en-GB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" b="43"/>
          <a:stretch>
            <a:fillRect/>
          </a:stretch>
        </p:blipFill>
        <p:spPr>
          <a:xfrm>
            <a:off x="3668713" y="4792663"/>
            <a:ext cx="1847850" cy="1846262"/>
          </a:xfr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18E895A-6314-4667-ACB3-801BB817C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B589B6C-F6F8-4638-90E2-28A853E1C5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1754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FF55-9A94-3D4C-9543-7B652BA5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096" y="51929"/>
            <a:ext cx="6077624" cy="710071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868CDA-BBB9-6B4F-B63F-6FEE6137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1332" y="886691"/>
            <a:ext cx="5285146" cy="2519375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отдыха </a:t>
            </a:r>
            <a:r>
              <a:rPr lang="ru-RU" dirty="0"/>
              <a:t>от монотонной работы зачастую достаточно простой, не требовательной к технике, игры. Именно такой разработке посвящен данный </a:t>
            </a:r>
            <a:r>
              <a:rPr lang="ru-RU" dirty="0" smtClean="0"/>
              <a:t> </a:t>
            </a:r>
            <a:r>
              <a:rPr lang="ru-RU" dirty="0"/>
              <a:t>проект - игра «Змейка». </a:t>
            </a:r>
            <a:endParaRPr lang="ru-RU" dirty="0" smtClean="0"/>
          </a:p>
          <a:p>
            <a:r>
              <a:rPr lang="ru-RU" dirty="0" smtClean="0"/>
              <a:t>Впервые </a:t>
            </a:r>
            <a:r>
              <a:rPr lang="ru-RU" dirty="0"/>
              <a:t>эта игра возникла еще в 1977 году, но и по сей день, она пользуется </a:t>
            </a:r>
            <a:r>
              <a:rPr lang="ru-RU" dirty="0" smtClean="0"/>
              <a:t>популярностью. </a:t>
            </a:r>
          </a:p>
          <a:p>
            <a:r>
              <a:rPr lang="ru-RU" dirty="0" smtClean="0"/>
              <a:t>Игрок </a:t>
            </a:r>
            <a:r>
              <a:rPr lang="ru-RU" dirty="0"/>
              <a:t>управляет длинным, тонким существом, напоминающим змею, которое ползает по плоскости (как правило, ограниченной стенками), собирая еду (или другие предметы), избегая столкновения с собственным хвостом и краями игрового поля</a:t>
            </a:r>
            <a:r>
              <a:rPr lang="ru-RU" dirty="0" smtClean="0"/>
              <a:t>.</a:t>
            </a:r>
            <a:endParaRPr lang="en-US" noProof="1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 b="3748"/>
          <a:stretch>
            <a:fillRect/>
          </a:stretch>
        </p:blipFill>
        <p:spPr/>
      </p:pic>
      <p:pic>
        <p:nvPicPr>
          <p:cNvPr id="7" name="Рисунок 6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" b="33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33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239938-5A78-4886-8C2F-9B1B479E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3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221151D-64CB-BA4A-8FB2-B8A6B438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672" y="390624"/>
            <a:ext cx="4648198" cy="1916723"/>
          </a:xfrm>
        </p:spPr>
        <p:txBody>
          <a:bodyPr>
            <a:normAutofit/>
          </a:bodyPr>
          <a:lstStyle/>
          <a:p>
            <a:r>
              <a:rPr lang="ru-RU" sz="4800" dirty="0"/>
              <a:t>С</a:t>
            </a:r>
            <a:r>
              <a:rPr lang="ru-RU" sz="4800" dirty="0" smtClean="0"/>
              <a:t>труктура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9225A9-733E-ED4E-B140-6D4120EF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954" y="2840878"/>
            <a:ext cx="5140682" cy="1609217"/>
          </a:xfrm>
        </p:spPr>
        <p:txBody>
          <a:bodyPr>
            <a:normAutofit fontScale="92500" lnSpcReduction="10000"/>
          </a:bodyPr>
          <a:lstStyle/>
          <a:p>
            <a:r>
              <a:rPr lang="ru-RU" noProof="1" smtClean="0"/>
              <a:t>Игра содержит: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noProof="1" smtClean="0"/>
              <a:t>главное меню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noProof="1"/>
              <a:t>и</a:t>
            </a:r>
            <a:r>
              <a:rPr lang="ru-RU" noProof="1" smtClean="0"/>
              <a:t>гровое поле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noProof="1" smtClean="0"/>
              <a:t>змейку</a:t>
            </a:r>
            <a:endParaRPr lang="en-US" noProof="1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2" b="12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6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A2FA75-B30E-4408-90AB-20A8F337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4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DE85BED4-99A3-FB42-AFB1-F5595C05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096" y="2235812"/>
            <a:ext cx="6077624" cy="1363028"/>
          </a:xfrm>
        </p:spPr>
        <p:txBody>
          <a:bodyPr/>
          <a:lstStyle/>
          <a:p>
            <a:r>
              <a:rPr lang="ru-RU" dirty="0" smtClean="0"/>
              <a:t>Этапы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8DE709-2593-9E45-B747-4517F12C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0753" y="3728685"/>
            <a:ext cx="4959104" cy="2984321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ru-RU" noProof="1" smtClean="0"/>
              <a:t>Создание еды</a:t>
            </a:r>
          </a:p>
          <a:p>
            <a:pPr marL="342900" indent="-342900">
              <a:buFontTx/>
              <a:buChar char="-"/>
            </a:pPr>
            <a:r>
              <a:rPr lang="ru-RU" noProof="1" smtClean="0"/>
              <a:t>Движение змейки</a:t>
            </a:r>
          </a:p>
          <a:p>
            <a:pPr marL="342900" indent="-342900">
              <a:buFontTx/>
              <a:buChar char="-"/>
            </a:pPr>
            <a:r>
              <a:rPr lang="ru-RU" noProof="1" smtClean="0"/>
              <a:t>Сбор яблок</a:t>
            </a:r>
          </a:p>
          <a:p>
            <a:pPr marL="342900" indent="-342900">
              <a:buFontTx/>
              <a:buChar char="-"/>
            </a:pPr>
            <a:r>
              <a:rPr lang="ru-RU" noProof="1" smtClean="0"/>
              <a:t>Проигрыш при касании стенок</a:t>
            </a:r>
          </a:p>
          <a:p>
            <a:pPr marL="342900" indent="-342900">
              <a:buFontTx/>
              <a:buChar char="-"/>
            </a:pPr>
            <a:r>
              <a:rPr lang="ru-RU" noProof="1" smtClean="0"/>
              <a:t>Добавление хвоста</a:t>
            </a:r>
          </a:p>
          <a:p>
            <a:pPr marL="342900" indent="-342900">
              <a:buFontTx/>
              <a:buChar char="-"/>
            </a:pPr>
            <a:r>
              <a:rPr lang="ru-RU" noProof="1" smtClean="0"/>
              <a:t>Движение хвоста</a:t>
            </a:r>
          </a:p>
          <a:p>
            <a:pPr marL="342900" indent="-342900">
              <a:buFontTx/>
              <a:buChar char="-"/>
            </a:pPr>
            <a:r>
              <a:rPr lang="ru-RU" noProof="1" smtClean="0"/>
              <a:t>Проигрыш при касании хвоста</a:t>
            </a:r>
          </a:p>
          <a:p>
            <a:pPr marL="342900" indent="-342900">
              <a:buFontTx/>
              <a:buChar char="-"/>
            </a:pPr>
            <a:endParaRPr lang="ru-RU" noProof="1" smtClean="0"/>
          </a:p>
          <a:p>
            <a:pPr marL="342900" indent="-342900">
              <a:buFontTx/>
              <a:buChar char="-"/>
            </a:pPr>
            <a:endParaRPr lang="ru-RU" noProof="1"/>
          </a:p>
          <a:p>
            <a:pPr marL="342900" indent="-342900">
              <a:buFontTx/>
              <a:buChar char="-"/>
            </a:pPr>
            <a:endParaRPr lang="en-US" noProof="1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A816B546-2E8D-4772-81DA-C223D4A5E4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2C4701EC-7FAD-4A25-AFEF-6616C0C34C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486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27F9DE-9793-4BD1-8BA8-F84463E0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5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7C45B71C-5484-4985-BDB3-0798B07FCF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3AE02AE6-484E-4A93-8869-E8196817DD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5624945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44" y="2207298"/>
            <a:ext cx="6543811" cy="465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985162" y="600217"/>
            <a:ext cx="6649720" cy="1325563"/>
          </a:xfrm>
        </p:spPr>
        <p:txBody>
          <a:bodyPr/>
          <a:lstStyle/>
          <a:p>
            <a:r>
              <a:rPr lang="ru-RU" dirty="0" smtClean="0"/>
              <a:t>Добавление еды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Заголовок 6"/>
          <p:cNvSpPr txBox="1">
            <a:spLocks/>
          </p:cNvSpPr>
          <p:nvPr/>
        </p:nvSpPr>
        <p:spPr>
          <a:xfrm>
            <a:off x="0" y="4719617"/>
            <a:ext cx="5624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Добавление звеньев змейки и счётчик очков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9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9AC67-18F9-734C-A931-EA600930939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9" y="2014538"/>
            <a:ext cx="6270411" cy="4205299"/>
          </a:xfrm>
        </p:spPr>
        <p:txBody>
          <a:bodyPr>
            <a:normAutofit/>
          </a:bodyPr>
          <a:lstStyle/>
          <a:p>
            <a:r>
              <a:rPr lang="ru-RU" dirty="0"/>
              <a:t>Итоговая игра </a:t>
            </a:r>
            <a:r>
              <a:rPr lang="ru-RU" dirty="0" smtClean="0"/>
              <a:t>проста и интересна как для маленьких детей, так и взрослых. </a:t>
            </a:r>
            <a:r>
              <a:rPr lang="ru-RU" dirty="0"/>
              <a:t>Для </a:t>
            </a:r>
            <a:r>
              <a:rPr lang="ru-RU" dirty="0" smtClean="0"/>
              <a:t>её </a:t>
            </a:r>
            <a:r>
              <a:rPr lang="ru-RU" dirty="0"/>
              <a:t>совершенствования планируется добавить новые функции</a:t>
            </a:r>
            <a:r>
              <a:rPr lang="ru-RU" dirty="0" smtClean="0"/>
              <a:t>, например, препятствия, которые нужно будет преодолеть змейке, </a:t>
            </a:r>
            <a:r>
              <a:rPr lang="ru-RU" dirty="0"/>
              <a:t>а </a:t>
            </a:r>
            <a:r>
              <a:rPr lang="ru-RU" dirty="0" smtClean="0"/>
              <a:t>также добавить возможность играть нескольким игрокам одновременно</a:t>
            </a:r>
            <a:endParaRPr lang="ru-RU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A87F15-02DA-4771-A138-CF6513F2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09C5-EAA0-BC41-804F-8C0058248A03}" type="slidenum">
              <a:rPr lang="en-GB" smtClean="0"/>
              <a:t>6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4D8D6793-1CCF-4607-8C24-CDC8171D2B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B496D63-3CD1-3C41-AAFA-78842542CBAC}"/>
              </a:ext>
            </a:extLst>
          </p:cNvPr>
          <p:cNvSpPr txBox="1">
            <a:spLocks/>
          </p:cNvSpPr>
          <p:nvPr/>
        </p:nvSpPr>
        <p:spPr>
          <a:xfrm>
            <a:off x="838200" y="414800"/>
            <a:ext cx="360172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Заключение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261" y="1558666"/>
            <a:ext cx="4968502" cy="349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4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y Showeet.com">
  <a:themeElements>
    <a:clrScheme name="SHO - Networ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34A61"/>
      </a:accent1>
      <a:accent2>
        <a:srgbClr val="DFDDC4"/>
      </a:accent2>
      <a:accent3>
        <a:srgbClr val="EDE6D5"/>
      </a:accent3>
      <a:accent4>
        <a:srgbClr val="144159"/>
      </a:accent4>
      <a:accent5>
        <a:srgbClr val="6E8387"/>
      </a:accent5>
      <a:accent6>
        <a:srgbClr val="F5F3ED"/>
      </a:accent6>
      <a:hlink>
        <a:srgbClr val="C4B897"/>
      </a:hlink>
      <a:folHlink>
        <a:srgbClr val="002E4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3270</TotalTime>
  <Words>190</Words>
  <Application>Microsoft Office PowerPoint</Application>
  <PresentationFormat>Произвольный</PresentationFormat>
  <Paragraphs>35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NETWORK by Showeet.com</vt:lpstr>
      <vt:lpstr>showeet</vt:lpstr>
      <vt:lpstr>Проект «Змейка» на pygame</vt:lpstr>
      <vt:lpstr>Идея проекта</vt:lpstr>
      <vt:lpstr>Структура</vt:lpstr>
      <vt:lpstr>Этапы</vt:lpstr>
      <vt:lpstr>Добавление еды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- Multipurpose Template</dc:title>
  <dc:creator>showeet.com</dc:creator>
  <dc:description>© Copyright Showeet.com</dc:description>
  <cp:lastModifiedBy>user</cp:lastModifiedBy>
  <cp:revision>4</cp:revision>
  <dcterms:created xsi:type="dcterms:W3CDTF">2019-03-08T01:17:39Z</dcterms:created>
  <dcterms:modified xsi:type="dcterms:W3CDTF">2022-01-18T07:58:39Z</dcterms:modified>
  <cp:category>Templates</cp:category>
</cp:coreProperties>
</file>