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B937DB9-F2CD-4FC8-8E8E-92F23990435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Executive_Study_Tableau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6DB4651-788D-4AD8-9D66-AF355959AAC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1/12/24 3:06:14 PM PST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mple Deviation Charts" id="2" name="slide2">
            <a:extLst>
              <a:ext uri="{FF2B5EF4-FFF2-40B4-BE49-F238E27FC236}">
                <a16:creationId xmlns:a16="http://schemas.microsoft.com/office/drawing/2014/main" id="{11796116-F471-48A7-AB34-3F6A315287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2024-01-12T23:06:14Z</dcterms:created>
  <dcterms:modified xsi:type="dcterms:W3CDTF">2024-01-12T23:06:14Z</dcterms:modified>
</cp:coreProperties>
</file>