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4804" r:id="rId1"/>
    <p:sldMasterId id="2147484816" r:id="rId2"/>
  </p:sldMasterIdLst>
  <p:notesMasterIdLst>
    <p:notesMasterId r:id="rId14"/>
  </p:notesMasterIdLst>
  <p:handoutMasterIdLst>
    <p:handoutMasterId r:id="rId15"/>
  </p:handoutMasterIdLst>
  <p:sldIdLst>
    <p:sldId id="4002" r:id="rId3"/>
    <p:sldId id="2812" r:id="rId4"/>
    <p:sldId id="4503" r:id="rId5"/>
    <p:sldId id="4504" r:id="rId6"/>
    <p:sldId id="4524" r:id="rId7"/>
    <p:sldId id="4521" r:id="rId8"/>
    <p:sldId id="4516" r:id="rId9"/>
    <p:sldId id="4522" r:id="rId10"/>
    <p:sldId id="4525" r:id="rId11"/>
    <p:sldId id="3993" r:id="rId12"/>
    <p:sldId id="3919" r:id="rId13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1"/>
            <p14:sldId id="4516"/>
            <p14:sldId id="4522"/>
            <p14:sldId id="4525"/>
            <p14:sldId id="3993"/>
            <p14:sldId id="39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196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Theme.  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 Parameter, RMSE, RNN, Dropout </a:t>
            </a:r>
            <a:r>
              <a:rPr lang="ko-KR" altLang="en-US" dirty="0" smtClean="0"/>
              <a:t>활용하여</a:t>
            </a:r>
            <a:r>
              <a:rPr lang="en-US" altLang="ko-KR" dirty="0" smtClean="0"/>
              <a:t>, Modeling &amp; </a:t>
            </a:r>
            <a:r>
              <a:rPr lang="ko-KR" altLang="en-US" dirty="0" smtClean="0"/>
              <a:t>모의투자 실시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46981" y="1554033"/>
            <a:ext cx="8814011" cy="4862643"/>
            <a:chOff x="4207671" y="1554033"/>
            <a:chExt cx="5253321" cy="4862643"/>
          </a:xfrm>
        </p:grpSpPr>
        <p:grpSp>
          <p:nvGrpSpPr>
            <p:cNvPr id="30" name="그룹 29"/>
            <p:cNvGrpSpPr/>
            <p:nvPr/>
          </p:nvGrpSpPr>
          <p:grpSpPr>
            <a:xfrm>
              <a:off x="4207672" y="1554033"/>
              <a:ext cx="5253320" cy="295338"/>
              <a:chOff x="452439" y="1554033"/>
              <a:chExt cx="3403281" cy="295338"/>
            </a:xfrm>
          </p:grpSpPr>
          <p:cxnSp>
            <p:nvCxnSpPr>
              <p:cNvPr id="31" name="직선 연결선 15"/>
              <p:cNvCxnSpPr/>
              <p:nvPr/>
            </p:nvCxnSpPr>
            <p:spPr>
              <a:xfrm>
                <a:off x="452439" y="1849371"/>
                <a:ext cx="340328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1067243" y="1554033"/>
                <a:ext cx="2173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b="1" kern="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As a result</a:t>
                </a:r>
                <a:endParaRPr kumimoji="0" lang="ko-KR" altLang="en-US" b="1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이등변 삼각형 62"/>
            <p:cNvSpPr/>
            <p:nvPr/>
          </p:nvSpPr>
          <p:spPr bwMode="gray">
            <a:xfrm rot="5400000">
              <a:off x="6590441" y="3515367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gray">
            <a:xfrm>
              <a:off x="4207671" y="2097088"/>
              <a:ext cx="5253321" cy="7310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LSTM, Dropout, Multi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을 활용한 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모델링과</a:t>
              </a: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이를 통한 모의투자 결과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gray">
            <a:xfrm>
              <a:off x="4873842" y="542935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투자수익</a:t>
              </a:r>
              <a:endPara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gray">
            <a:xfrm>
              <a:off x="4873842" y="3115114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82" name="직사각형 81"/>
            <p:cNvSpPr/>
            <p:nvPr/>
          </p:nvSpPr>
          <p:spPr bwMode="gray">
            <a:xfrm>
              <a:off x="4873842" y="4272233"/>
              <a:ext cx="1926454" cy="98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b="1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Prediction</a:t>
              </a: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496973" y="2828180"/>
              <a:ext cx="368390" cy="3094835"/>
              <a:chOff x="4452583" y="3076170"/>
              <a:chExt cx="368390" cy="3094835"/>
            </a:xfrm>
          </p:grpSpPr>
          <p:cxnSp>
            <p:nvCxnSpPr>
              <p:cNvPr id="86" name="꺾인 연결선 85"/>
              <p:cNvCxnSpPr/>
              <p:nvPr/>
            </p:nvCxnSpPr>
            <p:spPr>
              <a:xfrm rot="16200000" flipH="1">
                <a:off x="4246480" y="3282273"/>
                <a:ext cx="780596" cy="368390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 rot="16200000" flipH="1">
                <a:off x="4058719" y="4251632"/>
                <a:ext cx="1156122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꺾인 연결선 90"/>
              <p:cNvCxnSpPr/>
              <p:nvPr/>
            </p:nvCxnSpPr>
            <p:spPr>
              <a:xfrm rot="16200000" flipH="1">
                <a:off x="4065383" y="5415415"/>
                <a:ext cx="1142794" cy="368386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이등변 삼각형 101"/>
            <p:cNvSpPr/>
            <p:nvPr/>
          </p:nvSpPr>
          <p:spPr bwMode="gray">
            <a:xfrm rot="5400000">
              <a:off x="6590441" y="467248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" name="이등변 삼각형 102"/>
            <p:cNvSpPr/>
            <p:nvPr/>
          </p:nvSpPr>
          <p:spPr bwMode="gray">
            <a:xfrm rot="5400000">
              <a:off x="6590441" y="5829606"/>
              <a:ext cx="851185" cy="186816"/>
            </a:xfrm>
            <a:prstGeom prst="triangle">
              <a:avLst/>
            </a:prstGeom>
            <a:solidFill>
              <a:srgbClr val="002266"/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0070C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endPara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31771" y="3393332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1772" y="4335007"/>
              <a:ext cx="222179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예측 정확도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31771" y="5599849"/>
              <a:ext cx="222179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투자수익률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00%</a:t>
              </a:r>
            </a:p>
            <a:p>
              <a:pPr marL="171450" indent="-171450" algn="l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Char char="§"/>
              </a:pP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투자금액 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 예상수익금액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0</a:t>
              </a:r>
              <a:r>
                <a:rPr lang="ko-KR" altLang="en-US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백 만원</a:t>
              </a:r>
              <a:r>
                <a:rPr lang="en-US" altLang="ko-KR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919957" y="2905469"/>
              <a:ext cx="3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47220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(1000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 업체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1000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 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회사 리스트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(2015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Modeling  Point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dirty="0"/>
              <a:t>Stacked </a:t>
            </a:r>
            <a:r>
              <a:rPr lang="en-US" altLang="ko-KR" sz="2000" dirty="0" smtClean="0"/>
              <a:t>RNN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(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RSTM +  dropout)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여러 층을 쌓음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698182" y="2785778"/>
            <a:ext cx="8274368" cy="35959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loss 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2785778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8663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위하여 간격을 좁히면서 여러 번 실행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</a:t>
            </a:r>
            <a:r>
              <a:rPr lang="en-US" altLang="ko-KR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Stoping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0" y="2753747"/>
            <a:ext cx="4336638" cy="3092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30" y="2771481"/>
            <a:ext cx="4916020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선정된 회사의 주식 데이터 학습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선정된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개의 회사에 대한 학습 실시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동시에 모의 투자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실시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0.5%)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222499"/>
            <a:ext cx="7962900" cy="412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89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108530</TotalTime>
  <Words>654</Words>
  <Application>Microsoft Office PowerPoint</Application>
  <PresentationFormat>A4 용지(210x297mm)</PresentationFormat>
  <Paragraphs>170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  Point</vt:lpstr>
      <vt:lpstr>Hyper Parameter 선정</vt:lpstr>
      <vt:lpstr>Prediction  Plot</vt:lpstr>
      <vt:lpstr>선정된 회사의 주식 데이터 학습</vt:lpstr>
      <vt:lpstr>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4310</cp:revision>
  <cp:lastPrinted>2017-05-16T07:42:23Z</cp:lastPrinted>
  <dcterms:created xsi:type="dcterms:W3CDTF">2005-01-25T06:24:37Z</dcterms:created>
  <dcterms:modified xsi:type="dcterms:W3CDTF">2018-06-21T15:27:39Z</dcterms:modified>
</cp:coreProperties>
</file>