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804" r:id="rId1"/>
    <p:sldMasterId id="2147484816" r:id="rId2"/>
  </p:sldMasterIdLst>
  <p:notesMasterIdLst>
    <p:notesMasterId r:id="rId17"/>
  </p:notesMasterIdLst>
  <p:handoutMasterIdLst>
    <p:handoutMasterId r:id="rId18"/>
  </p:handoutMasterIdLst>
  <p:sldIdLst>
    <p:sldId id="4002" r:id="rId3"/>
    <p:sldId id="2812" r:id="rId4"/>
    <p:sldId id="4503" r:id="rId5"/>
    <p:sldId id="4504" r:id="rId6"/>
    <p:sldId id="4524" r:id="rId7"/>
    <p:sldId id="4528" r:id="rId8"/>
    <p:sldId id="4516" r:id="rId9"/>
    <p:sldId id="4529" r:id="rId10"/>
    <p:sldId id="4521" r:id="rId11"/>
    <p:sldId id="4522" r:id="rId12"/>
    <p:sldId id="4526" r:id="rId13"/>
    <p:sldId id="4527" r:id="rId14"/>
    <p:sldId id="4532" r:id="rId15"/>
    <p:sldId id="3919" r:id="rId16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8"/>
            <p14:sldId id="4516"/>
            <p14:sldId id="4529"/>
            <p14:sldId id="4521"/>
            <p14:sldId id="4522"/>
            <p14:sldId id="4526"/>
            <p14:sldId id="4527"/>
            <p14:sldId id="4532"/>
            <p14:sldId id="3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 autoAdjust="0"/>
    <p:restoredTop sz="95383" autoAdjust="0"/>
  </p:normalViewPr>
  <p:slideViewPr>
    <p:cSldViewPr snapToGrid="0" snapToObjects="1">
      <p:cViewPr>
        <p:scale>
          <a:sx n="85" d="100"/>
          <a:sy n="85" d="100"/>
        </p:scale>
        <p:origin x="1184" y="1120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pos="421"/>
        <p:guide pos="285"/>
        <p:guide pos="6068"/>
        <p:guide pos="3120"/>
        <p:guide pos="149"/>
        <p:guide pos="5955"/>
        <p:guide orient="horz" pos="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pos="2140"/>
        <p:guide orient="horz" pos="312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" y="2840827"/>
            <a:ext cx="4781339" cy="3409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5" y="2878927"/>
            <a:ext cx="4594320" cy="3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</a:t>
            </a:r>
            <a:r>
              <a:rPr lang="ko-KR" altLang="en-US" dirty="0" smtClean="0">
                <a:cs typeface="Arial" panose="020B0604020202020204" pitchFamily="34" charset="0"/>
              </a:rPr>
              <a:t>투자 방식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 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모의투자 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데이터도  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모의투자 </a:t>
            </a:r>
            <a:r>
              <a:rPr lang="ko-KR" altLang="en-US" dirty="0" smtClean="0">
                <a:cs typeface="Arial" panose="020B0604020202020204" pitchFamily="34" charset="0"/>
              </a:rPr>
              <a:t>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최저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4.3%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54" y="2392662"/>
            <a:ext cx="568354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뉴스 키워드 분석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분석 연계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단일 종가가 아닌 트렌드 예측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다양한 모델 시도 및 비교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7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63689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상장회사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KOSPI, KOSDAQ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상장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회사 정보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종목코드별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일치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70598" y="2345260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746474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45203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1246/4320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ko-KR" sz="2800" dirty="0" smtClean="0"/>
              <a:t>Many to One </a:t>
            </a:r>
            <a:r>
              <a:rPr kumimoji="1" lang="ko-KR" altLang="en-US" sz="2800" dirty="0" smtClean="0"/>
              <a:t>구조</a:t>
            </a:r>
            <a:endParaRPr kumimoji="1" lang="ko-KR" altLang="en-US" sz="2800" dirty="0"/>
          </a:p>
        </p:txBody>
      </p:sp>
      <p:pic>
        <p:nvPicPr>
          <p:cNvPr id="1026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6" y="2176671"/>
            <a:ext cx="8546185" cy="23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100112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2286589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57205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846415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12078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7405084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868938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8681601" y="2349594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위하 단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종목만을 가지고 트레이닝하며 다양한 파라미터 시도 하여 최적의 값을 선정</a:t>
            </a:r>
            <a:endParaRPr lang="ko-KR" altLang="en-US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Confirmed Model and hyper-parameters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69905"/>
              </p:ext>
            </p:extLst>
          </p:nvPr>
        </p:nvGraphicFramePr>
        <p:xfrm>
          <a:off x="124430" y="665837"/>
          <a:ext cx="3618015" cy="1068382"/>
        </p:xfrm>
        <a:graphic>
          <a:graphicData uri="http://schemas.openxmlformats.org/drawingml/2006/table">
            <a:tbl>
              <a:tblPr/>
              <a:tblGrid>
                <a:gridCol w="727466"/>
                <a:gridCol w="727466"/>
                <a:gridCol w="727466"/>
                <a:gridCol w="708151"/>
                <a:gridCol w="727466"/>
              </a:tblGrid>
              <a:tr h="91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Open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Volume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819.929993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824.400024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1281700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824.159973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819.359985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818.469971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1304000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1053600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820.450012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820.958984</a:t>
                      </a:r>
                      <a:endParaRPr lang="it-IT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815.48999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1198100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819.23999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811.700012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815.25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809.780029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1129100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813.669983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809.51001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810.659973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804.539978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989700</a:t>
                      </a:r>
                      <a:endParaRPr lang="cs-CZ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?</a:t>
                      </a:r>
                      <a:endParaRPr lang="mr-IN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/>
          <a:stretch/>
        </p:blipFill>
        <p:spPr bwMode="auto">
          <a:xfrm>
            <a:off x="2304359" y="1644204"/>
            <a:ext cx="6088269" cy="2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1352932" y="5837524"/>
            <a:ext cx="16530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Input_dim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93522" y="226125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Sequence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_length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68414" y="758605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2" t="-4669" r="-164" b="36597"/>
          <a:stretch/>
        </p:blipFill>
        <p:spPr bwMode="auto">
          <a:xfrm>
            <a:off x="7522663" y="704003"/>
            <a:ext cx="901393" cy="15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gray">
          <a:xfrm>
            <a:off x="6955437" y="1731984"/>
            <a:ext cx="1958088" cy="435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Fully Connected</a:t>
            </a:r>
            <a:endParaRPr kumimoji="1"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-120095" y="2667948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64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3388633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4316565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3"/>
          <p:cNvSpPr txBox="1"/>
          <p:nvPr/>
        </p:nvSpPr>
        <p:spPr>
          <a:xfrm>
            <a:off x="-154203" y="3536454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96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-105297" y="442382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128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특징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430" y="698242"/>
            <a:ext cx="8008126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STM cell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Stacked RNN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Dropout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Stopping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475585" y="3468231"/>
            <a:ext cx="8274368" cy="3102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loss </a:t>
            </a:r>
            <a:r>
              <a:rPr lang="en-US" altLang="ko-KR" dirty="0"/>
              <a:t>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108768</TotalTime>
  <Words>779</Words>
  <Application>Microsoft Macintosh PowerPoint</Application>
  <PresentationFormat>A4 용지(210x297mm)</PresentationFormat>
  <Paragraphs>229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맑은 고딕</vt:lpstr>
      <vt:lpstr>Consolas</vt:lpstr>
      <vt:lpstr>HY견고딕</vt:lpstr>
      <vt:lpstr>HY그래픽M</vt:lpstr>
      <vt:lpstr>Palatino Linotype</vt:lpstr>
      <vt:lpstr>Wingdings</vt:lpstr>
      <vt:lpstr>Arial</vt:lpstr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</vt:lpstr>
      <vt:lpstr>Hyper Parameter 선정</vt:lpstr>
      <vt:lpstr>Confirmed Model and hyper-parameters</vt:lpstr>
      <vt:lpstr>모형 특징</vt:lpstr>
      <vt:lpstr>Prediction  Plot</vt:lpstr>
      <vt:lpstr>모의 투자 방식</vt:lpstr>
      <vt:lpstr>모의투자 결과</vt:lpstr>
      <vt:lpstr>향후 계획</vt:lpstr>
      <vt:lpstr>PowerPoint 프레젠테이션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Kim Ryan</cp:lastModifiedBy>
  <cp:revision>4342</cp:revision>
  <cp:lastPrinted>2017-05-16T07:42:23Z</cp:lastPrinted>
  <dcterms:created xsi:type="dcterms:W3CDTF">2005-01-25T06:24:37Z</dcterms:created>
  <dcterms:modified xsi:type="dcterms:W3CDTF">2018-06-23T02:00:02Z</dcterms:modified>
</cp:coreProperties>
</file>