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6959" y="260648"/>
            <a:ext cx="7772400" cy="1114558"/>
          </a:xfrm>
        </p:spPr>
        <p:txBody>
          <a:bodyPr/>
          <a:lstStyle/>
          <a:p>
            <a:r>
              <a:rPr lang="ko-KR" altLang="en-US" dirty="0" smtClean="0"/>
              <a:t>탈 것 이미지 학습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67944" y="5420816"/>
            <a:ext cx="4824536" cy="1176536"/>
          </a:xfrm>
        </p:spPr>
        <p:txBody>
          <a:bodyPr/>
          <a:lstStyle/>
          <a:p>
            <a:r>
              <a:rPr lang="ko-KR" altLang="en-US" dirty="0" smtClean="0"/>
              <a:t>비행기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자전거 이미지 학습</a:t>
            </a:r>
            <a:endParaRPr lang="en-US" altLang="ko-KR" dirty="0" smtClean="0"/>
          </a:p>
          <a:p>
            <a:r>
              <a:rPr lang="ko-KR" altLang="en-US" dirty="0" smtClean="0"/>
              <a:t>남인 </a:t>
            </a:r>
            <a:r>
              <a:rPr lang="en-US" altLang="ko-KR" dirty="0" smtClean="0"/>
              <a:t>(U2017042) </a:t>
            </a:r>
            <a:r>
              <a:rPr lang="ko-KR" altLang="en-US" sz="1800" dirty="0" smtClean="0"/>
              <a:t>국민대</a:t>
            </a:r>
            <a:r>
              <a:rPr lang="en-US" altLang="ko-KR" sz="1800" dirty="0" smtClean="0"/>
              <a:t>MBA  </a:t>
            </a:r>
            <a:r>
              <a:rPr lang="ko-KR" altLang="en-US" sz="1800" dirty="0" err="1" smtClean="0"/>
              <a:t>빅데이터</a:t>
            </a:r>
            <a:endParaRPr lang="ko-KR" altLang="en-US" dirty="0"/>
          </a:p>
        </p:txBody>
      </p:sp>
      <p:sp>
        <p:nvSpPr>
          <p:cNvPr id="4" name="AutoShape 2" descr="data:image/png;base64,iVBORw0KGgoAAAANSUhEUgAAARUAAAD8CAYAAABZ0jAcAAAABHNCSVQICAgIfAhkiAAAAAlwSFlzAAALEgAACxIB0t1+/AAAIABJREFUeJzsvXecXVW5//9ea7dTp5e0Se8JSYAAwVBCB6kBxYJ0iYB4Ub4gRQQUAfGKgAJyEZEuICBdFELoIYVUIL1PMpPpM6futtbvjzNzMkkAwcv9mXvJ5/Xar7PnlD17lf3Zz/N5nvVsobVmN3ZjN3bji4L8d5/AbuzGbvzfwm5S2Y3d2I0vFLtJZTd2Yze+UOwmld3Yjd34QrGbVHZjN3bjC8VuUtmN3diNLxS7SWU3dmM3vlDsJpXd2I3d+EKxm1R2Yzd24wuF+e8+gX+GuupKjQ5QSmFYoEMQGpQCTKiWIcNLHKqimqBd8VHe5pgBIYaQZNtddNyBSk1Hk0NHPk8sqtmoorSncviWje8bWAQo28HNupwQNXk5NJEI/CCHjSYnDExh4oUeYegTNQwqgCwhlkxi6ixD4+XIsjrumz/r391lnxn/27Kpq6qqAJBSIoRACLFdG4QQH/vaG5/1Pfj0/tnxf/fs97w2NjZ+alt2QXx8J/wL2OVJRWsFYUDSkLihxhA2lY5FEHoE0iZKmriRReQrqCzLMLhdUF7uIFsEQ848F7fzFQKvmo/mLieJQ5eZIxJKBkUUWU+zRflInWeAMtnqSGa5AXVmgJQmzaZDneFhhD5Da4exobONIN1CcxhiCBhuhuREmnYdwwvyTA63/ru76/80Po4sevallDu91/vvTyKOHoL6OHwaqWitt/tcKbUT0XxZscuTiqUF0YhDPggpEWDZNl0aDOmQVD51iWp0pIvyMh/RbnDsqQ6G66G2KDrnPEPpBIumtxZRG/X5aJNP6ESoTVps1hEyMmSYDQqbdfkcddEI0jZYGwRYQY6hlmBjTiCE5luTy9n68hoWhgETLQtbSja7iqgpGOW4iDBgUaf1udvn+y7SMjB2/aH4t8MwjO0IYEci6b31fv/jXnt/rpTCMAzq6+upq6vbyerYER/3eQ/J7Eg2X0bs8jM5Eo+RyWYpcywyXoATeJRKMDDoxKQ16GJ41iRQOfaYthdJdz1WX5CDYqiX2jAWScpHemSyMeL1Fp2+4qOWLGPKfTzPYEWnj7KjjE5GWJvxyCnBKNNFGIK1Wc34mEAjufOZt8iFBntFNEvyObTW7OkYlJmC+SmPPpEok6Jqh7N3QTn4MkRh4OCikQggh+Sd9zYQLpjPwXMfR97/1Bdnf/4fRY9V0UMmOxKJ1hrDMNBafyrJ9CaYMAyJxWKEYcivbryeO+/+L6Rpbfd92Jk0em+9/79Sajep/LtP4J/B8/KYlg2+y76D61i1sRGNAHy0thCeRBkdxBMlSPsj4oNOQyZaaHngeWqHWrTXe6jlUSKDAiojmlYlMYSBm9MYpklpiUU6H2B4KYSW2EKglSBqGkSFQochjuHg+j6KgLhpEA8lORFgo4kYiloDgiAg729/7i4Oz85cxvQjRvLOnFUsfXMJM5a/xJwRE3D7juXdhizfe+ZWrppyIr9BsVs3/3T0WCqfRCo9n+1IHB9nnfS8Dh8+nE2bNiGl5P9dejn7TtmXVDq703d7WyA7WiRBUND8es6xZ//Lil2eVJRSVEQjjIg5rGtt5/hDJ/HXd5bSkRH0dQRJW+CWxIiVJ5FNWfAfwkxaVFbESK0LWL/JwI4phhiCXFQyJAzoE0Y5ZFCSv2UyDGvxUSUW67MhU6Mm1dLjb50B5F0mJBzmpjX7VsU4ws7QFBh8lMozNmGDhsZ8iDYM+kUtNCYrstsmk0aRP+t0Du3bl/3uHMAzDXcyOAhpzBqMWrEYpMWbh5+Czrbyn7+54t/Yw/970JtUdiSQ3vsfZ6X0dpVgG9m0trZiGEbx/TAMcRwH2J5IelsiSil830cIgWmaaK0xTROlFEEQYFkWsCOxfHluGLt8Sy3LIZPtpHRAPwwzwbzF64jqENM2CJWPtCKoLgdDd2DFNbYFETskZuVp68oRdSRDS6HEsPHykkHlBhOjIQO/XYqRzhEt9bFElqRW5IIQZVkkkRxUFuXMfklspVmVaqcz0BwxrIzvT+iPIKAw7QTpvEsu9Ony84iwx1RRCKBtySL0269x0ZSRVJx8BtKqISos0imXUJhcetbp1H71CHyR+7f17/8mmKaJaZpYllXcet77uM96Ntu2MQxjp00IQS6XwzAMTNMkHnMIgmA7ourZet4zTRPbtpFSFgnFsqzi93vO6csMsav7f2P699dhoImZAaGdZGRVBYcctAfPPfkSm72QMttmUmVAtVKMPzSgdnME0aHwXOg30cHPZMilNeZUTeNzEdoyHu2eIBL3cKWmJeORa4/Qp0Tz9uYA24Q+kQilhLTmoNzQKDNgXofEF4IpJZK9BvTjzg83cUBCUWPbLEwJEtE4/SMBly9vBHxQsPXAQ3CNLJUj9+DmCT/kkPKNdPlRnlrwPndc+U0StUPQ5DHMyCe2PwRkt9/+34FSaqe79a4+9jti9OjRRTLYcTMMY7tIznbuDwosG9/3CYIACdx0w438+NLLiMQctNaEYcjyZcuYMnESUTdkYHUNyRCMmiomHjCV0oG1JJNJMtk0lmXQt7YPYajp6krhBR6+7xOGIV1dXaQWL+C0636JbdtFzSUMQyzL6naNFFKahKFGSgHo7c55R/RYSLKXRdX9QfE3vcd3R+uqtwvX+5g7aE1fnpCyKzUR7WNYDm62i+Xr00ivFU8ZoBT5IIsUMcx4SHaOQc0+Aem8JpfSBI2K1iYD03Zx0nFqanxy9T6OFSPwQ5KDNW2bBcrzCC2DiqSmU0uiVoCFZE2Hx35JwcU/GMGRv1jGcGXgaJv/WlbPXmXVWLqVtA6wpCDQimGW3X3WArRk86nf45fzl3HH1d/jiHVr2P+gwwmNOCecfSShUBD6GEZkpwGGwqA/9sQjnHDUScTLEp/YPz2hzJ7fh2G4nTnfgx0J5X8jers/O7pCn7a5hsRxXYK2LqqqyjjqmKM59KCp/O6OW7n//gf54IMPCIOAkZP2wA196krjdDVuYGkyTuOHq/nr+qVUCgdQuG6eG2+8keUrl7F27XoefPBBTCsJbCOFwA0QI55Aa8306dMxDIN3353NhAkTcBwHpV08L8CQFr7vbz82ouA29dZrerc1CILi93tE4d4u3qfdKMIwLO73/E6FheOMGDnkCxunXd5SGVpbqaOhT+AkqXZsQg2duQymadLHEtgiggozHNxXMr6foDYpSCayNCw06NMHttT7VNdYVJ1XQ8ODrUT3EKRXmDQ0dFI2oZaubCO+p1lZrxhaYdHWrFjQqBAejDJN3m316OcI+iQkhoDXOgymlQrGJEz+VO9y9IBySg/cm00vvkF/ZXDauuad2tB+yGEc2bQFO9A8XVXF6iDHDU0tnFtdyV0NG2msGMB9kQgzNjdRb4Q0rV3LQ39+lKPvuhtDBzyeamKfeC3LvnsBY+74DXe0bmV6bRWz2j0u6xfjO0rzM9/gkrjDc7k0vzroq1z41iucn0hwZz5FWkr2e2P+xxLX/yZMmjQJwzAIw7BonfRswHYWC1AUTKOdrRjN7bzZ2IgHWIZBJpNB2BbNWzeTzWbZvHkzH8z+iPseegC7NIEVcTDdLK7UYJsYSpJOd6EJ+clPfoKbyxEEIatWraFP3/5MnTqV6upqampqEEHAtdffDMCMGTOoqKjg/13yA6ZPn86gQYO45Te/5cADD2Lw4MEMHTqcl156gaqqKvr27UtVVRVtbW1orens7MSUBjU1NUSjUTKZHKZpbmuj1MTjcbLZbFEHCoKg4KKZFlJKstksydIyfN/Hdd2dcml6+mjQ4D5fmKWyy5PKsL59tI0kJkw63VaisWocncdw07h2AilN9ixROKHkxMMCousUdQMETRs0JZYmWgP5TgNfQsVYSf2cHLESiZyq0U2COX/NkxiQp4YYC7YEtGnNiDIHP9S8vi7LxJiD0Abz8j4nDEnQ2uHzRgdIrfhKXGBKie+a7LnPAPa96zoStScWz73nbjB11GCe7lPBRWP35RfvzyEhDW5NdfChWcKVUZNRhsfxHYJoqp6jL/oPrrzsxxw2Ym9c2+PFsjIC4bPWs7g1yPFmLsfc8lIs32D+TTcy9mdXccTGDFf3j/HbnMffojFm5wN+nG/nnBnf46K/PMS7V/yaw084cqe+3dXHfke88Mxfi2IogOu6xb+D0CUIAnK5HLSm8YKABreJk1I2G558gWezrayujJF1DCbsuS8PPf4X8n4Wuu/UjuOQMB1yuRzxRAIVhkjbIS89ItopWhBhWBDnDS1ACELA3EGUVQpaWrvwXa/oupiGJPDDwpzo7vcelyUMC+2RUhJ2D0nPxa+7L3WtNSi9nXWmRS/NJyxYPMXIk9xGtMXf0zMnjV77hfMbOKTfl4dUhvbpqyMaYhGDvB/goigJQxKRJDnLRKiQPaRLH+1y4EiTSC7G4FEuKxfl6FcpqRgkSW0OsEtA6gii1ifX6mOVKVS1YPZ9HkKGDB5ssdzSNLuKgSmbgTb8pcGlDxEMfJZ0hUQtg0klFnPTEkuETK906Hf+FH533TuU2pLJ1QlOW7BhpzYcOHQUcZXj+Euv4Q8P3IsReDydNDh9fZo3NizjsMF13Hz/o1x4zlnMW7sGtOLnN/+aD3/7W0Z+91xmvPIc0z2bp599hjOn7cnf1zQybeI4Xlk0n5OHT+JXT/6Fy046kn+sbeSQEaM5+YcX86c//JYFS5aw17BRvLV2LfGP6dtdfex3xOYN6xFCbCfQ7pgAF4YhQdSiedl6PJXmpatuIl0VZVNnB52+woo7PPzIE1jRGKEIMPQ2HSavCiKtFBKNxtICdICQFmiFUiGqW/9AaYIgwMvlyWTTdHZ2kkqlaG9vJ5fNc8hhx6K1JpfLFcVfrTVoAd0u67Zz3+bCBFptRwRSbHNlNduydoUQCLVNO+l9vAIZbQu797y3TY/adkzZfczSquSXiFRqq3VJGOA6UUpViBDQns1RGk9Q7mjOSsT4m0rzjXE2sQ4f0SoYONCkPR/gDenLpIv6kXtoMb4XEiGLH7MwBnh0rcjjYRD1JO0fKdqkz7i4yUpHMmuBS2OnYmRphCXZgByaPeMRuizBspaQY8cmUFtdXukKyWrJ3hGTMkfTLCv42QerP1O7urq6SCaT/1SA1VqTTqdJJpNfRHfudOx/BT3nvHXrVmpqamhpaSGZTGKaZtEF+Z+YV3vtORHLsojH45SUlBCJRCgrKyMSiWBIh2g0SmtrKzNXLkI1tOK1diKVZEtXBzr0iEdszr/wAo459kT69+/LG2/PJNuZJp1O43keXnd+iuu6aK1pTXUydEAdq5Z/QEREoDJJEAQ4+RDPKlzUQgicWJR8Po/rurS2ttKVSvPAQ3/mpptuYvyEPTjsiMMpS5QBBauixxzZJiZv08ZA7ZDz0nuN0/bZukIU/i5oKduvheohlZ7/0zu3pwdSyqLVVDug+ssj1Op8nssmV3Lb0k6i0uKcmhivZBKsDhQlQvFCKs+EfaPoFk1F3woGPzaY4Ddz2PCGQ9nyelb9rJlhRwY4eYugzSJ5TC3BXxqJ2y5iLVieoDQpaGkLadnDRm8KqIxCIhBYQtPpKvrEIRcovnvd0eTeep+t83MsxaBaGoSGomxQFKcpRJP6zO36LIQChUnwP0Eo/wqEEGzYsIG6ujoAamtr0VpTXV2N7/sFM/9/MJwqpCRUinQmQyZbIICeiEokajN8+HBeeeUVao0EzWGW5mwHpYOG8uPzzmRz42aEAevrN3PoYYczYY+xLFm6hOuu/DErVqwgl8uRy+VwnEJY2fd9bNNi/aYNlDY0sVlJTv/JjygvKWXrkpW8vmgRh3z1KO669x6i0ilaD0EQYNgObZ1dHHfyybw88xWsuXM56fAjC1ZUoHo8qV7oRRRaILoJIVQa1cs6QQdFEgEIMJDSKIi+O0ylHS2V7UTtbr7RSoH44gX8Xd5SmVBWpoc6SZb7eeKWxkZSZhlELJNGJFOHaaZWmXy4JCQR5DjnlWEYXVX4L7xNuCnOxq0+NcojPtHA2Rsyy+KkhwwlOmcTyVwjK9cHJAaH6C0Grg5prRDEGiVtm+GvjR6T4jZ7lArubBIMdmCAGWF5Joe0o+ybsOkSsCLtU2LZjK1IcOq7K7cjC601IlBgCf4daUEfF1na9iEEAqQGSWEpgeDj50MqlSIWixVzMz4JQgjy+TyeF1BSEkPrHfpCaP7Vfpg8eXLxwrAsC601nufRp08f3nrrDWKxGKlUiin77cORRx5JR0cHGzZsIPChra2NeDzO2rVr6erqor29vRA9wePWW25hS/1m/v7am8X2hWGIoQMe/etfeP3PT7Hh9dlUfu1QyvI2W5WLlQ/wgoCHH32k2LbeuOaa67j8J1eAZXD1T69l0shRlMYKgqmpBZigQhDYhMpFWgrCbh2k514vQgJJQb/RHgYGSppg+lTluwgjZSggVD6+9BCGxNeKEI20KhBao0NF4EcBsOzCcZXqAimwbRszV9B1Kgd+cULtLm+p5AOfLUYXQ4XmigNO4IY5f6dFhvxgzxpeWNjEaNPAiWeYXGfiZ+OsmLGGPrUbiUqT8pElVN7xIVoohuxVxYZZU7j4P17g9q+V8bV7OqhvbeS9uwZwz7cHcM7T67hmxhQuK/mQhbmAJcskh1Q6vNMJbc0GZ5SZrHdDmrMu+0VtWizFomxIjJBhEYkUks3pHK2t7UhZKM8ABWFvzYOPM+7Mb5Korvr/vf9yuVwxCWxHDB85lvxeP2Xjo19DS/mxhNKTINZjWW0z0z8eQRAQiUSwrBDfD7ezXAQBF589hlvu/QBDWtv59p8FPVGPgiAZdLs7zWzZUk8ykeCSSy7BNE3CMGT9+vVs2LCBTCZDe0eayspKutIZUqkMW7c2M23aNN577z3OOe9cVq1ZS8Syi0lsPURsyjjnfvNcWnNdVAQhx7kHkwk9mjbWU11egTTNooW2I6lUVlXxs59fy1XX/pyZ7yyiqqqWmCWJWTZBKAkDn7TnMfeDj9hv8n7E8hoRCdEhSGkQBhqEwgxBCI+84WAHHouf+C3P/vFeXtycAV1wwSzAMrtzmpyC8ZEMY4VkPMNEiBSWZWDZBpZl4cgAR5qYhkEcA9u2uXvx5s81Fp+GXZ5UFBpMg3bL5JrZr3BrlcPZrQEli1v5eswiF1VsWS9p2ArDK0K8ygDr2AiJMRWEQw/lqedu5RvTb8cQfZD71HH718agdBtZL8ch7/YDYzwz/pxmxqNDOGZiHrW/gewLojSP55WwR4mkT9SkwhJgh5zywA3M+d5VxIQg40ssFJN/eiFLb3yQSERTVVlBS2c7BgYChRQw5rTTeO+yS6kwynCVwf533wDO51/R/K+gqakJIQR1dXU75aqsXvURP/rh96k52WRv+RwvP/1gt28e0tuaaG9vp1+/fp9u9XSjZ+2LUoq99pzI0g8+Kl5wrrBZ3XkJ6ze2MGJIn0+wiT792EIU7rDxhENHRweZbIoLLvweWzZs5p0336K5uZl4spSSkhICXyEwyLs+GzdtxnUL+SEgmTXrDaSU1NT2xbFsWpqbd0qc04GPbwmkAUd97VTqymt5b95cbKMgEOdyuWK6fu8Ufq01Y/qXITObifgZLDTPvTSTWrGJzqa1DB0xialTp4Kd4OHH/ot7H/ojLz/5ApmGJvIUIlpCAkKjdIgvHSwvTecTN3DW9Y/jUsqpZ53JvHdmss9ee/L8s88j8uACb896nXw+z+HHHYOpDZ7763MccfhxgIcGhMihkSitMJAow0Ypxd2fcyw+Dbu8+zO8okQ7hFRFbK49YhLXvr6akkBhmZoqW/K9UxXjrlhE4As8I0boB9ixOBHbwDFB0J1RqSS/On9f+tRWcvr1L/L3117grQnHcZG/jr59h4CWuGgcBFrAlrYUFRUJ2uqbMUqq6Fj1Pp3nH0fdSUN4+k/LQUimHVfCe68omtJpYrEoo2IO8R+cxVfOvJrnrryBY3/8AzKhRhgF83jZ2T8iXl7OoNuvpjxeWTBnhERLheh1EW9/8RYWGn5SUpvWmlCIne4OAbBp/UakVhimoHxAHXEdgrR6/bbwms24XHzRdTzsH8QFfd/kll/fWHCHwhAvMLGsACkKiX1agKTbYkEiRAYV+kizBBeJQwBoSsZdjTFmPFse+TqB5xNNJhn7zaf4w6WncPDePoX76+ebe1896FCOPOar3H3//bS3t3PSSSexadMm2tra2LBpPVVVVZx55pkMHT2IPYZPYt57c2jPNhP6Beumrq6OFcs+4r333mPevHn85Cc/4aWXX2T48OFYlsW8efOKfVrQLkwMCd/42imEYUGT8H2fWbNmoY1CSv7SpUuLYe3eCw1vvfQoUjmf+YuW09qRY0V9M337j2LKxJH0GzycUQP6sO7D2axdOYcwMoAX321i8rQD+OF550EYYBoChIEMFBnDZFjqQ+687UZufHo5lp0l7kTodAPuvOsuLrjgAm655RaymQyzXp3Jyy+/zMN/fpSFCxcyaNAg7vnjA9xw/fWku1KcdfoZmI5Je2cn23J5we/tp/43scuTyvjKWh1xJFWOwdquFHaQZ3x1BVnLoSnlct2FCfY/4Buk1r1ATpXSQn98o5qMH6dB9aGkspTVS99n6rSDeOqXl7Dv3uP5xi9e4pkn7+HpyTN4eCBc9sMz2HvCaEZGwIjYBB0udszGa20m6GyAyn7Yf36EjmzAuEER0vE6Fsz7iCEjy+jYGrBgQ5ZI0uKil+/jib/+g2/+8NcEImTePX9m3Le+BqKwitUOJXMvu4ZkoHEyWdTQoYz75RUYO6hs26VWUxDUPm61LVC8O5qGuV3trvr1G0jUVbN+4TKaZ1zE1Nf/gZ1MYvb6Tu90boDbb7+dn86qI5JbTOPLVyGVwaFHn8BrrzyH1tsTmtYhdXuehxp/OGnPZGB+LlvaumibdSsi9Jh8yCmsb81jdq2ksXErz8+czTln/4VDpwY8/thvUdr8RP3mk/DOgnk0b2pk/733o6WjnWg0SlVVFYsXL2bEqJHcfPPNHHvssey9xx60ptLkUhl0LsuH61dTVVWF53lk0ymUUrS0tBCGIW0drcX0+iVLlhT7RWtNMlnK9JNOQPkenqdIpVIsWrQIz/MQlsmKFSuKlkpP7kyPxfLrHx5DV9Zl/aZGDjr0KJo6stz6+4dJdbXxp9t+ysY167AiDiVVZVQkq9mS2cJll9/Gyy/NIexZf4SBVCG+abD1pdv59QOPMXN5Dp3v5NgTT+DZF55n+PDh+EFAIpHgg6VLOWjqAWzcuJH2rk6qq6s58MADGTtuD66//npOPmk6TzzxBEop8vl8Ye509+2XilSO6F+nHVNTn0kzsCoJuYB+JWV8bdhw/rhsITIUTJ+madxogA6xRRnVgzxyq0NEuo26P7zIkOpBrF75Ps/edjn77z2O6dc8zlNPP8HvxbeYeZLilt/dwOUX382hIxV3TJ+IVhHcjI8pJObGeWjLQPgh6ZTH4AnVzH29GSuU2CcMJoiXYK/bSG7cRGoffZuRry1l3fyZjDvkG4ShwBCCzlQKwyhMvNA2mDfjx0x7+Pes/f7/o9+NV1BWWkmo6a60oli1ahVSaOyIg6UMXn1tFnZFJUcefhDxwMI2DYg6aAmpri5UoGlbu4zKPfam1JSkAo/1i1aCyrO6qYFREycyavCQndYQbTf2WoD0+f73v8+eE7/Gf7yaJrnsPrYueZYdhVWlBaV9f8jRU+azaK1HRXmMODnWr03SGOxJsrYLFR3E0/95MH9+4nlynualzFQeOKM/jgHTDturqDl9HrQvXoVTU4moKkO5PpZlsc8++zBw4EAefPTRYl5IPvTJ+XnSHV14mTzKz5PP55FS0trcxOrVq0mn0xiGQba7Nk42myUej7Nw4ULCMOQb3/gG1dXVrF+3BlNAR1eWZcuWsXHjRvL5PFoU9LIwDLezUHpI/qmH72Tx4sX079+fIUMGsWLpYjwrwfk/uJRIzOb1Fx9n7sznqS5LsLUjQ+PGFoYMqWHE5K9SVlWHr01sJVDaQ5gW6fce4tYH/8zz81twO1uw4+VoXLywYCFNPeAAZr46i6hd0JQM2yKb87BMQRgUIkaBKmTZiO5NA2a38J0Ngi+PUKu0S1teMzAepanT5fobTuCeG1/lo8XzWRvCREMw9oxK1BUN+DELv6uV6X/YjOcKbEfTuOkdLCdBc0eatI6Ti1Tg6ZAOX9OychHi+In4RjkSk4FT9mb0L59mY6dibInkw69XEndCPNOn5PsVNNzcSluFYNixQ/nwsfcZsHEMa5YvI5+2cBa8T1XVAKLJKqpLS3FzHqlMF5blICUoVRgzW1js8/tfkktlGfiL67GkoLW9A9u2QWlMy2HQ4OEMHT+BRCzOWf36sb+d5OddHRy7/8GkhEfXN35C6Z9vRCuFZRlIU9N/zASacylymS4ySlDdpxZLKN769e3kVt7ImKVzQQTAJ2g5ArQS3HXnPQBsqr+U+xdLBpz6AGLNk6yf/zxGd/jRIMXgPdr4YE07d9/yU5569A42bE6yXk/hlqum8tiTL9HUspXTZzxIaTKkuSVKa/tc9r/7FyQctxA2xUd/zumXqo0TrSqlo7mNAw44AICRI0eyevVqXpn5GgcffDAbNtXz2t+eo2nOArbWb6Fs4ljactmi/tGvTy0A0WiUeDxOLJbAsiw8L2DMmHHE40n2228/hBBs3dqA4ziEnssDDz1ILBYr5uDs6O7sSCoJU7P32GHMmf0mEa+JstoR1FSX8sLjD3LxFTcz/eTTOeP0kxk/5SuodWuJ2hlMw+CFvz7Euf9xFW7aQxFiSEkuNBk25ShOWzqbF99qIK+BTDullZW4nR2UVVawdOlS+vfvQzwSJZVKYTo2YRgyaNAgHNMincsSKsWAQQPRnmLx4sUMHDiQyspKotHo578wPwW7PKl0+gEx28IL8yAcut5ag+GnmSsk0o+QJ8uLF7VTGTUZlgj14Lw+AAAgAElEQVRpb/V5/dgh7DWtjPr4eGqmn4krPOxIkhQ2vlHGloY2mrZkyDS3EKKJmTaKdroWzmHOby5gbUsLqffeJdo3JGF5WBdUsv72JuKOgb8oS1vHZspGl9G8eh0jf/ZDsrk4y679JZkuj0VL3qexQbJHdQexRLQ7kUlSuC8otJ/HUAohJKGEINSY0kAFBSvC9zyUFtxzx+/o17cv6fZG/LVNHNnaSCpwqb/tNsRlXycZaJTSBL6P1pqM9pFao0SE0qgJ2QwdWnPkLTcw+7hTCunk2vqU8saF9O0e6+WnP72Z39/dn9TLSynb7xyck54kfPYUtDBBmARa4oaCrfUptOkQmja1kTJuvut9grygPLqSho79OXB/j1XL5pJTBzBm0jlsXnUfQgRoXZh6guAz6yvlpWUoFWDFIrzyxps0NjbyzDPP0H/IUF59+SUWzH0PKSWNC96nPF5CbFB/MsoHw+bYE45m8+bNDB3SH9/3i6JvNl3IeK2pqaG1tRXXdXnqqafo7Oxk3JixlJWV4IeK73znO7z99ts0NDRs67GPIZUevPzyy4waO4wJU75CNmsRdSwyHvgK7vrlRRw7/WzufeJ5Si1JVcTDKk0SlRFqqpJ8sOR9Bg6fRKgiCB1iGC4tfpLJXz+BE19exuOrcnTlQ9ItrRgCtjY1YynICogICAXIsNCjzVu24hmRYkLd/IXLUN0ZvOu2NGEYBcvmoc97YX4KdnlSSYmQKmnSSYR+Vob+VTWsEzYq77F3meCkaIzZnSkmJqMkfI0aAMvX5gj+4dPRNpPjJlQSP+BI9EdzOeS0S8l1bqStrY119Rs5TrxGR+cExss0CJevOAaJV59hfFYRqdXE0oq0VhhvbGVYbRkrl6XwK02ElUE1Suhj0/nCa3grP6S2opR+do45Hy6jPd3Jqg1rOPArBxOPJ5BQDK2GUqH8AEOYxYSk3tpGz/qNiaPH4gD5qgrMYWMZkvdwXZfqi2cgfRONj0aBZRBkQ5pbm1mwdCFrV68jk+viVzf9mpb33mDx7Nn0/e6ZKALQ5qeQyvYwDMHWxnoC3+exJx/i0itfIjZoPpXWuzgixRWXfo9X3w65+7EXybR3MHzYIDqdN7BHfAu54m26MhbSDHl15kLuvfPHtDQ3c+ElT9J/8Cnceet5HHf8gZhmnMIU/Gy+0NtvzUFrgWU5aFGwCA488EDCMCST6upOLguoGTyQIJtnsGXTmc+w6oNlrFixAtM02drQQUlJCU48XqizYseLLoyRymEaDol4Kabh0NDQQFVVBUJqSkst0ul0UTsprs3Zbk3Nts4dPGYSJdXl5H1NvLyM5i2bGTJ0GDIa5eH77+bsEw4kbcS48a7n8WQ7v5rxHSYcezDDPUV9cyfp1gbKkgMRpsJEoh2H+uQ3+c/nD+LcOc/hrqwnEAFCK3ToYwiJzLukwgDlhbT5GXzfx/dD0iqC53kF9zsMcbv3tdZ4rovv+x/b3/8qdnlS2ctJ4jo+6VQW27K57YmZqHRIaSSCCF3+lsrxUd6iT1fI8IGC5fN9ElFB5QibvsqH8j2QQvDhrT9g/JTJPPfkUtKZDJIUiaYVPP/z6UQ2r0Pgc/CAgFiYJ3acwl+ocMYphC8JugQZJ4OTt/A7NNG4gVFj0tG2leq6KjY1u2R1J/Vactq3zkAR8sLD9xB4XbiG4N5HHmTM408SkTYlpiRqRnFKK0kbGsOXtLZvRMdLEJE4fm0JRnkNsXicsH8lkco+lA/uh91/AGVWnLKyEqSZZEvDalqeepMgzKBUgMxmmXDut3n84ce59ufX8N7sWfh5n0PP/i5hGLJ53iJynSlGH/QVhO0U1o18CsEULhCDhx68n7PPOxvlWqSDcp585B1SqSiZvIubzdG/XzWpuMFXjzmeU79Zw++eWcj1d/2A485egkEeP9/Addf9mJ9ceTUjByv2n5KgK51j3J7fZ8rkcu6/90aEdP7psn2AmTNnctRRx/Duu+9S27eG/fbbj61btyKEIFGSLOgklsmAWCmiXKHDgH66kv5VtaTTadatW8ecea/R2dmJ67rYto2bF9uKLhmasrIyysvLyWS7cKwI8+bN47VZrxKJxoulA3YMPfcuyN1DNJ7SSCuODvKUl5diSYFCkMtlGDdpPE0rV3Lg/gciIkmef2kmV973KHdIm7jVTKJff9JhjliiP6CRWkMIZblVZKmmdtyZ5CYH2EEhdV9o6EoIanI+zbbAyVtEVA60RAgDoVPF4t6+72Mht1X//x+oqbvLC7UH11Vp5fuUKJdzzziV9LLFvPnRVkwZsMKV3DahlodWNbCkE/bA44QhkpR0KO1jY7dnGPT9oymrG8phZz1Gazrg1IMHsd9JZ/GPl5/g/fVdXFK2mK89neMfRxvst1+SMJJHxE3kspDOeoOyow2C5oDceoXRJsi02rQHkk4zpHKEQVPzIFxRT/MakxGlNlNnrwWleefvL6IsSaysP7f+8T5qywLO+M4PulelhsWaIPFIFENL7KiJqQC7EP40fYUvIdQKFRp4YZZNy1dTOm4opXmNkga5XA7TlNi2TWVlJbFYDNi2/L03etLQgyAg29VJvqWVUfvt90/7PwzDYpap1prW1lauv/56nn32WUaPHs38+fM57rjjUEpxyCGHsGrlOn5/fws1Bw4mnbW4/rRBuB3NnH/B+SgBhi7YJRKPZSs2cvHFP6SxKcK82Y9jO7Kg+2jJx2XdLln6IVdffTXTpk3DdV0amppJZ7IFS8P3tyWiyYLFF4l0m/2BS3NzM5lMprhGx3VdDMMgCAJGjBhR7LeeYwCk02my2SxBEBSJR0pZ0CB0uF2R7d4rhJVS7H/A/uyz72RGjxhOW3ML0lBEnUIxLj9QvPvqCxy49wia69eQDk2u+c8/cs1Xp3Ly977Ji795hCknHk77yCEk45MhDLDMbXVjeicgClHI/lXaov7NP1F50BlE8RBYaN1tTQV+UespWFi9rCxVON64fSd8eaI/B1ZEteUkqLF8GlyNEjA+GccIfT7IBJyctNkgNW+3BTiW5oGDDVYvg1H7BLTV2wwZA3+d1ZfvLHiDE4YN4pw9Sxlw9LdZuGQWL8xez0sLWlA6pPFbtZSeIol6IW6jImwLkYk4mXk+1vAQHUg613nUbzIwKkLsChPXLiHdmCU/+FBa3nyHKTUVjHljISGFC8cgYNbrb2FJQUf7ZgaP3AeguGoVwLZtypIlJOIFQTc0DEJCzMDAkBD6AYEKaWpqIh6PU1ZTRdLZWVj7uApfH1c/RWtNS0sLCk1tdc0/7f9PyqLt+fuss85i3333Zd68eVRXVzNmzCiuvOLHjBs/ieXOVESkivqn/wNQBFoWqULigSjUdUVrpGF0V0L75BT+5StW0drayhVXXIHn5jj0sCPoymQJQoWfyxVrx7Z3deJ5HkopPM9D+/lipMZ13WI9lrFjxxaXFQRBgNvtCuTzhWjRmjVr0FozaNCgQrnJeJxIJEIkEiEasYuZytvyWratt6kbNZxsNktXRxvlpWUceuB+1JRGsUIPmdvK+o2b6MrkGTh0BM//7S3eWryJU/dMMrosiTJiDD/iWNJ+gljtEBLRGLpnBfVORb91QSOSUdbPuo/KaWeR1B5uECJl95KKYFvqQeHHajtRGWDc5IlfHlI5uCquS22TtIwxWAcYtmZl1kUKhwkxhWU6vN2ZYUrSRmIwu93lR/00G90oI8odHsokKcm2UGpobpk9B6N6BI3XTCI2ZBSl5zxG7vIq1i2xScY8GlaETBojcSe6GEMtzEV9yJRtpm1unIF9hrBi6UdYQyJkpEfHOkE4dhj5VetpaQc/bTAgGeHo+auK5/76w79h2ncuAWDevHm8v2QBfhAwcMAQ8tk0h0w7jGg0Sizq8OGKldT1GYBhaqSpyda3sLKtBVrbGTZqNHbfPngdbfTt3w8dKoQhi6//Kj7L2PeQR0dHQYv4Zxm1PZ+PGTuBmn4DeFMeQ2lJFU1PfBNbCpQGpTRShIV6IIid9IhPwllnn8uMGTNoaWlh+onHU15RwR13/p5M3iXTlaKhoYFVq1aRTncRBAGvvfYaaE15eSkjR44skorfbdX0tlrCMEQptV2SoVKKaDSKaZpUVVVRXV1NZWVlIWISsYlGo9i2XRR+e2AYBpHKKrK5NJlslrybJetqTD+D6WcZO7IPJxx/PG++9BxbVy5haTpgRWM5qn0jkwb5fH3vyTwzcxV/Wb2Kpx58jH61/XAse6dymQUi676hhIrVrz9G9SHfJRmkCYQmGo2TyWTQShTXM2mtkQZFYqU7JD1270lfHlI5qqZc+0hqbEFW2kwrcVieasE0JatyEt8Peenduzhq2mUEvsvwuIkSggXNGfavjNAZhjT5girtcdO0KEPOO5VpFz7Jq6dV4rdvpmF5KbYKwQ4YcniETLuPyGikY6LLJc2v5ogPNejcHKdu7wRrVqVJDfZJvadwbUWLHxC0RAkCk6El5Rzx9rziuWsgCBSmUbirzJhxPvfcs31C9HZWgBCs37SFqrI4YbcnkM3nSG9ax8YX36a6qhRdEsVRJv3PPBUbgfPfWKT4ecZeCIHneR+7hmjH9kgpcb2A3/zmNn5y3evE+04mm6+neuQAqvpGyeUMuja9x8Xnn87l5xxPaBhEPkPiyndOP5N8Ps/06dNZtuR9/vaPV3AiMYJQk0oVhEnLsvC9LEIIMplMkUh6LJeedvcurdhbdN2xMprWukgepaWlJBIJysrKcGyTWCyGbdvEYjGi0WixyHY0GmXSnnvS3tlB1s2SzmbwczlcP8D1FIYOMJwIfatLqDRSfPTRFsrH7slbb75DEFawceWzeGEFFeUxHrz3T9iGjSHMnUilsCSiIBxbeKx44y/UHnY+5UGKp55/kW9/+zuFKnLdonZXVxeJRAIV9iotqQuu+OgJ4788pDK9NqoN4ZAwApqViSKkL4UiwutzIXvX9SOd7uSjrjQBFn1tG9822Zr1qJGCjB8SCsFesQg3npLFb7aJXP5z/KduZ/nrHSQSiqrRLjRJONgmO8ugtmIS7R0LkVh4MY02JBsWeYwfE2f9Sp+20WW0bGlBupKGlEu2wyLUgiorwZmLPiqee0/PfvbRKkz62fMWMHr4CIQorOqVQrD2tkegX5JU3KF07VaMN+aR/cokxl91EY7l8Blu9Dvh84x972fZ9L6T7/id3lpOTzLaIw//ib59+5LNKa655peMHz+WumEj0PER3PHgi2hrECWDh1JbFqFz3TwIV/LGs39hZJ+gUHFNlKGU4sILLywsEGxv59VXX+Poo4/mpZdeYuLEiQR+IVXe87xiHklPMWqlPTKZTCGdXoXb12pVYjsy6V3oSHV/TxoGpiGKCw5t2+7OP5I4jkM06uA4DrZtE4lEcByHqy//Eelshmw2S2c6RS4nyOXzhSiMyECosE2LPrW1jB06GilMXp89h1ffX4yFx/uzZ5OIJnn+hSfRocIRFtrpjhAKgdBgEkOJwjzL2Irca3+h/CtHE2Z8ho8eyYknnMgNv7gZy7GxrRilpUm2NKwnKuNkJdTlmvnHH/+LVCrFuY88++VJfkPY6CCkTViUCx8lFOu7fGqjJmNjFnWW4PFOj37xCIEy2JDzmRp1SNsmnXlNJnTZvyRJm+cRfCUkXOaSfvhiOhZFKXUMVq9R1K/VDBwaoc9jAQsbQ9yB75NrNlFVHgMGlrFxfQfRiiTzN/io8pDmuY14lkEuIckJA10SQaU9VGL7AtVKF3xXU37W1biSe/5wJ+eddwEgmb9wCUMHDSFqwoAffgNDRwlbtsIBNvVz36H6q0fw/ozLMb96MPucelJ3Ru7/DHYs8vP0009TX1/P6tWraWlp4cwzz+Soo44CthVrBojFYpw34wJ61jB9/eunIBDFlM6zT9yTt2bPY+2GdWzeuIpsdQOHTN2Hl5+4hdftGENH7M3iJe8zc+ZMRo8evV2h6B4CSSaTZLNZhKdRWhYu3NDD812y2WwhOtb9G0NIDFMWa9v2PHLDNE2i0SjJZJJIJEIikdjuOztGp4IgIJPJFGvm9rgWYRiSz+cpq6jEicaIJz1KKirxcoUFiHnXxQu2aT6uF7C2cR2DB/TnyOO+wumnnciFl17JvlP3Y8WcN7npF9dz1VVXowVEfYnBtiLXQmZQApACiYmbjCINm9JBfUinXYQ0+euzT+JEbDZtbOTnP7uR0pJq3DCDeP0ZvIMPY3PdaEaPGfeFzpVd3lI5vq6vNvJpcoZFrdT4OiAfGgjl0i8RQ0tYnTG5ZMo47l7yIS2ugFBR4lgce8JUjv3291i9fC1PXHEVtz/o0vlHTcmEkMxHAlFpsGy+QyYrGTwQqsdGWfRsQHW/gD0OEGxcG8H1BLkM+E5AV5OJHmTS1WXjZ0KarDQiH8XLhWTdkPJEBRe8u+BfbmsQeMVyfz2TeO3atSQjJUTsCCqmsIWFm8rQsGAu/QaOof4X11Fz05Ws+84V1PzmKgbvuxcCg89Ss+S/W/mttyD8T48lAoSWKCGZ8d3z+MO993LC8ScyctQYph44jUMPPwQ3k6KmphRB0H3+Eo1VpMoLL7yQ1tZWGhoa6OjoYunSpUSj0W5iiZNMJqmoqCiSQ48e0kMKpmkiNMX3bdsmErWLFkckEtnpec09q441sqidFLQXv+ha5XJusVpcvtsaueTHV6K0xldhQcMJcuTcgiAc+JBz8/i+TzafxzIElaWV9OnXlzLbIRt4XHvTr8hph/oF7/Deu+/Q3tGMNgo3LS1ACYj01JoVAsO1SW96n/LB++BaITddewk//ek1PPPMMxx/zFHc/6eHOO200xgwoD+Z+qXM+/vf2Vo5kfEThlBTU0P/AYO/PO7PwbXVWoqQPkLRkc6QtG1sQ1CtPRYqh6gp+NF5U2l4vZn/WreZqKEJBTihj6WgAhMMk5wXMlK5/PSsgIb3NEJqMm6C2n1cZs20qKmKs8feITNfCZBWCRPqXOwSl85Wk1BGCKsE5CRb0lEm3Xw2L178BybUJXhrbScHiAivduUoidlc8u7iz91GrTUtHe0QaILA44033mD69OnFCulhGPKfx5/Mt/94H6VxBxWGGIZAoQllAL5m3Y9+gWFIai88g+YnX2Tizy8H0+wu2PzxBLOrjP1nFWovOH9GMcLT1dVVTLWPRqNEo9FCVKYXkQghSHRbj5FIpPh+j47VEy6H7R9h0juhrWe/J7Guhzh6wsk9Im9PAlmPSzgxM6/YrkIxqGCbCOwF2z0eNRZuI+l2J6QESFtV3PthEys2NGFvWcNt3z0Kgk50qLC6ic+TsaLOooQk5tio0EeFPqb0txXUCmPdFd8KIfHGjs0cdt7dPDfvXX73uz/xp/seYNDg/l8eUjmsplITeCSdKDUmhIFHRy6PMA0iEQfHgI1Zlz/eeiQXXPEOXYZDLp+mxjRJShPle1iG4IKSJH/rSnPtZRXkVzdhOhJDTuGBF+YyKh4hkjTZ0moicUnGHBw7IJ13aM65jB9fRtZuI58rocP3mfyzP/PI+dM5/ob7eOaS80iHEulpDo85HLbgw8/dRq01K9eu46ELzsCqLCe65z5EIiVccMH3twmjWhECvz/lLE6841ZK4jaWY7Jh1lu0zl5A3UVnsvUXd+H3jWOv3Ixz1FFkmurZ/wfnwScUQ9rVx35H3HTjL3YKq/YQRe88kt5PCuz9zJwdM5d7EwxsI4QdLRXY3irrcXd6UIykdO97nsf06d/cPoWfbaTkd2s/PVvgesUnA8hYJX0rJKVRA8Ms47TvnU1LSwd/e+4p0u2dhfZ0n4cIt+WfKFOS7kphUggVe64oPuNZ+zl8FeL6hYee9a1/m9qTv4vZaNBakkcrk1Ejv0R5Kif3qdGmULQHIfvGY6zJpAkUdAQBQ+JR2rUmK0J+cPCw/4+9846zoyr///ucKbff7TW7m15JBUICAULvIVQLIkVAEBQVFBAQsKCIqF+6qIAU6SAloUhLKAFSSEIS0jfJJtleb596fn/c3WQTAqI/UASe1+vu3pk5d+7cmTmfOed5Ps/n4fcv1fO9yWP5w/INVJoSKXW6W1NUFgexM2lGxOMU+t2ML9YZPTlA8zoYMD7GP161GBpLs7HbozBWSDYXpjiQoaxO0NMlCToeK9MhAoM76W6LkQ6F2bqpA82MYTg+whGkvAwHRss5csE7/9bv9BWU1Q7gzVdeYdSIkR/aznNctHSKJW1dVBdF88pemsQ3BPayNYiBtdjCYvNFv0SXBu6QWsZcdjEFQQ2hJJ6APoj5rF/7ne22W2/e9n47T2N7/Z/+Rcb62gDbgKb/OuADAt39nbU7Jwn2d+L2F6buv9x/ZHPIfvv1I5ttL8nh+z7C2x59chyHtPS2gVHAlfiGIhSJUmjG0UuKOe/8c1m38j1mPfEkQSMvqqQJiddPX9bRwHc9grqBREP1Kyki0fDzSR34vk+hnuH1Gy7CPvpCRsRLaWrs4MBjD/3igMpxlRWq3fYIS8HU6mqGBMcxe+NsSgzoxCTpuWiG5PsXX8RV111PQI9RoYHj+USlRoIchUaItnSKmkiU0cEsmgxwzO4ZTKF49z3FqAlRct0Scjqe9NnQLTFUiKKaHuxMAT3pHO81u0SCBh1Zk7K4zuZUO7msS0VRCSlLIZSODIS4bvG/CSq+T/6e/WhfiI9C9SqRdG3dSqflUhGKgCHwBHiaQHNdhCsRmsuqJ2Yh5y9HEx7lp5xI3QHTQe7oE/lfsVtvuQnYqaRpv1HItno4O5H/+ktEKqV2KD62s05N37adkwT7h3N3VUK2z/o+c9Shh29r43keCG87uPRTxe+vFuf7PjnHx1AaSnloEVA5hR4Jc/0NN3HYvtOYPHkyhtTQpMTvnd4IIXCViy50dKUh0XBldvtv9vOjXa/3u7JGkBK/hef+8AcG7TOJYUNHUjzugC8OqBxYWaqyPsSkQrmCKIrSkEnCddjkuAyPxEkJn7Tr0+M5RJBEfZ+wmU/9zgqNeEijNZsX0ykMxCj2evjO5Cgr61MUxDz2ObkYQ+9m42xJxd4uuVXVJL1W3tpYiLRzNJk+nR0FOCqH7/gIM0xQ8+iycoSkT8QsJO16BAsquP7tF//j5+j5l15m/G4TMHv1WXfoRI6NKI6zfN9DiRgm0hBMfuMV4H8PVH7/u98C+Q6u9Yt05X0KfAAg+tuuAGRXLOEP277zudqVD6b/8snHnbBDW1dsB5H+ANd/GiWl3KGWj1IKaeR9PoFAgMuuuJxrrroa6St0teOxGgHwXPJJo0j6ynfkAWfHKZyPwvUhQpao5uLmMuh14744IWXHV0QNk6hp0tiVwAwb1Fs+JVKjJCAYVlvLOxsaCJshPN8noOkElEITGjIm6Ol2SFsmRsjEUoo2P0GnLGDe1hxl4SLsWJbNr/tkshHSjk+tr1ib6MDNCSzfJJV1WZkIURbUSVkyLyCsPDocF00IMAooNgLEQhEM+d85nUccdBBIwXMvvsKek3bHc9xtuShSaKj2JBOfepZgoUM4+p8X3/6kLJPJfGBq0//9roDj46zfeblvOtN/2tTfedtnuyqIDnngKK4s37ZNKYXsm3QKsV3Hs9f6g8wH3F9K0UdCuu2WW7ev99VOtX3yusK7EnDbFa9QyV6CCx76v0Ny+gj7zIOKLiCtfHrSKaLhMJaAgMzRjUS5irmrV5PK2URjMRzHR6JwcEC3cbNBhCZJ6wJLSYboPuuJ4SifBxs9vl6WYmiL4NFMir0jPr9pCVC8qYR2O02hjFARjVKfTFAWNWhLJ8n4FsVmFMsT9GQThHQdpUdZm+0mImzi0bL/zknqnc4ceehBvZyMvlIM/nZw+RwUaM9ms9s6fl7EuR8o9JumwAeBpr/1H8n1b9t/e5+pnfa7K1Dp853sGGrvO45tmND/C3Zc7B11iV3xjD6sv8udN+m72vUu99Gn/qYEOL1g90nKsH/mQSVoBOnOpAkETbrsNCHNwBAa4CGkgaMcIuEArpenaAdNHdf3sVC4notv6KTtHCIUZY2VlxR0XR9Npbmn2eCsQo9Xk0EWeDFkQNLpZgi6OVzdpz6ZIWRopHM9CKnho9ORzaELG03qSBHAc3O0WglGlZST0u3/9unaBij593KH///rls3teH53noLsKuGu7/2upi87j2DETo/0/n1xZwBSqj/Nf7sfpnfFv/Pz/mMm+v3/NGo6fOZBJZmzMXQN11GYmk5YE9hSQwqJY3sUhHWSniCma3hOjnROIIPhfAq7AoRClwZOpgfLd4hFYkQKSjDdCF1Wiru6FDo+naluTLMQU5O4eiGayJOZLB2EEviORUiPkSBFmRYhoBtkMjmEhOKQTn3nWkZW7/7fPl2fa8tmszss7wwWOwPJh73vv+6fgcpHZXz3/97+68TnBMT/XfvMgwoiX4XO1yUBX0MZBgknR8DUKY8bJHMuVtaCoIbKOQTDAt9LoRsGGcvLp317Ci0YJKIVIKWL7iuyWQfbFkwrLmZFRxtGuIThrsYqfAQJpFZCWVCjM5fEchwUkqzbTVwLoZRgdU8bxYZBwIlSHqslazUj4v9cSuBL+/fNsqwPrPsowNi53a62fWRbtuc27ZzntANtX+0EIvKzPVL5tO0zDyqa9AmEgti+h6FppBwLicBxHBotG9v3CBkmQupYAQ/NkygpEI6L5nkgFFrAxPE8RK6HmrjJxkyCIDliRoAlCYtgIAi6YH2ug+PDEWZZISzXItGdJuALlNTwdIntCjrdJEoPU2RIOpVDkTTYmtpKZbyU3KdYR/hL2+5T2dk+LLLT3w/yUY7d7baTPwb3ww9mByDZyZn7xcaUzz6oyICG7iik0nCEwjDy+hWloShJ18L0FJbvIj2HrO0jTQ3P8dh39Bjmvf8+vqcwXB9T13AMyQbbIyAlytMRboaAESIQUewWFCxJSJ7LeGi+jSMVBjq2yhIOFZG10viORzgSJyAI338AACAASURBVOPYxM0IIpem2evEtbO4Sqdn83v/7dP1uTbbzvtUdgUQH+ZLgR3lJXZFjvvA9OVDgKu/KbU9dL9zDtT/Wqj+k7bPPqg44Dk+jlC4tsKVPp6v6LYy+HbvhdR0bF8hfElauShf8Oaa9cw8/BCefOUtcr6DbznoyiMcDEEmS5Gu02H7XFLg8zwxVrT2MCkEq3MZ2pVGOJjPl9DMGN2JbgSSaDBIzrYQeGR8kwozTNgM0aZ0XAk1BSX/7dP1ubb+As0fJ2y8K/9Jf9W9j+K09NnOoeSdRz+7YuR+0UHlM09+41+tjfmlfWx7b0vzBxTLdNHHHJXbOo6mafhiu0/BkMY2OQEh1LaRQD4df3sn1DQtX9m1r1NLH9/r66ACIfIqcP2nHduLnee/TxcSj/z+j506lOKwQXNGUFgQobmpi9qaIqKhIMvWtDO0phTX92jsSDJ+t5EMrCllyKBhvPrELKQuyCFJdHeSzWa5/7EHOPqQ4zhw3CA2OCFKqqqJNL7PgmUbOfrM05i2Ry0dzSnuuPMhHFNn7ODhpNoa+NqZX6N+/VL+8eYqNjd2MqQiQtDQaWjq4qxzzqRm4CCqBk1lS+1+7F76CtXOcLr++hwXbBrDW0sdzjh3IoFgGgAr28MzT20h7eeTHhfdNZgRU2az5p2T2ONb23V5ADZvTPCHX40hUBDnuNEXkuMA7n/pSERxiB9OAt+G2au7+NUft/D2vM2oEWdBoYsfSlG75XXiBeGPvBdW3jXmi0N++9I+PQsZ2zN08zT3vMiJLgS+6ONegBA+ei946LqO8D2QAtHbxheg673Ud9k3FZBI2VvHmr6nfN+f3vvXV6CJflwwhZL5z/ZxazQELnk6emEAdE0jm81RECtE1zWsrEY0BLoEV3gEw4rSrKClqYmaAeXMnfM6WUOjK+MQ1hyqBg9l6eIlFBfEsbIpTDNAUawSchmw89IMe++1G3bbOn79m3soqammMBKhafkShu+5G+1bNhAsqmZQTZKW9hSdiSzRkGBATTnPznoOG8Gl3wevIMdKdw9W2IrAIcWcbXRzatokVJZj4aJ60tHBfHOvCE8+bSFEvgTpdY8k2PuI0YQtEJ6FpWJETZsuq4ezz6zlpKlpimr2gaYVWIGb+W4WvONnYm3dilr0LjN2P4yjF7yKFBYsBy4qQ+YEmUSScCyK9HU0PYmrgmiew9Z6nwEjzE/8vvoSVL7Apvt5KUF8r3c0ku/uUoKG2kbc0jQJykfo+ZGJ0LeHX4XwMTUdpfoIdn0krD6Cmd6PoOaBkv0cmr3TEKnw+rEn8mAWAC+fOGcIHxAUFkVJpnwGDSjDV2DZHp5Kk0qHyQGFAehI+qRsl91H12JqJgcfcRirFixg68Z64hV1JNIJgoaPhk1xURHtrW2oYTUUeD7xeAGWn2PMmPEsf3sDYyeNww6GCClFS0sLZ33ndOqXLWKTZeC6PgVhncJ4EYa0sF0HlE55oYlQLreduZJ5r7Vz3jkjmX5ZnIgGoZiFn4apY8ZSEDuZY35yJoZXhOeZ6HqAR1+AvYc6/OT+JkTQZPPqJdhPzyB1dpDojOmopi5yW1dw/YsdXBVZBm+8xksXXcSBNKIdfjFbZ93GgOgoXGxuW9TJtyYU0mMIulIHcsszrUwYU8reYyS+7+E5WcqOXv3p3Fefyl6/tP8JC4YDSCGQMj/NENLrpXT7KPrKT4CU+eqF/RmkmrY9mc0jTyX3ekc5ffYBn4XQEFJsT93H3zYV2iVVXN8xVFs1YAiypZGtbQlkMMiwwTXoyqG4KEZjWzetnRaFRVE6OtoQUhGOmLy/9B1ESKdlUwMBqWMY+UJ0ZihGyrIxhYeb6KKldSNerICK4nICIZ/q6mo8qRNUknQqzZ4HTeWW66/hsENnEJAhtnb2UFUcorK6nERPJ8mkw+qNGznnhK/T2dnJjF8OYt7+rfz9ryt54O532G2Kydm3TqK4BITIcPcd1zGmwuTxS0J06yG62xWDCgRPrajgR3dsJqIC2PeNhN8VERog6LnxDQpO3w8rpHHRkaXga/jesUxvOQHNTcHdggEdJ8PSySQmzuGcCa0E3K1EAyb0JPjuSQUkLMnCtQ0cfc4G4iPLqauowvO6P9F7Cr4ElS+2OTmkLjGFjqYplMxn+uq9/o++6Q/4+P0rCaq+NIBe0OkXXlXsyOfoqzGTtw8v9SF24dvbORqzYv0K0CR7jB9CYXEF06bsydBhowhEoyjbJRgw8LUAb74+j2dffIVoOIxXWMSSufMYPmEijpsl09hK7ZBhZG0PZVskMlmya+YTLyil23ZAeXQ0NnDd7x/ElUGUEuRSSSoGTuGA8WUUFEVobxP46W6aPEVRUZZkKotmBggGiykfNYWt77/NgAqTa17eTHVdBZeMfIP1bwa4eOK7KKGzwY/xveUr6WwPgJxMoXQwCiXPrtb4yc3LkJqBE5CMvirEX6/KUP2DALU1YWy9k9geEvcNDx8XRzyB2XUMrU4FjhPAy+2BSzFNyy5l2p7fwl74EGf8YjmvnLGC4mId14ij6zoZP8SyO0ajpeCg76c+8QqFXzpqP2F7+ZU5H8q+/LBowz+znQWZPymrGzmiV7NVYEgNJfPTIF2C7C3ItS1kS7+IiXB3jLT01+BV2g4OVyn0DxzzdmfsB8O5/X9z3/++Nt8/eU/qm7ppTpuYrg1mgKp4iGA4RMa1mTlzJj++7NeYoSCjhtdwyAFTKC8bQLq9iekH7seAqlqixYXEg0Ea2zpZsGg5c595muUrF1McraCts4VIYSmP/P1xZh59PNIwqSqrJp3u4LSvzkT0LGLUqCL80lHccftzqICkOekTcdOEQiHOOeVwOjtSZFKdVJzxJFPka1z3xmhyEhIrupl96XI8GzKikOZJ7YyaUAWAbacwCWJJhbnT6Mx3NIQR56WbKzGd3SgvrMMVL6BhYBuSgIC2X19F+cXHEZce0tewSCC1KprcgQw9awVBRyesJREivMM5bW1x6XisiNjXtpB8au8vHbWfVdtVns2/Cya7+vz/7776W0/Gztfg1cCQGkIoNJmP6mhye5ZuHkBUv9CstgOoyH4MUk1Y2xy/QuTdtNtCr2J78ar8NonqywhWH6S+b0+IzAPRmAmT2dz0MqYEwmFMoch6Lu8tXck+u4+gumYwe04cTjJrU1xSSKyoGl8avP3Wu6xcuYG0ZaPjk0551Nevp7E1wSG71zJq4nhq42GmHnU+JdEQN//lPuYsWsOM6VNpbFhLQWUJUnbS4XusX76QsUfszg8v+hoHnXAlsYI4ReEAJVHwhMRJp0m2r+Oyi56HJoc7b4Y5rRZVEwv5Rfe+XFmylgXrA0y7zNt2PkyzEM/NENSC+Ow4alCGwEjaHHVuI53Oo+xTIxn3RAVzXl/OK4uTaLE6vDcFnj2GsZOv4vE5NxMu7EYAncDCWx6kO/c1jrl4MZGdrn9VSQmDz8lSW/nRkaF/1b4ElU/YPslO/2lbRWWQgCbRHAvlOGx2ozhakLacyqvEeQE8oaEEmF6asKGR8wS2COADhlAYQiGEhSFdQppksGniKMj6ioTr0ZwNIKSODnjSwRACoRwiARMlPJRvU6B5FGoSKYIEfI8APkmhkXYcwpqBKT3Qdc445wLO/96POOvc81m6ZgO+1IkFdcYNLqWp26KwMEpPT5rismIAUlYW37ZIdXbjOS4p38dKpMg5ioSVxUDgJ7Ksf2c53YMGc983LqZqSBXX3XEfR+0/lqffXMSxBxxIYSxMqu19SCyjYPQ+BMwYCMncZ27AcqJccvkvuPA7JxOMVOC7KyHbgfJCUA6nXD6fMw6u4NQzBuJtaqT10DQHXmpjst0npbCQuvYBQIF8lUsv5uIBMdNnebdgxZNt+H4ZI+pKkVKy8u7BXPYEnPnnGWxN/gISOuAidRhVUUulTBEw42Dn0xz67lFP7yEIKOeTTSv8ElQ+YftnbMwPm77sKpP2X/3ch00lPmxfZdJHCh/P8PFNxUQthUcatzBAggibWpvJqgDoIRJSIyd0PEMnovKlMXwFUjNQfihfe8aB91w7z1PvnRIZmoeUHsJXCC9/82roOBmFa7iEAwYhzSTrQXNGEDBNoppLe1ZheyZkwZL5Z+zinxzOt38/Cy0cIagkWc+jx4KycIwtzd3EY6UEQiG2NrdRVlJMLBgmEg2hcg6doptIJI4wA/h47D1qJHPeWU714AE0NGxEb2pBCocfX/1jiopL6OxOcN4pR/PUP+Zy0JhCDpl4COPGHUmsZihdHS0Ul9cS0gVW+2q+d86pFIVCbH7/Lbo6t1BRFIP2/LkOhqI8NC/NQ/PyvJOqkv+fEK6GUqA0D7Q+do/P6G+tp7UzyIzp5Xznez4h3cVXBt2dNmf8dB2LV60gHo9/nAILn4h9CSqfsPXXPd1VJ/8oGcKdt/2rn+vP+vwo30tf+1yqO3+8QqB8QQ8etq/wcFB+lkFBAdLD93JIBJ6QKCHISAOQpBwfRwQJ6haxUADhe/Q4BgnbywOO8DF6xS/DpoEikZ/SKEApckKhuQE2+zoql3fipmyNBBKh/N5sX5e4slHAV088ifWzruOm665CeoKJh32FYLaTdzf0sM+U0UQjOkJ6KM/DdhW6cimORjENH5HxKC/SyVo5okGNpQ1biEcNZE+W6pIgIhAk1GgirG4ikXy50Pp1DTzz9F38+ve/YtncR2lra6ds6FjC4TCprhbSrasYOPEIgrHN5PwafO9NtjR2Uz2+6kPP/adllaUdzFseYdJZCxFKIkQEXZdI5VJUVLSDwtynbZ9jUPHBl2Q9F1PT0UT+AfppT04+Kuv1n33u46z7qDb/qu+lLQma1if/oUBqvbEbhSc9RE70Mmz7xKDz+S6azLeKK4VUNhKFTOeBp0RAqS76OVoFQmk4rk1W+kgfNCHQNY2Yp7CVS8B3yQmJ5fsoYSCEhikcpFIEhcDu1S554qFn2WfqGOpfupZRh1/Ky4//hVNPO5tjDhpGa49NwDCIR8PkLA98ByMUxZd5Vf2agTWs27CRkK+TchVkbSpNHVdP0pXM4mYNkkmLXFcjngO7DR9JZU01j995D0fsU0pb23uUlE9DORYdja0UVAwgNmI/1r/3NrGial56/q/4fo4Tjj+O95e9/k/P/Sdtvh/Jyy1pfZ4TH1/1Ru2Ui/gPjVLg8wwqSuJK0KXP048+wnEnf+U/8rX/S4JIzY5EetujPJrqr2DWByD5tlLmO7YQAqG5vesksndMLRFIwFA7qszpSqI08kW8XGObqrvrQbr3xnfwkeRTBJSfTxr0AMf3sftN775+Rz0PnD6a4884iKWzrmfi8T8lGg3z1qIVBAsreGfJatrb29EIEAqaBANhUBIZKcCRkrqiQmzPp6czRUlFJcFUN4lMloriUjp6Upx/+QUUFZXQ3rmZ6roali1dwsgxwyksKWVafDpmcRHhcBRphnFdifASlNeNJGFFqKyIYOUsujMJBo2eAmv+E1fws2mfW1DxRO+PswWP3f5n9GCAGcfMxBM+2ic4udw5rX5nRffPsinbQgiBbhj5EpyaQOs9fr2PSb8tOiO35fdIZ2cOi4dC4AuBJQX0G2pr0sO3BPgKX2a31f4VQhB1+4kzo3CFQhcSfNU71ZK4no+p+kSgQ5z1l/lce2IFE/bYm6BxA39/6C7Wrl7H6y+/wNTxtZx01AGYUvDCvOVs3LyGQXWDqCgqIZdL4UoD5Th58BIJiooNCgsKINNGty3Yb99R/Pb3t/ODq/dl6v4HseK9pZxx8gyWrXiDkQMLCAZLsVEUFBWSatuCE61g6atPo0XrcK0UEWHhppqJVo35j1/Lz5L97zxW/0XTABTYpsFBe+7J4gULQe1IevkkOr5Sip6enm3LfaDSv7DVf+OlaRqFhYUf2cZzfZQPju2i/HykQfoOuucglYOGi6ZchGejXAflOni2he252J5LzrHz/32frOeR9TxsZ6eXkmQdF98BLInMSWQatIwg7QmyriDnCGxH4Hk6ORtcN//ybMCRpJUgrQTJRX8mLTR+8GgrS+fPJxII8dit36e2bgir2yzQDbotWN2ZYfK06bhOlpb2zTS0tpH2NWRRCRkEocIoIhBBagZoHnaslnHlcRJtzby7aD2GVEzYayqmaVC/aj4b1neyYW0zHY3NeLkEXesX4wfi5DoaGbbHNEyVJRCEcEwSLq1Faf99WdH/pn1uQQVAoTCUonTKJBq2bqGxuZF1q9fz/oo1XHv1D9lw2De2t+2tu/LxzMdX+ad4LpejJ51jU0NjXuHccBBaGM800TQDoRu9LNXtnb2v8FX/5f6vj9q2c5v+LzSJJiVFpQOY9eI8OpIOQjMRvUzZnfer/BSZ5k3M+vMfwekg4yieveJnlAR1LDeH5acJBEJEpYSL70TTTbQcGFoQYflY+EjH4Y2b/4T0PcJGiGSimetGjqLYLMdxHJ79weXceuf/sSaS44l77+WCo4/FjOkknQzDosU88p0rUMLHz2WIh3RM4WJlbRwrjZFxsIwsytSIuTrJlpe5+uRx6H6GH/x9Czdf/yCDKspZPee3/PLqywibBtU1ZYwdNYGa8jDjRo+lvLCUY04+io6eBK3tXTi+wZa2drqbGhlSHUeIAkZUhNFKS5l6xHFUjhmDcmwqawfS09FOuDTKCad+k+G77UakUJBINBMuH4pwXTatfx9bViB9xbBBAymOltO9YQlbFjz36dzQ/yP2uQKVnUcetu3y3nvLMUJhDjn8CHoSKYxAmCcefoA92iVDHroRyOt03HHHHR/pD+m/b6UEnutw8y230dLRia8UppkPFUbdAIbfSkLUsazbpD4XoyNQTTJSiy8kXm9Zyj6xoL7Xrjr9rrbvqn3fy9AEUjNIWw4HHXIwjmOhCR9NGrsEo789dj+vzn6KdGsjTz73NK+9/DiVEcXVV/+EVx5/lucem8WZXz+bV19ewE2pudz3fz8nkdjICXuNJNe6gdaWzbQlu0ls3UAk4HDBEYdSWFFFcPRg2hMNOPEyXtm0goLbn2a0YXDhhWcwcEQZ8//4Z+JlBl10M3vZizz17CPYgQCzf/0bMskUnuHzlyt/yrqueh74+lncdfwJtOoZejbXc8oRw5h/zwWAz49mr+cfj76B5unMv/9iNB20QBjLdUgmbGzHIZlOkEx0E4kF6W5vY2tnG56tkbM06nsMakYOodMLYwZjPPX4yzz24H3cef8juAp++rtf4CY85j71F+zASLLpNK6j0dbcQE/rOoaNnoK14W02b3yX9k2L2LplIwUl5UTKB+eV4XaWmfwQk14RIVEJTpaQpRHI/md0eaycg/IdXDKf6H4/Nz4V1/XRdcmGDZtwHAepGdi2jRkIUVc3hBUrVlC/fi2HHXYI3/v5lUTQsQGTfD2Z008//UP3vS1xTvl0dnTT1taGnU6xYMEijjnuBAyhSKVS+KVFdEsdKxnisXt/xU8u+QmO8lgw/x2CZoAx48ZhahpOLksu3bmtOPhHfS98fEKdLySReBFdiQyuaxPUBLomUOjAB0dhgY4cV1x7G5f98AoOmHQ4P/rV2dQmS5iz9F2mH9HG5IG1tC6exzH33Mr6F17nhSefY9ZTT/ONk76JVhhg/a338uc3nqE1EeCx6UewR81A3pov+PrvXuIP51/MXa89w9nf+jZe6Tq+NfMMBr23hWxUY4EVoa3gKcYOGcxeFQOZWTEWw46zcPFGxppFVPU0sUdhOQfU1TLpwb9yzQ+vwWxp5+7ntnLRaYNIGZLHrtqHE696h3MfWscfjqxi5ulH0DL/Ps75ymlce9vDhMNhVm/pxDQjmNEY+82YSRifYDBIw5r1lJcVUFpRxzHHn0hRPEiiuxvL7iTV00HX1q1I12HdO69w930vMvPYfXHa1lFeWotumkTiJSQ6UoiCUbQ0zWPskKFEy8tg60aKB42kc/6c/PTS8/g4l04EPGbMLOZnkzRWn7QXXx0152Nd7/9fM00TO+TSvuaTjYl+LnJ/bCvNskNnkh4zgvVFUfSWVvbb81BuW7GQK6/7FZFogPvuu49YLMaxxx6LLjV8z0EpxdqNWymMRSkvL0eTkMAjRt5xaONjZh16tnazSeUoaUsiSot46skHqF+4mO/87rcYtsDCZvTQoXiex6rVa7cpjKEbXHb5T7nmF7+msrKaLQ2bePzxxxk2bBiHHnkMOh5OLkk2nUITvZXrpPrYTzgAiYumfFwZRjgeDg7vrFrNmCGjiUdNpLJ7EwA/CCoL3rWYNC7M/HnLaCyfxd0XLGB8ZYSvHTiZV9s7aHn0BaKllXgiyLdvuo17z/42q412Gm2LSDccXlfFk92bSbsxvhOvYF3PesorBjPi0ktY8tTdzH5vMVaHYMjQclobt1CccWgXkjZdEtZNfvTVr/LyA08gwwHO+sOfmTpxMi8tWsx+++/Fxhd/ycT99ufCi6/hpXkbyCZ6uO3XP+DFh67ntBkTKKuqZvH7jRxyyWxCJlx32G50d3fx/RtOpm7SBRRUDqRjawNWop2kY9PcbrFqSyurV29gcGWEtU0O0aIYQrnEIjE8zyNkCiZNGM8BBx5BW9NWVs9/lHfWpQhF4oSXP8m46dNwrW6QGcJFw7j3/ic5/4c/p7JKo/71PxFSLqGiWtq62rj+/ouYeu54bn+q4Z9ew56UzaJXJ1Hc9jUynW2Yxc8x4aw1BISG57n4Xl4oq6+gvOf2ymrKfEVKTf/3QCGR9qh/fDymV4ZQrZ8Ysvzvg4oHngY2LmZXAs0Fv6yINA4xzwQNrHSGQCjE3595ijFjx1IcL6C4uJiuznZefvV1hg0bRm1tLaWlJUjPBVewJZsi15Yh5fRQsmQVLbKT6oNncPHlV3BKw1aqr7iMaF0NJpLBg2uB/JNpzdr1GIaB53l4voPUg2RzFpdffiVnnnMe06ZNQ9cMLMfdVjsmX0RbkM0k8awcmnChn9LaR4GMJ10010DpEYx4mK2tOWK5NC4JCuIRwMcTOlJ9EFTefXUlr69aihl2WPLWjaxYUsLXlWB9yObCO27lypNOIyxNouNHoymTtmVLmVJUx9JwkpHtPlqBQSExZnmNGL7HT35zM78642SyA8eQ9LpI9mTQozHqasqIpBpZt7IFxwiQDZgEXEkqDIMcwU9+8GMWtLQgRZxwPM55p59ARdF6WntaePQPc7n37QWs37yJeX88ndCQI7jyjKM5dp+BjJowihfeWsA5N76Pboe5/oxpVJdk2PeEGYzZ+3huf+JtbM8lGAzipXMoqSGUy/gRVaxp6CAaNhAiQDKdwXJcvnPOOTxw142MGD2JoLuVZNNqRh7yfR6f9RhoQaaXN2DqBqmeVmJ1+/DS0w8jVI4Lr/gLmAbdb1+LI4txsimmzvgaM349gFdWfbACwM6WlmHeu3QUzwqLGgO6PJ27bnyGTZmBWK6BFDpJq5tssodAIEAwnC9aZ0jn/wtUXGGy4DfHUFgsQb7/Jah8oJHq64cOSANPgAsE+u9BwMMPP8z4CZMQQnDh9y7gvvvuY+7cucQLiigtLaWothRnSzuivYdQTTk9FVEKe0APhvjmySdzw4DBlJ9xPFVHHZuvC0NfKYd8x1+9Zt2OZSz70+OlxjOzZrNo8VJuv+NPWJaDZTsEg0Ecx0MoH89x8YWLY+Wwc5l8FrHwP+Av6tNCveZnN3DRpZcTKh/I1y+9mRWqjoWXT8AULppS6Jr40OJWvzn/NE689B6enH07u7e0c9WcV6hOtxEIlnLlzX/g5p/+HK+hFVERI11XR8db88mZgs6Mz+HhCPWOTRiTxniGoo400ZIKKIOF9S34Hrgh8NwwwYhA9aSp9GDitP15eelSXNclmk0zuqiQjCGZdNJlnHLGebQvfYXk0tnsfvZo1r/xPud+9056ojGKYlEOMBsZPWEEJ373PK687CIm1dUxZXyc5s4kh108G6mX8vhNV9D47rMc/42RDD34Wh5/cSHtCRsjYOYLyXkeU8dU8O66JNK1CQaD+NLg3NO+xp//eh9hv5kNXT4/+OqBvLlwFQWt/2DyWY9w14N/YqK+hFDQoGlLI+/Wt9KyeStTxpXy3uo2fn37cxDUyKx+jq2rX+PIU69g/SSDUb3RZcfJj4wTtk93j6A6HCBclN/m2Trv3d/M4hVvE247Ayu8Eb2rk9ye+/LOWoUWj1FCFk/k92MVgt4RJ5LrYPreJdx58wb+7+UoA+MeltadZy33Sxw3jSDZXHqbL67PdBnlj1+t45ijltLlTPgySxkABa4AXfkIJLZm4eCgYSDI+0uA7TRaX3HCccfz9OxnufHGG7njj7fx6quvopSiu7ub4aNGE7/pIcyzZtJVWUE2qDFAhQjHTabtewDP/N/1xA+fjCFCOMrBRMMTCq1fuXApJZlMhvb2dizLwffdvJNUF4SDIQ4/+ECOPvIozj//fKSU/P6G32GiEIZE+RIpdRwFQT2EaYYRQmGnOj/Ur3LYKedw66o0+4TT/PG33+Y3V9xOSB+PowzCgRBOLomus8vRzlnf+g7LVj7HXnt9i9tu2J+q8koKVZCO+g6WzHmdhsatjBpax7L699mzZjfqSwKUtSTxx42iIATm4nV0mjkqRtRy1u770TNmL2S7zxQvTakdojGSxMwpCgsE4Vict156hoYNzXn9WtenPaLjZz38jMVdd/2eqUcdiwyafOU753D/m78l93YhFRNLKG6A8w48nJrRi7nn92sYOe51rrzwPH53y10EhWDMyDhXf/dQLr7xXo798W/4+X4PYJbtztK5f+Skg8/htqfewvMhlU4TLypEqXyJl1g4DJrB6CHVNDWtw/KgLB7EdCK8uGQzJx55JK88VE9nyzrCoRgBIZChMHWTjqUrO5t4WGPo4AFEo1EaNq6lorYKY8jBDAmahDwPs1bSS27ANE2GDRvG05dY3Pt0PYn0UG59ZT0AyXAzdmp//EyA3AExXcZD2wAAIABJREFU0undkXShjCj77AZpDwxTw3MMTDNEOgeBuAehIpZnYcbpg9n9uB4OqSpg0tld+cge27lCynE55IBxvPr6+zs86LKqjWEHVnJL/SR2NT3+d+1zM1L5oG0/SbneUUQAaMmmSG5uI6XbVGg6aUeQyWRoa2ujsrKS4uJiIvEYSuVT75PdXQysq0H5LuJjFGDfuLEhTySzLBLJJC3NzXR3d+K7Hq6fD+0GAgGC0RiVJXFCkSIiJeWUlpcgfB2bDMo38WwHHQ3PU3lymVL5WkctKUYNq6HLSpC0JLfe9yoH7Ded8353D1lZxNFDJV+fmKMnLZg161mu/fVvCEWieRKZoZNNp4ia+QhTS3MDF1xxFxtbejhwv0m89dxtTCksY8GSxYzZ7SA6Ug1saaqnxAijl1WxZ7nLoq5OmhpyHHbMDKoHDmBoZBh3zXmC/fc/gFWLFrBy6VI6M0kisRhNTU2cdt75FFUPRkMgMQgaOr7nEDQNYmGDFfPm8qe/PYxOjogWZd9pk7j7gTt46OI/UGkXs1FaJEcEiUZD7Fe0AKW5XHHZ8xga/ODKk7jl9scQQcEFx06iZuLeBAcdQrhyX9yuNJnm+2jpbGTQuKO5++n1xGMmwtTZZ0QZs99cS1l5Kb5jc8ZXTuS+x58lEtOpjWZoSEWxbZsJlSaTxo1h08IHMcadh1r9GKlsO+s3trC1YR3TpoyjZcs6PDOG3bGZ8jEzmXbw0RDWaRMRvnL+Gpq9AQBYbo76u0cy7NzV/N/3hnP0hBi7f7uZKYNS3DtrEY32ORSO1Mm5cYIHDkV1JxGDR8PKl7AmnExg1S04o2Zg11QS6ekiHSxELltAoHYUTfETaSgbnR+9ppOMHTmFPS7pIJRrwZXQmuzCata47upJnD7NI2aGUVo3R5+/lCdvm8pPHw3wm5M/uQyWzyWoKKVwXRvDMPB9SLcl2USSpJulOGfQ+eBs1LAS4gdOJeIEME0zL+gsBMGQyZYNmxg+bAiG0T8lfPsU56OsoWHLDsu+UliWQzKZpLurg46ODrLZLMrP4nsBFnUptjgGOVdxwB6DOWbUMAZVV2B7NrJXTNrOeSAkrq9Qngl+Fku4JJ0Aj/5jMcnGBi7+xh60Nm5gy4ZNdNomVWVxhg0fSSgcRcl82dh0Oo2UklgkCMDixUs4+5ePEE+sJVI1lJG7lfHWIy8xqjbCgMFjyFXUsXbtFrxkhmBdF9/aazIrt6Rp2LyevaccwvNvziUeLMZXYIRMsuku4sEwiUyaqgHVdLZ38PI/ZvPNM87FVxpasJdPg49pGChNEjJMQmYAoUs8O8XBhx5MzYBaHv76dxku6/j7xjconT6Gxp4OLp3eSmtXmkCsmJX1Tcx7ZSXnXnwuc9ZEWPLC7Xz3mPFU7rUHmfAUSodMRynFlkW/Znl2Gl+bNpDHX9tAVsHug0zmrujGkBpnnXIit9x5P1JKolGT0VWwolHD1A2E1DjvpINY8vzdyJ4VFAyZRC5QxZqFL+F5SUoLA9SveR/fDzN42GCC0QhVw4+gomoAywsHcOb3O7DT4BsB9EwBSx7OUTDpdWpG701XOs26pybw2NMepx3rs8k1OSL4Ou3eaHrEABAWz/vT+ap5ET3WWixuYrKYTS6Q4TDrLW7iYqTonySYxwRXKvSVM0mGShh4zjmUVUTzmjTS4tJTyvjWgTUkhcvlt6zmlj91U71e8cjbP2LauLe/BJWPYxs2NiCEhu6D4eRY+uxzjBw6GmuPkZR5IYyAiRvWtzlWFyxYwHOznmH9mtX8/cknd3SWfkxKz9atTTss+0qRtR0i4ShOLo3runR2dtLQluPJBe+z2guRVoKC6gEcNHVv3v3zNXR0pxB2mrKAZNTQwfzoRz8iEAjgui6eZeDig+pGeD4InazjIpXOm/NeI5fLEBQOo0aOpbKqvHcenT/+bcJJvSX0Hn7yOR5++Cmkn+Xbl17H355/kCFmO/f940n2PGwiR+17NLI7yLOvLqHEzHDcQTNIWD6ZpMvCl19ARCUeRUjTprCgFKn5+D7owQCO41BUUEgunSPn2ChNR3g+ruvie4qslSMe0ki7OprykSi6fQfT9QnbDu3ZFr7JMJ5sWsjQPYdANM7qZ//IT8+dTMYDIxzjvVUtvPrUO1z2uyu5+a636Nr4OqceOJgxM49h7cotjD7qWsxQKW+9PYcsBnYygTA0JtXpLN3ic9j++9HZvJ4X334f3/cpjMUZVJRgRZOB1AR2NsWY6hiHH3kk8+76McP32IutCZ3NK+YwfOQwejpaiUc02lo6EMJCM8KsWrWEI75+AyUTjqLkuMVUl4YYZm4iGhjKyibFGw8OosDW6TKheK9ZuPNHcv61o/jTlbO57WcVrBpYxY1V8+g4/ESWvToaf++VVAdgw6Jjac0u4/SDGnEdKy/fu0PP6MUEQ5HsOoibXriFOx8rQohmti5vJLf4MMQ+TzFh3GScXIyG1AJSszWU9VvYrKD2hS8SqPj9DnDXHTuf1p1XXl+7uQHX9bFDOrl7nqYn00UgFGbEGV8hFqsgq/volkNhYZyeniTJTJYLzjqTQ6ZPZ9jukznrtFM46LBD2bxpE6/Nebn3Oz9+iLepqaWf5IEHSB5/+ln2PeBgqqqquObOubzUEaDVzuHkfP7y08OZ9fJsXl3QTVl3PZMHl7JmUzM5PL6xWx1ORRXPv9uE3/guEZXkikuuZMiQYUihoVR+6pZXSXNxPYH0LDwh2LDlPUIEKYoWEi4NE/S0fA6NLvF6U1ZPP2Aap11+GZd++3z+9syz/PyBP9K+aDlf+eZpVJWNoK27A9f3sHMWc155nt3G7cGS1c1ECocxJJJi90On8OKjD5HKFHLcN/YjlYgQjCoikRhNja08/vjfKSgrw3V8HM9DlxqekLiuy4ghg3jg5p+B8kFIjvvqaWSIkLF8NOWTMF1OWbWZ18MW5bVRxu47jc3P/JhovIAj9x9EeyJBYcUYerIpbvrNXL79469RMWocN1x6DaceOpQRhxzK/LcWM+PCJ3Bdm7eXLMdxHNavr+eofQYRLhpGPBpl9tyFJJNdhKIRWtt6OGpihAVbNGzbRUMQEIL9x5dSW11Gpultli58H2mkiMaC+I5P8/J32NLZweT9DwUETrYDrXAgex1/M7WnLSMq8qHgA8Z43HJROQ2NxdSVZSg85kaqB5zQ69DX8H0fX6bR9SDL/jSARvdSEDbdmmIAOj7fpKj2LLTW+vxo1csgTLBsQbouRuD2e9k4ZSaTTprN2LFTyaZbUEpx/89347Y/zeGNzRG0Xl0a38tzn7a05vCyHRAoIPv85C8SqPTH452cSb03pOP5vL9xPZrjYxgGJhJBED2QwfJMYkW1tK1Yyc/vv5laPcb8d9/ktddeAyFwHA9D17jk+xcyaZ/9+d73vkessIATZh7Hyy89z/z5C7exZT+Otba291vKywVmbcULL7/CyTOPJhmJM+Ub1/LXa3/I2BFROtd0ktMSbG7LoTJJejpaSblBbn9zPbnmBFMmVnLc6HKklyKXS2MYAd56Zz5NLa3MmDmTQw8/Ct8T+RvFt8kpA3wHT8viuwqEzso1qzG8FAPihRQXFhAqKELTNL59wuEce9bZXHrO+dx4z710dfpstbtxtnSxfMsmNjesY8WStymJhvE8E00X9OR8NDNJack4knQS7tZJyTBBfQO5rEs4VJVnHHv53x6LRGhsbmL48KFs3dwEUuDmMtjZHoLRKOVlJXR1dZFJJSmuGIBt2/moVUUpB8cqqB08jE7Rzn5HHUZN4hH+8dw8fMcnXFzKnrU2FRMOJpVp4xc/mossDnD97b/niovO47j9BzHukMNoqG9l96/cRDLVw4tz5xKPFXHAuGIGDNuP2+65m6KAzhmnnoib7WHeu++y8L112CJKLBYjGgrns6+DQU7bu5aV9e/TsW4OhcUFYAZZN28WoZIKwrpJpLiSZE875VWDkHqIkUdfy6p2xUk/Wo3nefgqhO9Hyea2EIsHcJIJwgUleJ63TRMnoBfwt5+UUjNyMHEnB7gQyEJPI1UXtFFhCTqlRao7iMh5uDJDhVZEqNLAz/qkAs0YlOJIB9N1EEIQjsax7Vz+vG4rlZKvq+TrLkIoAprOsjt2++KAypo1a9SIESO2D917dUvr6+tJZm0CuoGbyZDWXJpWrCa1pYnhJeW01K/AWr6VUAT2GFrF+68v5eCn/oYfK0b2Oj7zIkD5p3Y2neG+++/hZ1ddTdZxiUbjnHrqqcydO5e///1xysvLP9bxtrf3BxWJwKUrkURoBm+89Dw//92fePC+R+jScsS7UnQHsrSJSh5/bjEL1rdxxIgIUwYEMArDRPwYabeDoO8ifYXAwJMuSoCn8mFmIxDi/r89hOtLbrntdnTDJCIUHQFYtdbmT88vpy3mcer0WvYKByiw0lRWVyCE4IYrLmbI7ntx+zW/ZHPaQukuUc0kpykM2yfpeEgjRDZjMXRoLel0mlQqQc7qIRYp4JqDBhDzFAmrlNrJYznhmvsJxoxtncR1XVxp55mbjsfBhxzOgLqBrF65nHmvz0HaitLSUoYPHUjL1jbWb9yAYRgIoSiIuPziD3dy03VXs/fU/Rg6aggTjJfR9TD16zawbm0LS+pdLjlzDIV1o3HSSe59ZC4vPt/O7246mzuu/wtjJ1Rw4rnnsVnbi5pBQzCDkmLp4SQbCEcjvPH2Inq8IpKuoK2tgyF1A7DcPIGxvLyUooJifNfGCAaYVOVhtC5k04pXKauuoWTIHqS7O/BzHUhTJ9XRjAhGyCazRKIh9vWm4n7rEsafu3KHWs4fZYmWHrY8Nh7LyqFpFkasADF9PnUDg4S0+KciVdoXAFh//8QvDqgohVqwID9akP+PvfcOl6yq0v8/e59Y8ebQOdDddISWLBkkKTgmMGFEcAzoiGEYnVHBgI5hxp+O2TExBkRFzBJEaWKT6YamI910uDnUrXjS3r8/zjl1q5sGUdtx/Nrree5TdatOnbNP2Guv9a53rSVMDMNg06ZN3H777Sw8ZDa2UnSYFoViPznLwsgIclmXma7JzokN5O4ex/7Q+5gTxYaNoWrgZFvwheljqSDgX97xNn740+sp130yboG3Xvpmzj//xSxevPgZjXd8fLz5Xoi4v14QhgwMDXPNT27g+ONO4fGRJ9gy0OD6bWOcuOxIXrTEhcoeSr4gLwJ8r4K2BXiSvJxAFw6loyDJF1y8UFMuTVGpVGLWrghROi4ibZou1/3817zt8is56XObuPTUbk6o3YmYfRjDe7bx6uedgUQTJlyF4561jLkrDmfr7Xfj9M+hWq/FbUoBHJuJiXEytmTejBmUvIg9e/bgSJOxySFc1cPMQzI4o70MFSqcfuxGfnOzjfBUcxJpHaGVjVYGhmVBY4p8sQvfbyCFpm32bCbLFa7++pf5t/d/kEMWL2TN7XeS72hjdtXH6lvGDXf9FFNKvveDq5ld+im266C0yfjIJn5+zZ08PBpxxWuOox5OIbsW86ubNvKbnz/Ghz/1Qjq7Z/L7a67nyu/fw6b1d1HrOJbrv/V+Ziw6mlJdMlXaRTbfQa3m09mRQ2mDQxcvZXKqxPYndpPP5+kuFrBdh6AxwctPXszY1hsY3f04Tt9SHrrpO3QvOgq/tIX+Jaez66FfkJl9Mh1Fh5f9+KWYgUlkyWesVIoVTbnoY4g2PDx8JWgXcxg2tlH05V9EqaRJtBu/ufLvR6koFepGw2dwcJhITZdPTHv8Ariui5N14p4m5QrDw8OsWrmcMAynM3ifoQRRyB2/u5XNW7dy029v5q3/9E5WrjqMyYlx5s+ZmcBhTx0Jai2DkIrWmiiKGBsdZuPmx6k1IgbHJ5nR04kOPITQmKaNZRnYVlyyIJ/Pk8lkqFQqREoyb948TEM321tEUYTv+0xOTjI5OcnU1BS1msQPykhVYtyejzO1g3x7B5lMjtn9PfT39+O6bvPh/OC/vpNZfXP59w9dyfuu+gzv+ud38awjjmBgYIByuYxSikMPPZQHH3iAU087jXvuuQfHsSiVShzz7ONxnAJONgfaIpex8BpVwkwb5XKZ7u5uKpUKtbE9TE2Os23TY5x59nlYlsGPr/0+uXyWl73yQr7/ne9y2MpVjA3t4JUvv4Ajnn0Shc4+PvCGN/C2K/6Fiy98HZ097Zx59lmcvXgzd983xOknLMFst/nUh+5m1SE1euau5LhDpwgoovPdNKwCoW8hDMm6cbDaltLW0UNbrhMnn0UIQbVaZapcx7IsLCOe+JZlUW9UMaRFb08XI2OjOHaGfD5Po14lI0Kef/Rc/NIGHn/oFp4YHKFSqWFJn8WHncTg5nsZrVRZvPpkXvHj1/+RT/pfVw5kL+X/80olBmqTmqtCNEO2bW1tzWzfiYkJAObNm0PSLO9PlpghG79+9Stfwcrk6ent49nHHcvY8BCLFy0kbvm5f6VSLpefct+RAhVFlEolbrtjDUcctpr2zi4s28Yy4h45aRgZYjAtiiKGR8b4wpe/xI+uvYb1D697Ug3a1C0MgxrlhqIyWaI0MU4QheTy7XQWbPLtXXspFIAXP/d0Fi9aye9v+jWvfuNbee8H38/ll1/OJz7xCd77vg/wyU9+kiAIWLBgAXNmzWbL1k0MDOxmzpx57N6zh0jF1d9NaSVWk8TQIVJMw+sRcQg5FhMhdLMBe9bNUCgUmJwq0dfXx9JFh3DKmc9B2zaffdd7MfM2YcVDZiQvPP8lPHf1NorOLJT04q6KjktpvMTweJ31ax9iRynPvGXzOOKs1zFVrVPI5RF2jvvuu5/VRx0bUwZcm4xrMzFZoVH3MSwzrr+rPNra2gjDkHK5TBRpXCdLGIaYpkl7eye1Wo1VfYpVyxYw8ciPGB6bZM/WR2lbdiKUh/HHdmL3LSTjFnnxta/8o5+9v6b8fSkVjUYo0Bqlp0sB7DupNBCpCEMcWDPxBz++njvuvIsXvuAfsA3Jccce3QzR7k+q1eqTT6El29hybA4/7Fm85a1v4vnnnkdvby+KhOWopun9rcxHz/NYfdTRnPmc07jqIx/Fdd29Mpybv8HE1CGhBKEiAiwsAhDGXtul8p5LL+Fnv7yFdtcg29XFw49umLaEwvj4uVwO3/exDJFYRwHJUJtsqbiSW/wXttwjpRQmGpVs6FomQRCCBte1mdvfg5SSweEhpho+rnR5x3vehVss8qX3vQ8lNTqChqGZNW8un33rUoz2Tvwook1aKEdy5/oBNkzNYtXyhdSUQXcuj5Im+XwRjUQLA9fNoA2TRqOB1jrOBdKxhSslVKt16vUq9XodlKbY3obXiC3BKOlH5AVhjOehefu5y2gEPhM7bmPPzkcohW0wvo1M3sXNzWBiYCtvW/+5P+u5+9+Wvy+l8lfuUJhO7u9973usXr2aJUuWNN2u/Um9Xv+D+1u+fDm5XI41a9aQyWSe0Rjq9Tpaa3K5fVtC/eny3nf/C9d859sIHdLw64SBalpBOsEBpt3H+P8gCIkMiZVwXZRUce1OQAqBFtPNwgAMMV3p3zTjXje+78f7RiNlohCFQRhG2LaFEIKCVrQLkyHl42ZtQHLnph18+zvfZnJoO/MX9qEige3m0VpgmmAJiISNm23DdmMrY2h4gL7eGSAljp3BzcWfN3wvZk2HAZGOGdCNhk+1WqVcqRCpANfOxNcdk3yxjY62IpYhmVWQnLCim2BqI6OTw1TKPrvXrcH3fTo6uuhe/XJe9JXDD9h9+t+QA6lU/rZzf/4XJJ0cr3jFKwjD8A9aQc8Ev9m+fTuNRmOvFh5/aL/FYrHZZuFAWWK1oIqwBNrT2KaFKcMms5gk1UBKjdYhpinx/RDbJMEfTKJQE2EiLI1UEfsU60xe4jFrpVF+FIdODZl0KJy24IRIDCoVIqSkIQXaMLHrPqFWzJs3j1/c/AtmzbRYteRoKnXVvB6GYWBJQaBBhJq6FzJSGkHoiHxHD/UgwrQ02quhk26Kvh9bHq5tETQCvHqDIPSo1Wo06nVqtQpVs0K+0IZWASoMKE9VyGQyPFIJeNah/TiZuXSGgrFNN5FxLLr6ZuL0HsP6DY8Cf1tK5UDKQaXyR8gfKqoEz0ypBEHwtNbOU8mf8punk+rICG22TSOKqHseEkUUJF3sNBgC0ApDSnSkkMTtNZAQEeG4JlJF5B2DbKbAzpEKUk5nUKeiFLixNsKyLIIgaBYw0jppm6pFfEwp0UrjGwpPB5iOgZA2I7sHaHdNqhWLsck6MdlRY1tZlPLxQ4Oq56G0hZIRliEIlUmjVqdQKOAYNrZtU08sEsMyce04DUMTIXSEaRioyENFHu35HEpoLEOjpaRSHkMjqVQaLF26lC//8lHe+aKl6NosIr+EryMK2Ryb9wxQ/gNlScNgFxGz6HcF22seGQFZu4t6OIxWBo6d3Ssh8ECLwCAIAoq6RMlqw+Hpres/Vg4qlQMs/5ttT//cqv3r7/w9nT2zmRjaSeRJfBXFkSgRP3gRikhrFBqpNYaIlYprQCglxUIBU0scyydjmliGwjDilAfTTCZsomBM06ThB/hhCEIQe08SwzAhComEQc4xCDDICkVDagxbMtnwCGshmUyGet0j8BWWJShNTWBKCIIh2tvbibAJQoFpxljOXXfdxcrDVtNWyOGaBm7GJlTQli9g216TdFaulPBqdQIV4ZgmM/v68MIQoRS+7+P5dZTSFLLx+WQsm4GBnZTKDdbcVuPZRy2ju2Mm7W39DDCf6sA6fF/h1ULMLDimRk25eFYjLvkZRDgTHVz5urkMhAUufUhAw0GNeZSvHMdd5HP4hQLhjD71jfszJVJTuGbArT86kdxjD/CQc/QB3f9BpXKA5a/R92ffTojPVLHli1006gFoQTaXwwnj5uoKjdBxeN33/RhoNQRaxRgIQmIaJn4QEilJ3feomyFuvohrO9TrdUzTpF6vY8jpsVlJEyEhBG4+R7lWhSjEsCWG1EgRYkoDTYipoV7xMYSJSiJF5XI5dhUNF8ctgIrI5jqQlk2tHpDN5lBaEDQqHP3sE7EMSUd7kSAKEA2TaqOOb5vYtk0UeEgpyDsutoSGFyBQ2E6GDFCZKscFyw2bqeoUlh1bUrbUoCM621x+8eAoK5f7FBY/ny2b7uWBdTcyuGeEGSe+irXfn093kMULTJZc8jgZM+6V5NuCe365lPnyJ7z6o+dTVWArE9WlyS76MRcetRLzyAZR0HNgH5IW8UOLu/7r37G/8Q945x3L7Oo5cMv1B2z/B4HaAyz7u55/7GT/c4/9TI9z4XkvYLw0xc5NDzFj7iFseOQ+MtIgkpI5c+eya9cuTMOgra0N329gWCae7xOGmq6uLiq1Btl8Ll71oxCFwKvX4kkbRUxNTWFJ3Sy4nUahUq6RYWocywXLBpnB9D0awmb+3BlUR9YThiHbd5SpBgoh4AOf/U8kAstxUUqRyWSwHDdOtIwitAAtDAzLxpBWHCUz4trClUqFyVKJfMZFhR5dbXkMGbuUkUhqHAuJ7/uEYUjdi0AogiAgDEOeeGI7+awbp2xoSRBE7BoZ5YE77uDnX/sQv/jdTYxMepSspRA16D3xci5ddAT/vO5+7HrIujvuZcOgQTZqo5F38LWHOemx7nNnYkZzaHhDLHzNf9M2bybAdDU3o4TwOrBzFp63dxU5rVIw3MRza7hlh5ppMLi7Rr0yhuW42BnQtSydcz2Kdg92UObar96PlL/EUw0wDRYY1+DiHARq/5Zkf+1In06Z/7HbPF3L1Kfr66ytCCdjonREvtBOW18PwegEUgXs3LWDrJuhXqnSUZzNjq1DKEMQaU0ml6c0MoyWBr4lsKSB53tUSpMgBX49af6lFTBdxd80zeZ7y4pbl5QmJlly6FJcJ8vDd93N0iOPpVDMsuX+EquPWcXOgcfo6cyTLxYAiTQsQqVRShMqDUGEUhGRVgShZnBoJ4sWL8M04nqu9TDAkHFJxmK+DSEjQr/BVM1DqxCpVVJy0kYkrlocntdNxRRFAQvmzaFerxN4HlIotKHpbc9yzAnPZt3mbWzYvJWHHtnO/JXxWN2OSRraYY61lfFgDseccxTXn6rxUNz0qMOV/7GepSsUztgxhIUBslaG3JwlCFFtRtsARh4ao5SrsXjhzP0+B47jsPnBYT7/0bm88oy13PDIq7Co4mRARILI0NRkFunVmNfzD6zs+Brtxr20ZT/KULXAqP4XXv1vg1z7kXlP+az9sXJQqRxgeaZWwp/aX/nptnkm/Zhb/zcNh1xWkjFN8oUsq1YdzdZ19xMEAXMWHYLruqx74AGq1Tr98xfS3dXFlo2bOPSww+LSiFNT9Pb28tD99zB37ly2Bx6GIQCJ67oxeSzwqJSm6J87j5Gh3fR2drBzYJA5S5ax6eGHqYxPUsh3ECkPHXjkczZogwATu20ujvEoRx55NH7L2DOOTZhwemIiYhyRMk2LObPnxe6XEbdttSwLrUIsU+JmXBwng9nbS+A3UEFIEARUxkepTJZxLAOSQloxKK8wTYdCvo26WYYoIp/J4AcBYRBQyGdwTZvfrN3C2vUjVOou+ckxvMhnYbGD30/A608aYsfkl1ja9SbWDx7CnsE8ne0X8OErvklYKnB9V8AqezkLqyEyFIR4oB2yCAJpkpmVZfS6Y1n12t2ESbvZupBkHJtLjs/yrvP70c48xHAIDx/CSX0baB+vQyaAagBWNzgaDJPGVBU8zeTuFxKyFbN3JqZ4BYWL96+w/lQ5qFT+jkWrCKVh3uLFaCEwDMGSZctoNBqEpo2Ty7H0sNVUxsfonz0Hy7JY5LjY2QKNRoN8exeYDvMXH4rruixalsOwHDzPw3WzOI5DEHhEQYCdz1No7yLw6hzaMxPbzbNo+QqCeo1G6OOHmkUrVlP2AiwhWHnUsXihYMGiFdhOBq1CUJowCmjoMG7P6mYIGh4YEsswWLPmVk447Tk/wCD6AAAgAElEQVTIxL0CyGQy2JZF1pUoTLygQalURghBvV4nn83Q2zODWqOOkbR99WpxHxwpZVxrNwxBG/jKgsCjXC7h+3FFe88PCULJIStWx1agzJLJZKj5kqMPjcgYkzw0fAKF4CFWWnNYurCHe4KrESWBcsocO6eDJxrv4PHJizjrdMk3rlMctSzP+15V5LmH5XnkicX0v+BxejqnF4ORJzZSvbGPGrMhGEEIBY+sI6jtopJdjPnEHvJuO6WhMaJZHXQO9RJmpwgGJrDdLmRtnGqbQ9uenYRruuFI68kPx58hB5XK37HoyANp4+bzIGMWbCQFkZBknCxaC4QwmDNvAVXPRxsa083EQK4hcWw7jgzZDsKyybqZuB6vZTexB2FEZNwMGkkm34Y0jbiingYnlyNKOj2atoXd3oEvwRAaw7EJVUhbbz+NwEdpQcPzY4Kd4SAwKFcbWJaBUAIhTY447jhcJ4tj2xim3XQjso6NVhp0iGtnCDNgOybFYpHAa+B5AYVCG2GgmCyNx+UOVERIRBQEgGgSuxuhoFrzCfwGWii0MtBCYhsmkRZoaeBYDo7Msn5XgXYHXlk4DaUjovoApt/PcboDnZN8vXof/R/5IndsfDluBuYUM4iyzW2/HOaE988FA5b1NRj8nwUsfOcAMhrlH8/r4D1Hvod//ekmCoX0RoKQ7ZAHb9sUefdIvrhsC5Hn8s/f+hJvuvCTfOKT/8XH3/9a/uU3x6Esi8LOUf5p1Yuod3j8bts9PHfFgYMuDwK1f8fyyvPORanYpI77DZkYhqDh1TD3U0PGsizK5TKZTMzqjUPHe6cLhKHfTPaMQ95xiNf3fWzXiT8TCbYTTdP5hYxvs5SymSqQpjUEXrzPw086mbiks8C2bVQSqrYsh7a2tlgZui6249Bo+LTnM0gRA8VhlLg1josGvEYNRZz2b2ojYdr61Ot1qlMlxssT2NLAMowkgVNRrVYJQ8Xo4C4q1SncTA5hWGQyWYIoxGsEhBiA5CVv/hHC2opqZJiizprbNTKnqZvjFAtdmA2w2yPec4LizEt3MDm+gzAz80k42oNfX06+5xqio5extD+uqPepd61k2/D1BPIFBFYdlIuJIBIaMyEEIk26D4Ez5go8LAIlUFHMj/K2BWTzJd79H1v40bs+gFZgz/jFQZr+Qfnz5aXnnA3E1HylQ0wjBiWF1JDQ9aWUNBoNHMdpqWkTR03SZyf9PE6AjJMMU+UgW4qFKxU2LSItYiAxrY+T4iXN3K5U8bRkJy5efQS1WoXOnt6YDeu6GKaN7zfo6urDspKIj2MTRhEZy8SwLQzDotFoNIHiOFWgQRRFhCpAShPHcfDqjYQ57BM26jR8D7/hJdX1YHJyEt/3Cbx6UxlaTgbLsglChRcGhFFMLLvwHffgq7uIzAi8IoZh8MCn1nDlN+oU/RCBQ1UoGtEAv9l+Mm+/YpSy4eGqvR/3Y2aO8t8fOZpFrx8kQxzyN/w6o1Ebn3t9nlPP7OaLPxtBGO3UcpKOKI6wVQR49d14g7N4y2tegaSNSG6P0yP0FBec/XaMuc9iwor3ufELf0dFmvgbUyqf//znn/TZUwGureS1lC3bynPZH+flT+WkpNu3NqF/pT0fbBPth1DzsPJZpO/RMCKkYVPTITlpoUs16Guj5mnO/tY3GD9qMbncHG7zDfQeH2FX8UfiQtK2ZVEJ48JMeAFmxsFXEQqNTcLU1WAZJqZp44cBCIGNRNU8Ah0RaIXSIVGoMaTC6uuFQoavnHACyoj5Ivu7jlKDEk8dPVNoTC2I0ERaIYnr9QriWsJSpNGfNEEzyVhPIkJReu20JhIgk2RDVJJyoOL9CiFoK2afBKJrwX7HTssx0m1an41p5SpQWjfHhNQYCkIdjx9o5mxprQnRyERJqZbIltAxF6nJfFaaj7z2wJWTPIip/JXlr0GWS0VJEYdRpcDMZ4h8zVQ2g+VD1ObQMxwxWnB5093XsbESsL4esPSil5DbsIclJywjWLuF6gyJsbMGhkAZgnK1QhCFZLwAEUTklcCv1zAtC6HBFxrhWHhCoEVIe38XZiZD2JsnrDcwTINGvU7OzCJkiI4yRH4FWcg8ZSSrOTHFdOb0Xp8nEy5VKEIIjCTL3BDE2FG8JQaCMN0v8SRN95UmWwoh9vo8zgqPXUipgUSxpH/p2CwduyhPp1xoOYdUORjExcSEVggZW4pSSqRWhCgiITCEbFp9ey04YtqSbL7GpwqoWFf98Y/O08pBpfIXlP1ZEakSaa6uiem/L9/kSatc66q1z/dPZ22mD1rr8VNrJRgt4Vg2Wil01sHwPAp+hqH5Xbzy0x/nsd4M1UDQMyFZdvH5CD9k3Ve+zwUf/hiX//QOtrOH3KhHYEjqdoQtwXMVMgRDBUSOJvQnKBRyFAt5/JwDhsSwTAzTRGQzVG0bPwzJBxFGJoPneeTcHEqHZPr6KI8Ok+nqJrIMtBRIQMjp6yVjaAZB/L71eqnEmkDEykSLuMBnOlGjZkKjRjZ7Ter4/wRAFjJWOqBiRSBiBWRIGVsHyb7itIN4fCq5r633SpBYUQhEi0uXnoPWGpWcl0y2Tc8tVZZpP7g4v0o192dqDegYxNYRIin/IRLLRyfPiJGMSZEqYwlac6A5mQeVyv+Dsq8ieSqRE1UyrqbSqHP/1o28ceQR9szqpv1XgpzVTq5hsfp5pzOcN5msmaz77rc59y1v59HKMJnRXQyZVaqTDSaER2gbKD8gsg2075Fvb0NmHaJsgbJpMeU4FBsaKwxxqiFmoGh3I6RpkLMtKkOT2MU8hgbHzXLTbRu55dbreOf7z0erSmwNdMyIJ6AQ8eqdTDhDxNEZuQ8hUCTfpwW+Wq0DQVKqQWsMHXe6RApkqGK3Qcfs3HiSiiTxUTbdIloUhiFAKY3UcfTMSF0dBEiBoeOxpopMk1oaEAodK5okMxwESpJYGNNKsBW3MjT4InbfiBTakPFPidAtrlNqlQimC3nF566QicWjtI6VywGUg0rlLyD7muWtr08qLrVPQab9yb6WyB/Cwf4QLpPKxl1V3rPrVzzYZSA8Tb7QRduER5RxUEsX0LV4FRVlo6VmzzVf5Px3f4wwqnJUeZLH/D3Ux7L4YpjJWgnDH6cgTaTdhTZtJmsRRuBSVR3k7Szj9Y3IqIsZVgcdVoNMfpIJcSjB5Cj5Skjda/Dw7yM27ZzFaNnjra9dxolv7kOPj6E1ZCwLcUhqEehkNd57AjXN+ORSyuQ6xY1SgNQqAKLUGmlxMVDESgGBlhqhm6gKOmlfGv8XK5r0yqpE0SRlZeL9CRm7MoliM5GEqVuU3HuFjnGdRNsJCZFOLZtEESqNSsctp7Ge1JXThsBQoJiuf5PWL9TJeasWBQjTIKVGNrPKD6QcVCoHWKZv7FN/3ypPte2+5QPSVSqTuAitgKv6A6n2TyVHVAQnG208UR5jwrXJaIOOo1dj9B/CeBC3poiyETs/9mWOevXLmVIBw21ZXvrtb1Eee5CTF8+lyxvFmhmXycw4Dr4v47BvUMaSNYzoQcK6RyhP5Gf1x9jYfhQyk2duu2T8rgl23BVSDBdR80PGilNU+C0XX3Iyc/UAjZEymjyRbmA6DhADliYSoVMrhWaRAKOpYCSRBik0CrCAKHErSF0QFeMbhgbktLskdAzopijL9H0CEarELRFoEbtEOilWlVpJKoozvNPbLJlWILaQcSeEGBluFqiSCCIhMHXs1hhCECWAtjZiN0YYRnKfp0EXkfwpoZvWECTukopBWiVoccXiM5O0pHcoeeD6nSZyUKn8leWZRnHSFblerxNF0Z9VWyU95khmkA+IuXxkYg6lGR2cdXIbUbmIoaBdm6igzKNfuIa+hV34i1dhqZBFtS1c3DMK/e301HdACNRj81sKB9MqIbRCyqSCfNiJsn2qHfdzwYTBj9aPsvGxmbhyNqMNG0fUGcltZWc4xJFH9HDhS9+Aozz8CUl19yh6skzRymKYJqaU09aIFKRXwEjD0ImFEBKXaYind2o57I1BaRmv8MRBldibacFp0vU+SoFOLZNJOw3QBlpgSdkEbbXWTb6NkVhOqVViMG0hmE0MhtgaSVwTLeI8KqVU06VLnwvF9DOSulCCaVxOoRIlkuA3TQtoesHRSKSYHocgjiAdtFT+j8v+lEN641vdnNbIxF5RhX1eAaIgJLRdssV21t56C0tXHoZQCseIzVcjWcVawdzUAnq6rOm+lYfT2DFEZFQxqjVMbxkyW2GMiBmdC/jdh1+PrObo+/B7caa6UaLGB3/zEzr8YQB8ZSGc+ME0TYdQ1wksRSboxMuVcULJlDtEsbycKz7lU7PymEaOPlfREBZBrszjtbWMTE7w8a9eAo0KoZ3FDwtYPR7ZzhxmoPCqNaIwIcext3UXtSiMFEMwWnoeiH1A03Q7oXVczkFrTA1BywSWGkKp0pmMqQQBKnEVRHPVt4REqDjEuy/aGSunJ9/vSOumMoxdKNHEhfaNGO3F3dEanbgqphBxMmWCxQiVgLzE1k2UgM1CpCBzDOSmLlNzjJBYSU96RP4sOahUDrDsDx+JSWFxUaCUgapaQpKppIpBSkm1WmX79u3s2LEDHSmetXw+d665CU/kuP3Gn9DR1U256vGSl7+K9vZ2TNPca5+qZfV8KqlkJGJuF3p2J40wYNQMyUWKLqm457NvBN/myG9/iYwX4EY72Njfzsqdk/iyE4SPNAMgglxAqAJCEWJ67YTGKA3VxyO/+EcsZxXbhx+koq5HOaCjLWxr2DxibSGvShx/ahuFZx3H5uHd9HW1Y1Ch4GYJpEUUKixLIpwCumWyyWaURmCKJFrCk5W11YJXtDZVeZLiTqNwqVKWcRzHSKyUUGoMLVF6GreI3VOav2+91/suHq2fmWJaGcQHi19aFWWKDxm6BWjez76amE5yTaQQhCikAmXIxF3bfyGvfc//QMpBpfIXkH0xjrR4dKs1kUqT9LQPhpLL5Vi5ciUrV67Eqzd4zUvP5cuGz0OPD/K7G67jq1/7FiLfiWlkmgqrdbLsT/b9viBtfEsTej5RGOJHinxtijt+8GUWbQ6Z9+kPkR2WhE6FnZ2CI3bdz5gwaWvYhJHCdCykqVG1AO1G2E6EUBVquRL//aWXcMyRE8zc1k2HmEPW9piKskQqT8aaiaE38/lLNPnxbdw4PsV49VBcU+AU23GMgEwmi4g0ju0QeT5RFE1PPN06wWJHZa8QfBL6jfkisQJouhwqxktS9yMllrW6JxCDvCpxFdKokSlisFXqGMcxBfEkFtNRodZrP13CQLRYjvt0e0ggkvQYUfK/kXwnU2JbqmiSBSO1dnRiwYgUBUoAXZFEq5RO4GChEEKD0IgUfBFxdb8DTS/96zGv/k5FKbXXXyqphbI/4Lazs5OXveYN5PoXcPrzns8NN/yGzv4ZRFaWRqMBsFcBn6ezTlq/m6xXiYzY/M25GSzb5f5Pf4GfnPNSrjr7GI6++ifsaq8y4RboqHXwX1ffSK7eQ+Q1MJSBX9GEFRM1mSWYsPAmDfx6hq9/5mXsyj/OtXe24+f2kM+aTJkmVijxLI+sXMdX3lnHyW2msjjkzLaddKoaEzt3MbBrlKlSI87BqdcIohBMA9OyUCQIgZyelGlLFkla7nKaB5Ru19q2pdW9SDlCyVzb67t42xbgXYomW1cZAjM5jilkPFlRSKFJY1A6xVQ0e7kXhpAxiU0rDCH3GluUuEGSvceRjlMqnQDO09tMPy8a3RIBEmKam2MJECLOxbKSiE86Xpm4jAdSDloqB1ha8YxUabS6JWkujWVNp5tPtwndP2hbrdc47wXnEylFo+yx03cIAj92eZKexWn7i3RF3zcvp1WBpePLrd1KXSjKMiLbVuACb4LTzzqZYIvPNiPHO5+zg55NW/n60vko0UFP9x1QyRH48+PyAmEWIaoEkQJPYwYumzPzKdt5Ljt2gDnmlxkeOYXxoZchKjlqDZf/fP0wHYVdRL0ezpRE+mOEOcmZxZv4+s3zKcxdQThZh/YuCsUCTPjoQgbp2JjudEjUSJZlLaatr5h3kqzIqfJM3ktpgEoYqWikinckEy5JHBeZvl4pwLvPbpLwtCAUqknCQ6c4jkyiQnFUSYg4a9kSAqGT65+4VkJDKCKkTi2r6XOK9aERWxkJjiK1AMNApOOMB9vElNJ7bGiSjOyElKc1kQSl0kLjcShdJBGn9LodSDmoVP4Csq/7s+8ET8stGoZBFEXNlpv7AnSphGG4l+uSkttSt2ffVQ3ins49PT3NNhb7G59z1GKcyQb+hs0MT+7igq2SDXI3tfoYl73jUTB28s7yXXwj+jlnD9yBWrKE0cF+ursfQ9UryHI7UbWOY7VBTdKoeCwLh1h41gNY/kxKGU2x58eUhmosaKznn14S0DkS4Q/Np17fikcOp2igzQq1Qo2Lnr+Rax9bRjsO5UaNWujT0dtN5DdoL8S5NFqAQRwqljJlhBoI/eRr0aTtp26MIUHFPRP1PqB4itNAbA3FkebY/0h4ZU23QmuNLQyChBgXc180SkexkkOiDZlMXpWwYVvwkNSdSn2wZiQoUV6JhYEUcfU8QaJKaB4rPc8YtFXT3BepkSq2kuLwdwwmayRhYsmohNyXumYGB5XK36yk5QBqtRpDQ0PMmjUL13Wf1IBsX6X0dDyUvZiSLROqVCrR2dn5tOOJRkp4WRPrmMWIoSEqw3W6JjxK5R/i7/QIdTtZPNZMvIJ2SpSyvRgLNvP7b/+Q0171HZjzM9TYDBp6O1Zko2sBPiWUKGM2RslHvdR1yOL2n3F5ZGFVitQjC2lsp23HCnw5gLINZLENU9YJ2xXP6tjOA/Ys5nQX6cgVsLp7MZTCN2UzWQ6duDkaJBqtVTP60gpmpozZONdmGnNSCY9DCJp5NLHFMR0OTl0CBXF0SNIM2WqtiZi2BIRIVn0BpkrwFq3iHkNNAyUd95NBZaA5XiHi6A2JokCkVlSc6DhNYJtWiCk/Jz5O/Bst4vGmS4qWAiOatvSm86TEvoGrP1v+n1Eq07H3p/rgwBwjBcOass/+WzGLtKL8gw8+yLp16ygWiyxcOJO719yDMk3acw7ZXJ7Jqs/sWTM45ZRTyOfzeymR1BppHk6IZuP59HvbtvF9nwqQJUJFJjtHtjN77gxMI0tgAxUf142LRKcL5NSeYQw/ouzXGa6MMZGfRUMVOeM1y7AL3TTGtsEYWNlNlPRy2ioj+HaWWwbfx9CHLmKgK+LN7/4lI0M5+sx5qMJ95HSdSvezmRi+iY6ag9lWpCHrZBseVHfglXrIVE3Gsmvp8iW7V19AsPZGssUCbcPjLLILrMkMMOUoXGFT8cq0aRPl+Yhs237uiWwqkrQuSzzR42+FANQ+WEkCfMbbxXdVEXNcdJK9m4ZeDSEItYojQZI4siIFMoqB2TRHR4iYPh9bO3sruVZRukX5yVYKQOy6aR27RqLFhW21ThRRgqgQ5w/p5LkU07yYlP/bJMUllkmYGkYt4w10NM2ZOUDyf16p/LHEnBTYpuUCHihJWZwAkVBNlDs+xpMB1kajQT6fZ+XKlRx//PHUG1N0tGeZ0z+Tex/awEc++K+svedeQmEjRdzjt1KpNPGW/bkuqaTf1Wo1br/9diYnJ9m563G68w5jYxMIy+WBW+4km80xY8FizjjjdDzP24s050YGtShkUkTI7nY8Y4S1e+7hqGO/xOhcyeAY5O/7LP0XXM93nr+KeSuP4uzz3sazBy7jkY07mbvjNAZfdB7XnfQwJ32+zCFtn2bivnOpHv12Bj93KzM/8BsW77iBDfPOpe+ey/jIl3/NR1+g2HHOV5n338fxXzs7OPWlr0GO3spX7trEVVd9jzu/9R6Oe+35bFiznmKugWcU8SxFxrQRYWKpiH1pIbGSkMmp7RvWbZ3g++MBgY4x3bSygQCDNGysMeX0eykShmu6T2JFkkaJhBBJXlHcL0lI0TqE5jjSlenJ3CWx13atOJtCIbVB3Fs8jmylY0hxmXQczf7c+snXo5kWkEaI/kRG9lPJ/3mlsj9Jgc3WSEnzokUtYVspEPLJKeF/qrRqdDMyaPKkNUQ62qtwEcSWiud5ZDIZgiBAYPKVr3ydF577Qs466yxuvvlmsrk8kYhAxn2YU5xlr+OmD3TLuaSSzWY5/vjjAZiamiJv+EyWJrj/wc3M7GtnyZJFFPsWEoY+5XI5Hk8uC4CxagGWChGVcSbGBpkKQuy+dUwWOsg1ylz3tmN53vu/x1yvSsPS/HzdJua+YSGHH3MOMujlZ4+uZfHQqcwzn83wz7P0vGOcGXaRLd3ddLz1+8x85AJGvYdRyqez61l86LMXYd36z/jGoZSCZSxgnP4R0P+wmKsOC7m9M6Lv0k+woKOfHdEjKH8CO6wSdvYSKQ2R0TJJopYwrcYyNaXtO6hVPMz2AoWePqRhxZiG1M2JFgegEyA9WeanJ2VMEpM64bdoYkxFT+frpFZAylFpdTGaUaUEw4gfj/ShaelTjcSdGmZ0dIIndg2x8PAV2PliXKQ7Us31KcZ6YncpxX0ShCcmrREhhYjTBpIjBiK5Ls1iTy0h7hR0ZpoEJ/XB0gfNCEe1WmViYoJGo8Hs2bN53/vex9lnnsXqZStwLDvGL1yLx3c+wfLly3Fdd9of/ROVSyhARoqf/vg6RFkSCfDCgEYU4FPhjW9849P+fmy0xvKlR+I3DLJtJm6hgGU7+NokCv39YiPAXvyWp8srcnOdRMEEm7Y/zmlnn40KJ2j4VWSjDmFALpdrFmwGGF3RS61Rpz6u8WWF2h6fl50/h2xhPWPeEk567VkcPmMGEx2aGRd9hy1f+0+Gx8dYdt5HmPnyHZzZvxFpn8gNuTfyhkVXUe3K8cSWHJnTLYYHTQZ2CRb5XVz8yddy9Xfvo6AN6DWxnCptJw1xbrCahxlg+W3bmXDGuOx5F/CrX/yEyR0v5AHvOdz4SJkBs43vnu4ww3QRwo5XfL33giIReA1NT7HAlkqZ8V27ieoNuufOhaRToiKuMSulJIxaomwptpBiL62qQCRZwvHGLTckcasSfoqhU5wihnhj5ZNM7hQHacU9TI95s7spVSrkO/Ls2LiJSq3O0aec2hzTXpFA/eRnImbWJkmKTONIphZNSr+UkoAoLtQk4oJUrc+YSKpa7Zvn9OfK34xSefjhhzn1pDOwbZtisR3DMChXasyfl+O8s5/Pec99JUVpsuuJ3XjUcXFQQUhHVx87Nz2O41i86nUv47J3v40Xn/9qokggDQNBXNgYzCZoEoN3rUcPueqqD3HDz67ljZd8BDvSbHrwDgoL5qFN+NpXP8cNN9/6JGp8qyIYGxtjsjTGyNgwHV3t5IIsyjAI/IjplLhYFHsrPaVUk4of2+ktGEvLprYRsm3HCNJsjyvF57txMr2AJjIkQRQmEZD4R1klCQONCiP8KOSEt76axtrvQX0VnbVh8se9EbN3FlOPDzL4nZdzyUv/maUr5uM5Fcr3bKHbv4uBTp/X/MM5lP2fI0eejV+bi9MZ0OaNs+iMLzLw6Fp6Sp8jaD+EQAYMjpjMcXNUd/dgdzwKUxM8dvRmVtaWkT/TZtO8hZz6g/cye2ods1Yey68KHqLh4bjTSXopFtHkmEiBMC3yZgZ3xKaKx8CeQYb2jNE1t5cZ8xY06foKTRxdTqIyidLY2w1QCK2b1opkugZJSpbTWsfXMwqQKiKSJjIhkwmmaQVx9aYW8BiBCi1M2yGfdZiquHj1AK9e4/e//g3PeeG5RF4UT/QUpJVJuQU1PflbXRpBWjUuKaPAdJTQEKIZlg6FjysLVP0KRhSCtCABnA+k/J8nv6Ug3OGHH87E1AgDwzv59099lLpfJgynGB8b4Zv/81WobKNUHmakVOLtF7ybiy65mA3rH2DLlk3cfeeDPPjABj70bx9n+fzDecWLnsfNP/8Nt95wK+vWbwNtoiKPSHtEqsGKlQtZtGQG77zsbSxfMYcVy/q5/off5OLXXUmbN8y//uu7uPrmb/LN732BrRsf5b6H19Pf3w/EWEcURViWRRiGKKUYHx+nWq0yNDSE67p7Ed9a2bStrNvUxfM8jzAMWb9+PZVKpbkCmaYZt45gehWr1WqMjIzgeXFd1dSqa2Xctlpp1akylXKZyfEJvFqdd11wCoe94Ab67/wy1V9+krHtIQ9/4Qr8x3ZxrHkIczbtQP3uWv79jOdSHJoEs5N3Pe8I5Gmz6Nn1KG865Uw6L/837Ks+y5Yvf4wnKuPM6GzjzJk+mfW3Ufn+ReRWvYXbf/JRxs76OS/c/VY+/qu7qcy+muVrlrF5p82l7/g6bu8En352hfc8sZlNZgUVRoTetIWF0gmJLHZJFRojrNFdNMnlMjGRz7Io1cvkTYMtjz4aT0oZ80UMI6G5CxPZopW1Mhnes7l5jZv5uwlYIxFx/o8CpR1qfsSMTIXNG25j0z03xaUuxd4usBAiCWOL5nhNNFsmFfmMi2MZuK5DR3s3vu9zz82/i90U2VJ7hbh1iGmI5ni11rTl8mg1DVTLFsXXOn5F3PrnTScvZv39v2bb+ttYd9/tRDyZ4X0g5G+sRu10BkcQRFiWQRQ2uOaa73PVp9+B3ejj/VdcwfD2Bl/82lVUGIXQ4rK3X8mO7Tvp7Oymr6efYrHIE7s2cuiSZfT2zMJQDS677CJKjQod3W1N18rJW5x96vkcvfoUTAF3febL/Hb7TqZ6A7K6wd2PbsQgg2UZzXEdeeSRNBoNzj77bGbMmIHWmsnJScbHx6lUKmit6e/vp7e3l0xm7xKJqc9tWHHUaO3atWzYsIGF8xewbdu2OBzdqHPyySdz7LHHUqvV4t7DifIYHBxky5YtSClZtGgR/f390y5fy2KUPmwvzi9islrmieEB9gwP8dxlj9I/PoLKNKgPeuTcRajRMaTZS2j4GHWNkFNMWi6B3U2Po0AVCcd3YYtFFq0AACAASURBVLbbYBiQz0BdwWQFHMkGuw3P6uCDy0/m1s6VFNf8Ene7x3hnO7bhE0mNmzHJ6A52+TVmLjbZmHs3u4XNbRvfRFtfnsVtS2jL5Php9zwABnfuZsbsWXt18jOFYkGXw9atexgZLVGq1ihXG1QqFbww4pSzTsdybFAGWgf4UQymRlGEIFEE2uIrX/oIl/zjewCImm6nbNagTaM7BctjcHSEwa2b2b1xA+0LFhBUQ5YdewZCGvT0xJEqQ0gCr45pp+53QogUJrOMEjt2TzA2WaE0VaXa8KiUa5SrU5z/2gvxa3WkMNGGjRfU4iJPWqFVbIlYhk2kPKJI71WDVicRnxRHCgPNfLZy+8Y9lCs+tUadDmzmHXE8oWEihODy8w87YOaKccUVVxyoff2l5Irpt9PnbSTNvqU0WXXYat78xst506VvY/Ghywhkg5Url3LbHXfhGpK2TCcz+mdQrXt093djOjaDT+zh0c2b2bZtI5se24SJwesvuphTT3oeD96/Fi/00D687vVvxvMNKuUGM49ZzfJjV/Lohnv44c9uoa3QGRd4bhnXwLYNHHXKc+nO24QqXql832d8fJwgCHBdl46ODmzb3ovwpkVsxkdKEQUhApgzew5HHnEkc9pMNj58HwVbcNnb/pFcLkOESbURMjE6Qi6XY3x8nNHRUTzPI5vN0tHREVebT1tl0HoV42MuFUXCaoNqqcz45AQnO1VC38efypO1LWrVKrYsU3UEtluhnHFxTRedyVCsSuqWRdgPoh4w2Q7ZqRHwDW7tW8xnFyzjYwsv4CvOIXxtV53h7YNk1q/DF5KyI8hLTRTkCTOCgqrDvD4OX6i4ZdblaCFxD9nNLWuOY9mhC8m5RbLFAhuNHEIKHr5tDQsPXUjvEwOc/bLL+VanRV1UGVm/g0rdIxRxTddixqFWq+NrybpHNiFlO9qVbNm4DTPbzar2Tm679z4qNSgFNfqKeQa3buKQ5c8iihQ2gkDFLT50GJPQXF1hQRGu/uoX+O0vfsihHVmqX/sSxdOeT6h8OmYvRaIp5DIx81dKHt++jmJfF6//wNeZ86FP8PtliyiNTlAe2cmULmJKRX//TOpTJTzfR1suGzdto7uQYcvAOIbpMq8ry39889vk22axa9sO+vtnUmvUaCsWqfsBtiYp6JSA0FEICIY3PUJj4AG+/j8/ojdSmKqBmc9RND02Pf44fXMXo7XmxBX9Vx6oCfs3Zqk8vezNNI0wTBOd0NYf27CFB+9dx9zZ8zBNk6Fdg9x4802QcXjemWezaeOj7Nz9BMV8gTNOP45GrUqpFNHRPQM/DHhs80ayTgbPr/CWd1y8FxGpVT7/mU9R0zbKqxApKJfL1Ot1arUavh9T67u7uykWixSLxWn8RTBNt08iWIZhkM/nWXPLTRx22GG4rsvoyCAdPb34kQBpYok46hMEARs2bMA0TVzXpbu7m/b2dnK5uEdPa74MyUR5/lQH1XqNh0p7OPyCc5jbNkn2B1cxIdoZbUyxCMlDwyVmv/7duIsWkP/cx3ji5f/E3Ec2sHvoLtRJz2ckN4Pw59/l4x1HclfPKXTffy+fOreLhUeuYPFbrmOxM0kjkjR8H3KdOBNP0NbdyUBgomWImLWIH17yYr72iX/mv17+Mip3XcnsoJ97eYwjXrSGu2/8Pv3dszAMg5szs5AI1t/3AH1FzYlf/CpH3L+He8Qo33jv+8jlzbgrgOmiBczoLvLIpu0Ypo2b1bjC5Qf3rGVFW5ZbH7idi486jp/tGSMw8hTntDNz1nw6xhpkzfg+eI0Ar+aTzWbJ57N09nZgGGV++/vbGBoYQymLrt4Cp2zbztg556AzOVYccTohJt09bYnLE3Dnr/6bx7+9husOW0F0w+/51UvO4sbli3F1jm01h0PbapTLZZSKAIGTyyKUxjR9vnPzGvyhxzlvyQxu2bKLOcedwp56QK6/k9O6+mHPBF7GhoxLWKqiwzgi6DgOvTM7GNm5g1vuuj1usyJdjlx7O7k3vJhSx3zMSLPi+Beg4YBaKn8zQO0zkRQci7kYRuyPJhbN0uWHsnTZoXz+//simUyG3o4eLjj/hURG3Ci8rb2LTZu3Uavu5sLXXUjedfjgB67k2mt+xbnnXsCShSvIZiye2LkVFcgY49qPlBshWgcoFfca9v04lDs1NYVlWRSLxSZekoaOhYhbL6Qh6RRbiaKIO++8Eyffga9NdCho652BF0RIKUBHNLwApRSVSoX29nYmJyebzc9T7OZJRZgTophZ9dHjU+wZG2SGEfDDj3+RS99wAvkHfsXDi19P+9AdfPeW+3ll+yHce9213HdnhQvPGWOoMMH2W3Yy77gF7Ni0gRlLn8/XNl/L3LUPM/HA41QPfwc3rr2ZJXfew4ev/gDv/OI3kUaG+vgUJzkhl156CS/+zNX8+uI3cM7uu1l9100cP3g/9/tn8PD37uDij57K4v7LmDDreDkXmXXIOC7CBwzBFT/5Lo/ct53P2Ht4be8iBsYnOe0b3+GGiy5CTtXJzJlDrVJh27pt1Ks1vFod245QvkfebzDl25x82GncOjKIjWKOpfEHhol219ijy3jKJPDLvPTlL+N/vns1yzNd3Duwnb5MByM58KoBSIkpAga37eBaoTjNyaMjTRQIhC2adPtjN45w3tX38ZzyVm58oIGR72SPezgn/vZ/+MkRJzJj3ioaUQ+1umB8aCc68GnUB2kvGgyOjrOqfw6yr4ttfpX2uTn8gRFmGJJoaop7xOMcf+K53H/z9UxIhTFeZknPLB6YHMCoN6jls2TdDIEfIaSJVA1uW7mY7kd3s/SEpUhqHCx98EdKzD1QJLnhIELe+o43gw74/9l77zi76mr/+/3d7fQzZ3qfSUIaCQmEGnoRka6gYL0Koigo1qtXr/4U77X9vN6rYsOCAopYrogF6T0hlJAACel1Mr2dXnb9Pn/ss/fMBH7l8cb78Cjr9Upm5px99v6ec/Zee63P+qzPGhoY4Xe/voNELEksGkdFcvTKI9i5bw+ved3raGlK8dnPfxppSzY//zTXfOAjdC9fwnfvvInOrghnnnvxy0YqnhRI14J6V6h/B/KIRCIYhoFt2ySTyZflnMxUH/yLfteuXZTLZaSXx+3pIGooVEylXqvye3aj0Wh92JWgVvMHZFWrVVpaWv6PIJws19CqDp1NLVh4vO9ok1jyBPTMIyw95y14d6+ltV3SXRnBqE5xf1eCpJnmqDW/ZE0V2oXF0Y/fSO7Cj2EknuYb6Sv5bLlIrqmB/3nTDbS099OTVkG4IBXKZPnRf/wzI4pBLmngtE+Sfeox1p9xKRMZjwuLFme94XD+x4fv4M3fu4oNv/0Ki7pWo4kZ0FFxJS8+/iIbKfFjN8aa/D42KHmMco7mb32UDa//AOnsWqqFCSbG9mBEI6SbmmnS07w4VqTR05n/wnoq5jg7W7robOlmzK2wd/9mPnzlP2P99DuUEgm2NUe4+Yc/5IilS3nqxWdZ0bWAx5UID33zS9z3wJOUCiWmSwVUz8J1Jb+97cecfdGlWIbAAIIhaDvXvsCW0b28Q6qcVB7iTyTZ8uynSOX66X7xm+w67TwiDX3s2/ECilJDjSZ9vE0kKReLTGdHmCpsIW10o2Wa8LWqBIXBA7zFLGHd8xuOXnEy9xkamgfRZJTieIGlRg+P1wp892MfYv++YQqFArt2bqKju598ucIfb/8hZ1586X/5Gns5+5t2Kv55qMyCPOpvV+h09/fxwU98BPCQLtRKVW7+6a30dbfQ19lMrVLlEx/5IunmBt705jfWJcfgl3+8C8tyuOfPdwNw5JFH0tbRHoovxaIGjqMwNjZGJBIhlUqRy+WIx+MYhhH+nF12DoDWgO3qei75fB7b9qf9Oa5E1QwkCoYIaJ8gpWBychJFUcKoSNM0NE3DsqyQmet5nl9Krh9PUVUcxyHSmCanunREosiqzY1bIlzb9T3uecHhnPb3Y5/+fq7Sxyibfdx4/9186ORVlOLw69RSdG2AuA7ji89AbaiR3DOfK2ub+doxrXQ1xYmMTzKsjRMfqjLcmGDphMZqu8D1v7mFq499HZ9J5GkdzLLzdW8it3UHY0/vYuyNScay7Vx34QUM08RR51+BuXszxAyMRAIx5ZdLd9x/D89edxGv2TbKM0LwXMymqWxjyBi5vc+SVzUiWoxo0m+oVLUUQm/EqY4wqVbJtvTiem0kDRezVsZ1PDyrwm9v+yHHZnNkjlzM/hd3c9Kxq3jqqXU4zf085UgcWeD0d19FbWwHa++8l7vv3UCxlKdaMXnbO69j/srTsGZ1SCuKwuSVZzN+6ZH0X3YlQ840m0SB7DaXvLYLcfzpjORGULJV9FgcVUmCFOhGhvGpAtIqo0pBv7qcKaWMkB7lWhWnVsXGYfLEM5FnX8T6dY8jC5JMLM62zTtoXrCCtcLDqJm8/wv/yOpF87j84nciFI1587rYsnM377jyk/SsOI46w+aQXnZ/207l/8IkgArRhgTXfOSa+mcssU2T7/zHjTS1NPObX/+Wy95yab1TVEM3NM674Hzgpc1+hUIBx3FIJBJMTU2FF7dh+IS8SMSfJxzwTjRNw7ZtHMcJZxNXKhXy+TxTU1PUajVaWlr8iGVWihSwdVVVZXp6OiS1ha37qloHkWc4DUEaZNs2QgjsTIxYUiXh1Yg0N/PGyz7DwA2DLP1iP+M7HiFjLESbULCWSz75Tz+g47Ev8ZRrsNxT0fFQlQiFVSdx6os7cGUMTZ/ko3qCBqfM7T+8jdVvuxo3k6J1ZJgHumvsPnwl7b1NUCzzxew6NnnnYcVS7Nu6mxOOW41u1jhcPUBU13n0zz/CPOKNnLJ0IWoNLNfBQ0WoIHA54pvf5DfnnsXdepSsUDgwrxvPVZGjO7D1FgzLxFNi6A0ZTM1mNDeOUFO4jorn2riOSzk3SSSeZnx0B1IK4rEi6zIJxIaN2BKEZ3HUquVE7Bh/mJ7GqxUxEn2kV/ZzwbWf4Wuf+2cKu3dRrZpsPTBFr+qiCxVH1mkBwiNipHjx0T/R8+hT3Hr6EtY541Q7OxlVFBjcRiLdSM2bolYroytRGroOwxkvUbMdHBnHooYjTSqlCm7VxDAiTI4OkY40sHbtE6CpCOngOJLek1YyOjTJ9qlB3JiKZZYx+paxsVBiw3f+Bzd//WdsWPM8GcPg2Z1D9K06IWwxOJT2d+9UxEFUHenzsdGiET74mWvQidQr2V5Ak/K3q2/vsyZnXh+JRNA0LcQ2qtVqeCFHo1FqtRrRaDTc3jTNORe953nkcjny+TyWZRGJRNB1HVVVw2pRrVYjl8sBUC6XsW075MYoioJhGMRisXB/Qghs15kz+Ny2bbQEYDm4no1TM9m7bydntK1lo3ElL1yr8ba9Tcihs8nLPAvX3YYW7YRqjiaStCSWorkpbr/kbIzb/5PO3fvpHd7PexIH2GobrP7Gv2CbZYzCFsYax5gyYrRdfgaLb7iOh067lsXJSdILGnjzgvl8+js3cvieEgdcHTvbxKfuuJdPPvZLnl+/Hs9WURzbH7QulJCZ2JJYReMT+7kOkDWBjDmIqErczSDyWxCuxsBEActyqJo2rlmjWqlgmhWqpsn4VJ7ByTFcR6G1bQHjY3uZdi06Fi7khJMu4LgTT0U3PApmAbdqcoaSwhMWds3jc+87l4999WdUqjpK93ISnsuxCwWeI0OCm6jT/x23hpZqwXUnOOqRdRzjk1vRogqa0sDPbruRay8+g6mcYKxYxrZcqqaFrFUolkqYtQoVs8bgxBRT03lQ/EhmanoHrtHIyuNO59QzL6azqxlb0XDMGpZqo5oGUrH4yY++yuCz6/nkTb9jMK/SsXIVpmXx2iMIZRu8VzGVv66FmZIQvkOBuh9RXn67g/6oVqvUajUsy6JaLQMeqqqg1FXSK5UKiUQiJFjNps0HvT+lUolKpQL4/UORiL8O0zQxDMMfJm6a4XECLEVRFHRdJ5lMvoTo5jlumE7VajU/6mmL+r0/uQJKvorSBvvbRzmjaRWTlRr/eevvyTw6n8RbDjC+7UhO7xxFF7Dn5A+z9T8/yClkueHtb+UXv/olbVdfgX3LDTjVPAODI6yKmfz2df2YLb3kr/4SqjPOEpLgtXDfHTdz+Envxd4/yD3XnEf1hAuw9/wJx5OUL/sgX+8w2VMt0HXMKswtwyRS8ZASL+oprStzqK7Ph1YND+EpeFVJ1cuiZfqxC1McuyLNyHiJfMVmKltAieiQU7HRaGxUiMZjOI5FU+dKTjj1y9hWxW8m9MB2qzhV0KSGoutI6SGkSiSm8d1fPsl4bhqpqCiuxEPB8156YQa8lMOWLECgoVFX5FckrgmSAm+59G3sLddYfWyMht0lKqbFdK5IoawjdRWZU3CERk+7QWMqydjUNJd/+GNkMm0ITfWHlLkS0wXp+N+v5hi+HqXUueLdnyV5bYxCzR8y70nQFN0fvxqsWTlkhR//+Id0b68amqaFTNiDL+xIJEI0Gg3xF8dxwlTEdX3Bn8DpBCXoIOWxLItEIhHiL4GjqdVqmKYZKr8FDYmmaaLrehipBBZsU6vVUFsbMFIRepJRnnr6eWTJZXutlZU3HcNrP62y5sZ/xnZGePad08zLreRh9Ri2/nKSsxoGuPhdF7K7toNl1gTv6k6x99YvYig6iQaV45/7Dg+2l4hVhije+ilSngFuCaJxiFX4QnszkfH7sJ4aQ3NdHvq3D3NpbxL1/u+TUCpoRoRnvv1rlsxbRDydRmtsIBFPQDJZfxezUk7hAeocTRW7ZiGMJLtrBosWpImPTmFoOtPZEggdtRZD0YoIVaNULHP8qa/BsavhjGNfhvGlg+CDz2+6kkcVCooHrgJ4nq9p+zJ0dyklfX1d4e8zPUAzvUCZdIwX90hqIsqqnji6rhKLRhDoIHT0Wo1CoYCqGpRrksa2DmS9s0Opr/dgDY6ZFhGomiaaMtOoKhSJKv1GyEAJ7lDaq07lEFutVkPTtDpm4hCNRpFS1kFU9yVaKUpdDtK2bRRF4cCBA6FzCbCTwDnZth3+HuiqBMeb3Xfkum7YGR08F1SaAkymUCj4J1TUwKjZdCcy5Ko1nncyFK0Edkrl/Mu+yuD+N7LnLhc15jFseViVCk87VXZ9IcYbulbyQl+MlWf8gf5mFykEOWHRnrUpoVLSD0NRsxQ0gWLoxGp5yqkkadPElDb28DMYZY9Lox7WeIFuTeJ4Bnds14k0QTxfJmLE0McK1Lw8HNkG1DVehaiPu1BCQF54IAMaOwJh2+wY8khrBq0tCRA+gO25Ei1qo9oeuu6gCg0XKyyvSpS6qJOL8ESosSKYaeSTukR6IFyJrOuwBHlwIIEgZX0APH6c60p/vAZSqTcpyvp54HcmxxWNzVk4sj/DgSGNWs3EcaJ4joei6aiuRzQWQ0EFFVwZzHdWQbqoKDjhxKIZNyNx8VwPIZV6R329aVLUWbdyLi74X7VXfO/P/99MVVU0TcMwjDm6scFjs6n5juPgOA6maYZjOQJC3GzHEGAmgRMJ0p5YzO9xKZVK2LaNqqoh9lKtVsPjB0Cw4zhUKhVKpRKKohC1JZ7t4DkuUVRa1AJdsSJ3bG+k0RSY6mJ6F32fd3/uX+hLl4lKC2SaolejO2nzjLqHX2+f5FvfPoHBG25n+M73kil4YNhomQLJ5AESwsOTJpbwICJIZydBmyBS00lWxhhoj1JoqqDHCthYDOZsttNPq4yjFGvoQzmcbAml6At8B07ZmaVHcrCAOF6dUi98mnzRSTHg6Cxf0EhfTzMN6QTJaJRkMkm2WCFXyPvgdn03M4oWSjivOdj3wf+AUDh79hqC54LJiIES/uzINdzO8y9uP1qtsmnIZsyOsGxxD22tKdLpFM3JNA888ACqGgknEAbHFIAnFBzhzgFdZ69zjjZLfb3BZ/d/M3f7/429GqkcYsvns1iWf9cLLmpFUeoRiw+QxmKxEDS1bRvDMKhWq5imyfDwsD9iU0hUVZBKZYhGo2HEE6RCnufhOA7JZDLESizLIplM+uXiSATHccI2Ac/zsG07bDbM5/N4u0bRXBsa4jRLg/FEEtVeSLUnQzGxl0x5K9QWYwwexykX/YLxvefw0AMr2ecNEI0voalcJuklqHouD+h3U33RJPvCsZw1/22kqoKVq6ZQL7yW5FQarRwFJUpNMzGsZkxtH0a8jR5bQTo6NhmkZnOPWMlphyVoSDXTlmkmEYv73B7VL8OrQuJKX8U+UNdX51wwEkfxtVlxg/5vE2zBplEHR21h+dIk27cJptws5WqFRCxa7/KlXqoP5K19EFOp66jMuWBnf+l1yYPghh84oWCeYhDlzMxtDl+IEBKHuhYtCjgRguBjd86jtaMZTVERrsPrzjmf53btCR1msAgpXVRP4BB6vzmENkmQDs18Tn7yI/zGxUMcqbzqVA6xBRGBECLUnk2lUgBh+hFsBxCNRikWiz4Ff3KSVCpFuVwMK0ShWlfdCaVSKSKRCOPj4+ExA9nKoDIUjUZfUj4OKkgBCCyEQD65DUNTqOhgezaZdIR5usW4aOAn62w+tlpSs0zijWPQOEVn55+59PASD9/8BsZqO5gqD1OOnEBDZDeq6zGplyk1pXhqeAOdsTYeW7OB8178E3l1imMuugM7+XPUyjm48REcPYJXs9BVBde2iFUtbs0vornZpiwX0qRbWHhoGj5xzrV9WUUpwlGdEt+h4MkQbJRCCeUdZ0cwmpA4UiAVmwMllXhnD/HOHt6x/AiEnNGdDRoI/Z9zpxz4KYsInUSIj9QHjYHErc8FCtbqCX8+kD8cbK5iP/jb+LOT6ypuUoZtsx4wUVWR6WaaEy00zjuMY884baaTnQAPUQB3jo5t4Ei8YK319ftpo38EKWTgDw+pvepUDrHF43E8zyOfz4cnTj6fr5eajfCCtywrJLzpuk6xWERVVQqFApqmhSr7fkVID51FuVwGCCtJQIjHHMxPCbgwlmWFxwwcje9sJIr0iJkemuNSMh0aillKdo6O1j6+f/8o7z9vioqnExVNoDvEuh7i/E89zN3fuARDO419YgdmTSVrWTToEUZzQzRnDqfkaux0LVK5h5nIu2z68RGsmv8kclyn94Rf0HTEUzhqCSltFAUe8lpxlVYaa020zJsio3UQ0w2EohAxVOxSNbwYgwHjATAbdBC/HMMZZiKF4Obuv3YWBlWXf5MHVXCkfJn9zYoCXo6xrMpZGEy9ZOvOckrioBRo9hr9SCzQXfGPJcBXvWOmvSIYckY9hZH4ztRfV30/Euy6ANVMOjb32EEKdKj7/151KofYLMvBdSWxWALP80JcxHU9EolISHabracSiUQ4cOBAmLbUahV0XUfX9RA3cV03BGVhRiYhOEmDiCSUNKw/H+iplMvlOdoqALWY7uflnkQIhaSuY9kxmgwVFUk+djQ/f+QF/uGUXdhlB6UskCKCGzU46+2/Ir8nh7jvbWx3NhFXDYqRA7S7i7AsGJL7UF2XklBwG8tMCcFjI4+TrHrUNpxA0/PnUU7uYuXqP7MlVmOf0UFTMkZnooeIE0PTTUyzTESNoAgZOkoIgMb6qA4ZCEKDihfeqWfPUgpwjQDcDZ3SLJvLcK7fyf0HZp5/CR4CCF+KQEjfKXkHJUp+mlKPSghwFlHvTJslthQ4kIPWN/vvQKlNyhkdFH///npnRyUuEtyD0hrh+eBy6Iz8lO9Vnsor3AJRJfBTnGq1GtLzg5EZgRMAwvJwX18fAwMDYdUniDKC1GU2JgKEmE0oI1in5kciEeLxeIjVWJaFbduUy+UwYrFtG13Xiaw6zB/+bvlrMRSdBlw0z0Z3y9QmJyhWz+Qb9zfxwYuzqLkaFQyi5WaktoFM132c9cHf4H3zi0zofWyYuJdV7afhFgokDUFnqpt8vsbw5BgLOheSrDlMN3j8emQNfalOhgdGMJyrSGabOL5xhOrVQ6SVRqymadzpRmJalKjIU836QDfCVzMRnoJQJK5UUMVMKuRHCHMdhud5c4joWl2TJMA3ZN0x+cPLmfM6fwRH/e/643Pu9PVG0IOPGchJgvDXKgQID8cTaEp9+1lA82ybvVY5y6G44SJcpJxdSp7ZVg0xFh9LCpzr7Gjk5fzH/yrC+0vtVadyiC2IRGaGeMtwjEaAtQTDw6rVKo7jUCwWURQlTJ1s2wy3MU0Ty5omk8mEaH0AvM5m2qqqGmI3gUPyPI/GxkYKhQLFYhHLssK0SwiBSMfRPIkuJdF4nImpaYTQyXhRvEKcqLkf1YhRbMjwswe7uOTcMRpy+1D0MrK8AiIjuKVlnHblj9i3tYPFL76PHeVJKskyw4URWmPtVFJFFiUXExNx9jujqHmble3dlIaLrGztZ+2BZ+j5B515HSn0H/ZTTGksuWYRpfRuREpBU+ZBxNcilp6vhqYJ/26vSIlUZqI1yVy1/JkUxE+PnPocYakoKPVhF0FqFMxIDlIOgcTxa9T/y6qPFHPnEPtVmTqWgc9j8cdk+OLVvpPy6rOK5kpCwkyaFuIh+ICziz8B0cYLvZtbx1PC9QvfURJEIAelNSG7WpF4de8ppeuHOoc4Unm1pHyILaj8BDOONU2jqakpnOcT3DkCbkqlUgkjkVqthqqqxOO+2n3Azg0aEAOeSnASBuXl2fsMHAwQ4jJBGTvAXeLxOPF4nFpEwU4amDGNgrTIJFJEHEhUXLTd+8hMgrK1RMv2Kko5y613HMHdmyrYXgwZG8RVDOz0HxCRPPNPqLDskjUsMbppI0GGOO6YRcksY9YsSoUCnuaRicTJVqo4C/uYrlWZbuygKz9GYv9ukhfuoOmiEbh1gpFHHYr7R3ErFcyIQqy9KXzvB9+hw1TArU8X9HwuiBD+9L6DTXgS6YKQrj+4/aCLykVi46F6hKBrcKwZEFbi1K/O0IFJXlJJEXVndvBakQqO54XrnbnQSoXpawAAIABJREFUZYjBhKM7PAnSRXFnHMnsfTnSX6sqmbO+YL3Bzcj1vDnPaYdYmzawv9lIZfbFFwCiU1NTNDc3z3ksuPBUVX3ZkR+z6/jBlxNctLO1SoK7TjKZDC/c2ZWegM0YRDGe54XbuK5LqVTCMAwqlUrIMTGMaLiPIMUJop7gPQTrMQwDI+qzbF3pO6iAICelJJPJhBWigPcStxVkycIzbZSIjgsYyTiViEXkqD66s82kh8cp5HQWahojE4OM7l3Id56O4jg7uOj1UeYdthgluhc1Nolu7GLZVbdg3vp5Vif2M10aJSlejylGGNF1ImVQ02kUx6U6NkBU1Tl5iUtvS4woKSzPoqlRR7zHYb7XiOs2MZYfoLWzJ0zRRL2cqkh/oLniiZmqBjKs5EAAKSg4dcwojASkD84qnsCTXphiSIIIQEHIQCNWzklVXAgR30AzxQsfc2d0bV3PZ+WG/BfpD2CXCp4Q9YFmdcLeLKwlTG3qx1DqDsCSM+r5igzw4uCzUHCQKPX3dfB6Z4PDwdB2f4mz6tKH0P5mnUqxWCSdTjMxMYGmaTQ2NoYg52zHcHCZt1arEY/HKRQKNDQ0hI4kl8vR1NREuVwmlUqF1Prp6WmidSJV8Fgmk5njkAKMZXZVJ3AugZh1NBplamoqXP/ssRwBBhJwUwLh60gkQiQSmQFe64PfA2fiOE4I9BaLRYAwDTMMAzWqUayViRoqrllDi0aojk0QRUUdzeIIiRaJE2vUmHSrxHrbSLfEaRERKtU0f75rP57bRzx6GE1N03R2C/q6DZrP/gWepjC6JYvnbmJi8zxKlT0sbDyMgfIkruvSKHSqRoVjLj+WsYkiVVclrfvqZUq2hO3ViHak6W3qx7NsirPmRvtNcP5YUU+IcPyoJ2aU4f2ofhbO4dWB0HqlhzomMZvjEmAsLsHYDVnHLuqvD9KVOiArpJ9GeQGmUj+mOysyCdai+J4vjEQ0xBx6vFNntwZYieLNOErqM5w9zwunKwb7FfXKkOrV9+HNOI3ZaWCAucx2vLKu/X+oA5a/WacSRACtra1ks9k5z80GKwOqfHChBhd78JyUMpQuCF4bREBBqhH04biuS1NT00vkEGKxGLVajWq1SjQareMkVpgqRSIRcrlcmKbMruYYhhHO61EUhWQyGconBA4qcDRSEGIu6XSavXv3humVqqpEo1EsywoHxNtb95NKxX0ZhXwJszKBJz0qikDPxMFQMVQVUa6yQGlm/+ABmuLN5BAYiSyu1oeuLsOV6/HcfvaVVTY/PI1lD5BOL8XV+0jF9nD42QOMbl3K2FiBhKb6co9ulFhyAju+m+auRXi6iYaCdCSO6+FN5jAH84ipYfKaiuxrQTZ0hp+pJ/yhXUL4F5OKQJf+iFLqeEXIzwiA3FnVERGkDrMU5WeciMRmJnIRngwdzux9SBGUi+uYSH2ERjC3ObB6MlMflA5aPUIKLGgPEEH0FYDDnuc/Xo9sXBHgLfXZPfWozfO8kJzv1R2Sh5zrLKWc9VhAkqt3fR9i+5t1KqE2K9DY2AhAOp0mn8/T0NAQChgF0cvB285+PUCy3syWDJva5m4PM44MZlKlwAL92VKpFIpRA2G0Uy6XZ0kgBM2HBtGoEUZWgQBTAPgGJ81s8NWrSyV4QmHx4sWUy2WGhoYIStfBOqWUlJ7biRaPkuhpQ8QMjMYUiq6gRA1fbMh2sUyLSHMSSxN0NC+iXC6jVS1sN0UqUaVSy2GJeUTTSYqOSe/i5eixKK7rUqlUSBZNXEPltDclEdU4j/2ySLWgQCzCP7y5A2dDETXmoBg2iqoh41GIaOgtDcSW9EPMoEGCVfOrXkFFTNTv/O6siwhAqVda/HKwEkYdDnMb5wKgU0ifsOZ/H3XSm/CnEvvTB2fKxAFG4QmQrl/hCXkgdZ5LUHqejf8oXlhVDpmwcwBaXL/kjRI6njk4j5Q4yHqfkf8ZaEJBhqNZvTBtcuopj1fHT6h/DtQjExW/YuUi/7d8m/+K/c06lZczIQQNDS8d8n0obbYjmc1F0XWdbDYbRkkBZ6RWq+E4DvF4POxujkaNsKoTVHkCQafZJUJVVUOcpFKphM8H/xzHCcWzy+Vy2M1sWRaqqtLY04GjKXgRDVcT2NJFdcEuVrA1n+kZi8WwayaeMyO9kEikfIeRTvsVrEoZ6UialSS1iotZzGEkYyQbGtCaNZpaWxCmgxIZ5dw3ZdjxgsvWzQlUby+1kotrOjSmDdxCDum46JEIFSRD1TLptmbUlgZEVEf2NIQ4QpDm+JHDzLQAP70Invf5H7KeIlEvHwMzOEoAinp++lRXJsCpOwd/u7nj3vzX+U7A87ywu1nCnKoSzEQpc6pSs/bj/yLq6Vp9pKl8KSM4SK3kQWuQyDDSCZwezB1lGh7HE/77Yma9c54/RPaKV9Nvb2qWQlHQtShTuWk+eN11XHHFFTy65nGOO/oYMpkME6NjrD7pRCqVCl/7yofpSUBTU4JL3/tVHl/zIMuPOIZffO+zvPefvs3aB/9Ee/dhTExNsWfb/RyzYhmdDQoOVTwH3v7bhRzWtoUnf/wg83tXE0mlaEon6e5VmMrm8VyXiGYhnBrJZJxEIsGSPp3fT/0niRcWEj/t6lDRH+ZyAF7CSahfIB4SPZjv+zLhqCN9zoQQIgx3YSbPD6ohUnooiorjeL5CWhjqKgjhodRp50EbfLS7g7hbg2gz/ZkYPQmTmCwQjSjEVRPHBomNqnkkzQS9/dM8uzdGJKoxvO0B5nUs4sE1a+hsaycT8WhozPDsngIDY3laW0bQahNMyBOxa4KTl2RQvAMkog1EtBR79wyxfMVS7ntoPTWtAU/JIGsOrb2NjE2ZlGpbqeaKdHR0MjhdRdWb+Pa/fOyvcIa9anU7ZMjKKz5ScXX/rmO6NolEisvedDmpWITvf+tbnPP73xFLxVjzh7XEGiPM719E2s6i13ScqSorT+zjqK7DOWVRjB0DB3jP+UdhK1FsYaA1KkxOOFAx6epMMr+tk517nuNTC/ahxGMMdp+HoaRRrRpqxGaq5Oe12fGNtLTOpyGRxohoJFIRIjf9mF0rXFI7trPi9FnjKGfxD2ZXk2YPcteCqgUijCwOdj4CEYJ7Yg4dXc7BDoTwAWdd8YdJqcHEQxFIBNQBPkciFBVPyeMIC4SH6woMR9CQ1nDcIpNjA+RyOVRVJZ1OUyup9HbWyI8JdGOax9bej3ZqilxumHJxmjNXLOPF/ZvZMyCZf9h8MkkDu+zxxGNruPyC11Ixh9k7spP+rvlUC6PUTBOpKUQiGjXTxYvXWL7sT0wMXUFTZ4zpLVDK2ai9JnEjRs15xZ+qr1rdXvHfVLTrHKxkC7n2XmRjmjNv38OP+r/MqmPn87Mnn0IROQ6IGtl7v0fEG6Un0kY8Bo5dZvP6DG/6woW0JjdzTHcfES3C1374HB+/ZjXfvfUBLj5jPhFjlHTL8WwdGKN4+CfQE3FKd1yN5DJEpIrUbYQURHWXSs3Gq0wzPWqTmLecaLSJZCLGmmNfS+eW7cQ69Dkl5sBmj8gIfveE3wcrhAiZkAfjO1AHHL261KSsSyrWwTypBs1jMy3swpNouoqq+OkSrkfNckBRfNKVmAH0UiWHhKHhuQ5H9TfhTj/K5FQNF5++r3hFqhWLww+bz5Nr72PFwgQx0cOKw7p5tnUe49NVujuacdQUe0zJxJTD0NgUrjvJCUetxlYN5vc2smVogKXdzRSrCrtGi0xlK1QqDgP33EV7UycxI8nwqOTJ0ZNp65vAmmikMWNw1PIlDOwforcrzY69lf+O0+1VOwT2iie/Ta84lcKSExGLVzL/yCO44ORO/v2pY9lb7SOa0jE9mxYxSHdTO8sXnICRSlKwPPRkhobmFCN7JlGiBr1JhcO6Y5x4bJp2rcL7rjiVwaF9iEgLP1lX5ucDTazbd4Dqr69E1cBxFUwTpKszVZRMjDu4nmTJ0UfTlI4zMrgVPa4jZYVydoxIxMTxHDwhfVxMAaF4ft+a8NkMdU4WngBdVcLnqL/Gf17US6X+7470UBQfE9CE5kcjruezI4RbT33kDJ9FEX71RApcxwdn0w1JDE1FUcFQBBHNQEGyfuO/05fYz+rILvY8/X3u+ePDmNUaY14WNWKjqjqJWAvbdg7wzPrrUZ6Zx86nNYbGJaNjByiYE+yeMHj2mc088MRarJrGWWc1ccqJq3nonp+xdU+Uzq5+xkbK7B0psvTwDrbtt+jv7QC1jaFsnmRXB0XPxtIcuuZLclYEoVZpbEsxMDTJZNZj34ECaIe+SvGq/XXsFR+psGQlba1xTl4Qp7u2A72q03/Wxdxz6020xHZwfPsUSouDEmvnubvuINZwGKlGhY99X3D2Jdfx0MbnuP/ZeYxP7qCz3+Z9V32cagds3fB7xi2V+wuvYxCdjX/awncv+y52azOtTZ2oTwqkeTeunSVpppisOaQViVfrZ/6yVSyJJ2mIWmBn6evWaM4VeK5QRZulZ+unO/7bUFUV6fkt6qqi4kk3JNXN9Gj4qQ4K4bxcVVVwpS8LCBLPc9D0IEXyyVOKquC5dfxESFAFbh3sq5o2nnSQnkDVFCK6RqXmEInqDD84zg8fvJ57v/ZFspHFpJoijGweJt3fyThxylYehzHSDRGuPelaRpqGOEPU2Llf56TjT+aRZ7ZRdZKUTYioETraFZ5cN0U8volTTjuazXv2MjLcRrFYRigZdu0+gOtFGR4poCoZ2tvn8+KW7XR2LGA6ewDNbWDX1g0ceUQjws4QEy7LF/ewee8UVbP8337qvWp/mb3incqlq5Ic2yx4d+bzrPM+x90PrEM6OSJGmYXdi9C3b6bdtpiaeISLT+th/WAGu5znX99hott384Ej5nPFtx7muOPO5zPvOYOIzPPOr+/kwF4HJ9/Dx1ZHeObRP/Klj52EPX0Yax59mBNX6OiFG9i7d5Rjjl1GomsRq3qi7Bkp0NDehqHrtDRIIkiK5TJepMSC4SH29R5ZZ8vW+yoQIZNTUZR6TOHnH7NZuSEGE2iCBFhJPY7U6si/kAEeMwuvqf8fYDiyDsZ6rsTyPHQV4rovb+nv3qMlpWO68PQ/vYtBq0zLldfwL3c/jtNZZWkpT/4PNzMxv51EVx+Z1FI+cPWHiHk59GqSf7wixtJLr+GPv3sSLd7JyiOWs3cHOFaVqWIRSxZobOhlZDJPYSpF/8ImCqbFyMgghtGA7RYYGixipAyKpTwtLU2MT06SyCSYyuYYGtzP4vk2ngVetYqhV5gYHSLR2P7fe+K9an+xveKrP3/YtE5Kz2b0vh9zr3MkL95zF8nGDmoHduCqCc6ZX+EZsZIzj17I0rMvpGfL3cTjBg+sfYjSVJ5VRy5D1GwsLcENv9rDCxNdGA2dOCmDhriGIdKo5Bnd9HvauzU+cmqUeLSBzfuhc34rqUyCeKIBRdpYpodlFzEtBzNvoRkauakqk1MDtFse47F22i65fgaYVRVcV4bVIKWu9OUXHmeRo2aVFoFQm9B/vB7qeMIvYQYELMV3XALNZ1J4daJWvXzq625IVOGSiUX9V0qXqBGh5AgqZYuPcBtW4ghil72D7/7qd+yfMpg3fyGLzVF+++9fZ+2uDVTsIsKs8f03dHDCJSvZM34sO/Us2YkEu3aNkErHMQyF7r4GhodLTI0ViLZ1kNb2s2z5qWx5YTtqQqe9NcETj+/ATEg6k/PI2wXimoaUAk01iKc7SLhD3Hz7vZx8/EL65/Vw1LKVPP30JqpSIrUYN37ta/99J97fn/39VH8279tL3N5P9+IYl1W24MlJ5q86ldLRq+jua+TcWIkbXvMgl388hjry77hdLTS2NXDKykbGBiLcdU+Z32xp4pQTFvPiVDt983Ra5rXQ1WaQm55g8/pddLS2MGJCkzVIItMOZY142zx6+hdw44238KGPvhfPcbn51pu56up38Oh967j4/BPwihXu2fYQK1YuoWopjO7I+pwFBEJVkFKgKC5CSDQNZL3JTQiBdGeYD2FlSAa9RIQNgFLWCU6KDLObgJUhglBGCoRK2HcipQRVQcOlIRZHuC5CFUSNOK6HP38ZydabfkPj2Qobf3sH7aUJRvcOkCg+w55SjjOc7bztirfxeFRyzOHLOHHDj5h3WA+WEBRjPWweniBngsM8zj5JZcvzWSpeHpccbZqB6U3x+H3P07mwh2JpEjUT5awzVvDIxkFqii9DqRVHaXIMzj33JLo7u8htE9xcLCB72jgwWCPdMMyShV0M5kpUq+YhOZ9qQLTqUY0pxGwJ+l+nqe7v2dTrr7/+/+s1/G9t07Y/Xd/i7UFzNFqVCieekOKYzAGyYxXu2xnh12u28gZ9mNd0THHOUSa3rSsSE5Jow2EsWHocmaYRGk+6hCcevJNFyw1OOtaiMHIrG7dO8613N3DVGYIT+yf5hwtcTly+ktZkjIb4JH98tMDodA5Ta2ba6mO8mOctl5xIMZtj+RFLyXQ1I3RJprmL7VvGyWUdTNMivfJsHxcRoCgidCJ+GsSsoel+hdfPYiSKoobktcChzKRGfkNc2LUqZrWyC2XWMcRMfwo+shPVVXRFQ9f8jl3TBcvx95v/9leY3reezb0nMLnxHrRslmXqIzi7NzG4I0k1sYhqXzOqNo1RvpMFZy1n8oDDw8+tZ3SkSqveTGnKpTq1k5hwyOU3M1nrpVKNM54tE800MJYzwROMDG/EMVX2TLmYlWk+/55/oHXfbt77tjfQu2Mr+v7NrGvqRe8/lnNOuZgXnt1EcwO4lkU01crefVu55MI3/ZfPJ02CpUsUJKrjUQfBXjX4wqHa0Ss+UlHNXZiuw9LGcYycSiWfo7szwWULJnjrEXlGj/smdz/zDGfc9W3G1m3lI7Ek5eyzRIXkA1f+K4rxWlAKnPqWN1O1PYoRjcWnnEZPqcSDI3FyJYd0SqU0rlGkxHTexZIOscQtHNi1n+5lr6XBUFnY14kWgUzGIJKMsHf3MBMHJsllTbJFC00oFAolehXFb/4iSF2CO6GConhzysuB6boepjqKMpP2qGpd2SPcPmSkhDiNEDNTCIUIuqj9CpIiPRwkrucgTYElXRzTAsVvE8g3qhTHbVYWd7M2Fqe3IUrF7GFy4xqqE9NMr/86H3/f++l0pigtOhyEzvSubSzuXsz+sXEqzhR6s4aTsll0mEKv18K+9VGmsrvo71hMRUYw3RwlO8uqpSu4a+1uuoXFz770AZSxEXpe/1rYs401jz3G3osv4vVvfTftG3dx+7ZdnHP+xYxvvx8j0Uo8GScWPTRpetXztWoSRYdqU5TYIdnrjB1MJ/h7tFe8U0mpeaoHcnRnVCpGhbFqhmpW4efZhewqHM/8F3dznnyCstPNwqs6uHrNJN8slpiwXT52+Uk8tWmIt50+jzufHSIT0/1+DV3HEC0oAgzFT1cURfDsE1s455QTGZ4qUlVXsj/XTCqiE9UdRscVSiWb41Y28+SaLeSzLgMHRvE8ia7FGRsZxfYU6nPQfcIaGsL1XnKSSQlSqZeGpcQNej+EQFHADaQM63KAfqQiAM+XEwzAX+okN3XG2fgEOC+kettBP4qHj+9oKq4EiYfquVSBdd/+Mfd0aZxQjJArTaAIiEThuHNOYMs921mvDRGPx0k8uxE9IjmzeRNnvKGRtn4Fpw2ULGi5F6hVOij1jKE6baiyiK5M8693eaQXrWLdugFUYfDzd52FuP9eamozcXeadet2MP7iZha9/izu/NeryaktVKsmE43NVKZGaW1qZ3ByGiKlv/wkqhYxYwbjUxM0TEd47pv/E+WBmzl54wi2VUFN6UypklaMua/zJJ6w/duDW0JTmygKixg6ek1S1EvoXpqtzz3GRNbiiPRiuo5M40XSLxl7ce5rLyYWTdHQ0EQ2P8XTTz9EOqXz+KOPEW+IsXvvKA8/8jQXX34ZlungeRLDiFJzS7iuoFa1icZMFFJEY3H2De6kJdOMbfnK/6l0I7quMz09TWNjI1PFLLZlYQiVcrkc9o4lEgk06bKgr5v4Xyn1e8U7lbe88Vec+fbL2LjveEq5Ev/2jU/yq9sfZGLnU4xs/zP3b93I1IVv5cs/uZ6r3vM5bn/gNnbccjO//einOdEucVQ3OLZGOgZtMZ2KDZYRJaFB1RVMVG2aIxEevvdX9LV3UpAxyhEVb8mbaTFrDOWKuDUTV0pyEzbT21t4fFojRpVPXf8Rvv3rTWwdm0K0ehja3C9JkV69ujx39kqAm8jAUQgfhA3mAwUdrCLUcZmh/AtF8RXbFeVlxZ79NhClfkyB6/rpkyf9Fnq/8CwQQqNY0VHjHnvLFkIuxZZbGK5CMtGAU/K459an0TyDqO7jGZYL8w5PsWDZMZz/+hiK3kRVFkiU82x/3EONHSCvZ0gYZQxPxSx6XL26AcV4imuvrqKmFyLcZ0GbIFp+nukfDLBtyygvjhRIXvdZNh3bwEn9J7JYTZDWktzy5418/h9XkX3xKWLKf8GpxGocf9JXUEWS3/zxnfR/+r2MPnAHt/TO582Du5lQBV15Fw5qC/MUB8U2QMCk0sikgOUTFfa3ZmiPjqKXO5kubWPVcacwIvNM33MHydpVJCMv5dRcc8017Nmzj2KhzE0/vYtqrYDjSZ7f+iLZrMmfH3qUqz7wEXJlv8JnOTVy1SliRgzH8YhFU+S9FGYlT4vhcMfvfsyVb/9HGhubaWjIsG//ATKZDLZtMzIyArqgVCiSisVxbJtSscjChQsRQjA2dID5vV0ccs2Dur3incqv10zyiY/eQsW2WNqhs2vc4+QLXsPi1aeT3jrNqcKlrzPOTY/myR7+Rt7wicexZT8f1Q327htm49r7WHnJRaykwLSXIR4xMCcmWbjscLo6m1FtBxE32L2hnWQsQjqdYtmy+QivSHsqxcdvfgZTVahWKziGx117TaLRbrI1m2t/so0LumwGvQXohkFjQ3xOeqMGkpLUdTxmOQEhZL3EK8IOV03zBzOEvkkV9dkz6kyDmfBQ6liMUARevWI0g78EOM3sniMPZTZ3pl5d0t59GeM//SWN3V1YKYXW/TVGU2naTz+T/VueJrqviJLWyGZNNAMMCZu32UzsfoTdT8R5609Opk+8hslBgz1jz7E0voUmvQik8LwOVCdNuVzg337xBIuXZOi2nsSSUYSqEDEUyo1J1g0WGGrrZMfSI/hUqoVar8KJJPnj977N7ecdx3u/+m+Me1FcInzzLzyHPK8ZO7ICVy3TVZWMFTzMIZUjD1Nxy/vocpZA6mXYzFJjujRGvLEdFUHPooXI57bTNj5ANNHHrurzvP+65/nDLQvpXHIKt//ph5w2+Cgr4qvDjvDAvvzlLzJvfj/PPPMUWzav58DIABdecilPPbud4046g3/96iUMj01iOyV0I4HqCTxPR6CjaS7FUpaEN4pWmyZtJFjRnERKQaVSpVQ0icZ0ypUCnrQplgooQsWsVvGqJu3t7ZBuoJjLs3//flJJX4ojYcT/wk/0f2+veKcyMl6iwSgzsHc7P/j9DzmiN0HZinHGuZfS2XA4b1i9kHJ5is/9ch8p12bv49+k9YQreHheC40jO5kXc/ngt77Gvp37ed1b3k+pJunJGJTG9tPW2MSjN9zEQ+YIrz1jNctOO4NyfpAbnp4k0Zhm79AUqu1Sw+On71vNQ09u4eanJjFdDUWLcP2pJjc810G6QUekUqAFoKqPqQhPMBsJUJWZ8nHQ2RqUdOptO/XW+boDCF5Yj3IURQk1TMFv8/fqkgdKMKEBxS8119Og2ep0YQtBfQ3D2jyct17LmDnF0RsP0Pvhz2AWamyrVmh63TuZuPdOVrzhYia37uLnnzie91/yKUqVGqNehtPfcSJfu62Vr39klEz7FHc+to5fPKcT06J42SLdiSI/vfEi3viuP5JrECzcmGOplkJ3xxAquCJK1hrC7FvM/o4uVj55Pzu7YiSfUvhBtsziRJrb7r+PixTYZ3TwYLbwF59DwlFATWDbBrR1ktbGWPj563B+cAOjJ74TfeejdBI9OPlBUMaUKc698BaevvNdPH74KRy5pJ3ic6OY1We49NIXeOaxq1jbmibzz5/i/F0uHcfOm6P8H1hPTw933fVH9u7byeYXXmTdhqdoaurhsre+h2ytSCGXJa2qDIztJNLWg6Gm8GwFNSIpV0pUqlmGh9cznc3T1ryQsy/6JFmrRLlUpbm5ncnsYPhda5qC60haGptob21jYGCAeDzO9PQ0PV3daLoIhcP+GvaKdypTRZeSpiLGN/HlT16J0JrYtmczV7/zQr71o5/wL5/8Ip/90AcYefK7nNvVSH9vlJ2RKJebDs/1LOPrP7mFFcefyol9q9j48O947cWXsXvvIEe++S24isLyD11L99QQ845YzQO//Cobiosw+s+kcmAMJdlIk6FzcneF9U+uoSneyVcu6OH+XZMsjeX4wwMbiC98PTdeNp9/WptDt2vhuhXqZd66B1CCdGfW34HXUIQSapv6kUw9mqnvS9V8VyI9z68sSZ/v73kSVYG60imq8LUybEVg6DZ2KYpuVPCIo3plPBlBiBrg30V1y6OqxCm9uJ/mI+exK19EM3RaFAPLqtB92tnsX/cEZ13wGtzeP9G+LIU7VmHpim7u2KcQ1T2ufNfN7CvBx6+/k0tSEk2NQV34aMSy+MHdH0TVojzzxKPYQxtZ2nEYv1+/llVHLeDhNRPsy5fpffY52nU4sK9KTYPW/gXctWAZnh5BOlXiHCBj2n/xOeRpFRQnT0W6aEKjJKtoF56P89MfkatNwje+R/91H3vJ1eCICA2ZaSYGJmg8+nL2rf0Kzx77O86M7kNckaP4h0uJPLaBas98MsvOYrhXsLSl/2Wzimc3PM1vfnETSxfP5/67buLi11/B6nOuZcKcIiKqOJ5BraaSyTTTqk+zt9pBrTiIOV1D01XaklA2FnL4ig66uvtVd+8EAAAgAElEQVQplC2EoqAZCqVKnqbWLnZs304qGqdasslPT0BLGxNjkyxZuozR0VF6+xZQLBbxXEk6nf6LP8//k73iyW8fvOE5aTkaxy1NsrBZoaM5SXbweS4453W8653vpOJ4mNKjpTnFr269ncNWXUDr4tP50pP/wX1vPQ5hGHzt6/fxhS+cR2tzis9/4X4+8/nzmRjTSMQEhuagUcOWGpVylTXDS3nLOWeyeOEStuwcYvPmLfS3xFg4v5M9g+OYapJTV/aBVDBFmUce34cSg6dkG5ZQWKrMALOBREHQmRzIIQTqcUHVZva2geDPbM5JqPkhDn5M8RXd6495+HIHEaHQmB3AaYow6XajCQfHc1EUjbZIgTErieu6HHjku9ixJI/f/RtOec2bSKoGZrmKo4LtlXGcGJZj862Lj2Hblg+zb2cLWs1A7/NY6x3PSnuUJ0YW8L5r3k5ju4EwNQwDDgwOo2kGhmEQiUSo2grRSCPvefv5fPzKy+jyorQuvJ3L/6OBNsWgV42TayiTTDcwWrZREhnS0qK5tYlNW7dRzk3iKCq71+/6i86hmpnn2Nf9gZLn8vStV5CLj9E2OgYvbCb/uS+whxJnPr8JL5GZ013uSXDdEtd++jYefqKF9X84kYzXyLJLfs+WNScCbdTe/naeOPsyCksznDfvNLT2KqrS8pI1tDQkEYrDbT//FVW5kPlLh3jowTs5ZdUnsZMJbLcAokq88Agj5R46FxxHrlalORVn/8AYmXicWi1HW2sHg4PDRKMxFsxfysjIEK5rE09EmRwbJzs1TdSI4NklisUqHe1d1KRCNpvlyCOPJBKJoAiXdMKgt6Np9hL/fshv2bxFa2uKJ7dP0XZ8CzJXZFH/8fzbf65hYOtmNt19Lz0XfoKBXIHV73sDNdvFNVSssTJNmRXs3jvA5a8/gycfHWdwaAOtjTrf/Oqd5Ms1FvS2M69/Ib09PfT19/4/7L1nnJ1V1ff/3Vc7/UyvmZlMeieNkBASCCWASldBRAQVxIKCoCgiooA0EUVsFAFBVBAEQYnUUBNqQkJCSJuUmUwvZ06/2t7/F9eUBHzuW73xfvg/uN7MJ2dmzuy5Zu+Vtdf6FWoqw8wMVfCte7ZTNLZTVlpCaWUlkVSYL/f1cvUNt7J00X40Vp3MW+2dzKyL4BS2s2zOMl5Z10eizEI4Fns3ZmFUaW3vpureCWcU6LaXDupw72VI4WxYjAiGJAXFMNd49DVNeYCGpSlO/8zB3PpwCk3rRMoYRthC623howdE+dmm4GfaRpjyTBm1rqToCsLKo6eri6qxDaRiNZiDnSQppz1uIjeX8NDfdlGn4HOfOpDNooLasjZOWn4Ajt2HLFYglMFg1ubok05i2YcP5tvf/zaFzgw3//Z2Lrv8aq5/8K+M7XqD1r43uf0xwWcP2A+9tBK93KeiUI6Xy2KZIaxQjC7pkEr1MeXgj7Dh7Zfp+B9cf4afv6ZpfO37t3Lzrz9BSq9HUwaFAUF1TLFr8nJqdrw4Yjc7/OxNLc71P/wcBx96M5QmmfrR23nhhc+Qbc3wt+Ov4bzYAupuepJf3v0lOusEVV6S6N+Bvji+IFJSwqfP+hJ/fuFR7L7xNEaO5FOfGsdDjz9KbyeUxqfw2zsuZ/zhP6W2ogW/aNOdjlNeVknXnj1U1tbS0dNHY2MTpqaRy+1BUMQpuvR1d5DqH8BQAteXFKRk6qzZAWUknWXWrFkjnt3St6kqr/+Xn+d/F+/7pNJY282ulmcprZ3AA8+8wh/W7sKVRXRbIHHBKkc8dhtByQ0CD+l6PDT2YI7s30i05TWiER2hQWycQywSojRSRsS00DAoqp10Flpp3fQ8YddkvXMgtnYQpqFTXhYjHrdQluA3fZUs/cL5HNsQYTDdx22/+jNnXvgJJk5cTKSkipxuM6+xmvSO3iFE7DDUfngiA/uSwkerDRhOD8NNXB2hwFYupZEQkXyaxvoQJVqYXlfDGczS63gUQj64IdAs8q6OZ/fz1G9+gh+y8IxvoTSJQYRQ2KJz5V+58gc+zz5SQchcgOO59PfuoSmZ5aTTStjaUYsQXZhhA88SJDMeIVejW3k0dg9yx+/aOebcSsaVTuTB+1dTf/gcUmygKVpBzChD+VE8PYfreYwfM55nHn2Omcum8txdq9m0YSNOpct5Z17Kk09vpKm2lzLjYMrHV2A7kmKfx6DZSdbvBqK4boowCWJRiEQGOP6I+bS0Df7Le8j1BI4SoLmsXNNHRGax6adbc2nzHeqEifAG0Z5YSfrQDxE3Fd2hQZTrU54KIexBHrplOUecdD+FtM7xx/2Wj3a8ysnZe7lTnUzvxccRCllUS4ho7+6nAPxhxcu07drExqfv52df/i62ZqKXlHHvim56My62v5tvXPRpbv3lnTz94kbM+HQaYuVccuHZfPWCC6mrKEVTScyYpLe/E12r4+m7LmL/g44hWncATkaBp2NEDMoqSinRAr3lTCZDWVUtZjiEFBCORbFzgSD6vyve90lF5bpJlFeyesPrlFpwzMQyqusnc/tfHkdpBhIfPdA0QymJED4g+dP3z+Rrf7ycm9elMJwQUWmjLBNbDpLTfRKuRW3YJCMMUIqwMhBIHpqj4c2pRYtBLBolHBXo4RAqLylGS7hrt42hTGac9nFWbXV4wfWQb28nUWbywhu7mJUI7Wv1MZQoNA3kXorsSkgEo9YfwyNiAF8IDOUTF4LqRJhTjo6g3Ep841ns3CCFgQh6oZyNG1uYecACyqvrWfX8C1z43auZ2FTOhz9xDm25LlS4DENYdK57mSkTWwmrI2nXQ7S1tVFZXYUSWfpCs2nrqMdMbCPkVKGrMJrt4QqDHODi0KtFmHtMHWV6lILdy6TaSiZVrSdrxTn54zeQiL2N7/vErBKkZmPqcaZNmc7f7nwcL2NSW1bPU394glce2ERtVPGp46dgFmEwC8IdoLIiiU8MqbkoL01FTOK4Es006OztIBHLMqW59F/eQ8PkTYDK2jFIEcP3+olEYix/4k5eOO2zZEyD/CVXUv38FNLxCqp642zf8hqVi5s45Yx72bljApHScrz2p3j81etpj3yemmmracmtZXLiSMaUNhFyoxRCRSKE37WGgt/P5NnjefVZ6JKCy6+6ije3t7Bu61Ya6+uJl9dy9Q130N29ml9ev4Jbbj6W1978CjdcczI33fhNrrzkFgrqNlY8tp3Vr+U55Igz2bFrPQee+C02bNlAVaKUqtoq+vp60M0wsXg8cFOIxYlEIiilRtwvpVMIHDLDoXet872I931P5fYHn1Z5X+ErF0OEydpugNuQPprwUZ6OZth4tgRTBYLESlJwXB54RuB3/Y2t2bmcXb+N37RPIRQyEAWBrltIo8iiCRqDWY+29j1MmlRGWAmUYbPqwWuZOmUS0ViMHdu3k8s59Kb637W+Hz+xntVv9RIqM0gkk4y34vtcY2AoaeijcgYwKosw4nkcyB4HX4+PVAG0XyhFtW/TuflxtvUNMq0iwrzZU5k6YxIDe/YwY/o0EC5jJixkzvw5PPTgbzFClQjHpqu7ky3btlBRnmTlilf41d33ctinz6VqwlyUgNYHL8OoyKL5dVRFEuhlcTa8tp4DF01A5GwS5dWgwWENzTz6p/OwQlHiCZNdXX0cOmsmYyc30mfE+PKVL9JfjCFUBql0fHSQAl1JbFPHcgN3PeUJsjJFQuT40kdPQMZN4novbliye/cA8+fNIDPgkSjRcb1GNm99m6OXHsjvV9xGMhLn8uuf/Zf2UNEpMOuI+/F1F4nGpifOxLM7sXMhuvJ9mEd8jO25dio+dgbzLziDdm8siz5yG/qkOm5wfsOU9h0ckzyG2qqpdPYkUaFy3nxmIbafYHP9BJZKi+0tf2WcakKLC9D0d63hT0++TDgcRsck5weoXk9JkskkyWiIdCpDSSxJSY0EWYEqShJ6hvNPO4GfXH8J553/Ub72xQu483c3sujQ8ZxwyjJWr2zhtS3jmLvwy1TUarz55ps0NTVTkizDjEZH9qHnOSO9Il3X0ZXH5AlNlCf2SSofnJ7KkZNiuJ7Hj55sw/MUUkkcuxCIEusawpfouHxizhPct/YYlDHkAui6RGJNnPjJbqbM3MZj907l7DmVtO/uoL1vgCM/fDAmMcpiaUrjkqra6fz5mV307ujlex9pJXXUxygUCziOi5KVuK6LY+sI4aEZYBo6mqZjvv0dpkcjhJTO3felEaffODLODZyiNHQjsNNgaNwc/LENNG20d6IJYHgCpPQAxwIo3aVL6hhTjmB2OEamWOQVZfHCGofnf343hfxuzFg1wggjCHHNZdehl9WyeM44jFCYgqOzp09w9GmnMDD+ECKRCLYbXLdS6i3CXTGmTsljZyvZtHYTzTXNhN3N5HP97Erp1JTH6YxkSbghBiybpFfK2Igi0dRJfPosqktr+MvDH+f4k5+gYJegpEZeOIFyuwOu8ANDdd9AM2wiroVpVPNGZ4ZD507E6R/khbVvoEmJ0HVadmQprYhSLG7C1D3czFgOm7WMipLaf3kP7d3LciV09RSoqYiwp6cHr6+Hur/+AWPKVJZM/yYTdm5lS+ppKhpq8NImzrjlnJndyjHLpnLw4jpuuOFlBrQypn9oD2/95jQaup5l28yD2FO5DNt+gylOOfrfuQHtbnkJKxSmtmEGSgvh2gXi4RBxfGJmBBVxKebTWLviJCoyoOX44+/uw0awq6eIFp3JpMUXUvrCi6xbs56drz3OF85dyrGHJdjsr2f9xmpmz51DMlFOT08fvu2MCqQPjSB1XQ+cM733hpz5f3ze7/dK5SNnXqocz0cN2SVYpoVt22iaQikf3YKrvnIKn7vsRupKaxCWMdTYlGxvm8SsmeW8uKbA7HHwpdMmochz2yM7KSsr56hZSVbe8WWifh73gCvp9ONIx+HC48vIUc5+Y0vpGsyy39Rmbn3wb9j5NLmsQU1lJdlsEcMCaedpGDMJkU3x4H23svCsH42sfVg2cmSa4LNPBbN3yCHZAuUPqbOPkAqDb1QBCg41xEzWlYdXLGJbOlLpPPKrmzj9/IsQysP2dJR09lVwVwGEf1RBHean7sDzHUDheQ6+SKOUwnEcTC2G53kjoLqq3pXs3tRDv5hALNrFWWdOwhgHRrgKIrW4oopnnrW59oqX8eJp8kUD6YHueXjSwHV1XJFBeC6u52ErxWdOms/E+iJ9+RoSJRAiRTgcRoowQioiBtjF3RTd4Hf51AWr/4UdJCnYDvsveRRCLYwr9/nVrz5JMV+gp7uScy79BZ896aPcd9sjvF1VzthCH5PTW7j3rp9z6xnzmHzDD+nq7CeZqCFWZuBiUFo2gbO/ej92aAw3fe9gGg4wmTT2CJ7Or2FCTx9jKX/XKq697nKKxTSFfJGK0goGc0UWH7KcTFEyY9p04maU1r4+8q4NriIetSgp1fjZlVdy4Jxp/PwXv2LJkqXs2NXBlk1rOPbwmezcuYqJ4zS2t8X50MeOYdaCI5CRmcTKx9O5exeZrIEsakTLNPKDBp5so6K8Dun5zJ09jrL4Pte0D06l0t/ZjRAK1xO4MgDsCD+LNGPohkFUl3i5XpQDtvSJ+zkyjsBxPax4kk2bM5SYPm93OnQMFhl4+DOUre5g6tQKrBaX5tkn0Fl2KqlcilILImGN6x/swrESTGy2ce0ik97aQUnBRIoJuNUT2OZJZk60iIUNxlRE6RnIolXrSO22fRC1QgRdk2G1e1MfRsWy12EPpCBdH3QVlM6+CC5DSg5VKyJgPQtNoHSJ7mkgDLRojLCQ6J7gU+d8A5wi3pD0gi9B04ZdGAUSHzXkeicI1tCf7cZxPHq6+/B9ifBrhvoPIaSuUCpo9rmux30r2zlxlkYy3EJ+0MdL9RFO25DpREVzmNF+lh9Yx/K/ncyA18EpJ/0cXexHp5bHN1yKRgppR/CUBZqPgctdD7zB9VecS/uaNTgZCz1UEti96mFCIYUdiuJTRij0j+/3kSmZUqD5bHrrLcKikhlj/8gLzz5G+bzjOPr4B4hELUKig1ceuoJBuYXzv3Ibq+t0slGJpSw2HrWEintuoNJWFPcLM72smeqyCegKunp2ctN3j+Qvz+/mK99+mGJykL/ufISSZd9n7JsgZ8h3cX8y2QK1ZSFq6svYsGEDvgcvr/g99Q3NhCdWoVSY6ojPmj1dNI+dTFV5BY6T5nvX/oQD5s7k8osv4Laf/4yFByxhoLeR17dm+NWv36C39Rnuv+cm2p57jMPn1HLfo3/l+BOuwc1LwlGFrfcQ8XP0Zi2SdRW4UiefSf1dPeT3Kt73ScUrDBIKGxiWRt/2l9BjFdx/+030Ozabd7dSX1HP42vX8PnTDkHTdQzTwiu6uArueamZWHErb263ufiEdXQ//gvGLb6IM648kh/ctopNRYhExrJt5a+JzD6ew+p+z68eWcSEqVXYmqS9J0dTRYRxNRG0jMWD965g6YdOoa65nuqEQcgymdoQ5cFHb+WIz5zHXf7w9GZ0HKwEI0bYIw1ZRtmsw5gVockRc6dh8uBwEtCG+D4igOoGMQTXl7gIzUTh4IkQIDGlB4Y2krQYEofStFFOilIKzSsnasDE5jqk9PH9wcDI2/dx6R9xa9R1neqyWeR2tpPIW6ioTceeNOOro+i6QGhpZN5DM21kSKestJZHf/8Fsvk1vLmxmu99dwWZ1GyKkXUUKaPoavh+EZG2mVpuIieWoXlV5HwHV/oIT+J7kqJnIkToXRam/1UIIcBz2bp1Kw899CdW/O1RKmuryGomY2b/gM3pDDXJNp596nPo1LKzoJhEDZu67mXatDPo0QvY9JOUULjuB5h33MMBFbWUmlqQ1H2NuoYJxEr60FUvc+ZN5bXfbGbXyk0MfOMQ8motc3IHkEgk9lnXjAkNRI0i9VUVJOIRdu0K3Aqmjash29FCXyFPTXkVxx44idfWv832vgTximo83+fxF17n+Ud+h4qG2dPVxvLDlvKpsz6HFopT2bSEcy+ZgJVp4de/uZqvXfRFzj5rPDMXfYhZc09m7JjDcXiJ+rFTSGUcBnvaQffo6ekh0Vj3f3iK/7N4319/pu9/gkJThEMFjlw6jwUHzENFQ/zgO9/lZ7+8mbtuv4U5+03nmit/jlY5HksIPN8FIeiovRA9l8L3PCoqc0Q3XMeD94TI7NR57pFeHHzmLi7hT7dpHPHNFD/8jolT9mF+/NPzMWLjeOQvd7Bk1gyuvOyzbN3axu133M2bG/N09W7jhI8cS8uOjRSLGY48/nRCYYeLzv0yR3zlpr8DVhvGpKgRHRQYhtSOgtt0oY98TgmQYogA+A6m87Aj3TubwUKIEQNvXWgjroVCiJGkNMxuVmiYr940YvuqlMJx91KsFwFQzzQDh4Co04HR20YxvxWlC5pKIixfHsXUddBdlGkiTAupKjCiYUSoDLQEuf5eMj29pDq7GOzJkbMdjHA5oVAFMlKFitaR1hoQmrGv64AY/Z0NLbiCLTv9stH1+UG/SeIgZIhc2idqSPS4ZGrtRJQZZ8+eFo74xDVMbVrOitdfRaUFhXCQxC88ZzznnHwQSi+Sc0HYJv17WpAHn0AqlEYbbECPdjN97Su0RuPUJE0MBbbQiLg6ygjM1bq7u2ltbaVYLJJMJmloaKCysnLEAXM4PnXMfKY0NmImknRsSXHRFadw993P09q5h5pSj+6eNOeddx6lkVKefO5R5iw4kKuuuYMvXvpjzHiMnpbVPPzw43z+rC/w+st/5ajDTuW6ay/nzM+eyo71r1G/7CQa3DDmBJ8qp4NDlh3DF79yNfc/8hDX3/A9/vzIShLJSVTXTiASTbJwwTTKEh4wss4PzvXHEJKvnvcZZs+o583WXfR6g/zgK1fws+t/zKmnncXtv7iKz5x7OeGScbhFH1d4CKHwhY6hCSQCTTcwrGoG83l+dqHD4mMNNnRHKLU9Vj8FLX0DPLH6XBZ9YT5daZd4xCUrMxw8fwJfPf/TTJs0kZ9cfwenn/0lrv/JrRRXp3n4kQc4evlxXP2jS/nil88ln83sJbg0KkUwkjyERBuSWAgSwhBTWYGuayPCSsH3a/h7IWnRA42W4Gt0guo+aAILsa8nrya0gBIg1T6jVF3TR4F2Q0lmSnPtSA8FwFUVwQqUwnMDBPCwp/OUeftz2TcuZ/niqUTkLvrTeXp7Q1RWFFFFHQ8fJVw0PUWmR6OQ18nlBa4sI5e16evJIe3Ao9gd7MMMe5gxH9f02J23wQxsZoc9rfWhj4ZhoOu86zqh9DxChdD9GAhJtHSAja+38+uf30W3bXH8CedR03AYf1i5i7GLd3HX4GY+tS6Kr1WBKuEXv27hJ9ev4G+PnsXY2EQ8q4dISZIdr9yDuewsCtEtaOFaCjOWk+t6GNNvRkiI6Iq86RPFIBQK0dDQQFlZGbZtE41GiQ5NXd4Z/XYtRiJKZURgVMZZ+8C9HNQ4jpvXp7EHY/T2pLnhultwXBdXFVh66MfoaO/HdvP0te1BL2aYP8Okd8cupJ3krbc3ctIZZ3Hx177KyXPmsSj6KKllhzCxdzLpmsksWXQiqT74/lV3s6sjy9wFJ/LqKysJR12KXh3ZXC1liX8PVP99X6k0jZ2ihB7m1E98jN2RWnq70wwWBlEy8Jb2lUQJDTufw3VdLAGOMjm8agdPF75Eg9XJqjdtKmMFZi2exPa/3cFlFxzOQy1NRCOl9GXSVJg+GCa59ABW1GS/OEyZewANVZIdHYMo3yMsJD+/6RrSA70sXXoAuYyOk7P56je+wo+u+THnf/1LXHHp1zj6/J/uVT0MK7H57/j3sCbt0FUIH6X8kSasUEOf0wR7C2MH7xF8B0M6tIamj6JzGfITUrxLFmHvSmWYgHSI89hIM9ZxHKQ/5Hjo+0gK2LY9Yrf64tadvPHyTo5u3o7AwFAuE+tDzJ/jIXwLzwtIjNLV2bU7R3tXkWxWUhSgMJDoCOkH0muAroWxQhH0ZD39sXn4wsT3fZQKzOnxR688Ysh7+qJrbxn5fTxfYVAg7xXpyuRYOHU8H/vstax4rAEVe5lHV12PHhvHxNAA+k038/hhUzFf2EKmeiY//H43A9EXyecnUqNLnn3iOIRrYbo+LaEQcuMr6CedRbdyCJGjojeOteUxRE0T1a7AN210/jmMx9e//FXmjLNI9rzMrMMPpESLsL1lDRt2FukvluAbPqte3YqvkuTzeSqraxnozzJvRi1fPOc0Hrnvj6zv3EG2rw6la5SUldI4rpnaxjpqJzVw4xfOpskJ0Xj2sdDSydKPfYLvXnopV950J2nHwS74lIRr0JWF0no4YN5skhHFXnXFe1apvO+TymsbD1QnfmMcg2ueZsm1K3A1C9+XeELhezp5zUc5oLCRvuQPl32U5ksOI3vdKiQaN5z/bXQ5NC3RTHRloKGQwkGYZsAARrDquVUccMgBSGUSkQJb+Uxcchy6KfE9D8sAz/ewEFgiMBjzyRNBQ3lDwktulj4tOZo0NGPowA/zc0YdCoPXA6mDEYFrbVRhX2MUxzLMPtVUIAWpG2JkkrR3kvJV4C1kCA3lq3cko72Bd0FSWpT7y0glAmAxSmr0PW2k31NdXc2T2x7nwCmz0J75BivejmPpBiFXcfjBLmY4jnQlUoKdV6zfMkhfPkTnQI6qsiT4HhoSdEU0bKGkTjRUhmun0RL1xPY7hZAZGNEHjWEXXYwa3jsy8J3+5FevHtkXjuOQGWzj6JOupCe3P1+/ajEXfv2bVLon88TtBzGw9a9sqmhg4mCEtlqHCWoKXihHQu9gwI3z7LoxPPxEG50DO4mETKYltnPrny+jLusyaCme3NLGtMOXozlRykqi3EWRL217laiIUdQdIu/iNP/Xcf0d9xB2QkzXXmTClFLKxxxHJrOWHU+uYNGHP8FTr7/F3Y9sxba7QBlk05kAOiEMlDEIoSQhswnluZhGPxTLMOI+FdFKPnzMx0jMGYvjOEzu0XmlUlDnhtCyHahoOblijNauXYyZUInj59EHwhyydPYH9/pzxLIOwrEu0CzC+ERDBkXlY+gatu1gSYGDxBcaMQVtD/+B+596hvpLjqDh9puxcy6a8nDRMfQiaqg/EYv42NkiMdPCdl0WzN8fVZR4+QEylokQPsubvcAyVNMpuj6OB56nsDQdz3WQvo6hG6SyBWzXpaD8QLwaCMx7gsMRyBEoEIFKm1I+hjZUwSiNoL+row1JQw5XH4GimxpJQi5qiLEMQhvGvMjA0oPALCwwFPdB0wJFO6FQUiA0NaLWr2nge5JoNIJtB9cM0zTRbYeOQg4Lg1SxQGNdPfXN5fz0l79n+cFL6B2AisbDiWx/nYJrgFZk5+5SJo9XCN/Dz5tkchnyhRC+kkT1GOt2Hcj+Rx5Fb3Enhmuz0xYIbNyBVhaFX6OyeRoVNSUIPZDULBaLI9cxYYDnQ8SQpIrDVH2PPXu6GFM/hnPOuZXvnnchpminUQ1yfaKahRdX0da2CbdiCo3RMMmaEpZUVxEOhzHNeqLmfmSdfqIlXcxoNrnsBxoyrNieLWfptMtYt+kLJP0mDm+oYetz91F32OcxUxkWhweIbd1NesJkwlLf6yz+Y1GDy0upKKVKY4zt4fqdaNESnm8ZZNVdD7C5ZZDu3iy5dDeHH3Ykq158BdfVicRixBL1ZAoFRL4fXdNwizqalsVNSbpyDr/78318KPQpKisrWa/nSWR1evJ5qsoFPb1bkbKW2soSnP4iq1a9xFFHHYURVsC7QXrvRbzvK5XsQEad+bULCEUsWPwJjGQVvhKEdXAUpF2FqxxKBDSGPL4+8AaD3/oR7bkUWlTjJ8tPZu3Lf+Wr536Glzc5hGNxnFwRqRzG1ZUze/pYTv3yZXzukyfjA5GIhZ+32W/iGJLLTgTHYWFtBNNPkytKSsvj9HT3s2dPB+WV1SQjGiFdo6d/AFIiVk8AACAASURBVMeBbX4C6Q1ddwQBTnboSvEufdq9kJejgtij06HhGEbi7l11vDOGMTEj/8YIwHcE1ykpA7Lh8PtLKTnEf3pkuiOlpBgNUZ4TPLBpIy+ueJF1a9Zy5plHsunNzZx3/o8QFT28/Ms/MLl0Fbv6YxQchaXlWTIzQWmoSDYn6CsU2LYbini4tkl7zqDqwI/y5LM7KOxMEamIove9xKcXlSGrylh49OcpmhVovj1SGQEIJL6U6Gaci664kXUb9tDStQeAtzft4M2nXqa6PopDBnSdvG6iKQunIsGkaBmlleVUlpYTMS1EyNzruTgIGbCx09kOdm13WbO7lV/8upW8EcHwCrz21BlECgXyymTdupUkjj4XmqL0agUO/c09MHUBvunv07P67+K5Pz7Ciy+sp6XlJb7+jRLSg3O598HVbFjXDnGwPRM9ZGFaQRUaCkVw3aDRrhBY0QSymCcSidDT00MsFkMYJiFDJ1ZezaxFy8gXsniey+TJE2lt66K2qgkR9UmEIoTDYbZu3UooFKK6so6DFkyitiTMXny0D06lMn7eQlrefIVcvgfdzvHQzjQvDUaJaBaa7yMNhedJ9o8WiOgG/reuYYftMmBoLFQx/HAFNWNqqa6s4M4bjsMQBQqpHB0dfbTs7OLMS6+nsVKjdc8WPnzUEl5d10o659O2dhuLZoa58Y/r6c0WmNKc4EsH1FKdzLFwYpLyWIRMKsMbu22qonncvEdndxoxJhEcDuUPX3oC9G8ANRlVyRcK5XtDUNphhXwAOdRT2TtxiCFl/uHeSPBq8F7eUK8GdDWakJQWcKAAhAoauAE1IOh9CASFQoFCoUA+H0x9orEwViJMeOPb9Pb2YCUrePTpV5g1aQZ/vO8OzHiGkgqL2TPHsuPJVtCjuJ5DW49LfIxBEYnjgBAmmvSwNGhO5olv/gPLnQjr4z5lusPCQ8cRUimq5xyKNMrQfBuBHBGcAvCUzobte7jhl3/grZYevHxq6Fl4TJzUiFIZ2nbuQooqXM2kJhGlKV5JorICqyIyosn6LrN7JUC4WNEI5ZHxRMJ5NM3h0q9n+MH1LzFQaGa/hXex+oUzMTJ5xu6/gB1r7qLh9Eupat/Bs4ecxNS+16jR/zlzs80dWapbHqTdKuWbX+8kl93EJVd+nMWHr2fFMzq7dw0gNANpaEhNkvMkhmkQ0g1cX+ELjaxSWJEIibo6YrEY3T0pQOBms/gKunv6SCRi7NzdSm1lCZm+DfRtzTFt+nQ0N8TY2jIikQhVMQs/n4L/AUr5v4r3faVSPXGmqmpo5OIvnEFjuaCyrIScJ9n81iai8SQf/fjJPL3yp/w+dRTzqoocdepZhEMaEVvn+V99h6njJnDOt69AEaF1T44FsxuZ2FzD1q2beG7ly8w/9FRQCl8IIKgwdCVwUFz93a9TmiglHPUZyLss/+YD7F9TyvdOn0O+4HHRRd/hB9ddzSP3/oljP3IktirSYVUAEk0oNDWqdB/onWhoSuAqOSIlKfd5/hpCqH00VGDUY0wphSY1pOYjhUCXGpKhJCEU3rAkLj6GBBcLIQrgW0htdB3KDyqiA70nAAIUq5Ts7nmLbn0PZ2xoZuavbyVnxJg6YQy3XvctcqkeHnnyedq6U9i59RxkpmmREUpFFPQUCxp9lF5KT3qQzv4iSpgI30P3BLoFpiFIOAb9cY+YJnCcJhaechauFkfaPoZfoKhX0drVhZR5brjlflIZ6Et3M9ib5eKLL+bb3/sOEFRZXV1dDAwMBNyZZJJQKPQuCcd/JIafdU9PDztaN5Dua+Lb165kIFJK7q3nWPPSF6gvm8nru9Yw9qSvsdPvRO3OMfXtVwk11GEpF8R/fxf6xgVfYfXq1RiGwfyJFdQ1TeSu+x/BSlRhoNPV1UU0GiUSjo8IVGuaxvz586msrKShoYFJkyaxbds2SktLaWhoIBqNIqUkn8+Ts4sUi0U6OzspFAp854Jv0FBdwxcOnUVHLsbK3bvJ9RaYMX8mezr28OOfXMuUqc38OyqV931SGT93kWoaN5E7b7yKx7a3g1TUxENsTqUpdz2qdYfet56mbftzTF/0WeZ/+2qiZpTmHRk8CpgRyeFLZ5Duz5AcMxVXhJBmdESj5MTl8/nFjT+lfsZSDOVTmozTlyuSTfezO1/Di/d/l61dkkeeeJWHH/gz3/v+16mKeMTiFeiFDL093Wza08t1V11PKGxy7S2/DMbHQ491n6QiQKGhD42H/b3sSwPpAw2EQsm9ZCffce1RAlAGGh6e0NDwQbMRfjDKNFC4CnwBpq/whQzG6oy+n67reJ7HcnMU9q6UooDARrFwj2DSJd9Gajq33PA9JpVrpHIOQhsaP4dClGXvZOVTXXi9DnkZo7zSpzZaoDet0V9IY4QkEdPBJ4KlJJrw8XUTy4ui6wZTjv0MaW8iuzvTbG5pY2cqBH6eQxdP5c7bf05Pb5q+dIpiIcGHTjyddDrNX//0s3ftj+GkMKr9+8+fjeFrZ9bO0N3eQl+vx/MvtXLLHzPEo9U8cu9hWNkcXfSzce5HaJqo87vuDFdv20LUMQNLhv8mFixYyLx580in0xQLPpFIhIaGeoQQDKR6A5StH/TYNE3DcQISYDgcxjAMUqnUSO/Ltu2RBCqlpKKiguWHHkYikaC/vx/P83jgbw8jrRAnHbmMnS+s55mtm6iKlCMjJtnMAI899jcam/YBv31wksrE+YvVrOnT6G1r4+zvX4Lu+khf4EgHVyl0oQMuhh6iKzXA6RdcQNqWlEQieHaW0xYdgS8VEUTAnhUS0APPYSXRcntQ8TF4+ISkjsjuwolPxNUUTQtPZcG8Sfzsiu9SPXkaC/abT8+W57jg/PMxRIHWHp+rrriKz3/p81x3w4+xc5Irb/j+EDxfjFib7m0K5iNG7DOCa9Cw2frw/VyN8oCGDoz2Du8fiYfvh/D9HBZgGlHSfoGIYdG7ewsNzdORfje2l0Bqxog27t56tQCHiudH1qaUQiobX0WYPnYy+33kVDQhueumazEKXTjSQkkPgaQgIOwO0r2rjd1dvyNujaN5jMWCqVWYjQOYyUXseK6Hm3/4MMVeKI0K9GQIy3Pp8HzmHr2Mx7oOAT0VwAFUiMqYQUQbZNUzj5LNpUk5Jjnb4SPHnI4xZFVy9z3/qvT1PxaeKiLcMIN9/exsW0Nf9y682HHYcifu4EYSuQSDlqC/0mecU8P+82dTWhXB+AcmQXufMokHKHSGJ4PvgbbJO46xEkNb3QU08EwwfPD0/2PP44PTU2kYU83nP/MZxpQWyHkZ2m0foWB8wmRrqoDjKYrSpyahoTK9/MZO0aMMrn74MYoDGR5KtVE6aTwikqBj9etk3tgA99yJqelIR5HQTdLu2+ycOINZHduIKANP7sG54mKcYxbSnRUc8IsraaoJUR5L0JdfimbmaN3uMLehhAmHnMCv73+a0JjpXHXGcopDTOQhBiAAui4CNK0EQwk8VFDNaFqgbK8USg2PdiUW+lDvQ6ACFMtIH0WoMJpUmHqem6/9NOWaTUWlwfSl5/DkU38i7LTQXj+JPVs3UT9jIVX1jTTPPxmb5JA4tjfEogY7XxhJKp7nYTow6GS58PHX0bExpE9vXw+Fvh40ISi6MvAMsm3SpsBwq/BKL8LPO/z2up9yr9XKlv4ypHMn4yt8klpQMTmmYFNrkS4P8pEmut6O4Ne1wGCYkOahaQa+AevefpWcNOlzSzhy+XJ8lUTpRQr/wPXivQhDGmBBoq6cqVXL6B/YQc96j4HCIDI6kTFakTX1MNuspiwsEJqH8V+c0r1jb9MO3TdGj/CoJPH/KPx3vYdEF37QrNONIJEJhY+JMbKaf4874/u+Utl62ufUNZ+4mGUzK0joEWKaiykiKN3H1F3GmCG2pQbIUEa757IhWyBva5x55lw8EUfPOtQkShAIrKJCZtOkdAdDCCKagaU8+vM+hZI401yPLA7JcJK861K9Yz0vvtlN2BTUV9fhZAYIxywee2o9Y8fVUlFi4TsOeUfR3p9i3tR6Xt+dQh8Ca/lSogkBfoAf2fsqpKTY55o0vCmG94ZUw0C2UXV8pXykpwhpg2xa9TBbNzxGy46dTB7fjNIG2bTFpbayCs9LE41aDKTy1JbH0cMOU8bNx07OZ8L+R4/gYuamHh9JKlJKlC9JF1z68yEu/tmtWPFKDCwaKiop+BLLDKYFlucivQA74kuPXhN8J0OprjEm305n0WRLyw5KIh4LlxzIutZd1FaOQ+jV6LqJbpkB8E0XFBybmmiaCu8pHn2xglxY46CFJ+H6xZHpiiJ4br//7Y3/29uPfD6Pbdsj0zvDCJC0hmGM8LL+H4kPzvXntZ1ZlcYjakYQwsXQdQw/w/23/IivffNKejyPvpxHSoU4KG5QFIpUUSGLvfT1p/G9Ippu8tSOdopobPItnuyGaDiKr1yqdBPlFVlsFkhmeri3cDv8aC1zZ+/PCy++yKWXXsrtt99OfX0NHz7meFa/+Dzbt+/k9/f+kcGBfqLREGef/Xl2tGxDKcWND72w11g4cB7UELi+h2BUK9VTCiFH0a3DV5BgciNAE0NM5YALZBgmvoTt69dwz83fp7FaJ2wZZN0eKqNldPanMUJRdu/swdJcDjhwHumBNL5uYygL5bqEQ3nC0UqWffYOlC+ZnVqxT1JxRYiwm6E69ybR3QN0Vzaxx4yjzBjFvI1tu7iORx+SQtEhm8+TyRVwcj4F10XaLgWthu2712JYFr2dGcqtKL27dzJm2jxKx4zFMCzMcAhNN1G4ICOYOBhqF5hTsAUIQghlj4pQC59isciD99/6f20ffgDig5NUXt3co3rDSdxCP3VJg0QojhAudZEofZ5PT97GxUCm83ThM0HvpVc2MknPBajSkI6SWaxIiGK2l829gyysqqYLn0tbK5iVDFFm6jR3vYLpuCzcfzbHHnYithEirASe4aP5Fp43OGQKZqFQxJUN0eQIu6eQy2GGQ3ztJ7fsizWRo72MYTi9pg3LXyqEkiPo2uGvV2IUXavrOkpquNKna9c21j9zMzta2onHImzbsIOmSdWEYxpdfSk8J48VKsPN9AYCzloEzSvimz62C5prU1Np8rELbkd6IRZ460bWBOBj0pB5itrubXT3VtDjlLArXkW+uYHyeCm+p3BdDz3rMpjLkyt65PI2XX1FOgay2BmfjJuiy0nTtmMzdWGLgUg5Az07mT1vGRYxLCuMbpkIzUDXfIRIItBxTB3ddzGkRNeKSBHei8lt4Ps+f7z3p/+7m++DFR+cnsozhSzfXTyLG394Ft16Awd++JPErRB9fbu59Evn8ubufi7+3nl0tQ/wwmP38pUf/R4tFmLt+jexdIFyPUzdJhq3aG5sol4N8nbHbibVjedHtW1ki4IQPk/u3MWHlsykZ087k5YcwTatlK+OfZWF+0/kL/kF5FZvwjAMtJCJ5SmEpXB8D11qKN8NVLVcG03JoQoEFApEYPoVsAhloEPrBRWMhxtwYlQg+qZwESKYAomhSY+SPkrqJAzJfY/cwMaNm8mks5QkyikqSVeqk97taZrHVJBzXXbt2s6iORPAKGLis2FDH4cftj87OgcpZvpwlMcfbziLsU2TWfLRj49wezzPIyuiNLRvBE8SMSDkOBjdHSyeOZ1OPTCYl4aFGyoiEhG8vKC3P0cxazCosvS6OZRjIxxBfe0khBCUCqgcPw8cDz2sEQpF8KTA9wRmKIRAIaRPyBsWlbLQ9BI8vAC34it8zQTr36On+p947+N9n1QW1MR4bt1W6iMaHz/0CL5z3vXsP388L6zdwH2/uZ5E2QAvPbsB3ZBUN81mSVMlmmXxYpsiEQmjGyX4dpZtG9eSMCSxZJySZBXtm7sZM01n584+aithvyllbNregvRMFjdFWFBMk/Vns+I5l3lLYrQ0l6IVCrR4Bh/78CK2t+5iY7vHtVdcx1XnfBRXusRiEZRrB3YZmoYm9r5vaygkmh5IEmgKdCmGGNUahu7jKTCUgSd8QI3Yc4R1we0//Bz5YgHhupQmBY4NCovxjRVBYrBMyvUSyhJxkqUhXlvTSSKhk6yKs7tnN309GSpKy4hHYyinC89OYYSsUe1Sy6TKVKQLikhsDLojCduKKl3npQce5sCzTqMoJUq6ZL0G8l4R0y8QVx4DYUFVeQ3RaDUhVRwhBnqeh2maI9OmjB4hYhkop4CuFCJmohgCAyoTXTPQNAPPk1gihG4KkIquUAT93+T7+5947+N9n1TGlyfZ3JnBkgnMSgOjT9BQX8NPTzmJFU++QXWijMlnnsvSmnK29gwyiMcr/S51roZj95FK5env28SW7R7Pvr6D71zybb7/s1/QEDXJv+hy4ocW0vPaM4imGZj5LOkiJCMmvqmjfEEkrrGnrxutZBzX/PVx/nLj53lka46PjG1mdlmBG5MgDB+LMEasFG3IatTzAuJgIGMgRsbMDFcyQiB0hefmCetl2E4beqQeoTR0KfGHOD9KKda9/ALtnXuoriqnuqYExy/Q1+VQdHK8/loPzROaSJQk2b5tF2PqK1i/aSs1Y2rQ8VAqRi7tUpYI09tvU1FTQseWPH39O4nEwiOjbc/zkEohXBezuYriYCe68ggpjVTXHgwrRNQ0Me1BGjUbJ+xCpYHvJ7CLeQp5k2LBg7wYYTe7rqLK10fQraIImp8namjIYoF+epGaDrqGJUxc18NzhzyJhgB6GmC6Dp7zrzsU/if+d+N9n1TO/eVPEU4BrWIcqdO/yWTfo80o8HxdA41zDuf4cXWQS3HMqefw9jN/YdkRB/Otcz/Fgx3j6U/lWDC+jv7wOGRdC6csmM5tt/6ey798Lk8+/heOXHoYa3f3o88+ga6uNDnXI5EwmTZpCrc89SoDpVPoe2slAy9upFpPcd0lV3DdH+5hYdNC7LnLWfKL2zno1HP45eNPcek5J9O1vZWI76EJga4HUkiuYyP0QDdXKIYasIA00RC0vvFnqkI+rW3bGLfo84QqGgOA2tCUqLW1lR07t9HdmUFKi6LMU8zoxONRTEMRiZUjfXhzzRZisRiFbJFJE+eyeUMXtWME4YRNLFzG2pd3M/vAWTy7soW6ahg/vhk5LISkB3orWb+URGYABlrQtDAID2FZlFQm2f7sWtr39LB/cxX9yRJiIZOQEFiaIipKiGsSMy4gHkD+h3tIwpcjCnJRPwGeB74E6WEly/GFwBca5hCSWBMmUkps3UD5AXzAFrU40v+/uQ3/E/9EvO8btQceeYAqZk0O/eTxvLb2BawxMyikuxDxKvRoBYPJRsoMiyXNCS4+6BBacg6VEZ1zb3iJieNM2jZsYf68GRQ6dyJjAq1QYPa8uax+7i+se/pxjjrja6R6u6kfU8Jbu3uZkFREpA16mITXzxbd5awTP8FPf3M3Dzz1NsXmxRx1+DzWPbWCyp4Wvnj4YvKmju1JQtEK3h7cypo3/szHj/8GsdJJ9PdliJeE6WjdSV3jeDylIXSNkBB0bXuVsgqLt5+9Gz+sURKbSMNBZ+MJRaY/C+QxUNxw+dfp7m2nrrEOt5Chpr6SXa0dxJMRvGIeJ29ixZO4XhqhW3hFm+zAIA11lVhxg0wqQ11Nku5UgbKyMnxPZ6Cnj0d/cR3hcBjHcdA0jfDG19i06mEmTa4m6QrS/T49+QhtGZ3HdueoPeOHNNTWMaEqPDJehUBqAYbsXDW1j4Xr8Ot7x96fH5FuGGpo761Fo5SP77tI30dKyUHLpv1vbLkPanxwpj+Dtvf+XuA7Ys6sOe9iI++rar/v68OwqGHpx2E8xLDvcgCIU1hWgNrc21h7xN5DG1bYH90XmgSpjeJfNKlGzMo86QGC7ZffDUJhej6u0JCGwBc6UdfH0f+O6r8mKGo6Yc8bYmDrTK9O8EZPPtDFBRiqfqJ+kbQIoxNUItqQWJWuRpnTFh62sEaewTvh9sM/3xzS380dO/Wf/XP83VAS0FzADKZ30gbNRCLR3//F+78rPjjTn/+/xfBhGP5f3POCwzY8YRlhKY8cIDGCXRnm5cCo/++wcLXjuEPWJBqRSGQff+bhjyPDYTEsaRmgdXUEvkag0+L5WHogHiWHPu9p4OnBxCksXRxh8C7cN8GhL3Fy2FqIRlmgLGrhtm9jaSyOi0bOdYmUVXHgmBLWbHybujFVWPlBVnQ7VKgivmGyW5oIEaja+b4e6LxIRmxJ9v5Zw+ELC/UeoT+HRbMEJr4Ng6l2KirrURJ0ofDlPydp8J94d/wnqbzHMawJMiJmrev7XAP2FqMOkoY2BMH3R5qmMKrqtjcK1zRNCoUirusSDoexLGvkAGh7H0jAHoLqakow3I3wkQgtcAtEFyNJzRMCIQXlyiEljAAn884iBYGmFHOam1jb1kMHYXpsQX3ZGF4vQENUI+sX6Mv4rN/Ui9Ir0TuyGDKAsbeSREqBLoJkpivwdSOQ0USgvUMxfx9FOyChe/zToUCKYIomhGDlyqdw8jny29vIV9cwrkaR6Ja8mUmjKnR2OnEKve3Uj2nkuOOOw/eDCda/03f4/8X4T1J5j+PvsWT3vvoMVzB7J5cgcQQw/KDCEO/6GoClS5eyatUqPM8nl8tRLBYJhyPEIlFQAlOIgHKkB6ZhuhZwk0cOqAqmTsN/9FHlesGiMWWs2jOAJtRIHbz3dcQTGg1Ri3l0k45pbLVNPKGxxwlweh2OpLos+f+x995xdlXl/v97rbXL6dN7kkkhlVBC700Q6YKoCChF7Fy/Vywoole96rUgCirqFeFy8YIoIBZUCL2GEkJLg/TMZJJMn9N3Wev3xz5n5kwSuegFX/CT5/Wa15k5Ze999uz17Kd8ns8Hu+BjTOU7GInQAbPCIitUI0qHmLAyzhmaiLZBCoSJaDV3JKEaT4W0wQtrp2denWlheOi+B0g3JCmVSliyRGhg+sEL0NuGeWTtKHvUDbJBC7JDdRw9r5H4gYtoa+ogX/CwLcmWLVuYNWvW37zvf2b7/83gwhvFxudodqif7DgnUhtiSykjykehqE1tJwm9G8ORRx4NUCEfgjDUlEpFHNfGdV1U3EW5Dm4sFs2n2DaO42DbdkQXaVnjbe7omCKOKMuEPLl5+K8uaq01FpqRcoknxmw2+wopwZIGlAFLoizDUKHE3OYMjoj4U2xlKLpx7jlhX27Zq42SE4u0fKMPo0QkSi/QuyzeTnD9Cvy/YcbGAEuWPMYPrr0Oa3QYpT0wARt7tjKo47y8cT3PD2epNz7rRuJsHAE12I/vSNoaWwm1j+eXKHllGlqayeZzrFixaiJ6e1NV+f7x9lak8hpb1VnU1jqqv1frK9XFWls3UVakC1TVYa5+trq9MAyZPXv2OP2jMSZivdcaISVSCWTN9nYULYPIGVVpKy3LwgjBFbu3cuCMRo674wWa6hvoGc5SVQaqftayIkcQACuKGpSNEhHvrUBFPLgVZrn1o1mSylAUBpQiZTx2v3c5H53ZREr4YIHWEifQhDLSL6o9xuox11q1rvRqLJfLsf6Z3xMGAYXRMr0dPrn1/TToEcqhYHjTC3gYFnR3kstZrNqeo0zAjGntrFy5kqXPrsAQIaQFit2nzyGhNLc/uZwj1z7IPoefQbqu5a278SvYW07lNbZdpT/jXQzbHncste+v7fpEv0NVzycSIhO87W1v4/5775nkrKJUqjoSMGG1Ec6uuilVlnq04Tfrt/P45gEKwqY4UqjIjJnx7Y2nX9KgBExrb2HzwEiFxFvR6kqapOalskaZgJiTQHsBUkRzUhifkp3kmo0FXHx86SBkiJGS+W2trOjtx4QhWptJx1+tJb1a0iUD5HNjvHDfDcTiNg3pFto7HGIGCrkBsmGRxqZ2bCvJ0mceYf3qTaxa+QKrVq3BmJAbtMZxHHK5HLfe8ks2blyLsB0ee3klR+wxl8cffIAjdj+TRLoOv1zAjSVe1XH9M9pbDvd1skmSplXmt6rURg3Bc9XUTlFGNUWJHh966CFu+tXN/Nd11++UFtU6jGoXqbqf6k/tMVVlQhCK5wuaW0dCRIXXJRAKof1KJ0oilYkiEinRlsP2wQEsAY6SWFLxvb2mccv+07GUg1I2eaPxbJdWV2LLgO6UE0mKqKiorCyBFBFtwMrtw7hEPDIOolKLmWBim5jc1jjBrgu10UAD/GnxC3zson9hsHeMwXWDeFYz67f0E5YNnlckVd/EaL5IQwL2WLAnDz9yPz1bekkkIJ2uIxlPoKTm+GMP58XVq5nZ1UWpmEfFXdat3shLy19k932PJZcrUPIDtm7dOn7+/2FW/bIF3tAp2FuRymtsk8TCaqw2HamdWq6ljaymJxOOgvG0yXVdtA659NJLd0oVqlFLbVq1q/2Pp1oVByYJKdZQWhqjsRB4yiFmPBAuQiikFaU6Umo8y8E2hoTQ5C3Jh5/dRCQhaDBSoSot8iEspA19vsaShlAajHaQoURYIUILjDZ4dgzXL+FLBysIx0caJqVEwmLmtJZdn2+t+emvHuW+xwYYaD2RrP80QeiTzg0R5AZYtxnSCYUfwoypHdh2HQHbuOq732Nt/xArlzxM+9SZbOjZyOZ1LzNvj0V0d7biO3He/d5zGc1luefeBymX8/i+wXKiCCqTybBmzRp22223v/9i+VtNVFrv8Uid8o06DvVWpPI6WLUYWo1IasFwtQXbXaUpERN/BA5TwkKimDt3bgUMJ9i+fTs33njjpG292hRhx/dJo9FGAiaaFq4OFwpDaEXDhsoSoKKiakcmgQNoS1K0YigJoZKEkkiaVVlIS6FsC2kJEspHKYElLVIyBCXB0kgJUlgoBJYShLbFNxa2sihdwdbUpELGRIXcl3u3Tjp2349mgZ54/EnuXjJMNgxJGIvHXhiidd+3M+LZzJs1m4bYGGZoDZmWFhzXIlcYpEEHrN2eI+7GWDu4nXlz5iPjFoURn4GtAySbulmwfW1RQgAAIABJREFUYD88X5FUjZxw/InMnTufIPDwSmVMqCn7Hs3NzTz77LOT6CNeT8sLjQgDyuKNPbLwVqTyGlvVgexIxFyNHmpxJ7XPVyd7hRBIa+I5oSQbNmxCSgutA4QQnHPOOeNFXN+fQN7W1iD+Gjq1FiuTjicYLvlEt8DooZoaKSkxlmRGWyObBkdRUrO96COVRRwP34qcpjJghEQqiaw6pkqENa2xgZeH8khL4uPSgGbIl2h0NHgpDdIXKGkx4pXJKBEVhMMQoye+05yOJlb1DUw6z7YdzQil60M+clqGdX099GzdTu+zOb79vZ9w5ZU/4NCDp2BZCul4yNES99z/MPsdfRjX3bqBlmZ46qVB2poauPkxm+E1Kzj6zE+TZj3/s3gY/+7HcCwH29e88+BnOOaYY4jFYoRhSKFQIJaIgzZ0d3ePo59fbxa4MSFJFjzctMCT/I0aif84e8upvMa2K4eyK1BXLWkTTE5PqqaUwvM8bDvSGVbKBkKmdHUxODRMNptFiCo7XO3+JFJOlvqobdNW3xdWi7w1AUwU+UTPKQxrB4epswMCowikwRIhdQ0NDOVKKAGWMlTlW4UQqMpfodBkB0exLYeQyEmUtEFbFlboYwwoowhliG8MV64fw9eCpPTJaZvAGJARreZLvUPjtaXx8wysXHY3L67o4z+uuJKhoTF8A02tXZzz0S+w+Ml+1qz8DW1tbbS1djF9aieZ7rn0bitw3KHNFLIl1m7eTCKd5ux3KPoLH+eFdQHpVIaGQpJ4PM7Dd32Lg3efTkNC86tf3ctNN93EfffdhzEGv+wRj8cnQQiqoxS7sjIhbllFKYsHJKBkymjhksCANPheCctJIKiKv1kMSE0dArfg01FyYNN27vjCZezz5xtpw8fyyhScGGnfpmT7xIzGExIntAkUBEDsVVy3r6W95VReY9tVx6IWGVv7ei0OpPp8EASTnJFt20AlZZAC39ds7unh5pt/xXvf+96J6KYGyRs5qKiwuauibvV48oVCVEA1IDBoQ03KBigLh4CicOhKu2wvhUgBY9kslhXB7aUIkLv43gpFgMYSIIVCCI1EskdLHRu2jVBAI6tjXWFIEKmTUMAlYQpkRQyMQuFjpNlBXA38fBkn1Uxyyii/vOXHrOvtxcoH9G7cwr0P3sL8Qz7Ms8NzMUMGZ20B88i66ByEkbOeN7WZF3uamatCvvOVq/F3P4OFTQFbB0dZNZBG61Fa53+MdeU8qUaPI47w+frXvx5NUJfL486k9n/7SmZQmD+tYHC4RHHJGqZecgJiXpyhFctxpk0hKHtcdP55XHPtf/LHP/2B0087lXimjtaSDcN90DydI3/fx8hYO9a7r2bppmegqQOWrSHZ3MTYbrvjUGbRD04hHpZpa53NbR+4Fnvczf/j7K2aymtsOzqMqtUu+h2xJLW1F8uyUCpa1LGYg5ST6zC27aCUxdnvO4v5s2dPwsVMPO66HauEQmKBlkgsjLCwTBS663HHFHWclJTUqRBtOUgh6M+XWJQS5GIJjO1g4+MIgyUVthS4SuJUHmNCEBfgWy5OpR7jIPFjcY7sX8clmTC6nanop4KFQxGdk6KTjGoxxic0ctL3g2ieakvfKsLAY+a0brLDecp9w1jCYvbuMzjz9KOY3bGaL78nxfWf3ZNvnF2Ps+H7nH90Aws6BaEu4CiPpvhWioMjfOu7n+ejBxu2rXuIxmmdBKUi7zpgCvPrH+aafz+Mjjmns2LFKtxkIpowT9UjpEXZ0xgs8r6PFYsRBH+9tiIBcdwCmh/cwtShgHzvZlxCYq1pRga3c+cfbuMdJx7LsiX3cfYF5+NkmkDEWDljX9atuJMn26aRXuMzb+QzfH2P83lg/9N4eso7KHS4yI0jpK0sS0ceY5/2JqY0NSHMMGddfx5nfPd9f9d1/H+xtyKV18GqqU2tbnHta7XP1dY4JlIVhTF6PGqp4liq9QqEYErXVL7zne9y0mmnVsshNV3GnZ9RwibUYZTaVBxaiCAlAvJYUXFUghQSR/ho4VJAYBFB+0PL4ZkyPLdAcOhqhZIKZcIIo68UoiIpYiHwlcI1AUJHM0jJMKQgJanA48lUOz3lAEWIkQZjxPgogZQWofHRIcSMpiA10uwcAfT29hL6HqEX4uWK9Pf00NbUgp2Ks2nTBtobmylIGPKGaCqm6Ghr45orr6ZUKuEUt/PhE+fzs2v/h19857uUy0djApuOrk6OOO4kgiBgxb2XUpfbnyP23ItHb7qVsFhGlfO8+MRDZHtWUrYUbqqVocFhGhsbUa5EelnauuYze+EBWNau7tUahMQ/aiH2HY+Q/Msw7O3S3DyFsEnTnKrjoYef5aX4Gg469kysZBwMzN/6Ii8uf5G91r2Lq/5wGZ/94RrW26dy9Gf2Zv5nv0ZfXx+J4zsIfSgtz9DTv5FOv4u6WSm+8s4fU5+t+z9cyX+fveVUXmOr7eLUPletmdQ6k10NHULkcCIw3MR2x2suFafQ27eFU047LYK5R+FF5EbGN1N1ULvoMFkKqYOopawtqERDRghiukzJSWJX8TXSoITERqO0pEvE+V1zDzcXU/yxbNHuWOR8H6RCGU0CzZhlocOoaxTXIaG0ItKpIOTlYkBYKcIiIo1orSQiBClC0q5ksGwIAoMwKppONjt0O/z8uE6ybSs6OqYS1Lmkyoau9g429W/Fshz6R4dpSqSRPqQSCRCG2XN2I51J8cELz6N35U1kBx22D29ne7GfQmkGTz75JC1aUHIM+a0DBJagbkYndiLO0EvLSHck0WRAh0glKBTzpEQS3yuxte9JdttrPrDzQnZCQ+9dS4m1NNN0wVFs27aG1E/uIPmFUxFKceSpJ/PAAw+waVsvyomiTQQQahYuXAihJnPHC1y79kX0Vc8Q/8qXCIKApqYmAIYMvG23dq5ekuf4ky7DaSlRKvdAIs1b6c+b3Ko59o7P7Qq7UhvS177HsixmzpyJlFYlUlEVYNgEKM4YQyqTrmxDIMRECiWJHIySldkaM7muUn0MjUQLSaMdvd5sScq2ixE6AryNO0gQSCxCbgss5rbP4MJ6eHhBE9sqx+6gsZVFWVm4JsAVgnl16Wi6WUURj1TgGIOURDB/EXH0Ru13sAkZDiLn6VkONhrDLtqnpkw0yhACkpgbZ3v/Vkq+R8x1iQtBuZQjrmy626bi2tHoQ7GYp6WlCd8v09Fcx2PPZBkqjpKO99PW9jY++MEPcuWVV9K13yIGLZ9YUx357dspDG1m791nkrMEU2cfRkf7VMIwxJZxHBXDYpR8toe29v0xeteRQagUDV0NZPbrYsVe4F54OKtTRfLCj76HVPzb977Ddb+8CctSYHTkUKWFDiO53JZfP0XDPu+gr2sv3I9eimVZ48Xh1hBKbdNZ0HYct6/4T6674xrq3bmU1T+m3V1rb5E0vcZ25GFHviLKsvraJGGxmueA8XRnx9+jN1XeS4gXBhxz+JGsWbMm6kQIgAjnEhp/EtxdYk0QQBmNEvD4xVdgBGgkKe0TOG6EeFU2yjKgGK/xCGmBLYghWLGwiftWr6Al47B3yzS+unmIB0O3EnFFFJAqDPGkIkDg6RAjJH6osQ2MhYZAG/wwmkPSviYhNMOBJPSD6Pv6EAt9ctpgiBxQ/pR5BEHAts0v4DgxhoeHcV0bIRRPL3+WWc1dhFKztW87udBj3oxZhEGJ1rYuPM/D8zxcN04ul8OtT5IdHSNZ6uHep0YQDQF33nIvP/rRjzj/vHP4+r9/kdV9vcxu62DL+jVYCYdMMoOUFsWCRyadIJsfiGRLSmOccOYllMICqWQcV+7cBfKNxi4bSjFFzNcgDWUMbigxTkiITbkckHStyrUAxaIhmRB8/evf5Qtf+izDgEOJjI5R9kdx3QkHZogK3Z6A4eFeGhracDyJ54Dz6mKH1wxK96aOVDQWmXLICV/+TwIJbiDxpYU0/8vXMnLip2LjnRkdiXxZQmIJgVVpk+6MUa04DmNFPztYLfhtVx2fWtDajilTXV0dLW1t405HmRCNjCQrJRHPrYC0dLjkXz4HSkcANCK9ZmMMStiAQEqFrPybx4u6Ufkk6gYZqMPHs2xiBAhhQAQ7HJeFkAY3DLGEZqOQiCkzWDwQsLDXcDdJlIpmg2xloSyBsisFZwSWVAgTObeAAAtT+RsUglsXdZA1AkGAEhGplJCaQPsTg8EVx/vkk09SKIUMDg5XnJigVCoxd+YcHl63nAI+/YURBnJZEokEjU1t+GUPy7KIx+MIpUjX1REWAoJiQFGWaJ3aRGdTE1//8r8ytH09P/zBt4nHbKbE08QbU+StIjO6GigMrEKXt+H5Ee2EDlwCrQmsegaHtuIXS6xZuTa6OYQQkMcwAoFGiiIoRYwx8FdAMIKb3Ubpnm8x8scvYekytmtx0KEn4wGDA2McdPwZ7LXnMfz5ziU888xKUh6cddonKAbgqgR4UKpciiIAQnACaEt3YWPhOX04WqI1UW9ZR93s19ve1DUVX0LZDliXixNIiSRE4RMK+xXdrpykbFsBLlVqD/Z4kc1AZahvYix/4lOWZYGR0YCgsdA7YD2qtmPLccdUaFep0dDgCJd89jNc+d0rQBgCK44TlgnQzLLHOKquwGimjdtfHKCUH8QEAssoNEEl8qk4SVOpw8B4gbaacoSmKmpmyGuFUYISNq4xmEp9RUkZORl05IiURCE4efUQjTokjLWSCYtYUqCExDKRU8tIxZDQqDDEyGjcIBQCxxhK2GgRybjmbZtf797ABY9vQAiFNJKwQlYlESAU1MD2tda0tLSQdn1GR308z6Ouvh3bDYmnU7ynfQaukyJmNbOxbwV9fX04jkNTYz1l3yOXy9HW0QVAIhGnWCzw7MuCrUMvMXdKlG6WSmXKhTJDw/20trSR3z5K2cqgtUfXvEOZv/tBDG/bzGguT3ZgOR3db+Phv/yMl15sZlpnO6lEQ6ROYEmcIEneAuuOmbgqyUi8nvp8gbxxSPoa4hlEYS0N5X60/DKOl+c7V/ycRQeeRlMyg7SSBP4A8XSGcz/0GZpbFnD7rb+ISLSEDRY8s3yAQ1wPb7dWKiw6hEgcDY7fReAWOevSB/jet0+gGbDKPrivrzb1m9qpACgKdGamcObnf8BN/3YJKYpEXGd/3a1UBaoty0LIyQA1U5N2VF7CGD1OOaCUqoCdQm759a846cTTSKdT5IOdR/hrcSPVv3dE1NbOuUSayQZZ5YcVGghxwhJllWKe7OeiuU10NWZ4fE0f/zptmP5tL4MwhKqM1BYgxrWFosgkUj+s7gsAWdFlrvCkBFJFDkEKfGXRKA1ZEX1OCIHGYFcUE7UAVxu0jBZ+vTF4RiKFwVISLSVlHeIg8JSK7tKIqKVamTdyTOSo7q8foYMGiuPE2VDN9IwxFRG2Gn4XCa5dZmRkhLgbY2BoDEwv02cfQNHzKYz0IOslu82dy+w587FkpDk0ajSxco5p05OEwkKEHkIWqGuZQveMvRGmTLIuQbYICIUTltECYjGbIIRFocCSGs/30Vrz0tp1HHDIcYQz53Hnr76PE0sTenmef24pzR3T6J65gDIRSbAdwKp8gT03babeBGxZ3MJiZw/OtlxK71iKPfcTcMy7kYECleNjF55G4CbRtstNN1zLy5v7uPgTHyEsBZSGX+Le3y1l7uyFvLxumMMObecXt97F2LQZ/P7a5wgKW5m/YDpz9tqT+594is//6zswxNkS38yZX3qC5qFN/Pnqd/3Na+xvtTe1U4mHASWZYd9pRa7vOxQRA6HjKKLBNInGUhK0h6UM0opTAtzQp38kT0NTPUVgLOvRGLOwdBFTc0qMkRWxdRMVQk3U4pRSgFGce/b78MplQr9A0nIAMa6XLORkp1FrtTiV2qKuENFMi7RtpPaxYi7JQp6huEM2V+L9X/kpux1yMGedej6/OlTw9JODvNAzBKUCJuNGvCahi1FFpFCYiIU2ijZqQilZKbtKKbGCgGA8sjNIo8mGEltAaAxREgUegjgaIy0wIXUSghDGnDhJU0SIqI4QFxpfCgQCKwBPSVSocUyZQNi4vqYoBDd0+Oxe3820pVvxbQfhR4AyS0BJAEKRjCmKhTLjXHRGoD2PdLqOYj6HQCPDkOxQH26mlbircNxk5WRCWCHZ/u6v1vAf53ezZnCE+W6CMiVkagqxoMAXfvMsnzx1NoQlHJMmII90DJ+68XlmpeL8yzv3RAqDNgLLcpBSsseiQ7CdGMNbt9LeXEemcyED2zaRqWuhubERI8ElwtE7wJ7nbSUEtgKJ+V/mxOZ5bH30Pprqmokd8+UayKvL8pWPsez+tXz6i5/k0JPOQgUlmlzDtlKZvp7fVe6VminTA0TQS52/kfSCWXx8USez5x6NG49hgD13fwcf+NyDrH/2CbKzP0eX+yy9ocvPHi4z4gvU6FP865kHYr0OYP83d01FAEbyvlNOwEokmPvp24gHwwgZ4CiwlIz4T90YWHFGiwHX3PBbtLLZPpxlrGAYGy3z1OOPgAkplf3xgl4QBARBMD6TAxBIh7GSphhI1mzayoOPPc3LG/sw9mRujV0hanespdTOCEkJxoQYHeA4DjKMGOj3aHA4d3qBk8rbuOGiD/DoD7/Crd/6FIvv+jmpyx4gNJoTTzqFxq7p2MZBSwthBQgTizo+WiBRoHdd18FoQmWTEBq3JiU0QhMIiWfZPLdfB1+dFiemNWWhiPkeBsmwFhSkQmpNMjC4RoMUKKOxRSSIpoUm4/m0yABPxSlYNr/es4OftBZY1NLJQc/1VFrVlajIQMKxcXRAKASlsj8+Q1A9b8VilsAr43keiUSCpimzSTa2v+Jg5UGdHoWcYrd0gny8ET/WhgT+54+LufycvXDkZFSzJyy+/4Ej2DpU2GlbE4hlQ2v7NA5827vI9q+jNDyE1gW88tguj0FpaAeWNh3Kez/xFc787SMUZ5xAeQcMfYDFnx66i09+9nPM6m5n/30PIJ8dY895UyYF38lkiq3by1xyyaeYMWNPHn700XGqUgFMlaNc9p5DiM05jC9N+xOXnt2O3vhD+nqe46PHxbj4zMOxXqfl/6ZyKlXWMt/3KxcAGCnZc4pNd9rQ1jEVWxDhKoRm/fr1PPHUUoazRe6+9wGWPfc8nV1TWf7SRmbNmEpYypKyDEcfdhCeVxoXRa/uCxhPd8IwpL9/EN/3sS2Y3t3FrFmzGBkZ4emnl3LllVfuTDnwVwrGk+srUbyvpODUk06OsCYWPPiXP1NS7Wwux3jbwiTBk1dwYHIFpf5RHv/cO/n9lZ8l78ZprW9kaEsfe2x9Aj02RFSs3RXKlpp91sz/GMgaQSo+ccequhdLw8KntnBacwO/bx3hnj1ayARljBQ4WoPQdFqKVgs8I8gou3K+PExFZfHr/np6jIsxhn/brY6/DA2QHTVctGQ1/U6KUAhUpY5SrWH5IirkFjHoSqtca40Jwdc2QkFoAgrFMn3b+rGUIQzylIyJzqexJkWH+x04BzedpFhWhOUiW3q3M+LleOcJb8fCUDYFXOkg7TEwMQLj0ts7zLSO+KQ0tdqJcxwHERSRBBQKkK7rxE2m8LwCTU3NeLvoghck3HvJ2czumMrvTj+EEw87jqZD303IZCekgfd96D00drZyxN6z2bZpFT0bl3HfXb+d9L5UMsNvbv899//ljyxevJhz3n8uyrai/oEBk6zjgP085ie3cePwYVzzhyxNjcfxlXcfRJ2GmAbC1ydRedO0lIUQrF69mgULFoy3RrUOwSiKJcN/v1zgU3vZjJVdEtJHiTKrNmxh9vw5qDAg9D3sWIJRA3IsS7mYpSGdxDcm0vMlkrhQldMxMjJCY2MjiUSCQqFAsVjE90q0tES8HlUBrlKpFNUmbJdUKsUBh7xtfNGOpzaiJgqogembSmGzUjggbjlMmz6dDT2b2H+v/Ug2NWAV8+S8Eoe8+N9I5VM0KRxGKIR1GN/DzD2EpU88guM2kG3qpNfqRAsNenKdX+zQ6ZIGHvn4t0AY9s+4DAPrCyHKlihLYEmBZUvi2mPv1gZ+PauO57Zsxnck8UBzX9tMfrNmkN/ObWI78IU1/dTZChGLlAsH8iVubnPZnkjz/rUDaF8TGoEtNIOBwPYDhoWE0FDWPnY5JAg1cdsh8Hz++4ApnPPoJnJ+SCmIoojcKfPo295POmGxrfdlXlq9FmMM3d3TxiPKtvapOIkUjp0YdwgJ4TFInLvuX8kpR+3OGVfcy22XH8TL60Nm1Ze54PLf8T8/eC+mnOS2Pz3Ku995GPctfZnV28b42Al7j5+zspdjtL+frds2k4orpHIrBWzNSN96itkcLdNmseCgk3fRLYSxNTeSXvIlCu96nqTIUIhpEoTAROHUNxCKIr29o8xqbIK4oFQs4sbTTIiw1NysQkD5+KHAVtZ4UzIQAValK3ncKZ9nnz3q+fY3LoXQw9hVsXtdqXZFX/GvLsK/0d7wTuXqH37PNNc3MFIYo75lOp3trYjQIxWP0TVlGqVSidtuu41TTz2VtrY2XNeNFnvBZ1QVaJD1YHxs2x53BEZMtFdVpUiYzWajv1V0bqvRUBVcFAQByWTd+GsmDNBaMzw8TCwWQypNNpvlrPd/fFKdRJtgPDoIjUIYn6OLL7Jw9jR+1utS8h20NJz49oN57A+LeXjJLZz2vsv5zhVX0N7ZyfDwKMtWryJ27XsIggCvEF1AYRiCacCJeSxbP8pn717JhR/5fxRRhKqMCt2dyKR3HM2/9+PfIgY8fvJcbnr0Ba7JxbGUIC5CLAWhbWNshbQs0pkEhaLgZLGVB2QjDSJAIxG2Q50JkEYjlUagOD2l+EBTmgc2rufGfIINrktOKKwgJC9A+T55oygZMKFGBB7K8yloQcJxIPC56/BZnPvoBlYM5iuOXjN82h4899xzTJ85A6SkMDbK4GAvmVQCSzmMjA7hlQtIA11Tp7Np3RqGevoYNgEtThJR8KmfP5Wu7jmMjQ4ihGLL9hdob5xDbmSQRCKF1pp43CWXy7Fy22amdnTij+RIpTJYUoMW5HNFnJhLOp0mFoux4fkldM3fn+HRMUK/xD4HvR0hBjBENyARBhEo0IeBpe8hc+CvcQxAmaJ0sUODrIAADZDLlRjY3o9SFsZouqd3ECCxDFHvWFsQ5th49694edNWjj37/ZDsnvA1AhA+WQRpoISFDXhhmTgugQIr0pNjSAU0lkKIua+ZU3nDF2ovvvjj+MLQW0xw6zVXc8+df+Zb3/46o6PD/PqWm1iyZAn77rsvN//yepRS5PN5hBBc+q1/54Hv/4nHn38IkUwwffp09t57b7q7uxnMDlfkLWIkLIdCocD+++9PNpvF80vARI5dLPnjTiHw82Sz2Qgijhc5F1FmcHiAoOiP88/WFmClsMYdi0CANDzhTuMEK8eNRzSwbsZhfPXa+7j7L3dTTCahVIelDFd9/1u8693n0NE1haZknN6L7sT785W0bniMoDhM1jSh9RhGw1hdN8/+9qd4OCB9HO0QiEg0S8pKnr1D2gMQD0OUCTjhnnUcObUbk92O1D7KsigIRcwYtJEEGuQjjyL23YcHdB1aCLQBLQWh0JSNwDbQUt/MttFR/mCSbNrYx+Xd3Vy+KY8JQK3dQHzWFPK+oSgUGrCCCLIfaAiEwgk8pHIYLkn2X7yOessiQBAiEDVjDlprXFuRjKcoZ1oo5gfIpF0SiQReuYBt22zcuJGBjT1kOhpwUPStWs/8ow6hzo3Tu/ElEBZeGboTm7h7SY6j959PqA3lchHHsSKmPQzrNm1kz47pJFJJlDQUix7GFIjH45FigWVRLpYYfHkZgVcmbJ4TnWO/BWFBKAKkshBsJPfke6hnG6Xf1eGceifIGSxbrdh3bjuCAJCMDufoHxwknaojVywhPa9CRB5ZiIXyfK449zgu2F9yZHMnW699lsZP34qNRuADAWMkSQB5A0nhs+RDX+agiy+COZ2IuA2WD9ks8Z/dyshnPkT9a7hm3/CRymgZE9gFPv3vDzLy9A1s3LyB39zxG7qmduJ7IWEYRqhPHXUPtm/fTn19Pd+87ml+EYzR9scf8L7jjmf58uUMDQ2RyWQIyjnmzJlDY2MjWkZsameccQZTp07F98uMjo6O0y76vj+OaC3nsvi+Hw2mJZJkMhlyuRwzZsygfUo0MXzMMScCE2kORGRLCI0UHh5JpAkJjOJT7f0cuP8MuvY4kGDWPhx3weV8/IP/j3sW30ZDChbtsR+NrXW899wLue+Jl5jaPoVRK6Rn6RMsf/hByi8vZ9/Cs9x2zr2o6y9kMN2Blg4eAYgoNRQ71HVqAXlPfPjfGTPRzM7UOBQ8n7wTQ0oLSxmSBCTCkIH6ZqY8ej/9Rx5FXFR4di3F3MW3U9y8mbIUpKZ3YxExySVsgWs7bC0VAQVr1mC1NrPu5PcRajBaUzQCWQ5xgoB+yyHmeVilMgnbYosH0vdpci0256ORAUuH5E+JtJQ3bF6Da7uMjIyANqSSimS6jsLYKAODw8Rci3Q6zcjazQxs6EFObWbeHntRLBYZHhslm81Tn06xauMWmvU6WjryNM56L/5IYfzcbN++nY6uqZR9j8Dz0UHA2NgQdZkMBlmh71SVyBhKpRJYNl3du2MrC816Xt7YxpzuEqJ/KYPPfJMmZxN4rRSdPPFcE1iS33T8F2fsORVMlNKPDOdIpdNsH8rhxlMM9a2nqbmeh357M3+44XoCETA2XMCVQ3zukBj5QCKTca65L6TJiW6SY6UcP3nkETZ+84dsvv0vHJbqxjQaNmT7mCbqGInFWCY8jl18A32yjo5QRkW918je8JGKkqDCBIvatvFEg8s+nXvT1dUB2uDYNtiVfNREj1O60/zhD3/idxuG2a+zk30PPJwnn36cgw46iHw+Ty6Xo7N5L5qaGojFbRJKc9ii3RnuWceKpx6FVIJEIoFt20h9sNKiAAAW10lEQVTpI4kkRnv71uGV0liWxamnnsqtt9/G4OAgn/nMZ2huaiYfsRtOigjGIfJSIqRAaxfLRG+0TMCV/Wk+9+IW4m0bia15ivee8zEOO/ggLvjwe/jQ8SfhNa3llM9dSxhKjjhwr+iCL/lkOttYu/151pz0Kfrm7MPceJJnpy5i9tR2Vi9/EUsEeCgkBlnpJu94PMYYtCACDBrwN/Yy2NXNrJRLX97D1YKCFcMJ8qighNQGQ4gMQxIhpH/4DZKDW6kPK7yyq5+LaCgxKBShMXTJCG5upEGulQyu38Dw0acjZs/FIKn3iuSkYcy2EGXNO5Oj3BHWERqBIaSnYNht5eMMZZoY65w5fk14xTEcEyNuRWqHbrKDeDxFLNZIqnEK5ZLP2lXL6Xv+eboO2o8pne0MDw8ThiHnn/9xyl6AFJVhznicQ/fdj7nz/8zDDz/O9759OaV8lrqmRgwhsVgcK5UmPzqKUi7KilEsFgGNH0pGcjk6WlpwnBjJdBq7EhkabwaX/8elnL5XB2dP/wrOcgdvD4OTmo6d62PTUyXav/YSZwQllASIGgJe2M/tT/Twte/dgjeY49x3788H3nkws+fOomdjH531LomYoXdLiUusj7L+pfs5/Z0fYvA3l7LSLfHLm29n9wP2AaHo/ubX6P7m1wgosOb4s+jIOXzzkFPo2qOdCy88Hm0SdES7fk3tDR+pZLOjBip1DCHHOUcATC2MVUwUJqWUPLtiHZ/7ync5c69Oyk0zmTlzJr/97W/xfZ/O5ga++tWvYPBpqm/kkk99mssuu4xkMkm2MEQqlWLdunWE1POhiy5Gh4aFe87mx1d9A8+L9lMsl0gmk0gZoWqtSufo2HecvtPEcYRqjaKd8W5CGOCpBI4axhQbuOC8MznyxLfTPvo8rQeciikFYCs8YbBNjfBYKNBSEnpFiMVwsjmu+v43eTJ9PLkHr0HqLAWTjGQwjBlvJ8NEB6NaT3r4g/9GEZu5yx8nkIJNCw9EKcl/7dNGe0uaixYvp6RcBjIZ5j5yH/2HH0647BkaS2W6H/8tx3/pC4gwKsCGUhNBcyRaRL+HleFGYyLndtNV17D14FNQZR+5374s2W8KjWGZ57dtoqWlm70e6aFoJMKL6lWeNuy24kmGMo1kO2aSPy2KVB595AGmdjYCgliqBduNIRHYtk3Z95ASenv7yI8NUZ9JIKQhnytSX1+Pbdt84Ytf4+mly6LzKQzStijkyhx0yL5888ufxvd9LKWwnRhhaCiVSti2jWVZ+H6kaf3wo89wzvnvp1T2yPb3RBAEYzF7/t6VVGWMgAwBeWLlJKz6IQ8/eAfC8imrQ9lX/YLMOx9C1s0br9MaYxjp2cr64QJrt/QwvT2JW5ZMm9ONTDdgdBHpWey/156ctfd8lq/4E+5YE7IxS8t+p/OZ736b9uZOfHagmswXWLrvnqQ/+23O+/WdHLvfHA7f0s9R138LZ6JI/M8TqWzZHDF2hWGIEdHhShnJUY6OZlFK0dTUxMxZU8c/E4Yh09vquP7q/2Dtxl5u/MXPeeLRh2hoaODtxxzLc8uW8aUvfYnOrlYa6lvoHxrmQx/9GIcddhiJuD3utHq3jXHEEYcghGLK1Bbuvvtujj32WAYHB1m67Bl+9KMfcccdd4w7FillRAAd7qxQOIHErQDfCLECg9YWoTPK9f/1S27/72uYKfNc9+fZ+A0LsBHE/DKhNeFUhDRIAdpxIzSwm6A5aTNjyee5/FPnUp5/Ckd9/ue0DyzHRFRu0cRBdYI5Yp2ONHtWPhO1VCsAv8TmtdhS8IUXl7Lskvfy8z3TNBmDam/lPY8I0JEGstSRovo7pkzlp7fczIUnnIojBcO+RzwIx9vAKcsmp+B3DzzIcLFAwvOJFz3QAcGKFbx9+fO8vdnlGyccyUHf/zXBPgdTxMIVeme6gxo79LCjWPPSUlwnRTyZwi97BCaC+lW1lYYGBpk/fz7FXD8jA/24roNXLjA8lOf440/lsxefxNVX3c6WrVnOOfMApk+fjnFylC2NN1rGcRzKpSxe4JNMphkcGCKVjlNfX89di+/jvA9ejDGCRCzOmO4hEU/S3j2XEI2qzmlpsEiCm4eWejq7YiRsQ1LdSwYFqVnk7JAUExCATFcd3SmXzo4WQs9QLOYR2GQsPyrQ2i7Pr13N43fcxP4vHsgD932TmFzEQMGjIdOECCsOpSb6MOv76NxtN8S6x7lndA3JVVlefHZTrUN5Te0N71Sa2zuAyjxNEF1otm3T3toyiRy5Wvp23ahd5suAVr9AR/1sDvnB17Btm2w2SyaT4azTTyEMy9iOhRcEfODcd5HP54nH4wQ6HO+SKFXGaIcwMAQ6j201AtDW1saJJ57ICSecQLlcBsBYMYqVKGZHCD4wedIYCHBB5cDYOEFI4PiMCIfV0ubEsy5k9+5Z/Md/3oDvxnFqP1voZdN9t9O56BBE194UnYD/+tNfaG5u5YyrniSjF3PY8Eouv20J5114wSR5mB0jFkmkvSyEwGhJIjtKmKrDMgG73/UCn2uEA9vjfOAlj7gOSWfzDCPQUiAqrPfSQCaToTPQPPLBj7HPH39LSQgePf+DHH7BedyVSTJYyiGMwQ4DrLCI0AprbJSShj+M5Vhy9a/JC0F6xfN0FXKsW3hAFIWKGtqpHe6j+aLFwNAgdc2dKKXGi+RKSERF5lU6LmMFj0wmg51qRQhDz9aXiSV6+dgnfscHz96NP921hTp7kM3rtjKrey+W3f8gBxxyBPl8npibwMJQKBTIZDKMjg1hu3GGs9GAYhBEmCnLshgcHKS9WyK0BgkKGyMhxEcTx+nYh1nhFZx7x7n8+ICbyM04mrhrk6q8v2pKJ3CDEkPbN+MLwdwZM1BuHAOUJcRMgA0cecrZbBj9BO849xRWbFmPOepihFOJ4AkQNUs7mNNO+zXXseyCi9i2eYz2wGPqNy+mDLi89vaGT39Ghvv/6gFWF8mOXY1am5iBmbzYq/a3fP9Xs7+3n3o27BCpGGPQJpi0L1MRHDciKuJGU9MGW2hsy1DvQiIW49bbf4eJ1yPDIvdfdjpHv/+TDPgO0tPE+9eTTaRxHYti/zYeeWIpS1atZ3O2TGjb5FU7gVIoLbGkRovIIUsrkhB5cd/jx7+X1ppQ2pRSaVL5EXoWHcz0ZU9gpI1jfEKlsDCEIoLidz72R6766dX8569/xb+cdS6ZRBKtJM+ffAbpcond7voDLrAtV2SwkOWGO3/Pcw89xdZ9on1qCSKs4nWikYqBWJJMsYgVemyYtz+eFMxc8TSWBBFoXvj8+yf930qlEl4QUTxU01JLKsrlMlprnnvuOYaGhjjllFMmvmMYsmrVKmbPns0Xv/hFGhsbueyyyyot+oge4pqfXcWq557l59fdSGigXC6zePGfWffyKjb19PLRj/0/fvzjH2JMSDpdh9Blrrzqmle8dkwIjKym+PQvcNNpxEGfRopE5NR3ejNkRwZIZ5IEZiJy3tHyL9zNlhs/yer6wzj5smtfYeeRUw49n1VPLWPhPvvixyIOnpot//PgVHblVHZEir7SIq+NFmr5Sqr2WjuV4087BxOEk/ZZHQ6sxY1UaQeMCKOCaTRjhxIgZIgiJCFDUq4NsogbJAi8kE1jYxys+njPmadx1HvPZeDFFyiX+yj1bUMXc5R9jQpyeEXwBrcRO/YiLr19GRhvXHBM2dHj8v3eUTPMOPk72UYTWBYCG5vIqagK85wyIdOeuJMf/uRqfnrLzZy43yHsv3APpGNhmcjxUJH5ufuZpdzz3NMIA88//DR9i94eRR3aoKmZi9ImmjTXITIIGHNcEIKk51VmlzQrL/3ApHP9+OOPM3f+vMkyJ2FEw3nyySdz3XXX8bWvfY1cLsf06dMZGRmhvr6eiy++mKuu+j6e57FhwyZmz53D6EiWhBsb12wazY5QKJQYGIikQZLJOI5lE0sluPD887j55ltYuXI1Rx1zJB/5yAeZO3veOJJ5V2bwEQa0Z2FcQ9lIEoadNcGqjBomIIJQvVIyUUkTtQ/qFWRYK04lMDoiOZeSECq4l/F3/fPUVHZltRHAjs/t+PeuFv/f60h3tb+/5lx2/tzE4q06FGBcQ1hXXg8BGUpCYwiEIOcDwsXWHkWp0YlGHgniPHjbcrzbvkq9P0Q6XY8dT+CpkDBSQEc4klZ3FoPf/gnN3bPJWqnoOGSF53aH448eJ5xeKCLZDYyPFhITanSFw1YYsA3ctXEjAAGGtb2bmDdjBhChko0UDGezBMKgtESgCQAjovHAkEjOVAgVjT0KjdSG0GiMEiS0F7XDpcBgIpKoHezggw+mp6eHWCyG7TpRHaRcxnYdfv/73/O9732P9vZ2SqUSruvS2toaFdUti6OOOoYXXniBgYEhUokkiVh8EmgxlmgDYPr06cRi0bbb29sRQvGLX9zARz76cfbed2+SboxMJvW/XgMi8AisJNoNcIxFwvgg/0pNQwDCYvKa39ki/IpPqBKv3MCpREO2mPBglv5fNv5/sDe8U7FqBt3+FvMqeHsDqApc+f8alb3a9GnHyWQpJdronZySMaYCk46G8UzlLm9pgxaCQIPQBmkMZQQGRWA8tI4WmhZFhoRLICzaEnXETOScQgFCKEa1wJ6xF6PoCbClmZjezU6fPTlCMRNUlcoSlQntqhC8RlgKq/LW/NN3cuTMmRw7vZuEGyNluxS1niTs7qaT7L9wT+bNnoMWhoeXvIhesAcGga8NhBqtJ2a6wjCsUCeGu5xX2pU1NjZSKBTIjRaJpUDaLr4XEos5XHb5F0nE4lxzzY9YuHAh99xzD77vo5Ri8eLFKKXo6elh0aJF4/W2bK6A7/t8/GMf4mc//Sl77jaTfQ/Yg2R9hm1b1tNYX8eCacdT544w0vMMTXsc/eouHitZWWxWxWlEDmWndS3Y9fO7MAEg3L+vI/w6Tv294Z3K32vi/+Y/dmm1esh/zYwx41HApLRrh6vECGBS5CLGI5gQg9aVeoMOENKOWupSIGu2GVJdmNW2dbTdap5eS7FQO6Vctawdn/R3lbYBooWsKh5ESYFQsqI9BC6CmakGlmzYgKv9iEtVR3rL6Ao59w7nJZQQr8+w2XKj+RYpQGp0EKJFVO8xQqCl3inNfKXznUhEuKLedasoeo04pTLJVJzRsQJBGOIFmos+9AmMFBx8+DGcdebp1NXVcdVVVxEEAbFYDM/zGBoa4r9vuJ6EP0RnWyPrH7mFfznvZIQOqUvE2J4TPPPgXRz/rgvwdZrtvZs48ahLXre7/ZvZ3tRO5ZUutlrvrXe6xF+7/e24UFWFImpXn92V5m60aJgYkgzCccZ8Y6I7uTQehhAdaEJdQ5tgDNqY8WE6U6l56Mpj7fFVRweqrW0pJaGs8qHWMNNVKQS0IQxBKEFoZJTCiGgwMWdZ/Pwbl1OXbmTtxk00NDRQX59hS08P8WSShoYGAHK5aGZGiOi7n/D5Tma+6GObEEIdNfOMJKzMVGqjETWOu/q7fhULt2vGPJ5ach/rN75Msq6eqelGcqNjjA2PMPfAfSiMeDz/0J3kRoZZs2YdH/7QBXzknHcTUyG2EDQ2ZZiS0BSa0rQ1NTIwNERy80YaGpt55IH72W1GHXOmLGB4zVoaGl0OPP2T//tB/ZPam9qpvJJNilT+gXeTWizKjlgV2LkeNAkoFxi0lhG3ijFoHaLRBOPbAqgo4xEVd3VlG5Nb1oZQV1qsSiGFO46jqToUE2oElUhGRJ+ByqkyEQtcFClFEVDEeBJhXmbqMcqqnZJXJlOfxvfLjAyOUN/YGCkf5vMUi0USiQS5XA5bCQqlEqFymRqOslUrAqPABBF/qokiMyHHD2NS8Vi+in9gqeyx936HsmHTeuqUzcDAAGO5URpaWgkCQ/fcBZS9IpfteRi7zZnFon32IxkT/H/t3c1vG0UYx/Hv7K7fnZdGaRr6CqJVSysolL4JCcSLxJELQhWCCyfEkZe/gCv0f+AABw5IXBASAqlHTkUUaFW10KovStM0cVrHXtu7M8Nhdu11moSobFFCn88tL7azlveX2Wdmn+l1Y57cu49GY54toyWqpTHC5iITIwXGxie5cG2O6liVMLzFrp1FitU7HHjlc/6x4PEI2/ChslZBdN1FUjU8dvDNYByjvdUXWS3f3UBnrkPVKm+d+w9rMbEd+lrHw7M/lVKZcjGAoIDVhjsL81gdYe3gkkjbwQjEaA3Kc9uTQtL71a0TieOYKOoNHpcETKfT4e7du4RhB+MppqammJqaplp1MwUWBcveQ9s/DneUANpYjDV41rK1rPji+H68boNm3CXwFToIsAqKng9BQBzHjNRq7ufW0jUWFSgCa/n2xG5eOztHsxkSkel857lNxbInanoT4Vqzbaly2a0hfevUe3z91ZeMV30qo5McOvYiJlYYDw4df4FPPvqYPy9d5sD+fVi6bvXtzA3KgZsy96yhUp3k2Osvc+XyebZVA+YWb1IqdvG2f8C+p19KPwBiFRs+VDabbi8EXH0iuxthv9GQtWyd3MZj09OUggKqVKFeqfPjT9+jrasxgAue2MTE2t3Q5hmb9NRN9gLyPRc0KHphm/mFuaH6Q7vdpnmvhdaDZlOzMzNgDNt27KRcLvdfZ/kJu9L3tDUYCqA8pjqLGOX2FtLKtZKwxlKt1VwaJY9duttDq0HjaqxhS7dB2VgWSHdmJBkG3X+WZruxrZcxcOqdd+n1DDdnbuDFBq/omjZFUcTp06dptVr8fOY7Zv66yPT0FJ2lkMa9RcbKRVqtFp5/i/Mze4hb92gtznL1epO3P/sGbSJ3WS2BsqZNEyrr+W/1X1qtntNqNVFKUSiUKBUroAzWWOI47oeK1pZWu0vHdClVLX7sUa+PMb/QIoqTVbnG0GktEUdR8lrusqVWq7maSeSKurGCOIKwvTT0N8WxodeN8bwCvq/Qyk3nNhoLjI5P9PvIZI8nu2titsmUa9vgs6vqU4t62FYTSEcWg6LqzaXmULD16zTpOgkAEzMaxVArc73Zw1rdbz6ePs9KHevWKw3yYtHjiT2Po7Xm3K+/cPvab2zftZtGo8ns5TMsNHwqxQK+hTAMabfbVAoBAbfZcfBNonlLz07w5vsf9jPE9x9uF/r/iw0fKnqNBUVrSi951AqXMdnPql32/JlLpfteex31XmN0v3ZhXScQ99BkGB+GLW7dmsUvVGne+IOxyojrgOaNExmN1gatY3rtEKMjlLIEgZ+c5K7jXLlcxNoAkh4cyxf1pVumBgU3mrHW7xeZIm3o9ZJeMJkQWh4GQ9PfCp6qJwUPP+CNyy4lXHPvbAikGTOYRVpeW1LKxxY86hgO1gMuLGXuh8oWaZUaCroHXQ7g+z7PHTkKR4665wbOjU9x8ewPRJHh0pWreH6B2ugIew8/y8lXP+1P94oHs+FDZbNZ6cRMZ36stQRBkZH6FjphhOcFRMREWjMxvofbC/0NCIF0Q7L0Xh0IAr9/wimVbBLF8L7M1ro+MOmG7tkkNMl9JsYMNn/PPm7lFcMeh+sFN+VLZuTfb5Fp+zfmKFRSjNH9Ke3095WnMMnUeRpwVsGhkQK/L0XuToUVFuStNGP2byginjl6ksPPn3AJaL3kWDx0HMJDusnuUbLhl+kLITaXTdVNXwix8UmoCCFyJaEihMiVhIoQIlcSKkKIXEmoCCFyJaEihMiVhIoQIlcSKkKIXEmoCCFyJaEihMiVhIoQIlcSKkKIXEmoCCFyJaEihMiVhIoQIlcSKkKIXEmoCCFyJaEihMiVhIoQIlcSKkKIXEmoCCFyJaEihMjV34dnwOkQF0Ly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19" y="2244095"/>
            <a:ext cx="3391673" cy="32011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244095"/>
            <a:ext cx="3391673" cy="32011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244095"/>
            <a:ext cx="3391673" cy="32011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3294" y="17824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비행기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8157" y="17728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자동차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20272" y="176133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자전거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5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040619"/>
            <a:ext cx="7315200" cy="115409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프로젝트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2265737"/>
            <a:ext cx="7315200" cy="3539527"/>
          </a:xfrm>
        </p:spPr>
        <p:txBody>
          <a:bodyPr/>
          <a:lstStyle/>
          <a:p>
            <a:r>
              <a:rPr lang="ko-KR" altLang="en-US" b="1" dirty="0" smtClean="0"/>
              <a:t>트레이닝 이미지 수집</a:t>
            </a:r>
            <a:endParaRPr lang="en-US" altLang="ko-KR" b="1" dirty="0" smtClean="0"/>
          </a:p>
          <a:p>
            <a:r>
              <a:rPr lang="ko-KR" altLang="en-US" b="1" dirty="0" smtClean="0"/>
              <a:t>이미지 학습 모델 작성</a:t>
            </a:r>
            <a:endParaRPr lang="en-US" altLang="ko-KR" b="1" dirty="0" smtClean="0"/>
          </a:p>
          <a:p>
            <a:r>
              <a:rPr lang="ko-KR" altLang="en-US" b="1" dirty="0" smtClean="0"/>
              <a:t>학습 시키기</a:t>
            </a:r>
            <a:endParaRPr lang="en-US" altLang="ko-KR" b="1" dirty="0" smtClean="0"/>
          </a:p>
          <a:p>
            <a:r>
              <a:rPr lang="ko-KR" altLang="en-US" b="1" dirty="0" smtClean="0"/>
              <a:t>학습에 </a:t>
            </a:r>
            <a:r>
              <a:rPr lang="ko-KR" altLang="en-US" b="1" dirty="0" smtClean="0"/>
              <a:t>대한 </a:t>
            </a:r>
            <a:r>
              <a:rPr lang="ko-KR" altLang="en-US" b="1" dirty="0" smtClean="0"/>
              <a:t>평가</a:t>
            </a:r>
            <a:endParaRPr lang="ko-KR" altLang="en-US" b="1" dirty="0"/>
          </a:p>
        </p:txBody>
      </p:sp>
      <p:pic>
        <p:nvPicPr>
          <p:cNvPr id="2061" name="Picture 13" descr="Image result for deep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92896"/>
            <a:ext cx="4526492" cy="390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040619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이미지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2265737"/>
            <a:ext cx="7315200" cy="1379287"/>
          </a:xfrm>
        </p:spPr>
        <p:txBody>
          <a:bodyPr/>
          <a:lstStyle/>
          <a:p>
            <a:r>
              <a:rPr lang="en-US" altLang="ko-KR" dirty="0" err="1" smtClean="0"/>
              <a:t>google</a:t>
            </a:r>
            <a:r>
              <a:rPr lang="ko-KR" altLang="en-US" dirty="0" smtClean="0"/>
              <a:t> 이미지 검색어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700</a:t>
            </a:r>
            <a:r>
              <a:rPr lang="ko-KR" altLang="en-US" dirty="0" smtClean="0"/>
              <a:t>개씩 수집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부족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검색 후 무관한 이미지 삭제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엄청난 노가다 </a:t>
            </a:r>
            <a:r>
              <a:rPr lang="ko-KR" altLang="en-US" dirty="0" err="1" smtClean="0"/>
              <a:t>ㅜㅜ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250</a:t>
            </a:r>
            <a:r>
              <a:rPr lang="ko-KR" altLang="en-US" dirty="0" smtClean="0"/>
              <a:t>개 정도는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이미지로 나머지는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이미지로 분류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17032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from </a:t>
            </a:r>
            <a:r>
              <a:rPr lang="en-US" altLang="ko-KR" sz="1600" dirty="0" err="1" smtClean="0"/>
              <a:t>google_images_download</a:t>
            </a:r>
            <a:r>
              <a:rPr lang="en-US" altLang="ko-KR" sz="1600" dirty="0" smtClean="0"/>
              <a:t> import </a:t>
            </a:r>
            <a:r>
              <a:rPr lang="en-US" altLang="ko-KR" sz="1600" dirty="0" err="1" smtClean="0"/>
              <a:t>google_images_download</a:t>
            </a:r>
            <a:endParaRPr lang="en-US" altLang="ko-KR" sz="1600" dirty="0" smtClean="0"/>
          </a:p>
          <a:p>
            <a:r>
              <a:rPr lang="en-US" altLang="ko-KR" sz="1600" dirty="0" smtClean="0"/>
              <a:t>response = </a:t>
            </a:r>
            <a:r>
              <a:rPr lang="en-US" altLang="ko-KR" sz="1600" dirty="0" err="1" smtClean="0"/>
              <a:t>google_images_download.googleimagesdownload</a:t>
            </a:r>
            <a:r>
              <a:rPr lang="en-US" altLang="ko-KR" sz="1600" dirty="0" smtClean="0"/>
              <a:t>() </a:t>
            </a:r>
          </a:p>
          <a:p>
            <a:r>
              <a:rPr lang="en-US" altLang="ko-KR" sz="1600" dirty="0" smtClean="0"/>
              <a:t>arguments = {"</a:t>
            </a:r>
            <a:r>
              <a:rPr lang="en-US" altLang="ko-KR" sz="1600" dirty="0" err="1" smtClean="0"/>
              <a:t>keywords":"Planes</a:t>
            </a:r>
            <a:r>
              <a:rPr lang="en-US" altLang="ko-KR" sz="1600" dirty="0" smtClean="0"/>
              <a:t>, Bicycles, Cars",</a:t>
            </a:r>
          </a:p>
          <a:p>
            <a:r>
              <a:rPr lang="en-US" altLang="ko-KR" sz="1600" dirty="0" smtClean="0"/>
              <a:t>             "limit":700,</a:t>
            </a:r>
          </a:p>
          <a:p>
            <a:r>
              <a:rPr lang="en-US" altLang="ko-KR" sz="1600" dirty="0" smtClean="0"/>
              <a:t>             "print_</a:t>
            </a:r>
            <a:r>
              <a:rPr lang="en-US" altLang="ko-KR" sz="1600" dirty="0" err="1" smtClean="0"/>
              <a:t>urls</a:t>
            </a:r>
            <a:r>
              <a:rPr lang="en-US" altLang="ko-KR" sz="1600" dirty="0" smtClean="0"/>
              <a:t>":True,</a:t>
            </a:r>
          </a:p>
          <a:p>
            <a:r>
              <a:rPr lang="en-US" altLang="ko-KR" sz="1600" dirty="0" smtClean="0"/>
              <a:t>             format: "</a:t>
            </a:r>
            <a:r>
              <a:rPr lang="en-US" altLang="ko-KR" sz="1600" dirty="0" err="1" smtClean="0"/>
              <a:t>jpg,png</a:t>
            </a:r>
            <a:r>
              <a:rPr lang="en-US" altLang="ko-KR" sz="1600" dirty="0" smtClean="0"/>
              <a:t>",</a:t>
            </a:r>
          </a:p>
          <a:p>
            <a:r>
              <a:rPr lang="en-US" altLang="ko-KR" sz="1600" dirty="0" smtClean="0"/>
              <a:t>             "</a:t>
            </a:r>
            <a:r>
              <a:rPr lang="en-US" altLang="ko-KR" sz="1600" dirty="0" err="1" smtClean="0"/>
              <a:t>chromedriver</a:t>
            </a:r>
            <a:r>
              <a:rPr lang="en-US" altLang="ko-KR" sz="1600" dirty="0" smtClean="0"/>
              <a:t>" : "./chromedriver.exe",</a:t>
            </a:r>
          </a:p>
          <a:p>
            <a:r>
              <a:rPr lang="en-US" altLang="ko-KR" sz="1600" dirty="0" smtClean="0"/>
              <a:t>             "exact_size":"200,200"}</a:t>
            </a:r>
          </a:p>
          <a:p>
            <a:r>
              <a:rPr lang="en-US" altLang="ko-KR" sz="1600" dirty="0" smtClean="0"/>
              <a:t>paths = </a:t>
            </a:r>
            <a:r>
              <a:rPr lang="en-US" altLang="ko-KR" sz="1600" dirty="0" err="1" smtClean="0"/>
              <a:t>response.download</a:t>
            </a:r>
            <a:r>
              <a:rPr lang="en-US" altLang="ko-KR" sz="1600" dirty="0" smtClean="0"/>
              <a:t>(arguments)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06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040619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수집된 이미지들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902" y="3315877"/>
            <a:ext cx="3518702" cy="3201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34" y="3315877"/>
            <a:ext cx="3518702" cy="32011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68" y="3284984"/>
            <a:ext cx="3518702" cy="3201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3294" y="27513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비행기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8157" y="274169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자동차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0272" y="27302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자전거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3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이미지 학습 모델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629782"/>
            <a:ext cx="7315200" cy="158319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이미지 학습이므로 </a:t>
            </a:r>
            <a:r>
              <a:rPr lang="en-US" altLang="ko-KR" dirty="0" smtClean="0"/>
              <a:t>CNN(</a:t>
            </a:r>
            <a:r>
              <a:rPr lang="ko-KR" altLang="en-US" dirty="0" err="1" smtClean="0"/>
              <a:t>합성곱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모델이 적합하다고 판단</a:t>
            </a:r>
            <a:endParaRPr lang="en-US" altLang="ko-KR" dirty="0" smtClean="0"/>
          </a:p>
          <a:p>
            <a:r>
              <a:rPr lang="en-US" altLang="ko-KR" dirty="0" err="1"/>
              <a:t>ImageDataGenerator</a:t>
            </a:r>
            <a:r>
              <a:rPr lang="ko-KR" altLang="en-US" dirty="0"/>
              <a:t>를 사용하여 데이터를 증강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간단한 모델부터 조금 복잡한 모델까지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모델을 작성</a:t>
            </a:r>
            <a:endParaRPr lang="en-US" altLang="ko-KR" dirty="0" smtClean="0"/>
          </a:p>
          <a:p>
            <a:r>
              <a:rPr lang="en-US" altLang="ko-KR" dirty="0"/>
              <a:t>https://github.com/llejo3/deep-learning/blob/master/vehicles_learning.py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11010"/>
              </p:ext>
            </p:extLst>
          </p:nvPr>
        </p:nvGraphicFramePr>
        <p:xfrm>
          <a:off x="971600" y="3297101"/>
          <a:ext cx="7056785" cy="3328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368152"/>
                <a:gridCol w="1080120"/>
                <a:gridCol w="1440160"/>
                <a:gridCol w="1368153"/>
              </a:tblGrid>
              <a:tr h="3840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 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 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conv2d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(3,3)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(3,3)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 (3,3)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 (</a:t>
                      </a:r>
                      <a:r>
                        <a:rPr lang="ko-KR" altLang="en-US" dirty="0" err="1" smtClean="0"/>
                        <a:t>여러가지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max_pooling2d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dropout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Batch</a:t>
                      </a:r>
                    </a:p>
                    <a:p>
                      <a:pPr latinLnBrk="1"/>
                      <a:r>
                        <a:rPr lang="en-US" altLang="ko-KR" dirty="0" smtClean="0"/>
                        <a:t>normalization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flatten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Total </a:t>
                      </a:r>
                      <a:r>
                        <a:rPr lang="en-US" altLang="ko-KR" dirty="0" err="1" smtClean="0"/>
                        <a:t>params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941,795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231,331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36,259,235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33,305,667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608571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833689"/>
            <a:ext cx="7315200" cy="9472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각 모델을 </a:t>
            </a:r>
            <a:r>
              <a:rPr lang="en-US" altLang="ko-KR" dirty="0" smtClean="0"/>
              <a:t>200 epochs </a:t>
            </a:r>
            <a:r>
              <a:rPr lang="ko-KR" altLang="en-US" dirty="0" smtClean="0"/>
              <a:t>실시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tesorboard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학습현황 확인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515749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910935"/>
            <a:ext cx="18573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8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32507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모델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257625"/>
            <a:ext cx="7315200" cy="1739327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2,3,4</a:t>
            </a:r>
            <a:r>
              <a:rPr lang="ko-KR" altLang="en-US" dirty="0" smtClean="0"/>
              <a:t>가 좋다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모델의 복잡도에 비해서는 정확도가 좋은 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은 모델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마지막에 추월하였지만 진폭이 큰 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진폭이 좀 있지만 가장 좋은 성능을 보여준다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정확도가 </a:t>
            </a:r>
            <a:r>
              <a:rPr lang="en-US" altLang="ko-KR" dirty="0" smtClean="0"/>
              <a:t>0.75</a:t>
            </a:r>
            <a:r>
              <a:rPr lang="ko-KR" altLang="en-US" dirty="0" smtClean="0"/>
              <a:t>보다 조금 높은데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좀더 높이기 위해서는 훈련 데이터를 더 수집하고 다른 모델을 만들어서 시도할 필요가 있다고 판단된다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4718"/>
            <a:ext cx="55054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30" y="5293568"/>
            <a:ext cx="18573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8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ê°ì¬ í©ëë¤ ë¨ì´ êµ¬ë¦ â ì¤í¡ ì¬ì§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19" y="0"/>
            <a:ext cx="9237619" cy="692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87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근감">
  <a:themeElements>
    <a:clrScheme name="원근감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근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540</TotalTime>
  <Words>285</Words>
  <Application>Microsoft Office PowerPoint</Application>
  <PresentationFormat>화면 슬라이드 쇼(4:3)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원근감</vt:lpstr>
      <vt:lpstr>탈 것 이미지 학습</vt:lpstr>
      <vt:lpstr>프로젝트 과정</vt:lpstr>
      <vt:lpstr>이미지 수집</vt:lpstr>
      <vt:lpstr>수집된 이미지들…</vt:lpstr>
      <vt:lpstr>이미지 학습 모델 작성</vt:lpstr>
      <vt:lpstr>모델 학습</vt:lpstr>
      <vt:lpstr>모델 평가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탈 것 이미지 학습</dc:title>
  <dc:creator>남인</dc:creator>
  <cp:lastModifiedBy>남인</cp:lastModifiedBy>
  <cp:revision>25</cp:revision>
  <dcterms:created xsi:type="dcterms:W3CDTF">2018-06-13T04:28:45Z</dcterms:created>
  <dcterms:modified xsi:type="dcterms:W3CDTF">2018-06-13T13:57:43Z</dcterms:modified>
</cp:coreProperties>
</file>