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2" y="6356350"/>
            <a:ext cx="2318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/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48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Телеграмм бот</a:t>
            </a:r>
            <a:br>
              <a:rPr sz="48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48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@leshaminionbot</a:t>
            </a:r>
            <a:endParaRPr sz="4800" b="0" strike="noStrike" spc="-1">
              <a:solidFill>
                <a:srgbClr val="000000"/>
              </a:solidFill>
              <a:latin typeface="DejaVu Sans Mono"/>
              <a:cs typeface="DejaVu Sans Mono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Третьяков Алексей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9768643" name=""/>
          <p:cNvSpPr txBox="1"/>
          <p:nvPr/>
        </p:nvSpPr>
        <p:spPr bwMode="auto">
          <a:xfrm flipH="0" flipV="0">
            <a:off x="3668099" y="493215"/>
            <a:ext cx="8868854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DejaVu Sans Mono"/>
                <a:ea typeface="DejaVu Sans Mono"/>
                <a:cs typeface="DejaVu Sans Mono"/>
              </a:rPr>
              <a:t>Суть проекта</a:t>
            </a:r>
            <a:endParaRPr sz="4800">
              <a:latin typeface="DejaVu Sans Mono"/>
              <a:cs typeface="DejaVu Sans Mono"/>
            </a:endParaRPr>
          </a:p>
        </p:txBody>
      </p:sp>
      <p:sp>
        <p:nvSpPr>
          <p:cNvPr id="856708688" name=""/>
          <p:cNvSpPr txBox="1"/>
          <p:nvPr/>
        </p:nvSpPr>
        <p:spPr bwMode="auto">
          <a:xfrm flipH="0" flipV="0">
            <a:off x="2144099" y="2286000"/>
            <a:ext cx="4308435" cy="2103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 sz="2200"/>
              <a:t>Создать телеграмм бота для получения погоды</a:t>
            </a:r>
            <a:endParaRPr sz="2200"/>
          </a:p>
          <a:p>
            <a:pPr marL="283879" indent="-283879">
              <a:buAutoNum type="arabicPeriod"/>
              <a:defRPr/>
            </a:pPr>
            <a:r>
              <a:rPr sz="2200"/>
              <a:t>Установки определенного любимого города</a:t>
            </a:r>
            <a:endParaRPr sz="2200"/>
          </a:p>
          <a:p>
            <a:pPr marL="283879" indent="-283879">
              <a:buAutoNum type="arabicPeriod"/>
              <a:defRPr/>
            </a:pPr>
            <a:r>
              <a:rPr sz="2200"/>
              <a:t>Интервальное получение погоды выбранного города</a:t>
            </a:r>
            <a:endParaRPr sz="2200"/>
          </a:p>
        </p:txBody>
      </p:sp>
      <p:pic>
        <p:nvPicPr>
          <p:cNvPr id="13827563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694373" y="1581150"/>
            <a:ext cx="3486317" cy="3209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368636" name=""/>
          <p:cNvSpPr txBox="1"/>
          <p:nvPr/>
        </p:nvSpPr>
        <p:spPr bwMode="auto">
          <a:xfrm flipH="0" flipV="0">
            <a:off x="2744174" y="533400"/>
            <a:ext cx="7506420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DejaVu Sans Mono"/>
                <a:ea typeface="DejaVu Sans Mono"/>
                <a:cs typeface="DejaVu Sans Mono"/>
              </a:rPr>
              <a:t>Техническое задание</a:t>
            </a:r>
            <a:endParaRPr sz="4800">
              <a:latin typeface="DejaVu Sans Mono"/>
              <a:cs typeface="DejaVu Sans Mono"/>
            </a:endParaRPr>
          </a:p>
        </p:txBody>
      </p:sp>
      <p:sp>
        <p:nvSpPr>
          <p:cNvPr id="1968413121" name=""/>
          <p:cNvSpPr txBox="1"/>
          <p:nvPr/>
        </p:nvSpPr>
        <p:spPr bwMode="auto">
          <a:xfrm flipH="0" flipV="0">
            <a:off x="3449024" y="2457450"/>
            <a:ext cx="5632769" cy="20730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 sz="2600"/>
              <a:t>Создать телеграмм-бота</a:t>
            </a:r>
            <a:endParaRPr sz="2600"/>
          </a:p>
          <a:p>
            <a:pPr>
              <a:defRPr/>
            </a:pPr>
            <a:r>
              <a:rPr sz="2600"/>
              <a:t>2. Организовать в нем получение погоды</a:t>
            </a:r>
            <a:endParaRPr sz="2600"/>
          </a:p>
          <a:p>
            <a:pPr>
              <a:defRPr/>
            </a:pPr>
            <a:r>
              <a:rPr sz="2600"/>
              <a:t>3. Предоставить все заявленные функции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7885999" name=""/>
          <p:cNvSpPr txBox="1"/>
          <p:nvPr/>
        </p:nvSpPr>
        <p:spPr bwMode="auto">
          <a:xfrm flipH="0" flipV="0">
            <a:off x="3363299" y="790575"/>
            <a:ext cx="8202104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DejaVu Sans Mono"/>
                <a:ea typeface="DejaVu Sans Mono"/>
                <a:cs typeface="DejaVu Sans Mono"/>
              </a:rPr>
              <a:t>Пример работы</a:t>
            </a:r>
            <a:endParaRPr sz="4800">
              <a:latin typeface="DejaVu Sans Mono"/>
              <a:cs typeface="DejaVu Sans Mono"/>
            </a:endParaRPr>
          </a:p>
        </p:txBody>
      </p:sp>
      <p:pic>
        <p:nvPicPr>
          <p:cNvPr id="190054291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38225" y="1838325"/>
            <a:ext cx="2819400" cy="2181225"/>
          </a:xfrm>
          <a:prstGeom prst="rect">
            <a:avLst/>
          </a:prstGeom>
        </p:spPr>
      </p:pic>
      <p:pic>
        <p:nvPicPr>
          <p:cNvPr id="7653142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05550" y="1928812"/>
            <a:ext cx="5133975" cy="1847850"/>
          </a:xfrm>
          <a:prstGeom prst="rect">
            <a:avLst/>
          </a:prstGeom>
        </p:spPr>
      </p:pic>
      <p:pic>
        <p:nvPicPr>
          <p:cNvPr id="51735616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67174" y="4238625"/>
            <a:ext cx="3600450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8074226" name=""/>
          <p:cNvSpPr txBox="1"/>
          <p:nvPr/>
        </p:nvSpPr>
        <p:spPr bwMode="auto">
          <a:xfrm flipH="0" flipV="0">
            <a:off x="3115649" y="523875"/>
            <a:ext cx="564904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482573595" name=""/>
          <p:cNvSpPr txBox="1"/>
          <p:nvPr/>
        </p:nvSpPr>
        <p:spPr bwMode="auto">
          <a:xfrm flipH="0" flipV="0">
            <a:off x="4468199" y="889994"/>
            <a:ext cx="5325194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DejaVu Sans Mono"/>
                <a:ea typeface="DejaVu Sans Mono"/>
                <a:cs typeface="DejaVu Sans Mono"/>
              </a:rPr>
              <a:t>QR-код</a:t>
            </a:r>
            <a:endParaRPr sz="4800">
              <a:latin typeface="DejaVu Sans Mono"/>
              <a:cs typeface="DejaVu Sans Mono"/>
            </a:endParaRPr>
          </a:p>
        </p:txBody>
      </p:sp>
      <p:pic>
        <p:nvPicPr>
          <p:cNvPr id="12736782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773917" y="1790700"/>
            <a:ext cx="3976158" cy="396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Алексей Третьяков</cp:lastModifiedBy>
  <cp:revision>4</cp:revision>
  <dcterms:created xsi:type="dcterms:W3CDTF">2023-08-25T13:22:51Z</dcterms:created>
  <dcterms:modified xsi:type="dcterms:W3CDTF">2024-04-30T13:48:03Z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