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Выполнил ученик проекта «Яндекс Лицей»</a:t>
            </a: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sz="24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Третьяков Леша)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ctr">
              <a:buNone/>
              <a:defRPr/>
            </a:pP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3094126" name=""/>
          <p:cNvSpPr txBox="1"/>
          <p:nvPr/>
        </p:nvSpPr>
        <p:spPr bwMode="auto">
          <a:xfrm flipH="0" flipV="0">
            <a:off x="2001224" y="495299"/>
            <a:ext cx="836690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/>
              <a:t>Проблема</a:t>
            </a:r>
            <a:endParaRPr sz="3600"/>
          </a:p>
        </p:txBody>
      </p:sp>
      <p:sp>
        <p:nvSpPr>
          <p:cNvPr id="2018309780" name=""/>
          <p:cNvSpPr txBox="1"/>
          <p:nvPr/>
        </p:nvSpPr>
        <p:spPr bwMode="auto">
          <a:xfrm flipH="0" flipV="0">
            <a:off x="1029674" y="1590674"/>
            <a:ext cx="6058979" cy="30788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В наше время нас окружает большое количество различной информации. Многое нужно запоминать, на многом нужно заострять свое внимание.</a:t>
            </a:r>
            <a:endParaRPr sz="2800"/>
          </a:p>
          <a:p>
            <a:pPr>
              <a:defRPr/>
            </a:pPr>
            <a:r>
              <a:rPr sz="2800"/>
              <a:t>Следовательно нужно развивать свою память и внимательность.</a:t>
            </a:r>
            <a:endParaRPr sz="2800"/>
          </a:p>
        </p:txBody>
      </p:sp>
      <p:pic>
        <p:nvPicPr>
          <p:cNvPr id="122558499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458075" y="1323974"/>
            <a:ext cx="3819524" cy="3486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8845109" name=""/>
          <p:cNvSpPr txBox="1"/>
          <p:nvPr/>
        </p:nvSpPr>
        <p:spPr bwMode="auto">
          <a:xfrm flipH="0" flipV="0">
            <a:off x="2915624" y="361949"/>
            <a:ext cx="646226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/>
              <a:t>Цель</a:t>
            </a:r>
            <a:endParaRPr sz="2800"/>
          </a:p>
        </p:txBody>
      </p:sp>
      <p:sp>
        <p:nvSpPr>
          <p:cNvPr id="270454867" name=""/>
          <p:cNvSpPr txBox="1"/>
          <p:nvPr/>
        </p:nvSpPr>
        <p:spPr bwMode="auto">
          <a:xfrm flipH="0" flipV="0">
            <a:off x="629624" y="1590674"/>
            <a:ext cx="6315913" cy="9452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Целью проекта стали:</a:t>
            </a:r>
            <a:endParaRPr sz="2800"/>
          </a:p>
          <a:p>
            <a:pPr>
              <a:defRPr/>
            </a:pPr>
            <a:r>
              <a:rPr sz="2800"/>
              <a:t>Создание игры на Pygame</a:t>
            </a:r>
            <a:endParaRPr sz="2800"/>
          </a:p>
        </p:txBody>
      </p:sp>
      <p:pic>
        <p:nvPicPr>
          <p:cNvPr id="95123135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443787" y="2063294"/>
            <a:ext cx="3400425" cy="134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320249" name=""/>
          <p:cNvSpPr txBox="1"/>
          <p:nvPr/>
        </p:nvSpPr>
        <p:spPr bwMode="auto">
          <a:xfrm flipH="0" flipV="0">
            <a:off x="2525099" y="571500"/>
            <a:ext cx="775694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/>
              <a:t>Задачи</a:t>
            </a:r>
            <a:endParaRPr sz="3600"/>
          </a:p>
        </p:txBody>
      </p:sp>
      <p:sp>
        <p:nvSpPr>
          <p:cNvPr id="1972814149" name=""/>
          <p:cNvSpPr txBox="1"/>
          <p:nvPr/>
        </p:nvSpPr>
        <p:spPr bwMode="auto">
          <a:xfrm flipH="0" flipV="0">
            <a:off x="696299" y="1933574"/>
            <a:ext cx="6671833" cy="2865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eriod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Придумать концепт работы игры</a:t>
            </a:r>
            <a:endParaRPr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Изучение работы классов на pygame</a:t>
            </a:r>
            <a:endParaRPr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3. Создание функционала каждого предмета в игре</a:t>
            </a:r>
            <a:endParaRPr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4. Создание различных уровней и добавление музыки </a:t>
            </a:r>
            <a:endParaRPr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5. Добавление баз данных</a:t>
            </a:r>
            <a:endParaRPr sz="2600"/>
          </a:p>
        </p:txBody>
      </p:sp>
      <p:pic>
        <p:nvPicPr>
          <p:cNvPr id="124804352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116149" y="2103228"/>
            <a:ext cx="4185097" cy="3318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0143422" name=""/>
          <p:cNvSpPr txBox="1"/>
          <p:nvPr/>
        </p:nvSpPr>
        <p:spPr bwMode="auto">
          <a:xfrm flipH="0" flipV="0">
            <a:off x="2696549" y="447674"/>
            <a:ext cx="5855188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/>
              <a:t>Интерфейс</a:t>
            </a:r>
            <a:endParaRPr sz="3600"/>
          </a:p>
        </p:txBody>
      </p:sp>
      <p:sp>
        <p:nvSpPr>
          <p:cNvPr id="1391364565" name=""/>
          <p:cNvSpPr txBox="1"/>
          <p:nvPr/>
        </p:nvSpPr>
        <p:spPr bwMode="auto">
          <a:xfrm flipH="0" flipV="0">
            <a:off x="420075" y="1550309"/>
            <a:ext cx="5925358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eriod"/>
              <a:defRPr/>
            </a:pPr>
            <a:r>
              <a:rPr/>
              <a:t>Для текстур моей игры я выбрал текстуры из из игры Minecraft</a:t>
            </a:r>
            <a:endParaRPr/>
          </a:p>
        </p:txBody>
      </p:sp>
      <p:sp>
        <p:nvSpPr>
          <p:cNvPr id="1215751510" name=""/>
          <p:cNvSpPr txBox="1"/>
          <p:nvPr/>
        </p:nvSpPr>
        <p:spPr bwMode="auto">
          <a:xfrm flipH="0" flipV="0">
            <a:off x="420075" y="2695574"/>
            <a:ext cx="506191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2. Определил размер и вид шрифта</a:t>
            </a:r>
            <a:endParaRPr/>
          </a:p>
        </p:txBody>
      </p:sp>
      <p:sp>
        <p:nvSpPr>
          <p:cNvPr id="572213869" name=""/>
          <p:cNvSpPr txBox="1"/>
          <p:nvPr/>
        </p:nvSpPr>
        <p:spPr bwMode="auto">
          <a:xfrm flipH="0" flipV="0">
            <a:off x="477224" y="3609973"/>
            <a:ext cx="505849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3. Настроил смену оттенков, при наводке и нажатию на кнопки</a:t>
            </a:r>
            <a:endParaRPr/>
          </a:p>
        </p:txBody>
      </p:sp>
      <p:sp>
        <p:nvSpPr>
          <p:cNvPr id="2018323810" name=""/>
          <p:cNvSpPr txBox="1"/>
          <p:nvPr/>
        </p:nvSpPr>
        <p:spPr bwMode="auto">
          <a:xfrm flipH="0" flipV="0">
            <a:off x="524849" y="4838699"/>
            <a:ext cx="4671628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4. Использовал различные дополнения для разнообразия игры</a:t>
            </a:r>
            <a:endParaRPr/>
          </a:p>
        </p:txBody>
      </p:sp>
      <p:pic>
        <p:nvPicPr>
          <p:cNvPr id="202824093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532368" y="1286008"/>
            <a:ext cx="1047616" cy="1047616"/>
          </a:xfrm>
          <a:prstGeom prst="rect">
            <a:avLst/>
          </a:prstGeom>
        </p:spPr>
      </p:pic>
      <p:pic>
        <p:nvPicPr>
          <p:cNvPr id="19943114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785836" y="1342605"/>
            <a:ext cx="991019" cy="991019"/>
          </a:xfrm>
          <a:prstGeom prst="rect">
            <a:avLst/>
          </a:prstGeom>
        </p:spPr>
      </p:pic>
      <p:pic>
        <p:nvPicPr>
          <p:cNvPr id="76863955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006011" y="1314306"/>
            <a:ext cx="1047616" cy="1047616"/>
          </a:xfrm>
          <a:prstGeom prst="rect">
            <a:avLst/>
          </a:prstGeom>
        </p:spPr>
      </p:pic>
      <p:pic>
        <p:nvPicPr>
          <p:cNvPr id="350328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406254" y="2490119"/>
            <a:ext cx="6312770" cy="996027"/>
          </a:xfrm>
          <a:prstGeom prst="rect">
            <a:avLst/>
          </a:prstGeom>
        </p:spPr>
      </p:pic>
      <p:pic>
        <p:nvPicPr>
          <p:cNvPr id="6396732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481989" y="3764638"/>
            <a:ext cx="2106000" cy="636827"/>
          </a:xfrm>
          <a:prstGeom prst="rect">
            <a:avLst/>
          </a:prstGeom>
        </p:spPr>
      </p:pic>
      <p:pic>
        <p:nvPicPr>
          <p:cNvPr id="249138458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8238014" y="3764638"/>
            <a:ext cx="2291805" cy="655660"/>
          </a:xfrm>
          <a:prstGeom prst="rect">
            <a:avLst/>
          </a:prstGeom>
        </p:spPr>
      </p:pic>
      <p:pic>
        <p:nvPicPr>
          <p:cNvPr id="733284941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5196477" y="5086349"/>
            <a:ext cx="1934550" cy="624539"/>
          </a:xfrm>
          <a:prstGeom prst="rect">
            <a:avLst/>
          </a:prstGeom>
        </p:spPr>
      </p:pic>
      <p:pic>
        <p:nvPicPr>
          <p:cNvPr id="1201356741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7587989" y="5049929"/>
            <a:ext cx="1235572" cy="697378"/>
          </a:xfrm>
          <a:prstGeom prst="rect">
            <a:avLst/>
          </a:prstGeom>
        </p:spPr>
      </p:pic>
      <p:pic>
        <p:nvPicPr>
          <p:cNvPr id="1481225320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9172575" y="5031906"/>
            <a:ext cx="2486025" cy="733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8713827" name=""/>
          <p:cNvSpPr txBox="1"/>
          <p:nvPr/>
        </p:nvSpPr>
        <p:spPr bwMode="auto">
          <a:xfrm flipH="0" flipV="0">
            <a:off x="3201375" y="352425"/>
            <a:ext cx="661142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Сохранение данных</a:t>
            </a:r>
            <a:endParaRPr sz="3600"/>
          </a:p>
        </p:txBody>
      </p:sp>
      <p:sp>
        <p:nvSpPr>
          <p:cNvPr id="1327506333" name=""/>
          <p:cNvSpPr txBox="1"/>
          <p:nvPr/>
        </p:nvSpPr>
        <p:spPr bwMode="auto">
          <a:xfrm flipH="0" flipV="0">
            <a:off x="991574" y="1724025"/>
            <a:ext cx="6148424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После каждого уровня в .txt файл отправляется количество убитых игроком персонажей и количество набранных очков. В конце очки суммируются и выводятся на экран читая информацию с .txt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7124627" name=""/>
          <p:cNvSpPr txBox="1"/>
          <p:nvPr/>
        </p:nvSpPr>
        <p:spPr bwMode="auto">
          <a:xfrm flipH="0" flipV="0">
            <a:off x="3334725" y="304799"/>
            <a:ext cx="485218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/>
              <a:t>Результат</a:t>
            </a:r>
            <a:endParaRPr sz="3600"/>
          </a:p>
        </p:txBody>
      </p:sp>
      <p:sp>
        <p:nvSpPr>
          <p:cNvPr id="580990476" name=""/>
          <p:cNvSpPr txBox="1"/>
          <p:nvPr/>
        </p:nvSpPr>
        <p:spPr bwMode="auto">
          <a:xfrm flipH="0" flipV="0">
            <a:off x="581999" y="1476374"/>
            <a:ext cx="10388248" cy="2865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/>
              <a:t>В самом начале программа предлагает нам запустить игру или выйти из нее. После этого запускается первый уровень в котором у игрока ограничено здоровье, количество патронов. При прохождении игры можно собирать монетки и убивать врагов, за что можно получить очки. В конце из базы данных выводится количество убийств, совершенных игроком и количество набранных очков.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23391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400300" y="1147762"/>
            <a:ext cx="6773249" cy="5079937"/>
          </a:xfrm>
          <a:prstGeom prst="rect">
            <a:avLst/>
          </a:prstGeom>
        </p:spPr>
      </p:pic>
      <p:sp>
        <p:nvSpPr>
          <p:cNvPr id="1996985587" name=""/>
          <p:cNvSpPr txBox="1"/>
          <p:nvPr/>
        </p:nvSpPr>
        <p:spPr bwMode="auto">
          <a:xfrm flipH="0" flipV="0">
            <a:off x="8487749" y="5200650"/>
            <a:ext cx="15239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R7-Office/7.4.0.112</Application>
  <DocSecurity>0</DocSecurity>
  <PresentationFormat/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Алексей Третьяков</cp:lastModifiedBy>
  <cp:revision>6</cp:revision>
  <dcterms:created xsi:type="dcterms:W3CDTF">2023-08-25T13:22:51Z</dcterms:created>
  <dcterms:modified xsi:type="dcterms:W3CDTF">2024-02-27T14:55:23Z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