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4" r:id="rId14"/>
    <p:sldId id="275" r:id="rId15"/>
    <p:sldId id="306" r:id="rId16"/>
    <p:sldId id="259" r:id="rId17"/>
    <p:sldId id="311" r:id="rId18"/>
    <p:sldId id="309" r:id="rId19"/>
    <p:sldId id="310" r:id="rId20"/>
    <p:sldId id="308" r:id="rId21"/>
    <p:sldId id="278" r:id="rId22"/>
    <p:sldId id="276" r:id="rId23"/>
    <p:sldId id="277" r:id="rId24"/>
    <p:sldId id="279" r:id="rId25"/>
    <p:sldId id="31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302" r:id="rId43"/>
    <p:sldId id="296" r:id="rId44"/>
    <p:sldId id="307" r:id="rId45"/>
    <p:sldId id="297" r:id="rId46"/>
    <p:sldId id="298" r:id="rId47"/>
    <p:sldId id="299" r:id="rId48"/>
    <p:sldId id="300" r:id="rId49"/>
    <p:sldId id="304" r:id="rId50"/>
    <p:sldId id="303" r:id="rId51"/>
    <p:sldId id="305" r:id="rId52"/>
    <p:sldId id="31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DA664-B2F9-4731-9F38-AE65137D068C}" v="494" dt="2024-11-15T01:33:37.265"/>
    <p1510:client id="{67F5981A-1AE3-4136-9900-00582908075C}" v="586" dt="2024-11-15T08:40:01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feng Lin" userId="65d862eaca94f326" providerId="LiveId" clId="{67F5981A-1AE3-4136-9900-00582908075C}"/>
    <pc:docChg chg="undo custSel addSld delSld modSld sldOrd">
      <pc:chgData name="Yinfeng Lin" userId="65d862eaca94f326" providerId="LiveId" clId="{67F5981A-1AE3-4136-9900-00582908075C}" dt="2024-11-15T08:42:09.784" v="4291" actId="1037"/>
      <pc:docMkLst>
        <pc:docMk/>
      </pc:docMkLst>
      <pc:sldChg chg="del">
        <pc:chgData name="Yinfeng Lin" userId="65d862eaca94f326" providerId="LiveId" clId="{67F5981A-1AE3-4136-9900-00582908075C}" dt="2024-11-15T01:36:00.774" v="0" actId="2696"/>
        <pc:sldMkLst>
          <pc:docMk/>
          <pc:sldMk cId="109857222" sldId="256"/>
        </pc:sldMkLst>
      </pc:sldChg>
      <pc:sldChg chg="modSp mod">
        <pc:chgData name="Yinfeng Lin" userId="65d862eaca94f326" providerId="LiveId" clId="{67F5981A-1AE3-4136-9900-00582908075C}" dt="2024-11-15T07:39:49.918" v="4247" actId="20577"/>
        <pc:sldMkLst>
          <pc:docMk/>
          <pc:sldMk cId="780302978" sldId="258"/>
        </pc:sldMkLst>
        <pc:spChg chg="mod">
          <ac:chgData name="Yinfeng Lin" userId="65d862eaca94f326" providerId="LiveId" clId="{67F5981A-1AE3-4136-9900-00582908075C}" dt="2024-11-15T07:39:49.918" v="4247" actId="20577"/>
          <ac:spMkLst>
            <pc:docMk/>
            <pc:sldMk cId="780302978" sldId="258"/>
            <ac:spMk id="3" creationId="{1E77C2FF-2E3A-6721-5356-0F2742915E0D}"/>
          </ac:spMkLst>
        </pc:spChg>
        <pc:picChg chg="mod">
          <ac:chgData name="Yinfeng Lin" userId="65d862eaca94f326" providerId="LiveId" clId="{67F5981A-1AE3-4136-9900-00582908075C}" dt="2024-11-15T03:32:53.123" v="3686" actId="14826"/>
          <ac:picMkLst>
            <pc:docMk/>
            <pc:sldMk cId="780302978" sldId="258"/>
            <ac:picMk id="5" creationId="{83757CD0-0A64-18A7-24FA-66A8BAB592F6}"/>
          </ac:picMkLst>
        </pc:picChg>
      </pc:sldChg>
      <pc:sldChg chg="addSp delSp modSp mod modAnim">
        <pc:chgData name="Yinfeng Lin" userId="65d862eaca94f326" providerId="LiveId" clId="{67F5981A-1AE3-4136-9900-00582908075C}" dt="2024-11-15T02:54:54.119" v="2814" actId="1076"/>
        <pc:sldMkLst>
          <pc:docMk/>
          <pc:sldMk cId="3925189794" sldId="259"/>
        </pc:sldMkLst>
        <pc:spChg chg="mod">
          <ac:chgData name="Yinfeng Lin" userId="65d862eaca94f326" providerId="LiveId" clId="{67F5981A-1AE3-4136-9900-00582908075C}" dt="2024-11-15T02:11:01.140" v="1103" actId="20577"/>
          <ac:spMkLst>
            <pc:docMk/>
            <pc:sldMk cId="3925189794" sldId="259"/>
            <ac:spMk id="2" creationId="{0B931FCB-BEE4-B898-F115-5DF1A182BD24}"/>
          </ac:spMkLst>
        </pc:spChg>
        <pc:spChg chg="add del mod">
          <ac:chgData name="Yinfeng Lin" userId="65d862eaca94f326" providerId="LiveId" clId="{67F5981A-1AE3-4136-9900-00582908075C}" dt="2024-11-15T02:11:04.187" v="1105" actId="478"/>
          <ac:spMkLst>
            <pc:docMk/>
            <pc:sldMk cId="3925189794" sldId="259"/>
            <ac:spMk id="4" creationId="{0716344A-7DB6-E74F-AB56-079EEF72ACD3}"/>
          </ac:spMkLst>
        </pc:spChg>
        <pc:spChg chg="add mod">
          <ac:chgData name="Yinfeng Lin" userId="65d862eaca94f326" providerId="LiveId" clId="{67F5981A-1AE3-4136-9900-00582908075C}" dt="2024-11-15T02:21:38.490" v="1526" actId="1037"/>
          <ac:spMkLst>
            <pc:docMk/>
            <pc:sldMk cId="3925189794" sldId="259"/>
            <ac:spMk id="5" creationId="{146CC832-8A33-FEBD-E3C2-233A999E8F5E}"/>
          </ac:spMkLst>
        </pc:spChg>
        <pc:spChg chg="add mod">
          <ac:chgData name="Yinfeng Lin" userId="65d862eaca94f326" providerId="LiveId" clId="{67F5981A-1AE3-4136-9900-00582908075C}" dt="2024-11-15T02:21:38.490" v="1526" actId="1037"/>
          <ac:spMkLst>
            <pc:docMk/>
            <pc:sldMk cId="3925189794" sldId="259"/>
            <ac:spMk id="6" creationId="{D4E1D222-1EA6-B34D-A39A-1ECAB072702A}"/>
          </ac:spMkLst>
        </pc:spChg>
        <pc:spChg chg="add mod">
          <ac:chgData name="Yinfeng Lin" userId="65d862eaca94f326" providerId="LiveId" clId="{67F5981A-1AE3-4136-9900-00582908075C}" dt="2024-11-15T02:21:38.490" v="1526" actId="1037"/>
          <ac:spMkLst>
            <pc:docMk/>
            <pc:sldMk cId="3925189794" sldId="259"/>
            <ac:spMk id="7" creationId="{671BCF2B-FFF1-CBE7-1C58-5BDF5A291079}"/>
          </ac:spMkLst>
        </pc:spChg>
        <pc:spChg chg="del">
          <ac:chgData name="Yinfeng Lin" userId="65d862eaca94f326" providerId="LiveId" clId="{67F5981A-1AE3-4136-9900-00582908075C}" dt="2024-11-15T02:11:02.948" v="1104" actId="478"/>
          <ac:spMkLst>
            <pc:docMk/>
            <pc:sldMk cId="3925189794" sldId="259"/>
            <ac:spMk id="8" creationId="{493E4CAD-3973-67BE-5BB6-6BF97F20E627}"/>
          </ac:spMkLst>
        </pc:spChg>
        <pc:spChg chg="add mod">
          <ac:chgData name="Yinfeng Lin" userId="65d862eaca94f326" providerId="LiveId" clId="{67F5981A-1AE3-4136-9900-00582908075C}" dt="2024-11-15T02:54:54.119" v="2814" actId="1076"/>
          <ac:spMkLst>
            <pc:docMk/>
            <pc:sldMk cId="3925189794" sldId="259"/>
            <ac:spMk id="9" creationId="{7E0501B2-E4DF-4E99-C569-DECE05E62726}"/>
          </ac:spMkLst>
        </pc:spChg>
        <pc:spChg chg="add mod">
          <ac:chgData name="Yinfeng Lin" userId="65d862eaca94f326" providerId="LiveId" clId="{67F5981A-1AE3-4136-9900-00582908075C}" dt="2024-11-15T02:54:54.119" v="2814" actId="1076"/>
          <ac:spMkLst>
            <pc:docMk/>
            <pc:sldMk cId="3925189794" sldId="259"/>
            <ac:spMk id="10" creationId="{58F20F63-12FC-3712-E774-873964F85F9F}"/>
          </ac:spMkLst>
        </pc:spChg>
        <pc:spChg chg="mod">
          <ac:chgData name="Yinfeng Lin" userId="65d862eaca94f326" providerId="LiveId" clId="{67F5981A-1AE3-4136-9900-00582908075C}" dt="2024-11-15T02:21:38.490" v="1526" actId="1037"/>
          <ac:spMkLst>
            <pc:docMk/>
            <pc:sldMk cId="3925189794" sldId="259"/>
            <ac:spMk id="12" creationId="{A3FAB23B-D296-D60D-E3D0-1BA99EBD7D93}"/>
          </ac:spMkLst>
        </pc:spChg>
        <pc:spChg chg="mod">
          <ac:chgData name="Yinfeng Lin" userId="65d862eaca94f326" providerId="LiveId" clId="{67F5981A-1AE3-4136-9900-00582908075C}" dt="2024-11-15T02:21:38.490" v="1526" actId="1037"/>
          <ac:spMkLst>
            <pc:docMk/>
            <pc:sldMk cId="3925189794" sldId="259"/>
            <ac:spMk id="13" creationId="{11D9375B-6BB2-6344-9A15-12101FC6D839}"/>
          </ac:spMkLst>
        </pc:spChg>
        <pc:spChg chg="add mod">
          <ac:chgData name="Yinfeng Lin" userId="65d862eaca94f326" providerId="LiveId" clId="{67F5981A-1AE3-4136-9900-00582908075C}" dt="2024-11-15T02:54:54.119" v="2814" actId="1076"/>
          <ac:spMkLst>
            <pc:docMk/>
            <pc:sldMk cId="3925189794" sldId="259"/>
            <ac:spMk id="14" creationId="{0EA2AB43-74D0-DA88-AB5A-C675C4666868}"/>
          </ac:spMkLst>
        </pc:spChg>
        <pc:spChg chg="add mod">
          <ac:chgData name="Yinfeng Lin" userId="65d862eaca94f326" providerId="LiveId" clId="{67F5981A-1AE3-4136-9900-00582908075C}" dt="2024-11-15T02:54:54.119" v="2814" actId="1076"/>
          <ac:spMkLst>
            <pc:docMk/>
            <pc:sldMk cId="3925189794" sldId="259"/>
            <ac:spMk id="15" creationId="{3E7EF04A-8E07-ADD8-6E22-C166C1AD5A5C}"/>
          </ac:spMkLst>
        </pc:spChg>
        <pc:spChg chg="add mod">
          <ac:chgData name="Yinfeng Lin" userId="65d862eaca94f326" providerId="LiveId" clId="{67F5981A-1AE3-4136-9900-00582908075C}" dt="2024-11-15T02:54:54.119" v="2814" actId="1076"/>
          <ac:spMkLst>
            <pc:docMk/>
            <pc:sldMk cId="3925189794" sldId="259"/>
            <ac:spMk id="16" creationId="{EF5C4185-EBED-D271-0C7D-4BD9C34482A5}"/>
          </ac:spMkLst>
        </pc:spChg>
        <pc:spChg chg="add del mod">
          <ac:chgData name="Yinfeng Lin" userId="65d862eaca94f326" providerId="LiveId" clId="{67F5981A-1AE3-4136-9900-00582908075C}" dt="2024-11-15T02:22:06.433" v="1578" actId="478"/>
          <ac:spMkLst>
            <pc:docMk/>
            <pc:sldMk cId="3925189794" sldId="259"/>
            <ac:spMk id="17" creationId="{B63AA9FF-4EB2-C79B-9BD5-73274944C25C}"/>
          </ac:spMkLst>
        </pc:spChg>
        <pc:spChg chg="add del mod">
          <ac:chgData name="Yinfeng Lin" userId="65d862eaca94f326" providerId="LiveId" clId="{67F5981A-1AE3-4136-9900-00582908075C}" dt="2024-11-15T02:22:09.060" v="1579" actId="478"/>
          <ac:spMkLst>
            <pc:docMk/>
            <pc:sldMk cId="3925189794" sldId="259"/>
            <ac:spMk id="19" creationId="{90FB6821-8C8E-6A6F-3AA9-9A256B866633}"/>
          </ac:spMkLst>
        </pc:spChg>
        <pc:picChg chg="mod">
          <ac:chgData name="Yinfeng Lin" userId="65d862eaca94f326" providerId="LiveId" clId="{67F5981A-1AE3-4136-9900-00582908075C}" dt="2024-11-15T02:21:38.490" v="1526" actId="1037"/>
          <ac:picMkLst>
            <pc:docMk/>
            <pc:sldMk cId="3925189794" sldId="259"/>
            <ac:picMk id="11" creationId="{A9B4E5DB-91D7-84F7-4CB7-693761E630F3}"/>
          </ac:picMkLst>
        </pc:picChg>
      </pc:sldChg>
      <pc:sldChg chg="addSp delSp modSp mod delAnim modAnim">
        <pc:chgData name="Yinfeng Lin" userId="65d862eaca94f326" providerId="LiveId" clId="{67F5981A-1AE3-4136-9900-00582908075C}" dt="2024-11-15T01:51:49.021" v="236" actId="1076"/>
        <pc:sldMkLst>
          <pc:docMk/>
          <pc:sldMk cId="3635945002" sldId="260"/>
        </pc:sldMkLst>
        <pc:spChg chg="mod">
          <ac:chgData name="Yinfeng Lin" userId="65d862eaca94f326" providerId="LiveId" clId="{67F5981A-1AE3-4136-9900-00582908075C}" dt="2024-11-15T01:36:24.230" v="2" actId="14100"/>
          <ac:spMkLst>
            <pc:docMk/>
            <pc:sldMk cId="3635945002" sldId="260"/>
            <ac:spMk id="3" creationId="{5B82FC67-9286-DA81-3DE5-AA1E2CBF72E8}"/>
          </ac:spMkLst>
        </pc:spChg>
        <pc:spChg chg="mod">
          <ac:chgData name="Yinfeng Lin" userId="65d862eaca94f326" providerId="LiveId" clId="{67F5981A-1AE3-4136-9900-00582908075C}" dt="2024-11-15T01:36:32.267" v="3" actId="2711"/>
          <ac:spMkLst>
            <pc:docMk/>
            <pc:sldMk cId="3635945002" sldId="260"/>
            <ac:spMk id="7" creationId="{812C73A9-D818-2910-059A-AB86512BE6A0}"/>
          </ac:spMkLst>
        </pc:spChg>
        <pc:spChg chg="mod">
          <ac:chgData name="Yinfeng Lin" userId="65d862eaca94f326" providerId="LiveId" clId="{67F5981A-1AE3-4136-9900-00582908075C}" dt="2024-11-15T01:36:32.267" v="3" actId="2711"/>
          <ac:spMkLst>
            <pc:docMk/>
            <pc:sldMk cId="3635945002" sldId="260"/>
            <ac:spMk id="8" creationId="{0A3E5F1E-6C4A-2A28-25EC-F095D10C0C05}"/>
          </ac:spMkLst>
        </pc:spChg>
        <pc:spChg chg="mod">
          <ac:chgData name="Yinfeng Lin" userId="65d862eaca94f326" providerId="LiveId" clId="{67F5981A-1AE3-4136-9900-00582908075C}" dt="2024-11-15T01:36:32.267" v="3" actId="2711"/>
          <ac:spMkLst>
            <pc:docMk/>
            <pc:sldMk cId="3635945002" sldId="260"/>
            <ac:spMk id="9" creationId="{425E513E-98D6-A5AA-3976-35B97DBF6B0A}"/>
          </ac:spMkLst>
        </pc:spChg>
        <pc:spChg chg="mod">
          <ac:chgData name="Yinfeng Lin" userId="65d862eaca94f326" providerId="LiveId" clId="{67F5981A-1AE3-4136-9900-00582908075C}" dt="2024-11-15T01:36:32.267" v="3" actId="2711"/>
          <ac:spMkLst>
            <pc:docMk/>
            <pc:sldMk cId="3635945002" sldId="260"/>
            <ac:spMk id="15" creationId="{2FE674CE-8E6C-F7CC-1C1E-1C6B2A8F2A9E}"/>
          </ac:spMkLst>
        </pc:spChg>
        <pc:spChg chg="mod">
          <ac:chgData name="Yinfeng Lin" userId="65d862eaca94f326" providerId="LiveId" clId="{67F5981A-1AE3-4136-9900-00582908075C}" dt="2024-11-15T01:36:32.267" v="3" actId="2711"/>
          <ac:spMkLst>
            <pc:docMk/>
            <pc:sldMk cId="3635945002" sldId="260"/>
            <ac:spMk id="16" creationId="{26EDDF99-AC59-06CB-82A4-AE77268F8D2B}"/>
          </ac:spMkLst>
        </pc:spChg>
        <pc:spChg chg="mod">
          <ac:chgData name="Yinfeng Lin" userId="65d862eaca94f326" providerId="LiveId" clId="{67F5981A-1AE3-4136-9900-00582908075C}" dt="2024-11-15T01:36:32.267" v="3" actId="2711"/>
          <ac:spMkLst>
            <pc:docMk/>
            <pc:sldMk cId="3635945002" sldId="260"/>
            <ac:spMk id="17" creationId="{A913EB74-D419-6368-C5F5-4FE521D86815}"/>
          </ac:spMkLst>
        </pc:spChg>
        <pc:spChg chg="add del mod">
          <ac:chgData name="Yinfeng Lin" userId="65d862eaca94f326" providerId="LiveId" clId="{67F5981A-1AE3-4136-9900-00582908075C}" dt="2024-11-15T01:42:55.684" v="83" actId="478"/>
          <ac:spMkLst>
            <pc:docMk/>
            <pc:sldMk cId="3635945002" sldId="260"/>
            <ac:spMk id="20" creationId="{53A41CF9-A14E-A77A-C6E9-71C2FA948CCD}"/>
          </ac:spMkLst>
        </pc:spChg>
        <pc:spChg chg="add mod">
          <ac:chgData name="Yinfeng Lin" userId="65d862eaca94f326" providerId="LiveId" clId="{67F5981A-1AE3-4136-9900-00582908075C}" dt="2024-11-15T01:40:00.185" v="50" actId="1076"/>
          <ac:spMkLst>
            <pc:docMk/>
            <pc:sldMk cId="3635945002" sldId="260"/>
            <ac:spMk id="28" creationId="{6677662A-BAC7-0F4D-E4B1-AF6C3AA24D29}"/>
          </ac:spMkLst>
        </pc:spChg>
        <pc:spChg chg="add mod">
          <ac:chgData name="Yinfeng Lin" userId="65d862eaca94f326" providerId="LiveId" clId="{67F5981A-1AE3-4136-9900-00582908075C}" dt="2024-11-15T01:40:07.292" v="53" actId="1076"/>
          <ac:spMkLst>
            <pc:docMk/>
            <pc:sldMk cId="3635945002" sldId="260"/>
            <ac:spMk id="29" creationId="{961701F9-242F-8D53-A9B5-43606641B07F}"/>
          </ac:spMkLst>
        </pc:spChg>
        <pc:spChg chg="add mod">
          <ac:chgData name="Yinfeng Lin" userId="65d862eaca94f326" providerId="LiveId" clId="{67F5981A-1AE3-4136-9900-00582908075C}" dt="2024-11-15T01:51:49.021" v="236" actId="1076"/>
          <ac:spMkLst>
            <pc:docMk/>
            <pc:sldMk cId="3635945002" sldId="260"/>
            <ac:spMk id="30" creationId="{ECE29941-4CA4-307D-6864-CC1BB415849B}"/>
          </ac:spMkLst>
        </pc:spChg>
        <pc:spChg chg="add del mod">
          <ac:chgData name="Yinfeng Lin" userId="65d862eaca94f326" providerId="LiveId" clId="{67F5981A-1AE3-4136-9900-00582908075C}" dt="2024-11-15T01:51:47.137" v="234" actId="478"/>
          <ac:spMkLst>
            <pc:docMk/>
            <pc:sldMk cId="3635945002" sldId="260"/>
            <ac:spMk id="37" creationId="{3013149B-3EBF-E300-F0B1-2C3A7D1C688B}"/>
          </ac:spMkLst>
        </pc:spChg>
        <pc:spChg chg="add mod">
          <ac:chgData name="Yinfeng Lin" userId="65d862eaca94f326" providerId="LiveId" clId="{67F5981A-1AE3-4136-9900-00582908075C}" dt="2024-11-15T01:51:47.410" v="235"/>
          <ac:spMkLst>
            <pc:docMk/>
            <pc:sldMk cId="3635945002" sldId="260"/>
            <ac:spMk id="38" creationId="{89D875AE-D097-E776-2BEF-2F8B13A79757}"/>
          </ac:spMkLst>
        </pc:spChg>
        <pc:cxnChg chg="add del mod">
          <ac:chgData name="Yinfeng Lin" userId="65d862eaca94f326" providerId="LiveId" clId="{67F5981A-1AE3-4136-9900-00582908075C}" dt="2024-11-15T01:37:06.382" v="5" actId="478"/>
          <ac:cxnSpMkLst>
            <pc:docMk/>
            <pc:sldMk cId="3635945002" sldId="260"/>
            <ac:cxnSpMk id="5" creationId="{1904974E-9CEC-B9F4-6BFF-AAF4E0E2392A}"/>
          </ac:cxnSpMkLst>
        </pc:cxnChg>
        <pc:cxnChg chg="add del mod">
          <ac:chgData name="Yinfeng Lin" userId="65d862eaca94f326" providerId="LiveId" clId="{67F5981A-1AE3-4136-9900-00582908075C}" dt="2024-11-15T01:42:57.766" v="85" actId="478"/>
          <ac:cxnSpMkLst>
            <pc:docMk/>
            <pc:sldMk cId="3635945002" sldId="260"/>
            <ac:cxnSpMk id="10" creationId="{B6679700-208B-16F2-78E2-CE9DD736195E}"/>
          </ac:cxnSpMkLst>
        </pc:cxnChg>
        <pc:cxnChg chg="add del mod">
          <ac:chgData name="Yinfeng Lin" userId="65d862eaca94f326" providerId="LiveId" clId="{67F5981A-1AE3-4136-9900-00582908075C}" dt="2024-11-15T01:42:57.419" v="84" actId="478"/>
          <ac:cxnSpMkLst>
            <pc:docMk/>
            <pc:sldMk cId="3635945002" sldId="260"/>
            <ac:cxnSpMk id="14" creationId="{26034347-9594-800D-ABCF-A81C380F7A19}"/>
          </ac:cxnSpMkLst>
        </pc:cxnChg>
        <pc:cxnChg chg="add del mod">
          <ac:chgData name="Yinfeng Lin" userId="65d862eaca94f326" providerId="LiveId" clId="{67F5981A-1AE3-4136-9900-00582908075C}" dt="2024-11-15T01:40:38.663" v="68" actId="478"/>
          <ac:cxnSpMkLst>
            <pc:docMk/>
            <pc:sldMk cId="3635945002" sldId="260"/>
            <ac:cxnSpMk id="31" creationId="{D7FC9DA0-4004-06A6-255B-88DA2653B631}"/>
          </ac:cxnSpMkLst>
        </pc:cxnChg>
        <pc:cxnChg chg="add del mod">
          <ac:chgData name="Yinfeng Lin" userId="65d862eaca94f326" providerId="LiveId" clId="{67F5981A-1AE3-4136-9900-00582908075C}" dt="2024-11-15T01:42:15.901" v="82" actId="478"/>
          <ac:cxnSpMkLst>
            <pc:docMk/>
            <pc:sldMk cId="3635945002" sldId="260"/>
            <ac:cxnSpMk id="32" creationId="{CCC93DDB-D315-D778-440A-8B024C45CB83}"/>
          </ac:cxnSpMkLst>
        </pc:cxnChg>
        <pc:cxnChg chg="add del mod">
          <ac:chgData name="Yinfeng Lin" userId="65d862eaca94f326" providerId="LiveId" clId="{67F5981A-1AE3-4136-9900-00582908075C}" dt="2024-11-15T01:42:11.237" v="80" actId="478"/>
          <ac:cxnSpMkLst>
            <pc:docMk/>
            <pc:sldMk cId="3635945002" sldId="260"/>
            <ac:cxnSpMk id="36" creationId="{E79161B8-C2C0-DB24-8450-B58DBC094277}"/>
          </ac:cxnSpMkLst>
        </pc:cxnChg>
      </pc:sldChg>
      <pc:sldChg chg="addSp delSp modSp add mod">
        <pc:chgData name="Yinfeng Lin" userId="65d862eaca94f326" providerId="LiveId" clId="{67F5981A-1AE3-4136-9900-00582908075C}" dt="2024-11-15T01:51:53.180" v="238"/>
        <pc:sldMkLst>
          <pc:docMk/>
          <pc:sldMk cId="1920830650" sldId="261"/>
        </pc:sldMkLst>
        <pc:spChg chg="mod">
          <ac:chgData name="Yinfeng Lin" userId="65d862eaca94f326" providerId="LiveId" clId="{67F5981A-1AE3-4136-9900-00582908075C}" dt="2024-11-15T01:43:53.691" v="112" actId="207"/>
          <ac:spMkLst>
            <pc:docMk/>
            <pc:sldMk cId="1920830650" sldId="261"/>
            <ac:spMk id="7" creationId="{34897341-D6DB-C9BB-C770-255D40C4015A}"/>
          </ac:spMkLst>
        </pc:spChg>
        <pc:spChg chg="mod">
          <ac:chgData name="Yinfeng Lin" userId="65d862eaca94f326" providerId="LiveId" clId="{67F5981A-1AE3-4136-9900-00582908075C}" dt="2024-11-15T01:43:49.289" v="111" actId="207"/>
          <ac:spMkLst>
            <pc:docMk/>
            <pc:sldMk cId="1920830650" sldId="261"/>
            <ac:spMk id="15" creationId="{B5B5032F-FEE4-399B-853A-254001BBC493}"/>
          </ac:spMkLst>
        </pc:spChg>
        <pc:spChg chg="add mod">
          <ac:chgData name="Yinfeng Lin" userId="65d862eaca94f326" providerId="LiveId" clId="{67F5981A-1AE3-4136-9900-00582908075C}" dt="2024-11-15T01:43:33.682" v="108" actId="1076"/>
          <ac:spMkLst>
            <pc:docMk/>
            <pc:sldMk cId="1920830650" sldId="261"/>
            <ac:spMk id="18" creationId="{5CBE9C70-2C57-DCCD-176A-33D16C1DF486}"/>
          </ac:spMkLst>
        </pc:spChg>
        <pc:spChg chg="add del mod">
          <ac:chgData name="Yinfeng Lin" userId="65d862eaca94f326" providerId="LiveId" clId="{67F5981A-1AE3-4136-9900-00582908075C}" dt="2024-11-15T01:51:53.029" v="237" actId="478"/>
          <ac:spMkLst>
            <pc:docMk/>
            <pc:sldMk cId="1920830650" sldId="261"/>
            <ac:spMk id="24" creationId="{A575B306-31AF-7F19-DD09-4C3193AC6BBC}"/>
          </ac:spMkLst>
        </pc:spChg>
        <pc:spChg chg="add mod">
          <ac:chgData name="Yinfeng Lin" userId="65d862eaca94f326" providerId="LiveId" clId="{67F5981A-1AE3-4136-9900-00582908075C}" dt="2024-11-15T01:51:53.180" v="238"/>
          <ac:spMkLst>
            <pc:docMk/>
            <pc:sldMk cId="1920830650" sldId="261"/>
            <ac:spMk id="25" creationId="{B6C084F4-DEB2-845D-CC10-E9244EE68953}"/>
          </ac:spMkLst>
        </pc:spChg>
        <pc:cxnChg chg="add mod">
          <ac:chgData name="Yinfeng Lin" userId="65d862eaca94f326" providerId="LiveId" clId="{67F5981A-1AE3-4136-9900-00582908075C}" dt="2024-11-15T01:43:38.965" v="110" actId="14100"/>
          <ac:cxnSpMkLst>
            <pc:docMk/>
            <pc:sldMk cId="1920830650" sldId="261"/>
            <ac:cxnSpMk id="5" creationId="{FA02FE33-3EF0-3C39-E0A7-B0C1C2535279}"/>
          </ac:cxnSpMkLst>
        </pc:cxnChg>
        <pc:cxnChg chg="add mod">
          <ac:chgData name="Yinfeng Lin" userId="65d862eaca94f326" providerId="LiveId" clId="{67F5981A-1AE3-4136-9900-00582908075C}" dt="2024-11-15T01:43:36.157" v="109" actId="14100"/>
          <ac:cxnSpMkLst>
            <pc:docMk/>
            <pc:sldMk cId="1920830650" sldId="261"/>
            <ac:cxnSpMk id="6" creationId="{118E4729-91C3-B7FF-A1EB-2A63D085EDC8}"/>
          </ac:cxnSpMkLst>
        </pc:cxnChg>
        <pc:cxnChg chg="add mod">
          <ac:chgData name="Yinfeng Lin" userId="65d862eaca94f326" providerId="LiveId" clId="{67F5981A-1AE3-4136-9900-00582908075C}" dt="2024-11-15T01:44:10.397" v="113"/>
          <ac:cxnSpMkLst>
            <pc:docMk/>
            <pc:sldMk cId="1920830650" sldId="261"/>
            <ac:cxnSpMk id="23" creationId="{2A7B3BC5-DD4F-7774-7164-E7B06AB8357A}"/>
          </ac:cxnSpMkLst>
        </pc:cxnChg>
      </pc:sldChg>
      <pc:sldChg chg="addSp delSp modSp add mod">
        <pc:chgData name="Yinfeng Lin" userId="65d862eaca94f326" providerId="LiveId" clId="{67F5981A-1AE3-4136-9900-00582908075C}" dt="2024-11-15T01:46:31.582" v="144" actId="108"/>
        <pc:sldMkLst>
          <pc:docMk/>
          <pc:sldMk cId="1116748296" sldId="262"/>
        </pc:sldMkLst>
        <pc:spChg chg="add mod">
          <ac:chgData name="Yinfeng Lin" userId="65d862eaca94f326" providerId="LiveId" clId="{67F5981A-1AE3-4136-9900-00582908075C}" dt="2024-11-15T01:46:31.582" v="144" actId="108"/>
          <ac:spMkLst>
            <pc:docMk/>
            <pc:sldMk cId="1116748296" sldId="262"/>
            <ac:spMk id="4" creationId="{E9BE6425-B550-2A9C-3FDD-9B3FE8AE41CA}"/>
          </ac:spMkLst>
        </pc:spChg>
        <pc:spChg chg="mod">
          <ac:chgData name="Yinfeng Lin" userId="65d862eaca94f326" providerId="LiveId" clId="{67F5981A-1AE3-4136-9900-00582908075C}" dt="2024-11-15T01:44:31.851" v="119" actId="108"/>
          <ac:spMkLst>
            <pc:docMk/>
            <pc:sldMk cId="1116748296" sldId="262"/>
            <ac:spMk id="7" creationId="{39B015EA-8B46-EDAB-EBA3-55ECD4496B8C}"/>
          </ac:spMkLst>
        </pc:spChg>
        <pc:spChg chg="add del mod">
          <ac:chgData name="Yinfeng Lin" userId="65d862eaca94f326" providerId="LiveId" clId="{67F5981A-1AE3-4136-9900-00582908075C}" dt="2024-11-15T01:45:39.739" v="131" actId="478"/>
          <ac:spMkLst>
            <pc:docMk/>
            <pc:sldMk cId="1116748296" sldId="262"/>
            <ac:spMk id="10" creationId="{05828A2A-99E0-9649-BFDA-0362DC83A70D}"/>
          </ac:spMkLst>
        </pc:spChg>
        <pc:spChg chg="del">
          <ac:chgData name="Yinfeng Lin" userId="65d862eaca94f326" providerId="LiveId" clId="{67F5981A-1AE3-4136-9900-00582908075C}" dt="2024-11-15T01:44:34.555" v="120" actId="478"/>
          <ac:spMkLst>
            <pc:docMk/>
            <pc:sldMk cId="1116748296" sldId="262"/>
            <ac:spMk id="15" creationId="{03DB051F-B71B-1C2D-184C-B5B7968EE8D2}"/>
          </ac:spMkLst>
        </pc:spChg>
        <pc:spChg chg="del">
          <ac:chgData name="Yinfeng Lin" userId="65d862eaca94f326" providerId="LiveId" clId="{67F5981A-1AE3-4136-9900-00582908075C}" dt="2024-11-15T01:44:37.972" v="121" actId="478"/>
          <ac:spMkLst>
            <pc:docMk/>
            <pc:sldMk cId="1116748296" sldId="262"/>
            <ac:spMk id="18" creationId="{A012BA7D-2CE0-56CF-EDFF-80DB655092A7}"/>
          </ac:spMkLst>
        </pc:spChg>
        <pc:cxnChg chg="del mod">
          <ac:chgData name="Yinfeng Lin" userId="65d862eaca94f326" providerId="LiveId" clId="{67F5981A-1AE3-4136-9900-00582908075C}" dt="2024-11-15T01:44:20.021" v="118" actId="478"/>
          <ac:cxnSpMkLst>
            <pc:docMk/>
            <pc:sldMk cId="1116748296" sldId="262"/>
            <ac:cxnSpMk id="5" creationId="{0418ACDB-D340-F019-4603-5530FC0CEB23}"/>
          </ac:cxnSpMkLst>
        </pc:cxnChg>
        <pc:cxnChg chg="del mod">
          <ac:chgData name="Yinfeng Lin" userId="65d862eaca94f326" providerId="LiveId" clId="{67F5981A-1AE3-4136-9900-00582908075C}" dt="2024-11-15T01:44:18.563" v="117" actId="478"/>
          <ac:cxnSpMkLst>
            <pc:docMk/>
            <pc:sldMk cId="1116748296" sldId="262"/>
            <ac:cxnSpMk id="6" creationId="{AA84E8CE-F409-6509-4B5E-69FE73EFAAF2}"/>
          </ac:cxnSpMkLst>
        </pc:cxnChg>
        <pc:cxnChg chg="add del mod">
          <ac:chgData name="Yinfeng Lin" userId="65d862eaca94f326" providerId="LiveId" clId="{67F5981A-1AE3-4136-9900-00582908075C}" dt="2024-11-15T01:45:38.087" v="130" actId="478"/>
          <ac:cxnSpMkLst>
            <pc:docMk/>
            <pc:sldMk cId="1116748296" sldId="262"/>
            <ac:cxnSpMk id="11" creationId="{57850474-281A-9D1E-19C6-583E1BF6F89B}"/>
          </ac:cxnSpMkLst>
        </pc:cxnChg>
      </pc:sldChg>
      <pc:sldChg chg="addSp modSp add mod">
        <pc:chgData name="Yinfeng Lin" userId="65d862eaca94f326" providerId="LiveId" clId="{67F5981A-1AE3-4136-9900-00582908075C}" dt="2024-11-15T01:46:02.545" v="138" actId="207"/>
        <pc:sldMkLst>
          <pc:docMk/>
          <pc:sldMk cId="519546992" sldId="263"/>
        </pc:sldMkLst>
        <pc:spChg chg="mod">
          <ac:chgData name="Yinfeng Lin" userId="65d862eaca94f326" providerId="LiveId" clId="{67F5981A-1AE3-4136-9900-00582908075C}" dt="2024-11-15T01:45:59.689" v="137" actId="207"/>
          <ac:spMkLst>
            <pc:docMk/>
            <pc:sldMk cId="519546992" sldId="263"/>
            <ac:spMk id="7" creationId="{ADFEAA5B-397C-CBD7-814A-F9DF8262FA97}"/>
          </ac:spMkLst>
        </pc:spChg>
        <pc:spChg chg="add mod">
          <ac:chgData name="Yinfeng Lin" userId="65d862eaca94f326" providerId="LiveId" clId="{67F5981A-1AE3-4136-9900-00582908075C}" dt="2024-11-15T01:45:50.345" v="135" actId="14100"/>
          <ac:spMkLst>
            <pc:docMk/>
            <pc:sldMk cId="519546992" sldId="263"/>
            <ac:spMk id="10" creationId="{8A30324D-9C4E-8593-3627-88C1A35FAE10}"/>
          </ac:spMkLst>
        </pc:spChg>
        <pc:spChg chg="mod">
          <ac:chgData name="Yinfeng Lin" userId="65d862eaca94f326" providerId="LiveId" clId="{67F5981A-1AE3-4136-9900-00582908075C}" dt="2024-11-15T01:46:02.545" v="138" actId="207"/>
          <ac:spMkLst>
            <pc:docMk/>
            <pc:sldMk cId="519546992" sldId="263"/>
            <ac:spMk id="16" creationId="{E9442A40-C269-F9AD-0872-2B5EEB58D653}"/>
          </ac:spMkLst>
        </pc:spChg>
        <pc:cxnChg chg="add mod">
          <ac:chgData name="Yinfeng Lin" userId="65d862eaca94f326" providerId="LiveId" clId="{67F5981A-1AE3-4136-9900-00582908075C}" dt="2024-11-15T01:45:50.345" v="135" actId="14100"/>
          <ac:cxnSpMkLst>
            <pc:docMk/>
            <pc:sldMk cId="519546992" sldId="263"/>
            <ac:cxnSpMk id="5" creationId="{C8F32E49-4CDC-FE30-516A-7797B22BD4C3}"/>
          </ac:cxnSpMkLst>
        </pc:cxnChg>
        <pc:cxnChg chg="add mod">
          <ac:chgData name="Yinfeng Lin" userId="65d862eaca94f326" providerId="LiveId" clId="{67F5981A-1AE3-4136-9900-00582908075C}" dt="2024-11-15T01:45:52.714" v="136" actId="14100"/>
          <ac:cxnSpMkLst>
            <pc:docMk/>
            <pc:sldMk cId="519546992" sldId="263"/>
            <ac:cxnSpMk id="6" creationId="{62769E50-2115-E257-A86C-316E9DDEEE40}"/>
          </ac:cxnSpMkLst>
        </pc:cxnChg>
      </pc:sldChg>
      <pc:sldChg chg="delSp modSp add mod">
        <pc:chgData name="Yinfeng Lin" userId="65d862eaca94f326" providerId="LiveId" clId="{67F5981A-1AE3-4136-9900-00582908075C}" dt="2024-11-15T01:46:39.296" v="145" actId="108"/>
        <pc:sldMkLst>
          <pc:docMk/>
          <pc:sldMk cId="1865074774" sldId="264"/>
        </pc:sldMkLst>
        <pc:spChg chg="mod">
          <ac:chgData name="Yinfeng Lin" userId="65d862eaca94f326" providerId="LiveId" clId="{67F5981A-1AE3-4136-9900-00582908075C}" dt="2024-11-15T01:46:13.943" v="140" actId="1076"/>
          <ac:spMkLst>
            <pc:docMk/>
            <pc:sldMk cId="1865074774" sldId="264"/>
            <ac:spMk id="7" creationId="{1CB3D232-CBB3-2A81-A0F9-B0C9B3C488F3}"/>
          </ac:spMkLst>
        </pc:spChg>
        <pc:spChg chg="del">
          <ac:chgData name="Yinfeng Lin" userId="65d862eaca94f326" providerId="LiveId" clId="{67F5981A-1AE3-4136-9900-00582908075C}" dt="2024-11-15T01:46:25.328" v="143" actId="478"/>
          <ac:spMkLst>
            <pc:docMk/>
            <pc:sldMk cId="1865074774" sldId="264"/>
            <ac:spMk id="10" creationId="{6F69E752-9C28-6206-EB5F-2B96F1402C0D}"/>
          </ac:spMkLst>
        </pc:spChg>
        <pc:spChg chg="mod">
          <ac:chgData name="Yinfeng Lin" userId="65d862eaca94f326" providerId="LiveId" clId="{67F5981A-1AE3-4136-9900-00582908075C}" dt="2024-11-15T01:46:39.296" v="145" actId="108"/>
          <ac:spMkLst>
            <pc:docMk/>
            <pc:sldMk cId="1865074774" sldId="264"/>
            <ac:spMk id="16" creationId="{A638844B-09A0-DA76-55E6-391FA20D0BC4}"/>
          </ac:spMkLst>
        </pc:spChg>
        <pc:cxnChg chg="del">
          <ac:chgData name="Yinfeng Lin" userId="65d862eaca94f326" providerId="LiveId" clId="{67F5981A-1AE3-4136-9900-00582908075C}" dt="2024-11-15T01:46:21.841" v="141" actId="478"/>
          <ac:cxnSpMkLst>
            <pc:docMk/>
            <pc:sldMk cId="1865074774" sldId="264"/>
            <ac:cxnSpMk id="5" creationId="{2DE8BB8C-BE91-82B0-E0B4-3A6A9E9C60A4}"/>
          </ac:cxnSpMkLst>
        </pc:cxnChg>
        <pc:cxnChg chg="del mod">
          <ac:chgData name="Yinfeng Lin" userId="65d862eaca94f326" providerId="LiveId" clId="{67F5981A-1AE3-4136-9900-00582908075C}" dt="2024-11-15T01:46:23.178" v="142" actId="478"/>
          <ac:cxnSpMkLst>
            <pc:docMk/>
            <pc:sldMk cId="1865074774" sldId="264"/>
            <ac:cxnSpMk id="6" creationId="{B1DEF89F-0295-7C6B-BA37-E0192A4BF0DF}"/>
          </ac:cxnSpMkLst>
        </pc:cxnChg>
      </pc:sldChg>
      <pc:sldChg chg="addSp modSp add mod">
        <pc:chgData name="Yinfeng Lin" userId="65d862eaca94f326" providerId="LiveId" clId="{67F5981A-1AE3-4136-9900-00582908075C}" dt="2024-11-15T01:47:14.864" v="152" actId="14100"/>
        <pc:sldMkLst>
          <pc:docMk/>
          <pc:sldMk cId="1183150974" sldId="265"/>
        </pc:sldMkLst>
        <pc:spChg chg="mod">
          <ac:chgData name="Yinfeng Lin" userId="65d862eaca94f326" providerId="LiveId" clId="{67F5981A-1AE3-4136-9900-00582908075C}" dt="2024-11-15T01:46:46.636" v="147" actId="108"/>
          <ac:spMkLst>
            <pc:docMk/>
            <pc:sldMk cId="1183150974" sldId="265"/>
            <ac:spMk id="7" creationId="{BE54BF7A-55A5-B59E-1500-491D14C5F1C9}"/>
          </ac:spMkLst>
        </pc:spChg>
        <pc:spChg chg="mod">
          <ac:chgData name="Yinfeng Lin" userId="65d862eaca94f326" providerId="LiveId" clId="{67F5981A-1AE3-4136-9900-00582908075C}" dt="2024-11-15T01:47:02.262" v="149" actId="108"/>
          <ac:spMkLst>
            <pc:docMk/>
            <pc:sldMk cId="1183150974" sldId="265"/>
            <ac:spMk id="8" creationId="{03D41F80-7994-4519-D296-3792812EB7C8}"/>
          </ac:spMkLst>
        </pc:spChg>
        <pc:spChg chg="add mod">
          <ac:chgData name="Yinfeng Lin" userId="65d862eaca94f326" providerId="LiveId" clId="{67F5981A-1AE3-4136-9900-00582908075C}" dt="2024-11-15T01:47:10.049" v="150"/>
          <ac:spMkLst>
            <pc:docMk/>
            <pc:sldMk cId="1183150974" sldId="265"/>
            <ac:spMk id="10" creationId="{DA4F9B11-1C6C-BE19-99F7-42A3F79FD682}"/>
          </ac:spMkLst>
        </pc:spChg>
        <pc:spChg chg="mod">
          <ac:chgData name="Yinfeng Lin" userId="65d862eaca94f326" providerId="LiveId" clId="{67F5981A-1AE3-4136-9900-00582908075C}" dt="2024-11-15T01:47:02.262" v="149" actId="108"/>
          <ac:spMkLst>
            <pc:docMk/>
            <pc:sldMk cId="1183150974" sldId="265"/>
            <ac:spMk id="16" creationId="{A34DFC8D-BD95-720B-78D1-E4DEB70D6A83}"/>
          </ac:spMkLst>
        </pc:spChg>
        <pc:cxnChg chg="add mod">
          <ac:chgData name="Yinfeng Lin" userId="65d862eaca94f326" providerId="LiveId" clId="{67F5981A-1AE3-4136-9900-00582908075C}" dt="2024-11-15T01:47:12.750" v="151" actId="14100"/>
          <ac:cxnSpMkLst>
            <pc:docMk/>
            <pc:sldMk cId="1183150974" sldId="265"/>
            <ac:cxnSpMk id="5" creationId="{F1D46697-EB86-FDC0-E5B0-E07081AE9288}"/>
          </ac:cxnSpMkLst>
        </pc:cxnChg>
        <pc:cxnChg chg="add mod">
          <ac:chgData name="Yinfeng Lin" userId="65d862eaca94f326" providerId="LiveId" clId="{67F5981A-1AE3-4136-9900-00582908075C}" dt="2024-11-15T01:47:14.864" v="152" actId="14100"/>
          <ac:cxnSpMkLst>
            <pc:docMk/>
            <pc:sldMk cId="1183150974" sldId="265"/>
            <ac:cxnSpMk id="6" creationId="{8476B741-0885-A2E4-7690-B0F88AAF507A}"/>
          </ac:cxnSpMkLst>
        </pc:cxnChg>
      </pc:sldChg>
      <pc:sldChg chg="delSp modSp add mod">
        <pc:chgData name="Yinfeng Lin" userId="65d862eaca94f326" providerId="LiveId" clId="{67F5981A-1AE3-4136-9900-00582908075C}" dt="2024-11-15T01:48:47.214" v="172" actId="1037"/>
        <pc:sldMkLst>
          <pc:docMk/>
          <pc:sldMk cId="1553537393" sldId="266"/>
        </pc:sldMkLst>
        <pc:spChg chg="mod">
          <ac:chgData name="Yinfeng Lin" userId="65d862eaca94f326" providerId="LiveId" clId="{67F5981A-1AE3-4136-9900-00582908075C}" dt="2024-11-15T01:48:47.214" v="172" actId="1037"/>
          <ac:spMkLst>
            <pc:docMk/>
            <pc:sldMk cId="1553537393" sldId="266"/>
            <ac:spMk id="8" creationId="{F72C3DCC-7839-7D04-D023-F3330C504031}"/>
          </ac:spMkLst>
        </pc:spChg>
        <pc:spChg chg="del">
          <ac:chgData name="Yinfeng Lin" userId="65d862eaca94f326" providerId="LiveId" clId="{67F5981A-1AE3-4136-9900-00582908075C}" dt="2024-11-15T01:47:27.443" v="156" actId="478"/>
          <ac:spMkLst>
            <pc:docMk/>
            <pc:sldMk cId="1553537393" sldId="266"/>
            <ac:spMk id="10" creationId="{E643937C-8CEA-D2EC-3C65-7ADAC37F4A61}"/>
          </ac:spMkLst>
        </pc:spChg>
        <pc:spChg chg="mod">
          <ac:chgData name="Yinfeng Lin" userId="65d862eaca94f326" providerId="LiveId" clId="{67F5981A-1AE3-4136-9900-00582908075C}" dt="2024-11-15T01:47:35.676" v="158" actId="108"/>
          <ac:spMkLst>
            <pc:docMk/>
            <pc:sldMk cId="1553537393" sldId="266"/>
            <ac:spMk id="16" creationId="{07DD4105-D9C0-6608-D638-527224C4C6F6}"/>
          </ac:spMkLst>
        </pc:spChg>
        <pc:cxnChg chg="del mod">
          <ac:chgData name="Yinfeng Lin" userId="65d862eaca94f326" providerId="LiveId" clId="{67F5981A-1AE3-4136-9900-00582908075C}" dt="2024-11-15T01:47:26.085" v="155" actId="478"/>
          <ac:cxnSpMkLst>
            <pc:docMk/>
            <pc:sldMk cId="1553537393" sldId="266"/>
            <ac:cxnSpMk id="5" creationId="{82384EE5-5852-4599-EE4D-9D82733E142E}"/>
          </ac:cxnSpMkLst>
        </pc:cxnChg>
        <pc:cxnChg chg="del mod">
          <ac:chgData name="Yinfeng Lin" userId="65d862eaca94f326" providerId="LiveId" clId="{67F5981A-1AE3-4136-9900-00582908075C}" dt="2024-11-15T01:47:28.407" v="157" actId="478"/>
          <ac:cxnSpMkLst>
            <pc:docMk/>
            <pc:sldMk cId="1553537393" sldId="266"/>
            <ac:cxnSpMk id="6" creationId="{2DEBF72D-7E62-9D01-475F-13059EBAB5BB}"/>
          </ac:cxnSpMkLst>
        </pc:cxnChg>
      </pc:sldChg>
      <pc:sldChg chg="addSp delSp modSp add mod">
        <pc:chgData name="Yinfeng Lin" userId="65d862eaca94f326" providerId="LiveId" clId="{67F5981A-1AE3-4136-9900-00582908075C}" dt="2024-11-15T01:48:53.816" v="173" actId="108"/>
        <pc:sldMkLst>
          <pc:docMk/>
          <pc:sldMk cId="4201838168" sldId="267"/>
        </pc:sldMkLst>
        <pc:spChg chg="del mod">
          <ac:chgData name="Yinfeng Lin" userId="65d862eaca94f326" providerId="LiveId" clId="{67F5981A-1AE3-4136-9900-00582908075C}" dt="2024-11-15T01:48:37.884" v="169" actId="478"/>
          <ac:spMkLst>
            <pc:docMk/>
            <pc:sldMk cId="4201838168" sldId="267"/>
            <ac:spMk id="8" creationId="{7D1ECCAE-621F-CBCD-5994-78D471872A04}"/>
          </ac:spMkLst>
        </pc:spChg>
        <pc:spChg chg="mod">
          <ac:chgData name="Yinfeng Lin" userId="65d862eaca94f326" providerId="LiveId" clId="{67F5981A-1AE3-4136-9900-00582908075C}" dt="2024-11-15T01:47:57.327" v="163" actId="207"/>
          <ac:spMkLst>
            <pc:docMk/>
            <pc:sldMk cId="4201838168" sldId="267"/>
            <ac:spMk id="9" creationId="{AA6E4FA0-BBB2-B38E-CBA0-8EE75208F2EA}"/>
          </ac:spMkLst>
        </pc:spChg>
        <pc:spChg chg="add mod">
          <ac:chgData name="Yinfeng Lin" userId="65d862eaca94f326" providerId="LiveId" clId="{67F5981A-1AE3-4136-9900-00582908075C}" dt="2024-11-15T01:47:50.731" v="161"/>
          <ac:spMkLst>
            <pc:docMk/>
            <pc:sldMk cId="4201838168" sldId="267"/>
            <ac:spMk id="10" creationId="{0E1E5155-D7C2-F704-8181-5A9AF5F1B4E4}"/>
          </ac:spMkLst>
        </pc:spChg>
        <pc:spChg chg="add mod">
          <ac:chgData name="Yinfeng Lin" userId="65d862eaca94f326" providerId="LiveId" clId="{67F5981A-1AE3-4136-9900-00582908075C}" dt="2024-11-15T01:48:53.816" v="173" actId="108"/>
          <ac:spMkLst>
            <pc:docMk/>
            <pc:sldMk cId="4201838168" sldId="267"/>
            <ac:spMk id="12" creationId="{BD34BB02-1A8C-F41C-504A-A7B742ABA2E6}"/>
          </ac:spMkLst>
        </pc:spChg>
        <pc:spChg chg="mod">
          <ac:chgData name="Yinfeng Lin" userId="65d862eaca94f326" providerId="LiveId" clId="{67F5981A-1AE3-4136-9900-00582908075C}" dt="2024-11-15T01:47:59.818" v="164" actId="207"/>
          <ac:spMkLst>
            <pc:docMk/>
            <pc:sldMk cId="4201838168" sldId="267"/>
            <ac:spMk id="16" creationId="{C926826D-27C7-CF76-8EAB-729F363529A9}"/>
          </ac:spMkLst>
        </pc:spChg>
        <pc:cxnChg chg="add mod">
          <ac:chgData name="Yinfeng Lin" userId="65d862eaca94f326" providerId="LiveId" clId="{67F5981A-1AE3-4136-9900-00582908075C}" dt="2024-11-15T01:47:52.903" v="162" actId="14100"/>
          <ac:cxnSpMkLst>
            <pc:docMk/>
            <pc:sldMk cId="4201838168" sldId="267"/>
            <ac:cxnSpMk id="5" creationId="{F5A3BDC7-1AC7-579A-81A5-B9E895A6D064}"/>
          </ac:cxnSpMkLst>
        </pc:cxnChg>
        <pc:cxnChg chg="add mod">
          <ac:chgData name="Yinfeng Lin" userId="65d862eaca94f326" providerId="LiveId" clId="{67F5981A-1AE3-4136-9900-00582908075C}" dt="2024-11-15T01:47:50.731" v="161"/>
          <ac:cxnSpMkLst>
            <pc:docMk/>
            <pc:sldMk cId="4201838168" sldId="267"/>
            <ac:cxnSpMk id="6" creationId="{CCBD405E-E3D7-CDCF-49C7-B81A82DE0EE1}"/>
          </ac:cxnSpMkLst>
        </pc:cxnChg>
      </pc:sldChg>
      <pc:sldChg chg="addSp delSp modSp add mod">
        <pc:chgData name="Yinfeng Lin" userId="65d862eaca94f326" providerId="LiveId" clId="{67F5981A-1AE3-4136-9900-00582908075C}" dt="2024-11-15T01:51:18.564" v="230" actId="108"/>
        <pc:sldMkLst>
          <pc:docMk/>
          <pc:sldMk cId="1130847344" sldId="268"/>
        </pc:sldMkLst>
        <pc:spChg chg="del">
          <ac:chgData name="Yinfeng Lin" userId="65d862eaca94f326" providerId="LiveId" clId="{67F5981A-1AE3-4136-9900-00582908075C}" dt="2024-11-15T01:48:56.957" v="174" actId="478"/>
          <ac:spMkLst>
            <pc:docMk/>
            <pc:sldMk cId="1130847344" sldId="268"/>
            <ac:spMk id="8" creationId="{38F925B8-D295-CC42-63FA-029E2DF77401}"/>
          </ac:spMkLst>
        </pc:spChg>
        <pc:spChg chg="mod">
          <ac:chgData name="Yinfeng Lin" userId="65d862eaca94f326" providerId="LiveId" clId="{67F5981A-1AE3-4136-9900-00582908075C}" dt="2024-11-15T01:51:18.564" v="230" actId="108"/>
          <ac:spMkLst>
            <pc:docMk/>
            <pc:sldMk cId="1130847344" sldId="268"/>
            <ac:spMk id="9" creationId="{A444E902-4678-C725-473E-19147B5F78A2}"/>
          </ac:spMkLst>
        </pc:spChg>
        <pc:spChg chg="del">
          <ac:chgData name="Yinfeng Lin" userId="65d862eaca94f326" providerId="LiveId" clId="{67F5981A-1AE3-4136-9900-00582908075C}" dt="2024-11-15T01:49:10.215" v="179" actId="478"/>
          <ac:spMkLst>
            <pc:docMk/>
            <pc:sldMk cId="1130847344" sldId="268"/>
            <ac:spMk id="10" creationId="{95C5B5FE-041A-E308-D47F-833B54A4D253}"/>
          </ac:spMkLst>
        </pc:spChg>
        <pc:spChg chg="add mod">
          <ac:chgData name="Yinfeng Lin" userId="65d862eaca94f326" providerId="LiveId" clId="{67F5981A-1AE3-4136-9900-00582908075C}" dt="2024-11-15T01:48:57.194" v="175"/>
          <ac:spMkLst>
            <pc:docMk/>
            <pc:sldMk cId="1130847344" sldId="268"/>
            <ac:spMk id="11" creationId="{B46507C0-7CC2-D826-E823-AB31D660B672}"/>
          </ac:spMkLst>
        </pc:spChg>
        <pc:spChg chg="add mod">
          <ac:chgData name="Yinfeng Lin" userId="65d862eaca94f326" providerId="LiveId" clId="{67F5981A-1AE3-4136-9900-00582908075C}" dt="2024-11-15T01:49:41.236" v="200" actId="1076"/>
          <ac:spMkLst>
            <pc:docMk/>
            <pc:sldMk cId="1130847344" sldId="268"/>
            <ac:spMk id="12" creationId="{60232847-0646-A45D-AFFD-FF2254165F3A}"/>
          </ac:spMkLst>
        </pc:spChg>
        <pc:spChg chg="add del mod">
          <ac:chgData name="Yinfeng Lin" userId="65d862eaca94f326" providerId="LiveId" clId="{67F5981A-1AE3-4136-9900-00582908075C}" dt="2024-11-15T01:50:53.841" v="225" actId="478"/>
          <ac:spMkLst>
            <pc:docMk/>
            <pc:sldMk cId="1130847344" sldId="268"/>
            <ac:spMk id="15" creationId="{417A73FA-246C-C50A-D403-40B8C7D6E047}"/>
          </ac:spMkLst>
        </pc:spChg>
        <pc:spChg chg="mod">
          <ac:chgData name="Yinfeng Lin" userId="65d862eaca94f326" providerId="LiveId" clId="{67F5981A-1AE3-4136-9900-00582908075C}" dt="2024-11-15T01:51:07.618" v="228" actId="108"/>
          <ac:spMkLst>
            <pc:docMk/>
            <pc:sldMk cId="1130847344" sldId="268"/>
            <ac:spMk id="16" creationId="{463E290D-2D4D-FBD0-4F32-670520EB2D73}"/>
          </ac:spMkLst>
        </pc:spChg>
        <pc:spChg chg="mod">
          <ac:chgData name="Yinfeng Lin" userId="65d862eaca94f326" providerId="LiveId" clId="{67F5981A-1AE3-4136-9900-00582908075C}" dt="2024-11-15T01:51:12.564" v="229" actId="108"/>
          <ac:spMkLst>
            <pc:docMk/>
            <pc:sldMk cId="1130847344" sldId="268"/>
            <ac:spMk id="17" creationId="{26A10814-DE83-332A-CC04-20C527B6A323}"/>
          </ac:spMkLst>
        </pc:spChg>
        <pc:cxnChg chg="del mod">
          <ac:chgData name="Yinfeng Lin" userId="65d862eaca94f326" providerId="LiveId" clId="{67F5981A-1AE3-4136-9900-00582908075C}" dt="2024-11-15T01:48:59.912" v="176" actId="478"/>
          <ac:cxnSpMkLst>
            <pc:docMk/>
            <pc:sldMk cId="1130847344" sldId="268"/>
            <ac:cxnSpMk id="5" creationId="{D6FE46D2-DD41-FD91-8B1F-8BA0ED76E17F}"/>
          </ac:cxnSpMkLst>
        </pc:cxnChg>
        <pc:cxnChg chg="del">
          <ac:chgData name="Yinfeng Lin" userId="65d862eaca94f326" providerId="LiveId" clId="{67F5981A-1AE3-4136-9900-00582908075C}" dt="2024-11-15T01:49:11.240" v="180" actId="478"/>
          <ac:cxnSpMkLst>
            <pc:docMk/>
            <pc:sldMk cId="1130847344" sldId="268"/>
            <ac:cxnSpMk id="6" creationId="{89F3167E-4641-0454-8E1B-380521073A23}"/>
          </ac:cxnSpMkLst>
        </pc:cxnChg>
        <pc:cxnChg chg="add del mod">
          <ac:chgData name="Yinfeng Lin" userId="65d862eaca94f326" providerId="LiveId" clId="{67F5981A-1AE3-4136-9900-00582908075C}" dt="2024-11-15T01:50:56.320" v="227" actId="478"/>
          <ac:cxnSpMkLst>
            <pc:docMk/>
            <pc:sldMk cId="1130847344" sldId="268"/>
            <ac:cxnSpMk id="13" creationId="{C6B72E4F-269C-0B51-E025-FE092BBBBCCB}"/>
          </ac:cxnSpMkLst>
        </pc:cxnChg>
        <pc:cxnChg chg="add del mod">
          <ac:chgData name="Yinfeng Lin" userId="65d862eaca94f326" providerId="LiveId" clId="{67F5981A-1AE3-4136-9900-00582908075C}" dt="2024-11-15T01:50:55.135" v="226" actId="478"/>
          <ac:cxnSpMkLst>
            <pc:docMk/>
            <pc:sldMk cId="1130847344" sldId="268"/>
            <ac:cxnSpMk id="14" creationId="{F72AAA0B-F4EB-BD0A-6D16-AC129F1FA6AC}"/>
          </ac:cxnSpMkLst>
        </pc:cxnChg>
      </pc:sldChg>
      <pc:sldChg chg="addSp delSp modSp add del mod">
        <pc:chgData name="Yinfeng Lin" userId="65d862eaca94f326" providerId="LiveId" clId="{67F5981A-1AE3-4136-9900-00582908075C}" dt="2024-11-15T01:51:22.974" v="232" actId="47"/>
        <pc:sldMkLst>
          <pc:docMk/>
          <pc:sldMk cId="205296451" sldId="269"/>
        </pc:sldMkLst>
        <pc:spChg chg="add del mod">
          <ac:chgData name="Yinfeng Lin" userId="65d862eaca94f326" providerId="LiveId" clId="{67F5981A-1AE3-4136-9900-00582908075C}" dt="2024-11-15T01:50:29.575" v="205" actId="478"/>
          <ac:spMkLst>
            <pc:docMk/>
            <pc:sldMk cId="205296451" sldId="269"/>
            <ac:spMk id="8" creationId="{62F3E805-E1CB-181D-012E-C8F5797E31ED}"/>
          </ac:spMkLst>
        </pc:spChg>
        <pc:spChg chg="mod">
          <ac:chgData name="Yinfeng Lin" userId="65d862eaca94f326" providerId="LiveId" clId="{67F5981A-1AE3-4136-9900-00582908075C}" dt="2024-11-15T01:50:09.876" v="204" actId="108"/>
          <ac:spMkLst>
            <pc:docMk/>
            <pc:sldMk cId="205296451" sldId="269"/>
            <ac:spMk id="9" creationId="{3DE96EFB-4D57-7688-B017-861A8971F15C}"/>
          </ac:spMkLst>
        </pc:spChg>
        <pc:spChg chg="add mod">
          <ac:chgData name="Yinfeng Lin" userId="65d862eaca94f326" providerId="LiveId" clId="{67F5981A-1AE3-4136-9900-00582908075C}" dt="2024-11-15T01:50:39.693" v="210" actId="1076"/>
          <ac:spMkLst>
            <pc:docMk/>
            <pc:sldMk cId="205296451" sldId="269"/>
            <ac:spMk id="10" creationId="{9B408A7A-0B97-87A7-6668-D9541822AF6E}"/>
          </ac:spMkLst>
        </pc:spChg>
        <pc:spChg chg="mod">
          <ac:chgData name="Yinfeng Lin" userId="65d862eaca94f326" providerId="LiveId" clId="{67F5981A-1AE3-4136-9900-00582908075C}" dt="2024-11-15T01:50:07.527" v="203" actId="108"/>
          <ac:spMkLst>
            <pc:docMk/>
            <pc:sldMk cId="205296451" sldId="269"/>
            <ac:spMk id="11" creationId="{1CB13881-589F-BBE1-2A30-FF7BB8A02DF6}"/>
          </ac:spMkLst>
        </pc:spChg>
        <pc:spChg chg="add mod">
          <ac:chgData name="Yinfeng Lin" userId="65d862eaca94f326" providerId="LiveId" clId="{67F5981A-1AE3-4136-9900-00582908075C}" dt="2024-11-15T01:50:39.693" v="210" actId="1076"/>
          <ac:spMkLst>
            <pc:docMk/>
            <pc:sldMk cId="205296451" sldId="269"/>
            <ac:spMk id="13" creationId="{E4316DBD-163B-C72E-E63E-6549B91CC9A7}"/>
          </ac:spMkLst>
        </pc:spChg>
        <pc:cxnChg chg="add del mod">
          <ac:chgData name="Yinfeng Lin" userId="65d862eaca94f326" providerId="LiveId" clId="{67F5981A-1AE3-4136-9900-00582908075C}" dt="2024-11-15T01:50:30.865" v="206" actId="478"/>
          <ac:cxnSpMkLst>
            <pc:docMk/>
            <pc:sldMk cId="205296451" sldId="269"/>
            <ac:cxnSpMk id="5" creationId="{095A6439-DBA3-3C5C-C9E2-BFA61997A6A4}"/>
          </ac:cxnSpMkLst>
        </pc:cxnChg>
        <pc:cxnChg chg="add del mod">
          <ac:chgData name="Yinfeng Lin" userId="65d862eaca94f326" providerId="LiveId" clId="{67F5981A-1AE3-4136-9900-00582908075C}" dt="2024-11-15T01:50:32.590" v="207" actId="478"/>
          <ac:cxnSpMkLst>
            <pc:docMk/>
            <pc:sldMk cId="205296451" sldId="269"/>
            <ac:cxnSpMk id="6" creationId="{43934C77-1D85-D998-658D-A6CD9D885BCC}"/>
          </ac:cxnSpMkLst>
        </pc:cxnChg>
      </pc:sldChg>
      <pc:sldChg chg="addSp modSp add mod">
        <pc:chgData name="Yinfeng Lin" userId="65d862eaca94f326" providerId="LiveId" clId="{67F5981A-1AE3-4136-9900-00582908075C}" dt="2024-11-15T01:55:28.913" v="266" actId="1076"/>
        <pc:sldMkLst>
          <pc:docMk/>
          <pc:sldMk cId="2873371300" sldId="270"/>
        </pc:sldMkLst>
        <pc:spChg chg="add mod">
          <ac:chgData name="Yinfeng Lin" userId="65d862eaca94f326" providerId="LiveId" clId="{67F5981A-1AE3-4136-9900-00582908075C}" dt="2024-11-15T01:55:28.913" v="266" actId="1076"/>
          <ac:spMkLst>
            <pc:docMk/>
            <pc:sldMk cId="2873371300" sldId="270"/>
            <ac:spMk id="5" creationId="{4B90F9C9-B898-242C-73DC-49BF59FB8EDC}"/>
          </ac:spMkLst>
        </pc:spChg>
        <pc:spChg chg="mod">
          <ac:chgData name="Yinfeng Lin" userId="65d862eaca94f326" providerId="LiveId" clId="{67F5981A-1AE3-4136-9900-00582908075C}" dt="2024-11-15T01:51:28.268" v="233" actId="1076"/>
          <ac:spMkLst>
            <pc:docMk/>
            <pc:sldMk cId="2873371300" sldId="270"/>
            <ac:spMk id="16" creationId="{ED4EAF7A-2BF3-05B3-5740-AE26B4636E9B}"/>
          </ac:spMkLst>
        </pc:spChg>
        <pc:spChg chg="mod">
          <ac:chgData name="Yinfeng Lin" userId="65d862eaca94f326" providerId="LiveId" clId="{67F5981A-1AE3-4136-9900-00582908075C}" dt="2024-11-15T01:51:28.268" v="233" actId="1076"/>
          <ac:spMkLst>
            <pc:docMk/>
            <pc:sldMk cId="2873371300" sldId="270"/>
            <ac:spMk id="17" creationId="{4D0118D2-E5D5-AE81-EDA4-DFB94607E378}"/>
          </ac:spMkLst>
        </pc:spChg>
      </pc:sldChg>
      <pc:sldChg chg="modSp new del mod">
        <pc:chgData name="Yinfeng Lin" userId="65d862eaca94f326" providerId="LiveId" clId="{67F5981A-1AE3-4136-9900-00582908075C}" dt="2024-11-15T01:53:39.810" v="241" actId="47"/>
        <pc:sldMkLst>
          <pc:docMk/>
          <pc:sldMk cId="337976689" sldId="271"/>
        </pc:sldMkLst>
        <pc:spChg chg="mod">
          <ac:chgData name="Yinfeng Lin" userId="65d862eaca94f326" providerId="LiveId" clId="{67F5981A-1AE3-4136-9900-00582908075C}" dt="2024-11-15T01:52:28.373" v="240"/>
          <ac:spMkLst>
            <pc:docMk/>
            <pc:sldMk cId="337976689" sldId="271"/>
            <ac:spMk id="2" creationId="{819DEB66-E450-954D-5DDB-A827ED56E2F6}"/>
          </ac:spMkLst>
        </pc:spChg>
      </pc:sldChg>
      <pc:sldChg chg="addSp delSp modSp add del mod">
        <pc:chgData name="Yinfeng Lin" userId="65d862eaca94f326" providerId="LiveId" clId="{67F5981A-1AE3-4136-9900-00582908075C}" dt="2024-11-15T02:02:31.303" v="736" actId="47"/>
        <pc:sldMkLst>
          <pc:docMk/>
          <pc:sldMk cId="1057901046" sldId="271"/>
        </pc:sldMkLst>
        <pc:spChg chg="mod">
          <ac:chgData name="Yinfeng Lin" userId="65d862eaca94f326" providerId="LiveId" clId="{67F5981A-1AE3-4136-9900-00582908075C}" dt="2024-11-15T02:01:38.325" v="659" actId="14100"/>
          <ac:spMkLst>
            <pc:docMk/>
            <pc:sldMk cId="1057901046" sldId="271"/>
            <ac:spMk id="3" creationId="{AD3303BF-C909-69FA-A01B-B481B08F3C25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4" creationId="{11CED755-F169-EE58-09B1-67CF03CD2F0D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7" creationId="{920FB61C-D0AD-778E-2C1A-1AA228C1C599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8" creationId="{A42A3D6D-8024-0182-CC86-B12850231594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9" creationId="{F8633E66-0DD9-162E-75C1-FF7A5B65D62F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10" creationId="{78E1F758-3B51-46CB-C027-DB916CB195A8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11" creationId="{6E3D2629-2B79-31BB-99E4-29E9833EB3F2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12" creationId="{AAF09A14-4008-38EF-AE11-A02A3B2ED013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13" creationId="{3D6E52B7-8677-766D-B957-2642810C0DF9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14" creationId="{B621CF35-5CD2-82C2-748D-CC5A3979DAF9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15" creationId="{4694C8B9-18DF-BAB2-3D22-0BC7B8019442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16" creationId="{1CAC3F85-9A9D-3BA4-6A40-2B0CBA987F46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17" creationId="{F24D24B4-4E45-95B9-5877-08E0D0BC047B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18" creationId="{B172A16E-F6D4-6182-6832-BDBE72B997B0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19" creationId="{24F4DED2-BB65-EA35-985D-5A01EBED4D96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20" creationId="{D0900259-41A2-B4D3-C0E9-11F6C082E7CF}"/>
          </ac:spMkLst>
        </pc:spChg>
        <pc:spChg chg="add mod">
          <ac:chgData name="Yinfeng Lin" userId="65d862eaca94f326" providerId="LiveId" clId="{67F5981A-1AE3-4136-9900-00582908075C}" dt="2024-11-15T02:01:41.786" v="682" actId="1036"/>
          <ac:spMkLst>
            <pc:docMk/>
            <pc:sldMk cId="1057901046" sldId="271"/>
            <ac:spMk id="23" creationId="{F5FF5562-0DE5-49A4-1705-BB546AC672C3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25" creationId="{63968D2A-EB0F-1136-6C8D-49A7D100B0E2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28" creationId="{372C2D5B-B826-D9E9-42A0-FBFE4DC1AA4A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29" creationId="{1C2794CB-68BA-6495-A857-4590252A5C7C}"/>
          </ac:spMkLst>
        </pc:spChg>
        <pc:spChg chg="del">
          <ac:chgData name="Yinfeng Lin" userId="65d862eaca94f326" providerId="LiveId" clId="{67F5981A-1AE3-4136-9900-00582908075C}" dt="2024-11-15T01:56:36.159" v="338" actId="478"/>
          <ac:spMkLst>
            <pc:docMk/>
            <pc:sldMk cId="1057901046" sldId="271"/>
            <ac:spMk id="30" creationId="{D8D99141-7923-66F0-AD9B-BB2CDAC379EE}"/>
          </ac:spMkLst>
        </pc:spChg>
        <pc:cxnChg chg="del mod">
          <ac:chgData name="Yinfeng Lin" userId="65d862eaca94f326" providerId="LiveId" clId="{67F5981A-1AE3-4136-9900-00582908075C}" dt="2024-11-15T01:56:36.159" v="338" actId="478"/>
          <ac:cxnSpMkLst>
            <pc:docMk/>
            <pc:sldMk cId="1057901046" sldId="271"/>
            <ac:cxnSpMk id="5" creationId="{5C6DDC9A-13CA-064E-18E6-7482CB89B98F}"/>
          </ac:cxnSpMkLst>
        </pc:cxnChg>
        <pc:cxnChg chg="del mod">
          <ac:chgData name="Yinfeng Lin" userId="65d862eaca94f326" providerId="LiveId" clId="{67F5981A-1AE3-4136-9900-00582908075C}" dt="2024-11-15T01:56:36.159" v="338" actId="478"/>
          <ac:cxnSpMkLst>
            <pc:docMk/>
            <pc:sldMk cId="1057901046" sldId="271"/>
            <ac:cxnSpMk id="6" creationId="{63521D77-5899-01F7-81E4-27BAF714A789}"/>
          </ac:cxnSpMkLst>
        </pc:cxnChg>
        <pc:cxnChg chg="add mod">
          <ac:chgData name="Yinfeng Lin" userId="65d862eaca94f326" providerId="LiveId" clId="{67F5981A-1AE3-4136-9900-00582908075C}" dt="2024-11-15T02:01:41.786" v="682" actId="1036"/>
          <ac:cxnSpMkLst>
            <pc:docMk/>
            <pc:sldMk cId="1057901046" sldId="271"/>
            <ac:cxnSpMk id="21" creationId="{5D9ACEC2-5EC8-5BB9-A4FE-4836B1176BA8}"/>
          </ac:cxnSpMkLst>
        </pc:cxnChg>
        <pc:cxnChg chg="add mod">
          <ac:chgData name="Yinfeng Lin" userId="65d862eaca94f326" providerId="LiveId" clId="{67F5981A-1AE3-4136-9900-00582908075C}" dt="2024-11-15T02:01:41.786" v="682" actId="1036"/>
          <ac:cxnSpMkLst>
            <pc:docMk/>
            <pc:sldMk cId="1057901046" sldId="271"/>
            <ac:cxnSpMk id="22" creationId="{7B2AF496-D49A-5DFD-8992-3E11C56E847C}"/>
          </ac:cxnSpMkLst>
        </pc:cxnChg>
      </pc:sldChg>
      <pc:sldChg chg="modSp add del mod">
        <pc:chgData name="Yinfeng Lin" userId="65d862eaca94f326" providerId="LiveId" clId="{67F5981A-1AE3-4136-9900-00582908075C}" dt="2024-11-15T01:55:04.439" v="263" actId="47"/>
        <pc:sldMkLst>
          <pc:docMk/>
          <pc:sldMk cId="1175477970" sldId="271"/>
        </pc:sldMkLst>
        <pc:spChg chg="mod">
          <ac:chgData name="Yinfeng Lin" userId="65d862eaca94f326" providerId="LiveId" clId="{67F5981A-1AE3-4136-9900-00582908075C}" dt="2024-11-15T01:54:14.558" v="262" actId="20577"/>
          <ac:spMkLst>
            <pc:docMk/>
            <pc:sldMk cId="1175477970" sldId="271"/>
            <ac:spMk id="3" creationId="{BAC3C1C0-7EFE-5408-3F2B-3DD773D76022}"/>
          </ac:spMkLst>
        </pc:spChg>
      </pc:sldChg>
      <pc:sldChg chg="add del">
        <pc:chgData name="Yinfeng Lin" userId="65d862eaca94f326" providerId="LiveId" clId="{67F5981A-1AE3-4136-9900-00582908075C}" dt="2024-11-15T02:03:55.280" v="841" actId="47"/>
        <pc:sldMkLst>
          <pc:docMk/>
          <pc:sldMk cId="1520291026" sldId="272"/>
        </pc:sldMkLst>
      </pc:sldChg>
      <pc:sldChg chg="modSp add del mod">
        <pc:chgData name="Yinfeng Lin" userId="65d862eaca94f326" providerId="LiveId" clId="{67F5981A-1AE3-4136-9900-00582908075C}" dt="2024-11-15T02:03:25.965" v="790" actId="47"/>
        <pc:sldMkLst>
          <pc:docMk/>
          <pc:sldMk cId="3496448366" sldId="273"/>
        </pc:sldMkLst>
        <pc:spChg chg="mod">
          <ac:chgData name="Yinfeng Lin" userId="65d862eaca94f326" providerId="LiveId" clId="{67F5981A-1AE3-4136-9900-00582908075C}" dt="2024-11-15T02:02:09.568" v="716" actId="20577"/>
          <ac:spMkLst>
            <pc:docMk/>
            <pc:sldMk cId="3496448366" sldId="273"/>
            <ac:spMk id="3" creationId="{9C4AD89A-7274-4582-9024-C90BAA94FC6D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4" creationId="{5EFAAF9D-DA0C-ED17-304C-93CCFE33A72A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10" creationId="{73DEA57C-7303-DD19-234A-5096EE6AC8B0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11" creationId="{C6301EBB-320E-72AE-237A-CD17059CABBC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12" creationId="{70D08B81-DB36-3BB7-3D7B-2764090BDB86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13" creationId="{E0C8DBE9-CA43-CE0C-DE40-C62254ECD218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14" creationId="{CBAC4DC4-ADB3-191F-31A5-3E18A1CD6925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19" creationId="{6CD977F9-EA25-0392-C314-84F9F07FB5AA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20" creationId="{E18D5263-FDF8-7437-A689-DA4FA7CF237C}"/>
          </ac:spMkLst>
        </pc:spChg>
        <pc:spChg chg="mod">
          <ac:chgData name="Yinfeng Lin" userId="65d862eaca94f326" providerId="LiveId" clId="{67F5981A-1AE3-4136-9900-00582908075C}" dt="2024-11-15T02:02:27.281" v="735" actId="1036"/>
          <ac:spMkLst>
            <pc:docMk/>
            <pc:sldMk cId="3496448366" sldId="273"/>
            <ac:spMk id="23" creationId="{35583BBD-AFB5-F06E-AC14-3DE3A4F62B0E}"/>
          </ac:spMkLst>
        </pc:spChg>
        <pc:cxnChg chg="mod">
          <ac:chgData name="Yinfeng Lin" userId="65d862eaca94f326" providerId="LiveId" clId="{67F5981A-1AE3-4136-9900-00582908075C}" dt="2024-11-15T02:02:27.281" v="735" actId="1036"/>
          <ac:cxnSpMkLst>
            <pc:docMk/>
            <pc:sldMk cId="3496448366" sldId="273"/>
            <ac:cxnSpMk id="21" creationId="{2EA360B1-149C-7D5B-5075-D443F1E549D2}"/>
          </ac:cxnSpMkLst>
        </pc:cxnChg>
        <pc:cxnChg chg="mod">
          <ac:chgData name="Yinfeng Lin" userId="65d862eaca94f326" providerId="LiveId" clId="{67F5981A-1AE3-4136-9900-00582908075C}" dt="2024-11-15T02:02:27.281" v="735" actId="1036"/>
          <ac:cxnSpMkLst>
            <pc:docMk/>
            <pc:sldMk cId="3496448366" sldId="273"/>
            <ac:cxnSpMk id="22" creationId="{8D228DA8-A0AE-ECCE-9F97-94563391599B}"/>
          </ac:cxnSpMkLst>
        </pc:cxnChg>
      </pc:sldChg>
      <pc:sldChg chg="addSp delSp modSp add mod">
        <pc:chgData name="Yinfeng Lin" userId="65d862eaca94f326" providerId="LiveId" clId="{67F5981A-1AE3-4136-9900-00582908075C}" dt="2024-11-15T02:10:08.893" v="1065" actId="108"/>
        <pc:sldMkLst>
          <pc:docMk/>
          <pc:sldMk cId="1393584957" sldId="274"/>
        </pc:sldMkLst>
        <pc:spChg chg="mod">
          <ac:chgData name="Yinfeng Lin" userId="65d862eaca94f326" providerId="LiveId" clId="{67F5981A-1AE3-4136-9900-00582908075C}" dt="2024-11-15T02:03:40.558" v="840" actId="20577"/>
          <ac:spMkLst>
            <pc:docMk/>
            <pc:sldMk cId="1393584957" sldId="274"/>
            <ac:spMk id="3" creationId="{767B879A-7630-9A23-B253-CB38793FD1FA}"/>
          </ac:spMkLst>
        </pc:spChg>
        <pc:spChg chg="del mod">
          <ac:chgData name="Yinfeng Lin" userId="65d862eaca94f326" providerId="LiveId" clId="{67F5981A-1AE3-4136-9900-00582908075C}" dt="2024-11-15T02:10:01.609" v="1062" actId="478"/>
          <ac:spMkLst>
            <pc:docMk/>
            <pc:sldMk cId="1393584957" sldId="274"/>
            <ac:spMk id="4" creationId="{03FAB405-C1DF-1C31-6ED8-D6FBE6B5782D}"/>
          </ac:spMkLst>
        </pc:spChg>
        <pc:spChg chg="add mod">
          <ac:chgData name="Yinfeng Lin" userId="65d862eaca94f326" providerId="LiveId" clId="{67F5981A-1AE3-4136-9900-00582908075C}" dt="2024-11-15T02:10:08.893" v="1065" actId="108"/>
          <ac:spMkLst>
            <pc:docMk/>
            <pc:sldMk cId="1393584957" sldId="274"/>
            <ac:spMk id="7" creationId="{BE708AB3-582E-4486-0E53-6DD78D620126}"/>
          </ac:spMkLst>
        </pc:spChg>
        <pc:spChg chg="add mod">
          <ac:chgData name="Yinfeng Lin" userId="65d862eaca94f326" providerId="LiveId" clId="{67F5981A-1AE3-4136-9900-00582908075C}" dt="2024-11-15T02:10:01.828" v="1063"/>
          <ac:spMkLst>
            <pc:docMk/>
            <pc:sldMk cId="1393584957" sldId="274"/>
            <ac:spMk id="8" creationId="{2844B599-3515-FDC2-3AE0-B4EF37778D88}"/>
          </ac:spMkLst>
        </pc:spChg>
        <pc:spChg chg="add mod">
          <ac:chgData name="Yinfeng Lin" userId="65d862eaca94f326" providerId="LiveId" clId="{67F5981A-1AE3-4136-9900-00582908075C}" dt="2024-11-15T02:10:01.828" v="1063"/>
          <ac:spMkLst>
            <pc:docMk/>
            <pc:sldMk cId="1393584957" sldId="274"/>
            <ac:spMk id="9" creationId="{71485DE7-B1F5-A50F-35AB-947070E1FEB0}"/>
          </ac:spMkLst>
        </pc:spChg>
        <pc:spChg chg="del mod">
          <ac:chgData name="Yinfeng Lin" userId="65d862eaca94f326" providerId="LiveId" clId="{67F5981A-1AE3-4136-9900-00582908075C}" dt="2024-11-15T02:10:01.609" v="1062" actId="478"/>
          <ac:spMkLst>
            <pc:docMk/>
            <pc:sldMk cId="1393584957" sldId="274"/>
            <ac:spMk id="10" creationId="{AFBA56FC-909B-62A6-F925-08C6326A1369}"/>
          </ac:spMkLst>
        </pc:spChg>
        <pc:spChg chg="del mod">
          <ac:chgData name="Yinfeng Lin" userId="65d862eaca94f326" providerId="LiveId" clId="{67F5981A-1AE3-4136-9900-00582908075C}" dt="2024-11-15T02:10:01.609" v="1062" actId="478"/>
          <ac:spMkLst>
            <pc:docMk/>
            <pc:sldMk cId="1393584957" sldId="274"/>
            <ac:spMk id="11" creationId="{619A03BC-13B1-364C-C175-B438A43D79A4}"/>
          </ac:spMkLst>
        </pc:spChg>
        <pc:spChg chg="mod">
          <ac:chgData name="Yinfeng Lin" userId="65d862eaca94f326" providerId="LiveId" clId="{67F5981A-1AE3-4136-9900-00582908075C}" dt="2024-11-15T02:07:43.109" v="978" actId="1037"/>
          <ac:spMkLst>
            <pc:docMk/>
            <pc:sldMk cId="1393584957" sldId="274"/>
            <ac:spMk id="12" creationId="{20294353-3AF4-DC80-6712-BFBE236D5EEB}"/>
          </ac:spMkLst>
        </pc:spChg>
        <pc:spChg chg="mod">
          <ac:chgData name="Yinfeng Lin" userId="65d862eaca94f326" providerId="LiveId" clId="{67F5981A-1AE3-4136-9900-00582908075C}" dt="2024-11-15T02:07:43.109" v="978" actId="1037"/>
          <ac:spMkLst>
            <pc:docMk/>
            <pc:sldMk cId="1393584957" sldId="274"/>
            <ac:spMk id="13" creationId="{8CF0397D-5189-B301-CE81-7473CA520850}"/>
          </ac:spMkLst>
        </pc:spChg>
        <pc:spChg chg="mod">
          <ac:chgData name="Yinfeng Lin" userId="65d862eaca94f326" providerId="LiveId" clId="{67F5981A-1AE3-4136-9900-00582908075C}" dt="2024-11-15T02:07:43.109" v="978" actId="1037"/>
          <ac:spMkLst>
            <pc:docMk/>
            <pc:sldMk cId="1393584957" sldId="274"/>
            <ac:spMk id="14" creationId="{1A7D9B8A-4FF4-5EE5-7B17-7D2A192A79E2}"/>
          </ac:spMkLst>
        </pc:spChg>
        <pc:spChg chg="add mod">
          <ac:chgData name="Yinfeng Lin" userId="65d862eaca94f326" providerId="LiveId" clId="{67F5981A-1AE3-4136-9900-00582908075C}" dt="2024-11-15T02:10:01.828" v="1063"/>
          <ac:spMkLst>
            <pc:docMk/>
            <pc:sldMk cId="1393584957" sldId="274"/>
            <ac:spMk id="15" creationId="{6D2CB321-0A1A-D727-7A61-7A7854590B85}"/>
          </ac:spMkLst>
        </pc:spChg>
        <pc:spChg chg="del mod">
          <ac:chgData name="Yinfeng Lin" userId="65d862eaca94f326" providerId="LiveId" clId="{67F5981A-1AE3-4136-9900-00582908075C}" dt="2024-11-15T02:10:01.609" v="1062" actId="478"/>
          <ac:spMkLst>
            <pc:docMk/>
            <pc:sldMk cId="1393584957" sldId="274"/>
            <ac:spMk id="19" creationId="{3C0C2FBC-1946-C088-DDB2-3C5FBB4CFA0B}"/>
          </ac:spMkLst>
        </pc:spChg>
        <pc:spChg chg="mod">
          <ac:chgData name="Yinfeng Lin" userId="65d862eaca94f326" providerId="LiveId" clId="{67F5981A-1AE3-4136-9900-00582908075C}" dt="2024-11-15T02:07:43.109" v="978" actId="1037"/>
          <ac:spMkLst>
            <pc:docMk/>
            <pc:sldMk cId="1393584957" sldId="274"/>
            <ac:spMk id="20" creationId="{12A39A63-893E-47F0-B41F-91CDB82CF687}"/>
          </ac:spMkLst>
        </pc:spChg>
        <pc:cxnChg chg="mod">
          <ac:chgData name="Yinfeng Lin" userId="65d862eaca94f326" providerId="LiveId" clId="{67F5981A-1AE3-4136-9900-00582908075C}" dt="2024-11-15T02:10:04.078" v="1064" actId="14100"/>
          <ac:cxnSpMkLst>
            <pc:docMk/>
            <pc:sldMk cId="1393584957" sldId="274"/>
            <ac:cxnSpMk id="21" creationId="{66A565F9-815F-A0A6-E3BA-33AC54731F71}"/>
          </ac:cxnSpMkLst>
        </pc:cxnChg>
        <pc:cxnChg chg="mod">
          <ac:chgData name="Yinfeng Lin" userId="65d862eaca94f326" providerId="LiveId" clId="{67F5981A-1AE3-4136-9900-00582908075C}" dt="2024-11-15T02:07:47.271" v="979" actId="14100"/>
          <ac:cxnSpMkLst>
            <pc:docMk/>
            <pc:sldMk cId="1393584957" sldId="274"/>
            <ac:cxnSpMk id="22" creationId="{2BAE7E5A-B35F-0F45-71C0-363750AADDCB}"/>
          </ac:cxnSpMkLst>
        </pc:cxnChg>
      </pc:sldChg>
      <pc:sldChg chg="addSp delSp modSp add mod">
        <pc:chgData name="Yinfeng Lin" userId="65d862eaca94f326" providerId="LiveId" clId="{67F5981A-1AE3-4136-9900-00582908075C}" dt="2024-11-15T03:27:22.626" v="3615" actId="478"/>
        <pc:sldMkLst>
          <pc:docMk/>
          <pc:sldMk cId="2544588003" sldId="275"/>
        </pc:sldMkLst>
        <pc:spChg chg="mod">
          <ac:chgData name="Yinfeng Lin" userId="65d862eaca94f326" providerId="LiveId" clId="{67F5981A-1AE3-4136-9900-00582908075C}" dt="2024-11-15T02:10:48.256" v="1089" actId="20577"/>
          <ac:spMkLst>
            <pc:docMk/>
            <pc:sldMk cId="2544588003" sldId="275"/>
            <ac:spMk id="3" creationId="{C163656D-03DF-EC7F-3482-34EDA5FAA0F4}"/>
          </ac:spMkLst>
        </pc:spChg>
        <pc:spChg chg="del mod">
          <ac:chgData name="Yinfeng Lin" userId="65d862eaca94f326" providerId="LiveId" clId="{67F5981A-1AE3-4136-9900-00582908075C}" dt="2024-11-15T02:07:21.788" v="941" actId="478"/>
          <ac:spMkLst>
            <pc:docMk/>
            <pc:sldMk cId="2544588003" sldId="275"/>
            <ac:spMk id="4" creationId="{13CDF0C9-37CD-A25C-03CE-391101EDC50F}"/>
          </ac:spMkLst>
        </pc:spChg>
        <pc:spChg chg="add mod">
          <ac:chgData name="Yinfeng Lin" userId="65d862eaca94f326" providerId="LiveId" clId="{67F5981A-1AE3-4136-9900-00582908075C}" dt="2024-11-15T02:04:19.217" v="854"/>
          <ac:spMkLst>
            <pc:docMk/>
            <pc:sldMk cId="2544588003" sldId="275"/>
            <ac:spMk id="5" creationId="{9A27197C-A41C-D368-FA51-CAC846FEA985}"/>
          </ac:spMkLst>
        </pc:spChg>
        <pc:spChg chg="add mod">
          <ac:chgData name="Yinfeng Lin" userId="65d862eaca94f326" providerId="LiveId" clId="{67F5981A-1AE3-4136-9900-00582908075C}" dt="2024-11-15T02:09:13.222" v="1004" actId="1076"/>
          <ac:spMkLst>
            <pc:docMk/>
            <pc:sldMk cId="2544588003" sldId="275"/>
            <ac:spMk id="6" creationId="{52C4A6C0-62B9-FB46-CBE8-136D2EEA9E3D}"/>
          </ac:spMkLst>
        </pc:spChg>
        <pc:spChg chg="add del mod">
          <ac:chgData name="Yinfeng Lin" userId="65d862eaca94f326" providerId="LiveId" clId="{67F5981A-1AE3-4136-9900-00582908075C}" dt="2024-11-15T03:27:11.286" v="3612" actId="478"/>
          <ac:spMkLst>
            <pc:docMk/>
            <pc:sldMk cId="2544588003" sldId="275"/>
            <ac:spMk id="7" creationId="{72F83E30-FE73-9D2D-776C-6B595A18D016}"/>
          </ac:spMkLst>
        </pc:spChg>
        <pc:spChg chg="add del mod">
          <ac:chgData name="Yinfeng Lin" userId="65d862eaca94f326" providerId="LiveId" clId="{67F5981A-1AE3-4136-9900-00582908075C}" dt="2024-11-15T03:27:11.286" v="3612" actId="478"/>
          <ac:spMkLst>
            <pc:docMk/>
            <pc:sldMk cId="2544588003" sldId="275"/>
            <ac:spMk id="8" creationId="{65EB86B0-9E5A-471A-C32D-020A993D47DC}"/>
          </ac:spMkLst>
        </pc:spChg>
        <pc:spChg chg="add del mod">
          <ac:chgData name="Yinfeng Lin" userId="65d862eaca94f326" providerId="LiveId" clId="{67F5981A-1AE3-4136-9900-00582908075C}" dt="2024-11-15T03:27:11.286" v="3612" actId="478"/>
          <ac:spMkLst>
            <pc:docMk/>
            <pc:sldMk cId="2544588003" sldId="275"/>
            <ac:spMk id="9" creationId="{737DD379-8730-3F5A-918A-5C3E40F3F6DA}"/>
          </ac:spMkLst>
        </pc:spChg>
        <pc:spChg chg="del">
          <ac:chgData name="Yinfeng Lin" userId="65d862eaca94f326" providerId="LiveId" clId="{67F5981A-1AE3-4136-9900-00582908075C}" dt="2024-11-15T02:07:21.788" v="941" actId="478"/>
          <ac:spMkLst>
            <pc:docMk/>
            <pc:sldMk cId="2544588003" sldId="275"/>
            <ac:spMk id="10" creationId="{05E713DD-881A-337C-2089-035434FEE5D0}"/>
          </ac:spMkLst>
        </pc:spChg>
        <pc:spChg chg="del">
          <ac:chgData name="Yinfeng Lin" userId="65d862eaca94f326" providerId="LiveId" clId="{67F5981A-1AE3-4136-9900-00582908075C}" dt="2024-11-15T02:07:21.788" v="941" actId="478"/>
          <ac:spMkLst>
            <pc:docMk/>
            <pc:sldMk cId="2544588003" sldId="275"/>
            <ac:spMk id="11" creationId="{549A5437-16C4-16AA-A4EC-D7F7E11CFFA6}"/>
          </ac:spMkLst>
        </pc:spChg>
        <pc:spChg chg="mod">
          <ac:chgData name="Yinfeng Lin" userId="65d862eaca94f326" providerId="LiveId" clId="{67F5981A-1AE3-4136-9900-00582908075C}" dt="2024-11-15T02:09:19.181" v="1005" actId="1076"/>
          <ac:spMkLst>
            <pc:docMk/>
            <pc:sldMk cId="2544588003" sldId="275"/>
            <ac:spMk id="12" creationId="{CA0FA58B-F1C4-E234-AAAE-594E84F943C2}"/>
          </ac:spMkLst>
        </pc:spChg>
        <pc:spChg chg="del">
          <ac:chgData name="Yinfeng Lin" userId="65d862eaca94f326" providerId="LiveId" clId="{67F5981A-1AE3-4136-9900-00582908075C}" dt="2024-11-15T02:07:52.920" v="980" actId="478"/>
          <ac:spMkLst>
            <pc:docMk/>
            <pc:sldMk cId="2544588003" sldId="275"/>
            <ac:spMk id="13" creationId="{AA3AE70F-20DA-DB61-4704-DD7645AA0791}"/>
          </ac:spMkLst>
        </pc:spChg>
        <pc:spChg chg="del">
          <ac:chgData name="Yinfeng Lin" userId="65d862eaca94f326" providerId="LiveId" clId="{67F5981A-1AE3-4136-9900-00582908075C}" dt="2024-11-15T02:07:52.920" v="980" actId="478"/>
          <ac:spMkLst>
            <pc:docMk/>
            <pc:sldMk cId="2544588003" sldId="275"/>
            <ac:spMk id="14" creationId="{B1887085-353D-9B31-1B22-5CDB31EE63CB}"/>
          </ac:spMkLst>
        </pc:spChg>
        <pc:spChg chg="add del mod">
          <ac:chgData name="Yinfeng Lin" userId="65d862eaca94f326" providerId="LiveId" clId="{67F5981A-1AE3-4136-9900-00582908075C}" dt="2024-11-15T03:27:11.286" v="3612" actId="478"/>
          <ac:spMkLst>
            <pc:docMk/>
            <pc:sldMk cId="2544588003" sldId="275"/>
            <ac:spMk id="15" creationId="{63906002-CF24-29C6-205B-E8E94BD56246}"/>
          </ac:spMkLst>
        </pc:spChg>
        <pc:spChg chg="add del mod">
          <ac:chgData name="Yinfeng Lin" userId="65d862eaca94f326" providerId="LiveId" clId="{67F5981A-1AE3-4136-9900-00582908075C}" dt="2024-11-15T03:27:11.286" v="3612" actId="478"/>
          <ac:spMkLst>
            <pc:docMk/>
            <pc:sldMk cId="2544588003" sldId="275"/>
            <ac:spMk id="16" creationId="{BD5C21D8-438E-8F5A-9AC9-DB9A3B192810}"/>
          </ac:spMkLst>
        </pc:spChg>
        <pc:spChg chg="add del mod">
          <ac:chgData name="Yinfeng Lin" userId="65d862eaca94f326" providerId="LiveId" clId="{67F5981A-1AE3-4136-9900-00582908075C}" dt="2024-11-15T02:05:45.584" v="880" actId="478"/>
          <ac:spMkLst>
            <pc:docMk/>
            <pc:sldMk cId="2544588003" sldId="275"/>
            <ac:spMk id="17" creationId="{7F9BADA7-15E3-3A93-505B-0CBF70618DAD}"/>
          </ac:spMkLst>
        </pc:spChg>
        <pc:spChg chg="add del mod">
          <ac:chgData name="Yinfeng Lin" userId="65d862eaca94f326" providerId="LiveId" clId="{67F5981A-1AE3-4136-9900-00582908075C}" dt="2024-11-15T03:27:11.910" v="3613" actId="478"/>
          <ac:spMkLst>
            <pc:docMk/>
            <pc:sldMk cId="2544588003" sldId="275"/>
            <ac:spMk id="18" creationId="{568B1248-D3C1-8817-2455-5D0D9F015A14}"/>
          </ac:spMkLst>
        </pc:spChg>
        <pc:spChg chg="del mod">
          <ac:chgData name="Yinfeng Lin" userId="65d862eaca94f326" providerId="LiveId" clId="{67F5981A-1AE3-4136-9900-00582908075C}" dt="2024-11-15T02:07:21.788" v="941" actId="478"/>
          <ac:spMkLst>
            <pc:docMk/>
            <pc:sldMk cId="2544588003" sldId="275"/>
            <ac:spMk id="19" creationId="{87FA8C60-1279-ED00-8A41-C6D3231307FE}"/>
          </ac:spMkLst>
        </pc:spChg>
        <pc:spChg chg="del">
          <ac:chgData name="Yinfeng Lin" userId="65d862eaca94f326" providerId="LiveId" clId="{67F5981A-1AE3-4136-9900-00582908075C}" dt="2024-11-15T02:07:52.920" v="980" actId="478"/>
          <ac:spMkLst>
            <pc:docMk/>
            <pc:sldMk cId="2544588003" sldId="275"/>
            <ac:spMk id="20" creationId="{2CF76AA6-1B65-9F3D-F498-56B29ACB27E7}"/>
          </ac:spMkLst>
        </pc:spChg>
        <pc:spChg chg="mod">
          <ac:chgData name="Yinfeng Lin" userId="65d862eaca94f326" providerId="LiveId" clId="{67F5981A-1AE3-4136-9900-00582908075C}" dt="2024-11-15T02:09:21.882" v="1006" actId="1076"/>
          <ac:spMkLst>
            <pc:docMk/>
            <pc:sldMk cId="2544588003" sldId="275"/>
            <ac:spMk id="23" creationId="{5067642D-339E-FBA8-4263-191092628878}"/>
          </ac:spMkLst>
        </pc:spChg>
        <pc:spChg chg="add del mod">
          <ac:chgData name="Yinfeng Lin" userId="65d862eaca94f326" providerId="LiveId" clId="{67F5981A-1AE3-4136-9900-00582908075C}" dt="2024-11-15T03:27:12.627" v="3614" actId="478"/>
          <ac:spMkLst>
            <pc:docMk/>
            <pc:sldMk cId="2544588003" sldId="275"/>
            <ac:spMk id="24" creationId="{8B528A0E-3126-1C97-248F-6BDF12EE0AFB}"/>
          </ac:spMkLst>
        </pc:spChg>
        <pc:spChg chg="add mod">
          <ac:chgData name="Yinfeng Lin" userId="65d862eaca94f326" providerId="LiveId" clId="{67F5981A-1AE3-4136-9900-00582908075C}" dt="2024-11-15T02:09:50.650" v="1056" actId="1076"/>
          <ac:spMkLst>
            <pc:docMk/>
            <pc:sldMk cId="2544588003" sldId="275"/>
            <ac:spMk id="25" creationId="{9C55F52E-E37B-06ED-67E6-3F24DA6F722E}"/>
          </ac:spMkLst>
        </pc:spChg>
        <pc:spChg chg="add mod">
          <ac:chgData name="Yinfeng Lin" userId="65d862eaca94f326" providerId="LiveId" clId="{67F5981A-1AE3-4136-9900-00582908075C}" dt="2024-11-15T02:09:50.650" v="1056" actId="1076"/>
          <ac:spMkLst>
            <pc:docMk/>
            <pc:sldMk cId="2544588003" sldId="275"/>
            <ac:spMk id="26" creationId="{E6D13AD8-213B-4FC5-0F4E-11AD2FE4394E}"/>
          </ac:spMkLst>
        </pc:spChg>
        <pc:spChg chg="add mod">
          <ac:chgData name="Yinfeng Lin" userId="65d862eaca94f326" providerId="LiveId" clId="{67F5981A-1AE3-4136-9900-00582908075C}" dt="2024-11-15T02:09:50.650" v="1056" actId="1076"/>
          <ac:spMkLst>
            <pc:docMk/>
            <pc:sldMk cId="2544588003" sldId="275"/>
            <ac:spMk id="27" creationId="{F490C7B9-A9E3-E46E-8E83-DB624AFE611B}"/>
          </ac:spMkLst>
        </pc:spChg>
        <pc:spChg chg="add mod">
          <ac:chgData name="Yinfeng Lin" userId="65d862eaca94f326" providerId="LiveId" clId="{67F5981A-1AE3-4136-9900-00582908075C}" dt="2024-11-15T02:09:56.591" v="1061" actId="1036"/>
          <ac:spMkLst>
            <pc:docMk/>
            <pc:sldMk cId="2544588003" sldId="275"/>
            <ac:spMk id="28" creationId="{222AEDFA-07E5-392E-04F3-061420F783DA}"/>
          </ac:spMkLst>
        </pc:spChg>
        <pc:spChg chg="add del mod">
          <ac:chgData name="Yinfeng Lin" userId="65d862eaca94f326" providerId="LiveId" clId="{67F5981A-1AE3-4136-9900-00582908075C}" dt="2024-11-15T02:07:54.931" v="982" actId="478"/>
          <ac:spMkLst>
            <pc:docMk/>
            <pc:sldMk cId="2544588003" sldId="275"/>
            <ac:spMk id="29" creationId="{17CA8182-9BD6-7C2D-1C81-C2EAF824C9BC}"/>
          </ac:spMkLst>
        </pc:spChg>
        <pc:spChg chg="add mod">
          <ac:chgData name="Yinfeng Lin" userId="65d862eaca94f326" providerId="LiveId" clId="{67F5981A-1AE3-4136-9900-00582908075C}" dt="2024-11-15T02:07:53.163" v="981"/>
          <ac:spMkLst>
            <pc:docMk/>
            <pc:sldMk cId="2544588003" sldId="275"/>
            <ac:spMk id="30" creationId="{A8FBE970-3C5F-6453-82C0-9188A2661E08}"/>
          </ac:spMkLst>
        </pc:spChg>
        <pc:spChg chg="add mod">
          <ac:chgData name="Yinfeng Lin" userId="65d862eaca94f326" providerId="LiveId" clId="{67F5981A-1AE3-4136-9900-00582908075C}" dt="2024-11-15T02:07:53.163" v="981"/>
          <ac:spMkLst>
            <pc:docMk/>
            <pc:sldMk cId="2544588003" sldId="275"/>
            <ac:spMk id="31" creationId="{3855BDC3-670F-D645-3318-6C460733F887}"/>
          </ac:spMkLst>
        </pc:spChg>
        <pc:spChg chg="add mod">
          <ac:chgData name="Yinfeng Lin" userId="65d862eaca94f326" providerId="LiveId" clId="{67F5981A-1AE3-4136-9900-00582908075C}" dt="2024-11-15T02:08:22.130" v="996" actId="207"/>
          <ac:spMkLst>
            <pc:docMk/>
            <pc:sldMk cId="2544588003" sldId="275"/>
            <ac:spMk id="32" creationId="{F8741BCF-2105-5FA4-06C0-53F6F515CA61}"/>
          </ac:spMkLst>
        </pc:spChg>
        <pc:spChg chg="add del mod">
          <ac:chgData name="Yinfeng Lin" userId="65d862eaca94f326" providerId="LiveId" clId="{67F5981A-1AE3-4136-9900-00582908075C}" dt="2024-11-15T03:27:09.518" v="3611" actId="478"/>
          <ac:spMkLst>
            <pc:docMk/>
            <pc:sldMk cId="2544588003" sldId="275"/>
            <ac:spMk id="33" creationId="{9E8966CB-F398-A5CA-8D75-D57366F88104}"/>
          </ac:spMkLst>
        </pc:spChg>
        <pc:spChg chg="add del mod">
          <ac:chgData name="Yinfeng Lin" userId="65d862eaca94f326" providerId="LiveId" clId="{67F5981A-1AE3-4136-9900-00582908075C}" dt="2024-11-15T03:27:22.626" v="3615" actId="478"/>
          <ac:spMkLst>
            <pc:docMk/>
            <pc:sldMk cId="2544588003" sldId="275"/>
            <ac:spMk id="34" creationId="{45E65CF6-A0DD-6393-70AB-723DA0F5685E}"/>
          </ac:spMkLst>
        </pc:spChg>
        <pc:spChg chg="add mod">
          <ac:chgData name="Yinfeng Lin" userId="65d862eaca94f326" providerId="LiveId" clId="{67F5981A-1AE3-4136-9900-00582908075C}" dt="2024-11-15T02:49:19.519" v="2648"/>
          <ac:spMkLst>
            <pc:docMk/>
            <pc:sldMk cId="2544588003" sldId="275"/>
            <ac:spMk id="35" creationId="{B66BC7D7-F5A5-E6CB-6881-A9EEAE06B65C}"/>
          </ac:spMkLst>
        </pc:spChg>
        <pc:spChg chg="add mod">
          <ac:chgData name="Yinfeng Lin" userId="65d862eaca94f326" providerId="LiveId" clId="{67F5981A-1AE3-4136-9900-00582908075C}" dt="2024-11-15T02:49:19.519" v="2648"/>
          <ac:spMkLst>
            <pc:docMk/>
            <pc:sldMk cId="2544588003" sldId="275"/>
            <ac:spMk id="36" creationId="{474690A5-9AC3-7488-04BA-C9A1BEE08948}"/>
          </ac:spMkLst>
        </pc:spChg>
        <pc:cxnChg chg="del mod">
          <ac:chgData name="Yinfeng Lin" userId="65d862eaca94f326" providerId="LiveId" clId="{67F5981A-1AE3-4136-9900-00582908075C}" dt="2024-11-15T02:04:02.942" v="845" actId="478"/>
          <ac:cxnSpMkLst>
            <pc:docMk/>
            <pc:sldMk cId="2544588003" sldId="275"/>
            <ac:cxnSpMk id="21" creationId="{C730C849-AABB-8991-81DD-F4354D100612}"/>
          </ac:cxnSpMkLst>
        </pc:cxnChg>
        <pc:cxnChg chg="del mod">
          <ac:chgData name="Yinfeng Lin" userId="65d862eaca94f326" providerId="LiveId" clId="{67F5981A-1AE3-4136-9900-00582908075C}" dt="2024-11-15T02:04:04.867" v="846" actId="478"/>
          <ac:cxnSpMkLst>
            <pc:docMk/>
            <pc:sldMk cId="2544588003" sldId="275"/>
            <ac:cxnSpMk id="22" creationId="{FB15A7BE-1462-EF1D-A62C-3D2AF900649A}"/>
          </ac:cxnSpMkLst>
        </pc:cxnChg>
      </pc:sldChg>
      <pc:sldChg chg="addSp delSp modSp new mod modAnim">
        <pc:chgData name="Yinfeng Lin" userId="65d862eaca94f326" providerId="LiveId" clId="{67F5981A-1AE3-4136-9900-00582908075C}" dt="2024-11-15T02:19:27.576" v="1435" actId="207"/>
        <pc:sldMkLst>
          <pc:docMk/>
          <pc:sldMk cId="2612602685" sldId="276"/>
        </pc:sldMkLst>
        <pc:spChg chg="mod">
          <ac:chgData name="Yinfeng Lin" userId="65d862eaca94f326" providerId="LiveId" clId="{67F5981A-1AE3-4136-9900-00582908075C}" dt="2024-11-15T02:15:47.358" v="1263" actId="20577"/>
          <ac:spMkLst>
            <pc:docMk/>
            <pc:sldMk cId="2612602685" sldId="276"/>
            <ac:spMk id="2" creationId="{B3CAEF57-71B4-86B7-4E1A-6669F6A21228}"/>
          </ac:spMkLst>
        </pc:spChg>
        <pc:spChg chg="mod">
          <ac:chgData name="Yinfeng Lin" userId="65d862eaca94f326" providerId="LiveId" clId="{67F5981A-1AE3-4136-9900-00582908075C}" dt="2024-11-15T02:18:38.024" v="1402" actId="20577"/>
          <ac:spMkLst>
            <pc:docMk/>
            <pc:sldMk cId="2612602685" sldId="276"/>
            <ac:spMk id="3" creationId="{6FD6B85B-35EE-277C-9548-C521CEF76C1B}"/>
          </ac:spMkLst>
        </pc:spChg>
        <pc:spChg chg="add mod">
          <ac:chgData name="Yinfeng Lin" userId="65d862eaca94f326" providerId="LiveId" clId="{67F5981A-1AE3-4136-9900-00582908075C}" dt="2024-11-15T02:19:23.940" v="1432" actId="207"/>
          <ac:spMkLst>
            <pc:docMk/>
            <pc:sldMk cId="2612602685" sldId="276"/>
            <ac:spMk id="5" creationId="{F4382780-21BE-D4CC-B1BB-4A1AAC466C8E}"/>
          </ac:spMkLst>
        </pc:spChg>
        <pc:spChg chg="add mod">
          <ac:chgData name="Yinfeng Lin" userId="65d862eaca94f326" providerId="LiveId" clId="{67F5981A-1AE3-4136-9900-00582908075C}" dt="2024-11-15T02:19:27.576" v="1435" actId="207"/>
          <ac:spMkLst>
            <pc:docMk/>
            <pc:sldMk cId="2612602685" sldId="276"/>
            <ac:spMk id="6" creationId="{759C1D4C-4FF3-D92F-5112-388F9B2FD4BE}"/>
          </ac:spMkLst>
        </pc:spChg>
        <pc:spChg chg="add mod">
          <ac:chgData name="Yinfeng Lin" userId="65d862eaca94f326" providerId="LiveId" clId="{67F5981A-1AE3-4136-9900-00582908075C}" dt="2024-11-15T02:17:21.372" v="1367" actId="207"/>
          <ac:spMkLst>
            <pc:docMk/>
            <pc:sldMk cId="2612602685" sldId="276"/>
            <ac:spMk id="7" creationId="{76A13983-DA72-FACC-62EB-26D206112D7E}"/>
          </ac:spMkLst>
        </pc:spChg>
        <pc:spChg chg="add mod">
          <ac:chgData name="Yinfeng Lin" userId="65d862eaca94f326" providerId="LiveId" clId="{67F5981A-1AE3-4136-9900-00582908075C}" dt="2024-11-15T02:17:19.765" v="1366" actId="207"/>
          <ac:spMkLst>
            <pc:docMk/>
            <pc:sldMk cId="2612602685" sldId="276"/>
            <ac:spMk id="8" creationId="{7CF8063E-2D77-3239-CEFD-9424DBAC8721}"/>
          </ac:spMkLst>
        </pc:spChg>
        <pc:spChg chg="add mod">
          <ac:chgData name="Yinfeng Lin" userId="65d862eaca94f326" providerId="LiveId" clId="{67F5981A-1AE3-4136-9900-00582908075C}" dt="2024-11-15T02:17:23.115" v="1368" actId="207"/>
          <ac:spMkLst>
            <pc:docMk/>
            <pc:sldMk cId="2612602685" sldId="276"/>
            <ac:spMk id="9" creationId="{241F8A99-76DC-36CD-5529-C5F6BE922D81}"/>
          </ac:spMkLst>
        </pc:spChg>
        <pc:spChg chg="add del mod">
          <ac:chgData name="Yinfeng Lin" userId="65d862eaca94f326" providerId="LiveId" clId="{67F5981A-1AE3-4136-9900-00582908075C}" dt="2024-11-15T02:16:42.321" v="1317" actId="478"/>
          <ac:spMkLst>
            <pc:docMk/>
            <pc:sldMk cId="2612602685" sldId="276"/>
            <ac:spMk id="10" creationId="{3E01C353-4DC0-DBEA-D572-37560A254BAB}"/>
          </ac:spMkLst>
        </pc:spChg>
        <pc:spChg chg="add del mod">
          <ac:chgData name="Yinfeng Lin" userId="65d862eaca94f326" providerId="LiveId" clId="{67F5981A-1AE3-4136-9900-00582908075C}" dt="2024-11-15T02:16:43.831" v="1319" actId="478"/>
          <ac:spMkLst>
            <pc:docMk/>
            <pc:sldMk cId="2612602685" sldId="276"/>
            <ac:spMk id="11" creationId="{8FFF28E8-5B93-78B2-E576-E05A1E62583A}"/>
          </ac:spMkLst>
        </pc:spChg>
        <pc:spChg chg="add del mod">
          <ac:chgData name="Yinfeng Lin" userId="65d862eaca94f326" providerId="LiveId" clId="{67F5981A-1AE3-4136-9900-00582908075C}" dt="2024-11-15T02:16:40.047" v="1315" actId="478"/>
          <ac:spMkLst>
            <pc:docMk/>
            <pc:sldMk cId="2612602685" sldId="276"/>
            <ac:spMk id="12" creationId="{B94664F7-17F9-3BF2-C5DE-2FCCDA63A889}"/>
          </ac:spMkLst>
        </pc:spChg>
        <pc:picChg chg="add mod">
          <ac:chgData name="Yinfeng Lin" userId="65d862eaca94f326" providerId="LiveId" clId="{67F5981A-1AE3-4136-9900-00582908075C}" dt="2024-11-15T02:16:36.224" v="1314" actId="1076"/>
          <ac:picMkLst>
            <pc:docMk/>
            <pc:sldMk cId="2612602685" sldId="276"/>
            <ac:picMk id="4" creationId="{243BC716-48ED-49BD-9BB1-1E6A30F9942F}"/>
          </ac:picMkLst>
        </pc:picChg>
      </pc:sldChg>
      <pc:sldChg chg="add del">
        <pc:chgData name="Yinfeng Lin" userId="65d862eaca94f326" providerId="LiveId" clId="{67F5981A-1AE3-4136-9900-00582908075C}" dt="2024-11-15T02:18:13.134" v="1374" actId="47"/>
        <pc:sldMkLst>
          <pc:docMk/>
          <pc:sldMk cId="1028177820" sldId="277"/>
        </pc:sldMkLst>
      </pc:sldChg>
      <pc:sldChg chg="modSp add mod">
        <pc:chgData name="Yinfeng Lin" userId="65d862eaca94f326" providerId="LiveId" clId="{67F5981A-1AE3-4136-9900-00582908075C}" dt="2024-11-15T02:19:18.039" v="1431" actId="207"/>
        <pc:sldMkLst>
          <pc:docMk/>
          <pc:sldMk cId="2812062134" sldId="277"/>
        </pc:sldMkLst>
        <pc:spChg chg="mod">
          <ac:chgData name="Yinfeng Lin" userId="65d862eaca94f326" providerId="LiveId" clId="{67F5981A-1AE3-4136-9900-00582908075C}" dt="2024-11-15T02:18:24.292" v="1397" actId="20577"/>
          <ac:spMkLst>
            <pc:docMk/>
            <pc:sldMk cId="2812062134" sldId="277"/>
            <ac:spMk id="3" creationId="{6C2974E6-E2E9-4755-F65D-ABFE29FEB8B5}"/>
          </ac:spMkLst>
        </pc:spChg>
        <pc:spChg chg="mod">
          <ac:chgData name="Yinfeng Lin" userId="65d862eaca94f326" providerId="LiveId" clId="{67F5981A-1AE3-4136-9900-00582908075C}" dt="2024-11-15T02:18:50.183" v="1404" actId="207"/>
          <ac:spMkLst>
            <pc:docMk/>
            <pc:sldMk cId="2812062134" sldId="277"/>
            <ac:spMk id="5" creationId="{B8FC1CCF-049C-9CF3-BD0E-A5AB27E2FD1E}"/>
          </ac:spMkLst>
        </pc:spChg>
        <pc:spChg chg="mod">
          <ac:chgData name="Yinfeng Lin" userId="65d862eaca94f326" providerId="LiveId" clId="{67F5981A-1AE3-4136-9900-00582908075C}" dt="2024-11-15T02:18:48.618" v="1403" actId="207"/>
          <ac:spMkLst>
            <pc:docMk/>
            <pc:sldMk cId="2812062134" sldId="277"/>
            <ac:spMk id="6" creationId="{E44658DF-A2AC-4C8B-8CAB-7E4A520FCB33}"/>
          </ac:spMkLst>
        </pc:spChg>
        <pc:spChg chg="mod">
          <ac:chgData name="Yinfeng Lin" userId="65d862eaca94f326" providerId="LiveId" clId="{67F5981A-1AE3-4136-9900-00582908075C}" dt="2024-11-15T02:19:15.419" v="1430" actId="207"/>
          <ac:spMkLst>
            <pc:docMk/>
            <pc:sldMk cId="2812062134" sldId="277"/>
            <ac:spMk id="7" creationId="{A9BCF715-3B67-E14A-EB99-0ACEE5708C08}"/>
          </ac:spMkLst>
        </pc:spChg>
        <pc:spChg chg="mod">
          <ac:chgData name="Yinfeng Lin" userId="65d862eaca94f326" providerId="LiveId" clId="{67F5981A-1AE3-4136-9900-00582908075C}" dt="2024-11-15T02:19:18.039" v="1431" actId="207"/>
          <ac:spMkLst>
            <pc:docMk/>
            <pc:sldMk cId="2812062134" sldId="277"/>
            <ac:spMk id="9" creationId="{E0BC60AD-1F45-0971-2FF6-0FF042C0DCA6}"/>
          </ac:spMkLst>
        </pc:spChg>
      </pc:sldChg>
      <pc:sldChg chg="addSp delSp modSp add mod ord modShow">
        <pc:chgData name="Yinfeng Lin" userId="65d862eaca94f326" providerId="LiveId" clId="{67F5981A-1AE3-4136-9900-00582908075C}" dt="2024-11-15T03:04:49.746" v="2906" actId="20577"/>
        <pc:sldMkLst>
          <pc:docMk/>
          <pc:sldMk cId="568301922" sldId="278"/>
        </pc:sldMkLst>
        <pc:spChg chg="del mod">
          <ac:chgData name="Yinfeng Lin" userId="65d862eaca94f326" providerId="LiveId" clId="{67F5981A-1AE3-4136-9900-00582908075C}" dt="2024-11-15T03:04:38.659" v="2898" actId="478"/>
          <ac:spMkLst>
            <pc:docMk/>
            <pc:sldMk cId="568301922" sldId="278"/>
            <ac:spMk id="3" creationId="{6C02FD50-56FB-90D0-55C9-0D94251CF34C}"/>
          </ac:spMkLst>
        </pc:spChg>
        <pc:spChg chg="add del mod">
          <ac:chgData name="Yinfeng Lin" userId="65d862eaca94f326" providerId="LiveId" clId="{67F5981A-1AE3-4136-9900-00582908075C}" dt="2024-11-15T03:04:46.113" v="2899" actId="478"/>
          <ac:spMkLst>
            <pc:docMk/>
            <pc:sldMk cId="568301922" sldId="278"/>
            <ac:spMk id="11" creationId="{48ED5EE2-CBFD-9C65-45B3-374701DE40D2}"/>
          </ac:spMkLst>
        </pc:spChg>
        <pc:spChg chg="add mod">
          <ac:chgData name="Yinfeng Lin" userId="65d862eaca94f326" providerId="LiveId" clId="{67F5981A-1AE3-4136-9900-00582908075C}" dt="2024-11-15T03:04:49.746" v="2906" actId="20577"/>
          <ac:spMkLst>
            <pc:docMk/>
            <pc:sldMk cId="568301922" sldId="278"/>
            <ac:spMk id="12" creationId="{451B5716-8808-1997-750E-128805AEAD88}"/>
          </ac:spMkLst>
        </pc:spChg>
      </pc:sldChg>
      <pc:sldChg chg="addSp delSp modSp add mod modAnim">
        <pc:chgData name="Yinfeng Lin" userId="65d862eaca94f326" providerId="LiveId" clId="{67F5981A-1AE3-4136-9900-00582908075C}" dt="2024-11-15T02:24:42.501" v="1661"/>
        <pc:sldMkLst>
          <pc:docMk/>
          <pc:sldMk cId="896633674" sldId="279"/>
        </pc:sldMkLst>
        <pc:spChg chg="mod">
          <ac:chgData name="Yinfeng Lin" userId="65d862eaca94f326" providerId="LiveId" clId="{67F5981A-1AE3-4136-9900-00582908075C}" dt="2024-11-15T02:20:16.045" v="1455" actId="20577"/>
          <ac:spMkLst>
            <pc:docMk/>
            <pc:sldMk cId="896633674" sldId="279"/>
            <ac:spMk id="3" creationId="{C91B6733-6A72-BE4D-B8BC-B530B7DEB14D}"/>
          </ac:spMkLst>
        </pc:spChg>
        <pc:spChg chg="del">
          <ac:chgData name="Yinfeng Lin" userId="65d862eaca94f326" providerId="LiveId" clId="{67F5981A-1AE3-4136-9900-00582908075C}" dt="2024-11-15T02:20:39.373" v="1458" actId="478"/>
          <ac:spMkLst>
            <pc:docMk/>
            <pc:sldMk cId="896633674" sldId="279"/>
            <ac:spMk id="5" creationId="{34FC7E2F-560D-AA66-B973-49062CD6789E}"/>
          </ac:spMkLst>
        </pc:spChg>
        <pc:spChg chg="del">
          <ac:chgData name="Yinfeng Lin" userId="65d862eaca94f326" providerId="LiveId" clId="{67F5981A-1AE3-4136-9900-00582908075C}" dt="2024-11-15T02:20:39.373" v="1458" actId="478"/>
          <ac:spMkLst>
            <pc:docMk/>
            <pc:sldMk cId="896633674" sldId="279"/>
            <ac:spMk id="6" creationId="{A0B108EB-568E-D441-6D1C-FACB4D014393}"/>
          </ac:spMkLst>
        </pc:spChg>
        <pc:spChg chg="del">
          <ac:chgData name="Yinfeng Lin" userId="65d862eaca94f326" providerId="LiveId" clId="{67F5981A-1AE3-4136-9900-00582908075C}" dt="2024-11-15T02:20:39.373" v="1458" actId="478"/>
          <ac:spMkLst>
            <pc:docMk/>
            <pc:sldMk cId="896633674" sldId="279"/>
            <ac:spMk id="7" creationId="{48CB5ACC-11BD-2680-DA53-F8D8F494BE7E}"/>
          </ac:spMkLst>
        </pc:spChg>
        <pc:spChg chg="del">
          <ac:chgData name="Yinfeng Lin" userId="65d862eaca94f326" providerId="LiveId" clId="{67F5981A-1AE3-4136-9900-00582908075C}" dt="2024-11-15T02:20:39.373" v="1458" actId="478"/>
          <ac:spMkLst>
            <pc:docMk/>
            <pc:sldMk cId="896633674" sldId="279"/>
            <ac:spMk id="8" creationId="{F31D3EF2-6D57-C108-32C7-486946EC2FA4}"/>
          </ac:spMkLst>
        </pc:spChg>
        <pc:spChg chg="del">
          <ac:chgData name="Yinfeng Lin" userId="65d862eaca94f326" providerId="LiveId" clId="{67F5981A-1AE3-4136-9900-00582908075C}" dt="2024-11-15T02:20:39.373" v="1458" actId="478"/>
          <ac:spMkLst>
            <pc:docMk/>
            <pc:sldMk cId="896633674" sldId="279"/>
            <ac:spMk id="9" creationId="{F424E61A-6065-A31D-3228-614DCE6BDEDE}"/>
          </ac:spMkLst>
        </pc:spChg>
        <pc:spChg chg="add mod">
          <ac:chgData name="Yinfeng Lin" userId="65d862eaca94f326" providerId="LiveId" clId="{67F5981A-1AE3-4136-9900-00582908075C}" dt="2024-11-15T02:21:08.919" v="1499" actId="1037"/>
          <ac:spMkLst>
            <pc:docMk/>
            <pc:sldMk cId="896633674" sldId="279"/>
            <ac:spMk id="11" creationId="{2C9332F9-51B3-2CBB-ABBE-8F57808A6EFA}"/>
          </ac:spMkLst>
        </pc:spChg>
        <pc:spChg chg="add mod">
          <ac:chgData name="Yinfeng Lin" userId="65d862eaca94f326" providerId="LiveId" clId="{67F5981A-1AE3-4136-9900-00582908075C}" dt="2024-11-15T02:21:08.919" v="1499" actId="1037"/>
          <ac:spMkLst>
            <pc:docMk/>
            <pc:sldMk cId="896633674" sldId="279"/>
            <ac:spMk id="12" creationId="{3DE7C1B8-2E4A-CC6B-C1E6-D54F39CC8D69}"/>
          </ac:spMkLst>
        </pc:spChg>
        <pc:spChg chg="add mod">
          <ac:chgData name="Yinfeng Lin" userId="65d862eaca94f326" providerId="LiveId" clId="{67F5981A-1AE3-4136-9900-00582908075C}" dt="2024-11-15T02:22:57.837" v="1641" actId="207"/>
          <ac:spMkLst>
            <pc:docMk/>
            <pc:sldMk cId="896633674" sldId="279"/>
            <ac:spMk id="13" creationId="{C8C9B828-60CB-6912-F326-D06CD0341D84}"/>
          </ac:spMkLst>
        </pc:spChg>
        <pc:spChg chg="add mod">
          <ac:chgData name="Yinfeng Lin" userId="65d862eaca94f326" providerId="LiveId" clId="{67F5981A-1AE3-4136-9900-00582908075C}" dt="2024-11-15T02:21:08.919" v="1499" actId="1037"/>
          <ac:spMkLst>
            <pc:docMk/>
            <pc:sldMk cId="896633674" sldId="279"/>
            <ac:spMk id="14" creationId="{B41AAFDC-A0F3-DEDC-FA67-ECB187CF56BB}"/>
          </ac:spMkLst>
        </pc:spChg>
        <pc:spChg chg="add del mod">
          <ac:chgData name="Yinfeng Lin" userId="65d862eaca94f326" providerId="LiveId" clId="{67F5981A-1AE3-4136-9900-00582908075C}" dt="2024-11-15T02:21:13.287" v="1501" actId="478"/>
          <ac:spMkLst>
            <pc:docMk/>
            <pc:sldMk cId="896633674" sldId="279"/>
            <ac:spMk id="15" creationId="{44859451-79A7-076F-DF97-DD8F7EF542C5}"/>
          </ac:spMkLst>
        </pc:spChg>
        <pc:spChg chg="add mod">
          <ac:chgData name="Yinfeng Lin" userId="65d862eaca94f326" providerId="LiveId" clId="{67F5981A-1AE3-4136-9900-00582908075C}" dt="2024-11-15T02:23:01.101" v="1642" actId="207"/>
          <ac:spMkLst>
            <pc:docMk/>
            <pc:sldMk cId="896633674" sldId="279"/>
            <ac:spMk id="16" creationId="{5640807C-80F9-85A3-EF96-906F541BE56F}"/>
          </ac:spMkLst>
        </pc:spChg>
        <pc:spChg chg="add mod">
          <ac:chgData name="Yinfeng Lin" userId="65d862eaca94f326" providerId="LiveId" clId="{67F5981A-1AE3-4136-9900-00582908075C}" dt="2024-11-15T02:23:52.973" v="1654" actId="1076"/>
          <ac:spMkLst>
            <pc:docMk/>
            <pc:sldMk cId="896633674" sldId="279"/>
            <ac:spMk id="17" creationId="{720AA1B7-EDB1-DEDB-71D5-C46006D1091C}"/>
          </ac:spMkLst>
        </pc:spChg>
        <pc:spChg chg="add mod">
          <ac:chgData name="Yinfeng Lin" userId="65d862eaca94f326" providerId="LiveId" clId="{67F5981A-1AE3-4136-9900-00582908075C}" dt="2024-11-15T02:24:22.513" v="1660" actId="1076"/>
          <ac:spMkLst>
            <pc:docMk/>
            <pc:sldMk cId="896633674" sldId="279"/>
            <ac:spMk id="18" creationId="{DFD58B6F-9652-AEC4-0494-41451F9DDC7D}"/>
          </ac:spMkLst>
        </pc:spChg>
        <pc:picChg chg="del">
          <ac:chgData name="Yinfeng Lin" userId="65d862eaca94f326" providerId="LiveId" clId="{67F5981A-1AE3-4136-9900-00582908075C}" dt="2024-11-15T02:20:39.373" v="1458" actId="478"/>
          <ac:picMkLst>
            <pc:docMk/>
            <pc:sldMk cId="896633674" sldId="279"/>
            <ac:picMk id="4" creationId="{0852526A-AB69-E778-3D07-5534AFDC4B4E}"/>
          </ac:picMkLst>
        </pc:picChg>
        <pc:picChg chg="add mod">
          <ac:chgData name="Yinfeng Lin" userId="65d862eaca94f326" providerId="LiveId" clId="{67F5981A-1AE3-4136-9900-00582908075C}" dt="2024-11-15T02:21:08.919" v="1499" actId="1037"/>
          <ac:picMkLst>
            <pc:docMk/>
            <pc:sldMk cId="896633674" sldId="279"/>
            <ac:picMk id="10" creationId="{A19D731B-E749-5AB3-77CC-DF31E077D27F}"/>
          </ac:picMkLst>
        </pc:picChg>
      </pc:sldChg>
      <pc:sldChg chg="addSp modSp new mod">
        <pc:chgData name="Yinfeng Lin" userId="65d862eaca94f326" providerId="LiveId" clId="{67F5981A-1AE3-4136-9900-00582908075C}" dt="2024-11-15T02:26:47.774" v="1705" actId="1076"/>
        <pc:sldMkLst>
          <pc:docMk/>
          <pc:sldMk cId="1576600239" sldId="280"/>
        </pc:sldMkLst>
        <pc:spChg chg="mod">
          <ac:chgData name="Yinfeng Lin" userId="65d862eaca94f326" providerId="LiveId" clId="{67F5981A-1AE3-4136-9900-00582908075C}" dt="2024-11-15T02:25:20.011" v="1677" actId="20577"/>
          <ac:spMkLst>
            <pc:docMk/>
            <pc:sldMk cId="1576600239" sldId="280"/>
            <ac:spMk id="2" creationId="{4BDC1836-A12B-665F-CEC3-D77663F492A0}"/>
          </ac:spMkLst>
        </pc:spChg>
        <pc:spChg chg="mod">
          <ac:chgData name="Yinfeng Lin" userId="65d862eaca94f326" providerId="LiveId" clId="{67F5981A-1AE3-4136-9900-00582908075C}" dt="2024-11-15T02:26:15.755" v="1701" actId="108"/>
          <ac:spMkLst>
            <pc:docMk/>
            <pc:sldMk cId="1576600239" sldId="280"/>
            <ac:spMk id="3" creationId="{2788540B-A0A4-8B43-867E-2B98224B268F}"/>
          </ac:spMkLst>
        </pc:spChg>
        <pc:picChg chg="add mod">
          <ac:chgData name="Yinfeng Lin" userId="65d862eaca94f326" providerId="LiveId" clId="{67F5981A-1AE3-4136-9900-00582908075C}" dt="2024-11-15T02:26:47.774" v="1705" actId="1076"/>
          <ac:picMkLst>
            <pc:docMk/>
            <pc:sldMk cId="1576600239" sldId="280"/>
            <ac:picMk id="5" creationId="{5B550E8A-BD74-C371-84B2-72378B327DDC}"/>
          </ac:picMkLst>
        </pc:picChg>
      </pc:sldChg>
      <pc:sldChg chg="addSp delSp modSp add mod">
        <pc:chgData name="Yinfeng Lin" userId="65d862eaca94f326" providerId="LiveId" clId="{67F5981A-1AE3-4136-9900-00582908075C}" dt="2024-11-15T02:33:25.736" v="2103" actId="20577"/>
        <pc:sldMkLst>
          <pc:docMk/>
          <pc:sldMk cId="1413065877" sldId="281"/>
        </pc:sldMkLst>
        <pc:spChg chg="mod">
          <ac:chgData name="Yinfeng Lin" userId="65d862eaca94f326" providerId="LiveId" clId="{67F5981A-1AE3-4136-9900-00582908075C}" dt="2024-11-15T02:27:25.807" v="1713" actId="20577"/>
          <ac:spMkLst>
            <pc:docMk/>
            <pc:sldMk cId="1413065877" sldId="281"/>
            <ac:spMk id="2" creationId="{ABA8CABF-AFBD-ACCB-F650-E319FEABD9CF}"/>
          </ac:spMkLst>
        </pc:spChg>
        <pc:spChg chg="mod">
          <ac:chgData name="Yinfeng Lin" userId="65d862eaca94f326" providerId="LiveId" clId="{67F5981A-1AE3-4136-9900-00582908075C}" dt="2024-11-15T02:29:00.337" v="1883" actId="14100"/>
          <ac:spMkLst>
            <pc:docMk/>
            <pc:sldMk cId="1413065877" sldId="281"/>
            <ac:spMk id="3" creationId="{EDE8ABC3-7A6B-D9C6-CA53-E6C8421DA14B}"/>
          </ac:spMkLst>
        </pc:spChg>
        <pc:spChg chg="add del mod">
          <ac:chgData name="Yinfeng Lin" userId="65d862eaca94f326" providerId="LiveId" clId="{67F5981A-1AE3-4136-9900-00582908075C}" dt="2024-11-15T02:30:26.542" v="1961" actId="478"/>
          <ac:spMkLst>
            <pc:docMk/>
            <pc:sldMk cId="1413065877" sldId="281"/>
            <ac:spMk id="4" creationId="{F2329FE7-A427-8EBD-2168-BC2221168489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7" creationId="{39BC5C70-E6F9-7974-DEEE-6AE06A03A247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8" creationId="{CDA12F15-A251-6DF0-FA60-AC1B1A37CA91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9" creationId="{BAB8E6A8-F884-140F-AA33-735D823CF0A7}"/>
          </ac:spMkLst>
        </pc:spChg>
        <pc:spChg chg="add del mod">
          <ac:chgData name="Yinfeng Lin" userId="65d862eaca94f326" providerId="LiveId" clId="{67F5981A-1AE3-4136-9900-00582908075C}" dt="2024-11-15T02:30:13.960" v="1958"/>
          <ac:spMkLst>
            <pc:docMk/>
            <pc:sldMk cId="1413065877" sldId="281"/>
            <ac:spMk id="10" creationId="{D5CB950E-2270-64B9-1785-56FC290EFF30}"/>
          </ac:spMkLst>
        </pc:spChg>
        <pc:spChg chg="add mod">
          <ac:chgData name="Yinfeng Lin" userId="65d862eaca94f326" providerId="LiveId" clId="{67F5981A-1AE3-4136-9900-00582908075C}" dt="2024-11-15T02:32:17.006" v="2054" actId="1582"/>
          <ac:spMkLst>
            <pc:docMk/>
            <pc:sldMk cId="1413065877" sldId="281"/>
            <ac:spMk id="11" creationId="{6D79BB4C-C2FB-6379-CF2D-CF847EBFD065}"/>
          </ac:spMkLst>
        </pc:spChg>
        <pc:spChg chg="add mod">
          <ac:chgData name="Yinfeng Lin" userId="65d862eaca94f326" providerId="LiveId" clId="{67F5981A-1AE3-4136-9900-00582908075C}" dt="2024-11-15T02:33:25.736" v="2103" actId="20577"/>
          <ac:spMkLst>
            <pc:docMk/>
            <pc:sldMk cId="1413065877" sldId="281"/>
            <ac:spMk id="13" creationId="{6FC63B23-08C9-79A1-784B-A754F6B86FC4}"/>
          </ac:spMkLst>
        </pc:spChg>
        <pc:spChg chg="add mod">
          <ac:chgData name="Yinfeng Lin" userId="65d862eaca94f326" providerId="LiveId" clId="{67F5981A-1AE3-4136-9900-00582908075C}" dt="2024-11-15T02:32:05.843" v="2053" actId="207"/>
          <ac:spMkLst>
            <pc:docMk/>
            <pc:sldMk cId="1413065877" sldId="281"/>
            <ac:spMk id="14" creationId="{B8AAE584-F7D4-1041-7890-09666D0B2222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15" creationId="{81B2DE51-DEB9-B41C-74D2-226E413DB60E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16" creationId="{D5D5F253-4D6F-098D-C3A8-E8196C76E86D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17" creationId="{D682F4F7-73B6-5857-8EB8-311EDD935FBE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28" creationId="{2DADC1DB-B56C-38BC-9681-580718F324BB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29" creationId="{9C79753C-0241-2187-AC69-02F2BF709EC2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30" creationId="{406C1625-A2BF-6615-BA37-77FE5D2EA5B6}"/>
          </ac:spMkLst>
        </pc:spChg>
        <pc:spChg chg="del">
          <ac:chgData name="Yinfeng Lin" userId="65d862eaca94f326" providerId="LiveId" clId="{67F5981A-1AE3-4136-9900-00582908075C}" dt="2024-11-15T02:28:10.346" v="1791" actId="478"/>
          <ac:spMkLst>
            <pc:docMk/>
            <pc:sldMk cId="1413065877" sldId="281"/>
            <ac:spMk id="38" creationId="{7F64E8BA-8606-C4E8-CB8B-CA87D38AC35B}"/>
          </ac:spMkLst>
        </pc:spChg>
        <pc:picChg chg="add mod">
          <ac:chgData name="Yinfeng Lin" userId="65d862eaca94f326" providerId="LiveId" clId="{67F5981A-1AE3-4136-9900-00582908075C}" dt="2024-11-15T02:30:33.508" v="2014" actId="1035"/>
          <ac:picMkLst>
            <pc:docMk/>
            <pc:sldMk cId="1413065877" sldId="281"/>
            <ac:picMk id="6" creationId="{CE615D02-DF2A-1160-724E-ACB1046D4905}"/>
          </ac:picMkLst>
        </pc:picChg>
      </pc:sldChg>
      <pc:sldChg chg="addSp delSp modSp add mod">
        <pc:chgData name="Yinfeng Lin" userId="65d862eaca94f326" providerId="LiveId" clId="{67F5981A-1AE3-4136-9900-00582908075C}" dt="2024-11-15T02:42:36.666" v="2335"/>
        <pc:sldMkLst>
          <pc:docMk/>
          <pc:sldMk cId="947277475" sldId="282"/>
        </pc:sldMkLst>
        <pc:spChg chg="mod">
          <ac:chgData name="Yinfeng Lin" userId="65d862eaca94f326" providerId="LiveId" clId="{67F5981A-1AE3-4136-9900-00582908075C}" dt="2024-11-15T02:34:46.911" v="2193" actId="14100"/>
          <ac:spMkLst>
            <pc:docMk/>
            <pc:sldMk cId="947277475" sldId="282"/>
            <ac:spMk id="3" creationId="{5C1769AC-115B-69C0-4A1E-36302036EEC7}"/>
          </ac:spMkLst>
        </pc:spChg>
        <pc:spChg chg="add mod">
          <ac:chgData name="Yinfeng Lin" userId="65d862eaca94f326" providerId="LiveId" clId="{67F5981A-1AE3-4136-9900-00582908075C}" dt="2024-11-15T02:35:26.644" v="2208" actId="1076"/>
          <ac:spMkLst>
            <pc:docMk/>
            <pc:sldMk cId="947277475" sldId="282"/>
            <ac:spMk id="4" creationId="{833AA4A9-4CBA-E84F-CEB0-D091709AC390}"/>
          </ac:spMkLst>
        </pc:spChg>
        <pc:spChg chg="add mod">
          <ac:chgData name="Yinfeng Lin" userId="65d862eaca94f326" providerId="LiveId" clId="{67F5981A-1AE3-4136-9900-00582908075C}" dt="2024-11-15T02:35:26.644" v="2208" actId="1076"/>
          <ac:spMkLst>
            <pc:docMk/>
            <pc:sldMk cId="947277475" sldId="282"/>
            <ac:spMk id="5" creationId="{31D56095-196B-E99E-8DF8-7666CE73F4E0}"/>
          </ac:spMkLst>
        </pc:spChg>
        <pc:spChg chg="add mod">
          <ac:chgData name="Yinfeng Lin" userId="65d862eaca94f326" providerId="LiveId" clId="{67F5981A-1AE3-4136-9900-00582908075C}" dt="2024-11-15T02:35:26.644" v="2208" actId="1076"/>
          <ac:spMkLst>
            <pc:docMk/>
            <pc:sldMk cId="947277475" sldId="282"/>
            <ac:spMk id="7" creationId="{50D108CC-9917-B06F-24C6-9DAC4B6A34FF}"/>
          </ac:spMkLst>
        </pc:spChg>
        <pc:spChg chg="add mod">
          <ac:chgData name="Yinfeng Lin" userId="65d862eaca94f326" providerId="LiveId" clId="{67F5981A-1AE3-4136-9900-00582908075C}" dt="2024-11-15T02:34:53.450" v="2195" actId="1076"/>
          <ac:spMkLst>
            <pc:docMk/>
            <pc:sldMk cId="947277475" sldId="282"/>
            <ac:spMk id="8" creationId="{1CDAAF33-C94B-D78B-17FB-74360D06D30D}"/>
          </ac:spMkLst>
        </pc:spChg>
        <pc:spChg chg="add mod">
          <ac:chgData name="Yinfeng Lin" userId="65d862eaca94f326" providerId="LiveId" clId="{67F5981A-1AE3-4136-9900-00582908075C}" dt="2024-11-15T02:35:26.644" v="2208" actId="1076"/>
          <ac:spMkLst>
            <pc:docMk/>
            <pc:sldMk cId="947277475" sldId="282"/>
            <ac:spMk id="9" creationId="{DB29564F-12D1-4FB2-740E-C0CB440755F2}"/>
          </ac:spMkLst>
        </pc:spChg>
        <pc:spChg chg="add mod">
          <ac:chgData name="Yinfeng Lin" userId="65d862eaca94f326" providerId="LiveId" clId="{67F5981A-1AE3-4136-9900-00582908075C}" dt="2024-11-15T02:42:36.666" v="2335"/>
          <ac:spMkLst>
            <pc:docMk/>
            <pc:sldMk cId="947277475" sldId="282"/>
            <ac:spMk id="10" creationId="{B75CF24C-A7D2-09F8-9DB8-5AE057164DE9}"/>
          </ac:spMkLst>
        </pc:spChg>
        <pc:spChg chg="del">
          <ac:chgData name="Yinfeng Lin" userId="65d862eaca94f326" providerId="LiveId" clId="{67F5981A-1AE3-4136-9900-00582908075C}" dt="2024-11-15T02:33:36.545" v="2107" actId="478"/>
          <ac:spMkLst>
            <pc:docMk/>
            <pc:sldMk cId="947277475" sldId="282"/>
            <ac:spMk id="11" creationId="{C5904670-BFBB-22A1-EE72-5BA62F74E255}"/>
          </ac:spMkLst>
        </pc:spChg>
        <pc:spChg chg="del">
          <ac:chgData name="Yinfeng Lin" userId="65d862eaca94f326" providerId="LiveId" clId="{67F5981A-1AE3-4136-9900-00582908075C}" dt="2024-11-15T02:33:38.599" v="2108" actId="478"/>
          <ac:spMkLst>
            <pc:docMk/>
            <pc:sldMk cId="947277475" sldId="282"/>
            <ac:spMk id="13" creationId="{4EF6710E-90C6-86D3-1B42-62487F873511}"/>
          </ac:spMkLst>
        </pc:spChg>
        <pc:spChg chg="del">
          <ac:chgData name="Yinfeng Lin" userId="65d862eaca94f326" providerId="LiveId" clId="{67F5981A-1AE3-4136-9900-00582908075C}" dt="2024-11-15T02:33:36.545" v="2107" actId="478"/>
          <ac:spMkLst>
            <pc:docMk/>
            <pc:sldMk cId="947277475" sldId="282"/>
            <ac:spMk id="14" creationId="{9A11E0D9-0528-BF81-3420-E8D4CCC29E83}"/>
          </ac:spMkLst>
        </pc:spChg>
        <pc:picChg chg="del mod">
          <ac:chgData name="Yinfeng Lin" userId="65d862eaca94f326" providerId="LiveId" clId="{67F5981A-1AE3-4136-9900-00582908075C}" dt="2024-11-15T02:33:34.992" v="2106" actId="478"/>
          <ac:picMkLst>
            <pc:docMk/>
            <pc:sldMk cId="947277475" sldId="282"/>
            <ac:picMk id="6" creationId="{5F3C2751-2BE1-DC32-CE62-C5169C3DB699}"/>
          </ac:picMkLst>
        </pc:picChg>
      </pc:sldChg>
      <pc:sldChg chg="delSp modSp add mod">
        <pc:chgData name="Yinfeng Lin" userId="65d862eaca94f326" providerId="LiveId" clId="{67F5981A-1AE3-4136-9900-00582908075C}" dt="2024-11-15T02:42:33.903" v="2334"/>
        <pc:sldMkLst>
          <pc:docMk/>
          <pc:sldMk cId="80964747" sldId="283"/>
        </pc:sldMkLst>
        <pc:spChg chg="mod">
          <ac:chgData name="Yinfeng Lin" userId="65d862eaca94f326" providerId="LiveId" clId="{67F5981A-1AE3-4136-9900-00582908075C}" dt="2024-11-15T02:36:16.855" v="2218" actId="1076"/>
          <ac:spMkLst>
            <pc:docMk/>
            <pc:sldMk cId="80964747" sldId="283"/>
            <ac:spMk id="4" creationId="{AD70A570-BF4F-0B2F-75D6-3DCDB41D2A6A}"/>
          </ac:spMkLst>
        </pc:spChg>
        <pc:spChg chg="mod">
          <ac:chgData name="Yinfeng Lin" userId="65d862eaca94f326" providerId="LiveId" clId="{67F5981A-1AE3-4136-9900-00582908075C}" dt="2024-11-15T02:36:04.900" v="2213" actId="1076"/>
          <ac:spMkLst>
            <pc:docMk/>
            <pc:sldMk cId="80964747" sldId="283"/>
            <ac:spMk id="5" creationId="{A17FDA8C-C775-190A-49FB-86DF86220407}"/>
          </ac:spMkLst>
        </pc:spChg>
        <pc:spChg chg="mod">
          <ac:chgData name="Yinfeng Lin" userId="65d862eaca94f326" providerId="LiveId" clId="{67F5981A-1AE3-4136-9900-00582908075C}" dt="2024-11-15T02:36:14.972" v="2217" actId="1076"/>
          <ac:spMkLst>
            <pc:docMk/>
            <pc:sldMk cId="80964747" sldId="283"/>
            <ac:spMk id="7" creationId="{1D6304B9-93FF-ED41-CDBB-096094E2C41C}"/>
          </ac:spMkLst>
        </pc:spChg>
        <pc:spChg chg="del">
          <ac:chgData name="Yinfeng Lin" userId="65d862eaca94f326" providerId="LiveId" clId="{67F5981A-1AE3-4136-9900-00582908075C}" dt="2024-11-15T02:36:12.761" v="2216" actId="478"/>
          <ac:spMkLst>
            <pc:docMk/>
            <pc:sldMk cId="80964747" sldId="283"/>
            <ac:spMk id="8" creationId="{BB609C2D-036D-F251-34B5-4E9CA7FFEAA7}"/>
          </ac:spMkLst>
        </pc:spChg>
        <pc:spChg chg="mod">
          <ac:chgData name="Yinfeng Lin" userId="65d862eaca94f326" providerId="LiveId" clId="{67F5981A-1AE3-4136-9900-00582908075C}" dt="2024-11-15T02:36:09.981" v="2215" actId="1076"/>
          <ac:spMkLst>
            <pc:docMk/>
            <pc:sldMk cId="80964747" sldId="283"/>
            <ac:spMk id="9" creationId="{46C0B370-21C4-0C59-248E-82D9E0E8095D}"/>
          </ac:spMkLst>
        </pc:spChg>
        <pc:spChg chg="mod">
          <ac:chgData name="Yinfeng Lin" userId="65d862eaca94f326" providerId="LiveId" clId="{67F5981A-1AE3-4136-9900-00582908075C}" dt="2024-11-15T02:42:33.903" v="2334"/>
          <ac:spMkLst>
            <pc:docMk/>
            <pc:sldMk cId="80964747" sldId="283"/>
            <ac:spMk id="10" creationId="{2D6CE437-B3C0-B57A-5E09-147311812D1E}"/>
          </ac:spMkLst>
        </pc:spChg>
      </pc:sldChg>
      <pc:sldChg chg="addSp delSp modSp add mod">
        <pc:chgData name="Yinfeng Lin" userId="65d862eaca94f326" providerId="LiveId" clId="{67F5981A-1AE3-4136-9900-00582908075C}" dt="2024-11-15T02:42:30.455" v="2333"/>
        <pc:sldMkLst>
          <pc:docMk/>
          <pc:sldMk cId="1018377302" sldId="284"/>
        </pc:sldMkLst>
        <pc:spChg chg="mod">
          <ac:chgData name="Yinfeng Lin" userId="65d862eaca94f326" providerId="LiveId" clId="{67F5981A-1AE3-4136-9900-00582908075C}" dt="2024-11-15T02:36:48.341" v="2220" actId="108"/>
          <ac:spMkLst>
            <pc:docMk/>
            <pc:sldMk cId="1018377302" sldId="284"/>
            <ac:spMk id="4" creationId="{A211B23A-4350-D167-8F96-BEFD02E40290}"/>
          </ac:spMkLst>
        </pc:spChg>
        <pc:spChg chg="add del mod">
          <ac:chgData name="Yinfeng Lin" userId="65d862eaca94f326" providerId="LiveId" clId="{67F5981A-1AE3-4136-9900-00582908075C}" dt="2024-11-15T02:37:18.308" v="2227" actId="478"/>
          <ac:spMkLst>
            <pc:docMk/>
            <pc:sldMk cId="1018377302" sldId="284"/>
            <ac:spMk id="6" creationId="{87B4751A-1969-32EA-C6BE-B731B16C3E7E}"/>
          </ac:spMkLst>
        </pc:spChg>
        <pc:spChg chg="mod">
          <ac:chgData name="Yinfeng Lin" userId="65d862eaca94f326" providerId="LiveId" clId="{67F5981A-1AE3-4136-9900-00582908075C}" dt="2024-11-15T02:36:50.371" v="2221" actId="108"/>
          <ac:spMkLst>
            <pc:docMk/>
            <pc:sldMk cId="1018377302" sldId="284"/>
            <ac:spMk id="7" creationId="{528F7263-67DD-D314-1CDC-397394C5B6C3}"/>
          </ac:spMkLst>
        </pc:spChg>
        <pc:spChg chg="add del mod">
          <ac:chgData name="Yinfeng Lin" userId="65d862eaca94f326" providerId="LiveId" clId="{67F5981A-1AE3-4136-9900-00582908075C}" dt="2024-11-15T02:37:18.308" v="2227" actId="478"/>
          <ac:spMkLst>
            <pc:docMk/>
            <pc:sldMk cId="1018377302" sldId="284"/>
            <ac:spMk id="8" creationId="{D9047986-71B8-B1DD-7E69-8257C5A21936}"/>
          </ac:spMkLst>
        </pc:spChg>
        <pc:spChg chg="mod">
          <ac:chgData name="Yinfeng Lin" userId="65d862eaca94f326" providerId="LiveId" clId="{67F5981A-1AE3-4136-9900-00582908075C}" dt="2024-11-15T02:42:30.455" v="2333"/>
          <ac:spMkLst>
            <pc:docMk/>
            <pc:sldMk cId="1018377302" sldId="284"/>
            <ac:spMk id="10" creationId="{F9F96E1C-6AB6-46B9-B44F-A14D4F4C392F}"/>
          </ac:spMkLst>
        </pc:spChg>
        <pc:spChg chg="add mod">
          <ac:chgData name="Yinfeng Lin" userId="65d862eaca94f326" providerId="LiveId" clId="{67F5981A-1AE3-4136-9900-00582908075C}" dt="2024-11-15T02:37:37.052" v="2242" actId="1076"/>
          <ac:spMkLst>
            <pc:docMk/>
            <pc:sldMk cId="1018377302" sldId="284"/>
            <ac:spMk id="13" creationId="{26E24C12-F883-DB8F-7E46-B03D4AC5DDC0}"/>
          </ac:spMkLst>
        </pc:spChg>
        <pc:cxnChg chg="add mod">
          <ac:chgData name="Yinfeng Lin" userId="65d862eaca94f326" providerId="LiveId" clId="{67F5981A-1AE3-4136-9900-00582908075C}" dt="2024-11-15T02:37:38.518" v="2243" actId="14100"/>
          <ac:cxnSpMkLst>
            <pc:docMk/>
            <pc:sldMk cId="1018377302" sldId="284"/>
            <ac:cxnSpMk id="11" creationId="{2E211E9B-ADEE-F9A2-D2D4-AC7777A3B804}"/>
          </ac:cxnSpMkLst>
        </pc:cxnChg>
        <pc:cxnChg chg="add mod">
          <ac:chgData name="Yinfeng Lin" userId="65d862eaca94f326" providerId="LiveId" clId="{67F5981A-1AE3-4136-9900-00582908075C}" dt="2024-11-15T02:37:43.239" v="2244" actId="14100"/>
          <ac:cxnSpMkLst>
            <pc:docMk/>
            <pc:sldMk cId="1018377302" sldId="284"/>
            <ac:cxnSpMk id="12" creationId="{5EF5CC4B-B6E5-2CE6-DE47-08D97B80E7E0}"/>
          </ac:cxnSpMkLst>
        </pc:cxnChg>
      </pc:sldChg>
      <pc:sldChg chg="delSp modSp add mod">
        <pc:chgData name="Yinfeng Lin" userId="65d862eaca94f326" providerId="LiveId" clId="{67F5981A-1AE3-4136-9900-00582908075C}" dt="2024-11-15T02:42:28.027" v="2332"/>
        <pc:sldMkLst>
          <pc:docMk/>
          <pc:sldMk cId="2364998258" sldId="285"/>
        </pc:sldMkLst>
        <pc:spChg chg="mod">
          <ac:chgData name="Yinfeng Lin" userId="65d862eaca94f326" providerId="LiveId" clId="{67F5981A-1AE3-4136-9900-00582908075C}" dt="2024-11-15T02:37:51.217" v="2248" actId="1076"/>
          <ac:spMkLst>
            <pc:docMk/>
            <pc:sldMk cId="2364998258" sldId="285"/>
            <ac:spMk id="4" creationId="{592102E1-FD0A-9B5B-6C6D-77219DEB9FF5}"/>
          </ac:spMkLst>
        </pc:spChg>
        <pc:spChg chg="mod">
          <ac:chgData name="Yinfeng Lin" userId="65d862eaca94f326" providerId="LiveId" clId="{67F5981A-1AE3-4136-9900-00582908075C}" dt="2024-11-15T02:37:48.353" v="2247" actId="1076"/>
          <ac:spMkLst>
            <pc:docMk/>
            <pc:sldMk cId="2364998258" sldId="285"/>
            <ac:spMk id="7" creationId="{D18D8406-A15B-9CE9-AA23-3C33DAE621C4}"/>
          </ac:spMkLst>
        </pc:spChg>
        <pc:spChg chg="mod">
          <ac:chgData name="Yinfeng Lin" userId="65d862eaca94f326" providerId="LiveId" clId="{67F5981A-1AE3-4136-9900-00582908075C}" dt="2024-11-15T02:42:28.027" v="2332"/>
          <ac:spMkLst>
            <pc:docMk/>
            <pc:sldMk cId="2364998258" sldId="285"/>
            <ac:spMk id="10" creationId="{4A47E3BC-63A0-D3B3-9EAB-289F7D35B5C3}"/>
          </ac:spMkLst>
        </pc:spChg>
        <pc:spChg chg="del mod">
          <ac:chgData name="Yinfeng Lin" userId="65d862eaca94f326" providerId="LiveId" clId="{67F5981A-1AE3-4136-9900-00582908075C}" dt="2024-11-15T02:37:58.032" v="2252" actId="478"/>
          <ac:spMkLst>
            <pc:docMk/>
            <pc:sldMk cId="2364998258" sldId="285"/>
            <ac:spMk id="13" creationId="{C2F49A19-69B9-D6E6-96C0-3600AF7EDDA0}"/>
          </ac:spMkLst>
        </pc:spChg>
        <pc:cxnChg chg="del">
          <ac:chgData name="Yinfeng Lin" userId="65d862eaca94f326" providerId="LiveId" clId="{67F5981A-1AE3-4136-9900-00582908075C}" dt="2024-11-15T02:37:57.311" v="2251" actId="478"/>
          <ac:cxnSpMkLst>
            <pc:docMk/>
            <pc:sldMk cId="2364998258" sldId="285"/>
            <ac:cxnSpMk id="11" creationId="{ABE67FF3-6D41-2412-C90F-007CBAFBAD3B}"/>
          </ac:cxnSpMkLst>
        </pc:cxnChg>
        <pc:cxnChg chg="del mod">
          <ac:chgData name="Yinfeng Lin" userId="65d862eaca94f326" providerId="LiveId" clId="{67F5981A-1AE3-4136-9900-00582908075C}" dt="2024-11-15T02:37:56.438" v="2250" actId="478"/>
          <ac:cxnSpMkLst>
            <pc:docMk/>
            <pc:sldMk cId="2364998258" sldId="285"/>
            <ac:cxnSpMk id="12" creationId="{3D9CA8A4-DB49-9BC9-5B63-12479F58772A}"/>
          </ac:cxnSpMkLst>
        </pc:cxnChg>
      </pc:sldChg>
      <pc:sldChg chg="addSp modSp add mod">
        <pc:chgData name="Yinfeng Lin" userId="65d862eaca94f326" providerId="LiveId" clId="{67F5981A-1AE3-4136-9900-00582908075C}" dt="2024-11-15T02:42:24.768" v="2331"/>
        <pc:sldMkLst>
          <pc:docMk/>
          <pc:sldMk cId="2397648737" sldId="286"/>
        </pc:sldMkLst>
        <pc:spChg chg="mod">
          <ac:chgData name="Yinfeng Lin" userId="65d862eaca94f326" providerId="LiveId" clId="{67F5981A-1AE3-4136-9900-00582908075C}" dt="2024-11-15T02:38:41.808" v="2267" actId="108"/>
          <ac:spMkLst>
            <pc:docMk/>
            <pc:sldMk cId="2397648737" sldId="286"/>
            <ac:spMk id="4" creationId="{DAED8FCD-F008-CD44-9921-944B0478E443}"/>
          </ac:spMkLst>
        </pc:spChg>
        <pc:spChg chg="mod">
          <ac:chgData name="Yinfeng Lin" userId="65d862eaca94f326" providerId="LiveId" clId="{67F5981A-1AE3-4136-9900-00582908075C}" dt="2024-11-15T02:38:59.150" v="2269" actId="108"/>
          <ac:spMkLst>
            <pc:docMk/>
            <pc:sldMk cId="2397648737" sldId="286"/>
            <ac:spMk id="5" creationId="{C8DF2FB6-E2DC-B9C6-A499-6557A85DD9FC}"/>
          </ac:spMkLst>
        </pc:spChg>
        <pc:spChg chg="mod">
          <ac:chgData name="Yinfeng Lin" userId="65d862eaca94f326" providerId="LiveId" clId="{67F5981A-1AE3-4136-9900-00582908075C}" dt="2024-11-15T02:38:51.531" v="2268" actId="108"/>
          <ac:spMkLst>
            <pc:docMk/>
            <pc:sldMk cId="2397648737" sldId="286"/>
            <ac:spMk id="7" creationId="{B6A7006D-E2FA-2BF7-AFE2-82E5B4918033}"/>
          </ac:spMkLst>
        </pc:spChg>
        <pc:spChg chg="mod">
          <ac:chgData name="Yinfeng Lin" userId="65d862eaca94f326" providerId="LiveId" clId="{67F5981A-1AE3-4136-9900-00582908075C}" dt="2024-11-15T02:39:04.029" v="2270" actId="108"/>
          <ac:spMkLst>
            <pc:docMk/>
            <pc:sldMk cId="2397648737" sldId="286"/>
            <ac:spMk id="9" creationId="{3AAD6D87-C59B-6533-A9DE-93025299AAF6}"/>
          </ac:spMkLst>
        </pc:spChg>
        <pc:spChg chg="mod">
          <ac:chgData name="Yinfeng Lin" userId="65d862eaca94f326" providerId="LiveId" clId="{67F5981A-1AE3-4136-9900-00582908075C}" dt="2024-11-15T02:42:24.768" v="2331"/>
          <ac:spMkLst>
            <pc:docMk/>
            <pc:sldMk cId="2397648737" sldId="286"/>
            <ac:spMk id="10" creationId="{96C30222-7A3C-6FF7-2B46-A3B495E3C0D4}"/>
          </ac:spMkLst>
        </pc:spChg>
        <pc:spChg chg="add mod">
          <ac:chgData name="Yinfeng Lin" userId="65d862eaca94f326" providerId="LiveId" clId="{67F5981A-1AE3-4136-9900-00582908075C}" dt="2024-11-15T02:38:33.512" v="2265" actId="1076"/>
          <ac:spMkLst>
            <pc:docMk/>
            <pc:sldMk cId="2397648737" sldId="286"/>
            <ac:spMk id="11" creationId="{F861C9EE-6EB6-32FB-8DCE-9C1C1232749D}"/>
          </ac:spMkLst>
        </pc:spChg>
        <pc:cxnChg chg="add mod">
          <ac:chgData name="Yinfeng Lin" userId="65d862eaca94f326" providerId="LiveId" clId="{67F5981A-1AE3-4136-9900-00582908075C}" dt="2024-11-15T02:38:30.888" v="2264" actId="14100"/>
          <ac:cxnSpMkLst>
            <pc:docMk/>
            <pc:sldMk cId="2397648737" sldId="286"/>
            <ac:cxnSpMk id="6" creationId="{11CBB023-7BBD-BE48-78EA-8AD270DAC217}"/>
          </ac:cxnSpMkLst>
        </pc:cxnChg>
        <pc:cxnChg chg="add mod">
          <ac:chgData name="Yinfeng Lin" userId="65d862eaca94f326" providerId="LiveId" clId="{67F5981A-1AE3-4136-9900-00582908075C}" dt="2024-11-15T02:38:27.477" v="2262" actId="14100"/>
          <ac:cxnSpMkLst>
            <pc:docMk/>
            <pc:sldMk cId="2397648737" sldId="286"/>
            <ac:cxnSpMk id="8" creationId="{6BF00CD2-58F6-55DC-0250-973CBE0D054F}"/>
          </ac:cxnSpMkLst>
        </pc:cxnChg>
      </pc:sldChg>
      <pc:sldChg chg="delSp modSp add mod">
        <pc:chgData name="Yinfeng Lin" userId="65d862eaca94f326" providerId="LiveId" clId="{67F5981A-1AE3-4136-9900-00582908075C}" dt="2024-11-15T02:42:21.436" v="2330"/>
        <pc:sldMkLst>
          <pc:docMk/>
          <pc:sldMk cId="3225638222" sldId="287"/>
        </pc:sldMkLst>
        <pc:spChg chg="mod">
          <ac:chgData name="Yinfeng Lin" userId="65d862eaca94f326" providerId="LiveId" clId="{67F5981A-1AE3-4136-9900-00582908075C}" dt="2024-11-15T02:40:00.062" v="2273" actId="108"/>
          <ac:spMkLst>
            <pc:docMk/>
            <pc:sldMk cId="3225638222" sldId="287"/>
            <ac:spMk id="4" creationId="{B443F6AD-1F25-B9FC-04B4-9289936F9895}"/>
          </ac:spMkLst>
        </pc:spChg>
        <pc:spChg chg="mod">
          <ac:chgData name="Yinfeng Lin" userId="65d862eaca94f326" providerId="LiveId" clId="{67F5981A-1AE3-4136-9900-00582908075C}" dt="2024-11-15T02:40:21.395" v="2283" actId="1076"/>
          <ac:spMkLst>
            <pc:docMk/>
            <pc:sldMk cId="3225638222" sldId="287"/>
            <ac:spMk id="5" creationId="{63C624E3-103D-9C1F-D8F0-E31142B4E628}"/>
          </ac:spMkLst>
        </pc:spChg>
        <pc:spChg chg="mod">
          <ac:chgData name="Yinfeng Lin" userId="65d862eaca94f326" providerId="LiveId" clId="{67F5981A-1AE3-4136-9900-00582908075C}" dt="2024-11-15T02:39:58.908" v="2272" actId="108"/>
          <ac:spMkLst>
            <pc:docMk/>
            <pc:sldMk cId="3225638222" sldId="287"/>
            <ac:spMk id="7" creationId="{94C481F6-FF58-FBE9-CAB9-CB6EC2669C86}"/>
          </ac:spMkLst>
        </pc:spChg>
        <pc:spChg chg="mod">
          <ac:chgData name="Yinfeng Lin" userId="65d862eaca94f326" providerId="LiveId" clId="{67F5981A-1AE3-4136-9900-00582908075C}" dt="2024-11-15T02:40:21.395" v="2283" actId="1076"/>
          <ac:spMkLst>
            <pc:docMk/>
            <pc:sldMk cId="3225638222" sldId="287"/>
            <ac:spMk id="9" creationId="{0A6F665D-719D-1AA1-CF30-46041DE4D930}"/>
          </ac:spMkLst>
        </pc:spChg>
        <pc:spChg chg="mod">
          <ac:chgData name="Yinfeng Lin" userId="65d862eaca94f326" providerId="LiveId" clId="{67F5981A-1AE3-4136-9900-00582908075C}" dt="2024-11-15T02:42:21.436" v="2330"/>
          <ac:spMkLst>
            <pc:docMk/>
            <pc:sldMk cId="3225638222" sldId="287"/>
            <ac:spMk id="10" creationId="{BDB64469-C8D3-9E8B-C9C4-D195A57E8735}"/>
          </ac:spMkLst>
        </pc:spChg>
        <pc:spChg chg="del">
          <ac:chgData name="Yinfeng Lin" userId="65d862eaca94f326" providerId="LiveId" clId="{67F5981A-1AE3-4136-9900-00582908075C}" dt="2024-11-15T02:40:11.545" v="2276" actId="478"/>
          <ac:spMkLst>
            <pc:docMk/>
            <pc:sldMk cId="3225638222" sldId="287"/>
            <ac:spMk id="11" creationId="{F99A582A-A9A1-8645-A7BB-EC466A120C41}"/>
          </ac:spMkLst>
        </pc:spChg>
        <pc:cxnChg chg="del mod">
          <ac:chgData name="Yinfeng Lin" userId="65d862eaca94f326" providerId="LiveId" clId="{67F5981A-1AE3-4136-9900-00582908075C}" dt="2024-11-15T02:40:12.374" v="2278" actId="478"/>
          <ac:cxnSpMkLst>
            <pc:docMk/>
            <pc:sldMk cId="3225638222" sldId="287"/>
            <ac:cxnSpMk id="6" creationId="{89C8F74C-5F7C-07A2-13E8-9B0F820208B9}"/>
          </ac:cxnSpMkLst>
        </pc:cxnChg>
        <pc:cxnChg chg="del mod">
          <ac:chgData name="Yinfeng Lin" userId="65d862eaca94f326" providerId="LiveId" clId="{67F5981A-1AE3-4136-9900-00582908075C}" dt="2024-11-15T02:40:11.905" v="2277" actId="478"/>
          <ac:cxnSpMkLst>
            <pc:docMk/>
            <pc:sldMk cId="3225638222" sldId="287"/>
            <ac:cxnSpMk id="8" creationId="{254FB49A-79D4-DB85-8DE3-EC7CA30A5C8B}"/>
          </ac:cxnSpMkLst>
        </pc:cxnChg>
      </pc:sldChg>
      <pc:sldChg chg="addSp modSp add mod">
        <pc:chgData name="Yinfeng Lin" userId="65d862eaca94f326" providerId="LiveId" clId="{67F5981A-1AE3-4136-9900-00582908075C}" dt="2024-11-15T02:42:19.484" v="2329"/>
        <pc:sldMkLst>
          <pc:docMk/>
          <pc:sldMk cId="2605954156" sldId="288"/>
        </pc:sldMkLst>
        <pc:spChg chg="mod">
          <ac:chgData name="Yinfeng Lin" userId="65d862eaca94f326" providerId="LiveId" clId="{67F5981A-1AE3-4136-9900-00582908075C}" dt="2024-11-15T02:42:19.484" v="2329"/>
          <ac:spMkLst>
            <pc:docMk/>
            <pc:sldMk cId="2605954156" sldId="288"/>
            <ac:spMk id="10" creationId="{7246BD69-0B19-931D-E604-B88282117FAC}"/>
          </ac:spMkLst>
        </pc:spChg>
        <pc:spChg chg="add mod">
          <ac:chgData name="Yinfeng Lin" userId="65d862eaca94f326" providerId="LiveId" clId="{67F5981A-1AE3-4136-9900-00582908075C}" dt="2024-11-15T02:40:36.409" v="2295" actId="1035"/>
          <ac:spMkLst>
            <pc:docMk/>
            <pc:sldMk cId="2605954156" sldId="288"/>
            <ac:spMk id="11" creationId="{789B56B0-798E-881F-214C-707662FD9885}"/>
          </ac:spMkLst>
        </pc:spChg>
        <pc:cxnChg chg="add mod">
          <ac:chgData name="Yinfeng Lin" userId="65d862eaca94f326" providerId="LiveId" clId="{67F5981A-1AE3-4136-9900-00582908075C}" dt="2024-11-15T02:40:42.055" v="2297" actId="14100"/>
          <ac:cxnSpMkLst>
            <pc:docMk/>
            <pc:sldMk cId="2605954156" sldId="288"/>
            <ac:cxnSpMk id="6" creationId="{5453FC0A-622F-1E82-38DC-FCDE0B3DB075}"/>
          </ac:cxnSpMkLst>
        </pc:cxnChg>
        <pc:cxnChg chg="add mod">
          <ac:chgData name="Yinfeng Lin" userId="65d862eaca94f326" providerId="LiveId" clId="{67F5981A-1AE3-4136-9900-00582908075C}" dt="2024-11-15T02:40:39.187" v="2296" actId="14100"/>
          <ac:cxnSpMkLst>
            <pc:docMk/>
            <pc:sldMk cId="2605954156" sldId="288"/>
            <ac:cxnSpMk id="8" creationId="{39258903-081C-C462-4600-953455F07691}"/>
          </ac:cxnSpMkLst>
        </pc:cxnChg>
      </pc:sldChg>
      <pc:sldChg chg="addSp delSp modSp add mod">
        <pc:chgData name="Yinfeng Lin" userId="65d862eaca94f326" providerId="LiveId" clId="{67F5981A-1AE3-4136-9900-00582908075C}" dt="2024-11-15T02:42:16.366" v="2328"/>
        <pc:sldMkLst>
          <pc:docMk/>
          <pc:sldMk cId="504271620" sldId="289"/>
        </pc:sldMkLst>
        <pc:spChg chg="mod">
          <ac:chgData name="Yinfeng Lin" userId="65d862eaca94f326" providerId="LiveId" clId="{67F5981A-1AE3-4136-9900-00582908075C}" dt="2024-11-15T02:42:16.366" v="2328"/>
          <ac:spMkLst>
            <pc:docMk/>
            <pc:sldMk cId="504271620" sldId="289"/>
            <ac:spMk id="10" creationId="{C8787C12-6011-6DB6-E678-114957629B0F}"/>
          </ac:spMkLst>
        </pc:spChg>
        <pc:spChg chg="del">
          <ac:chgData name="Yinfeng Lin" userId="65d862eaca94f326" providerId="LiveId" clId="{67F5981A-1AE3-4136-9900-00582908075C}" dt="2024-11-15T02:41:02.132" v="2304" actId="478"/>
          <ac:spMkLst>
            <pc:docMk/>
            <pc:sldMk cId="504271620" sldId="289"/>
            <ac:spMk id="11" creationId="{54BB9CC6-4642-617B-081D-E0617F2AC713}"/>
          </ac:spMkLst>
        </pc:spChg>
        <pc:spChg chg="add del mod">
          <ac:chgData name="Yinfeng Lin" userId="65d862eaca94f326" providerId="LiveId" clId="{67F5981A-1AE3-4136-9900-00582908075C}" dt="2024-11-15T02:41:37.209" v="2314" actId="478"/>
          <ac:spMkLst>
            <pc:docMk/>
            <pc:sldMk cId="504271620" sldId="289"/>
            <ac:spMk id="14" creationId="{D9C4C287-1350-81B9-ECC3-A00FBD807ABA}"/>
          </ac:spMkLst>
        </pc:spChg>
        <pc:cxnChg chg="del">
          <ac:chgData name="Yinfeng Lin" userId="65d862eaca94f326" providerId="LiveId" clId="{67F5981A-1AE3-4136-9900-00582908075C}" dt="2024-11-15T02:41:01.140" v="2303" actId="478"/>
          <ac:cxnSpMkLst>
            <pc:docMk/>
            <pc:sldMk cId="504271620" sldId="289"/>
            <ac:cxnSpMk id="6" creationId="{CAB02D36-8E18-F198-DC51-1C7611AF1EAD}"/>
          </ac:cxnSpMkLst>
        </pc:cxnChg>
        <pc:cxnChg chg="del mod">
          <ac:chgData name="Yinfeng Lin" userId="65d862eaca94f326" providerId="LiveId" clId="{67F5981A-1AE3-4136-9900-00582908075C}" dt="2024-11-15T02:41:00.727" v="2302" actId="478"/>
          <ac:cxnSpMkLst>
            <pc:docMk/>
            <pc:sldMk cId="504271620" sldId="289"/>
            <ac:cxnSpMk id="8" creationId="{7905BA23-DA2A-C322-123A-2ECF550E7B1B}"/>
          </ac:cxnSpMkLst>
        </pc:cxnChg>
        <pc:cxnChg chg="add del mod">
          <ac:chgData name="Yinfeng Lin" userId="65d862eaca94f326" providerId="LiveId" clId="{67F5981A-1AE3-4136-9900-00582908075C}" dt="2024-11-15T02:41:37.559" v="2315" actId="478"/>
          <ac:cxnSpMkLst>
            <pc:docMk/>
            <pc:sldMk cId="504271620" sldId="289"/>
            <ac:cxnSpMk id="12" creationId="{927E6D50-0641-8EF7-D7E8-A98E70247566}"/>
          </ac:cxnSpMkLst>
        </pc:cxnChg>
        <pc:cxnChg chg="add del mod">
          <ac:chgData name="Yinfeng Lin" userId="65d862eaca94f326" providerId="LiveId" clId="{67F5981A-1AE3-4136-9900-00582908075C}" dt="2024-11-15T02:41:38.215" v="2316" actId="478"/>
          <ac:cxnSpMkLst>
            <pc:docMk/>
            <pc:sldMk cId="504271620" sldId="289"/>
            <ac:cxnSpMk id="13" creationId="{80FCF6E8-74C4-AA99-88F9-F41FD22CBAB3}"/>
          </ac:cxnSpMkLst>
        </pc:cxnChg>
      </pc:sldChg>
      <pc:sldChg chg="delSp modSp add mod">
        <pc:chgData name="Yinfeng Lin" userId="65d862eaca94f326" providerId="LiveId" clId="{67F5981A-1AE3-4136-9900-00582908075C}" dt="2024-11-15T02:42:11.185" v="2326" actId="20577"/>
        <pc:sldMkLst>
          <pc:docMk/>
          <pc:sldMk cId="1394478881" sldId="290"/>
        </pc:sldMkLst>
        <pc:spChg chg="mod">
          <ac:chgData name="Yinfeng Lin" userId="65d862eaca94f326" providerId="LiveId" clId="{67F5981A-1AE3-4136-9900-00582908075C}" dt="2024-11-15T02:42:03.763" v="2321" actId="1076"/>
          <ac:spMkLst>
            <pc:docMk/>
            <pc:sldMk cId="1394478881" sldId="290"/>
            <ac:spMk id="4" creationId="{EDB118D0-1486-F0DA-868B-E9D23E322453}"/>
          </ac:spMkLst>
        </pc:spChg>
        <pc:spChg chg="mod">
          <ac:chgData name="Yinfeng Lin" userId="65d862eaca94f326" providerId="LiveId" clId="{67F5981A-1AE3-4136-9900-00582908075C}" dt="2024-11-15T02:42:06.101" v="2322" actId="1076"/>
          <ac:spMkLst>
            <pc:docMk/>
            <pc:sldMk cId="1394478881" sldId="290"/>
            <ac:spMk id="5" creationId="{573D6639-4FB8-5A59-C89A-7C78D5833953}"/>
          </ac:spMkLst>
        </pc:spChg>
        <pc:spChg chg="mod">
          <ac:chgData name="Yinfeng Lin" userId="65d862eaca94f326" providerId="LiveId" clId="{67F5981A-1AE3-4136-9900-00582908075C}" dt="2024-11-15T02:42:08.625" v="2323" actId="1076"/>
          <ac:spMkLst>
            <pc:docMk/>
            <pc:sldMk cId="1394478881" sldId="290"/>
            <ac:spMk id="7" creationId="{ED53B0B5-9D3E-EAFB-8F2F-B2532063F14D}"/>
          </ac:spMkLst>
        </pc:spChg>
        <pc:spChg chg="mod">
          <ac:chgData name="Yinfeng Lin" userId="65d862eaca94f326" providerId="LiveId" clId="{67F5981A-1AE3-4136-9900-00582908075C}" dt="2024-11-15T02:42:00.547" v="2320" actId="1076"/>
          <ac:spMkLst>
            <pc:docMk/>
            <pc:sldMk cId="1394478881" sldId="290"/>
            <ac:spMk id="9" creationId="{4BEFB5AC-1A93-B712-AA12-50CEC5927B79}"/>
          </ac:spMkLst>
        </pc:spChg>
        <pc:spChg chg="mod">
          <ac:chgData name="Yinfeng Lin" userId="65d862eaca94f326" providerId="LiveId" clId="{67F5981A-1AE3-4136-9900-00582908075C}" dt="2024-11-15T02:42:11.185" v="2326" actId="20577"/>
          <ac:spMkLst>
            <pc:docMk/>
            <pc:sldMk cId="1394478881" sldId="290"/>
            <ac:spMk id="10" creationId="{945EC368-5B68-D434-B30A-F96AB187A3B4}"/>
          </ac:spMkLst>
        </pc:spChg>
        <pc:spChg chg="del">
          <ac:chgData name="Yinfeng Lin" userId="65d862eaca94f326" providerId="LiveId" clId="{67F5981A-1AE3-4136-9900-00582908075C}" dt="2024-11-15T02:41:56.718" v="2319" actId="478"/>
          <ac:spMkLst>
            <pc:docMk/>
            <pc:sldMk cId="1394478881" sldId="290"/>
            <ac:spMk id="14" creationId="{D4BFE893-260A-9838-98EE-8A182985B6D1}"/>
          </ac:spMkLst>
        </pc:spChg>
        <pc:cxnChg chg="del">
          <ac:chgData name="Yinfeng Lin" userId="65d862eaca94f326" providerId="LiveId" clId="{67F5981A-1AE3-4136-9900-00582908075C}" dt="2024-11-15T02:41:56.718" v="2319" actId="478"/>
          <ac:cxnSpMkLst>
            <pc:docMk/>
            <pc:sldMk cId="1394478881" sldId="290"/>
            <ac:cxnSpMk id="12" creationId="{0D25CA92-B45B-EE98-5F50-55F70C2F22A7}"/>
          </ac:cxnSpMkLst>
        </pc:cxnChg>
        <pc:cxnChg chg="del">
          <ac:chgData name="Yinfeng Lin" userId="65d862eaca94f326" providerId="LiveId" clId="{67F5981A-1AE3-4136-9900-00582908075C}" dt="2024-11-15T02:41:56.718" v="2319" actId="478"/>
          <ac:cxnSpMkLst>
            <pc:docMk/>
            <pc:sldMk cId="1394478881" sldId="290"/>
            <ac:cxnSpMk id="13" creationId="{77BBA8F6-3C39-7706-7214-45E618C5E8A2}"/>
          </ac:cxnSpMkLst>
        </pc:cxnChg>
      </pc:sldChg>
      <pc:sldChg chg="modSp add mod">
        <pc:chgData name="Yinfeng Lin" userId="65d862eaca94f326" providerId="LiveId" clId="{67F5981A-1AE3-4136-9900-00582908075C}" dt="2024-11-15T02:42:14.276" v="2327"/>
        <pc:sldMkLst>
          <pc:docMk/>
          <pc:sldMk cId="2168169083" sldId="291"/>
        </pc:sldMkLst>
        <pc:spChg chg="mod">
          <ac:chgData name="Yinfeng Lin" userId="65d862eaca94f326" providerId="LiveId" clId="{67F5981A-1AE3-4136-9900-00582908075C}" dt="2024-11-15T02:41:53.122" v="2318" actId="108"/>
          <ac:spMkLst>
            <pc:docMk/>
            <pc:sldMk cId="2168169083" sldId="291"/>
            <ac:spMk id="4" creationId="{4B96F571-E907-0444-8C54-F0DA7FBB317D}"/>
          </ac:spMkLst>
        </pc:spChg>
        <pc:spChg chg="mod">
          <ac:chgData name="Yinfeng Lin" userId="65d862eaca94f326" providerId="LiveId" clId="{67F5981A-1AE3-4136-9900-00582908075C}" dt="2024-11-15T02:41:52.927" v="2317" actId="108"/>
          <ac:spMkLst>
            <pc:docMk/>
            <pc:sldMk cId="2168169083" sldId="291"/>
            <ac:spMk id="7" creationId="{1572314C-C938-1179-D421-D969452FBC26}"/>
          </ac:spMkLst>
        </pc:spChg>
        <pc:spChg chg="mod">
          <ac:chgData name="Yinfeng Lin" userId="65d862eaca94f326" providerId="LiveId" clId="{67F5981A-1AE3-4136-9900-00582908075C}" dt="2024-11-15T02:42:14.276" v="2327"/>
          <ac:spMkLst>
            <pc:docMk/>
            <pc:sldMk cId="2168169083" sldId="291"/>
            <ac:spMk id="10" creationId="{C1F337BA-E765-46F8-80E4-321FA4878F1F}"/>
          </ac:spMkLst>
        </pc:spChg>
      </pc:sldChg>
      <pc:sldChg chg="addSp delSp modSp add mod">
        <pc:chgData name="Yinfeng Lin" userId="65d862eaca94f326" providerId="LiveId" clId="{67F5981A-1AE3-4136-9900-00582908075C}" dt="2024-11-15T02:48:12.868" v="2599" actId="478"/>
        <pc:sldMkLst>
          <pc:docMk/>
          <pc:sldMk cId="3353346088" sldId="292"/>
        </pc:sldMkLst>
        <pc:spChg chg="mod">
          <ac:chgData name="Yinfeng Lin" userId="65d862eaca94f326" providerId="LiveId" clId="{67F5981A-1AE3-4136-9900-00582908075C}" dt="2024-11-15T02:47:30.514" v="2586" actId="14100"/>
          <ac:spMkLst>
            <pc:docMk/>
            <pc:sldMk cId="3353346088" sldId="292"/>
            <ac:spMk id="3" creationId="{4B38959D-9169-3557-1538-3DCD41D25C93}"/>
          </ac:spMkLst>
        </pc:spChg>
        <pc:spChg chg="del">
          <ac:chgData name="Yinfeng Lin" userId="65d862eaca94f326" providerId="LiveId" clId="{67F5981A-1AE3-4136-9900-00582908075C}" dt="2024-11-15T02:43:26.941" v="2345" actId="478"/>
          <ac:spMkLst>
            <pc:docMk/>
            <pc:sldMk cId="3353346088" sldId="292"/>
            <ac:spMk id="4" creationId="{30781F6A-B7D5-7495-13D2-5C0FEDF5A170}"/>
          </ac:spMkLst>
        </pc:spChg>
        <pc:spChg chg="del">
          <ac:chgData name="Yinfeng Lin" userId="65d862eaca94f326" providerId="LiveId" clId="{67F5981A-1AE3-4136-9900-00582908075C}" dt="2024-11-15T02:43:26.941" v="2345" actId="478"/>
          <ac:spMkLst>
            <pc:docMk/>
            <pc:sldMk cId="3353346088" sldId="292"/>
            <ac:spMk id="5" creationId="{50D37931-76B4-BBA8-B741-6D03E33BD974}"/>
          </ac:spMkLst>
        </pc:spChg>
        <pc:spChg chg="add del mod">
          <ac:chgData name="Yinfeng Lin" userId="65d862eaca94f326" providerId="LiveId" clId="{67F5981A-1AE3-4136-9900-00582908075C}" dt="2024-11-15T02:46:09.815" v="2548" actId="478"/>
          <ac:spMkLst>
            <pc:docMk/>
            <pc:sldMk cId="3353346088" sldId="292"/>
            <ac:spMk id="6" creationId="{4DC4BE82-CA08-B8C9-8251-988AC91B6CE0}"/>
          </ac:spMkLst>
        </pc:spChg>
        <pc:spChg chg="del">
          <ac:chgData name="Yinfeng Lin" userId="65d862eaca94f326" providerId="LiveId" clId="{67F5981A-1AE3-4136-9900-00582908075C}" dt="2024-11-15T02:43:26.941" v="2345" actId="478"/>
          <ac:spMkLst>
            <pc:docMk/>
            <pc:sldMk cId="3353346088" sldId="292"/>
            <ac:spMk id="7" creationId="{70F2368B-0171-6B32-68D1-2E5A5250A805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8" creationId="{531F873B-4542-8197-B86F-B97F67F97264}"/>
          </ac:spMkLst>
        </pc:spChg>
        <pc:spChg chg="del">
          <ac:chgData name="Yinfeng Lin" userId="65d862eaca94f326" providerId="LiveId" clId="{67F5981A-1AE3-4136-9900-00582908075C}" dt="2024-11-15T02:43:26.941" v="2345" actId="478"/>
          <ac:spMkLst>
            <pc:docMk/>
            <pc:sldMk cId="3353346088" sldId="292"/>
            <ac:spMk id="9" creationId="{C11A73E8-5471-16B4-A303-44E055BFD983}"/>
          </ac:spMkLst>
        </pc:spChg>
        <pc:spChg chg="del">
          <ac:chgData name="Yinfeng Lin" userId="65d862eaca94f326" providerId="LiveId" clId="{67F5981A-1AE3-4136-9900-00582908075C}" dt="2024-11-15T02:43:26.941" v="2345" actId="478"/>
          <ac:spMkLst>
            <pc:docMk/>
            <pc:sldMk cId="3353346088" sldId="292"/>
            <ac:spMk id="10" creationId="{A0E2B81F-9401-5624-16B6-250B7A026B56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11" creationId="{C1A1C536-535A-54EF-1ACC-C79137B88804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12" creationId="{CA26DA0A-3002-0BA2-BCF5-386E0FB39148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13" creationId="{EBCC0B5F-94A8-FE75-2835-E67C4E013150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14" creationId="{8995ECE6-76FF-B7E3-5BF8-BE2C0843BCA3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15" creationId="{9FA300BE-D554-593C-2A71-03B2CC3B9746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21" creationId="{FF6137D5-07AB-6E5D-8D01-91B74268C9AB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22" creationId="{DC3A42DD-C386-963A-6A1A-DA3AE6F4969E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23" creationId="{4446B6B7-73F8-B580-7A8E-2E8CE33AE701}"/>
          </ac:spMkLst>
        </pc:spChg>
        <pc:spChg chg="add mod">
          <ac:chgData name="Yinfeng Lin" userId="65d862eaca94f326" providerId="LiveId" clId="{67F5981A-1AE3-4136-9900-00582908075C}" dt="2024-11-15T02:47:22.354" v="2578"/>
          <ac:spMkLst>
            <pc:docMk/>
            <pc:sldMk cId="3353346088" sldId="292"/>
            <ac:spMk id="24" creationId="{4D133912-9CCD-1DEF-7C0D-DAFD84861468}"/>
          </ac:spMkLst>
        </pc:spChg>
        <pc:spChg chg="add mod">
          <ac:chgData name="Yinfeng Lin" userId="65d862eaca94f326" providerId="LiveId" clId="{67F5981A-1AE3-4136-9900-00582908075C}" dt="2024-11-15T02:47:21.727" v="2577" actId="1076"/>
          <ac:spMkLst>
            <pc:docMk/>
            <pc:sldMk cId="3353346088" sldId="292"/>
            <ac:spMk id="25" creationId="{D749C0D0-52B1-F8C8-DA26-154E3E8B9C10}"/>
          </ac:spMkLst>
        </pc:spChg>
        <pc:spChg chg="add mod">
          <ac:chgData name="Yinfeng Lin" userId="65d862eaca94f326" providerId="LiveId" clId="{67F5981A-1AE3-4136-9900-00582908075C}" dt="2024-11-15T02:47:21.727" v="2577" actId="1076"/>
          <ac:spMkLst>
            <pc:docMk/>
            <pc:sldMk cId="3353346088" sldId="292"/>
            <ac:spMk id="26" creationId="{C98FD907-2E9B-A185-9843-F1E6C0FC86B0}"/>
          </ac:spMkLst>
        </pc:spChg>
        <pc:spChg chg="add mod">
          <ac:chgData name="Yinfeng Lin" userId="65d862eaca94f326" providerId="LiveId" clId="{67F5981A-1AE3-4136-9900-00582908075C}" dt="2024-11-15T02:47:21.727" v="2577" actId="1076"/>
          <ac:spMkLst>
            <pc:docMk/>
            <pc:sldMk cId="3353346088" sldId="292"/>
            <ac:spMk id="27" creationId="{807F6B78-12F4-0C74-1369-D6F6CA98D5B4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28" creationId="{3CAD25E7-BE22-D44A-2098-6132F0CB834B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29" creationId="{DDCC2A12-F9C8-3EFC-A592-20A8AF498FF0}"/>
          </ac:spMkLst>
        </pc:spChg>
        <pc:spChg chg="add del mod">
          <ac:chgData name="Yinfeng Lin" userId="65d862eaca94f326" providerId="LiveId" clId="{67F5981A-1AE3-4136-9900-00582908075C}" dt="2024-11-15T02:48:12.868" v="2599" actId="478"/>
          <ac:spMkLst>
            <pc:docMk/>
            <pc:sldMk cId="3353346088" sldId="292"/>
            <ac:spMk id="30" creationId="{7DCC922E-EE0C-8147-6067-2ABE210E8A5E}"/>
          </ac:spMkLst>
        </pc:spChg>
        <pc:cxnChg chg="add del mod">
          <ac:chgData name="Yinfeng Lin" userId="65d862eaca94f326" providerId="LiveId" clId="{67F5981A-1AE3-4136-9900-00582908075C}" dt="2024-11-15T02:48:12.868" v="2599" actId="478"/>
          <ac:cxnSpMkLst>
            <pc:docMk/>
            <pc:sldMk cId="3353346088" sldId="292"/>
            <ac:cxnSpMk id="17" creationId="{0CD4095C-7D99-9671-7D67-330A94948269}"/>
          </ac:cxnSpMkLst>
        </pc:cxnChg>
        <pc:cxnChg chg="add del mod">
          <ac:chgData name="Yinfeng Lin" userId="65d862eaca94f326" providerId="LiveId" clId="{67F5981A-1AE3-4136-9900-00582908075C}" dt="2024-11-15T02:48:12.868" v="2599" actId="478"/>
          <ac:cxnSpMkLst>
            <pc:docMk/>
            <pc:sldMk cId="3353346088" sldId="292"/>
            <ac:cxnSpMk id="18" creationId="{47C86D9E-1027-69F1-23B6-BFF215649F2C}"/>
          </ac:cxnSpMkLst>
        </pc:cxnChg>
      </pc:sldChg>
      <pc:sldChg chg="delSp add del mod">
        <pc:chgData name="Yinfeng Lin" userId="65d862eaca94f326" providerId="LiveId" clId="{67F5981A-1AE3-4136-9900-00582908075C}" dt="2024-11-15T02:46:31.129" v="2553" actId="47"/>
        <pc:sldMkLst>
          <pc:docMk/>
          <pc:sldMk cId="797499045" sldId="293"/>
        </pc:sldMkLst>
        <pc:spChg chg="del">
          <ac:chgData name="Yinfeng Lin" userId="65d862eaca94f326" providerId="LiveId" clId="{67F5981A-1AE3-4136-9900-00582908075C}" dt="2024-11-15T02:46:24.891" v="2550" actId="21"/>
          <ac:spMkLst>
            <pc:docMk/>
            <pc:sldMk cId="797499045" sldId="293"/>
            <ac:spMk id="4" creationId="{531F873B-4542-8197-B86F-B97F67F97264}"/>
          </ac:spMkLst>
        </pc:spChg>
        <pc:spChg chg="del">
          <ac:chgData name="Yinfeng Lin" userId="65d862eaca94f326" providerId="LiveId" clId="{67F5981A-1AE3-4136-9900-00582908075C}" dt="2024-11-15T02:46:24.891" v="2550" actId="21"/>
          <ac:spMkLst>
            <pc:docMk/>
            <pc:sldMk cId="797499045" sldId="293"/>
            <ac:spMk id="5" creationId="{C1A1C536-535A-54EF-1ACC-C79137B88804}"/>
          </ac:spMkLst>
        </pc:spChg>
        <pc:spChg chg="del">
          <ac:chgData name="Yinfeng Lin" userId="65d862eaca94f326" providerId="LiveId" clId="{67F5981A-1AE3-4136-9900-00582908075C}" dt="2024-11-15T02:46:24.891" v="2550" actId="21"/>
          <ac:spMkLst>
            <pc:docMk/>
            <pc:sldMk cId="797499045" sldId="293"/>
            <ac:spMk id="7" creationId="{CA26DA0A-3002-0BA2-BCF5-386E0FB39148}"/>
          </ac:spMkLst>
        </pc:spChg>
        <pc:spChg chg="del">
          <ac:chgData name="Yinfeng Lin" userId="65d862eaca94f326" providerId="LiveId" clId="{67F5981A-1AE3-4136-9900-00582908075C}" dt="2024-11-15T02:46:24.891" v="2550" actId="21"/>
          <ac:spMkLst>
            <pc:docMk/>
            <pc:sldMk cId="797499045" sldId="293"/>
            <ac:spMk id="8" creationId="{EBCC0B5F-94A8-FE75-2835-E67C4E013150}"/>
          </ac:spMkLst>
        </pc:spChg>
        <pc:spChg chg="del">
          <ac:chgData name="Yinfeng Lin" userId="65d862eaca94f326" providerId="LiveId" clId="{67F5981A-1AE3-4136-9900-00582908075C}" dt="2024-11-15T02:46:24.891" v="2550" actId="21"/>
          <ac:spMkLst>
            <pc:docMk/>
            <pc:sldMk cId="797499045" sldId="293"/>
            <ac:spMk id="9" creationId="{8995ECE6-76FF-B7E3-5BF8-BE2C0843BCA3}"/>
          </ac:spMkLst>
        </pc:spChg>
        <pc:spChg chg="del">
          <ac:chgData name="Yinfeng Lin" userId="65d862eaca94f326" providerId="LiveId" clId="{67F5981A-1AE3-4136-9900-00582908075C}" dt="2024-11-15T02:46:24.891" v="2550" actId="21"/>
          <ac:spMkLst>
            <pc:docMk/>
            <pc:sldMk cId="797499045" sldId="293"/>
            <ac:spMk id="10" creationId="{9FA300BE-D554-593C-2A71-03B2CC3B9746}"/>
          </ac:spMkLst>
        </pc:spChg>
      </pc:sldChg>
      <pc:sldChg chg="addSp delSp modSp add mod">
        <pc:chgData name="Yinfeng Lin" userId="65d862eaca94f326" providerId="LiveId" clId="{67F5981A-1AE3-4136-9900-00582908075C}" dt="2024-11-15T08:42:09.784" v="4291" actId="1037"/>
        <pc:sldMkLst>
          <pc:docMk/>
          <pc:sldMk cId="1366482684" sldId="293"/>
        </pc:sldMkLst>
        <pc:spChg chg="mod">
          <ac:chgData name="Yinfeng Lin" userId="65d862eaca94f326" providerId="LiveId" clId="{67F5981A-1AE3-4136-9900-00582908075C}" dt="2024-11-15T02:48:50.671" v="2626" actId="1076"/>
          <ac:spMkLst>
            <pc:docMk/>
            <pc:sldMk cId="1366482684" sldId="293"/>
            <ac:spMk id="3" creationId="{495801CF-3621-FA8F-0A1B-ED05371FE438}"/>
          </ac:spMkLst>
        </pc:spChg>
        <pc:spChg chg="add mod">
          <ac:chgData name="Yinfeng Lin" userId="65d862eaca94f326" providerId="LiveId" clId="{67F5981A-1AE3-4136-9900-00582908075C}" dt="2024-11-15T02:48:40.759" v="2622" actId="14100"/>
          <ac:spMkLst>
            <pc:docMk/>
            <pc:sldMk cId="1366482684" sldId="293"/>
            <ac:spMk id="4" creationId="{A93DCD08-A52D-F936-A259-9478FB47F839}"/>
          </ac:spMkLst>
        </pc:spChg>
        <pc:spChg chg="add mod">
          <ac:chgData name="Yinfeng Lin" userId="65d862eaca94f326" providerId="LiveId" clId="{67F5981A-1AE3-4136-9900-00582908075C}" dt="2024-11-15T08:42:09.784" v="4291" actId="1037"/>
          <ac:spMkLst>
            <pc:docMk/>
            <pc:sldMk cId="1366482684" sldId="293"/>
            <ac:spMk id="5" creationId="{98DB5FDA-C395-D3EF-6CBB-23CA1E3C0C55}"/>
          </ac:spMkLst>
        </pc:spChg>
        <pc:spChg chg="add mod">
          <ac:chgData name="Yinfeng Lin" userId="65d862eaca94f326" providerId="LiveId" clId="{67F5981A-1AE3-4136-9900-00582908075C}" dt="2024-11-15T02:48:45.434" v="2624" actId="1076"/>
          <ac:spMkLst>
            <pc:docMk/>
            <pc:sldMk cId="1366482684" sldId="293"/>
            <ac:spMk id="6" creationId="{0AB2D5C0-3E09-1982-8C20-5753B03C327C}"/>
          </ac:spMkLst>
        </pc:spChg>
        <pc:spChg chg="add mod">
          <ac:chgData name="Yinfeng Lin" userId="65d862eaca94f326" providerId="LiveId" clId="{67F5981A-1AE3-4136-9900-00582908075C}" dt="2024-11-15T08:42:04.551" v="4277" actId="1037"/>
          <ac:spMkLst>
            <pc:docMk/>
            <pc:sldMk cId="1366482684" sldId="293"/>
            <ac:spMk id="7" creationId="{67D5FA4D-F4BF-D086-9A8B-863C26969722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8" creationId="{2E1F7C33-6AD1-0A4C-3D1F-37E9F9A6566C}"/>
          </ac:spMkLst>
        </pc:spChg>
        <pc:spChg chg="add mod">
          <ac:chgData name="Yinfeng Lin" userId="65d862eaca94f326" providerId="LiveId" clId="{67F5981A-1AE3-4136-9900-00582908075C}" dt="2024-11-15T02:48:54.817" v="2628" actId="1076"/>
          <ac:spMkLst>
            <pc:docMk/>
            <pc:sldMk cId="1366482684" sldId="293"/>
            <ac:spMk id="9" creationId="{9DAD2034-E212-BEEB-221A-37EAE3E1FE3C}"/>
          </ac:spMkLst>
        </pc:spChg>
        <pc:spChg chg="add mod">
          <ac:chgData name="Yinfeng Lin" userId="65d862eaca94f326" providerId="LiveId" clId="{67F5981A-1AE3-4136-9900-00582908075C}" dt="2024-11-15T02:48:54.817" v="2628" actId="1076"/>
          <ac:spMkLst>
            <pc:docMk/>
            <pc:sldMk cId="1366482684" sldId="293"/>
            <ac:spMk id="10" creationId="{0432A5B3-848A-5DE2-9033-079EB4523454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11" creationId="{F41E55EF-3C7A-70FF-A3B6-50BA553B101B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12" creationId="{A7B5D8B7-61CC-F677-97A2-0A498051AC33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13" creationId="{6FBA54BA-762A-3DFC-65EC-DA435B1FC461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14" creationId="{91AEFF34-041E-25C5-ECEC-DDDB626224A1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15" creationId="{C5CD5528-6E7D-D0DC-7CCA-40133FE6E468}"/>
          </ac:spMkLst>
        </pc:spChg>
        <pc:spChg chg="add mod">
          <ac:chgData name="Yinfeng Lin" userId="65d862eaca94f326" providerId="LiveId" clId="{67F5981A-1AE3-4136-9900-00582908075C}" dt="2024-11-15T02:48:56.592" v="2630" actId="20577"/>
          <ac:spMkLst>
            <pc:docMk/>
            <pc:sldMk cId="1366482684" sldId="293"/>
            <ac:spMk id="16" creationId="{DA76D3BC-1AA1-DA24-6DFA-ECD3443F6F74}"/>
          </ac:spMkLst>
        </pc:spChg>
        <pc:spChg chg="add mod">
          <ac:chgData name="Yinfeng Lin" userId="65d862eaca94f326" providerId="LiveId" clId="{67F5981A-1AE3-4136-9900-00582908075C}" dt="2024-11-15T02:48:59.447" v="2632" actId="20577"/>
          <ac:spMkLst>
            <pc:docMk/>
            <pc:sldMk cId="1366482684" sldId="293"/>
            <ac:spMk id="19" creationId="{32EC7BF7-F115-016C-30FD-BAE7ED130B36}"/>
          </ac:spMkLst>
        </pc:spChg>
        <pc:spChg chg="add mod">
          <ac:chgData name="Yinfeng Lin" userId="65d862eaca94f326" providerId="LiveId" clId="{67F5981A-1AE3-4136-9900-00582908075C}" dt="2024-11-15T02:48:54.817" v="2628" actId="1076"/>
          <ac:spMkLst>
            <pc:docMk/>
            <pc:sldMk cId="1366482684" sldId="293"/>
            <ac:spMk id="20" creationId="{E3997FFA-A99E-8EC7-7BEE-C442D34317FE}"/>
          </ac:spMkLst>
        </pc:spChg>
        <pc:spChg chg="mod">
          <ac:chgData name="Yinfeng Lin" userId="65d862eaca94f326" providerId="LiveId" clId="{67F5981A-1AE3-4136-9900-00582908075C}" dt="2024-11-15T02:49:42.629" v="2657" actId="1076"/>
          <ac:spMkLst>
            <pc:docMk/>
            <pc:sldMk cId="1366482684" sldId="293"/>
            <ac:spMk id="21" creationId="{2EC94556-F90A-40C4-C5D2-5279D2A932AD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22" creationId="{3416D17D-B2AE-3B90-7C23-91B5AD84A4CD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23" creationId="{90491194-5282-E562-E613-CBC863937A59}"/>
          </ac:spMkLst>
        </pc:spChg>
        <pc:spChg chg="add mod">
          <ac:chgData name="Yinfeng Lin" userId="65d862eaca94f326" providerId="LiveId" clId="{67F5981A-1AE3-4136-9900-00582908075C}" dt="2024-11-15T02:49:30.301" v="2652" actId="14100"/>
          <ac:spMkLst>
            <pc:docMk/>
            <pc:sldMk cId="1366482684" sldId="293"/>
            <ac:spMk id="24" creationId="{5B8064F1-29A3-A37E-BE07-DE8FB78C1D87}"/>
          </ac:spMkLst>
        </pc:spChg>
        <pc:spChg chg="add del mod">
          <ac:chgData name="Yinfeng Lin" userId="65d862eaca94f326" providerId="LiveId" clId="{67F5981A-1AE3-4136-9900-00582908075C}" dt="2024-11-15T02:51:23.371" v="2699" actId="478"/>
          <ac:spMkLst>
            <pc:docMk/>
            <pc:sldMk cId="1366482684" sldId="293"/>
            <ac:spMk id="25" creationId="{A7C1A2D9-0C38-1C6D-E650-A095E220BC47}"/>
          </ac:spMkLst>
        </pc:spChg>
        <pc:spChg chg="add mod">
          <ac:chgData name="Yinfeng Lin" userId="65d862eaca94f326" providerId="LiveId" clId="{67F5981A-1AE3-4136-9900-00582908075C}" dt="2024-11-15T08:40:07.118" v="4259" actId="20577"/>
          <ac:spMkLst>
            <pc:docMk/>
            <pc:sldMk cId="1366482684" sldId="293"/>
            <ac:spMk id="25" creationId="{B4842FCA-0412-439C-68BA-FF7E068BBBA4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28" creationId="{500E63A8-1997-A3B0-0EFB-BE071CC45677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29" creationId="{2F3FFB25-89F4-CC91-580A-ECFCE5CD9E53}"/>
          </ac:spMkLst>
        </pc:spChg>
        <pc:spChg chg="mod">
          <ac:chgData name="Yinfeng Lin" userId="65d862eaca94f326" providerId="LiveId" clId="{67F5981A-1AE3-4136-9900-00582908075C}" dt="2024-11-15T02:48:10.298" v="2598" actId="1076"/>
          <ac:spMkLst>
            <pc:docMk/>
            <pc:sldMk cId="1366482684" sldId="293"/>
            <ac:spMk id="30" creationId="{FE198321-297F-96BA-B15E-E0794F40037C}"/>
          </ac:spMkLst>
        </pc:spChg>
        <pc:spChg chg="add mod">
          <ac:chgData name="Yinfeng Lin" userId="65d862eaca94f326" providerId="LiveId" clId="{67F5981A-1AE3-4136-9900-00582908075C}" dt="2024-11-15T02:49:55.714" v="2664" actId="1076"/>
          <ac:spMkLst>
            <pc:docMk/>
            <pc:sldMk cId="1366482684" sldId="293"/>
            <ac:spMk id="33" creationId="{34586F31-BA14-51FF-E9F3-1CD46927DD16}"/>
          </ac:spMkLst>
        </pc:spChg>
        <pc:spChg chg="add mod">
          <ac:chgData name="Yinfeng Lin" userId="65d862eaca94f326" providerId="LiveId" clId="{67F5981A-1AE3-4136-9900-00582908075C}" dt="2024-11-15T02:51:28.029" v="2701" actId="1076"/>
          <ac:spMkLst>
            <pc:docMk/>
            <pc:sldMk cId="1366482684" sldId="293"/>
            <ac:spMk id="34" creationId="{E1699616-A870-BC4F-F271-DD386538B480}"/>
          </ac:spMkLst>
        </pc:spChg>
        <pc:spChg chg="add mod">
          <ac:chgData name="Yinfeng Lin" userId="65d862eaca94f326" providerId="LiveId" clId="{67F5981A-1AE3-4136-9900-00582908075C}" dt="2024-11-15T02:50:56.702" v="2688" actId="20577"/>
          <ac:spMkLst>
            <pc:docMk/>
            <pc:sldMk cId="1366482684" sldId="293"/>
            <ac:spMk id="44" creationId="{9DEC7618-80AF-42C7-807D-BA76660ECA15}"/>
          </ac:spMkLst>
        </pc:spChg>
        <pc:spChg chg="add mod">
          <ac:chgData name="Yinfeng Lin" userId="65d862eaca94f326" providerId="LiveId" clId="{67F5981A-1AE3-4136-9900-00582908075C}" dt="2024-11-15T02:50:46.585" v="2683" actId="1076"/>
          <ac:spMkLst>
            <pc:docMk/>
            <pc:sldMk cId="1366482684" sldId="293"/>
            <ac:spMk id="45" creationId="{DD5E403E-9F2F-D10F-AE12-48780AC38E07}"/>
          </ac:spMkLst>
        </pc:spChg>
        <pc:spChg chg="add mod">
          <ac:chgData name="Yinfeng Lin" userId="65d862eaca94f326" providerId="LiveId" clId="{67F5981A-1AE3-4136-9900-00582908075C}" dt="2024-11-15T02:50:57.894" v="2690" actId="20577"/>
          <ac:spMkLst>
            <pc:docMk/>
            <pc:sldMk cId="1366482684" sldId="293"/>
            <ac:spMk id="46" creationId="{FDBF12FE-C1AA-53FB-22D6-EDBD72313228}"/>
          </ac:spMkLst>
        </pc:spChg>
        <pc:spChg chg="add mod">
          <ac:chgData name="Yinfeng Lin" userId="65d862eaca94f326" providerId="LiveId" clId="{67F5981A-1AE3-4136-9900-00582908075C}" dt="2024-11-15T02:51:03.555" v="2692" actId="20577"/>
          <ac:spMkLst>
            <pc:docMk/>
            <pc:sldMk cId="1366482684" sldId="293"/>
            <ac:spMk id="47" creationId="{F8307931-837D-3B6E-F695-3E55C046AD0B}"/>
          </ac:spMkLst>
        </pc:spChg>
        <pc:spChg chg="add mod">
          <ac:chgData name="Yinfeng Lin" userId="65d862eaca94f326" providerId="LiveId" clId="{67F5981A-1AE3-4136-9900-00582908075C}" dt="2024-11-15T02:50:46.585" v="2683" actId="1076"/>
          <ac:spMkLst>
            <pc:docMk/>
            <pc:sldMk cId="1366482684" sldId="293"/>
            <ac:spMk id="48" creationId="{55197560-6A04-1998-E065-F108C2E1D554}"/>
          </ac:spMkLst>
        </pc:spChg>
        <pc:cxnChg chg="mod">
          <ac:chgData name="Yinfeng Lin" userId="65d862eaca94f326" providerId="LiveId" clId="{67F5981A-1AE3-4136-9900-00582908075C}" dt="2024-11-15T02:50:38.302" v="2679" actId="14100"/>
          <ac:cxnSpMkLst>
            <pc:docMk/>
            <pc:sldMk cId="1366482684" sldId="293"/>
            <ac:cxnSpMk id="17" creationId="{062FB851-1F66-C461-818F-868E57A0BAAA}"/>
          </ac:cxnSpMkLst>
        </pc:cxnChg>
        <pc:cxnChg chg="mod">
          <ac:chgData name="Yinfeng Lin" userId="65d862eaca94f326" providerId="LiveId" clId="{67F5981A-1AE3-4136-9900-00582908075C}" dt="2024-11-15T02:50:35.401" v="2678" actId="14100"/>
          <ac:cxnSpMkLst>
            <pc:docMk/>
            <pc:sldMk cId="1366482684" sldId="293"/>
            <ac:cxnSpMk id="18" creationId="{7D308CCA-9651-575C-2CB9-C5DDF7EC0532}"/>
          </ac:cxnSpMkLst>
        </pc:cxnChg>
        <pc:cxnChg chg="add mod">
          <ac:chgData name="Yinfeng Lin" userId="65d862eaca94f326" providerId="LiveId" clId="{67F5981A-1AE3-4136-9900-00582908075C}" dt="2024-11-15T02:51:12.750" v="2695" actId="14100"/>
          <ac:cxnSpMkLst>
            <pc:docMk/>
            <pc:sldMk cId="1366482684" sldId="293"/>
            <ac:cxnSpMk id="35" creationId="{27A8225B-486B-FABA-8469-1966B7F6EBAF}"/>
          </ac:cxnSpMkLst>
        </pc:cxnChg>
        <pc:cxnChg chg="add mod">
          <ac:chgData name="Yinfeng Lin" userId="65d862eaca94f326" providerId="LiveId" clId="{67F5981A-1AE3-4136-9900-00582908075C}" dt="2024-11-15T02:51:08.610" v="2693" actId="14100"/>
          <ac:cxnSpMkLst>
            <pc:docMk/>
            <pc:sldMk cId="1366482684" sldId="293"/>
            <ac:cxnSpMk id="38" creationId="{BA5D507D-A689-B35A-EEB3-158CAB70C37D}"/>
          </ac:cxnSpMkLst>
        </pc:cxnChg>
      </pc:sldChg>
      <pc:sldChg chg="addSp delSp modSp add mod delAnim modAnim">
        <pc:chgData name="Yinfeng Lin" userId="65d862eaca94f326" providerId="LiveId" clId="{67F5981A-1AE3-4136-9900-00582908075C}" dt="2024-11-15T08:17:22.398" v="4251" actId="20577"/>
        <pc:sldMkLst>
          <pc:docMk/>
          <pc:sldMk cId="3795735093" sldId="294"/>
        </pc:sldMkLst>
        <pc:spChg chg="mod">
          <ac:chgData name="Yinfeng Lin" userId="65d862eaca94f326" providerId="LiveId" clId="{67F5981A-1AE3-4136-9900-00582908075C}" dt="2024-11-15T02:51:54.144" v="2714" actId="20577"/>
          <ac:spMkLst>
            <pc:docMk/>
            <pc:sldMk cId="3795735093" sldId="294"/>
            <ac:spMk id="2" creationId="{48D4CCC1-F3E3-7352-1A46-7B6B57716C0A}"/>
          </ac:spMkLst>
        </pc:spChg>
        <pc:spChg chg="del mod">
          <ac:chgData name="Yinfeng Lin" userId="65d862eaca94f326" providerId="LiveId" clId="{67F5981A-1AE3-4136-9900-00582908075C}" dt="2024-11-15T02:51:57.884" v="2716" actId="478"/>
          <ac:spMkLst>
            <pc:docMk/>
            <pc:sldMk cId="3795735093" sldId="294"/>
            <ac:spMk id="3" creationId="{D0AAF9B1-D60D-FE89-6255-FEE6DC30FE7F}"/>
          </ac:spMkLst>
        </pc:spChg>
        <pc:spChg chg="add mod">
          <ac:chgData name="Yinfeng Lin" userId="65d862eaca94f326" providerId="LiveId" clId="{67F5981A-1AE3-4136-9900-00582908075C}" dt="2024-11-15T02:52:11.031" v="2718"/>
          <ac:spMkLst>
            <pc:docMk/>
            <pc:sldMk cId="3795735093" sldId="294"/>
            <ac:spMk id="5" creationId="{3A0CAFD7-D1B7-E814-F85A-A962063E0BE6}"/>
          </ac:spMkLst>
        </pc:spChg>
        <pc:spChg chg="add mod">
          <ac:chgData name="Yinfeng Lin" userId="65d862eaca94f326" providerId="LiveId" clId="{67F5981A-1AE3-4136-9900-00582908075C}" dt="2024-11-15T02:58:58.174" v="2889" actId="1076"/>
          <ac:spMkLst>
            <pc:docMk/>
            <pc:sldMk cId="3795735093" sldId="294"/>
            <ac:spMk id="6" creationId="{E500E045-D571-CD54-E6C8-FA185410AF58}"/>
          </ac:spMkLst>
        </pc:spChg>
        <pc:spChg chg="add mod">
          <ac:chgData name="Yinfeng Lin" userId="65d862eaca94f326" providerId="LiveId" clId="{67F5981A-1AE3-4136-9900-00582908075C}" dt="2024-11-15T02:58:56.110" v="2888" actId="1076"/>
          <ac:spMkLst>
            <pc:docMk/>
            <pc:sldMk cId="3795735093" sldId="294"/>
            <ac:spMk id="7" creationId="{74792C5E-F34E-2953-729B-351494A79E69}"/>
          </ac:spMkLst>
        </pc:spChg>
        <pc:spChg chg="add del mod">
          <ac:chgData name="Yinfeng Lin" userId="65d862eaca94f326" providerId="LiveId" clId="{67F5981A-1AE3-4136-9900-00582908075C}" dt="2024-11-15T02:56:04.941" v="2831" actId="478"/>
          <ac:spMkLst>
            <pc:docMk/>
            <pc:sldMk cId="3795735093" sldId="294"/>
            <ac:spMk id="8" creationId="{7B7058B4-2AA4-C631-851E-738B9BC51AB5}"/>
          </ac:spMkLst>
        </pc:spChg>
        <pc:spChg chg="add mod">
          <ac:chgData name="Yinfeng Lin" userId="65d862eaca94f326" providerId="LiveId" clId="{67F5981A-1AE3-4136-9900-00582908075C}" dt="2024-11-15T02:58:45.664" v="2882" actId="1076"/>
          <ac:spMkLst>
            <pc:docMk/>
            <pc:sldMk cId="3795735093" sldId="294"/>
            <ac:spMk id="9" creationId="{CA332F77-8CBC-0396-2799-79F61CDE8845}"/>
          </ac:spMkLst>
        </pc:spChg>
        <pc:spChg chg="add mod">
          <ac:chgData name="Yinfeng Lin" userId="65d862eaca94f326" providerId="LiveId" clId="{67F5981A-1AE3-4136-9900-00582908075C}" dt="2024-11-15T02:59:00.156" v="2890" actId="1076"/>
          <ac:spMkLst>
            <pc:docMk/>
            <pc:sldMk cId="3795735093" sldId="294"/>
            <ac:spMk id="10" creationId="{5D240FC4-C81F-92B6-81D1-1A6C5267A745}"/>
          </ac:spMkLst>
        </pc:spChg>
        <pc:spChg chg="add mod">
          <ac:chgData name="Yinfeng Lin" userId="65d862eaca94f326" providerId="LiveId" clId="{67F5981A-1AE3-4136-9900-00582908075C}" dt="2024-11-15T02:59:03.146" v="2891" actId="1076"/>
          <ac:spMkLst>
            <pc:docMk/>
            <pc:sldMk cId="3795735093" sldId="294"/>
            <ac:spMk id="11" creationId="{BC989CA6-5216-5699-C57A-554A5B95510C}"/>
          </ac:spMkLst>
        </pc:spChg>
        <pc:spChg chg="add mod">
          <ac:chgData name="Yinfeng Lin" userId="65d862eaca94f326" providerId="LiveId" clId="{67F5981A-1AE3-4136-9900-00582908075C}" dt="2024-11-15T08:17:22.398" v="4251" actId="20577"/>
          <ac:spMkLst>
            <pc:docMk/>
            <pc:sldMk cId="3795735093" sldId="294"/>
            <ac:spMk id="12" creationId="{43BEF1DF-FCC3-62A9-E896-B8FB660FD869}"/>
          </ac:spMkLst>
        </pc:spChg>
        <pc:picChg chg="add mod modCrop">
          <ac:chgData name="Yinfeng Lin" userId="65d862eaca94f326" providerId="LiveId" clId="{67F5981A-1AE3-4136-9900-00582908075C}" dt="2024-11-15T02:58:50.138" v="2886" actId="1076"/>
          <ac:picMkLst>
            <pc:docMk/>
            <pc:sldMk cId="3795735093" sldId="294"/>
            <ac:picMk id="4" creationId="{13ACF9B8-1650-3CAF-4D13-B21EDBC7A2A4}"/>
          </ac:picMkLst>
        </pc:picChg>
      </pc:sldChg>
      <pc:sldChg chg="modSp add mod modAnim">
        <pc:chgData name="Yinfeng Lin" userId="65d862eaca94f326" providerId="LiveId" clId="{67F5981A-1AE3-4136-9900-00582908075C}" dt="2024-11-15T02:57:29.129" v="2860"/>
        <pc:sldMkLst>
          <pc:docMk/>
          <pc:sldMk cId="2772334678" sldId="295"/>
        </pc:sldMkLst>
        <pc:spChg chg="mod">
          <ac:chgData name="Yinfeng Lin" userId="65d862eaca94f326" providerId="LiveId" clId="{67F5981A-1AE3-4136-9900-00582908075C}" dt="2024-11-15T02:56:49.858" v="2854" actId="207"/>
          <ac:spMkLst>
            <pc:docMk/>
            <pc:sldMk cId="2772334678" sldId="295"/>
            <ac:spMk id="8" creationId="{59BDDAE2-02C8-EE5A-A181-8F764D14F8D4}"/>
          </ac:spMkLst>
        </pc:spChg>
      </pc:sldChg>
      <pc:sldChg chg="addSp delSp modSp add mod delAnim modAnim">
        <pc:chgData name="Yinfeng Lin" userId="65d862eaca94f326" providerId="LiveId" clId="{67F5981A-1AE3-4136-9900-00582908075C}" dt="2024-11-15T03:09:04.357" v="3026" actId="120"/>
        <pc:sldMkLst>
          <pc:docMk/>
          <pc:sldMk cId="169899378" sldId="296"/>
        </pc:sldMkLst>
        <pc:spChg chg="mod">
          <ac:chgData name="Yinfeng Lin" userId="65d862eaca94f326" providerId="LiveId" clId="{67F5981A-1AE3-4136-9900-00582908075C}" dt="2024-11-15T02:58:02.501" v="2870" actId="20577"/>
          <ac:spMkLst>
            <pc:docMk/>
            <pc:sldMk cId="169899378" sldId="296"/>
            <ac:spMk id="2" creationId="{46BB20FD-F007-0262-04B3-31EF7F33147B}"/>
          </ac:spMkLst>
        </pc:spChg>
        <pc:spChg chg="add del">
          <ac:chgData name="Yinfeng Lin" userId="65d862eaca94f326" providerId="LiveId" clId="{67F5981A-1AE3-4136-9900-00582908075C}" dt="2024-11-15T03:04:58.192" v="2911" actId="478"/>
          <ac:spMkLst>
            <pc:docMk/>
            <pc:sldMk cId="169899378" sldId="296"/>
            <ac:spMk id="3" creationId="{53A3F4BA-035C-81C2-801E-3813EBABE577}"/>
          </ac:spMkLst>
        </pc:spChg>
        <pc:spChg chg="del">
          <ac:chgData name="Yinfeng Lin" userId="65d862eaca94f326" providerId="LiveId" clId="{67F5981A-1AE3-4136-9900-00582908075C}" dt="2024-11-15T02:58:08.736" v="2873" actId="478"/>
          <ac:spMkLst>
            <pc:docMk/>
            <pc:sldMk cId="169899378" sldId="296"/>
            <ac:spMk id="5" creationId="{0D605678-F844-C264-476F-77BD7A04472B}"/>
          </ac:spMkLst>
        </pc:spChg>
        <pc:spChg chg="add del mod">
          <ac:chgData name="Yinfeng Lin" userId="65d862eaca94f326" providerId="LiveId" clId="{67F5981A-1AE3-4136-9900-00582908075C}" dt="2024-11-15T03:04:57.082" v="2910" actId="478"/>
          <ac:spMkLst>
            <pc:docMk/>
            <pc:sldMk cId="169899378" sldId="296"/>
            <ac:spMk id="5" creationId="{22A508DD-B95A-E836-82E5-02D8C757C1F0}"/>
          </ac:spMkLst>
        </pc:spChg>
        <pc:spChg chg="del">
          <ac:chgData name="Yinfeng Lin" userId="65d862eaca94f326" providerId="LiveId" clId="{67F5981A-1AE3-4136-9900-00582908075C}" dt="2024-11-15T02:58:06.951" v="2872" actId="478"/>
          <ac:spMkLst>
            <pc:docMk/>
            <pc:sldMk cId="169899378" sldId="296"/>
            <ac:spMk id="6" creationId="{715CE75D-A747-468B-B83D-213A73A4E80A}"/>
          </ac:spMkLst>
        </pc:spChg>
        <pc:spChg chg="add mod">
          <ac:chgData name="Yinfeng Lin" userId="65d862eaca94f326" providerId="LiveId" clId="{67F5981A-1AE3-4136-9900-00582908075C}" dt="2024-11-15T03:04:56.558" v="2909"/>
          <ac:spMkLst>
            <pc:docMk/>
            <pc:sldMk cId="169899378" sldId="296"/>
            <ac:spMk id="6" creationId="{C9E0410E-A914-AFDC-4F6B-13839CCD70FF}"/>
          </ac:spMkLst>
        </pc:spChg>
        <pc:spChg chg="del">
          <ac:chgData name="Yinfeng Lin" userId="65d862eaca94f326" providerId="LiveId" clId="{67F5981A-1AE3-4136-9900-00582908075C}" dt="2024-11-15T02:58:06.951" v="2872" actId="478"/>
          <ac:spMkLst>
            <pc:docMk/>
            <pc:sldMk cId="169899378" sldId="296"/>
            <ac:spMk id="7" creationId="{462F53ED-724C-C4E1-4629-0A22BBACF0ED}"/>
          </ac:spMkLst>
        </pc:spChg>
        <pc:spChg chg="del">
          <ac:chgData name="Yinfeng Lin" userId="65d862eaca94f326" providerId="LiveId" clId="{67F5981A-1AE3-4136-9900-00582908075C}" dt="2024-11-15T02:58:06.951" v="2872" actId="478"/>
          <ac:spMkLst>
            <pc:docMk/>
            <pc:sldMk cId="169899378" sldId="296"/>
            <ac:spMk id="8" creationId="{2C58967B-6E45-7FD4-6A45-584232D4D878}"/>
          </ac:spMkLst>
        </pc:spChg>
        <pc:spChg chg="add del mod">
          <ac:chgData name="Yinfeng Lin" userId="65d862eaca94f326" providerId="LiveId" clId="{67F5981A-1AE3-4136-9900-00582908075C}" dt="2024-11-15T03:05:01.591" v="2912" actId="478"/>
          <ac:spMkLst>
            <pc:docMk/>
            <pc:sldMk cId="169899378" sldId="296"/>
            <ac:spMk id="8" creationId="{93BCD7C9-2B0E-4532-E534-21FA745D9C8E}"/>
          </ac:spMkLst>
        </pc:spChg>
        <pc:spChg chg="add mod">
          <ac:chgData name="Yinfeng Lin" userId="65d862eaca94f326" providerId="LiveId" clId="{67F5981A-1AE3-4136-9900-00582908075C}" dt="2024-11-15T03:05:11.658" v="2915" actId="14100"/>
          <ac:spMkLst>
            <pc:docMk/>
            <pc:sldMk cId="169899378" sldId="296"/>
            <ac:spMk id="9" creationId="{61A184A7-61AF-F6A6-504C-F5067397D223}"/>
          </ac:spMkLst>
        </pc:spChg>
        <pc:spChg chg="del">
          <ac:chgData name="Yinfeng Lin" userId="65d862eaca94f326" providerId="LiveId" clId="{67F5981A-1AE3-4136-9900-00582908075C}" dt="2024-11-15T02:58:06.951" v="2872" actId="478"/>
          <ac:spMkLst>
            <pc:docMk/>
            <pc:sldMk cId="169899378" sldId="296"/>
            <ac:spMk id="9" creationId="{940902CB-653F-2F75-BE04-F24FCCFA5365}"/>
          </ac:spMkLst>
        </pc:spChg>
        <pc:spChg chg="add mod">
          <ac:chgData name="Yinfeng Lin" userId="65d862eaca94f326" providerId="LiveId" clId="{67F5981A-1AE3-4136-9900-00582908075C}" dt="2024-11-15T03:05:21.107" v="2917" actId="108"/>
          <ac:spMkLst>
            <pc:docMk/>
            <pc:sldMk cId="169899378" sldId="296"/>
            <ac:spMk id="11" creationId="{10DE9D5A-01A4-D955-CC95-6B6F8272A713}"/>
          </ac:spMkLst>
        </pc:spChg>
        <pc:spChg chg="add mod">
          <ac:chgData name="Yinfeng Lin" userId="65d862eaca94f326" providerId="LiveId" clId="{67F5981A-1AE3-4136-9900-00582908075C}" dt="2024-11-15T03:05:13.630" v="2916" actId="207"/>
          <ac:spMkLst>
            <pc:docMk/>
            <pc:sldMk cId="169899378" sldId="296"/>
            <ac:spMk id="12" creationId="{AC3F493D-5209-AE96-E171-634001BAA75B}"/>
          </ac:spMkLst>
        </pc:spChg>
        <pc:spChg chg="add mod">
          <ac:chgData name="Yinfeng Lin" userId="65d862eaca94f326" providerId="LiveId" clId="{67F5981A-1AE3-4136-9900-00582908075C}" dt="2024-11-15T03:09:04.357" v="3026" actId="120"/>
          <ac:spMkLst>
            <pc:docMk/>
            <pc:sldMk cId="169899378" sldId="296"/>
            <ac:spMk id="13" creationId="{BC610E6D-4305-7052-9C43-FE089DD5C82A}"/>
          </ac:spMkLst>
        </pc:spChg>
        <pc:spChg chg="add del mod">
          <ac:chgData name="Yinfeng Lin" userId="65d862eaca94f326" providerId="LiveId" clId="{67F5981A-1AE3-4136-9900-00582908075C}" dt="2024-11-15T02:58:19.210" v="2876" actId="478"/>
          <ac:spMkLst>
            <pc:docMk/>
            <pc:sldMk cId="169899378" sldId="296"/>
            <ac:spMk id="14" creationId="{55D88DF4-07FF-B218-FE2D-2FE8D2C953EE}"/>
          </ac:spMkLst>
        </pc:spChg>
        <pc:spChg chg="add del mod">
          <ac:chgData name="Yinfeng Lin" userId="65d862eaca94f326" providerId="LiveId" clId="{67F5981A-1AE3-4136-9900-00582908075C}" dt="2024-11-15T02:58:21.226" v="2877" actId="478"/>
          <ac:spMkLst>
            <pc:docMk/>
            <pc:sldMk cId="169899378" sldId="296"/>
            <ac:spMk id="15" creationId="{265A36FC-5BF5-29FF-6C43-2A2EAD5BC3AB}"/>
          </ac:spMkLst>
        </pc:spChg>
        <pc:spChg chg="add del mod">
          <ac:chgData name="Yinfeng Lin" userId="65d862eaca94f326" providerId="LiveId" clId="{67F5981A-1AE3-4136-9900-00582908075C}" dt="2024-11-15T02:58:22.595" v="2878" actId="478"/>
          <ac:spMkLst>
            <pc:docMk/>
            <pc:sldMk cId="169899378" sldId="296"/>
            <ac:spMk id="16" creationId="{715D5BE5-E2C1-8EB6-71FB-1A8DE2D4D66B}"/>
          </ac:spMkLst>
        </pc:spChg>
        <pc:picChg chg="del">
          <ac:chgData name="Yinfeng Lin" userId="65d862eaca94f326" providerId="LiveId" clId="{67F5981A-1AE3-4136-9900-00582908075C}" dt="2024-11-15T02:58:04.811" v="2871" actId="478"/>
          <ac:picMkLst>
            <pc:docMk/>
            <pc:sldMk cId="169899378" sldId="296"/>
            <ac:picMk id="4" creationId="{62B2E4FA-12A7-FBF9-B2B1-F79D3932C9CB}"/>
          </ac:picMkLst>
        </pc:picChg>
        <pc:picChg chg="add mod">
          <ac:chgData name="Yinfeng Lin" userId="65d862eaca94f326" providerId="LiveId" clId="{67F5981A-1AE3-4136-9900-00582908075C}" dt="2024-11-15T02:58:17.691" v="2875" actId="1076"/>
          <ac:picMkLst>
            <pc:docMk/>
            <pc:sldMk cId="169899378" sldId="296"/>
            <ac:picMk id="10" creationId="{2FDBFC19-EE97-8B90-1BF3-1725E34A32F8}"/>
          </ac:picMkLst>
        </pc:picChg>
      </pc:sldChg>
      <pc:sldChg chg="modSp add mod modShow">
        <pc:chgData name="Yinfeng Lin" userId="65d862eaca94f326" providerId="LiveId" clId="{67F5981A-1AE3-4136-9900-00582908075C}" dt="2024-11-15T03:13:38.614" v="3192" actId="729"/>
        <pc:sldMkLst>
          <pc:docMk/>
          <pc:sldMk cId="2139211442" sldId="297"/>
        </pc:sldMkLst>
        <pc:spChg chg="mod">
          <ac:chgData name="Yinfeng Lin" userId="65d862eaca94f326" providerId="LiveId" clId="{67F5981A-1AE3-4136-9900-00582908075C}" dt="2024-11-15T03:06:51.151" v="2936" actId="20577"/>
          <ac:spMkLst>
            <pc:docMk/>
            <pc:sldMk cId="2139211442" sldId="297"/>
            <ac:spMk id="9" creationId="{54596AE5-03EB-111A-8C45-15FC1B5299C8}"/>
          </ac:spMkLst>
        </pc:spChg>
        <pc:spChg chg="mod">
          <ac:chgData name="Yinfeng Lin" userId="65d862eaca94f326" providerId="LiveId" clId="{67F5981A-1AE3-4136-9900-00582908075C}" dt="2024-11-15T03:07:01.761" v="2939" actId="207"/>
          <ac:spMkLst>
            <pc:docMk/>
            <pc:sldMk cId="2139211442" sldId="297"/>
            <ac:spMk id="12" creationId="{97D423A6-9FCF-7454-6377-0584F349801E}"/>
          </ac:spMkLst>
        </pc:spChg>
        <pc:spChg chg="mod">
          <ac:chgData name="Yinfeng Lin" userId="65d862eaca94f326" providerId="LiveId" clId="{67F5981A-1AE3-4136-9900-00582908075C}" dt="2024-11-15T03:09:02.372" v="3025" actId="120"/>
          <ac:spMkLst>
            <pc:docMk/>
            <pc:sldMk cId="2139211442" sldId="297"/>
            <ac:spMk id="13" creationId="{936611E7-8BD0-F3D9-26EB-57616358A2AD}"/>
          </ac:spMkLst>
        </pc:spChg>
      </pc:sldChg>
      <pc:sldChg chg="modSp add mod modShow">
        <pc:chgData name="Yinfeng Lin" userId="65d862eaca94f326" providerId="LiveId" clId="{67F5981A-1AE3-4136-9900-00582908075C}" dt="2024-11-15T03:13:38.614" v="3192" actId="729"/>
        <pc:sldMkLst>
          <pc:docMk/>
          <pc:sldMk cId="2127658936" sldId="298"/>
        </pc:sldMkLst>
        <pc:spChg chg="mod">
          <ac:chgData name="Yinfeng Lin" userId="65d862eaca94f326" providerId="LiveId" clId="{67F5981A-1AE3-4136-9900-00582908075C}" dt="2024-11-15T03:07:12.253" v="2956" actId="20577"/>
          <ac:spMkLst>
            <pc:docMk/>
            <pc:sldMk cId="2127658936" sldId="298"/>
            <ac:spMk id="9" creationId="{DEFA1849-9FBF-42AD-5F00-72D98D5CFCFC}"/>
          </ac:spMkLst>
        </pc:spChg>
        <pc:spChg chg="mod">
          <ac:chgData name="Yinfeng Lin" userId="65d862eaca94f326" providerId="LiveId" clId="{67F5981A-1AE3-4136-9900-00582908075C}" dt="2024-11-15T03:07:59.288" v="2996" actId="207"/>
          <ac:spMkLst>
            <pc:docMk/>
            <pc:sldMk cId="2127658936" sldId="298"/>
            <ac:spMk id="11" creationId="{C406414B-0397-B368-AD1E-70C920E9CD27}"/>
          </ac:spMkLst>
        </pc:spChg>
        <pc:spChg chg="mod">
          <ac:chgData name="Yinfeng Lin" userId="65d862eaca94f326" providerId="LiveId" clId="{67F5981A-1AE3-4136-9900-00582908075C}" dt="2024-11-15T03:07:20.934" v="2963" actId="207"/>
          <ac:spMkLst>
            <pc:docMk/>
            <pc:sldMk cId="2127658936" sldId="298"/>
            <ac:spMk id="12" creationId="{04D7D47F-DEE0-DFB5-C0C1-019FE3852298}"/>
          </ac:spMkLst>
        </pc:spChg>
        <pc:spChg chg="mod">
          <ac:chgData name="Yinfeng Lin" userId="65d862eaca94f326" providerId="LiveId" clId="{67F5981A-1AE3-4136-9900-00582908075C}" dt="2024-11-15T03:09:00.267" v="3024" actId="120"/>
          <ac:spMkLst>
            <pc:docMk/>
            <pc:sldMk cId="2127658936" sldId="298"/>
            <ac:spMk id="13" creationId="{84519509-E657-AD4E-79D7-0B3937CA1E56}"/>
          </ac:spMkLst>
        </pc:spChg>
      </pc:sldChg>
      <pc:sldChg chg="add del">
        <pc:chgData name="Yinfeng Lin" userId="65d862eaca94f326" providerId="LiveId" clId="{67F5981A-1AE3-4136-9900-00582908075C}" dt="2024-11-15T03:08:08.508" v="2998" actId="47"/>
        <pc:sldMkLst>
          <pc:docMk/>
          <pc:sldMk cId="2686818168" sldId="299"/>
        </pc:sldMkLst>
      </pc:sldChg>
      <pc:sldChg chg="addSp delSp modSp add mod modAnim modShow">
        <pc:chgData name="Yinfeng Lin" userId="65d862eaca94f326" providerId="LiveId" clId="{67F5981A-1AE3-4136-9900-00582908075C}" dt="2024-11-15T03:17:31.063" v="3408" actId="20577"/>
        <pc:sldMkLst>
          <pc:docMk/>
          <pc:sldMk cId="4240068782" sldId="299"/>
        </pc:sldMkLst>
        <pc:spChg chg="add mod">
          <ac:chgData name="Yinfeng Lin" userId="65d862eaca94f326" providerId="LiveId" clId="{67F5981A-1AE3-4136-9900-00582908075C}" dt="2024-11-15T03:08:48.630" v="3017"/>
          <ac:spMkLst>
            <pc:docMk/>
            <pc:sldMk cId="4240068782" sldId="299"/>
            <ac:spMk id="4" creationId="{46E9DACB-6541-7A71-5C98-0AA53AACF423}"/>
          </ac:spMkLst>
        </pc:spChg>
        <pc:spChg chg="add mod">
          <ac:chgData name="Yinfeng Lin" userId="65d862eaca94f326" providerId="LiveId" clId="{67F5981A-1AE3-4136-9900-00582908075C}" dt="2024-11-15T03:08:48.630" v="3017"/>
          <ac:spMkLst>
            <pc:docMk/>
            <pc:sldMk cId="4240068782" sldId="299"/>
            <ac:spMk id="5" creationId="{C1C4D739-AA34-9361-5C69-D1520EF54465}"/>
          </ac:spMkLst>
        </pc:spChg>
        <pc:spChg chg="add mod">
          <ac:chgData name="Yinfeng Lin" userId="65d862eaca94f326" providerId="LiveId" clId="{67F5981A-1AE3-4136-9900-00582908075C}" dt="2024-11-15T03:17:31.063" v="3408" actId="20577"/>
          <ac:spMkLst>
            <pc:docMk/>
            <pc:sldMk cId="4240068782" sldId="299"/>
            <ac:spMk id="6" creationId="{2291EE5A-CABD-2ADA-846F-F48FF19C1585}"/>
          </ac:spMkLst>
        </pc:spChg>
        <pc:spChg chg="add mod">
          <ac:chgData name="Yinfeng Lin" userId="65d862eaca94f326" providerId="LiveId" clId="{67F5981A-1AE3-4136-9900-00582908075C}" dt="2024-11-15T03:09:48.070" v="3054" actId="20577"/>
          <ac:spMkLst>
            <pc:docMk/>
            <pc:sldMk cId="4240068782" sldId="299"/>
            <ac:spMk id="7" creationId="{27FB0B72-25D7-E346-097D-331D02FD38F9}"/>
          </ac:spMkLst>
        </pc:spChg>
        <pc:spChg chg="add mod">
          <ac:chgData name="Yinfeng Lin" userId="65d862eaca94f326" providerId="LiveId" clId="{67F5981A-1AE3-4136-9900-00582908075C}" dt="2024-11-15T03:09:33.830" v="3033" actId="14100"/>
          <ac:spMkLst>
            <pc:docMk/>
            <pc:sldMk cId="4240068782" sldId="299"/>
            <ac:spMk id="8" creationId="{2CD2CBBB-9C6D-3CE1-E859-FD6DB40575E3}"/>
          </ac:spMkLst>
        </pc:spChg>
        <pc:spChg chg="mod">
          <ac:chgData name="Yinfeng Lin" userId="65d862eaca94f326" providerId="LiveId" clId="{67F5981A-1AE3-4136-9900-00582908075C}" dt="2024-11-15T03:08:41.541" v="3015" actId="20577"/>
          <ac:spMkLst>
            <pc:docMk/>
            <pc:sldMk cId="4240068782" sldId="299"/>
            <ac:spMk id="9" creationId="{F94AD0A9-EDDE-843D-F4F7-08509A3CB7B6}"/>
          </ac:spMkLst>
        </pc:spChg>
        <pc:spChg chg="del">
          <ac:chgData name="Yinfeng Lin" userId="65d862eaca94f326" providerId="LiveId" clId="{67F5981A-1AE3-4136-9900-00582908075C}" dt="2024-11-15T03:08:48.224" v="3016" actId="478"/>
          <ac:spMkLst>
            <pc:docMk/>
            <pc:sldMk cId="4240068782" sldId="299"/>
            <ac:spMk id="11" creationId="{461671D3-EA82-72A2-8A73-66282A1E00D7}"/>
          </ac:spMkLst>
        </pc:spChg>
        <pc:spChg chg="del">
          <ac:chgData name="Yinfeng Lin" userId="65d862eaca94f326" providerId="LiveId" clId="{67F5981A-1AE3-4136-9900-00582908075C}" dt="2024-11-15T03:08:48.224" v="3016" actId="478"/>
          <ac:spMkLst>
            <pc:docMk/>
            <pc:sldMk cId="4240068782" sldId="299"/>
            <ac:spMk id="12" creationId="{DD7F6163-BDA9-A43D-E3BA-D99EA6A4B934}"/>
          </ac:spMkLst>
        </pc:spChg>
        <pc:spChg chg="del">
          <ac:chgData name="Yinfeng Lin" userId="65d862eaca94f326" providerId="LiveId" clId="{67F5981A-1AE3-4136-9900-00582908075C}" dt="2024-11-15T03:08:48.224" v="3016" actId="478"/>
          <ac:spMkLst>
            <pc:docMk/>
            <pc:sldMk cId="4240068782" sldId="299"/>
            <ac:spMk id="13" creationId="{3683A95B-6D93-BEC1-1F1B-EDE9E8B15E62}"/>
          </ac:spMkLst>
        </pc:spChg>
        <pc:picChg chg="add mod">
          <ac:chgData name="Yinfeng Lin" userId="65d862eaca94f326" providerId="LiveId" clId="{67F5981A-1AE3-4136-9900-00582908075C}" dt="2024-11-15T03:08:48.630" v="3017"/>
          <ac:picMkLst>
            <pc:docMk/>
            <pc:sldMk cId="4240068782" sldId="299"/>
            <ac:picMk id="3" creationId="{ADF3BB5B-4AB3-3EB9-2D5A-20261B5CF2AE}"/>
          </ac:picMkLst>
        </pc:picChg>
        <pc:picChg chg="del">
          <ac:chgData name="Yinfeng Lin" userId="65d862eaca94f326" providerId="LiveId" clId="{67F5981A-1AE3-4136-9900-00582908075C}" dt="2024-11-15T03:08:48.224" v="3016" actId="478"/>
          <ac:picMkLst>
            <pc:docMk/>
            <pc:sldMk cId="4240068782" sldId="299"/>
            <ac:picMk id="10" creationId="{6543F85C-72CA-0FC4-3DF2-07776CC8E55B}"/>
          </ac:picMkLst>
        </pc:picChg>
      </pc:sldChg>
      <pc:sldChg chg="addSp delSp modSp add mod ord delAnim modAnim modShow">
        <pc:chgData name="Yinfeng Lin" userId="65d862eaca94f326" providerId="LiveId" clId="{67F5981A-1AE3-4136-9900-00582908075C}" dt="2024-11-15T03:18:39.656" v="3418" actId="2711"/>
        <pc:sldMkLst>
          <pc:docMk/>
          <pc:sldMk cId="3111352526" sldId="300"/>
        </pc:sldMkLst>
        <pc:spChg chg="del">
          <ac:chgData name="Yinfeng Lin" userId="65d862eaca94f326" providerId="LiveId" clId="{67F5981A-1AE3-4136-9900-00582908075C}" dt="2024-11-15T03:10:16.366" v="3096" actId="478"/>
          <ac:spMkLst>
            <pc:docMk/>
            <pc:sldMk cId="3111352526" sldId="300"/>
            <ac:spMk id="4" creationId="{0F0B3DAC-B6AE-7B25-13BA-2984765FDCE8}"/>
          </ac:spMkLst>
        </pc:spChg>
        <pc:spChg chg="del">
          <ac:chgData name="Yinfeng Lin" userId="65d862eaca94f326" providerId="LiveId" clId="{67F5981A-1AE3-4136-9900-00582908075C}" dt="2024-11-15T03:10:16.366" v="3096" actId="478"/>
          <ac:spMkLst>
            <pc:docMk/>
            <pc:sldMk cId="3111352526" sldId="300"/>
            <ac:spMk id="5" creationId="{607E1262-073F-AF95-2C86-FA97A62ED4C8}"/>
          </ac:spMkLst>
        </pc:spChg>
        <pc:spChg chg="del">
          <ac:chgData name="Yinfeng Lin" userId="65d862eaca94f326" providerId="LiveId" clId="{67F5981A-1AE3-4136-9900-00582908075C}" dt="2024-11-15T03:10:16.366" v="3096" actId="478"/>
          <ac:spMkLst>
            <pc:docMk/>
            <pc:sldMk cId="3111352526" sldId="300"/>
            <ac:spMk id="6" creationId="{F1930FB4-30CC-B3F6-C304-94F1F085754C}"/>
          </ac:spMkLst>
        </pc:spChg>
        <pc:spChg chg="del">
          <ac:chgData name="Yinfeng Lin" userId="65d862eaca94f326" providerId="LiveId" clId="{67F5981A-1AE3-4136-9900-00582908075C}" dt="2024-11-15T03:10:16.366" v="3096" actId="478"/>
          <ac:spMkLst>
            <pc:docMk/>
            <pc:sldMk cId="3111352526" sldId="300"/>
            <ac:spMk id="7" creationId="{295A56BC-10AF-E9B5-246A-379EA6BB5F41}"/>
          </ac:spMkLst>
        </pc:spChg>
        <pc:spChg chg="del">
          <ac:chgData name="Yinfeng Lin" userId="65d862eaca94f326" providerId="LiveId" clId="{67F5981A-1AE3-4136-9900-00582908075C}" dt="2024-11-15T03:10:16.366" v="3096" actId="478"/>
          <ac:spMkLst>
            <pc:docMk/>
            <pc:sldMk cId="3111352526" sldId="300"/>
            <ac:spMk id="8" creationId="{BD0E7227-6BA2-CC5C-CD8A-074D58AB55BC}"/>
          </ac:spMkLst>
        </pc:spChg>
        <pc:spChg chg="mod">
          <ac:chgData name="Yinfeng Lin" userId="65d862eaca94f326" providerId="LiveId" clId="{67F5981A-1AE3-4136-9900-00582908075C}" dt="2024-11-15T03:18:39.656" v="3418" actId="2711"/>
          <ac:spMkLst>
            <pc:docMk/>
            <pc:sldMk cId="3111352526" sldId="300"/>
            <ac:spMk id="9" creationId="{32C65DD0-961F-2991-F9CB-EC8D9DD27E7E}"/>
          </ac:spMkLst>
        </pc:spChg>
        <pc:spChg chg="add del mod">
          <ac:chgData name="Yinfeng Lin" userId="65d862eaca94f326" providerId="LiveId" clId="{67F5981A-1AE3-4136-9900-00582908075C}" dt="2024-11-15T03:10:29.680" v="3110" actId="478"/>
          <ac:spMkLst>
            <pc:docMk/>
            <pc:sldMk cId="3111352526" sldId="300"/>
            <ac:spMk id="11" creationId="{F054AC03-16C9-3FD8-C89A-819A0C25298A}"/>
          </ac:spMkLst>
        </pc:spChg>
        <pc:spChg chg="add mod">
          <ac:chgData name="Yinfeng Lin" userId="65d862eaca94f326" providerId="LiveId" clId="{67F5981A-1AE3-4136-9900-00582908075C}" dt="2024-11-15T03:12:06.575" v="3177" actId="207"/>
          <ac:spMkLst>
            <pc:docMk/>
            <pc:sldMk cId="3111352526" sldId="300"/>
            <ac:spMk id="12" creationId="{F813F1E9-239E-4D91-88E8-5EB85453165B}"/>
          </ac:spMkLst>
        </pc:spChg>
        <pc:spChg chg="add mod">
          <ac:chgData name="Yinfeng Lin" userId="65d862eaca94f326" providerId="LiveId" clId="{67F5981A-1AE3-4136-9900-00582908075C}" dt="2024-11-15T03:10:53.604" v="3124" actId="14100"/>
          <ac:spMkLst>
            <pc:docMk/>
            <pc:sldMk cId="3111352526" sldId="300"/>
            <ac:spMk id="13" creationId="{12F7EDB5-EDB2-C6D0-0512-C44D9E34C96D}"/>
          </ac:spMkLst>
        </pc:spChg>
        <pc:spChg chg="add mod">
          <ac:chgData name="Yinfeng Lin" userId="65d862eaca94f326" providerId="LiveId" clId="{67F5981A-1AE3-4136-9900-00582908075C}" dt="2024-11-15T03:12:07.845" v="3178" actId="207"/>
          <ac:spMkLst>
            <pc:docMk/>
            <pc:sldMk cId="3111352526" sldId="300"/>
            <ac:spMk id="14" creationId="{B7C1741D-D2CE-8AF8-F1DF-23EF30E8641E}"/>
          </ac:spMkLst>
        </pc:spChg>
        <pc:spChg chg="add mod">
          <ac:chgData name="Yinfeng Lin" userId="65d862eaca94f326" providerId="LiveId" clId="{67F5981A-1AE3-4136-9900-00582908075C}" dt="2024-11-15T03:11:40.211" v="3172" actId="14100"/>
          <ac:spMkLst>
            <pc:docMk/>
            <pc:sldMk cId="3111352526" sldId="300"/>
            <ac:spMk id="15" creationId="{A5A9A358-3E41-A387-09EC-FC9DA74D16A1}"/>
          </ac:spMkLst>
        </pc:spChg>
        <pc:picChg chg="del">
          <ac:chgData name="Yinfeng Lin" userId="65d862eaca94f326" providerId="LiveId" clId="{67F5981A-1AE3-4136-9900-00582908075C}" dt="2024-11-15T03:10:16.366" v="3096" actId="478"/>
          <ac:picMkLst>
            <pc:docMk/>
            <pc:sldMk cId="3111352526" sldId="300"/>
            <ac:picMk id="3" creationId="{5F0625E5-D7CC-94F0-3305-CD943911DE46}"/>
          </ac:picMkLst>
        </pc:picChg>
        <pc:picChg chg="add mod">
          <ac:chgData name="Yinfeng Lin" userId="65d862eaca94f326" providerId="LiveId" clId="{67F5981A-1AE3-4136-9900-00582908075C}" dt="2024-11-15T03:10:31.942" v="3112" actId="1076"/>
          <ac:picMkLst>
            <pc:docMk/>
            <pc:sldMk cId="3111352526" sldId="300"/>
            <ac:picMk id="10" creationId="{94108A29-53B4-E966-BCB4-2F15B6C90A21}"/>
          </ac:picMkLst>
        </pc:picChg>
      </pc:sldChg>
      <pc:sldChg chg="add del">
        <pc:chgData name="Yinfeng Lin" userId="65d862eaca94f326" providerId="LiveId" clId="{67F5981A-1AE3-4136-9900-00582908075C}" dt="2024-11-15T03:13:31.333" v="3190" actId="47"/>
        <pc:sldMkLst>
          <pc:docMk/>
          <pc:sldMk cId="2715158809" sldId="301"/>
        </pc:sldMkLst>
      </pc:sldChg>
      <pc:sldChg chg="modSp add mod">
        <pc:chgData name="Yinfeng Lin" userId="65d862eaca94f326" providerId="LiveId" clId="{67F5981A-1AE3-4136-9900-00582908075C}" dt="2024-11-15T03:13:09.803" v="3189" actId="1076"/>
        <pc:sldMkLst>
          <pc:docMk/>
          <pc:sldMk cId="2917914434" sldId="302"/>
        </pc:sldMkLst>
        <pc:spChg chg="mod">
          <ac:chgData name="Yinfeng Lin" userId="65d862eaca94f326" providerId="LiveId" clId="{67F5981A-1AE3-4136-9900-00582908075C}" dt="2024-11-15T03:13:09.803" v="3189" actId="1076"/>
          <ac:spMkLst>
            <pc:docMk/>
            <pc:sldMk cId="2917914434" sldId="302"/>
            <ac:spMk id="8" creationId="{299345D2-9A0A-69E4-CF0F-266EA2CDBA88}"/>
          </ac:spMkLst>
        </pc:spChg>
        <pc:picChg chg="mod">
          <ac:chgData name="Yinfeng Lin" userId="65d862eaca94f326" providerId="LiveId" clId="{67F5981A-1AE3-4136-9900-00582908075C}" dt="2024-11-15T03:13:07.721" v="3188" actId="1076"/>
          <ac:picMkLst>
            <pc:docMk/>
            <pc:sldMk cId="2917914434" sldId="302"/>
            <ac:picMk id="4" creationId="{620A5101-5D97-01FD-51A1-3716F8E479D2}"/>
          </ac:picMkLst>
        </pc:picChg>
      </pc:sldChg>
      <pc:sldChg chg="addSp modSp add mod modAnim modShow">
        <pc:chgData name="Yinfeng Lin" userId="65d862eaca94f326" providerId="LiveId" clId="{67F5981A-1AE3-4136-9900-00582908075C}" dt="2024-11-15T03:18:24.715" v="3417" actId="1076"/>
        <pc:sldMkLst>
          <pc:docMk/>
          <pc:sldMk cId="800261934" sldId="303"/>
        </pc:sldMkLst>
        <pc:spChg chg="add mod">
          <ac:chgData name="Yinfeng Lin" userId="65d862eaca94f326" providerId="LiveId" clId="{67F5981A-1AE3-4136-9900-00582908075C}" dt="2024-11-15T03:18:24.715" v="3417" actId="1076"/>
          <ac:spMkLst>
            <pc:docMk/>
            <pc:sldMk cId="800261934" sldId="303"/>
            <ac:spMk id="3" creationId="{F9265DBE-A80E-E97A-B45F-AB4CD6B29603}"/>
          </ac:spMkLst>
        </pc:spChg>
        <pc:spChg chg="add mod">
          <ac:chgData name="Yinfeng Lin" userId="65d862eaca94f326" providerId="LiveId" clId="{67F5981A-1AE3-4136-9900-00582908075C}" dt="2024-11-15T03:16:21.088" v="3330"/>
          <ac:spMkLst>
            <pc:docMk/>
            <pc:sldMk cId="800261934" sldId="303"/>
            <ac:spMk id="4" creationId="{D089E458-44C7-A95E-067A-13E2583AFF68}"/>
          </ac:spMkLst>
        </pc:spChg>
        <pc:spChg chg="mod">
          <ac:chgData name="Yinfeng Lin" userId="65d862eaca94f326" providerId="LiveId" clId="{67F5981A-1AE3-4136-9900-00582908075C}" dt="2024-11-15T03:14:45.014" v="3223" actId="2711"/>
          <ac:spMkLst>
            <pc:docMk/>
            <pc:sldMk cId="800261934" sldId="303"/>
            <ac:spMk id="9" creationId="{D6F67761-0584-0D78-5EEC-B4BE07D055B7}"/>
          </ac:spMkLst>
        </pc:spChg>
        <pc:spChg chg="mod">
          <ac:chgData name="Yinfeng Lin" userId="65d862eaca94f326" providerId="LiveId" clId="{67F5981A-1AE3-4136-9900-00582908075C}" dt="2024-11-15T03:16:16.837" v="3329" actId="20577"/>
          <ac:spMkLst>
            <pc:docMk/>
            <pc:sldMk cId="800261934" sldId="303"/>
            <ac:spMk id="13" creationId="{14D2A0D7-6495-FF47-0810-453AF2376C01}"/>
          </ac:spMkLst>
        </pc:spChg>
      </pc:sldChg>
      <pc:sldChg chg="add del mod modShow">
        <pc:chgData name="Yinfeng Lin" userId="65d862eaca94f326" providerId="LiveId" clId="{67F5981A-1AE3-4136-9900-00582908075C}" dt="2024-11-15T03:23:13.384" v="3481" actId="2696"/>
        <pc:sldMkLst>
          <pc:docMk/>
          <pc:sldMk cId="1662301105" sldId="304"/>
        </pc:sldMkLst>
      </pc:sldChg>
      <pc:sldChg chg="addSp modSp add mod ord modAnim">
        <pc:chgData name="Yinfeng Lin" userId="65d862eaca94f326" providerId="LiveId" clId="{67F5981A-1AE3-4136-9900-00582908075C}" dt="2024-11-15T07:07:18.674" v="3964"/>
        <pc:sldMkLst>
          <pc:docMk/>
          <pc:sldMk cId="2359006728" sldId="304"/>
        </pc:sldMkLst>
        <pc:spChg chg="add mod">
          <ac:chgData name="Yinfeng Lin" userId="65d862eaca94f326" providerId="LiveId" clId="{67F5981A-1AE3-4136-9900-00582908075C}" dt="2024-11-15T03:26:20.790" v="3609" actId="20577"/>
          <ac:spMkLst>
            <pc:docMk/>
            <pc:sldMk cId="2359006728" sldId="304"/>
            <ac:spMk id="3" creationId="{4C85A4A5-B4D4-40A1-2B9E-A2D5E74BFE84}"/>
          </ac:spMkLst>
        </pc:spChg>
        <pc:spChg chg="add mod">
          <ac:chgData name="Yinfeng Lin" userId="65d862eaca94f326" providerId="LiveId" clId="{67F5981A-1AE3-4136-9900-00582908075C}" dt="2024-11-15T03:26:16.924" v="3607" actId="1076"/>
          <ac:spMkLst>
            <pc:docMk/>
            <pc:sldMk cId="2359006728" sldId="304"/>
            <ac:spMk id="4" creationId="{6D35F3E9-EE06-558D-A530-602C482E40DC}"/>
          </ac:spMkLst>
        </pc:spChg>
        <pc:spChg chg="mod">
          <ac:chgData name="Yinfeng Lin" userId="65d862eaca94f326" providerId="LiveId" clId="{67F5981A-1AE3-4136-9900-00582908075C}" dt="2024-11-15T03:23:34.625" v="3486"/>
          <ac:spMkLst>
            <pc:docMk/>
            <pc:sldMk cId="2359006728" sldId="304"/>
            <ac:spMk id="9" creationId="{04280E3B-FCE8-A381-5103-112909FECB83}"/>
          </ac:spMkLst>
        </pc:spChg>
        <pc:spChg chg="mod">
          <ac:chgData name="Yinfeng Lin" userId="65d862eaca94f326" providerId="LiveId" clId="{67F5981A-1AE3-4136-9900-00582908075C}" dt="2024-11-15T03:25:25.957" v="3582" actId="14100"/>
          <ac:spMkLst>
            <pc:docMk/>
            <pc:sldMk cId="2359006728" sldId="304"/>
            <ac:spMk id="11" creationId="{DD55477D-5F82-516E-3035-3B17E712C775}"/>
          </ac:spMkLst>
        </pc:spChg>
        <pc:spChg chg="mod">
          <ac:chgData name="Yinfeng Lin" userId="65d862eaca94f326" providerId="LiveId" clId="{67F5981A-1AE3-4136-9900-00582908075C}" dt="2024-11-15T03:26:04.800" v="3585" actId="207"/>
          <ac:spMkLst>
            <pc:docMk/>
            <pc:sldMk cId="2359006728" sldId="304"/>
            <ac:spMk id="12" creationId="{5332298B-46A1-8994-6B2A-930526919B1E}"/>
          </ac:spMkLst>
        </pc:spChg>
        <pc:spChg chg="mod">
          <ac:chgData name="Yinfeng Lin" userId="65d862eaca94f326" providerId="LiveId" clId="{67F5981A-1AE3-4136-9900-00582908075C}" dt="2024-11-15T03:25:58.136" v="3584" actId="1076"/>
          <ac:spMkLst>
            <pc:docMk/>
            <pc:sldMk cId="2359006728" sldId="304"/>
            <ac:spMk id="13" creationId="{C9418DC4-B739-B53A-1AA0-7023CCE4D377}"/>
          </ac:spMkLst>
        </pc:spChg>
        <pc:picChg chg="mod">
          <ac:chgData name="Yinfeng Lin" userId="65d862eaca94f326" providerId="LiveId" clId="{67F5981A-1AE3-4136-9900-00582908075C}" dt="2024-11-15T03:23:59.690" v="3520" actId="1076"/>
          <ac:picMkLst>
            <pc:docMk/>
            <pc:sldMk cId="2359006728" sldId="304"/>
            <ac:picMk id="10" creationId="{CC3A2A28-5C61-F4D5-FBD2-67787CC9F3F3}"/>
          </ac:picMkLst>
        </pc:picChg>
      </pc:sldChg>
      <pc:sldChg chg="modSp add mod modAnim">
        <pc:chgData name="Yinfeng Lin" userId="65d862eaca94f326" providerId="LiveId" clId="{67F5981A-1AE3-4136-9900-00582908075C}" dt="2024-11-15T03:22:59.102" v="3480" actId="2711"/>
        <pc:sldMkLst>
          <pc:docMk/>
          <pc:sldMk cId="2844415708" sldId="305"/>
        </pc:sldMkLst>
        <pc:spChg chg="mod">
          <ac:chgData name="Yinfeng Lin" userId="65d862eaca94f326" providerId="LiveId" clId="{67F5981A-1AE3-4136-9900-00582908075C}" dt="2024-11-15T03:22:59.102" v="3480" actId="2711"/>
          <ac:spMkLst>
            <pc:docMk/>
            <pc:sldMk cId="2844415708" sldId="305"/>
            <ac:spMk id="3" creationId="{410A7E7A-E8CC-3A0E-F36F-AFAEEAC2A605}"/>
          </ac:spMkLst>
        </pc:spChg>
        <pc:spChg chg="mod">
          <ac:chgData name="Yinfeng Lin" userId="65d862eaca94f326" providerId="LiveId" clId="{67F5981A-1AE3-4136-9900-00582908075C}" dt="2024-11-15T03:19:16.066" v="3448" actId="1076"/>
          <ac:spMkLst>
            <pc:docMk/>
            <pc:sldMk cId="2844415708" sldId="305"/>
            <ac:spMk id="13" creationId="{CAE1594C-D094-CC01-107E-7B65A145CF35}"/>
          </ac:spMkLst>
        </pc:spChg>
      </pc:sldChg>
      <pc:sldChg chg="add">
        <pc:chgData name="Yinfeng Lin" userId="65d862eaca94f326" providerId="LiveId" clId="{67F5981A-1AE3-4136-9900-00582908075C}" dt="2024-11-15T03:27:06.027" v="3610"/>
        <pc:sldMkLst>
          <pc:docMk/>
          <pc:sldMk cId="2881973694" sldId="306"/>
        </pc:sldMkLst>
      </pc:sldChg>
      <pc:sldChg chg="modSp add mod">
        <pc:chgData name="Yinfeng Lin" userId="65d862eaca94f326" providerId="LiveId" clId="{67F5981A-1AE3-4136-9900-00582908075C}" dt="2024-11-15T03:29:47.458" v="3685" actId="207"/>
        <pc:sldMkLst>
          <pc:docMk/>
          <pc:sldMk cId="4190599264" sldId="307"/>
        </pc:sldMkLst>
        <pc:spChg chg="mod">
          <ac:chgData name="Yinfeng Lin" userId="65d862eaca94f326" providerId="LiveId" clId="{67F5981A-1AE3-4136-9900-00582908075C}" dt="2024-11-15T03:29:47.458" v="3685" actId="207"/>
          <ac:spMkLst>
            <pc:docMk/>
            <pc:sldMk cId="4190599264" sldId="307"/>
            <ac:spMk id="5" creationId="{A16DDFD5-18E0-995A-1DF9-2441F2AB9291}"/>
          </ac:spMkLst>
        </pc:spChg>
        <pc:spChg chg="mod">
          <ac:chgData name="Yinfeng Lin" userId="65d862eaca94f326" providerId="LiveId" clId="{67F5981A-1AE3-4136-9900-00582908075C}" dt="2024-11-15T03:29:42.443" v="3684" actId="207"/>
          <ac:spMkLst>
            <pc:docMk/>
            <pc:sldMk cId="4190599264" sldId="307"/>
            <ac:spMk id="7" creationId="{948C7BD9-1721-9B2C-DEE9-63E73F6E757B}"/>
          </ac:spMkLst>
        </pc:spChg>
        <pc:spChg chg="mod">
          <ac:chgData name="Yinfeng Lin" userId="65d862eaca94f326" providerId="LiveId" clId="{67F5981A-1AE3-4136-9900-00582908075C}" dt="2024-11-15T03:28:44.346" v="3618"/>
          <ac:spMkLst>
            <pc:docMk/>
            <pc:sldMk cId="4190599264" sldId="307"/>
            <ac:spMk id="8" creationId="{B66501DC-FE3F-55E8-A501-CE9371C2EDE4}"/>
          </ac:spMkLst>
        </pc:spChg>
      </pc:sldChg>
      <pc:sldChg chg="delSp modSp add mod delAnim modAnim">
        <pc:chgData name="Yinfeng Lin" userId="65d862eaca94f326" providerId="LiveId" clId="{67F5981A-1AE3-4136-9900-00582908075C}" dt="2024-11-15T06:49:02.379" v="3840"/>
        <pc:sldMkLst>
          <pc:docMk/>
          <pc:sldMk cId="194135564" sldId="308"/>
        </pc:sldMkLst>
        <pc:spChg chg="mod">
          <ac:chgData name="Yinfeng Lin" userId="65d862eaca94f326" providerId="LiveId" clId="{67F5981A-1AE3-4136-9900-00582908075C}" dt="2024-11-15T06:46:08" v="3702" actId="207"/>
          <ac:spMkLst>
            <pc:docMk/>
            <pc:sldMk cId="194135564" sldId="308"/>
            <ac:spMk id="5" creationId="{826932FA-6153-AD59-C042-F34B842F4F96}"/>
          </ac:spMkLst>
        </pc:spChg>
        <pc:spChg chg="mod">
          <ac:chgData name="Yinfeng Lin" userId="65d862eaca94f326" providerId="LiveId" clId="{67F5981A-1AE3-4136-9900-00582908075C}" dt="2024-11-15T06:46:12.448" v="3703" actId="207"/>
          <ac:spMkLst>
            <pc:docMk/>
            <pc:sldMk cId="194135564" sldId="308"/>
            <ac:spMk id="7" creationId="{1D5B0CA7-6DF8-1EA0-3DF8-8EB615195CAD}"/>
          </ac:spMkLst>
        </pc:spChg>
        <pc:spChg chg="del">
          <ac:chgData name="Yinfeng Lin" userId="65d862eaca94f326" providerId="LiveId" clId="{67F5981A-1AE3-4136-9900-00582908075C}" dt="2024-11-15T06:48:21.652" v="3837" actId="478"/>
          <ac:spMkLst>
            <pc:docMk/>
            <pc:sldMk cId="194135564" sldId="308"/>
            <ac:spMk id="9" creationId="{C5AFA6A9-0CD6-8E86-C535-648952F6FE12}"/>
          </ac:spMkLst>
        </pc:spChg>
        <pc:spChg chg="del">
          <ac:chgData name="Yinfeng Lin" userId="65d862eaca94f326" providerId="LiveId" clId="{67F5981A-1AE3-4136-9900-00582908075C}" dt="2024-11-15T06:48:21.652" v="3837" actId="478"/>
          <ac:spMkLst>
            <pc:docMk/>
            <pc:sldMk cId="194135564" sldId="308"/>
            <ac:spMk id="10" creationId="{BA91EE1D-0CB8-4FC7-803C-2AC486FE7404}"/>
          </ac:spMkLst>
        </pc:spChg>
        <pc:spChg chg="del">
          <ac:chgData name="Yinfeng Lin" userId="65d862eaca94f326" providerId="LiveId" clId="{67F5981A-1AE3-4136-9900-00582908075C}" dt="2024-11-15T06:48:21.652" v="3837" actId="478"/>
          <ac:spMkLst>
            <pc:docMk/>
            <pc:sldMk cId="194135564" sldId="308"/>
            <ac:spMk id="14" creationId="{7DDF8977-FA41-818C-6C43-2865E5D31EF4}"/>
          </ac:spMkLst>
        </pc:spChg>
        <pc:spChg chg="del">
          <ac:chgData name="Yinfeng Lin" userId="65d862eaca94f326" providerId="LiveId" clId="{67F5981A-1AE3-4136-9900-00582908075C}" dt="2024-11-15T06:48:21.652" v="3837" actId="478"/>
          <ac:spMkLst>
            <pc:docMk/>
            <pc:sldMk cId="194135564" sldId="308"/>
            <ac:spMk id="15" creationId="{41ADCCE3-847B-D3E6-BF93-27F82E453E56}"/>
          </ac:spMkLst>
        </pc:spChg>
        <pc:spChg chg="del">
          <ac:chgData name="Yinfeng Lin" userId="65d862eaca94f326" providerId="LiveId" clId="{67F5981A-1AE3-4136-9900-00582908075C}" dt="2024-11-15T06:48:21.652" v="3837" actId="478"/>
          <ac:spMkLst>
            <pc:docMk/>
            <pc:sldMk cId="194135564" sldId="308"/>
            <ac:spMk id="16" creationId="{CF1582F0-9C44-2A30-5DC1-4FE93C736F49}"/>
          </ac:spMkLst>
        </pc:spChg>
      </pc:sldChg>
      <pc:sldChg chg="delSp modSp add mod delAnim modAnim">
        <pc:chgData name="Yinfeng Lin" userId="65d862eaca94f326" providerId="LiveId" clId="{67F5981A-1AE3-4136-9900-00582908075C}" dt="2024-11-15T06:48:32.588" v="3838"/>
        <pc:sldMkLst>
          <pc:docMk/>
          <pc:sldMk cId="3348359441" sldId="309"/>
        </pc:sldMkLst>
        <pc:spChg chg="mod">
          <ac:chgData name="Yinfeng Lin" userId="65d862eaca94f326" providerId="LiveId" clId="{67F5981A-1AE3-4136-9900-00582908075C}" dt="2024-11-15T06:46:20.346" v="3706" actId="207"/>
          <ac:spMkLst>
            <pc:docMk/>
            <pc:sldMk cId="3348359441" sldId="309"/>
            <ac:spMk id="6" creationId="{A434D2D3-0BC5-ECE7-DA38-A872CF0CE9E2}"/>
          </ac:spMkLst>
        </pc:spChg>
        <pc:spChg chg="del">
          <ac:chgData name="Yinfeng Lin" userId="65d862eaca94f326" providerId="LiveId" clId="{67F5981A-1AE3-4136-9900-00582908075C}" dt="2024-11-15T06:48:07.260" v="3835" actId="478"/>
          <ac:spMkLst>
            <pc:docMk/>
            <pc:sldMk cId="3348359441" sldId="309"/>
            <ac:spMk id="9" creationId="{627CF961-66B7-9169-A1B9-62771F401341}"/>
          </ac:spMkLst>
        </pc:spChg>
        <pc:spChg chg="del">
          <ac:chgData name="Yinfeng Lin" userId="65d862eaca94f326" providerId="LiveId" clId="{67F5981A-1AE3-4136-9900-00582908075C}" dt="2024-11-15T06:48:07.260" v="3835" actId="478"/>
          <ac:spMkLst>
            <pc:docMk/>
            <pc:sldMk cId="3348359441" sldId="309"/>
            <ac:spMk id="10" creationId="{B029A750-24AB-E710-A26E-A98F6076AD07}"/>
          </ac:spMkLst>
        </pc:spChg>
        <pc:spChg chg="del">
          <ac:chgData name="Yinfeng Lin" userId="65d862eaca94f326" providerId="LiveId" clId="{67F5981A-1AE3-4136-9900-00582908075C}" dt="2024-11-15T06:48:07.260" v="3835" actId="478"/>
          <ac:spMkLst>
            <pc:docMk/>
            <pc:sldMk cId="3348359441" sldId="309"/>
            <ac:spMk id="14" creationId="{D725879A-B0C1-D4CD-2C6E-5455776A51FA}"/>
          </ac:spMkLst>
        </pc:spChg>
        <pc:spChg chg="del">
          <ac:chgData name="Yinfeng Lin" userId="65d862eaca94f326" providerId="LiveId" clId="{67F5981A-1AE3-4136-9900-00582908075C}" dt="2024-11-15T06:48:07.260" v="3835" actId="478"/>
          <ac:spMkLst>
            <pc:docMk/>
            <pc:sldMk cId="3348359441" sldId="309"/>
            <ac:spMk id="15" creationId="{AC9C54F8-19AA-5F96-DF64-47D3AC4AC4C5}"/>
          </ac:spMkLst>
        </pc:spChg>
        <pc:spChg chg="del">
          <ac:chgData name="Yinfeng Lin" userId="65d862eaca94f326" providerId="LiveId" clId="{67F5981A-1AE3-4136-9900-00582908075C}" dt="2024-11-15T06:48:07.260" v="3835" actId="478"/>
          <ac:spMkLst>
            <pc:docMk/>
            <pc:sldMk cId="3348359441" sldId="309"/>
            <ac:spMk id="16" creationId="{8C7024B9-DD35-4C22-E243-31C436558093}"/>
          </ac:spMkLst>
        </pc:spChg>
      </pc:sldChg>
      <pc:sldChg chg="addSp delSp modSp add mod ord delAnim modAnim">
        <pc:chgData name="Yinfeng Lin" userId="65d862eaca94f326" providerId="LiveId" clId="{67F5981A-1AE3-4136-9900-00582908075C}" dt="2024-11-15T07:45:01.735" v="4249" actId="20577"/>
        <pc:sldMkLst>
          <pc:docMk/>
          <pc:sldMk cId="1344734927" sldId="310"/>
        </pc:sldMkLst>
        <pc:spChg chg="add mod">
          <ac:chgData name="Yinfeng Lin" userId="65d862eaca94f326" providerId="LiveId" clId="{67F5981A-1AE3-4136-9900-00582908075C}" dt="2024-11-15T06:47:46.269" v="3808" actId="20577"/>
          <ac:spMkLst>
            <pc:docMk/>
            <pc:sldMk cId="1344734927" sldId="310"/>
            <ac:spMk id="3" creationId="{86BAE32B-856A-309E-8EE9-9EA9CBD38C7F}"/>
          </ac:spMkLst>
        </pc:spChg>
        <pc:spChg chg="mod">
          <ac:chgData name="Yinfeng Lin" userId="65d862eaca94f326" providerId="LiveId" clId="{67F5981A-1AE3-4136-9900-00582908075C}" dt="2024-11-15T06:47:28.178" v="3794" actId="1037"/>
          <ac:spMkLst>
            <pc:docMk/>
            <pc:sldMk cId="1344734927" sldId="310"/>
            <ac:spMk id="5" creationId="{3D577D06-41EC-6EDF-763E-92F686FF18AA}"/>
          </ac:spMkLst>
        </pc:spChg>
        <pc:spChg chg="mod">
          <ac:chgData name="Yinfeng Lin" userId="65d862eaca94f326" providerId="LiveId" clId="{67F5981A-1AE3-4136-9900-00582908075C}" dt="2024-11-15T07:45:01.735" v="4249" actId="20577"/>
          <ac:spMkLst>
            <pc:docMk/>
            <pc:sldMk cId="1344734927" sldId="310"/>
            <ac:spMk id="6" creationId="{0B58227F-DBE7-E852-8C69-4189414C089D}"/>
          </ac:spMkLst>
        </pc:spChg>
        <pc:spChg chg="del">
          <ac:chgData name="Yinfeng Lin" userId="65d862eaca94f326" providerId="LiveId" clId="{67F5981A-1AE3-4136-9900-00582908075C}" dt="2024-11-15T06:47:20.374" v="3759" actId="478"/>
          <ac:spMkLst>
            <pc:docMk/>
            <pc:sldMk cId="1344734927" sldId="310"/>
            <ac:spMk id="7" creationId="{AC5019BD-EED5-005D-BFB2-CD8BB3322B53}"/>
          </ac:spMkLst>
        </pc:spChg>
        <pc:spChg chg="del">
          <ac:chgData name="Yinfeng Lin" userId="65d862eaca94f326" providerId="LiveId" clId="{67F5981A-1AE3-4136-9900-00582908075C}" dt="2024-11-15T06:48:14.370" v="3836" actId="478"/>
          <ac:spMkLst>
            <pc:docMk/>
            <pc:sldMk cId="1344734927" sldId="310"/>
            <ac:spMk id="9" creationId="{AD1E065F-9D1E-8598-743E-DD1A3C764D9A}"/>
          </ac:spMkLst>
        </pc:spChg>
        <pc:spChg chg="del">
          <ac:chgData name="Yinfeng Lin" userId="65d862eaca94f326" providerId="LiveId" clId="{67F5981A-1AE3-4136-9900-00582908075C}" dt="2024-11-15T06:48:14.370" v="3836" actId="478"/>
          <ac:spMkLst>
            <pc:docMk/>
            <pc:sldMk cId="1344734927" sldId="310"/>
            <ac:spMk id="10" creationId="{1BBCE736-E66B-867B-7C12-4E39FB94C3B7}"/>
          </ac:spMkLst>
        </pc:spChg>
        <pc:spChg chg="del">
          <ac:chgData name="Yinfeng Lin" userId="65d862eaca94f326" providerId="LiveId" clId="{67F5981A-1AE3-4136-9900-00582908075C}" dt="2024-11-15T06:48:14.370" v="3836" actId="478"/>
          <ac:spMkLst>
            <pc:docMk/>
            <pc:sldMk cId="1344734927" sldId="310"/>
            <ac:spMk id="14" creationId="{454E7FC9-29FA-FC98-E262-115798FDD938}"/>
          </ac:spMkLst>
        </pc:spChg>
        <pc:spChg chg="del">
          <ac:chgData name="Yinfeng Lin" userId="65d862eaca94f326" providerId="LiveId" clId="{67F5981A-1AE3-4136-9900-00582908075C}" dt="2024-11-15T06:48:14.370" v="3836" actId="478"/>
          <ac:spMkLst>
            <pc:docMk/>
            <pc:sldMk cId="1344734927" sldId="310"/>
            <ac:spMk id="15" creationId="{58452E75-250E-AC94-2FDF-8597154C0F2E}"/>
          </ac:spMkLst>
        </pc:spChg>
        <pc:spChg chg="del">
          <ac:chgData name="Yinfeng Lin" userId="65d862eaca94f326" providerId="LiveId" clId="{67F5981A-1AE3-4136-9900-00582908075C}" dt="2024-11-15T06:48:14.370" v="3836" actId="478"/>
          <ac:spMkLst>
            <pc:docMk/>
            <pc:sldMk cId="1344734927" sldId="310"/>
            <ac:spMk id="16" creationId="{26CE20E2-FD10-2267-0A83-534B926DEC6A}"/>
          </ac:spMkLst>
        </pc:spChg>
      </pc:sldChg>
      <pc:sldChg chg="modSp add mod">
        <pc:chgData name="Yinfeng Lin" userId="65d862eaca94f326" providerId="LiveId" clId="{67F5981A-1AE3-4136-9900-00582908075C}" dt="2024-11-15T06:50:33.897" v="3895" actId="207"/>
        <pc:sldMkLst>
          <pc:docMk/>
          <pc:sldMk cId="1558299924" sldId="311"/>
        </pc:sldMkLst>
        <pc:spChg chg="mod">
          <ac:chgData name="Yinfeng Lin" userId="65d862eaca94f326" providerId="LiveId" clId="{67F5981A-1AE3-4136-9900-00582908075C}" dt="2024-11-15T06:50:08.338" v="3854" actId="20577"/>
          <ac:spMkLst>
            <pc:docMk/>
            <pc:sldMk cId="1558299924" sldId="311"/>
            <ac:spMk id="6" creationId="{3ADAB1D2-8FC5-F6E6-548E-78248FA6377F}"/>
          </ac:spMkLst>
        </pc:spChg>
        <pc:spChg chg="mod">
          <ac:chgData name="Yinfeng Lin" userId="65d862eaca94f326" providerId="LiveId" clId="{67F5981A-1AE3-4136-9900-00582908075C}" dt="2024-11-15T06:50:30.698" v="3894" actId="207"/>
          <ac:spMkLst>
            <pc:docMk/>
            <pc:sldMk cId="1558299924" sldId="311"/>
            <ac:spMk id="12" creationId="{BAC1A831-BDD1-82EF-D29B-9A57C32040AC}"/>
          </ac:spMkLst>
        </pc:spChg>
        <pc:spChg chg="mod">
          <ac:chgData name="Yinfeng Lin" userId="65d862eaca94f326" providerId="LiveId" clId="{67F5981A-1AE3-4136-9900-00582908075C}" dt="2024-11-15T06:50:33.897" v="3895" actId="207"/>
          <ac:spMkLst>
            <pc:docMk/>
            <pc:sldMk cId="1558299924" sldId="311"/>
            <ac:spMk id="13" creationId="{584EA44A-1FA5-C97F-8EA2-8E1834CDF488}"/>
          </ac:spMkLst>
        </pc:spChg>
      </pc:sldChg>
      <pc:sldChg chg="delSp modSp add mod ord delAnim">
        <pc:chgData name="Yinfeng Lin" userId="65d862eaca94f326" providerId="LiveId" clId="{67F5981A-1AE3-4136-9900-00582908075C}" dt="2024-11-15T07:07:16.147" v="3962"/>
        <pc:sldMkLst>
          <pc:docMk/>
          <pc:sldMk cId="3019616009" sldId="312"/>
        </pc:sldMkLst>
        <pc:spChg chg="mod">
          <ac:chgData name="Yinfeng Lin" userId="65d862eaca94f326" providerId="LiveId" clId="{67F5981A-1AE3-4136-9900-00582908075C}" dt="2024-11-15T07:05:29.239" v="3902" actId="20577"/>
          <ac:spMkLst>
            <pc:docMk/>
            <pc:sldMk cId="3019616009" sldId="312"/>
            <ac:spMk id="2" creationId="{F53D2850-0242-7479-5C03-859ED59AAE60}"/>
          </ac:spMkLst>
        </pc:spChg>
        <pc:spChg chg="del">
          <ac:chgData name="Yinfeng Lin" userId="65d862eaca94f326" providerId="LiveId" clId="{67F5981A-1AE3-4136-9900-00582908075C}" dt="2024-11-15T07:05:56.790" v="3938" actId="478"/>
          <ac:spMkLst>
            <pc:docMk/>
            <pc:sldMk cId="3019616009" sldId="312"/>
            <ac:spMk id="3" creationId="{8415A28D-431C-72C2-1981-53BE417A62EF}"/>
          </ac:spMkLst>
        </pc:spChg>
        <pc:spChg chg="del">
          <ac:chgData name="Yinfeng Lin" userId="65d862eaca94f326" providerId="LiveId" clId="{67F5981A-1AE3-4136-9900-00582908075C}" dt="2024-11-15T07:05:51.794" v="3937" actId="478"/>
          <ac:spMkLst>
            <pc:docMk/>
            <pc:sldMk cId="3019616009" sldId="312"/>
            <ac:spMk id="4" creationId="{1E0BE386-24AA-678F-CC6C-99C9B8580CF2}"/>
          </ac:spMkLst>
        </pc:spChg>
        <pc:spChg chg="mod">
          <ac:chgData name="Yinfeng Lin" userId="65d862eaca94f326" providerId="LiveId" clId="{67F5981A-1AE3-4136-9900-00582908075C}" dt="2024-11-15T07:05:37.784" v="3914" actId="20577"/>
          <ac:spMkLst>
            <pc:docMk/>
            <pc:sldMk cId="3019616009" sldId="312"/>
            <ac:spMk id="9" creationId="{69148F0C-2F91-3507-97E2-3C35A3EE631F}"/>
          </ac:spMkLst>
        </pc:spChg>
        <pc:spChg chg="mod">
          <ac:chgData name="Yinfeng Lin" userId="65d862eaca94f326" providerId="LiveId" clId="{67F5981A-1AE3-4136-9900-00582908075C}" dt="2024-11-15T07:07:00.614" v="3960" actId="207"/>
          <ac:spMkLst>
            <pc:docMk/>
            <pc:sldMk cId="3019616009" sldId="312"/>
            <ac:spMk id="13" creationId="{FF0D6AAD-F84A-24A9-88B3-EA447D5C8770}"/>
          </ac:spMkLst>
        </pc:spChg>
      </pc:sldChg>
      <pc:sldChg chg="addSp modSp add mod ord">
        <pc:chgData name="Yinfeng Lin" userId="65d862eaca94f326" providerId="LiveId" clId="{67F5981A-1AE3-4136-9900-00582908075C}" dt="2024-11-15T07:34:49.642" v="4244" actId="20577"/>
        <pc:sldMkLst>
          <pc:docMk/>
          <pc:sldMk cId="1409695688" sldId="313"/>
        </pc:sldMkLst>
        <pc:spChg chg="mod">
          <ac:chgData name="Yinfeng Lin" userId="65d862eaca94f326" providerId="LiveId" clId="{67F5981A-1AE3-4136-9900-00582908075C}" dt="2024-11-15T07:34:49.642" v="4244" actId="20577"/>
          <ac:spMkLst>
            <pc:docMk/>
            <pc:sldMk cId="1409695688" sldId="313"/>
            <ac:spMk id="2" creationId="{53C9D5FC-77F7-AB44-FFC3-56C1A71A2EA9}"/>
          </ac:spMkLst>
        </pc:spChg>
        <pc:spChg chg="add mod">
          <ac:chgData name="Yinfeng Lin" userId="65d862eaca94f326" providerId="LiveId" clId="{67F5981A-1AE3-4136-9900-00582908075C}" dt="2024-11-15T07:23:56.242" v="4158" actId="1076"/>
          <ac:spMkLst>
            <pc:docMk/>
            <pc:sldMk cId="1409695688" sldId="313"/>
            <ac:spMk id="3" creationId="{A672DE92-A6BA-A2D8-5FC5-EBA40F69BD8E}"/>
          </ac:spMkLst>
        </pc:spChg>
        <pc:spChg chg="mod">
          <ac:chgData name="Yinfeng Lin" userId="65d862eaca94f326" providerId="LiveId" clId="{67F5981A-1AE3-4136-9900-00582908075C}" dt="2024-11-15T07:26:00.726" v="4195" actId="20577"/>
          <ac:spMkLst>
            <pc:docMk/>
            <pc:sldMk cId="1409695688" sldId="313"/>
            <ac:spMk id="5" creationId="{E0E4E904-5C7A-B525-5D0C-663F17A010C0}"/>
          </ac:spMkLst>
        </pc:spChg>
        <pc:spChg chg="mod">
          <ac:chgData name="Yinfeng Lin" userId="65d862eaca94f326" providerId="LiveId" clId="{67F5981A-1AE3-4136-9900-00582908075C}" dt="2024-11-15T07:24:23.347" v="4194" actId="1036"/>
          <ac:spMkLst>
            <pc:docMk/>
            <pc:sldMk cId="1409695688" sldId="313"/>
            <ac:spMk id="6" creationId="{A5CC5483-A428-F6ED-C370-28A706877A3E}"/>
          </ac:spMkLst>
        </pc:spChg>
        <pc:spChg chg="mod">
          <ac:chgData name="Yinfeng Lin" userId="65d862eaca94f326" providerId="LiveId" clId="{67F5981A-1AE3-4136-9900-00582908075C}" dt="2024-11-15T07:24:03.277" v="4176" actId="1037"/>
          <ac:spMkLst>
            <pc:docMk/>
            <pc:sldMk cId="1409695688" sldId="313"/>
            <ac:spMk id="7" creationId="{4632A781-3602-43C4-FCCB-0254AC25ECFF}"/>
          </ac:spMkLst>
        </pc:spChg>
        <pc:picChg chg="mod">
          <ac:chgData name="Yinfeng Lin" userId="65d862eaca94f326" providerId="LiveId" clId="{67F5981A-1AE3-4136-9900-00582908075C}" dt="2024-11-15T07:23:48.910" v="4157" actId="1076"/>
          <ac:picMkLst>
            <pc:docMk/>
            <pc:sldMk cId="1409695688" sldId="313"/>
            <ac:picMk id="11" creationId="{0D9BCB12-AA34-EAEC-D8F1-4504B0A751F0}"/>
          </ac:picMkLst>
        </pc:picChg>
      </pc:sldChg>
    </pc:docChg>
  </pc:docChgLst>
  <pc:docChgLst>
    <pc:chgData name="Yinfeng Lin" userId="65d862eaca94f326" providerId="Windows Live" clId="Web-{33DDA664-B2F9-4731-9F38-AE65137D068C}"/>
    <pc:docChg chg="addSld modSld sldOrd">
      <pc:chgData name="Yinfeng Lin" userId="65d862eaca94f326" providerId="Windows Live" clId="Web-{33DDA664-B2F9-4731-9F38-AE65137D068C}" dt="2024-11-15T01:33:35.609" v="458" actId="20577"/>
      <pc:docMkLst>
        <pc:docMk/>
      </pc:docMkLst>
      <pc:sldChg chg="modSp new">
        <pc:chgData name="Yinfeng Lin" userId="65d862eaca94f326" providerId="Windows Live" clId="Web-{33DDA664-B2F9-4731-9F38-AE65137D068C}" dt="2024-11-15T01:09:56.442" v="81" actId="20577"/>
        <pc:sldMkLst>
          <pc:docMk/>
          <pc:sldMk cId="1257264384" sldId="257"/>
        </pc:sldMkLst>
        <pc:spChg chg="mod">
          <ac:chgData name="Yinfeng Lin" userId="65d862eaca94f326" providerId="Windows Live" clId="Web-{33DDA664-B2F9-4731-9F38-AE65137D068C}" dt="2024-11-15T01:08:34.067" v="22" actId="20577"/>
          <ac:spMkLst>
            <pc:docMk/>
            <pc:sldMk cId="1257264384" sldId="257"/>
            <ac:spMk id="2" creationId="{B7C6B4DC-5710-FAF8-F04D-FF71DFD221ED}"/>
          </ac:spMkLst>
        </pc:spChg>
        <pc:spChg chg="mod">
          <ac:chgData name="Yinfeng Lin" userId="65d862eaca94f326" providerId="Windows Live" clId="Web-{33DDA664-B2F9-4731-9F38-AE65137D068C}" dt="2024-11-15T01:09:56.442" v="81" actId="20577"/>
          <ac:spMkLst>
            <pc:docMk/>
            <pc:sldMk cId="1257264384" sldId="257"/>
            <ac:spMk id="3" creationId="{BE2F5869-4FD4-2950-9675-45E64AF57D06}"/>
          </ac:spMkLst>
        </pc:spChg>
      </pc:sldChg>
      <pc:sldChg chg="addSp delSp modSp new">
        <pc:chgData name="Yinfeng Lin" userId="65d862eaca94f326" providerId="Windows Live" clId="Web-{33DDA664-B2F9-4731-9F38-AE65137D068C}" dt="2024-11-15T01:19:42.049" v="183" actId="1076"/>
        <pc:sldMkLst>
          <pc:docMk/>
          <pc:sldMk cId="780302978" sldId="258"/>
        </pc:sldMkLst>
        <pc:spChg chg="mod">
          <ac:chgData name="Yinfeng Lin" userId="65d862eaca94f326" providerId="Windows Live" clId="Web-{33DDA664-B2F9-4731-9F38-AE65137D068C}" dt="2024-11-15T01:18:57.659" v="176" actId="20577"/>
          <ac:spMkLst>
            <pc:docMk/>
            <pc:sldMk cId="780302978" sldId="258"/>
            <ac:spMk id="2" creationId="{A63B3394-7AE6-9DF9-FAEB-2D6A9C3FDB75}"/>
          </ac:spMkLst>
        </pc:spChg>
        <pc:spChg chg="mod">
          <ac:chgData name="Yinfeng Lin" userId="65d862eaca94f326" providerId="Windows Live" clId="Web-{33DDA664-B2F9-4731-9F38-AE65137D068C}" dt="2024-11-15T01:18:33.284" v="172" actId="20577"/>
          <ac:spMkLst>
            <pc:docMk/>
            <pc:sldMk cId="780302978" sldId="258"/>
            <ac:spMk id="3" creationId="{1E77C2FF-2E3A-6721-5356-0F2742915E0D}"/>
          </ac:spMkLst>
        </pc:spChg>
        <pc:picChg chg="add del mod">
          <ac:chgData name="Yinfeng Lin" userId="65d862eaca94f326" providerId="Windows Live" clId="Web-{33DDA664-B2F9-4731-9F38-AE65137D068C}" dt="2024-11-15T01:19:38.549" v="181"/>
          <ac:picMkLst>
            <pc:docMk/>
            <pc:sldMk cId="780302978" sldId="258"/>
            <ac:picMk id="4" creationId="{FE376DAA-FE36-8461-D0D0-0666FEF4BDA3}"/>
          </ac:picMkLst>
        </pc:picChg>
        <pc:picChg chg="add mod">
          <ac:chgData name="Yinfeng Lin" userId="65d862eaca94f326" providerId="Windows Live" clId="Web-{33DDA664-B2F9-4731-9F38-AE65137D068C}" dt="2024-11-15T01:19:42.049" v="183" actId="1076"/>
          <ac:picMkLst>
            <pc:docMk/>
            <pc:sldMk cId="780302978" sldId="258"/>
            <ac:picMk id="5" creationId="{83757CD0-0A64-18A7-24FA-66A8BAB592F6}"/>
          </ac:picMkLst>
        </pc:picChg>
      </pc:sldChg>
      <pc:sldChg chg="addSp delSp modSp new addAnim">
        <pc:chgData name="Yinfeng Lin" userId="65d862eaca94f326" providerId="Windows Live" clId="Web-{33DDA664-B2F9-4731-9F38-AE65137D068C}" dt="2024-11-15T01:26:19.798" v="336" actId="20577"/>
        <pc:sldMkLst>
          <pc:docMk/>
          <pc:sldMk cId="3925189794" sldId="259"/>
        </pc:sldMkLst>
        <pc:spChg chg="mod">
          <ac:chgData name="Yinfeng Lin" userId="65d862eaca94f326" providerId="Windows Live" clId="Web-{33DDA664-B2F9-4731-9F38-AE65137D068C}" dt="2024-11-15T01:21:55.517" v="213" actId="20577"/>
          <ac:spMkLst>
            <pc:docMk/>
            <pc:sldMk cId="3925189794" sldId="259"/>
            <ac:spMk id="2" creationId="{0B931FCB-BEE4-B898-F115-5DF1A182BD24}"/>
          </ac:spMkLst>
        </pc:spChg>
        <pc:spChg chg="del">
          <ac:chgData name="Yinfeng Lin" userId="65d862eaca94f326" providerId="Windows Live" clId="Web-{33DDA664-B2F9-4731-9F38-AE65137D068C}" dt="2024-11-15T01:19:26.002" v="180"/>
          <ac:spMkLst>
            <pc:docMk/>
            <pc:sldMk cId="3925189794" sldId="259"/>
            <ac:spMk id="3" creationId="{AE149839-37D4-0266-BE25-C90F143E66C0}"/>
          </ac:spMkLst>
        </pc:spChg>
        <pc:spChg chg="add del mod">
          <ac:chgData name="Yinfeng Lin" userId="65d862eaca94f326" providerId="Windows Live" clId="Web-{33DDA664-B2F9-4731-9F38-AE65137D068C}" dt="2024-11-15T01:21:30.377" v="198"/>
          <ac:spMkLst>
            <pc:docMk/>
            <pc:sldMk cId="3925189794" sldId="259"/>
            <ac:spMk id="6" creationId="{FE6D496E-9F8C-35E2-20B9-1E0A3E3BB7DC}"/>
          </ac:spMkLst>
        </pc:spChg>
        <pc:spChg chg="add mod">
          <ac:chgData name="Yinfeng Lin" userId="65d862eaca94f326" providerId="Windows Live" clId="Web-{33DDA664-B2F9-4731-9F38-AE65137D068C}" dt="2024-11-15T01:26:19.798" v="336" actId="20577"/>
          <ac:spMkLst>
            <pc:docMk/>
            <pc:sldMk cId="3925189794" sldId="259"/>
            <ac:spMk id="8" creationId="{493E4CAD-3973-67BE-5BB6-6BF97F20E627}"/>
          </ac:spMkLst>
        </pc:spChg>
        <pc:spChg chg="add del">
          <ac:chgData name="Yinfeng Lin" userId="65d862eaca94f326" providerId="Windows Live" clId="Web-{33DDA664-B2F9-4731-9F38-AE65137D068C}" dt="2024-11-15T01:21:49.361" v="201"/>
          <ac:spMkLst>
            <pc:docMk/>
            <pc:sldMk cId="3925189794" sldId="259"/>
            <ac:spMk id="10" creationId="{44790DA5-3E92-D352-9060-09FFC793EE30}"/>
          </ac:spMkLst>
        </pc:spChg>
        <pc:spChg chg="add mod">
          <ac:chgData name="Yinfeng Lin" userId="65d862eaca94f326" providerId="Windows Live" clId="Web-{33DDA664-B2F9-4731-9F38-AE65137D068C}" dt="2024-11-15T01:25:53.860" v="329" actId="1076"/>
          <ac:spMkLst>
            <pc:docMk/>
            <pc:sldMk cId="3925189794" sldId="259"/>
            <ac:spMk id="12" creationId="{A3FAB23B-D296-D60D-E3D0-1BA99EBD7D93}"/>
          </ac:spMkLst>
        </pc:spChg>
        <pc:spChg chg="add mod">
          <ac:chgData name="Yinfeng Lin" userId="65d862eaca94f326" providerId="Windows Live" clId="Web-{33DDA664-B2F9-4731-9F38-AE65137D068C}" dt="2024-11-15T01:25:51.454" v="328" actId="1076"/>
          <ac:spMkLst>
            <pc:docMk/>
            <pc:sldMk cId="3925189794" sldId="259"/>
            <ac:spMk id="13" creationId="{11D9375B-6BB2-6344-9A15-12101FC6D839}"/>
          </ac:spMkLst>
        </pc:spChg>
        <pc:picChg chg="add del mod ord">
          <ac:chgData name="Yinfeng Lin" userId="65d862eaca94f326" providerId="Windows Live" clId="Web-{33DDA664-B2F9-4731-9F38-AE65137D068C}" dt="2024-11-15T01:21:36.892" v="199"/>
          <ac:picMkLst>
            <pc:docMk/>
            <pc:sldMk cId="3925189794" sldId="259"/>
            <ac:picMk id="4" creationId="{6E27C350-0390-655C-5572-D8A643691F09}"/>
          </ac:picMkLst>
        </pc:picChg>
        <pc:picChg chg="add mod modCrop">
          <ac:chgData name="Yinfeng Lin" userId="65d862eaca94f326" providerId="Windows Live" clId="Web-{33DDA664-B2F9-4731-9F38-AE65137D068C}" dt="2024-11-15T01:25:47.735" v="327" actId="1076"/>
          <ac:picMkLst>
            <pc:docMk/>
            <pc:sldMk cId="3925189794" sldId="259"/>
            <ac:picMk id="11" creationId="{A9B4E5DB-91D7-84F7-4CB7-693761E630F3}"/>
          </ac:picMkLst>
        </pc:picChg>
      </pc:sldChg>
      <pc:sldChg chg="addSp delSp modSp new ord">
        <pc:chgData name="Yinfeng Lin" userId="65d862eaca94f326" providerId="Windows Live" clId="Web-{33DDA664-B2F9-4731-9F38-AE65137D068C}" dt="2024-11-15T01:33:35.609" v="458" actId="20577"/>
        <pc:sldMkLst>
          <pc:docMk/>
          <pc:sldMk cId="3635945002" sldId="260"/>
        </pc:sldMkLst>
        <pc:spChg chg="mod">
          <ac:chgData name="Yinfeng Lin" userId="65d862eaca94f326" providerId="Windows Live" clId="Web-{33DDA664-B2F9-4731-9F38-AE65137D068C}" dt="2024-11-15T01:30:35.750" v="357" actId="20577"/>
          <ac:spMkLst>
            <pc:docMk/>
            <pc:sldMk cId="3635945002" sldId="260"/>
            <ac:spMk id="2" creationId="{73FE1888-C066-F0DA-8081-4B1FA85FD63E}"/>
          </ac:spMkLst>
        </pc:spChg>
        <pc:spChg chg="add del mod">
          <ac:chgData name="Yinfeng Lin" userId="65d862eaca94f326" providerId="Windows Live" clId="Web-{33DDA664-B2F9-4731-9F38-AE65137D068C}" dt="2024-11-15T01:32:24.078" v="422" actId="20577"/>
          <ac:spMkLst>
            <pc:docMk/>
            <pc:sldMk cId="3635945002" sldId="260"/>
            <ac:spMk id="3" creationId="{5B82FC67-9286-DA81-3DE5-AA1E2CBF72E8}"/>
          </ac:spMkLst>
        </pc:spChg>
        <pc:spChg chg="add del mod">
          <ac:chgData name="Yinfeng Lin" userId="65d862eaca94f326" providerId="Windows Live" clId="Web-{33DDA664-B2F9-4731-9F38-AE65137D068C}" dt="2024-11-15T01:32:00.984" v="401"/>
          <ac:spMkLst>
            <pc:docMk/>
            <pc:sldMk cId="3635945002" sldId="260"/>
            <ac:spMk id="4" creationId="{719692C2-E69F-30ED-35B4-6DD116291616}"/>
          </ac:spMkLst>
        </pc:spChg>
        <pc:spChg chg="add del mod">
          <ac:chgData name="Yinfeng Lin" userId="65d862eaca94f326" providerId="Windows Live" clId="Web-{33DDA664-B2F9-4731-9F38-AE65137D068C}" dt="2024-11-15T01:31:54.703" v="399"/>
          <ac:spMkLst>
            <pc:docMk/>
            <pc:sldMk cId="3635945002" sldId="260"/>
            <ac:spMk id="6" creationId="{54CD025B-7596-56EC-4F9B-E8B91DB8558F}"/>
          </ac:spMkLst>
        </pc:spChg>
        <pc:spChg chg="add mod">
          <ac:chgData name="Yinfeng Lin" userId="65d862eaca94f326" providerId="Windows Live" clId="Web-{33DDA664-B2F9-4731-9F38-AE65137D068C}" dt="2024-11-15T01:32:56.656" v="426"/>
          <ac:spMkLst>
            <pc:docMk/>
            <pc:sldMk cId="3635945002" sldId="260"/>
            <ac:spMk id="7" creationId="{812C73A9-D818-2910-059A-AB86512BE6A0}"/>
          </ac:spMkLst>
        </pc:spChg>
        <pc:spChg chg="add mod">
          <ac:chgData name="Yinfeng Lin" userId="65d862eaca94f326" providerId="Windows Live" clId="Web-{33DDA664-B2F9-4731-9F38-AE65137D068C}" dt="2024-11-15T01:33:05.406" v="429" actId="20577"/>
          <ac:spMkLst>
            <pc:docMk/>
            <pc:sldMk cId="3635945002" sldId="260"/>
            <ac:spMk id="8" creationId="{0A3E5F1E-6C4A-2A28-25EC-F095D10C0C05}"/>
          </ac:spMkLst>
        </pc:spChg>
        <pc:spChg chg="add mod">
          <ac:chgData name="Yinfeng Lin" userId="65d862eaca94f326" providerId="Windows Live" clId="Web-{33DDA664-B2F9-4731-9F38-AE65137D068C}" dt="2024-11-15T01:33:10.593" v="432" actId="20577"/>
          <ac:spMkLst>
            <pc:docMk/>
            <pc:sldMk cId="3635945002" sldId="260"/>
            <ac:spMk id="9" creationId="{425E513E-98D6-A5AA-3976-35B97DBF6B0A}"/>
          </ac:spMkLst>
        </pc:spChg>
        <pc:spChg chg="add del mod">
          <ac:chgData name="Yinfeng Lin" userId="65d862eaca94f326" providerId="Windows Live" clId="Web-{33DDA664-B2F9-4731-9F38-AE65137D068C}" dt="2024-11-15T01:33:15.672" v="448"/>
          <ac:spMkLst>
            <pc:docMk/>
            <pc:sldMk cId="3635945002" sldId="260"/>
            <ac:spMk id="11" creationId="{F7B42AFF-EBDC-427B-6E99-1AA2AD0831AC}"/>
          </ac:spMkLst>
        </pc:spChg>
        <pc:spChg chg="add del mod">
          <ac:chgData name="Yinfeng Lin" userId="65d862eaca94f326" providerId="Windows Live" clId="Web-{33DDA664-B2F9-4731-9F38-AE65137D068C}" dt="2024-11-15T01:33:15.672" v="447"/>
          <ac:spMkLst>
            <pc:docMk/>
            <pc:sldMk cId="3635945002" sldId="260"/>
            <ac:spMk id="12" creationId="{6552B0D4-0005-7979-78E7-1DD8A112FD4C}"/>
          </ac:spMkLst>
        </pc:spChg>
        <pc:spChg chg="add del mod">
          <ac:chgData name="Yinfeng Lin" userId="65d862eaca94f326" providerId="Windows Live" clId="Web-{33DDA664-B2F9-4731-9F38-AE65137D068C}" dt="2024-11-15T01:33:15.672" v="446"/>
          <ac:spMkLst>
            <pc:docMk/>
            <pc:sldMk cId="3635945002" sldId="260"/>
            <ac:spMk id="13" creationId="{E11C4995-F3FC-12B2-826C-B2AEDA3CF504}"/>
          </ac:spMkLst>
        </pc:spChg>
        <pc:spChg chg="add del mod">
          <ac:chgData name="Yinfeng Lin" userId="65d862eaca94f326" providerId="Windows Live" clId="Web-{33DDA664-B2F9-4731-9F38-AE65137D068C}" dt="2024-11-15T01:33:15.672" v="445"/>
          <ac:spMkLst>
            <pc:docMk/>
            <pc:sldMk cId="3635945002" sldId="260"/>
            <ac:spMk id="14" creationId="{A2569F2C-93D5-698B-776F-CF06522219F7}"/>
          </ac:spMkLst>
        </pc:spChg>
        <pc:spChg chg="add mod">
          <ac:chgData name="Yinfeng Lin" userId="65d862eaca94f326" providerId="Windows Live" clId="Web-{33DDA664-B2F9-4731-9F38-AE65137D068C}" dt="2024-11-15T01:33:31.172" v="455" actId="20577"/>
          <ac:spMkLst>
            <pc:docMk/>
            <pc:sldMk cId="3635945002" sldId="260"/>
            <ac:spMk id="15" creationId="{2FE674CE-8E6C-F7CC-1C1E-1C6B2A8F2A9E}"/>
          </ac:spMkLst>
        </pc:spChg>
        <pc:spChg chg="add mod">
          <ac:chgData name="Yinfeng Lin" userId="65d862eaca94f326" providerId="Windows Live" clId="Web-{33DDA664-B2F9-4731-9F38-AE65137D068C}" dt="2024-11-15T01:33:33.593" v="457" actId="20577"/>
          <ac:spMkLst>
            <pc:docMk/>
            <pc:sldMk cId="3635945002" sldId="260"/>
            <ac:spMk id="16" creationId="{26EDDF99-AC59-06CB-82A4-AE77268F8D2B}"/>
          </ac:spMkLst>
        </pc:spChg>
        <pc:spChg chg="add mod">
          <ac:chgData name="Yinfeng Lin" userId="65d862eaca94f326" providerId="Windows Live" clId="Web-{33DDA664-B2F9-4731-9F38-AE65137D068C}" dt="2024-11-15T01:33:35.609" v="458" actId="20577"/>
          <ac:spMkLst>
            <pc:docMk/>
            <pc:sldMk cId="3635945002" sldId="260"/>
            <ac:spMk id="17" creationId="{A913EB74-D419-6368-C5F5-4FE521D868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B4DC-5710-FAF8-F04D-FF71DFD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–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5869-4FD4-2950-9675-45E64AF5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49000"/>
                  </a:schemeClr>
                </a:solidFill>
              </a:rPr>
              <a:t>divide-and-conquer</a:t>
            </a:r>
            <a:r>
              <a:rPr lang="en-US" dirty="0"/>
              <a:t> sort algorithm.</a:t>
            </a:r>
          </a:p>
        </p:txBody>
      </p:sp>
    </p:spTree>
    <p:extLst>
      <p:ext uri="{BB962C8B-B14F-4D97-AF65-F5344CB8AC3E}">
        <p14:creationId xmlns:p14="http://schemas.microsoft.com/office/powerpoint/2010/main" val="125726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BAAE0-7004-FAC3-5316-D2A13CB1F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4741-D1BF-FDA0-EB52-6E49AC5B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3855-306A-1A78-7D85-C755F34F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173D7-1E55-0BCB-18CD-CABB6DA44F48}"/>
              </a:ext>
            </a:extLst>
          </p:cNvPr>
          <p:cNvSpPr/>
          <p:nvPr/>
        </p:nvSpPr>
        <p:spPr>
          <a:xfrm>
            <a:off x="3472542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6E4FA0-BBB2-B38E-CBA0-8EE75208F2EA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26826D-27C7-CF76-8EAB-729F363529A9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C5AF57-A37C-21E5-8335-9C7107EE595D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A5C25B5-D367-8519-0C21-F7D2652A4939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BB0509-C3D7-A3F9-2E9C-CECDE8E49117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43D85CA-A9EC-F80D-6C17-2869F37B9CD0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9852668-43A9-FC25-77F9-16CECE6994C1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5A3BDC7-1AC7-579A-81A5-B9E895A6D06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109120" y="3935895"/>
            <a:ext cx="1452809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CBD405E-E3D7-CDCF-49C7-B81A82DE0EE1}"/>
              </a:ext>
            </a:extLst>
          </p:cNvPr>
          <p:cNvCxnSpPr>
            <a:cxnSpLocks/>
          </p:cNvCxnSpPr>
          <p:nvPr/>
        </p:nvCxnSpPr>
        <p:spPr>
          <a:xfrm flipV="1">
            <a:off x="6351813" y="3939617"/>
            <a:ext cx="1485664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E1E5155-D7C2-F704-8181-5A9AF5F1B4E4}"/>
              </a:ext>
            </a:extLst>
          </p:cNvPr>
          <p:cNvSpPr txBox="1"/>
          <p:nvPr/>
        </p:nvSpPr>
        <p:spPr>
          <a:xfrm>
            <a:off x="5246776" y="4381689"/>
            <a:ext cx="1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compare</a:t>
            </a:r>
            <a:endParaRPr lang="zh-CN" altLang="en-US" sz="24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BD34BB02-1A8C-F41C-504A-A7B742ABA2E6}"/>
              </a:ext>
            </a:extLst>
          </p:cNvPr>
          <p:cNvSpPr/>
          <p:nvPr/>
        </p:nvSpPr>
        <p:spPr>
          <a:xfrm>
            <a:off x="3902065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183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DE67-B20A-F439-9FAA-13AC46EE9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636F-A182-64AF-E99C-F22C6E07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AAE4-FEA8-1774-8FD3-527F66BC5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85616-DCAA-90D4-BC3D-828073FE1840}"/>
              </a:ext>
            </a:extLst>
          </p:cNvPr>
          <p:cNvSpPr/>
          <p:nvPr/>
        </p:nvSpPr>
        <p:spPr>
          <a:xfrm>
            <a:off x="3472542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4E902-4678-C725-473E-19147B5F78A2}"/>
              </a:ext>
            </a:extLst>
          </p:cNvPr>
          <p:cNvSpPr/>
          <p:nvPr/>
        </p:nvSpPr>
        <p:spPr>
          <a:xfrm>
            <a:off x="4326134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290D-2D4D-FBD0-4F32-670520EB2D73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10814-DE83-332A-CC04-20C527B6A323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9342D9-F00F-F5FD-761F-4C9BBBB5274E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B13DF44-3AB9-D9CF-2D82-56C8EED4C8B5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4040E0-4266-2820-44A1-B7A0A206D028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03EB577-1570-DEB1-63B0-B951377B6270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46507C0-7CC2-D826-E823-AB31D660B672}"/>
              </a:ext>
            </a:extLst>
          </p:cNvPr>
          <p:cNvSpPr/>
          <p:nvPr/>
        </p:nvSpPr>
        <p:spPr>
          <a:xfrm>
            <a:off x="3902065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232847-0646-A45D-AFFD-FF2254165F3A}"/>
              </a:ext>
            </a:extLst>
          </p:cNvPr>
          <p:cNvSpPr txBox="1"/>
          <p:nvPr/>
        </p:nvSpPr>
        <p:spPr>
          <a:xfrm>
            <a:off x="2486170" y="3477952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(empty list)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4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F13B1-2B29-1FDB-6C95-50C0EDA0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8586-8EAA-E26A-A2AE-1D00BEA5B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158A-F48C-96BE-8501-ED1146C1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F34126-BA75-150B-0E20-C81C4147DABD}"/>
              </a:ext>
            </a:extLst>
          </p:cNvPr>
          <p:cNvSpPr/>
          <p:nvPr/>
        </p:nvSpPr>
        <p:spPr>
          <a:xfrm>
            <a:off x="3472542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8CACF-7101-7EEA-66DB-03A7E605C45C}"/>
              </a:ext>
            </a:extLst>
          </p:cNvPr>
          <p:cNvSpPr/>
          <p:nvPr/>
        </p:nvSpPr>
        <p:spPr>
          <a:xfrm>
            <a:off x="4326134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EAF7A-2BF3-05B3-5740-AE26B4636E9B}"/>
              </a:ext>
            </a:extLst>
          </p:cNvPr>
          <p:cNvSpPr/>
          <p:nvPr/>
        </p:nvSpPr>
        <p:spPr>
          <a:xfrm>
            <a:off x="4750203" y="556538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118D2-E5D5-AE81-EDA4-DFB94607E378}"/>
              </a:ext>
            </a:extLst>
          </p:cNvPr>
          <p:cNvSpPr/>
          <p:nvPr/>
        </p:nvSpPr>
        <p:spPr>
          <a:xfrm>
            <a:off x="5174746" y="556538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4320ECB-705B-84DD-8A09-762C4757C0B3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A9B7849-13FC-3192-59F3-DB8294D0EFF7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EA21DF7-E88B-3592-6D5F-F9C25093DF46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9C1683D9-FA7C-1647-8E5F-5FB0D7BD81D5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3645D7D-2101-7A61-68B3-FB7989FACAF2}"/>
              </a:ext>
            </a:extLst>
          </p:cNvPr>
          <p:cNvSpPr/>
          <p:nvPr/>
        </p:nvSpPr>
        <p:spPr>
          <a:xfrm>
            <a:off x="3902065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4D5AE8-EC7D-F878-191B-ECAE3D3F59E4}"/>
              </a:ext>
            </a:extLst>
          </p:cNvPr>
          <p:cNvSpPr txBox="1"/>
          <p:nvPr/>
        </p:nvSpPr>
        <p:spPr>
          <a:xfrm>
            <a:off x="2486170" y="3477952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ptos Mono" panose="020B0009020202020204" pitchFamily="49" charset="0"/>
              </a:rPr>
              <a:t>(empty list)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4B90F9C9-B898-242C-73DC-49BF59FB8EDC}"/>
              </a:ext>
            </a:extLst>
          </p:cNvPr>
          <p:cNvSpPr txBox="1"/>
          <p:nvPr/>
        </p:nvSpPr>
        <p:spPr>
          <a:xfrm>
            <a:off x="6639070" y="3436472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ptos Mono" panose="020B0009020202020204" pitchFamily="49" charset="0"/>
              </a:rPr>
              <a:t>(empty list)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37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C142E-7476-75AA-EDBA-0A44D045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F964-6DE0-170D-A1A3-D65A1724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B879A-7630-9A23-B253-CB38793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79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one of 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/>
              <a:t> or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/>
              <a:t> is empty, the result is another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compare 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>
                <a:latin typeface="Aptos Mono" panose="020B0009020202020204" pitchFamily="49" charset="0"/>
              </a:rPr>
              <a:t>[0]</a:t>
            </a:r>
            <a:r>
              <a:rPr lang="en-US" dirty="0"/>
              <a:t> with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>
                <a:latin typeface="Aptos Mono" panose="020B0009020202020204" pitchFamily="49" charset="0"/>
              </a:rPr>
              <a:t>[0]</a:t>
            </a:r>
            <a:r>
              <a:rPr lang="en-US" dirty="0"/>
              <a:t>, the smaller element is the first element of </a:t>
            </a:r>
            <a:r>
              <a:rPr lang="en-US" dirty="0">
                <a:latin typeface="Aptos Mono" panose="020B0009020202020204" pitchFamily="49" charset="0"/>
              </a:rPr>
              <a:t>sorted(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>
                <a:latin typeface="Aptos Mono" panose="020B0009020202020204" pitchFamily="49" charset="0"/>
              </a:rPr>
              <a:t> +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>
                <a:latin typeface="Aptos Mono" panose="020B0009020202020204" pitchFamily="49" charset="0"/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 merge the remaining elements.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294353-3AF4-DC80-6712-BFBE236D5EEB}"/>
              </a:ext>
            </a:extLst>
          </p:cNvPr>
          <p:cNvSpPr/>
          <p:nvPr/>
        </p:nvSpPr>
        <p:spPr>
          <a:xfrm>
            <a:off x="6374357" y="4800331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0397D-5189-B301-CE81-7473CA520850}"/>
              </a:ext>
            </a:extLst>
          </p:cNvPr>
          <p:cNvSpPr/>
          <p:nvPr/>
        </p:nvSpPr>
        <p:spPr>
          <a:xfrm>
            <a:off x="6798900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7D9B8A-4FF4-5EE5-7B17-7D2A192A79E2}"/>
              </a:ext>
            </a:extLst>
          </p:cNvPr>
          <p:cNvSpPr/>
          <p:nvPr/>
        </p:nvSpPr>
        <p:spPr>
          <a:xfrm>
            <a:off x="7223443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0" name="文本框 28">
            <a:extLst>
              <a:ext uri="{FF2B5EF4-FFF2-40B4-BE49-F238E27FC236}">
                <a16:creationId xmlns:a16="http://schemas.microsoft.com/office/drawing/2014/main" id="{12A39A63-893E-47F0-B41F-91CDB82CF687}"/>
              </a:ext>
            </a:extLst>
          </p:cNvPr>
          <p:cNvSpPr txBox="1"/>
          <p:nvPr/>
        </p:nvSpPr>
        <p:spPr>
          <a:xfrm>
            <a:off x="6734255" y="432585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cxnSp>
        <p:nvCxnSpPr>
          <p:cNvPr id="21" name="直接箭头连接符 4">
            <a:extLst>
              <a:ext uri="{FF2B5EF4-FFF2-40B4-BE49-F238E27FC236}">
                <a16:creationId xmlns:a16="http://schemas.microsoft.com/office/drawing/2014/main" id="{66A565F9-815F-A0A6-E3BA-33AC54731F71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194333" y="5290661"/>
            <a:ext cx="1363505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5">
            <a:extLst>
              <a:ext uri="{FF2B5EF4-FFF2-40B4-BE49-F238E27FC236}">
                <a16:creationId xmlns:a16="http://schemas.microsoft.com/office/drawing/2014/main" id="{2BAE7E5A-B35F-0F45-71C0-363750AADDC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272213" y="5290661"/>
            <a:ext cx="314179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17">
            <a:extLst>
              <a:ext uri="{FF2B5EF4-FFF2-40B4-BE49-F238E27FC236}">
                <a16:creationId xmlns:a16="http://schemas.microsoft.com/office/drawing/2014/main" id="{DAF057BE-B9F7-FA00-AA09-08002B758A08}"/>
              </a:ext>
            </a:extLst>
          </p:cNvPr>
          <p:cNvSpPr txBox="1"/>
          <p:nvPr/>
        </p:nvSpPr>
        <p:spPr>
          <a:xfrm>
            <a:off x="5210817" y="5732733"/>
            <a:ext cx="137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compare</a:t>
            </a:r>
            <a:endParaRPr lang="zh-CN" alt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08AB3-582E-4486-0E53-6DD78D620126}"/>
              </a:ext>
            </a:extLst>
          </p:cNvPr>
          <p:cNvSpPr/>
          <p:nvPr/>
        </p:nvSpPr>
        <p:spPr>
          <a:xfrm>
            <a:off x="3982298" y="4800331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4B599-3515-FDC2-3AE0-B4EF37778D88}"/>
              </a:ext>
            </a:extLst>
          </p:cNvPr>
          <p:cNvSpPr/>
          <p:nvPr/>
        </p:nvSpPr>
        <p:spPr>
          <a:xfrm>
            <a:off x="4406841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485DE7-B1F5-A50F-35AB-947070E1FEB0}"/>
              </a:ext>
            </a:extLst>
          </p:cNvPr>
          <p:cNvSpPr/>
          <p:nvPr/>
        </p:nvSpPr>
        <p:spPr>
          <a:xfrm>
            <a:off x="4831384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5" name="文本框 27">
            <a:extLst>
              <a:ext uri="{FF2B5EF4-FFF2-40B4-BE49-F238E27FC236}">
                <a16:creationId xmlns:a16="http://schemas.microsoft.com/office/drawing/2014/main" id="{6D2CB321-0A1A-D727-7A61-7A7854590B85}"/>
              </a:ext>
            </a:extLst>
          </p:cNvPr>
          <p:cNvSpPr txBox="1"/>
          <p:nvPr/>
        </p:nvSpPr>
        <p:spPr>
          <a:xfrm>
            <a:off x="4342196" y="432891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Aptos Mono" panose="020B0009020202020204" pitchFamily="49" charset="0"/>
              </a:rPr>
              <a:t>xs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8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CD3C-84E1-9092-2D37-107CBCF24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815D-897C-F57F-1893-8474B3F1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656D-03DF-EC7F-3482-34EDA5FAA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79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one of 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/>
              <a:t> or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/>
              <a:t> is empty, the result is another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compare 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>
                <a:latin typeface="Aptos Mono" panose="020B0009020202020204" pitchFamily="49" charset="0"/>
              </a:rPr>
              <a:t>[0]</a:t>
            </a:r>
            <a:r>
              <a:rPr lang="en-US" dirty="0"/>
              <a:t> with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>
                <a:latin typeface="Aptos Mono" panose="020B0009020202020204" pitchFamily="49" charset="0"/>
              </a:rPr>
              <a:t>[0]</a:t>
            </a:r>
            <a:r>
              <a:rPr lang="en-US" dirty="0"/>
              <a:t>, the smaller element is the first element of </a:t>
            </a:r>
            <a:r>
              <a:rPr lang="en-US" dirty="0">
                <a:latin typeface="Aptos Mono" panose="020B0009020202020204" pitchFamily="49" charset="0"/>
              </a:rPr>
              <a:t>sorted(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>
                <a:latin typeface="Aptos Mono" panose="020B0009020202020204" pitchFamily="49" charset="0"/>
              </a:rPr>
              <a:t> +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>
                <a:latin typeface="Aptos Mono" panose="020B0009020202020204" pitchFamily="49" charset="0"/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 merge the remaining elements.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0FA58B-F1C4-E234-AAAE-594E84F943C2}"/>
              </a:ext>
            </a:extLst>
          </p:cNvPr>
          <p:cNvSpPr/>
          <p:nvPr/>
        </p:nvSpPr>
        <p:spPr>
          <a:xfrm>
            <a:off x="2466366" y="618006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23" name="文本框 17">
            <a:extLst>
              <a:ext uri="{FF2B5EF4-FFF2-40B4-BE49-F238E27FC236}">
                <a16:creationId xmlns:a16="http://schemas.microsoft.com/office/drawing/2014/main" id="{5067642D-339E-FBA8-4263-191092628878}"/>
              </a:ext>
            </a:extLst>
          </p:cNvPr>
          <p:cNvSpPr txBox="1"/>
          <p:nvPr/>
        </p:nvSpPr>
        <p:spPr>
          <a:xfrm>
            <a:off x="3118293" y="619439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52C4A6C0-62B9-FB46-CBE8-136D2EEA9E3D}"/>
              </a:ext>
            </a:extLst>
          </p:cNvPr>
          <p:cNvSpPr txBox="1"/>
          <p:nvPr/>
        </p:nvSpPr>
        <p:spPr>
          <a:xfrm>
            <a:off x="2331648" y="565947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ptos Mono" panose="020B0009020202020204" pitchFamily="49" charset="0"/>
              </a:rPr>
              <a:t>result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55F52E-E37B-06ED-67E6-3F24DA6F722E}"/>
              </a:ext>
            </a:extLst>
          </p:cNvPr>
          <p:cNvSpPr/>
          <p:nvPr/>
        </p:nvSpPr>
        <p:spPr>
          <a:xfrm>
            <a:off x="3982298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3AD8-213B-4FC5-0F4E-11AD2FE4394E}"/>
              </a:ext>
            </a:extLst>
          </p:cNvPr>
          <p:cNvSpPr/>
          <p:nvPr/>
        </p:nvSpPr>
        <p:spPr>
          <a:xfrm>
            <a:off x="4406841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90C7B9-A9E3-E46E-8E83-DB624AFE611B}"/>
              </a:ext>
            </a:extLst>
          </p:cNvPr>
          <p:cNvSpPr/>
          <p:nvPr/>
        </p:nvSpPr>
        <p:spPr>
          <a:xfrm>
            <a:off x="4831384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2AEDFA-07E5-392E-04F3-061420F783DA}"/>
              </a:ext>
            </a:extLst>
          </p:cNvPr>
          <p:cNvSpPr txBox="1"/>
          <p:nvPr/>
        </p:nvSpPr>
        <p:spPr>
          <a:xfrm>
            <a:off x="4342196" y="432891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Aptos Mono" panose="020B0009020202020204" pitchFamily="49" charset="0"/>
              </a:rPr>
              <a:t>xs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FBE970-3C5F-6453-82C0-9188A2661E08}"/>
              </a:ext>
            </a:extLst>
          </p:cNvPr>
          <p:cNvSpPr/>
          <p:nvPr/>
        </p:nvSpPr>
        <p:spPr>
          <a:xfrm>
            <a:off x="6798900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5BDC3-670F-D645-3318-6C460733F887}"/>
              </a:ext>
            </a:extLst>
          </p:cNvPr>
          <p:cNvSpPr/>
          <p:nvPr/>
        </p:nvSpPr>
        <p:spPr>
          <a:xfrm>
            <a:off x="7223443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32" name="文本框 28">
            <a:extLst>
              <a:ext uri="{FF2B5EF4-FFF2-40B4-BE49-F238E27FC236}">
                <a16:creationId xmlns:a16="http://schemas.microsoft.com/office/drawing/2014/main" id="{F8741BCF-2105-5FA4-06C0-53F6F515CA61}"/>
              </a:ext>
            </a:extLst>
          </p:cNvPr>
          <p:cNvSpPr txBox="1"/>
          <p:nvPr/>
        </p:nvSpPr>
        <p:spPr>
          <a:xfrm>
            <a:off x="6734255" y="4325851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3"/>
                </a:solidFill>
                <a:latin typeface="Aptos Mono" panose="020B0009020202020204" pitchFamily="49" charset="0"/>
              </a:rPr>
              <a:t>ys</a:t>
            </a:r>
            <a:r>
              <a:rPr lang="en-US" altLang="zh-CN" sz="2400" dirty="0">
                <a:solidFill>
                  <a:schemeClr val="accent3"/>
                </a:solidFill>
                <a:latin typeface="Aptos Mono" panose="020B0009020202020204" pitchFamily="49" charset="0"/>
              </a:rPr>
              <a:t>[1:]</a:t>
            </a:r>
            <a:endParaRPr lang="zh-CN" altLang="en-US" sz="2400" dirty="0">
              <a:solidFill>
                <a:schemeClr val="accent3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8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B8691-B350-D440-F16C-E4FAF5E4F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DD39-6469-67C7-7DC9-FDC4DC37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8ABA-51BB-FE14-E580-DA6E9D21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6795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one of 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/>
              <a:t> or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/>
              <a:t> is empty, the result is another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Otherwise, compare 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>
                <a:latin typeface="Aptos Mono" panose="020B0009020202020204" pitchFamily="49" charset="0"/>
              </a:rPr>
              <a:t>[0]</a:t>
            </a:r>
            <a:r>
              <a:rPr lang="en-US" dirty="0"/>
              <a:t> with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>
                <a:latin typeface="Aptos Mono" panose="020B0009020202020204" pitchFamily="49" charset="0"/>
              </a:rPr>
              <a:t>[0]</a:t>
            </a:r>
            <a:r>
              <a:rPr lang="en-US" dirty="0"/>
              <a:t>, the smaller element is the first element of </a:t>
            </a:r>
            <a:r>
              <a:rPr lang="en-US" dirty="0">
                <a:latin typeface="Aptos Mono" panose="020B0009020202020204" pitchFamily="49" charset="0"/>
              </a:rPr>
              <a:t>sorted(</a:t>
            </a:r>
            <a:r>
              <a:rPr lang="en-US" dirty="0" err="1">
                <a:latin typeface="Aptos Mono" panose="020B0009020202020204" pitchFamily="49" charset="0"/>
              </a:rPr>
              <a:t>xs</a:t>
            </a:r>
            <a:r>
              <a:rPr lang="en-US" dirty="0">
                <a:latin typeface="Aptos Mono" panose="020B0009020202020204" pitchFamily="49" charset="0"/>
              </a:rPr>
              <a:t> + </a:t>
            </a:r>
            <a:r>
              <a:rPr lang="en-US" dirty="0" err="1">
                <a:latin typeface="Aptos Mono" panose="020B0009020202020204" pitchFamily="49" charset="0"/>
              </a:rPr>
              <a:t>ys</a:t>
            </a:r>
            <a:r>
              <a:rPr lang="en-US" dirty="0">
                <a:latin typeface="Aptos Mono" panose="020B0009020202020204" pitchFamily="49" charset="0"/>
              </a:rPr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Recursively merge the remaining elements.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2BF7FC-892C-906E-1FE6-2B840427C563}"/>
              </a:ext>
            </a:extLst>
          </p:cNvPr>
          <p:cNvSpPr/>
          <p:nvPr/>
        </p:nvSpPr>
        <p:spPr>
          <a:xfrm>
            <a:off x="2466366" y="618006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23" name="文本框 17">
            <a:extLst>
              <a:ext uri="{FF2B5EF4-FFF2-40B4-BE49-F238E27FC236}">
                <a16:creationId xmlns:a16="http://schemas.microsoft.com/office/drawing/2014/main" id="{84F681A9-F76A-D3C0-4D7B-F9FA7E252B09}"/>
              </a:ext>
            </a:extLst>
          </p:cNvPr>
          <p:cNvSpPr txBox="1"/>
          <p:nvPr/>
        </p:nvSpPr>
        <p:spPr>
          <a:xfrm>
            <a:off x="3118293" y="619439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zh-CN" altLang="en-US" sz="2400" dirty="0"/>
          </a:p>
        </p:txBody>
      </p:sp>
      <p:sp>
        <p:nvSpPr>
          <p:cNvPr id="6" name="文本框 27">
            <a:extLst>
              <a:ext uri="{FF2B5EF4-FFF2-40B4-BE49-F238E27FC236}">
                <a16:creationId xmlns:a16="http://schemas.microsoft.com/office/drawing/2014/main" id="{D0C524A4-4934-AE7F-38A0-E386F57A406F}"/>
              </a:ext>
            </a:extLst>
          </p:cNvPr>
          <p:cNvSpPr txBox="1"/>
          <p:nvPr/>
        </p:nvSpPr>
        <p:spPr>
          <a:xfrm>
            <a:off x="2331648" y="5659473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ptos Mono" panose="020B0009020202020204" pitchFamily="49" charset="0"/>
              </a:rPr>
              <a:t>result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10D37-361B-4244-993E-63DE344C1449}"/>
              </a:ext>
            </a:extLst>
          </p:cNvPr>
          <p:cNvSpPr/>
          <p:nvPr/>
        </p:nvSpPr>
        <p:spPr>
          <a:xfrm>
            <a:off x="3982298" y="6196698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12A26-CB05-8D39-9DA6-23E557B9702D}"/>
              </a:ext>
            </a:extLst>
          </p:cNvPr>
          <p:cNvSpPr/>
          <p:nvPr/>
        </p:nvSpPr>
        <p:spPr>
          <a:xfrm>
            <a:off x="4406841" y="6196698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040FB3-388D-EE91-B176-27818B40E2DC}"/>
              </a:ext>
            </a:extLst>
          </p:cNvPr>
          <p:cNvSpPr/>
          <p:nvPr/>
        </p:nvSpPr>
        <p:spPr>
          <a:xfrm>
            <a:off x="4831384" y="6196698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F04D11-7C8C-9FF2-13CF-FF2D26273D1F}"/>
              </a:ext>
            </a:extLst>
          </p:cNvPr>
          <p:cNvSpPr/>
          <p:nvPr/>
        </p:nvSpPr>
        <p:spPr>
          <a:xfrm>
            <a:off x="5255453" y="619677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7ED5D-47F8-A1B1-FCAC-94C6FAE1CDED}"/>
              </a:ext>
            </a:extLst>
          </p:cNvPr>
          <p:cNvSpPr/>
          <p:nvPr/>
        </p:nvSpPr>
        <p:spPr>
          <a:xfrm>
            <a:off x="5679522" y="619677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F58314E-5F3D-25EB-1CC1-22F69888204F}"/>
              </a:ext>
            </a:extLst>
          </p:cNvPr>
          <p:cNvSpPr/>
          <p:nvPr/>
        </p:nvSpPr>
        <p:spPr>
          <a:xfrm>
            <a:off x="5581443" y="5435808"/>
            <a:ext cx="424069" cy="670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7B573-0772-B067-AA85-364C542AD186}"/>
              </a:ext>
            </a:extLst>
          </p:cNvPr>
          <p:cNvSpPr txBox="1"/>
          <p:nvPr/>
        </p:nvSpPr>
        <p:spPr>
          <a:xfrm>
            <a:off x="6005512" y="5464714"/>
            <a:ext cx="8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</a:t>
            </a:r>
            <a:endParaRPr lang="zh-CN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B4A5D-35DD-7886-8A29-17A3891DD146}"/>
              </a:ext>
            </a:extLst>
          </p:cNvPr>
          <p:cNvSpPr/>
          <p:nvPr/>
        </p:nvSpPr>
        <p:spPr>
          <a:xfrm>
            <a:off x="3982298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73BD46-E23D-9D28-CC9C-2532B0C2BF56}"/>
              </a:ext>
            </a:extLst>
          </p:cNvPr>
          <p:cNvSpPr/>
          <p:nvPr/>
        </p:nvSpPr>
        <p:spPr>
          <a:xfrm>
            <a:off x="4406841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5B2DD3-298F-5956-E29C-BF07BE9FC659}"/>
              </a:ext>
            </a:extLst>
          </p:cNvPr>
          <p:cNvSpPr/>
          <p:nvPr/>
        </p:nvSpPr>
        <p:spPr>
          <a:xfrm>
            <a:off x="4831384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4C24096-0259-B0A9-D298-1FC5D2C71225}"/>
              </a:ext>
            </a:extLst>
          </p:cNvPr>
          <p:cNvSpPr txBox="1"/>
          <p:nvPr/>
        </p:nvSpPr>
        <p:spPr>
          <a:xfrm>
            <a:off x="4342196" y="432891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Aptos Mono" panose="020B0009020202020204" pitchFamily="49" charset="0"/>
              </a:rPr>
              <a:t>xs</a:t>
            </a:r>
            <a:endParaRPr lang="zh-CN" altLang="en-US" sz="2400" dirty="0">
              <a:latin typeface="Aptos Mono" panose="020B000902020202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B19691-E7CC-25E8-FF8B-FE25B6B52E68}"/>
              </a:ext>
            </a:extLst>
          </p:cNvPr>
          <p:cNvSpPr/>
          <p:nvPr/>
        </p:nvSpPr>
        <p:spPr>
          <a:xfrm>
            <a:off x="6798900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3C4EB0-5CD2-07FD-58EE-AB3B15375243}"/>
              </a:ext>
            </a:extLst>
          </p:cNvPr>
          <p:cNvSpPr/>
          <p:nvPr/>
        </p:nvSpPr>
        <p:spPr>
          <a:xfrm>
            <a:off x="7223443" y="4800331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32" name="文本框 28">
            <a:extLst>
              <a:ext uri="{FF2B5EF4-FFF2-40B4-BE49-F238E27FC236}">
                <a16:creationId xmlns:a16="http://schemas.microsoft.com/office/drawing/2014/main" id="{CD7739EB-7183-C4B3-D884-0C2C8CCAEF12}"/>
              </a:ext>
            </a:extLst>
          </p:cNvPr>
          <p:cNvSpPr txBox="1"/>
          <p:nvPr/>
        </p:nvSpPr>
        <p:spPr>
          <a:xfrm>
            <a:off x="6734255" y="4325851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chemeClr val="accent3"/>
                </a:solidFill>
                <a:latin typeface="Aptos Mono" panose="020B0009020202020204" pitchFamily="49" charset="0"/>
              </a:rPr>
              <a:t>ys</a:t>
            </a:r>
            <a:r>
              <a:rPr lang="en-US" altLang="zh-CN" sz="2400" dirty="0">
                <a:solidFill>
                  <a:schemeClr val="accent3"/>
                </a:solidFill>
                <a:latin typeface="Aptos Mono" panose="020B0009020202020204" pitchFamily="49" charset="0"/>
              </a:rPr>
              <a:t>[1:]</a:t>
            </a:r>
            <a:endParaRPr lang="zh-CN" altLang="en-US" sz="2400" dirty="0">
              <a:solidFill>
                <a:schemeClr val="accent3"/>
              </a:solidFill>
              <a:latin typeface="Aptos Mono" panose="020B0009020202020204" pitchFamily="49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0A2B2A5-D1D1-DA8C-F0B1-C419B2A08036}"/>
              </a:ext>
            </a:extLst>
          </p:cNvPr>
          <p:cNvSpPr/>
          <p:nvPr/>
        </p:nvSpPr>
        <p:spPr>
          <a:xfrm>
            <a:off x="3648617" y="4301592"/>
            <a:ext cx="4428584" cy="245639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872B64-06AC-ABFB-77E3-FCB1A56B6E2A}"/>
              </a:ext>
            </a:extLst>
          </p:cNvPr>
          <p:cNvSpPr txBox="1"/>
          <p:nvPr/>
        </p:nvSpPr>
        <p:spPr>
          <a:xfrm>
            <a:off x="8077201" y="4116933"/>
            <a:ext cx="20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subproblem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8197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1FCB-BEE4-B898-F115-5DF1A182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Answer</a:t>
            </a:r>
          </a:p>
        </p:txBody>
      </p:sp>
      <p:pic>
        <p:nvPicPr>
          <p:cNvPr id="11" name="Picture 10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A9B4E5DB-91D7-84F7-4CB7-693761E6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089650"/>
            <a:ext cx="9677400" cy="38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FAB23B-D296-D60D-E3D0-1BA99EBD7D93}"/>
              </a:ext>
            </a:extLst>
          </p:cNvPr>
          <p:cNvSpPr txBox="1"/>
          <p:nvPr/>
        </p:nvSpPr>
        <p:spPr>
          <a:xfrm>
            <a:off x="2867666" y="19621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9375B-6BB2-6344-9A15-12101FC6D839}"/>
              </a:ext>
            </a:extLst>
          </p:cNvPr>
          <p:cNvSpPr txBox="1"/>
          <p:nvPr/>
        </p:nvSpPr>
        <p:spPr>
          <a:xfrm>
            <a:off x="3211690" y="29179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CC832-8A33-FEBD-E3C2-233A999E8F5E}"/>
              </a:ext>
            </a:extLst>
          </p:cNvPr>
          <p:cNvSpPr txBox="1"/>
          <p:nvPr/>
        </p:nvSpPr>
        <p:spPr>
          <a:xfrm>
            <a:off x="4084137" y="43802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1D222-1EA6-B34D-A39A-1ECAB072702A}"/>
              </a:ext>
            </a:extLst>
          </p:cNvPr>
          <p:cNvSpPr txBox="1"/>
          <p:nvPr/>
        </p:nvSpPr>
        <p:spPr>
          <a:xfrm>
            <a:off x="2938568" y="38737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 &lt;= 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BCF2B-FFF1-CBE7-1C58-5BDF5A291079}"/>
              </a:ext>
            </a:extLst>
          </p:cNvPr>
          <p:cNvSpPr txBox="1"/>
          <p:nvPr/>
        </p:nvSpPr>
        <p:spPr>
          <a:xfrm>
            <a:off x="4084137" y="53338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0501B2-E4DF-4E99-C569-DECE05E62726}"/>
              </a:ext>
            </a:extLst>
          </p:cNvPr>
          <p:cNvSpPr txBox="1"/>
          <p:nvPr/>
        </p:nvSpPr>
        <p:spPr>
          <a:xfrm>
            <a:off x="6602862" y="195812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(1 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20F63-12FC-3712-E774-873964F85F9F}"/>
              </a:ext>
            </a:extLst>
          </p:cNvPr>
          <p:cNvSpPr txBox="1"/>
          <p:nvPr/>
        </p:nvSpPr>
        <p:spPr>
          <a:xfrm>
            <a:off x="6602862" y="299195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(1 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2AB43-74D0-DA88-AB5A-C675C4666868}"/>
              </a:ext>
            </a:extLst>
          </p:cNvPr>
          <p:cNvSpPr txBox="1"/>
          <p:nvPr/>
        </p:nvSpPr>
        <p:spPr>
          <a:xfrm>
            <a:off x="6602862" y="3806577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(1 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7EF04A-8E07-ADD8-6E22-C166C1AD5A5C}"/>
              </a:ext>
            </a:extLst>
          </p:cNvPr>
          <p:cNvSpPr txBox="1"/>
          <p:nvPr/>
        </p:nvSpPr>
        <p:spPr>
          <a:xfrm>
            <a:off x="10449566" y="4380268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(2 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C4185-EBED-D271-0C7D-4BD9C34482A5}"/>
              </a:ext>
            </a:extLst>
          </p:cNvPr>
          <p:cNvSpPr txBox="1"/>
          <p:nvPr/>
        </p:nvSpPr>
        <p:spPr>
          <a:xfrm>
            <a:off x="10449566" y="5333819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4">
                    <a:lumMod val="50000"/>
                  </a:schemeClr>
                </a:solidFill>
              </a:rPr>
              <a:t>(2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1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  <p:bldP spid="6" grpId="0"/>
      <p:bldP spid="7" grpId="0"/>
      <p:bldP spid="9" grpId="0"/>
      <p:bldP spid="10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47E6-A873-ADF9-34E6-BEC4BD72B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0395-44D5-478B-B775-0F686DA6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Answer</a:t>
            </a:r>
          </a:p>
        </p:txBody>
      </p:sp>
      <p:pic>
        <p:nvPicPr>
          <p:cNvPr id="11" name="Picture 10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538B6182-8534-125D-F1BF-A10FD4F3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089650"/>
            <a:ext cx="9677400" cy="38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C1A831-BDD1-82EF-D29B-9A57C32040AC}"/>
              </a:ext>
            </a:extLst>
          </p:cNvPr>
          <p:cNvSpPr txBox="1"/>
          <p:nvPr/>
        </p:nvSpPr>
        <p:spPr>
          <a:xfrm>
            <a:off x="2867666" y="19621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Aptos Mono"/>
              </a:rPr>
              <a:t>not 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xs</a:t>
            </a:r>
            <a:endParaRPr lang="en-US" sz="2800" dirty="0">
              <a:solidFill>
                <a:schemeClr val="accent2"/>
              </a:solidFill>
              <a:latin typeface="Aptos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EA44A-1FA5-C97F-8EA2-8E1834CDF488}"/>
              </a:ext>
            </a:extLst>
          </p:cNvPr>
          <p:cNvSpPr txBox="1"/>
          <p:nvPr/>
        </p:nvSpPr>
        <p:spPr>
          <a:xfrm>
            <a:off x="3170594" y="29179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len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) ==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5A2F2-69E6-1DC1-7243-729511D8C355}"/>
              </a:ext>
            </a:extLst>
          </p:cNvPr>
          <p:cNvSpPr txBox="1"/>
          <p:nvPr/>
        </p:nvSpPr>
        <p:spPr>
          <a:xfrm>
            <a:off x="4084137" y="43802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B1D2-8FC5-F6E6-548E-78248FA6377F}"/>
              </a:ext>
            </a:extLst>
          </p:cNvPr>
          <p:cNvSpPr txBox="1"/>
          <p:nvPr/>
        </p:nvSpPr>
        <p:spPr>
          <a:xfrm>
            <a:off x="2938568" y="38737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 &lt;= 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2349B-0860-A2D9-BB48-A321A8E094FD}"/>
              </a:ext>
            </a:extLst>
          </p:cNvPr>
          <p:cNvSpPr txBox="1"/>
          <p:nvPr/>
        </p:nvSpPr>
        <p:spPr>
          <a:xfrm>
            <a:off x="4084137" y="53338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155829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24977-923E-1522-55FC-5BD3033B9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7C2A-95DA-A06D-27ED-220807B0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Answer</a:t>
            </a:r>
          </a:p>
        </p:txBody>
      </p:sp>
      <p:pic>
        <p:nvPicPr>
          <p:cNvPr id="11" name="Picture 10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2ACF3CA0-BD43-5E97-B382-CE4CD9EDD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089650"/>
            <a:ext cx="9677400" cy="38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089331-D528-5AD3-AD3A-FD1F6236B988}"/>
              </a:ext>
            </a:extLst>
          </p:cNvPr>
          <p:cNvSpPr txBox="1"/>
          <p:nvPr/>
        </p:nvSpPr>
        <p:spPr>
          <a:xfrm>
            <a:off x="2867666" y="19621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C801AA-6798-00D6-973E-E815BB53420B}"/>
              </a:ext>
            </a:extLst>
          </p:cNvPr>
          <p:cNvSpPr txBox="1"/>
          <p:nvPr/>
        </p:nvSpPr>
        <p:spPr>
          <a:xfrm>
            <a:off x="3211690" y="29179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591A61-8E32-636E-5BEF-93B8DF8D89C0}"/>
              </a:ext>
            </a:extLst>
          </p:cNvPr>
          <p:cNvSpPr txBox="1"/>
          <p:nvPr/>
        </p:nvSpPr>
        <p:spPr>
          <a:xfrm>
            <a:off x="4084137" y="43802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4D2D3-0BC5-ECE7-DA38-A872CF0CE9E2}"/>
              </a:ext>
            </a:extLst>
          </p:cNvPr>
          <p:cNvSpPr txBox="1"/>
          <p:nvPr/>
        </p:nvSpPr>
        <p:spPr>
          <a:xfrm>
            <a:off x="2938568" y="38737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 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&lt;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D4896-7158-7E64-CEDB-DF078B7EE088}"/>
              </a:ext>
            </a:extLst>
          </p:cNvPr>
          <p:cNvSpPr txBox="1"/>
          <p:nvPr/>
        </p:nvSpPr>
        <p:spPr>
          <a:xfrm>
            <a:off x="4084137" y="53338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3348359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AF53-DD49-5ED5-5290-2E27E9988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336C-2AF6-6FDA-0DBB-49A90267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Answer</a:t>
            </a:r>
          </a:p>
        </p:txBody>
      </p:sp>
      <p:pic>
        <p:nvPicPr>
          <p:cNvPr id="11" name="Picture 10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CCD05E61-4F8E-E521-11FE-FB3F6F710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089650"/>
            <a:ext cx="9677400" cy="38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9963E-E000-8491-B2BA-805C9B304B61}"/>
              </a:ext>
            </a:extLst>
          </p:cNvPr>
          <p:cNvSpPr txBox="1"/>
          <p:nvPr/>
        </p:nvSpPr>
        <p:spPr>
          <a:xfrm>
            <a:off x="2867666" y="19621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E1146-53A9-5CC0-ECAB-ECB8A36483F0}"/>
              </a:ext>
            </a:extLst>
          </p:cNvPr>
          <p:cNvSpPr txBox="1"/>
          <p:nvPr/>
        </p:nvSpPr>
        <p:spPr>
          <a:xfrm>
            <a:off x="3211690" y="29179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577D06-41EC-6EDF-763E-92F686FF18AA}"/>
              </a:ext>
            </a:extLst>
          </p:cNvPr>
          <p:cNvSpPr txBox="1"/>
          <p:nvPr/>
        </p:nvSpPr>
        <p:spPr>
          <a:xfrm>
            <a:off x="3863245" y="4380268"/>
            <a:ext cx="64417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[:-1],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) + 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[-1]]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8227F-DBE7-E852-8C69-4189414C089D}"/>
              </a:ext>
            </a:extLst>
          </p:cNvPr>
          <p:cNvSpPr txBox="1"/>
          <p:nvPr/>
        </p:nvSpPr>
        <p:spPr>
          <a:xfrm>
            <a:off x="2835666" y="3904555"/>
            <a:ext cx="361821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-1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] &gt; 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-1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AE32B-856A-309E-8EE9-9EA9CBD38C7F}"/>
              </a:ext>
            </a:extLst>
          </p:cNvPr>
          <p:cNvSpPr txBox="1"/>
          <p:nvPr/>
        </p:nvSpPr>
        <p:spPr>
          <a:xfrm>
            <a:off x="3863244" y="5340349"/>
            <a:ext cx="64417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3"/>
                </a:solidFill>
                <a:latin typeface="Aptos Mono"/>
              </a:rPr>
              <a:t>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altLang="zh-CN" sz="2800" dirty="0">
                <a:solidFill>
                  <a:schemeClr val="accent3"/>
                </a:solidFill>
                <a:latin typeface="Aptos Mono"/>
              </a:rPr>
              <a:t>[:-1]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) + [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[-1]]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134473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3394-7AE6-9DF9-FAEB-2D6A9C3F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C2FF-2E3A-6721-5356-0F274291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</a:t>
            </a:r>
            <a:r>
              <a:rPr lang="en-US" dirty="0">
                <a:latin typeface="Aptos Mono"/>
              </a:rPr>
              <a:t>merge</a:t>
            </a:r>
            <a:r>
              <a:rPr lang="en-US" dirty="0">
                <a:latin typeface="Aptos"/>
              </a:rPr>
              <a:t>. </a:t>
            </a:r>
            <a:r>
              <a:rPr lang="en-US" dirty="0">
                <a:latin typeface="Aptos Mono"/>
              </a:rPr>
              <a:t>merge</a:t>
            </a:r>
            <a:r>
              <a:rPr lang="en-US" dirty="0">
                <a:latin typeface="Aptos"/>
              </a:rPr>
              <a:t> takes two </a:t>
            </a:r>
            <a:r>
              <a:rPr lang="en-US" dirty="0">
                <a:solidFill>
                  <a:schemeClr val="accent3"/>
                </a:solidFill>
                <a:latin typeface="Aptos"/>
              </a:rPr>
              <a:t>sorted</a:t>
            </a:r>
            <a:r>
              <a:rPr lang="en-US" dirty="0">
                <a:latin typeface="Aptos"/>
              </a:rPr>
              <a:t> lists </a:t>
            </a:r>
            <a:r>
              <a:rPr lang="en-US" dirty="0" err="1">
                <a:latin typeface="Aptos Mono"/>
              </a:rPr>
              <a:t>xs</a:t>
            </a:r>
            <a:r>
              <a:rPr lang="en-US" dirty="0">
                <a:latin typeface="Aptos"/>
              </a:rPr>
              <a:t> and </a:t>
            </a:r>
            <a:r>
              <a:rPr lang="en-US" dirty="0" err="1">
                <a:latin typeface="Aptos Mono"/>
              </a:rPr>
              <a:t>ys</a:t>
            </a:r>
            <a:r>
              <a:rPr lang="en-US" dirty="0">
                <a:latin typeface="Aptos"/>
              </a:rPr>
              <a:t> and return </a:t>
            </a:r>
            <a:r>
              <a:rPr lang="en-US" dirty="0">
                <a:latin typeface="Aptos Mono"/>
              </a:rPr>
              <a:t>sorted(</a:t>
            </a:r>
            <a:r>
              <a:rPr lang="en-US" dirty="0" err="1">
                <a:latin typeface="Aptos Mono"/>
              </a:rPr>
              <a:t>xs</a:t>
            </a:r>
            <a:r>
              <a:rPr lang="en-US" dirty="0">
                <a:latin typeface="Aptos Mono"/>
              </a:rPr>
              <a:t> + </a:t>
            </a:r>
            <a:r>
              <a:rPr lang="en-US" dirty="0" err="1">
                <a:latin typeface="Aptos Mono"/>
              </a:rPr>
              <a:t>ys</a:t>
            </a:r>
            <a:r>
              <a:rPr lang="en-US" dirty="0">
                <a:latin typeface="Aptos Mono"/>
              </a:rPr>
              <a:t>)</a:t>
            </a:r>
            <a:r>
              <a:rPr lang="en-US" dirty="0">
                <a:latin typeface="Apto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57CD0-0A64-18A7-24FA-66A8BAB59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387" y="2901418"/>
            <a:ext cx="9801225" cy="34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02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0578-7B83-CE4F-ABBE-E1EFEADFD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652D-A106-8A95-1046-844C050E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- Answer</a:t>
            </a:r>
          </a:p>
        </p:txBody>
      </p:sp>
      <p:pic>
        <p:nvPicPr>
          <p:cNvPr id="11" name="Picture 10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B8288164-168F-1EC2-188D-C69E04E0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089650"/>
            <a:ext cx="9677400" cy="38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73E0C2-FA5C-BCBC-D70C-EA2B8BE5B9B1}"/>
              </a:ext>
            </a:extLst>
          </p:cNvPr>
          <p:cNvSpPr txBox="1"/>
          <p:nvPr/>
        </p:nvSpPr>
        <p:spPr>
          <a:xfrm>
            <a:off x="2867666" y="19621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66695-B490-FF08-3733-FE619667A093}"/>
              </a:ext>
            </a:extLst>
          </p:cNvPr>
          <p:cNvSpPr txBox="1"/>
          <p:nvPr/>
        </p:nvSpPr>
        <p:spPr>
          <a:xfrm>
            <a:off x="3211690" y="29179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932FA-6153-AD59-C042-F34B842F4F96}"/>
              </a:ext>
            </a:extLst>
          </p:cNvPr>
          <p:cNvSpPr txBox="1"/>
          <p:nvPr/>
        </p:nvSpPr>
        <p:spPr>
          <a:xfrm>
            <a:off x="4084137" y="43802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>
                <a:solidFill>
                  <a:schemeClr val="accent2"/>
                </a:solidFill>
                <a:latin typeface="Aptos Mono"/>
              </a:rPr>
              <a:t>:1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3C8C7-F4D1-1816-C180-5389C8C4CCC0}"/>
              </a:ext>
            </a:extLst>
          </p:cNvPr>
          <p:cNvSpPr txBox="1"/>
          <p:nvPr/>
        </p:nvSpPr>
        <p:spPr>
          <a:xfrm>
            <a:off x="2938568" y="38737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 &lt;= 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B0CA7-6DF8-1EA0-3DF8-8EB615195CAD}"/>
              </a:ext>
            </a:extLst>
          </p:cNvPr>
          <p:cNvSpPr txBox="1"/>
          <p:nvPr/>
        </p:nvSpPr>
        <p:spPr>
          <a:xfrm>
            <a:off x="4084137" y="53338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fr-FR" sz="2800" dirty="0">
                <a:solidFill>
                  <a:schemeClr val="accent2"/>
                </a:solidFill>
                <a:latin typeface="Aptos Mono"/>
              </a:rPr>
              <a:t>:1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] + merge(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, </a:t>
            </a:r>
            <a:r>
              <a:rPr lang="fr-FR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3"/>
                </a:solidFill>
                <a:latin typeface="Aptos Mono"/>
              </a:rPr>
              <a:t>[1:])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194135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FC9583-77BA-157F-3546-C9333ECF2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6072-DBBE-534D-C3F9-42872B31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– Common Mistakes</a:t>
            </a:r>
            <a:endParaRPr lang="zh-CN" altLang="en-US" dirty="0"/>
          </a:p>
        </p:txBody>
      </p:sp>
      <p:pic>
        <p:nvPicPr>
          <p:cNvPr id="4" name="Picture 3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28C3437E-3A55-9164-BA57-DA4300E7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1" y="2673350"/>
            <a:ext cx="9677400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2B15E-4D14-3822-3B85-A9C9ADD76E5C}"/>
              </a:ext>
            </a:extLst>
          </p:cNvPr>
          <p:cNvSpPr txBox="1"/>
          <p:nvPr/>
        </p:nvSpPr>
        <p:spPr>
          <a:xfrm>
            <a:off x="2909499" y="2545895"/>
            <a:ext cx="30872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err="1">
                <a:latin typeface="Aptos Mono"/>
              </a:rPr>
              <a:t>xs</a:t>
            </a:r>
            <a:r>
              <a:rPr lang="en-US" altLang="zh-CN" sz="2800" dirty="0">
                <a:latin typeface="Aptos Mono"/>
              </a:rPr>
              <a:t> == [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866E1-1333-D8DF-1E8E-C7EB54B6CCE5}"/>
              </a:ext>
            </a:extLst>
          </p:cNvPr>
          <p:cNvSpPr txBox="1"/>
          <p:nvPr/>
        </p:nvSpPr>
        <p:spPr>
          <a:xfrm>
            <a:off x="3213483" y="3499446"/>
            <a:ext cx="31353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err="1">
                <a:latin typeface="Aptos Mono"/>
              </a:rPr>
              <a:t>ys</a:t>
            </a:r>
            <a:r>
              <a:rPr lang="en-US" altLang="zh-CN" sz="2800" dirty="0">
                <a:latin typeface="Aptos Mono"/>
              </a:rPr>
              <a:t> == 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365B6-1F49-9A37-1602-284669A8BD8E}"/>
              </a:ext>
            </a:extLst>
          </p:cNvPr>
          <p:cNvSpPr txBox="1"/>
          <p:nvPr/>
        </p:nvSpPr>
        <p:spPr>
          <a:xfrm>
            <a:off x="4359052" y="49639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Aptos Mono"/>
              </a:rPr>
              <a:t>[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[0]] + merge(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[1:], 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)</a:t>
            </a:r>
            <a:endParaRPr lang="en-US" sz="2800" dirty="0">
              <a:latin typeface="Apto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709B7-4FB8-A155-C0FA-60DB4D35BC7E}"/>
              </a:ext>
            </a:extLst>
          </p:cNvPr>
          <p:cNvSpPr txBox="1"/>
          <p:nvPr/>
        </p:nvSpPr>
        <p:spPr>
          <a:xfrm>
            <a:off x="3213483" y="44574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Aptos Mono"/>
              </a:rPr>
              <a:t>xs</a:t>
            </a:r>
            <a:r>
              <a:rPr lang="en-US" sz="2800" dirty="0">
                <a:latin typeface="Aptos Mono"/>
              </a:rPr>
              <a:t>[0] &lt;= </a:t>
            </a:r>
            <a:r>
              <a:rPr lang="en-US" sz="2800" dirty="0" err="1">
                <a:latin typeface="Aptos Mono"/>
              </a:rPr>
              <a:t>ys</a:t>
            </a:r>
            <a:r>
              <a:rPr lang="en-US" sz="2800" dirty="0">
                <a:latin typeface="Aptos Mono"/>
              </a:rPr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E8356-E74D-295D-B8D5-BE1A938ED17C}"/>
              </a:ext>
            </a:extLst>
          </p:cNvPr>
          <p:cNvSpPr txBox="1"/>
          <p:nvPr/>
        </p:nvSpPr>
        <p:spPr>
          <a:xfrm>
            <a:off x="4359052" y="59175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Aptos Mono"/>
              </a:rPr>
              <a:t>[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[0]] + merge(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, 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[1:])</a:t>
            </a:r>
            <a:endParaRPr lang="en-US" sz="2800" dirty="0">
              <a:latin typeface="Aptos Mono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1B5716-8808-1997-750E-128805AE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REASON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01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EF57-71B4-86B7-4E1A-6669F6A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– Common Mistakes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B85B-35EE-277C-9548-C521CEF7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Missing base case: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>
                <a:latin typeface="Aptos Mono" panose="020B0009020202020204" pitchFamily="49" charset="0"/>
              </a:rPr>
              <a:t> == [ ] and </a:t>
            </a:r>
            <a:r>
              <a:rPr lang="en-US" altLang="zh-CN" dirty="0" err="1">
                <a:latin typeface="Aptos Mono" panose="020B0009020202020204" pitchFamily="49" charset="0"/>
              </a:rPr>
              <a:t>ys</a:t>
            </a:r>
            <a:r>
              <a:rPr lang="en-US" altLang="zh-CN" dirty="0">
                <a:latin typeface="Aptos Mono" panose="020B0009020202020204" pitchFamily="49" charset="0"/>
              </a:rPr>
              <a:t> == [ ]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  <p:pic>
        <p:nvPicPr>
          <p:cNvPr id="4" name="Picture 3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243BC716-48ED-49BD-9BB1-1E6A30F99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1" y="2673350"/>
            <a:ext cx="9677400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82780-21BE-D4CC-B1BB-4A1AAC466C8E}"/>
              </a:ext>
            </a:extLst>
          </p:cNvPr>
          <p:cNvSpPr txBox="1"/>
          <p:nvPr/>
        </p:nvSpPr>
        <p:spPr>
          <a:xfrm>
            <a:off x="2909499" y="2545895"/>
            <a:ext cx="30872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not </a:t>
            </a:r>
            <a:r>
              <a:rPr lang="en-US" sz="2800" dirty="0" err="1">
                <a:latin typeface="Aptos Mono"/>
              </a:rPr>
              <a:t>xs</a:t>
            </a:r>
            <a:r>
              <a:rPr lang="en-US" sz="2800" dirty="0">
                <a:latin typeface="Aptos Mono"/>
              </a:rPr>
              <a:t> and </a:t>
            </a:r>
            <a:r>
              <a:rPr lang="en-US" sz="2800" dirty="0" err="1">
                <a:latin typeface="Aptos Mono"/>
              </a:rPr>
              <a:t>ys</a:t>
            </a:r>
            <a:endParaRPr lang="en-US" sz="2800" dirty="0">
              <a:latin typeface="Apto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C1D4C-4FF3-D92F-5112-388F9B2FD4BE}"/>
              </a:ext>
            </a:extLst>
          </p:cNvPr>
          <p:cNvSpPr txBox="1"/>
          <p:nvPr/>
        </p:nvSpPr>
        <p:spPr>
          <a:xfrm>
            <a:off x="3213483" y="3499446"/>
            <a:ext cx="31353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not </a:t>
            </a:r>
            <a:r>
              <a:rPr lang="en-US" sz="2800" dirty="0" err="1">
                <a:latin typeface="Aptos Mono"/>
              </a:rPr>
              <a:t>ys</a:t>
            </a:r>
            <a:r>
              <a:rPr lang="en-US" sz="2800" dirty="0">
                <a:latin typeface="Aptos Mono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Aptos Mono"/>
              </a:rPr>
              <a:t>and </a:t>
            </a:r>
            <a:r>
              <a:rPr lang="en-US" sz="2800" dirty="0" err="1">
                <a:solidFill>
                  <a:srgbClr val="FF0000"/>
                </a:solidFill>
                <a:latin typeface="Aptos Mono"/>
              </a:rPr>
              <a:t>xs</a:t>
            </a:r>
            <a:endParaRPr lang="en-US" sz="2800" dirty="0">
              <a:solidFill>
                <a:srgbClr val="FF0000"/>
              </a:solidFill>
              <a:latin typeface="Apto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13983-DA72-FACC-62EB-26D206112D7E}"/>
              </a:ext>
            </a:extLst>
          </p:cNvPr>
          <p:cNvSpPr txBox="1"/>
          <p:nvPr/>
        </p:nvSpPr>
        <p:spPr>
          <a:xfrm>
            <a:off x="4359052" y="49639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Aptos Mono"/>
              </a:rPr>
              <a:t>[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[0]] + merge(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[1:], 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)</a:t>
            </a:r>
            <a:endParaRPr lang="en-US" sz="2800" dirty="0">
              <a:latin typeface="Apto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8063E-2D77-3239-CEFD-9424DBAC8721}"/>
              </a:ext>
            </a:extLst>
          </p:cNvPr>
          <p:cNvSpPr txBox="1"/>
          <p:nvPr/>
        </p:nvSpPr>
        <p:spPr>
          <a:xfrm>
            <a:off x="3213483" y="44574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Aptos Mono"/>
              </a:rPr>
              <a:t>xs</a:t>
            </a:r>
            <a:r>
              <a:rPr lang="en-US" sz="2800" dirty="0">
                <a:latin typeface="Aptos Mono"/>
              </a:rPr>
              <a:t>[0] &lt;= </a:t>
            </a:r>
            <a:r>
              <a:rPr lang="en-US" sz="2800" dirty="0" err="1">
                <a:latin typeface="Aptos Mono"/>
              </a:rPr>
              <a:t>ys</a:t>
            </a:r>
            <a:r>
              <a:rPr lang="en-US" sz="2800" dirty="0">
                <a:latin typeface="Aptos Mono"/>
              </a:rPr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F8A99-76DC-36CD-5529-C5F6BE922D81}"/>
              </a:ext>
            </a:extLst>
          </p:cNvPr>
          <p:cNvSpPr txBox="1"/>
          <p:nvPr/>
        </p:nvSpPr>
        <p:spPr>
          <a:xfrm>
            <a:off x="4359052" y="59175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latin typeface="Aptos Mono"/>
              </a:rPr>
              <a:t>[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[0]] + merge(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, 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[1:])</a:t>
            </a:r>
            <a:endParaRPr lang="en-US" sz="2800" dirty="0"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261260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E6DEA-4601-9BB4-5C7E-D709CD90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5192-D504-F872-7EE1-46EE0167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– Common Mistakes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74E6-E2E9-4755-F65D-ABFE29FEB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Missing brackets.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  <p:pic>
        <p:nvPicPr>
          <p:cNvPr id="4" name="Picture 3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53B019DC-1298-FFA4-44B2-45644E18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81" y="2673350"/>
            <a:ext cx="9677400" cy="381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FC1CCF-049C-9CF3-BD0E-A5AB27E2FD1E}"/>
              </a:ext>
            </a:extLst>
          </p:cNvPr>
          <p:cNvSpPr txBox="1"/>
          <p:nvPr/>
        </p:nvSpPr>
        <p:spPr>
          <a:xfrm>
            <a:off x="2909499" y="2545895"/>
            <a:ext cx="30872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err="1">
                <a:latin typeface="Aptos Mono"/>
              </a:rPr>
              <a:t>xs</a:t>
            </a:r>
            <a:r>
              <a:rPr lang="en-US" altLang="zh-CN" sz="2800" dirty="0">
                <a:latin typeface="Aptos Mono"/>
              </a:rPr>
              <a:t> == [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658DF-A2AC-4C8B-8CAB-7E4A520FCB33}"/>
              </a:ext>
            </a:extLst>
          </p:cNvPr>
          <p:cNvSpPr txBox="1"/>
          <p:nvPr/>
        </p:nvSpPr>
        <p:spPr>
          <a:xfrm>
            <a:off x="3213483" y="3499446"/>
            <a:ext cx="31353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err="1">
                <a:latin typeface="Aptos Mono"/>
              </a:rPr>
              <a:t>ys</a:t>
            </a:r>
            <a:r>
              <a:rPr lang="en-US" altLang="zh-CN" sz="2800" dirty="0">
                <a:latin typeface="Aptos Mono"/>
              </a:rPr>
              <a:t> == [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CF715-3B67-E14A-EB99-0ACEE5708C08}"/>
              </a:ext>
            </a:extLst>
          </p:cNvPr>
          <p:cNvSpPr txBox="1"/>
          <p:nvPr/>
        </p:nvSpPr>
        <p:spPr>
          <a:xfrm>
            <a:off x="4359052" y="4963968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  <a:latin typeface="Aptos Mono"/>
              </a:rPr>
              <a:t>xs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[0]</a:t>
            </a:r>
            <a:r>
              <a:rPr lang="fr-FR" sz="2800" dirty="0">
                <a:latin typeface="Aptos Mono"/>
              </a:rPr>
              <a:t> + merge(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[1:], 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)</a:t>
            </a:r>
            <a:endParaRPr lang="en-US" sz="2800" dirty="0">
              <a:latin typeface="Aptos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A483-E3E9-F8C1-4004-E6666F465AB5}"/>
              </a:ext>
            </a:extLst>
          </p:cNvPr>
          <p:cNvSpPr txBox="1"/>
          <p:nvPr/>
        </p:nvSpPr>
        <p:spPr>
          <a:xfrm>
            <a:off x="3213483" y="44574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Aptos Mono"/>
              </a:rPr>
              <a:t>xs</a:t>
            </a:r>
            <a:r>
              <a:rPr lang="en-US" sz="2800" dirty="0">
                <a:latin typeface="Aptos Mono"/>
              </a:rPr>
              <a:t>[0] &lt;= </a:t>
            </a:r>
            <a:r>
              <a:rPr lang="en-US" sz="2800" dirty="0" err="1">
                <a:latin typeface="Aptos Mono"/>
              </a:rPr>
              <a:t>ys</a:t>
            </a:r>
            <a:r>
              <a:rPr lang="en-US" sz="2800" dirty="0">
                <a:latin typeface="Aptos Mono"/>
              </a:rPr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C60AD-1F45-0971-2FF6-0FF042C0DCA6}"/>
              </a:ext>
            </a:extLst>
          </p:cNvPr>
          <p:cNvSpPr txBox="1"/>
          <p:nvPr/>
        </p:nvSpPr>
        <p:spPr>
          <a:xfrm>
            <a:off x="4359052" y="5917519"/>
            <a:ext cx="61393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 err="1">
                <a:solidFill>
                  <a:srgbClr val="FF0000"/>
                </a:solidFill>
                <a:latin typeface="Aptos Mono"/>
              </a:rPr>
              <a:t>ys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[0]</a:t>
            </a:r>
            <a:r>
              <a:rPr lang="fr-FR" sz="2800" dirty="0">
                <a:latin typeface="Aptos Mono"/>
              </a:rPr>
              <a:t> + merge(</a:t>
            </a:r>
            <a:r>
              <a:rPr lang="fr-FR" sz="2800" dirty="0" err="1">
                <a:latin typeface="Aptos Mono"/>
              </a:rPr>
              <a:t>xs</a:t>
            </a:r>
            <a:r>
              <a:rPr lang="fr-FR" sz="2800" dirty="0">
                <a:latin typeface="Aptos Mono"/>
              </a:rPr>
              <a:t>, </a:t>
            </a:r>
            <a:r>
              <a:rPr lang="fr-FR" sz="2800" dirty="0" err="1">
                <a:latin typeface="Aptos Mono"/>
              </a:rPr>
              <a:t>ys</a:t>
            </a:r>
            <a:r>
              <a:rPr lang="fr-FR" sz="2800" dirty="0">
                <a:latin typeface="Aptos Mono"/>
              </a:rPr>
              <a:t>[1:])</a:t>
            </a:r>
            <a:endParaRPr lang="en-US" sz="2800" dirty="0"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2812062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24D3-BDA0-9553-A8B0-F1B699BF2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C39C-FB14-A646-337F-30500AA8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– Common Mistakes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6733-6A72-BE4D-B8BC-B530B7DEB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Wrong subproblem.</a:t>
            </a:r>
            <a:endParaRPr lang="zh-CN" altLang="en-US" dirty="0"/>
          </a:p>
        </p:txBody>
      </p:sp>
      <p:pic>
        <p:nvPicPr>
          <p:cNvPr id="10" name="Picture 9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A19D731B-E749-5AB3-77CC-DF31E077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9" y="2673350"/>
            <a:ext cx="9677400" cy="3819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9332F9-51B3-2CBB-ABBE-8F57808A6EFA}"/>
              </a:ext>
            </a:extLst>
          </p:cNvPr>
          <p:cNvSpPr txBox="1"/>
          <p:nvPr/>
        </p:nvSpPr>
        <p:spPr>
          <a:xfrm>
            <a:off x="2258067" y="2545895"/>
            <a:ext cx="30872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err="1">
                <a:latin typeface="Aptos Mono"/>
              </a:rPr>
              <a:t>xs</a:t>
            </a:r>
            <a:r>
              <a:rPr lang="en-US" altLang="zh-CN" sz="2800" dirty="0">
                <a:latin typeface="Aptos Mono"/>
              </a:rPr>
              <a:t> == [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E7C1B8-2E4A-CC6B-C1E6-D54F39CC8D69}"/>
              </a:ext>
            </a:extLst>
          </p:cNvPr>
          <p:cNvSpPr txBox="1"/>
          <p:nvPr/>
        </p:nvSpPr>
        <p:spPr>
          <a:xfrm>
            <a:off x="2562051" y="3499446"/>
            <a:ext cx="31353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2800" dirty="0" err="1">
                <a:latin typeface="Aptos Mono"/>
              </a:rPr>
              <a:t>ys</a:t>
            </a:r>
            <a:r>
              <a:rPr lang="en-US" altLang="zh-CN" sz="2800" dirty="0">
                <a:latin typeface="Aptos Mono"/>
              </a:rPr>
              <a:t> ==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9B828-60CB-6912-F326-D06CD0341D84}"/>
              </a:ext>
            </a:extLst>
          </p:cNvPr>
          <p:cNvSpPr txBox="1"/>
          <p:nvPr/>
        </p:nvSpPr>
        <p:spPr>
          <a:xfrm>
            <a:off x="3346826" y="4970437"/>
            <a:ext cx="83491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xs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[0], 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ys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xs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ys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[1:])</a:t>
            </a:r>
            <a:endParaRPr lang="en-US" sz="2800" dirty="0">
              <a:solidFill>
                <a:srgbClr val="FF0000"/>
              </a:solidFill>
              <a:latin typeface="Aptos Mon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1AAFDC-A0F3-DEDC-FA67-ECB187CF56BB}"/>
              </a:ext>
            </a:extLst>
          </p:cNvPr>
          <p:cNvSpPr txBox="1"/>
          <p:nvPr/>
        </p:nvSpPr>
        <p:spPr>
          <a:xfrm>
            <a:off x="2562051" y="4457433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Aptos Mono"/>
              </a:rPr>
              <a:t>xs</a:t>
            </a:r>
            <a:r>
              <a:rPr lang="en-US" sz="2800" dirty="0">
                <a:latin typeface="Aptos Mono"/>
              </a:rPr>
              <a:t>[0] &lt;= </a:t>
            </a:r>
            <a:r>
              <a:rPr lang="en-US" sz="2800" dirty="0" err="1">
                <a:latin typeface="Aptos Mono"/>
              </a:rPr>
              <a:t>ys</a:t>
            </a:r>
            <a:r>
              <a:rPr lang="en-US" sz="2800" dirty="0">
                <a:latin typeface="Aptos Mono"/>
              </a:rPr>
              <a:t>[0]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0807C-80F9-85A3-EF96-906F541BE56F}"/>
              </a:ext>
            </a:extLst>
          </p:cNvPr>
          <p:cNvSpPr txBox="1"/>
          <p:nvPr/>
        </p:nvSpPr>
        <p:spPr>
          <a:xfrm>
            <a:off x="3346826" y="5901254"/>
            <a:ext cx="83491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Aptos Mono"/>
              </a:rPr>
              <a:t>[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ys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[0], 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xs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[0]] + merge(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xs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rgbClr val="FF0000"/>
                </a:solidFill>
                <a:latin typeface="Aptos Mono"/>
              </a:rPr>
              <a:t>ys</a:t>
            </a:r>
            <a:r>
              <a:rPr lang="fr-FR" sz="2800" dirty="0">
                <a:solidFill>
                  <a:srgbClr val="FF0000"/>
                </a:solidFill>
                <a:latin typeface="Aptos Mono"/>
              </a:rPr>
              <a:t>[1:])</a:t>
            </a:r>
            <a:endParaRPr lang="en-US" sz="2800" dirty="0">
              <a:solidFill>
                <a:srgbClr val="FF0000"/>
              </a:solidFill>
              <a:latin typeface="Aptos Mon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0AA1B7-EDB1-DEDB-71D5-C46006D1091C}"/>
              </a:ext>
            </a:extLst>
          </p:cNvPr>
          <p:cNvSpPr txBox="1"/>
          <p:nvPr/>
        </p:nvSpPr>
        <p:spPr>
          <a:xfrm>
            <a:off x="6778139" y="3176281"/>
            <a:ext cx="518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What if </a:t>
            </a:r>
            <a:r>
              <a:rPr lang="en-US" altLang="zh-CN" sz="3200" dirty="0" err="1">
                <a:latin typeface="Aptos Mono" panose="020B0009020202020204" pitchFamily="49" charset="0"/>
              </a:rPr>
              <a:t>xs</a:t>
            </a:r>
            <a:r>
              <a:rPr lang="en-US" altLang="zh-CN" sz="3200" dirty="0">
                <a:latin typeface="Aptos Mono" panose="020B0009020202020204" pitchFamily="49" charset="0"/>
              </a:rPr>
              <a:t>[1] &lt; </a:t>
            </a:r>
            <a:r>
              <a:rPr lang="en-US" altLang="zh-CN" sz="3200" dirty="0" err="1">
                <a:latin typeface="Aptos Mono" panose="020B0009020202020204" pitchFamily="49" charset="0"/>
              </a:rPr>
              <a:t>ys</a:t>
            </a:r>
            <a:r>
              <a:rPr lang="en-US" altLang="zh-CN" sz="3200" dirty="0">
                <a:latin typeface="Aptos Mono" panose="020B0009020202020204" pitchFamily="49" charset="0"/>
              </a:rPr>
              <a:t>[0]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FD58B6F-9652-AEC4-0494-41451F9DDC7D}"/>
              </a:ext>
            </a:extLst>
          </p:cNvPr>
          <p:cNvSpPr/>
          <p:nvPr/>
        </p:nvSpPr>
        <p:spPr>
          <a:xfrm rot="12803796">
            <a:off x="7192738" y="3920398"/>
            <a:ext cx="255240" cy="994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A3B1-E99F-115C-CB86-1B2E3D85B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D5FC-77F7-AB44-FFC3-56C1A71A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Answer (an Alternative Solution)</a:t>
            </a:r>
          </a:p>
        </p:txBody>
      </p:sp>
      <p:pic>
        <p:nvPicPr>
          <p:cNvPr id="11" name="Picture 10" descr="A list of text on a white background&#10;&#10;Description automatically generated">
            <a:extLst>
              <a:ext uri="{FF2B5EF4-FFF2-40B4-BE49-F238E27FC236}">
                <a16:creationId xmlns:a16="http://schemas.microsoft.com/office/drawing/2014/main" id="{0D9BCB12-AA34-EAEC-D8F1-4504B0A7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6" y="2089650"/>
            <a:ext cx="9677400" cy="3819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C5F7EC-A19B-1C45-B8CC-140D551AB5A9}"/>
              </a:ext>
            </a:extLst>
          </p:cNvPr>
          <p:cNvSpPr txBox="1"/>
          <p:nvPr/>
        </p:nvSpPr>
        <p:spPr>
          <a:xfrm>
            <a:off x="2867666" y="196219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3D7C0-B08C-63A9-4D31-9F17EF7F3698}"/>
              </a:ext>
            </a:extLst>
          </p:cNvPr>
          <p:cNvSpPr txBox="1"/>
          <p:nvPr/>
        </p:nvSpPr>
        <p:spPr>
          <a:xfrm>
            <a:off x="3211690" y="291796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ys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 == [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4E904-5C7A-B525-5D0C-663F17A010C0}"/>
              </a:ext>
            </a:extLst>
          </p:cNvPr>
          <p:cNvSpPr txBox="1"/>
          <p:nvPr/>
        </p:nvSpPr>
        <p:spPr>
          <a:xfrm>
            <a:off x="3899204" y="4421364"/>
            <a:ext cx="80136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ptos Mono"/>
              </a:rPr>
              <a:t>[y for y in </a:t>
            </a:r>
            <a:r>
              <a:rPr lang="en-US" sz="2400" dirty="0" err="1">
                <a:solidFill>
                  <a:schemeClr val="accent2"/>
                </a:solidFill>
                <a:latin typeface="Aptos Mono"/>
              </a:rPr>
              <a:t>ys</a:t>
            </a:r>
            <a:r>
              <a:rPr lang="en-US" sz="2400" dirty="0">
                <a:solidFill>
                  <a:schemeClr val="accent2"/>
                </a:solidFill>
                <a:latin typeface="Aptos Mono"/>
              </a:rPr>
              <a:t> if y &lt;= </a:t>
            </a:r>
            <a:r>
              <a:rPr lang="en-US" sz="24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en-US" sz="2400" dirty="0">
                <a:solidFill>
                  <a:schemeClr val="accent2"/>
                </a:solidFill>
                <a:latin typeface="Aptos Mono"/>
              </a:rPr>
              <a:t>[0]] + [</a:t>
            </a:r>
            <a:r>
              <a:rPr lang="en-US" sz="24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en-US" sz="2400" dirty="0">
                <a:solidFill>
                  <a:schemeClr val="accent2"/>
                </a:solidFill>
                <a:latin typeface="Aptos Mono"/>
              </a:rPr>
              <a:t>[0]] + [y for y in </a:t>
            </a:r>
            <a:r>
              <a:rPr lang="en-US" sz="2400" dirty="0" err="1">
                <a:solidFill>
                  <a:schemeClr val="accent2"/>
                </a:solidFill>
                <a:latin typeface="Aptos Mono"/>
              </a:rPr>
              <a:t>ys</a:t>
            </a:r>
            <a:r>
              <a:rPr lang="en-US" sz="2400" dirty="0">
                <a:solidFill>
                  <a:schemeClr val="accent2"/>
                </a:solidFill>
                <a:latin typeface="Aptos Mono"/>
              </a:rPr>
              <a:t> if y &gt;  </a:t>
            </a:r>
            <a:r>
              <a:rPr lang="en-US" sz="24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en-US" sz="2400" dirty="0">
                <a:solidFill>
                  <a:schemeClr val="accent2"/>
                </a:solidFill>
                <a:latin typeface="Aptos Mono"/>
              </a:rPr>
              <a:t>[0]]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5483-A428-F6ED-C370-28A706877A3E}"/>
              </a:ext>
            </a:extLst>
          </p:cNvPr>
          <p:cNvSpPr txBox="1"/>
          <p:nvPr/>
        </p:nvSpPr>
        <p:spPr>
          <a:xfrm>
            <a:off x="3072130" y="3894281"/>
            <a:ext cx="32894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len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(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) ==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32A781-3602-43C4-FCCB-0254AC25ECFF}"/>
              </a:ext>
            </a:extLst>
          </p:cNvPr>
          <p:cNvSpPr txBox="1"/>
          <p:nvPr/>
        </p:nvSpPr>
        <p:spPr>
          <a:xfrm>
            <a:off x="3914615" y="5333819"/>
            <a:ext cx="72225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Aptos Mono"/>
              </a:rPr>
              <a:t>merge([</a:t>
            </a:r>
            <a:r>
              <a:rPr lang="fr-FR" sz="28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2"/>
                </a:solidFill>
                <a:latin typeface="Aptos Mono"/>
              </a:rPr>
              <a:t>[0]], merge(</a:t>
            </a:r>
            <a:r>
              <a:rPr lang="fr-FR" sz="28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fr-FR" sz="2800" dirty="0">
                <a:solidFill>
                  <a:schemeClr val="accent2"/>
                </a:solidFill>
                <a:latin typeface="Aptos Mono"/>
              </a:rPr>
              <a:t>[1:], </a:t>
            </a:r>
            <a:r>
              <a:rPr lang="fr-FR" sz="2800" dirty="0" err="1">
                <a:solidFill>
                  <a:schemeClr val="accent2"/>
                </a:solidFill>
                <a:latin typeface="Aptos Mono"/>
              </a:rPr>
              <a:t>ys</a:t>
            </a:r>
            <a:r>
              <a:rPr lang="fr-FR" sz="2800" dirty="0">
                <a:solidFill>
                  <a:schemeClr val="accent2"/>
                </a:solidFill>
                <a:latin typeface="Aptos Mono"/>
              </a:rPr>
              <a:t>))</a:t>
            </a:r>
            <a:endParaRPr lang="en-US" sz="2800" dirty="0">
              <a:solidFill>
                <a:schemeClr val="accent2"/>
              </a:solidFill>
              <a:latin typeface="Aptos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2DE92-A6BA-A2D8-5FC5-EBA40F69BD8E}"/>
              </a:ext>
            </a:extLst>
          </p:cNvPr>
          <p:cNvSpPr txBox="1"/>
          <p:nvPr/>
        </p:nvSpPr>
        <p:spPr>
          <a:xfrm>
            <a:off x="7315278" y="3737802"/>
            <a:ext cx="3714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(Insert </a:t>
            </a:r>
            <a:r>
              <a:rPr lang="en-US" altLang="zh-CN" sz="2800" dirty="0" err="1">
                <a:latin typeface="Aptos Mono" panose="020B0009020202020204" pitchFamily="49" charset="0"/>
              </a:rPr>
              <a:t>xs</a:t>
            </a:r>
            <a:r>
              <a:rPr lang="en-US" altLang="zh-CN" sz="2800" dirty="0">
                <a:latin typeface="Aptos Mono" panose="020B0009020202020204" pitchFamily="49" charset="0"/>
              </a:rPr>
              <a:t>[0]</a:t>
            </a:r>
            <a:r>
              <a:rPr lang="en-US" altLang="zh-CN" sz="2800" dirty="0"/>
              <a:t> into </a:t>
            </a:r>
            <a:r>
              <a:rPr lang="en-US" altLang="zh-CN" sz="2800" dirty="0" err="1">
                <a:latin typeface="Aptos Mono" panose="020B0009020202020204" pitchFamily="49" charset="0"/>
              </a:rPr>
              <a:t>ys</a:t>
            </a:r>
            <a:r>
              <a:rPr lang="en-US" altLang="zh-CN" sz="2800" dirty="0">
                <a:latin typeface="Aptos Mono" panose="020B0009020202020204" pitchFamily="49" charset="0"/>
              </a:rPr>
              <a:t>)</a:t>
            </a:r>
            <a:endParaRPr lang="zh-CN" altLang="en-US" sz="28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9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1836-A12B-665F-CEC3-D77663F4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540B-A0A4-8B43-867E-2B98224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</a:t>
            </a:r>
            <a:r>
              <a:rPr lang="en-US" altLang="zh-CN" dirty="0" err="1">
                <a:latin typeface="Aptos Mono" panose="020B0009020202020204" pitchFamily="49" charset="0"/>
              </a:rPr>
              <a:t>merge_sorted</a:t>
            </a:r>
            <a:r>
              <a:rPr lang="en-US" altLang="zh-CN" dirty="0"/>
              <a:t> using merge. </a:t>
            </a:r>
            <a:r>
              <a:rPr lang="en-US" altLang="zh-CN" dirty="0" err="1">
                <a:latin typeface="Aptos Mono" panose="020B0009020202020204" pitchFamily="49" charset="0"/>
              </a:rPr>
              <a:t>merge_sorted</a:t>
            </a:r>
            <a:r>
              <a:rPr lang="en-US" altLang="zh-CN" dirty="0"/>
              <a:t> takes a list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and return </a:t>
            </a:r>
            <a:r>
              <a:rPr lang="en-US" altLang="zh-CN" dirty="0">
                <a:latin typeface="Aptos Mono" panose="020B0009020202020204" pitchFamily="49" charset="0"/>
              </a:rPr>
              <a:t>sorted(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>
                <a:latin typeface="Aptos Mono" panose="020B0009020202020204" pitchFamily="49" charset="0"/>
              </a:rPr>
              <a:t>)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50E8A-BD74-C371-84B2-72378B32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93" y="3022979"/>
            <a:ext cx="9000814" cy="25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00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3E224-E52B-8FBE-0AED-FBAB6830B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CABF-AFBD-ACCB-F650-E319FEAB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ABC3-7A6B-D9C6-CA53-E6C8421DA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Mono"/>
              </a:rPr>
              <a:t>merge</a:t>
            </a:r>
            <a:r>
              <a:rPr lang="en-US" dirty="0"/>
              <a:t> only works on two sorted lists.</a:t>
            </a:r>
          </a:p>
          <a:p>
            <a:r>
              <a:rPr lang="en-US" dirty="0"/>
              <a:t>How can we get sorted lists from an unsorted list, without sorted?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615D02-DF2A-1160-724E-ACB1046D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3080265"/>
            <a:ext cx="11898385" cy="204816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79BB4C-C2FB-6379-CF2D-CF847EBFD065}"/>
              </a:ext>
            </a:extLst>
          </p:cNvPr>
          <p:cNvSpPr/>
          <p:nvPr/>
        </p:nvSpPr>
        <p:spPr>
          <a:xfrm>
            <a:off x="1069788" y="3036051"/>
            <a:ext cx="1972236" cy="418353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C63B23-08C9-79A1-784B-A754F6B86FC4}"/>
              </a:ext>
            </a:extLst>
          </p:cNvPr>
          <p:cNvSpPr txBox="1"/>
          <p:nvPr/>
        </p:nvSpPr>
        <p:spPr>
          <a:xfrm>
            <a:off x="838200" y="5545489"/>
            <a:ext cx="10582835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The empty list </a:t>
            </a:r>
            <a:r>
              <a:rPr lang="en-US" altLang="zh-CN" sz="2800" dirty="0">
                <a:latin typeface="Aptos Mono" panose="020B0009020202020204" pitchFamily="49" charset="0"/>
              </a:rPr>
              <a:t>[ ]</a:t>
            </a:r>
            <a:r>
              <a:rPr lang="en-US" altLang="zh-CN" sz="2800" dirty="0"/>
              <a:t> and singleton lists </a:t>
            </a:r>
            <a:r>
              <a:rPr lang="en-US" altLang="zh-CN" sz="2800" dirty="0">
                <a:latin typeface="Aptos Mono" panose="020B0009020202020204" pitchFamily="49" charset="0"/>
              </a:rPr>
              <a:t>[a]</a:t>
            </a:r>
            <a:r>
              <a:rPr lang="en-US" altLang="zh-CN" sz="2800" dirty="0"/>
              <a:t> are always sorted.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AE584-F7D4-1041-7890-09666D0B2222}"/>
              </a:ext>
            </a:extLst>
          </p:cNvPr>
          <p:cNvSpPr txBox="1"/>
          <p:nvPr/>
        </p:nvSpPr>
        <p:spPr>
          <a:xfrm>
            <a:off x="3152969" y="291760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3"/>
                </a:solidFill>
              </a:rPr>
              <a:t>Hint!</a:t>
            </a:r>
            <a:endParaRPr lang="zh-CN" alt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065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EAFDF-49F7-9A47-C26A-61A3C2A2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3ED1-93C3-76F4-B40F-B15FD853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69AC-115B-69C0-4A1E-36302036E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AA4A9-4CBA-E84F-CEB0-D091709AC390}"/>
              </a:ext>
            </a:extLst>
          </p:cNvPr>
          <p:cNvSpPr/>
          <p:nvPr/>
        </p:nvSpPr>
        <p:spPr>
          <a:xfrm>
            <a:off x="4828561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56095-196B-E99E-8DF8-7666CE73F4E0}"/>
              </a:ext>
            </a:extLst>
          </p:cNvPr>
          <p:cNvSpPr/>
          <p:nvPr/>
        </p:nvSpPr>
        <p:spPr>
          <a:xfrm>
            <a:off x="5676699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108CC-9917-B06F-24C6-9DAC4B6A34FF}"/>
              </a:ext>
            </a:extLst>
          </p:cNvPr>
          <p:cNvSpPr/>
          <p:nvPr/>
        </p:nvSpPr>
        <p:spPr>
          <a:xfrm>
            <a:off x="5252630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8" name="文本框 27">
            <a:extLst>
              <a:ext uri="{FF2B5EF4-FFF2-40B4-BE49-F238E27FC236}">
                <a16:creationId xmlns:a16="http://schemas.microsoft.com/office/drawing/2014/main" id="{1CDAAF33-C94B-D78B-17FB-74360D06D30D}"/>
              </a:ext>
            </a:extLst>
          </p:cNvPr>
          <p:cNvSpPr txBox="1"/>
          <p:nvPr/>
        </p:nvSpPr>
        <p:spPr>
          <a:xfrm>
            <a:off x="5606812" y="246267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29564F-12D1-4FB2-740E-C0CB440755F2}"/>
              </a:ext>
            </a:extLst>
          </p:cNvPr>
          <p:cNvSpPr/>
          <p:nvPr/>
        </p:nvSpPr>
        <p:spPr>
          <a:xfrm>
            <a:off x="6100768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5CF24C-A7D2-09F8-9DB8-5AE057164DE9}"/>
              </a:ext>
            </a:extLst>
          </p:cNvPr>
          <p:cNvSpPr/>
          <p:nvPr/>
        </p:nvSpPr>
        <p:spPr>
          <a:xfrm>
            <a:off x="6524837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4727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864A-B872-05C8-3CF5-FA421AE6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646A-0D88-6C6E-7AF7-524C3AF8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F893-41E5-BA5C-29A4-538665361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0A570-BF4F-0B2F-75D6-3DCDB41D2A6A}"/>
              </a:ext>
            </a:extLst>
          </p:cNvPr>
          <p:cNvSpPr/>
          <p:nvPr/>
        </p:nvSpPr>
        <p:spPr>
          <a:xfrm>
            <a:off x="3141141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FDA8C-C775-190A-49FB-86DF86220407}"/>
              </a:ext>
            </a:extLst>
          </p:cNvPr>
          <p:cNvSpPr/>
          <p:nvPr/>
        </p:nvSpPr>
        <p:spPr>
          <a:xfrm>
            <a:off x="5394777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304B9-93FF-ED41-CDBB-096094E2C41C}"/>
              </a:ext>
            </a:extLst>
          </p:cNvPr>
          <p:cNvSpPr/>
          <p:nvPr/>
        </p:nvSpPr>
        <p:spPr>
          <a:xfrm>
            <a:off x="4267959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C0B370-21C4-0C59-248E-82D9E0E8095D}"/>
              </a:ext>
            </a:extLst>
          </p:cNvPr>
          <p:cNvSpPr/>
          <p:nvPr/>
        </p:nvSpPr>
        <p:spPr>
          <a:xfrm>
            <a:off x="6521595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6CE437-B3C0-B57A-5E09-147311812D1E}"/>
              </a:ext>
            </a:extLst>
          </p:cNvPr>
          <p:cNvSpPr/>
          <p:nvPr/>
        </p:nvSpPr>
        <p:spPr>
          <a:xfrm>
            <a:off x="7648413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96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1888-C066-F0DA-8081-4B1FA85F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2FC67-9286-DA81-3DE5-AA1E2CBF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Given two sorted lists, how to merge them into a single sorted list?</a:t>
            </a:r>
          </a:p>
          <a:p>
            <a:r>
              <a:rPr lang="en-US" dirty="0"/>
              <a:t>Example: </a:t>
            </a:r>
            <a:r>
              <a:rPr lang="en-US" dirty="0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C73A9-D818-2910-059A-AB86512BE6A0}"/>
              </a:ext>
            </a:extLst>
          </p:cNvPr>
          <p:cNvSpPr/>
          <p:nvPr/>
        </p:nvSpPr>
        <p:spPr>
          <a:xfrm>
            <a:off x="3047999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E5F1E-6C4A-2A28-25EC-F095D10C0C05}"/>
              </a:ext>
            </a:extLst>
          </p:cNvPr>
          <p:cNvSpPr/>
          <p:nvPr/>
        </p:nvSpPr>
        <p:spPr>
          <a:xfrm>
            <a:off x="3472542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5E513E-98D6-A5AA-3976-35B97DBF6B0A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E674CE-8E6C-F7CC-1C1E-1C6B2A8F2A9E}"/>
              </a:ext>
            </a:extLst>
          </p:cNvPr>
          <p:cNvSpPr/>
          <p:nvPr/>
        </p:nvSpPr>
        <p:spPr>
          <a:xfrm>
            <a:off x="7200899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EDDF99-AC59-06CB-82A4-AE77268F8D2B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13EB74-D419-6368-C5F5-4FE521D86815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677662A-BAC7-0F4D-E4B1-AF6C3AA24D29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1701F9-242F-8D53-A9B5-43606641B07F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CE29941-4CA4-307D-6864-CC1BB415849B}"/>
              </a:ext>
            </a:extLst>
          </p:cNvPr>
          <p:cNvSpPr txBox="1"/>
          <p:nvPr/>
        </p:nvSpPr>
        <p:spPr>
          <a:xfrm>
            <a:off x="2486170" y="566427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(empty list)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D875AE-D097-E776-2BEF-2F8B13A79757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945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6D43B-549C-8762-5267-AAE734CD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5D2B-66FD-C19B-67E2-4043C177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8304-5B8E-A66D-7842-149E838C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11B23A-4350-D167-8F96-BEFD02E40290}"/>
              </a:ext>
            </a:extLst>
          </p:cNvPr>
          <p:cNvSpPr/>
          <p:nvPr/>
        </p:nvSpPr>
        <p:spPr>
          <a:xfrm>
            <a:off x="3141141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746F3-9CDD-9801-ED4B-BF978C5EB10C}"/>
              </a:ext>
            </a:extLst>
          </p:cNvPr>
          <p:cNvSpPr/>
          <p:nvPr/>
        </p:nvSpPr>
        <p:spPr>
          <a:xfrm>
            <a:off x="5394777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F7263-67DD-D314-1CDC-397394C5B6C3}"/>
              </a:ext>
            </a:extLst>
          </p:cNvPr>
          <p:cNvSpPr/>
          <p:nvPr/>
        </p:nvSpPr>
        <p:spPr>
          <a:xfrm>
            <a:off x="4267959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593A9-4A54-2571-4D51-BEC6D0910D10}"/>
              </a:ext>
            </a:extLst>
          </p:cNvPr>
          <p:cNvSpPr/>
          <p:nvPr/>
        </p:nvSpPr>
        <p:spPr>
          <a:xfrm>
            <a:off x="6521595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F96E1C-6AB6-46B9-B44F-A14D4F4C392F}"/>
              </a:ext>
            </a:extLst>
          </p:cNvPr>
          <p:cNvSpPr/>
          <p:nvPr/>
        </p:nvSpPr>
        <p:spPr>
          <a:xfrm>
            <a:off x="7648413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cxnSp>
        <p:nvCxnSpPr>
          <p:cNvPr id="11" name="直接箭头连接符 4">
            <a:extLst>
              <a:ext uri="{FF2B5EF4-FFF2-40B4-BE49-F238E27FC236}">
                <a16:creationId xmlns:a16="http://schemas.microsoft.com/office/drawing/2014/main" id="{2E211E9B-ADEE-F9A2-D2D4-AC7777A3B804}"/>
              </a:ext>
            </a:extLst>
          </p:cNvPr>
          <p:cNvCxnSpPr>
            <a:cxnSpLocks/>
          </p:cNvCxnSpPr>
          <p:nvPr/>
        </p:nvCxnSpPr>
        <p:spPr>
          <a:xfrm flipH="1" flipV="1">
            <a:off x="3345870" y="3429000"/>
            <a:ext cx="390232" cy="6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5">
            <a:extLst>
              <a:ext uri="{FF2B5EF4-FFF2-40B4-BE49-F238E27FC236}">
                <a16:creationId xmlns:a16="http://schemas.microsoft.com/office/drawing/2014/main" id="{5EF5CC4B-B6E5-2CE6-DE47-08D97B80E7E0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195482" y="3429000"/>
            <a:ext cx="284512" cy="6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7">
            <a:extLst>
              <a:ext uri="{FF2B5EF4-FFF2-40B4-BE49-F238E27FC236}">
                <a16:creationId xmlns:a16="http://schemas.microsoft.com/office/drawing/2014/main" id="{26E24C12-F883-DB8F-7E46-B03D4AC5DDC0}"/>
              </a:ext>
            </a:extLst>
          </p:cNvPr>
          <p:cNvSpPr txBox="1"/>
          <p:nvPr/>
        </p:nvSpPr>
        <p:spPr>
          <a:xfrm>
            <a:off x="3464587" y="4138428"/>
            <a:ext cx="101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377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C2029-E3C2-ACB1-BF54-7AA4A10D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5D40-1660-B908-65F3-77B802CF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E1EF-1283-A0A1-B817-AF9586CA5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2102E1-FD0A-9B5B-6C6D-77219DEB9FF5}"/>
              </a:ext>
            </a:extLst>
          </p:cNvPr>
          <p:cNvSpPr/>
          <p:nvPr/>
        </p:nvSpPr>
        <p:spPr>
          <a:xfrm>
            <a:off x="3501069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6A73F-8842-A4E1-C854-B8D657A849CA}"/>
              </a:ext>
            </a:extLst>
          </p:cNvPr>
          <p:cNvSpPr/>
          <p:nvPr/>
        </p:nvSpPr>
        <p:spPr>
          <a:xfrm>
            <a:off x="5394777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8D8406-A15B-9CE9-AA23-3C33DAE621C4}"/>
              </a:ext>
            </a:extLst>
          </p:cNvPr>
          <p:cNvSpPr/>
          <p:nvPr/>
        </p:nvSpPr>
        <p:spPr>
          <a:xfrm>
            <a:off x="3925138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320801-9F60-C04B-33EB-0B325F528443}"/>
              </a:ext>
            </a:extLst>
          </p:cNvPr>
          <p:cNvSpPr/>
          <p:nvPr/>
        </p:nvSpPr>
        <p:spPr>
          <a:xfrm>
            <a:off x="6521595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47E3BC-63A0-D3B3-9EAB-289F7D35B5C3}"/>
              </a:ext>
            </a:extLst>
          </p:cNvPr>
          <p:cNvSpPr/>
          <p:nvPr/>
        </p:nvSpPr>
        <p:spPr>
          <a:xfrm>
            <a:off x="7648413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64998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C755-3180-F68D-2303-6AF2DE38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4BC0-3A86-2620-22FC-C5E11DC3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E689-0316-F21E-B75B-B4FBC65BE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D8FCD-F008-CD44-9921-944B0478E443}"/>
              </a:ext>
            </a:extLst>
          </p:cNvPr>
          <p:cNvSpPr/>
          <p:nvPr/>
        </p:nvSpPr>
        <p:spPr>
          <a:xfrm>
            <a:off x="3501069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F2FB6-E2DC-B9C6-A499-6557A85DD9FC}"/>
              </a:ext>
            </a:extLst>
          </p:cNvPr>
          <p:cNvSpPr/>
          <p:nvPr/>
        </p:nvSpPr>
        <p:spPr>
          <a:xfrm>
            <a:off x="5394777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7006D-E2FA-2BF7-AFE2-82E5B4918033}"/>
              </a:ext>
            </a:extLst>
          </p:cNvPr>
          <p:cNvSpPr/>
          <p:nvPr/>
        </p:nvSpPr>
        <p:spPr>
          <a:xfrm>
            <a:off x="3925138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AD6D87-C59B-6533-A9DE-93025299AAF6}"/>
              </a:ext>
            </a:extLst>
          </p:cNvPr>
          <p:cNvSpPr/>
          <p:nvPr/>
        </p:nvSpPr>
        <p:spPr>
          <a:xfrm>
            <a:off x="6521595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30222-7A3C-6FF7-2B46-A3B495E3C0D4}"/>
              </a:ext>
            </a:extLst>
          </p:cNvPr>
          <p:cNvSpPr/>
          <p:nvPr/>
        </p:nvSpPr>
        <p:spPr>
          <a:xfrm>
            <a:off x="7648413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11CBB023-7BBD-BE48-78EA-8AD270DAC217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606812" y="3429000"/>
            <a:ext cx="315870" cy="649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5">
            <a:extLst>
              <a:ext uri="{FF2B5EF4-FFF2-40B4-BE49-F238E27FC236}">
                <a16:creationId xmlns:a16="http://schemas.microsoft.com/office/drawing/2014/main" id="{6BF00CD2-58F6-55DC-0250-973CBE0D054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178773" y="3429000"/>
            <a:ext cx="554857" cy="67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7">
            <a:extLst>
              <a:ext uri="{FF2B5EF4-FFF2-40B4-BE49-F238E27FC236}">
                <a16:creationId xmlns:a16="http://schemas.microsoft.com/office/drawing/2014/main" id="{F861C9EE-6EB6-32FB-8DCE-9C1C1232749D}"/>
              </a:ext>
            </a:extLst>
          </p:cNvPr>
          <p:cNvSpPr txBox="1"/>
          <p:nvPr/>
        </p:nvSpPr>
        <p:spPr>
          <a:xfrm>
            <a:off x="5543025" y="4078940"/>
            <a:ext cx="101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7648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C05C7-F9A8-E12B-B9CD-B2963280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ADF8-549E-EC67-9B91-6E9758A5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A3FB-B8DE-FA8D-F617-E8BDAA0F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3F6AD-1F25-B9FC-04B4-9289936F9895}"/>
              </a:ext>
            </a:extLst>
          </p:cNvPr>
          <p:cNvSpPr/>
          <p:nvPr/>
        </p:nvSpPr>
        <p:spPr>
          <a:xfrm>
            <a:off x="3501069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624E3-103D-9C1F-D8F0-E31142B4E628}"/>
              </a:ext>
            </a:extLst>
          </p:cNvPr>
          <p:cNvSpPr/>
          <p:nvPr/>
        </p:nvSpPr>
        <p:spPr>
          <a:xfrm>
            <a:off x="6096000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481F6-FF58-FBE9-CAB9-CB6EC2669C86}"/>
              </a:ext>
            </a:extLst>
          </p:cNvPr>
          <p:cNvSpPr/>
          <p:nvPr/>
        </p:nvSpPr>
        <p:spPr>
          <a:xfrm>
            <a:off x="3925138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6F665D-719D-1AA1-CF30-46041DE4D930}"/>
              </a:ext>
            </a:extLst>
          </p:cNvPr>
          <p:cNvSpPr/>
          <p:nvPr/>
        </p:nvSpPr>
        <p:spPr>
          <a:xfrm>
            <a:off x="5671931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64469-C8D3-9E8B-C9C4-D195A57E8735}"/>
              </a:ext>
            </a:extLst>
          </p:cNvPr>
          <p:cNvSpPr/>
          <p:nvPr/>
        </p:nvSpPr>
        <p:spPr>
          <a:xfrm>
            <a:off x="7648413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5638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E530-15D9-C0C9-71A4-83CC640F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F11E-A5CB-B6CE-F62A-20E1A5A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C3655-5B99-4C7F-25FF-2A3EDB7E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83B00-F3DE-540A-5C8B-D8B051868E1C}"/>
              </a:ext>
            </a:extLst>
          </p:cNvPr>
          <p:cNvSpPr/>
          <p:nvPr/>
        </p:nvSpPr>
        <p:spPr>
          <a:xfrm>
            <a:off x="3501069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ECFCB-4101-3F9C-77B5-3AD86FAD9250}"/>
              </a:ext>
            </a:extLst>
          </p:cNvPr>
          <p:cNvSpPr/>
          <p:nvPr/>
        </p:nvSpPr>
        <p:spPr>
          <a:xfrm>
            <a:off x="6096000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BBF59-6D53-7395-F17F-A1E00E3ED9C9}"/>
              </a:ext>
            </a:extLst>
          </p:cNvPr>
          <p:cNvSpPr/>
          <p:nvPr/>
        </p:nvSpPr>
        <p:spPr>
          <a:xfrm>
            <a:off x="3925138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A5500-2A81-C3EA-D820-4DEAB0A93D54}"/>
              </a:ext>
            </a:extLst>
          </p:cNvPr>
          <p:cNvSpPr/>
          <p:nvPr/>
        </p:nvSpPr>
        <p:spPr>
          <a:xfrm>
            <a:off x="5671931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6BD69-0B19-931D-E604-B88282117FAC}"/>
              </a:ext>
            </a:extLst>
          </p:cNvPr>
          <p:cNvSpPr/>
          <p:nvPr/>
        </p:nvSpPr>
        <p:spPr>
          <a:xfrm>
            <a:off x="7648413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5453FC0A-622F-1E82-38DC-FCDE0B3DB07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60994"/>
            <a:ext cx="627530" cy="68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5">
            <a:extLst>
              <a:ext uri="{FF2B5EF4-FFF2-40B4-BE49-F238E27FC236}">
                <a16:creationId xmlns:a16="http://schemas.microsoft.com/office/drawing/2014/main" id="{39258903-081C-C462-4600-953455F0769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979621" y="3429000"/>
            <a:ext cx="880827" cy="742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7">
            <a:extLst>
              <a:ext uri="{FF2B5EF4-FFF2-40B4-BE49-F238E27FC236}">
                <a16:creationId xmlns:a16="http://schemas.microsoft.com/office/drawing/2014/main" id="{789B56B0-798E-881F-214C-707662FD9885}"/>
              </a:ext>
            </a:extLst>
          </p:cNvPr>
          <p:cNvSpPr txBox="1"/>
          <p:nvPr/>
        </p:nvSpPr>
        <p:spPr>
          <a:xfrm>
            <a:off x="6343873" y="4142929"/>
            <a:ext cx="101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5954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DA16E-35A5-009C-E7D4-6E676997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FB7F-527D-A36D-A64C-3F01A5BD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21DF6-2D6F-280C-1D8B-258597067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624A31-9B08-C08B-DE33-F4217C3401DF}"/>
              </a:ext>
            </a:extLst>
          </p:cNvPr>
          <p:cNvSpPr/>
          <p:nvPr/>
        </p:nvSpPr>
        <p:spPr>
          <a:xfrm>
            <a:off x="3501069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E08438-7E9E-FDCB-B6E6-36994A33586F}"/>
              </a:ext>
            </a:extLst>
          </p:cNvPr>
          <p:cNvSpPr/>
          <p:nvPr/>
        </p:nvSpPr>
        <p:spPr>
          <a:xfrm>
            <a:off x="6096000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86C874-5FFF-3592-9033-7F9CFC127051}"/>
              </a:ext>
            </a:extLst>
          </p:cNvPr>
          <p:cNvSpPr/>
          <p:nvPr/>
        </p:nvSpPr>
        <p:spPr>
          <a:xfrm>
            <a:off x="3925138" y="293867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D5D53-A6D6-DCAB-3298-0371E1DA6AC9}"/>
              </a:ext>
            </a:extLst>
          </p:cNvPr>
          <p:cNvSpPr/>
          <p:nvPr/>
        </p:nvSpPr>
        <p:spPr>
          <a:xfrm>
            <a:off x="5671931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787C12-6011-6DB6-E678-114957629B0F}"/>
              </a:ext>
            </a:extLst>
          </p:cNvPr>
          <p:cNvSpPr/>
          <p:nvPr/>
        </p:nvSpPr>
        <p:spPr>
          <a:xfrm>
            <a:off x="6520069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4271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1789D-1A40-8AEA-2261-03030BEE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0129-AFAC-405E-A532-4404E87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D9F9-0035-314E-4FBC-E39F24CA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96F571-E907-0444-8C54-F0DA7FBB317D}"/>
              </a:ext>
            </a:extLst>
          </p:cNvPr>
          <p:cNvSpPr/>
          <p:nvPr/>
        </p:nvSpPr>
        <p:spPr>
          <a:xfrm>
            <a:off x="3501069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04C38-C320-DA83-1F47-513D4CB2E996}"/>
              </a:ext>
            </a:extLst>
          </p:cNvPr>
          <p:cNvSpPr/>
          <p:nvPr/>
        </p:nvSpPr>
        <p:spPr>
          <a:xfrm>
            <a:off x="6096000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2314C-C938-1179-D421-D969452FBC26}"/>
              </a:ext>
            </a:extLst>
          </p:cNvPr>
          <p:cNvSpPr/>
          <p:nvPr/>
        </p:nvSpPr>
        <p:spPr>
          <a:xfrm>
            <a:off x="3925138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1152E-8AD2-1598-CBB9-FB68DAD31FD8}"/>
              </a:ext>
            </a:extLst>
          </p:cNvPr>
          <p:cNvSpPr/>
          <p:nvPr/>
        </p:nvSpPr>
        <p:spPr>
          <a:xfrm>
            <a:off x="5671931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337BA-E765-46F8-80E4-321FA4878F1F}"/>
              </a:ext>
            </a:extLst>
          </p:cNvPr>
          <p:cNvSpPr/>
          <p:nvPr/>
        </p:nvSpPr>
        <p:spPr>
          <a:xfrm>
            <a:off x="6520069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cxnSp>
        <p:nvCxnSpPr>
          <p:cNvPr id="12" name="直接箭头连接符 4">
            <a:extLst>
              <a:ext uri="{FF2B5EF4-FFF2-40B4-BE49-F238E27FC236}">
                <a16:creationId xmlns:a16="http://schemas.microsoft.com/office/drawing/2014/main" id="{319BB5A9-E497-D61C-B55A-554F9CF3F330}"/>
              </a:ext>
            </a:extLst>
          </p:cNvPr>
          <p:cNvCxnSpPr>
            <a:cxnSpLocks/>
          </p:cNvCxnSpPr>
          <p:nvPr/>
        </p:nvCxnSpPr>
        <p:spPr>
          <a:xfrm flipH="1" flipV="1">
            <a:off x="3925138" y="3460994"/>
            <a:ext cx="1227795" cy="68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5">
            <a:extLst>
              <a:ext uri="{FF2B5EF4-FFF2-40B4-BE49-F238E27FC236}">
                <a16:creationId xmlns:a16="http://schemas.microsoft.com/office/drawing/2014/main" id="{50D720A7-5DD3-E8BC-74CF-603F6A7E13DE}"/>
              </a:ext>
            </a:extLst>
          </p:cNvPr>
          <p:cNvCxnSpPr>
            <a:cxnSpLocks/>
          </p:cNvCxnSpPr>
          <p:nvPr/>
        </p:nvCxnSpPr>
        <p:spPr>
          <a:xfrm flipV="1">
            <a:off x="5409024" y="3429000"/>
            <a:ext cx="880827" cy="742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7">
            <a:extLst>
              <a:ext uri="{FF2B5EF4-FFF2-40B4-BE49-F238E27FC236}">
                <a16:creationId xmlns:a16="http://schemas.microsoft.com/office/drawing/2014/main" id="{E679C714-353C-F30E-79E5-0BAD3FCD6C1A}"/>
              </a:ext>
            </a:extLst>
          </p:cNvPr>
          <p:cNvSpPr txBox="1"/>
          <p:nvPr/>
        </p:nvSpPr>
        <p:spPr>
          <a:xfrm>
            <a:off x="4773276" y="4142929"/>
            <a:ext cx="101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8169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A40BF-A8F6-4FEB-6E6E-5CC18D40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0F78-EDB2-C75B-C5FB-7A50C439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23CA-30CE-C00F-1FE2-8AA9780E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53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Divide the list into empty or singleton lists, then merge back.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B118D0-1486-F0DA-868B-E9D23E322453}"/>
              </a:ext>
            </a:extLst>
          </p:cNvPr>
          <p:cNvSpPr/>
          <p:nvPr/>
        </p:nvSpPr>
        <p:spPr>
          <a:xfrm>
            <a:off x="4985310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3D6639-4FB8-5A59-C89A-7C78D5833953}"/>
              </a:ext>
            </a:extLst>
          </p:cNvPr>
          <p:cNvSpPr/>
          <p:nvPr/>
        </p:nvSpPr>
        <p:spPr>
          <a:xfrm>
            <a:off x="5409379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3B0B5-9D3E-EAFB-8F2F-B2532063F14D}"/>
              </a:ext>
            </a:extLst>
          </p:cNvPr>
          <p:cNvSpPr/>
          <p:nvPr/>
        </p:nvSpPr>
        <p:spPr>
          <a:xfrm>
            <a:off x="5833448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EFB5AC-1A93-B712-AA12-50CEC5927B79}"/>
              </a:ext>
            </a:extLst>
          </p:cNvPr>
          <p:cNvSpPr/>
          <p:nvPr/>
        </p:nvSpPr>
        <p:spPr>
          <a:xfrm>
            <a:off x="4561241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EC368-5B68-D434-B30A-F96AB187A3B4}"/>
              </a:ext>
            </a:extLst>
          </p:cNvPr>
          <p:cNvSpPr/>
          <p:nvPr/>
        </p:nvSpPr>
        <p:spPr>
          <a:xfrm>
            <a:off x="6257517" y="2938670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4478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A1A3F-6513-2B41-20EA-2BB4E006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2993-3504-2AB7-56FD-E9DA43BE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959D-9169-3557-1538-3DCD41D2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8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is already sorted, return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Otherwise, divide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into several smaller lists, sort these lists, merge them and return.</a:t>
            </a:r>
          </a:p>
        </p:txBody>
      </p:sp>
    </p:spTree>
    <p:extLst>
      <p:ext uri="{BB962C8B-B14F-4D97-AF65-F5344CB8AC3E}">
        <p14:creationId xmlns:p14="http://schemas.microsoft.com/office/powerpoint/2010/main" val="3353346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9357-B236-F7D5-F618-C6B030C30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7EFD-DA44-86F7-1621-95DAD10C2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01CF-3621-FA8F-0A1B-ED05371F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8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Divide and conquer.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F7C33-6AD1-0A4C-3D1F-37E9F9A6566C}"/>
              </a:ext>
            </a:extLst>
          </p:cNvPr>
          <p:cNvSpPr/>
          <p:nvPr/>
        </p:nvSpPr>
        <p:spPr>
          <a:xfrm>
            <a:off x="4764392" y="2448176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E55EF-3C7A-70FF-A3B6-50BA553B101B}"/>
              </a:ext>
            </a:extLst>
          </p:cNvPr>
          <p:cNvSpPr/>
          <p:nvPr/>
        </p:nvSpPr>
        <p:spPr>
          <a:xfrm>
            <a:off x="5612530" y="2448176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B5D8B7-61CC-F677-97A2-0A498051AC33}"/>
              </a:ext>
            </a:extLst>
          </p:cNvPr>
          <p:cNvSpPr/>
          <p:nvPr/>
        </p:nvSpPr>
        <p:spPr>
          <a:xfrm>
            <a:off x="5188461" y="2448176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3" name="文本框 27">
            <a:extLst>
              <a:ext uri="{FF2B5EF4-FFF2-40B4-BE49-F238E27FC236}">
                <a16:creationId xmlns:a16="http://schemas.microsoft.com/office/drawing/2014/main" id="{6FBA54BA-762A-3DFC-65EC-DA435B1FC461}"/>
              </a:ext>
            </a:extLst>
          </p:cNvPr>
          <p:cNvSpPr txBox="1"/>
          <p:nvPr/>
        </p:nvSpPr>
        <p:spPr>
          <a:xfrm>
            <a:off x="5542643" y="197217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AEFF34-041E-25C5-ECEC-DDDB626224A1}"/>
              </a:ext>
            </a:extLst>
          </p:cNvPr>
          <p:cNvSpPr/>
          <p:nvPr/>
        </p:nvSpPr>
        <p:spPr>
          <a:xfrm>
            <a:off x="6036599" y="2448176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CD5528-6E7D-D0DC-7CCA-40133FE6E468}"/>
              </a:ext>
            </a:extLst>
          </p:cNvPr>
          <p:cNvSpPr/>
          <p:nvPr/>
        </p:nvSpPr>
        <p:spPr>
          <a:xfrm>
            <a:off x="6460668" y="2448176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2FB851-1F66-C461-818F-868E57A0BAAA}"/>
              </a:ext>
            </a:extLst>
          </p:cNvPr>
          <p:cNvCxnSpPr>
            <a:cxnSpLocks/>
          </p:cNvCxnSpPr>
          <p:nvPr/>
        </p:nvCxnSpPr>
        <p:spPr>
          <a:xfrm flipH="1">
            <a:off x="4735655" y="2938506"/>
            <a:ext cx="907318" cy="44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08CCA-9651-575C-2CB9-C5DDF7EC0532}"/>
              </a:ext>
            </a:extLst>
          </p:cNvPr>
          <p:cNvCxnSpPr>
            <a:cxnSpLocks/>
          </p:cNvCxnSpPr>
          <p:nvPr/>
        </p:nvCxnSpPr>
        <p:spPr>
          <a:xfrm>
            <a:off x="6042803" y="2938506"/>
            <a:ext cx="1021385" cy="415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C94556-F90A-40C4-C5D2-5279D2A932AD}"/>
              </a:ext>
            </a:extLst>
          </p:cNvPr>
          <p:cNvSpPr txBox="1"/>
          <p:nvPr/>
        </p:nvSpPr>
        <p:spPr>
          <a:xfrm>
            <a:off x="5374181" y="2960163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divide</a:t>
            </a:r>
            <a:endParaRPr lang="zh-CN" alt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6D17D-B2AE-3B90-7C23-91B5AD84A4CD}"/>
              </a:ext>
            </a:extLst>
          </p:cNvPr>
          <p:cNvSpPr/>
          <p:nvPr/>
        </p:nvSpPr>
        <p:spPr>
          <a:xfrm>
            <a:off x="4311586" y="338543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491194-5282-E562-E613-CBC863937A59}"/>
              </a:ext>
            </a:extLst>
          </p:cNvPr>
          <p:cNvSpPr/>
          <p:nvPr/>
        </p:nvSpPr>
        <p:spPr>
          <a:xfrm>
            <a:off x="4735655" y="338543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0E63A8-1997-A3B0-0EFB-BE071CC45677}"/>
              </a:ext>
            </a:extLst>
          </p:cNvPr>
          <p:cNvSpPr/>
          <p:nvPr/>
        </p:nvSpPr>
        <p:spPr>
          <a:xfrm>
            <a:off x="6492890" y="338543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3FFB25-89F4-CC91-580A-ECFCE5CD9E53}"/>
              </a:ext>
            </a:extLst>
          </p:cNvPr>
          <p:cNvSpPr/>
          <p:nvPr/>
        </p:nvSpPr>
        <p:spPr>
          <a:xfrm>
            <a:off x="6916959" y="338543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198321-297F-96BA-B15E-E0794F40037C}"/>
              </a:ext>
            </a:extLst>
          </p:cNvPr>
          <p:cNvSpPr/>
          <p:nvPr/>
        </p:nvSpPr>
        <p:spPr>
          <a:xfrm>
            <a:off x="7341028" y="3385430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A93DCD08-A52D-F936-A259-9478FB47F839}"/>
              </a:ext>
            </a:extLst>
          </p:cNvPr>
          <p:cNvSpPr/>
          <p:nvPr/>
        </p:nvSpPr>
        <p:spPr>
          <a:xfrm>
            <a:off x="4547384" y="4018993"/>
            <a:ext cx="424069" cy="5769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B5FDA-C395-D3EF-6CBB-23CA1E3C0C55}"/>
              </a:ext>
            </a:extLst>
          </p:cNvPr>
          <p:cNvSpPr txBox="1"/>
          <p:nvPr/>
        </p:nvSpPr>
        <p:spPr>
          <a:xfrm>
            <a:off x="4884124" y="404789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AB2D5C0-3E09-1982-8C20-5753B03C327C}"/>
              </a:ext>
            </a:extLst>
          </p:cNvPr>
          <p:cNvSpPr/>
          <p:nvPr/>
        </p:nvSpPr>
        <p:spPr>
          <a:xfrm>
            <a:off x="6916959" y="4014158"/>
            <a:ext cx="424069" cy="5769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5FA4D-F4BF-D086-9A8B-863C26969722}"/>
              </a:ext>
            </a:extLst>
          </p:cNvPr>
          <p:cNvSpPr txBox="1"/>
          <p:nvPr/>
        </p:nvSpPr>
        <p:spPr>
          <a:xfrm>
            <a:off x="7248562" y="404306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D2034-E212-BEEB-221A-37EAE3E1FE3C}"/>
              </a:ext>
            </a:extLst>
          </p:cNvPr>
          <p:cNvSpPr/>
          <p:nvPr/>
        </p:nvSpPr>
        <p:spPr>
          <a:xfrm>
            <a:off x="4311586" y="4732722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2A5B3-848A-5DE2-9033-079EB4523454}"/>
              </a:ext>
            </a:extLst>
          </p:cNvPr>
          <p:cNvSpPr/>
          <p:nvPr/>
        </p:nvSpPr>
        <p:spPr>
          <a:xfrm>
            <a:off x="4735655" y="4732722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6D3BC-1AA1-DA24-6DFA-ECD3443F6F74}"/>
              </a:ext>
            </a:extLst>
          </p:cNvPr>
          <p:cNvSpPr/>
          <p:nvPr/>
        </p:nvSpPr>
        <p:spPr>
          <a:xfrm>
            <a:off x="6492890" y="4732722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EC7BF7-F115-016C-30FD-BAE7ED130B36}"/>
              </a:ext>
            </a:extLst>
          </p:cNvPr>
          <p:cNvSpPr/>
          <p:nvPr/>
        </p:nvSpPr>
        <p:spPr>
          <a:xfrm>
            <a:off x="6916959" y="4732722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97FFA-A99E-8EC7-7BEE-C442D34317FE}"/>
              </a:ext>
            </a:extLst>
          </p:cNvPr>
          <p:cNvSpPr/>
          <p:nvPr/>
        </p:nvSpPr>
        <p:spPr>
          <a:xfrm>
            <a:off x="7341028" y="4732722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8064F1-29A3-A37E-BE07-DE8FB78C1D87}"/>
              </a:ext>
            </a:extLst>
          </p:cNvPr>
          <p:cNvSpPr/>
          <p:nvPr/>
        </p:nvSpPr>
        <p:spPr>
          <a:xfrm>
            <a:off x="6332052" y="3278409"/>
            <a:ext cx="1658489" cy="21350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586F31-BA14-51FF-E9F3-1CD46927DD16}"/>
              </a:ext>
            </a:extLst>
          </p:cNvPr>
          <p:cNvSpPr/>
          <p:nvPr/>
        </p:nvSpPr>
        <p:spPr>
          <a:xfrm>
            <a:off x="4108306" y="3278409"/>
            <a:ext cx="1423805" cy="21350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699616-A870-BC4F-F271-DD386538B480}"/>
              </a:ext>
            </a:extLst>
          </p:cNvPr>
          <p:cNvSpPr txBox="1"/>
          <p:nvPr/>
        </p:nvSpPr>
        <p:spPr>
          <a:xfrm>
            <a:off x="1834642" y="3278409"/>
            <a:ext cx="2242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subproblems</a:t>
            </a:r>
            <a:endParaRPr lang="zh-CN" altLang="en-US" sz="28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8225B-486B-FABA-8469-1966B7F6EBAF}"/>
              </a:ext>
            </a:extLst>
          </p:cNvPr>
          <p:cNvCxnSpPr>
            <a:cxnSpLocks/>
          </p:cNvCxnSpPr>
          <p:nvPr/>
        </p:nvCxnSpPr>
        <p:spPr>
          <a:xfrm>
            <a:off x="4759418" y="5223052"/>
            <a:ext cx="832618" cy="560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5D507D-A689-B35A-EEB3-158CAB70C37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044842" y="5223052"/>
            <a:ext cx="1084152" cy="560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DEC7618-80AF-42C7-807D-BA76660ECA15}"/>
              </a:ext>
            </a:extLst>
          </p:cNvPr>
          <p:cNvSpPr/>
          <p:nvPr/>
        </p:nvSpPr>
        <p:spPr>
          <a:xfrm>
            <a:off x="4764392" y="578370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5E403E-9F2F-D10F-AE12-48780AC38E07}"/>
              </a:ext>
            </a:extLst>
          </p:cNvPr>
          <p:cNvSpPr/>
          <p:nvPr/>
        </p:nvSpPr>
        <p:spPr>
          <a:xfrm>
            <a:off x="5612530" y="578370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BF12FE-C1AA-53FB-22D6-EDBD72313228}"/>
              </a:ext>
            </a:extLst>
          </p:cNvPr>
          <p:cNvSpPr/>
          <p:nvPr/>
        </p:nvSpPr>
        <p:spPr>
          <a:xfrm>
            <a:off x="5188461" y="578370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307931-837D-3B6E-F695-3E55C046AD0B}"/>
              </a:ext>
            </a:extLst>
          </p:cNvPr>
          <p:cNvSpPr/>
          <p:nvPr/>
        </p:nvSpPr>
        <p:spPr>
          <a:xfrm>
            <a:off x="6036599" y="578370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197560-6A04-1998-E065-F108C2E1D554}"/>
              </a:ext>
            </a:extLst>
          </p:cNvPr>
          <p:cNvSpPr/>
          <p:nvPr/>
        </p:nvSpPr>
        <p:spPr>
          <a:xfrm>
            <a:off x="6460668" y="5783709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42FCA-0412-439C-68BA-FF7E068BBBA4}"/>
              </a:ext>
            </a:extLst>
          </p:cNvPr>
          <p:cNvSpPr txBox="1"/>
          <p:nvPr/>
        </p:nvSpPr>
        <p:spPr>
          <a:xfrm>
            <a:off x="5352297" y="5322044"/>
            <a:ext cx="1015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6648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4DC2C-9EBF-9CD9-8DE5-8BA4A0A9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5194-9E49-C5B9-4E1E-DDA9EB77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4689-50BE-62CA-4A5D-7EE50072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97341-D6DB-C9BB-C770-255D40C4015A}"/>
              </a:ext>
            </a:extLst>
          </p:cNvPr>
          <p:cNvSpPr/>
          <p:nvPr/>
        </p:nvSpPr>
        <p:spPr>
          <a:xfrm>
            <a:off x="3047999" y="344556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70BA3-2D02-E4CB-BDB8-6E857B331741}"/>
              </a:ext>
            </a:extLst>
          </p:cNvPr>
          <p:cNvSpPr/>
          <p:nvPr/>
        </p:nvSpPr>
        <p:spPr>
          <a:xfrm>
            <a:off x="3472542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C9862-293E-6771-BE98-AB7DC5CD5EB2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B5032F-FEE4-399B-853A-254001BBC493}"/>
              </a:ext>
            </a:extLst>
          </p:cNvPr>
          <p:cNvSpPr/>
          <p:nvPr/>
        </p:nvSpPr>
        <p:spPr>
          <a:xfrm>
            <a:off x="7200899" y="3449287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D3210F-7010-18CD-8718-65ACED8324DB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F2E97-B2A8-3297-1637-9A18AFE28F3D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36B7268-640A-FE2D-2BAC-74488D30C43F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2327365-116D-8BCE-D44F-669B5B1C6759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B1558F-3A31-9A86-49AD-9ECAEBC85EFC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A02FE33-3EF0-3C39-E0A7-B0C1C253527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3260034" y="3935895"/>
            <a:ext cx="2301895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8E4729-91C3-B7FF-A1EB-2A63D085EDC8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351813" y="3939617"/>
            <a:ext cx="1061121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CBE9C70-2C57-DCCD-176A-33D16C1DF486}"/>
              </a:ext>
            </a:extLst>
          </p:cNvPr>
          <p:cNvSpPr txBox="1"/>
          <p:nvPr/>
        </p:nvSpPr>
        <p:spPr>
          <a:xfrm>
            <a:off x="5246776" y="4381689"/>
            <a:ext cx="137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compare</a:t>
            </a:r>
            <a:endParaRPr lang="zh-CN" altLang="en-US" sz="2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C084F4-DEB2-845D-CC10-E9244EE68953}"/>
              </a:ext>
            </a:extLst>
          </p:cNvPr>
          <p:cNvSpPr txBox="1"/>
          <p:nvPr/>
        </p:nvSpPr>
        <p:spPr>
          <a:xfrm>
            <a:off x="2486170" y="5664278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(empty list)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0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04A3-797C-ACBB-1B7B-45780A3E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CCC1-F3E3-7352-1A46-7B6B57716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CF9B8-1650-3CAF-4D13-B21EDBC7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547"/>
          <a:stretch/>
        </p:blipFill>
        <p:spPr>
          <a:xfrm>
            <a:off x="146808" y="3907136"/>
            <a:ext cx="11976414" cy="24703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0CAFD7-D1B7-E814-F85A-A962063E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8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is already sorted, return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Otherwise, divide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into several smaller lists, sort these lists, merge them and return.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0E045-D571-CD54-E6C8-FA185410AF58}"/>
              </a:ext>
            </a:extLst>
          </p:cNvPr>
          <p:cNvSpPr txBox="1"/>
          <p:nvPr/>
        </p:nvSpPr>
        <p:spPr>
          <a:xfrm>
            <a:off x="3560937" y="478644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92C5E-F34E-2953-729B-351494A79E69}"/>
              </a:ext>
            </a:extLst>
          </p:cNvPr>
          <p:cNvSpPr txBox="1"/>
          <p:nvPr/>
        </p:nvSpPr>
        <p:spPr>
          <a:xfrm>
            <a:off x="2308867" y="42893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Aptos Mono"/>
              </a:rPr>
              <a:t>l &lt;=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332F77-8CBC-0396-2799-79F61CDE8845}"/>
              </a:ext>
            </a:extLst>
          </p:cNvPr>
          <p:cNvSpPr txBox="1"/>
          <p:nvPr/>
        </p:nvSpPr>
        <p:spPr>
          <a:xfrm>
            <a:off x="3376185" y="5398005"/>
            <a:ext cx="65746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Aptos Mono"/>
              </a:rPr>
              <a:t>merge(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[:l//2]),</a:t>
            </a:r>
          </a:p>
          <a:p>
            <a:r>
              <a:rPr lang="en-US" sz="2800" dirty="0">
                <a:solidFill>
                  <a:schemeClr val="accent3"/>
                </a:solidFill>
                <a:latin typeface="Aptos Mono"/>
              </a:rPr>
              <a:t>      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[l//2:]))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40FC4-C81F-92B6-81D1-1A6C5267A745}"/>
              </a:ext>
            </a:extLst>
          </p:cNvPr>
          <p:cNvSpPr txBox="1"/>
          <p:nvPr/>
        </p:nvSpPr>
        <p:spPr>
          <a:xfrm>
            <a:off x="7061852" y="4230530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(2 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89CA6-5216-5699-C57A-554A5B95510C}"/>
              </a:ext>
            </a:extLst>
          </p:cNvPr>
          <p:cNvSpPr txBox="1"/>
          <p:nvPr/>
        </p:nvSpPr>
        <p:spPr>
          <a:xfrm>
            <a:off x="7061852" y="4815962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(1 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EF1DF-FCC3-62A9-E896-B8FB660FD869}"/>
              </a:ext>
            </a:extLst>
          </p:cNvPr>
          <p:cNvSpPr txBox="1"/>
          <p:nvPr/>
        </p:nvSpPr>
        <p:spPr>
          <a:xfrm>
            <a:off x="10201520" y="5600364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chemeClr val="accent4">
                    <a:lumMod val="50000"/>
                  </a:schemeClr>
                </a:solidFill>
              </a:rPr>
              <a:t>(2 </a:t>
            </a:r>
            <a:r>
              <a:rPr lang="en-US" altLang="zh-CN" sz="2800" dirty="0">
                <a:solidFill>
                  <a:schemeClr val="accent4">
                    <a:lumMod val="50000"/>
                  </a:schemeClr>
                </a:solidFill>
              </a:rPr>
              <a:t>point)</a:t>
            </a:r>
            <a:endParaRPr lang="zh-CN" altLang="en-US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7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FB973-D0ED-BD7F-A09C-D2B20AFE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D4B9-E4FB-97B3-A8E8-9F08250A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4B45D-D7D6-6C2C-56F5-5929EDA3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4329348"/>
            <a:ext cx="11898385" cy="20481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491E4B-0D1F-C372-2484-430C81FB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8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is already sorted, return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Otherwise, divide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into several smaller lists, sort these lists, merge them and return.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09C82-2300-53DB-DBAA-FC831CDC99CF}"/>
              </a:ext>
            </a:extLst>
          </p:cNvPr>
          <p:cNvSpPr txBox="1"/>
          <p:nvPr/>
        </p:nvSpPr>
        <p:spPr>
          <a:xfrm>
            <a:off x="2706302" y="49939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BB6B-F101-37DC-9C71-0DC0A886484C}"/>
              </a:ext>
            </a:extLst>
          </p:cNvPr>
          <p:cNvSpPr txBox="1"/>
          <p:nvPr/>
        </p:nvSpPr>
        <p:spPr>
          <a:xfrm>
            <a:off x="1639502" y="457168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Aptos Mono"/>
              </a:rPr>
              <a:t>l &lt;=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DDAE2-02C8-EE5A-A181-8F764D14F8D4}"/>
              </a:ext>
            </a:extLst>
          </p:cNvPr>
          <p:cNvSpPr txBox="1"/>
          <p:nvPr/>
        </p:nvSpPr>
        <p:spPr>
          <a:xfrm>
            <a:off x="2760608" y="5398006"/>
            <a:ext cx="65746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Aptos Mono"/>
              </a:rPr>
              <a:t>merge(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[: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1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]),</a:t>
            </a:r>
          </a:p>
          <a:p>
            <a:r>
              <a:rPr lang="en-US" sz="2800" dirty="0">
                <a:solidFill>
                  <a:schemeClr val="accent3"/>
                </a:solidFill>
                <a:latin typeface="Aptos Mono"/>
              </a:rPr>
              <a:t>      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en-US" altLang="zh-CN" sz="2800" dirty="0">
                <a:solidFill>
                  <a:schemeClr val="accent2"/>
                </a:solidFill>
                <a:latin typeface="Aptos Mono"/>
              </a:rPr>
              <a:t>1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:]))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2772334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621C-0C03-F740-A979-D763614D7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D019-9A8A-DC0D-FB94-65F74DC61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A5101-5D97-01FD-51A1-3716F8E4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4329348"/>
            <a:ext cx="11898385" cy="20481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27679C-D99B-F8AC-5429-3FCE73383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8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is already sorted, return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Otherwise, divide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into several smaller lists, sort these lists, merge them and return.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3AA13-CF77-AC82-D4EE-35044B563958}"/>
              </a:ext>
            </a:extLst>
          </p:cNvPr>
          <p:cNvSpPr txBox="1"/>
          <p:nvPr/>
        </p:nvSpPr>
        <p:spPr>
          <a:xfrm>
            <a:off x="2706302" y="49939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0BE60-F48D-C061-127B-C35259A08A8B}"/>
              </a:ext>
            </a:extLst>
          </p:cNvPr>
          <p:cNvSpPr txBox="1"/>
          <p:nvPr/>
        </p:nvSpPr>
        <p:spPr>
          <a:xfrm>
            <a:off x="1639502" y="457168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  <a:latin typeface="Aptos Mono"/>
              </a:rPr>
              <a:t>l &lt;=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345D2-9A0A-69E4-CF0F-266EA2CDBA88}"/>
              </a:ext>
            </a:extLst>
          </p:cNvPr>
          <p:cNvSpPr txBox="1"/>
          <p:nvPr/>
        </p:nvSpPr>
        <p:spPr>
          <a:xfrm>
            <a:off x="2760608" y="5759460"/>
            <a:ext cx="88935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Aptos Mono"/>
              </a:rPr>
              <a:t>merge(</a:t>
            </a:r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[: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1</a:t>
            </a:r>
            <a:r>
              <a:rPr lang="en-US" sz="2800" dirty="0">
                <a:solidFill>
                  <a:schemeClr val="accent3"/>
                </a:solidFill>
                <a:latin typeface="Aptos Mono"/>
              </a:rPr>
              <a:t>], 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[</a:t>
            </a:r>
            <a:r>
              <a:rPr lang="en-US" altLang="zh-CN" sz="2800" dirty="0">
                <a:solidFill>
                  <a:schemeClr val="accent2"/>
                </a:solidFill>
                <a:latin typeface="Aptos Mono"/>
              </a:rPr>
              <a:t>1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:]))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</p:spTree>
    <p:extLst>
      <p:ext uri="{BB962C8B-B14F-4D97-AF65-F5344CB8AC3E}">
        <p14:creationId xmlns:p14="http://schemas.microsoft.com/office/powerpoint/2010/main" val="2917914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0233E8-2613-D8F9-5633-15B44194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0FD-F007-0262-04B3-31EF7F33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DBFC19-EE97-8B90-1BF3-1725E34A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DE9D5A-01A4-D955-CC95-6B6F8272A713}"/>
              </a:ext>
            </a:extLst>
          </p:cNvPr>
          <p:cNvSpPr txBox="1"/>
          <p:nvPr/>
        </p:nvSpPr>
        <p:spPr>
          <a:xfrm>
            <a:off x="2748137" y="36671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F493D-5209-AE96-E171-634001BAA75B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l &lt;=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610E6D-4305-7052-9C43-FE089DD5C82A}"/>
              </a:ext>
            </a:extLst>
          </p:cNvPr>
          <p:cNvSpPr txBox="1"/>
          <p:nvPr/>
        </p:nvSpPr>
        <p:spPr>
          <a:xfrm>
            <a:off x="2802443" y="4071230"/>
            <a:ext cx="65746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/>
              <a:t>merge(</a:t>
            </a:r>
            <a:r>
              <a:rPr lang="en-US" dirty="0" err="1"/>
              <a:t>merge_sorted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[:l//2]),</a:t>
            </a:r>
          </a:p>
          <a:p>
            <a:pPr algn="l"/>
            <a:r>
              <a:rPr lang="en-US" dirty="0"/>
              <a:t>      </a:t>
            </a:r>
            <a:r>
              <a:rPr lang="en-US" altLang="zh-CN" dirty="0" err="1"/>
              <a:t>merge_sorted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en-US" altLang="zh-CN" dirty="0"/>
              <a:t>[l//2:]))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A184A7-61AF-F6A6-504C-F5067397D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REASON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93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3408-A3C3-84D3-BFDB-03DD0EE3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EA74-FB4C-11A5-D8EF-F9C9D517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– 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B843D-1079-42B1-F031-8C3CABD9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4329348"/>
            <a:ext cx="11898385" cy="20481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6DDFD5-18E0-995A-1DF9-2441F2AB9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081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Divide and conquer.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>
                <a:solidFill>
                  <a:schemeClr val="accent2"/>
                </a:solidFill>
                <a:latin typeface="Aptos Mono" panose="020B0009020202020204" pitchFamily="49" charset="0"/>
              </a:rPr>
              <a:t>xs</a:t>
            </a:r>
            <a:r>
              <a:rPr lang="en-US" altLang="zh-CN" dirty="0">
                <a:solidFill>
                  <a:schemeClr val="accent2"/>
                </a:solidFill>
              </a:rPr>
              <a:t> is already sorted</a:t>
            </a:r>
            <a:r>
              <a:rPr lang="en-US" altLang="zh-CN" dirty="0"/>
              <a:t>, return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Otherwise, divide </a:t>
            </a:r>
            <a:r>
              <a:rPr lang="en-US" altLang="zh-CN" dirty="0" err="1">
                <a:latin typeface="Aptos Mono" panose="020B0009020202020204" pitchFamily="49" charset="0"/>
              </a:rPr>
              <a:t>xs</a:t>
            </a:r>
            <a:r>
              <a:rPr lang="en-US" altLang="zh-CN" dirty="0"/>
              <a:t> into several smaller lists, sort these lists, merge them and return.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7B2DB-DA0A-891D-5CD9-933F94442CEB}"/>
              </a:ext>
            </a:extLst>
          </p:cNvPr>
          <p:cNvSpPr txBox="1"/>
          <p:nvPr/>
        </p:nvSpPr>
        <p:spPr>
          <a:xfrm>
            <a:off x="2706302" y="49939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chemeClr val="accent3"/>
                </a:solidFill>
                <a:latin typeface="Aptos Mono"/>
              </a:rPr>
              <a:t>xs</a:t>
            </a:r>
            <a:endParaRPr lang="en-US" sz="2800" dirty="0">
              <a:solidFill>
                <a:schemeClr val="accent3"/>
              </a:solidFill>
              <a:latin typeface="Apto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C7BD9-1721-9B2C-DEE9-63E73F6E757B}"/>
              </a:ext>
            </a:extLst>
          </p:cNvPr>
          <p:cNvSpPr txBox="1"/>
          <p:nvPr/>
        </p:nvSpPr>
        <p:spPr>
          <a:xfrm>
            <a:off x="1639501" y="4571688"/>
            <a:ext cx="99070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Aptos Mono"/>
              </a:rPr>
              <a:t>all(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[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] &lt;= 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xs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[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 + 1] for </a:t>
            </a:r>
            <a:r>
              <a:rPr lang="en-US" sz="2800" dirty="0" err="1">
                <a:solidFill>
                  <a:schemeClr val="accent2"/>
                </a:solidFill>
                <a:latin typeface="Aptos Mono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Aptos Mono"/>
              </a:rPr>
              <a:t> in range(l - 1))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501DC-FE3F-55E8-A501-CE9371C2EDE4}"/>
              </a:ext>
            </a:extLst>
          </p:cNvPr>
          <p:cNvSpPr txBox="1"/>
          <p:nvPr/>
        </p:nvSpPr>
        <p:spPr>
          <a:xfrm>
            <a:off x="2760608" y="5398006"/>
            <a:ext cx="65746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merge(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[:l//2]),</a:t>
            </a:r>
          </a:p>
          <a:p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      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merge_sorted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(</a:t>
            </a:r>
            <a:r>
              <a:rPr lang="en-US" altLang="zh-CN" sz="2800" dirty="0" err="1">
                <a:solidFill>
                  <a:schemeClr val="accent3"/>
                </a:solidFill>
                <a:latin typeface="Aptos Mono"/>
              </a:rPr>
              <a:t>xs</a:t>
            </a:r>
            <a:r>
              <a:rPr lang="en-US" altLang="zh-CN" sz="2800" dirty="0">
                <a:solidFill>
                  <a:schemeClr val="accent3"/>
                </a:solidFill>
                <a:latin typeface="Aptos Mono"/>
              </a:rPr>
              <a:t>[l//2:]))</a:t>
            </a:r>
          </a:p>
        </p:txBody>
      </p:sp>
    </p:spTree>
    <p:extLst>
      <p:ext uri="{BB962C8B-B14F-4D97-AF65-F5344CB8AC3E}">
        <p14:creationId xmlns:p14="http://schemas.microsoft.com/office/powerpoint/2010/main" val="4190599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E2A7B-7C36-1371-24B0-02CAD960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26FB-F206-CE7E-80C2-449A8487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EC7108-B81D-72F1-682D-521A7EC7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0067DD-99A3-129C-80D2-DACF07FAEA1B}"/>
              </a:ext>
            </a:extLst>
          </p:cNvPr>
          <p:cNvSpPr txBox="1"/>
          <p:nvPr/>
        </p:nvSpPr>
        <p:spPr>
          <a:xfrm>
            <a:off x="2748137" y="36671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423A6-9FCF-7454-6377-0584F349801E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ptos Mono"/>
              </a:rPr>
              <a:t>l ==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611E7-8BD0-F3D9-26EB-57616358A2AD}"/>
              </a:ext>
            </a:extLst>
          </p:cNvPr>
          <p:cNvSpPr txBox="1"/>
          <p:nvPr/>
        </p:nvSpPr>
        <p:spPr>
          <a:xfrm>
            <a:off x="2802443" y="4071230"/>
            <a:ext cx="65746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/>
              <a:t>merge(</a:t>
            </a:r>
            <a:r>
              <a:rPr lang="en-US" dirty="0" err="1"/>
              <a:t>merge_sorted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[:l//2]),</a:t>
            </a:r>
          </a:p>
          <a:p>
            <a:pPr algn="l"/>
            <a:r>
              <a:rPr lang="en-US" dirty="0"/>
              <a:t>      </a:t>
            </a:r>
            <a:r>
              <a:rPr lang="en-US" altLang="zh-CN" dirty="0" err="1"/>
              <a:t>merge_sorted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en-US" altLang="zh-CN" dirty="0"/>
              <a:t>[l//2:]))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596AE5-03EB-111A-8C45-15FC1B52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Wrong base case.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11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B7613-C54E-4A9E-A211-71D93E482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6E30-00E4-89CC-0678-DA4DE8D6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E6126D-3F70-3EBE-6ACF-7CA5DB00C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06414B-0397-B368-AD1E-70C920E9CD27}"/>
              </a:ext>
            </a:extLst>
          </p:cNvPr>
          <p:cNvSpPr txBox="1"/>
          <p:nvPr/>
        </p:nvSpPr>
        <p:spPr>
          <a:xfrm>
            <a:off x="2814918" y="3650794"/>
            <a:ext cx="52294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merge([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[0]], [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[1]])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7D47F-DEE0-DFB5-C0C1-019FE3852298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ptos Mono"/>
              </a:rPr>
              <a:t>l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19509-E657-AD4E-79D7-0B3937CA1E56}"/>
              </a:ext>
            </a:extLst>
          </p:cNvPr>
          <p:cNvSpPr txBox="1"/>
          <p:nvPr/>
        </p:nvSpPr>
        <p:spPr>
          <a:xfrm>
            <a:off x="2802443" y="4071230"/>
            <a:ext cx="657463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/>
              <a:t>merge(</a:t>
            </a:r>
            <a:r>
              <a:rPr lang="en-US" dirty="0" err="1"/>
              <a:t>merge_sorted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[:l//2]),</a:t>
            </a:r>
          </a:p>
          <a:p>
            <a:pPr algn="l"/>
            <a:r>
              <a:rPr lang="en-US" dirty="0"/>
              <a:t>      </a:t>
            </a:r>
            <a:r>
              <a:rPr lang="en-US" altLang="zh-CN" dirty="0" err="1"/>
              <a:t>merge_sorted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en-US" altLang="zh-CN" dirty="0"/>
              <a:t>[l//2:]))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FA1849-9FBF-42AD-5F00-72D98D5C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Wrong base case.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5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63B69-0955-A231-4BC0-8B42E24A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8145-40E8-49FB-B451-B6893F70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4AD0A9-EDDE-843D-F4F7-08509A3C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Wrong slicing.</a:t>
            </a:r>
            <a:endParaRPr lang="zh-CN" altLang="en-US" dirty="0">
              <a:latin typeface="Aptos Mono" panose="020B000902020202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3BB5B-4AB3-3EB9-2D5A-20261B5C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E9DACB-6541-7A71-5C98-0AA53AACF423}"/>
              </a:ext>
            </a:extLst>
          </p:cNvPr>
          <p:cNvSpPr txBox="1"/>
          <p:nvPr/>
        </p:nvSpPr>
        <p:spPr>
          <a:xfrm>
            <a:off x="2748137" y="36671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4D739-AA34-9361-5C69-D1520EF54465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l &lt;=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1EE5A-CABD-2ADA-846F-F48FF19C1585}"/>
              </a:ext>
            </a:extLst>
          </p:cNvPr>
          <p:cNvSpPr txBox="1"/>
          <p:nvPr/>
        </p:nvSpPr>
        <p:spPr>
          <a:xfrm>
            <a:off x="2802443" y="4071230"/>
            <a:ext cx="749501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/>
              <a:t>merge(</a:t>
            </a:r>
            <a:r>
              <a:rPr lang="en-US" dirty="0" err="1"/>
              <a:t>merge_sorted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[:</a:t>
            </a:r>
            <a:r>
              <a:rPr lang="en-US" dirty="0">
                <a:solidFill>
                  <a:srgbClr val="FF0000"/>
                </a:solidFill>
              </a:rPr>
              <a:t>l//2+1</a:t>
            </a:r>
            <a:r>
              <a:rPr lang="en-US" dirty="0"/>
              <a:t>]),</a:t>
            </a:r>
          </a:p>
          <a:p>
            <a:pPr algn="l"/>
            <a:r>
              <a:rPr lang="en-US" dirty="0"/>
              <a:t>      </a:t>
            </a:r>
            <a:r>
              <a:rPr lang="en-US" altLang="zh-CN" dirty="0" err="1"/>
              <a:t>merge_sorted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FF0000"/>
                </a:solidFill>
              </a:rPr>
              <a:t>l//2+1</a:t>
            </a:r>
            <a:r>
              <a:rPr lang="en-US" altLang="zh-CN" dirty="0"/>
              <a:t>:]))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B0B72-25D7-E346-097D-331D02FD38F9}"/>
              </a:ext>
            </a:extLst>
          </p:cNvPr>
          <p:cNvSpPr txBox="1"/>
          <p:nvPr/>
        </p:nvSpPr>
        <p:spPr>
          <a:xfrm>
            <a:off x="6282638" y="2773347"/>
            <a:ext cx="5180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What if </a:t>
            </a:r>
            <a:r>
              <a:rPr lang="en-US" altLang="zh-CN" sz="3200" dirty="0">
                <a:latin typeface="Aptos Mono" panose="020B0009020202020204" pitchFamily="49" charset="0"/>
              </a:rPr>
              <a:t>l == 2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D2CBBB-9C6D-3CE1-E859-FD6DB40575E3}"/>
              </a:ext>
            </a:extLst>
          </p:cNvPr>
          <p:cNvSpPr/>
          <p:nvPr/>
        </p:nvSpPr>
        <p:spPr>
          <a:xfrm rot="12803796">
            <a:off x="7076637" y="3359531"/>
            <a:ext cx="240061" cy="783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06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BE3CD-E22E-AA1A-D862-2176E6B9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30B3-F17F-5650-2721-CAB68716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C65DD0-961F-2991-F9CB-EC8D9DD27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Missing base case.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08A29-53B4-E966-BCB4-2F15B6C9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13F1E9-239E-4D91-88E8-5EB85453165B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ptos Mono"/>
              </a:rPr>
              <a:t>l % 2 ==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7EDB5-EDB2-C6D0-0512-C44D9E34C96D}"/>
              </a:ext>
            </a:extLst>
          </p:cNvPr>
          <p:cNvSpPr txBox="1"/>
          <p:nvPr/>
        </p:nvSpPr>
        <p:spPr>
          <a:xfrm>
            <a:off x="2808680" y="3634948"/>
            <a:ext cx="80087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/>
              <a:t>merge(</a:t>
            </a:r>
            <a:r>
              <a:rPr lang="en-US" dirty="0" err="1"/>
              <a:t>ms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[:l//2]), </a:t>
            </a:r>
            <a:r>
              <a:rPr lang="en-US" altLang="zh-CN" dirty="0" err="1"/>
              <a:t>ms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en-US" altLang="zh-CN" dirty="0"/>
              <a:t>[l//2:]))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1741D-D2CE-8AF8-F1DF-23EF30E8641E}"/>
              </a:ext>
            </a:extLst>
          </p:cNvPr>
          <p:cNvSpPr txBox="1"/>
          <p:nvPr/>
        </p:nvSpPr>
        <p:spPr>
          <a:xfrm>
            <a:off x="2808679" y="4459251"/>
            <a:ext cx="92783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</a:rPr>
              <a:t>merge(</a:t>
            </a:r>
            <a:r>
              <a:rPr lang="en-US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[:l//2+1]), </a:t>
            </a:r>
            <a:r>
              <a:rPr lang="en-US" altLang="zh-CN" dirty="0" err="1">
                <a:solidFill>
                  <a:srgbClr val="FF0000"/>
                </a:solidFill>
              </a:rPr>
              <a:t>ms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xs</a:t>
            </a:r>
            <a:r>
              <a:rPr lang="en-US" altLang="zh-CN" dirty="0">
                <a:solidFill>
                  <a:srgbClr val="FF0000"/>
                </a:solidFill>
              </a:rPr>
              <a:t>[l//2+1:]))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A9A358-3E41-A387-09EC-FC9DA74D16A1}"/>
              </a:ext>
            </a:extLst>
          </p:cNvPr>
          <p:cNvSpPr txBox="1"/>
          <p:nvPr/>
        </p:nvSpPr>
        <p:spPr>
          <a:xfrm>
            <a:off x="915221" y="5908100"/>
            <a:ext cx="6286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(</a:t>
            </a:r>
            <a:r>
              <a:rPr lang="en-US" altLang="zh-CN" sz="3200" dirty="0" err="1">
                <a:latin typeface="Aptos Mono" panose="020B0009020202020204" pitchFamily="49" charset="0"/>
              </a:rPr>
              <a:t>ms</a:t>
            </a:r>
            <a:r>
              <a:rPr lang="en-US" altLang="zh-CN" sz="3200" dirty="0"/>
              <a:t> stands for </a:t>
            </a:r>
            <a:r>
              <a:rPr lang="en-US" altLang="zh-CN" sz="3200" dirty="0" err="1">
                <a:latin typeface="Aptos Mono" panose="020B0009020202020204" pitchFamily="49" charset="0"/>
              </a:rPr>
              <a:t>merge_sorted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13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60776-9B36-E112-F617-3C63AF90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F370-2153-F9E9-4630-D38C752B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3A2A28-5C61-F4D5-FBD2-67787CC9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55477D-5F82-516E-3035-3B17E712C775}"/>
              </a:ext>
            </a:extLst>
          </p:cNvPr>
          <p:cNvSpPr txBox="1"/>
          <p:nvPr/>
        </p:nvSpPr>
        <p:spPr>
          <a:xfrm>
            <a:off x="2748137" y="3667124"/>
            <a:ext cx="675458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altLang="zh-CN" dirty="0" err="1"/>
              <a:t>merge_sorted</a:t>
            </a:r>
            <a:r>
              <a:rPr lang="en-US" altLang="zh-CN" dirty="0"/>
              <a:t>(</a:t>
            </a:r>
            <a:r>
              <a:rPr lang="en-US" altLang="zh-CN" dirty="0" err="1"/>
              <a:t>xs</a:t>
            </a:r>
            <a:r>
              <a:rPr lang="en-US" altLang="zh-CN" dirty="0"/>
              <a:t>[1:] + [</a:t>
            </a:r>
            <a:r>
              <a:rPr lang="en-US" altLang="zh-CN" dirty="0" err="1"/>
              <a:t>xs</a:t>
            </a:r>
            <a:r>
              <a:rPr lang="en-US" altLang="zh-CN" dirty="0"/>
              <a:t>[0]])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2298B-46A1-8994-6B2A-930526919B1E}"/>
              </a:ext>
            </a:extLst>
          </p:cNvPr>
          <p:cNvSpPr txBox="1"/>
          <p:nvPr/>
        </p:nvSpPr>
        <p:spPr>
          <a:xfrm>
            <a:off x="1621573" y="3239262"/>
            <a:ext cx="3715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Aptos Mono"/>
              </a:rPr>
              <a:t>xs</a:t>
            </a:r>
            <a:r>
              <a:rPr lang="en-US" sz="2800" dirty="0">
                <a:solidFill>
                  <a:srgbClr val="FF0000"/>
                </a:solidFill>
                <a:latin typeface="Aptos Mono"/>
              </a:rPr>
              <a:t>[0]</a:t>
            </a:r>
            <a:r>
              <a:rPr lang="en-US" sz="2800" dirty="0">
                <a:latin typeface="Aptos Mono"/>
              </a:rPr>
              <a:t> != min(</a:t>
            </a:r>
            <a:r>
              <a:rPr lang="en-US" sz="2800" dirty="0" err="1">
                <a:latin typeface="Aptos Mono"/>
              </a:rPr>
              <a:t>xs</a:t>
            </a:r>
            <a:r>
              <a:rPr lang="en-US" sz="2800" dirty="0">
                <a:latin typeface="Aptos Mono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18DC4-B739-B53A-1AA0-7023CCE4D377}"/>
              </a:ext>
            </a:extLst>
          </p:cNvPr>
          <p:cNvSpPr txBox="1"/>
          <p:nvPr/>
        </p:nvSpPr>
        <p:spPr>
          <a:xfrm>
            <a:off x="2772950" y="4479834"/>
            <a:ext cx="67297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dirty="0"/>
              <a:t>[</a:t>
            </a:r>
            <a:r>
              <a:rPr lang="en-US" dirty="0" err="1"/>
              <a:t>xs</a:t>
            </a:r>
            <a:r>
              <a:rPr lang="en-US" dirty="0"/>
              <a:t>[0]] + </a:t>
            </a:r>
            <a:r>
              <a:rPr lang="en-US" dirty="0" err="1"/>
              <a:t>merge_sorted</a:t>
            </a:r>
            <a:r>
              <a:rPr lang="en-US" dirty="0"/>
              <a:t>(</a:t>
            </a:r>
            <a:r>
              <a:rPr lang="en-US" dirty="0" err="1"/>
              <a:t>xs</a:t>
            </a:r>
            <a:r>
              <a:rPr lang="en-US" dirty="0"/>
              <a:t>[1:])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4280E3B-FCE8-A381-5103-112909FE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Wrong answers using </a:t>
            </a:r>
            <a:r>
              <a:rPr lang="en-US" altLang="zh-CN" dirty="0">
                <a:latin typeface="Aptos Mono" panose="020B0009020202020204" pitchFamily="49" charset="0"/>
              </a:rPr>
              <a:t>min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5A4A5-B4D4-40A1-2B9E-A2D5E74BFE84}"/>
              </a:ext>
            </a:extLst>
          </p:cNvPr>
          <p:cNvSpPr txBox="1"/>
          <p:nvPr/>
        </p:nvSpPr>
        <p:spPr>
          <a:xfrm>
            <a:off x="6096000" y="2280904"/>
            <a:ext cx="566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Missing base case.</a:t>
            </a:r>
            <a:endParaRPr lang="zh-CN" altLang="en-US" sz="32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D35F3E9-EE06-558D-A530-602C482E40DC}"/>
              </a:ext>
            </a:extLst>
          </p:cNvPr>
          <p:cNvSpPr/>
          <p:nvPr/>
        </p:nvSpPr>
        <p:spPr>
          <a:xfrm rot="13998992">
            <a:off x="5480773" y="2686921"/>
            <a:ext cx="240061" cy="783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18BAC-723D-3361-58CC-ABA77227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045F-96DA-1F1A-1DDC-FCD5CE2E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3D45-1968-57DB-F076-1F3E21B5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B015EA-8B46-EDAB-EBA3-55ECD4496B8C}"/>
              </a:ext>
            </a:extLst>
          </p:cNvPr>
          <p:cNvSpPr/>
          <p:nvPr/>
        </p:nvSpPr>
        <p:spPr>
          <a:xfrm>
            <a:off x="3047999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A1A30-AE3F-D41B-59E8-9EDBEA1FCFC8}"/>
              </a:ext>
            </a:extLst>
          </p:cNvPr>
          <p:cNvSpPr/>
          <p:nvPr/>
        </p:nvSpPr>
        <p:spPr>
          <a:xfrm>
            <a:off x="3472542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952251-86B6-D333-300E-F3C9F21CD0B3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EB4C3-7F13-2AF8-2CC3-AEDD653AD7CE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882665-CF10-A477-074D-93C4C49F4B97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0555509-DB5C-3953-1655-950BD4AF13EF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1595FA-D8ED-E553-D240-032348EE140F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75A8743-7147-FA6A-D9AF-889D4861F555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9BE6425-B550-2A9C-3FDD-9B3FE8AE41CA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16748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A3E0-A2A1-2782-A6B1-109B3609A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47B2-8D00-CC21-9CDA-5F475068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8BD3AC-EC1E-D496-11AB-551C4868C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D6062-B90D-E744-59DB-6F5504C23A44}"/>
              </a:ext>
            </a:extLst>
          </p:cNvPr>
          <p:cNvSpPr txBox="1"/>
          <p:nvPr/>
        </p:nvSpPr>
        <p:spPr>
          <a:xfrm>
            <a:off x="2748137" y="36671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25FAA0-63D7-DA17-B731-471FAF2B95A7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l &lt;=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2A0D7-6495-FF47-0810-453AF2376C01}"/>
              </a:ext>
            </a:extLst>
          </p:cNvPr>
          <p:cNvSpPr txBox="1"/>
          <p:nvPr/>
        </p:nvSpPr>
        <p:spPr>
          <a:xfrm>
            <a:off x="2796726" y="4078698"/>
            <a:ext cx="96403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</a:rPr>
              <a:t>[min(</a:t>
            </a:r>
            <a:r>
              <a:rPr lang="en-US" altLang="zh-CN" dirty="0" err="1">
                <a:solidFill>
                  <a:srgbClr val="FF0000"/>
                </a:solidFill>
              </a:rPr>
              <a:t>xs</a:t>
            </a:r>
            <a:r>
              <a:rPr lang="en-US" altLang="zh-CN" dirty="0">
                <a:solidFill>
                  <a:srgbClr val="FF0000"/>
                </a:solidFill>
              </a:rPr>
              <a:t>)] + </a:t>
            </a:r>
            <a:r>
              <a:rPr lang="en-US" altLang="zh-CN" dirty="0" err="1">
                <a:solidFill>
                  <a:srgbClr val="FF0000"/>
                </a:solidFill>
              </a:rPr>
              <a:t>merge_sorted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</a:p>
          <a:p>
            <a:pPr algn="l"/>
            <a:r>
              <a:rPr lang="en-US" altLang="zh-CN" dirty="0">
                <a:solidFill>
                  <a:srgbClr val="FF0000"/>
                </a:solidFill>
              </a:rPr>
              <a:t>  [x for x in </a:t>
            </a:r>
            <a:r>
              <a:rPr lang="en-US" altLang="zh-CN" dirty="0" err="1">
                <a:solidFill>
                  <a:srgbClr val="FF0000"/>
                </a:solidFill>
              </a:rPr>
              <a:t>xs</a:t>
            </a:r>
            <a:r>
              <a:rPr lang="en-US" altLang="zh-CN" dirty="0">
                <a:solidFill>
                  <a:srgbClr val="FF0000"/>
                </a:solidFill>
              </a:rPr>
              <a:t> if x != min(</a:t>
            </a:r>
            <a:r>
              <a:rPr lang="en-US" altLang="zh-CN" dirty="0" err="1">
                <a:solidFill>
                  <a:srgbClr val="FF0000"/>
                </a:solidFill>
              </a:rPr>
              <a:t>xs</a:t>
            </a:r>
            <a:r>
              <a:rPr lang="en-US" altLang="zh-CN" dirty="0">
                <a:solidFill>
                  <a:srgbClr val="FF0000"/>
                </a:solidFill>
              </a:rPr>
              <a:t>)])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F67761-0584-0D78-5EEC-B4BE07D0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Wrong answers using </a:t>
            </a:r>
            <a:r>
              <a:rPr lang="en-US" altLang="zh-CN" dirty="0">
                <a:latin typeface="Aptos Mono" panose="020B0009020202020204" pitchFamily="49" charset="0"/>
              </a:rPr>
              <a:t>min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65DBE-A80E-E97A-B45F-AB4CD6B29603}"/>
              </a:ext>
            </a:extLst>
          </p:cNvPr>
          <p:cNvSpPr txBox="1"/>
          <p:nvPr/>
        </p:nvSpPr>
        <p:spPr>
          <a:xfrm>
            <a:off x="6017633" y="2719149"/>
            <a:ext cx="5660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What if </a:t>
            </a:r>
            <a:r>
              <a:rPr lang="en-US" altLang="zh-CN" sz="3200" dirty="0" err="1">
                <a:latin typeface="Aptos Mono" panose="020B0009020202020204" pitchFamily="49" charset="0"/>
              </a:rPr>
              <a:t>xs</a:t>
            </a:r>
            <a:r>
              <a:rPr lang="en-US" altLang="zh-CN" sz="3200" dirty="0"/>
              <a:t> contains duplicates?</a:t>
            </a:r>
            <a:endParaRPr lang="zh-CN" altLang="en-US" sz="32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D089E458-44C7-A95E-067A-13E2583AFF68}"/>
              </a:ext>
            </a:extLst>
          </p:cNvPr>
          <p:cNvSpPr/>
          <p:nvPr/>
        </p:nvSpPr>
        <p:spPr>
          <a:xfrm rot="12803796">
            <a:off x="7076637" y="3359531"/>
            <a:ext cx="240061" cy="783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6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DB4BA-8041-556B-ABD7-49D9138F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9CE4-0AFC-4E56-F266-28EB484F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Common Mistakes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A24F1A-3745-3819-BD9A-A844032A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D6E90B-0371-7CD1-C94E-DC3046A1455F}"/>
              </a:ext>
            </a:extLst>
          </p:cNvPr>
          <p:cNvSpPr txBox="1"/>
          <p:nvPr/>
        </p:nvSpPr>
        <p:spPr>
          <a:xfrm>
            <a:off x="2748137" y="36671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1BAF9-11E5-D8A1-EF0C-7C19D8AB3B69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l &lt;=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1594C-D094-CC01-107E-7B65A145CF35}"/>
              </a:ext>
            </a:extLst>
          </p:cNvPr>
          <p:cNvSpPr txBox="1"/>
          <p:nvPr/>
        </p:nvSpPr>
        <p:spPr>
          <a:xfrm>
            <a:off x="2748137" y="4427551"/>
            <a:ext cx="96403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altLang="zh-CN" dirty="0">
                <a:solidFill>
                  <a:srgbClr val="FF0000"/>
                </a:solidFill>
              </a:rPr>
              <a:t>[min(</a:t>
            </a:r>
            <a:r>
              <a:rPr lang="en-US" altLang="zh-CN" dirty="0" err="1">
                <a:solidFill>
                  <a:srgbClr val="FF0000"/>
                </a:solidFill>
              </a:rPr>
              <a:t>xs</a:t>
            </a:r>
            <a:r>
              <a:rPr lang="en-US" altLang="zh-CN" dirty="0">
                <a:solidFill>
                  <a:srgbClr val="FF0000"/>
                </a:solidFill>
              </a:rPr>
              <a:t>)] + </a:t>
            </a:r>
            <a:r>
              <a:rPr lang="en-US" altLang="zh-CN" dirty="0" err="1">
                <a:solidFill>
                  <a:srgbClr val="FF0000"/>
                </a:solidFill>
              </a:rPr>
              <a:t>merge_sorted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xs.remove</a:t>
            </a:r>
            <a:r>
              <a:rPr lang="en-US" altLang="zh-CN" dirty="0">
                <a:solidFill>
                  <a:srgbClr val="FF0000"/>
                </a:solidFill>
              </a:rPr>
              <a:t>(min(</a:t>
            </a:r>
            <a:r>
              <a:rPr lang="en-US" altLang="zh-CN" dirty="0" err="1">
                <a:solidFill>
                  <a:srgbClr val="FF0000"/>
                </a:solidFill>
              </a:rPr>
              <a:t>xs</a:t>
            </a:r>
            <a:r>
              <a:rPr lang="en-US" altLang="zh-CN" dirty="0">
                <a:solidFill>
                  <a:srgbClr val="FF0000"/>
                </a:solidFill>
              </a:rPr>
              <a:t>)))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AC89D4-C346-7A2E-2BD3-048363C3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Wrong answers using </a:t>
            </a:r>
            <a:r>
              <a:rPr lang="en-US" altLang="zh-CN" dirty="0">
                <a:latin typeface="Aptos Mono" panose="020B0009020202020204" pitchFamily="49" charset="0"/>
              </a:rPr>
              <a:t>min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A7E7A-E8CC-3A0E-F36F-AFAEEAC2A605}"/>
              </a:ext>
            </a:extLst>
          </p:cNvPr>
          <p:cNvSpPr txBox="1"/>
          <p:nvPr/>
        </p:nvSpPr>
        <p:spPr>
          <a:xfrm>
            <a:off x="6096000" y="2280904"/>
            <a:ext cx="5660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Unfortunately,</a:t>
            </a:r>
          </a:p>
          <a:p>
            <a:r>
              <a:rPr lang="en-US" altLang="zh-CN" sz="3200" dirty="0">
                <a:latin typeface="Aptos Mono" panose="020B0009020202020204" pitchFamily="49" charset="0"/>
              </a:rPr>
              <a:t>remove</a:t>
            </a:r>
            <a:r>
              <a:rPr lang="en-US" altLang="zh-CN" sz="3200" dirty="0"/>
              <a:t> returns </a:t>
            </a:r>
            <a:r>
              <a:rPr lang="en-US" altLang="zh-CN" sz="3200" dirty="0">
                <a:latin typeface="Aptos Mono" panose="020B0009020202020204" pitchFamily="49" charset="0"/>
              </a:rPr>
              <a:t>None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378EC18E-58F0-E22C-C672-588B1285D782}"/>
              </a:ext>
            </a:extLst>
          </p:cNvPr>
          <p:cNvSpPr/>
          <p:nvPr/>
        </p:nvSpPr>
        <p:spPr>
          <a:xfrm rot="12803796">
            <a:off x="7076637" y="3359531"/>
            <a:ext cx="240061" cy="7831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1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96A2F-E498-6002-B670-E7CC491E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2850-0242-7479-5C03-859ED59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 – Answer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3ED71F-668D-20D2-CAF3-314A39F51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42" y="3002572"/>
            <a:ext cx="11898385" cy="2048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118F2-910C-25B4-1D66-7135035E0A18}"/>
              </a:ext>
            </a:extLst>
          </p:cNvPr>
          <p:cNvSpPr txBox="1"/>
          <p:nvPr/>
        </p:nvSpPr>
        <p:spPr>
          <a:xfrm>
            <a:off x="2748137" y="366712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r>
              <a:rPr lang="en-US" dirty="0" err="1"/>
              <a:t>xs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DD92F-2168-F494-0072-1E5CAF698375}"/>
              </a:ext>
            </a:extLst>
          </p:cNvPr>
          <p:cNvSpPr txBox="1"/>
          <p:nvPr/>
        </p:nvSpPr>
        <p:spPr>
          <a:xfrm>
            <a:off x="1681337" y="324491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ptos Mono"/>
              </a:rPr>
              <a:t>l &lt;=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D6AAD-F84A-24A9-88B3-EA447D5C8770}"/>
              </a:ext>
            </a:extLst>
          </p:cNvPr>
          <p:cNvSpPr txBox="1"/>
          <p:nvPr/>
        </p:nvSpPr>
        <p:spPr>
          <a:xfrm>
            <a:off x="2796726" y="4171164"/>
            <a:ext cx="97839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2800">
                <a:latin typeface="Aptos Mono"/>
              </a:defRPr>
            </a:lvl1pPr>
          </a:lstStyle>
          <a:p>
            <a:pPr algn="l"/>
            <a:r>
              <a:rPr lang="en-US" altLang="zh-CN" sz="2400" dirty="0">
                <a:solidFill>
                  <a:schemeClr val="accent2"/>
                </a:solidFill>
              </a:rPr>
              <a:t>[x for x in </a:t>
            </a:r>
            <a:r>
              <a:rPr lang="en-US" altLang="zh-CN" sz="2400" dirty="0" err="1">
                <a:solidFill>
                  <a:schemeClr val="accent2"/>
                </a:solidFill>
              </a:rPr>
              <a:t>xs</a:t>
            </a:r>
            <a:r>
              <a:rPr lang="en-US" altLang="zh-CN" sz="2400" dirty="0">
                <a:solidFill>
                  <a:schemeClr val="accent2"/>
                </a:solidFill>
              </a:rPr>
              <a:t> if x == min(</a:t>
            </a:r>
            <a:r>
              <a:rPr lang="en-US" altLang="zh-CN" sz="2400" dirty="0" err="1">
                <a:solidFill>
                  <a:schemeClr val="accent2"/>
                </a:solidFill>
              </a:rPr>
              <a:t>xs</a:t>
            </a:r>
            <a:r>
              <a:rPr lang="en-US" altLang="zh-CN" sz="2400" dirty="0">
                <a:solidFill>
                  <a:schemeClr val="accent2"/>
                </a:solidFill>
              </a:rPr>
              <a:t>)] </a:t>
            </a:r>
            <a:r>
              <a:rPr lang="en-US" altLang="zh-CN" sz="2400" dirty="0">
                <a:solidFill>
                  <a:schemeClr val="accent3"/>
                </a:solidFill>
              </a:rPr>
              <a:t>+ </a:t>
            </a:r>
            <a:r>
              <a:rPr lang="en-US" altLang="zh-CN" sz="2400" dirty="0" err="1">
                <a:solidFill>
                  <a:schemeClr val="accent3"/>
                </a:solidFill>
              </a:rPr>
              <a:t>merge_sorted</a:t>
            </a:r>
            <a:r>
              <a:rPr lang="en-US" altLang="zh-CN" sz="2400" dirty="0">
                <a:solidFill>
                  <a:schemeClr val="accent3"/>
                </a:solidFill>
              </a:rPr>
              <a:t>(</a:t>
            </a:r>
          </a:p>
          <a:p>
            <a:pPr algn="l"/>
            <a:r>
              <a:rPr lang="en-US" altLang="zh-CN" sz="2400" dirty="0">
                <a:solidFill>
                  <a:schemeClr val="accent3"/>
                </a:solidFill>
              </a:rPr>
              <a:t>  [x for x in </a:t>
            </a:r>
            <a:r>
              <a:rPr lang="en-US" altLang="zh-CN" sz="2400" dirty="0" err="1">
                <a:solidFill>
                  <a:schemeClr val="accent3"/>
                </a:solidFill>
              </a:rPr>
              <a:t>xs</a:t>
            </a:r>
            <a:r>
              <a:rPr lang="en-US" altLang="zh-CN" sz="2400" dirty="0">
                <a:solidFill>
                  <a:schemeClr val="accent3"/>
                </a:solidFill>
              </a:rPr>
              <a:t> if x != min(</a:t>
            </a:r>
            <a:r>
              <a:rPr lang="en-US" altLang="zh-CN" sz="2400" dirty="0" err="1">
                <a:solidFill>
                  <a:schemeClr val="accent3"/>
                </a:solidFill>
              </a:rPr>
              <a:t>xs</a:t>
            </a:r>
            <a:r>
              <a:rPr lang="en-US" altLang="zh-CN" sz="2400" dirty="0">
                <a:solidFill>
                  <a:schemeClr val="accent3"/>
                </a:solidFill>
              </a:rPr>
              <a:t>)])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148F0C-2F91-3507-97E2-3C35A3EE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6947"/>
          </a:xfrm>
        </p:spPr>
        <p:txBody>
          <a:bodyPr/>
          <a:lstStyle/>
          <a:p>
            <a:r>
              <a:rPr lang="en-US" altLang="zh-CN" dirty="0"/>
              <a:t>A correct answer using </a:t>
            </a:r>
            <a:r>
              <a:rPr lang="en-US" altLang="zh-CN" dirty="0">
                <a:latin typeface="Aptos Mono" panose="020B0009020202020204" pitchFamily="49" charset="0"/>
              </a:rPr>
              <a:t>min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61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9CF4A-3282-4D90-138B-48CE16F8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8C25-10BF-1CC9-B59A-C32437EE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351A-EB85-2AA5-F583-BABB8E6BF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EAA5B-397C-CBD7-814A-F9DF8262FA97}"/>
              </a:ext>
            </a:extLst>
          </p:cNvPr>
          <p:cNvSpPr/>
          <p:nvPr/>
        </p:nvSpPr>
        <p:spPr>
          <a:xfrm>
            <a:off x="3047999" y="344556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19B9B5-0C3D-F826-4776-FC83AB1070FC}"/>
              </a:ext>
            </a:extLst>
          </p:cNvPr>
          <p:cNvSpPr/>
          <p:nvPr/>
        </p:nvSpPr>
        <p:spPr>
          <a:xfrm>
            <a:off x="3472542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8CFE8-17A2-947B-5A06-A36415812E53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442A40-C269-F9AD-0872-2B5EEB58D653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18A0E0-9FE0-29C1-AF2C-DD37CC611B6E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BECDEB5-4317-0DBE-89A4-9A7EE3B1C79C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6262FF-8F3D-055C-10EA-C0EA453DA3EB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0FD62AE-079C-51F2-6136-C8623BFD4E80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C3C1942-0D52-0567-7FE9-37DE34C8D9D7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F32E49-4CDC-FE30-516A-7797B22BD4C3}"/>
              </a:ext>
            </a:extLst>
          </p:cNvPr>
          <p:cNvCxnSpPr>
            <a:cxnSpLocks/>
          </p:cNvCxnSpPr>
          <p:nvPr/>
        </p:nvCxnSpPr>
        <p:spPr>
          <a:xfrm flipH="1" flipV="1">
            <a:off x="3260034" y="3935895"/>
            <a:ext cx="2301895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2769E50-2115-E257-A86C-316E9DDEEE4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351813" y="3939617"/>
            <a:ext cx="1485664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A30324D-9C4E-8593-3627-88C1A35FAE10}"/>
              </a:ext>
            </a:extLst>
          </p:cNvPr>
          <p:cNvSpPr txBox="1"/>
          <p:nvPr/>
        </p:nvSpPr>
        <p:spPr>
          <a:xfrm>
            <a:off x="5246776" y="4381689"/>
            <a:ext cx="1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compare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195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CCE-4B7B-A859-2655-883E32CB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7612-6CF5-8C98-63E6-E6C29543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18AA6-B28E-F703-6742-CA7A9EB0D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B3D232-CBB3-2A81-A0F9-B0C9B3C488F3}"/>
              </a:ext>
            </a:extLst>
          </p:cNvPr>
          <p:cNvSpPr/>
          <p:nvPr/>
        </p:nvSpPr>
        <p:spPr>
          <a:xfrm>
            <a:off x="3472542" y="556538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C7D80-7A3A-3977-6083-7E6D6662EAC1}"/>
              </a:ext>
            </a:extLst>
          </p:cNvPr>
          <p:cNvSpPr/>
          <p:nvPr/>
        </p:nvSpPr>
        <p:spPr>
          <a:xfrm>
            <a:off x="3472542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9EB99-DA1F-102F-45AA-7F1CAB8888F7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38844B-09A0-DA76-55E6-391FA20D0BC4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7D9920-D63D-6B4A-9490-A954338AF1E4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0FC454-7761-F927-1CC9-5E337E9CBF06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3376D7-A1CE-DE03-87DA-F8243F9B6355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49A0C3-5DBD-B362-4F56-CF8B876375C3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6C53FBA1-3FB0-DD87-A19B-2BB094E8BE2B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6507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0F76-56A7-2900-E38E-ED3ED19E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3D54-9048-D915-9C06-59C09652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193B-F182-38C4-CDF4-24BD2407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4BF7A-55A5-B59E-1500-491D14C5F1C9}"/>
              </a:ext>
            </a:extLst>
          </p:cNvPr>
          <p:cNvSpPr/>
          <p:nvPr/>
        </p:nvSpPr>
        <p:spPr>
          <a:xfrm>
            <a:off x="3472542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D41F80-7994-4519-D296-3792812EB7C8}"/>
              </a:ext>
            </a:extLst>
          </p:cNvPr>
          <p:cNvSpPr/>
          <p:nvPr/>
        </p:nvSpPr>
        <p:spPr>
          <a:xfrm>
            <a:off x="3472542" y="344556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BB3710-3695-AFBE-B732-F351F94CF78E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DFC8D-BD95-720B-78D1-E4DEB70D6A83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58BC1E-9EC4-0718-0C44-512775999F5D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8B0C07-B36D-A1F4-ACEB-64300F979548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6C099A-11DE-F61A-5166-9962A67ED88C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305BCA4-D863-AD05-7CA0-51FDBEF2C70C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F8AB954-E14A-6613-D9BC-292D4F0BB749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1D46697-EB86-FDC0-E5B0-E07081AE9288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684577" y="3935895"/>
            <a:ext cx="1877352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476B741-0885-A2E4-7690-B0F88AAF507A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351813" y="3939617"/>
            <a:ext cx="1485664" cy="44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4F9B11-1C6C-BE19-99F7-42A3F79FD682}"/>
              </a:ext>
            </a:extLst>
          </p:cNvPr>
          <p:cNvSpPr txBox="1"/>
          <p:nvPr/>
        </p:nvSpPr>
        <p:spPr>
          <a:xfrm>
            <a:off x="5246776" y="4381689"/>
            <a:ext cx="1376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compare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8315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BBA8-A9CB-A0E6-1342-B2E9A4FB5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A7E2-72DA-4587-3610-423F616A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–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3BF33-5150-7B84-AF18-4D0CBE93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87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two sorted lists, how to merge them into a single sorted list?</a:t>
            </a:r>
          </a:p>
          <a:p>
            <a:r>
              <a:rPr lang="en-US"/>
              <a:t>Example: </a:t>
            </a:r>
            <a:r>
              <a:rPr lang="en-US">
                <a:latin typeface="Aptos Mono"/>
              </a:rPr>
              <a:t>merge([1, 2, 3], [0, 4, 5])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555F4-2A79-E21E-38BE-C9165468A506}"/>
              </a:ext>
            </a:extLst>
          </p:cNvPr>
          <p:cNvSpPr/>
          <p:nvPr/>
        </p:nvSpPr>
        <p:spPr>
          <a:xfrm>
            <a:off x="3472542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2C3DCC-7839-7D04-D023-F3330C504031}"/>
              </a:ext>
            </a:extLst>
          </p:cNvPr>
          <p:cNvSpPr/>
          <p:nvPr/>
        </p:nvSpPr>
        <p:spPr>
          <a:xfrm>
            <a:off x="3902065" y="5565385"/>
            <a:ext cx="424069" cy="49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4320DD-3D33-0F7E-F09F-D66327BB3831}"/>
              </a:ext>
            </a:extLst>
          </p:cNvPr>
          <p:cNvSpPr/>
          <p:nvPr/>
        </p:nvSpPr>
        <p:spPr>
          <a:xfrm>
            <a:off x="3897085" y="344556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D4105-D9C0-6608-D638-527224C4C6F6}"/>
              </a:ext>
            </a:extLst>
          </p:cNvPr>
          <p:cNvSpPr/>
          <p:nvPr/>
        </p:nvSpPr>
        <p:spPr>
          <a:xfrm>
            <a:off x="7625442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6C8A6C-C245-E787-6B90-E55DB7F0F25B}"/>
              </a:ext>
            </a:extLst>
          </p:cNvPr>
          <p:cNvSpPr/>
          <p:nvPr/>
        </p:nvSpPr>
        <p:spPr>
          <a:xfrm>
            <a:off x="8049985" y="3449287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EF8251-D947-7060-62CA-A1258CF022FF}"/>
              </a:ext>
            </a:extLst>
          </p:cNvPr>
          <p:cNvSpPr txBox="1"/>
          <p:nvPr/>
        </p:nvSpPr>
        <p:spPr>
          <a:xfrm>
            <a:off x="3407897" y="296956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xs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977F189-C321-170B-8904-94F0A36BC7B4}"/>
              </a:ext>
            </a:extLst>
          </p:cNvPr>
          <p:cNvSpPr txBox="1"/>
          <p:nvPr/>
        </p:nvSpPr>
        <p:spPr>
          <a:xfrm>
            <a:off x="7560797" y="297480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err="1">
                <a:latin typeface="Aptos Mono" panose="020B0009020202020204" pitchFamily="49" charset="0"/>
              </a:rPr>
              <a:t>ys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C806BBA-D268-682F-D6A0-CC3D48DD1518}"/>
              </a:ext>
            </a:extLst>
          </p:cNvPr>
          <p:cNvSpPr txBox="1"/>
          <p:nvPr/>
        </p:nvSpPr>
        <p:spPr>
          <a:xfrm>
            <a:off x="3039206" y="5002436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ptos Mono" panose="020B0009020202020204" pitchFamily="49" charset="0"/>
              </a:rPr>
              <a:t>result</a:t>
            </a:r>
            <a:endParaRPr lang="zh-CN" altLang="en-US" sz="2400">
              <a:latin typeface="Aptos Mono" panose="020B00090202020202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3BD025D6-74D1-0BE8-9CFB-DB4AD1459152}"/>
              </a:ext>
            </a:extLst>
          </p:cNvPr>
          <p:cNvSpPr/>
          <p:nvPr/>
        </p:nvSpPr>
        <p:spPr>
          <a:xfrm>
            <a:off x="3047999" y="5565385"/>
            <a:ext cx="424069" cy="490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Aptos Mono" panose="020B000902020202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535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2314</Words>
  <Application>Microsoft Office PowerPoint</Application>
  <PresentationFormat>Widescreen</PresentationFormat>
  <Paragraphs>460</Paragraphs>
  <Slides>52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Aptos Mono</vt:lpstr>
      <vt:lpstr>Arial</vt:lpstr>
      <vt:lpstr>office theme</vt:lpstr>
      <vt:lpstr>Recursion – Merge Sort</vt:lpstr>
      <vt:lpstr>Merge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– the Idea</vt:lpstr>
      <vt:lpstr>Merge - Answer</vt:lpstr>
      <vt:lpstr>Merge - Answer</vt:lpstr>
      <vt:lpstr>Merge - Answer</vt:lpstr>
      <vt:lpstr>Merge - Answer</vt:lpstr>
      <vt:lpstr>Merge - Answer</vt:lpstr>
      <vt:lpstr>Merge – Common Mistakes</vt:lpstr>
      <vt:lpstr>Merge – Common Mistakes</vt:lpstr>
      <vt:lpstr>Merge – Common Mistakes</vt:lpstr>
      <vt:lpstr>Merge – Common Mistakes</vt:lpstr>
      <vt:lpstr>Merge – Answer (an Alternative Solution)</vt:lpstr>
      <vt:lpstr>Merge sort 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the Idea</vt:lpstr>
      <vt:lpstr>Merge sort – Answer</vt:lpstr>
      <vt:lpstr>Merge sort – Answer</vt:lpstr>
      <vt:lpstr>Merge sort – Answer</vt:lpstr>
      <vt:lpstr>Merge sort – Common Mistakes</vt:lpstr>
      <vt:lpstr>Merge sort – Answer</vt:lpstr>
      <vt:lpstr>Merge sort – Common Mistakes</vt:lpstr>
      <vt:lpstr>Merge sort – Common Mistakes</vt:lpstr>
      <vt:lpstr>Merge sort – Common Mistakes</vt:lpstr>
      <vt:lpstr>Merge sort – Common Mistakes</vt:lpstr>
      <vt:lpstr>Merge sort – Common Mistakes</vt:lpstr>
      <vt:lpstr>Merge sort – Common Mistakes</vt:lpstr>
      <vt:lpstr>Merge sort – Common Mistakes</vt:lpstr>
      <vt:lpstr>Merge sort –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Yinfeng Lin</cp:lastModifiedBy>
  <cp:revision>111</cp:revision>
  <dcterms:created xsi:type="dcterms:W3CDTF">2024-11-15T01:07:08Z</dcterms:created>
  <dcterms:modified xsi:type="dcterms:W3CDTF">2024-11-15T08:42:10Z</dcterms:modified>
</cp:coreProperties>
</file>