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50" b="0" i="0">
                <a:solidFill>
                  <a:srgbClr val="FAEBE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550" b="0" i="0">
                <a:solidFill>
                  <a:srgbClr val="FAEBE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7" cy="10286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8135600" cy="10201275"/>
          </a:xfrm>
          <a:custGeom>
            <a:avLst/>
            <a:gdLst/>
            <a:ahLst/>
            <a:cxnLst/>
            <a:rect l="l" t="t" r="r" b="b"/>
            <a:pathLst>
              <a:path w="18135600" h="10201275">
                <a:moveTo>
                  <a:pt x="18135599" y="10201274"/>
                </a:moveTo>
                <a:lnTo>
                  <a:pt x="0" y="10201274"/>
                </a:lnTo>
                <a:lnTo>
                  <a:pt x="0" y="0"/>
                </a:lnTo>
                <a:lnTo>
                  <a:pt x="18135599" y="0"/>
                </a:lnTo>
                <a:lnTo>
                  <a:pt x="18135599" y="10201274"/>
                </a:lnTo>
                <a:close/>
              </a:path>
            </a:pathLst>
          </a:custGeom>
          <a:solidFill>
            <a:srgbClr val="090909">
              <a:alpha val="9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90909">
              <a:alpha val="94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5545" y="531000"/>
            <a:ext cx="17196909" cy="3155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5186" y="2957179"/>
            <a:ext cx="8764270" cy="264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50" b="0" i="0">
                <a:solidFill>
                  <a:srgbClr val="FAEBEB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ourportfolio.com/" TargetMode="External"/><Relationship Id="rId3" Type="http://schemas.openxmlformats.org/officeDocument/2006/relationships/image" Target="../media/image28.png"/><Relationship Id="rId4" Type="http://schemas.openxmlformats.org/officeDocument/2006/relationships/hyperlink" Target="mailto:your_email@example.com" TargetMode="External"/><Relationship Id="rId5" Type="http://schemas.openxmlformats.org/officeDocument/2006/relationships/image" Target="../media/image29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pen.io/Leno-Leno/pen/empLwLo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0.png"/><Relationship Id="rId4" Type="http://schemas.openxmlformats.org/officeDocument/2006/relationships/image" Target="../media/image11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Relationship Id="rId3" Type="http://schemas.openxmlformats.org/officeDocument/2006/relationships/image" Target="../media/image23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Relationship Id="rId4" Type="http://schemas.openxmlformats.org/officeDocument/2006/relationships/image" Target="../media/image26.jpg"/><Relationship Id="rId5" Type="http://schemas.openxmlformats.org/officeDocument/2006/relationships/image" Target="../media/image27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27101" y="2020030"/>
            <a:ext cx="14313535" cy="628396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ctr" marL="873760" marR="866775">
              <a:lnSpc>
                <a:spcPts val="6200"/>
              </a:lnSpc>
              <a:spcBef>
                <a:spcPts val="55"/>
              </a:spcBef>
            </a:pPr>
            <a:r>
              <a:rPr dirty="0" sz="4900" spc="1155">
                <a:latin typeface="Arial"/>
                <a:cs typeface="Arial"/>
              </a:rPr>
              <a:t>STUDENTS</a:t>
            </a:r>
            <a:r>
              <a:rPr dirty="0" sz="4900" spc="-355">
                <a:latin typeface="Arial"/>
                <a:cs typeface="Arial"/>
              </a:rPr>
              <a:t> </a:t>
            </a:r>
            <a:r>
              <a:rPr dirty="0" sz="4900" spc="1135">
                <a:latin typeface="Arial"/>
                <a:cs typeface="Arial"/>
              </a:rPr>
              <a:t>NAME</a:t>
            </a:r>
            <a:r>
              <a:rPr dirty="0" sz="4900" spc="-350">
                <a:latin typeface="Arial"/>
                <a:cs typeface="Arial"/>
              </a:rPr>
              <a:t> </a:t>
            </a:r>
            <a:r>
              <a:rPr dirty="0" sz="4900" spc="950">
                <a:latin typeface="Arial"/>
                <a:cs typeface="Arial"/>
              </a:rPr>
              <a:t>:</a:t>
            </a:r>
            <a:r>
              <a:rPr dirty="0" sz="4900" spc="950">
                <a:solidFill>
                  <a:srgbClr val="C81212"/>
                </a:solidFill>
                <a:latin typeface="Arial"/>
                <a:cs typeface="Arial"/>
              </a:rPr>
              <a:t>M.LENOPHIA </a:t>
            </a:r>
            <a:r>
              <a:rPr dirty="0" sz="4900" spc="1090">
                <a:latin typeface="Arial"/>
                <a:cs typeface="Arial"/>
              </a:rPr>
              <a:t>REGISTER</a:t>
            </a:r>
            <a:r>
              <a:rPr dirty="0" sz="4900" spc="-365">
                <a:latin typeface="Arial"/>
                <a:cs typeface="Arial"/>
              </a:rPr>
              <a:t> </a:t>
            </a:r>
            <a:r>
              <a:rPr dirty="0" sz="4900" spc="1205">
                <a:latin typeface="Arial"/>
                <a:cs typeface="Arial"/>
              </a:rPr>
              <a:t>NO:</a:t>
            </a:r>
            <a:r>
              <a:rPr dirty="0" sz="4900" spc="1205">
                <a:solidFill>
                  <a:srgbClr val="C81212"/>
                </a:solidFill>
                <a:latin typeface="Arial"/>
                <a:cs typeface="Arial"/>
              </a:rPr>
              <a:t>2426j0668</a:t>
            </a:r>
            <a:endParaRPr sz="4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dirty="0" sz="4900" spc="1080">
                <a:latin typeface="Arial"/>
                <a:cs typeface="Arial"/>
              </a:rPr>
              <a:t>NM</a:t>
            </a:r>
            <a:endParaRPr sz="4900">
              <a:latin typeface="Arial"/>
              <a:cs typeface="Arial"/>
            </a:endParaRPr>
          </a:p>
          <a:p>
            <a:pPr algn="ctr" marL="12065" marR="5080">
              <a:lnSpc>
                <a:spcPts val="6200"/>
              </a:lnSpc>
              <a:spcBef>
                <a:spcPts val="254"/>
              </a:spcBef>
            </a:pPr>
            <a:r>
              <a:rPr dirty="0" sz="4900" spc="1250">
                <a:latin typeface="Arial"/>
                <a:cs typeface="Arial"/>
              </a:rPr>
              <a:t>ID:</a:t>
            </a:r>
            <a:r>
              <a:rPr dirty="0" sz="4900" spc="1250">
                <a:solidFill>
                  <a:srgbClr val="C81212"/>
                </a:solidFill>
                <a:latin typeface="Arial"/>
                <a:cs typeface="Arial"/>
              </a:rPr>
              <a:t>A62B4BD45A9B8418B6B4BA9B </a:t>
            </a:r>
            <a:r>
              <a:rPr dirty="0" sz="4900" spc="1390">
                <a:solidFill>
                  <a:srgbClr val="C81212"/>
                </a:solidFill>
                <a:latin typeface="Arial"/>
                <a:cs typeface="Arial"/>
              </a:rPr>
              <a:t>2FAA0633</a:t>
            </a:r>
            <a:endParaRPr sz="4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dirty="0" sz="4900" spc="1010">
                <a:latin typeface="Arial"/>
                <a:cs typeface="Arial"/>
              </a:rPr>
              <a:t>DEPARTMENT:</a:t>
            </a:r>
            <a:r>
              <a:rPr dirty="0" sz="4900" spc="1010">
                <a:solidFill>
                  <a:srgbClr val="C81212"/>
                </a:solidFill>
                <a:latin typeface="Arial"/>
                <a:cs typeface="Arial"/>
              </a:rPr>
              <a:t>BSC[IT]</a:t>
            </a:r>
            <a:endParaRPr sz="4900">
              <a:latin typeface="Arial"/>
              <a:cs typeface="Arial"/>
            </a:endParaRPr>
          </a:p>
          <a:p>
            <a:pPr algn="ctr" marL="452120" marR="444500">
              <a:lnSpc>
                <a:spcPts val="6200"/>
              </a:lnSpc>
              <a:spcBef>
                <a:spcPts val="95"/>
              </a:spcBef>
            </a:pPr>
            <a:r>
              <a:rPr dirty="0" sz="4900" spc="1055">
                <a:latin typeface="Arial"/>
                <a:cs typeface="Arial"/>
              </a:rPr>
              <a:t>COLLEGE:</a:t>
            </a:r>
            <a:r>
              <a:rPr dirty="0" sz="4900" spc="1055">
                <a:solidFill>
                  <a:srgbClr val="C81212"/>
                </a:solidFill>
                <a:latin typeface="Arial"/>
                <a:cs typeface="Arial"/>
              </a:rPr>
              <a:t>KAMALAM</a:t>
            </a:r>
            <a:r>
              <a:rPr dirty="0" sz="4900" spc="-370">
                <a:solidFill>
                  <a:srgbClr val="C81212"/>
                </a:solidFill>
                <a:latin typeface="Arial"/>
                <a:cs typeface="Arial"/>
              </a:rPr>
              <a:t> </a:t>
            </a:r>
            <a:r>
              <a:rPr dirty="0" sz="4900" spc="980">
                <a:solidFill>
                  <a:srgbClr val="C81212"/>
                </a:solidFill>
                <a:latin typeface="Arial"/>
                <a:cs typeface="Arial"/>
              </a:rPr>
              <a:t>COLLEGE</a:t>
            </a:r>
            <a:r>
              <a:rPr dirty="0" sz="4900" spc="-370">
                <a:solidFill>
                  <a:srgbClr val="C81212"/>
                </a:solidFill>
                <a:latin typeface="Arial"/>
                <a:cs typeface="Arial"/>
              </a:rPr>
              <a:t> </a:t>
            </a:r>
            <a:r>
              <a:rPr dirty="0" sz="4900" spc="1060">
                <a:solidFill>
                  <a:srgbClr val="C81212"/>
                </a:solidFill>
                <a:latin typeface="Arial"/>
                <a:cs typeface="Arial"/>
              </a:rPr>
              <a:t>OF </a:t>
            </a:r>
            <a:r>
              <a:rPr dirty="0" sz="4900" spc="1190">
                <a:solidFill>
                  <a:srgbClr val="C81212"/>
                </a:solidFill>
                <a:latin typeface="Arial"/>
                <a:cs typeface="Arial"/>
              </a:rPr>
              <a:t>ARTS</a:t>
            </a:r>
            <a:r>
              <a:rPr dirty="0" sz="4900" spc="-370">
                <a:solidFill>
                  <a:srgbClr val="C81212"/>
                </a:solidFill>
                <a:latin typeface="Arial"/>
                <a:cs typeface="Arial"/>
              </a:rPr>
              <a:t> </a:t>
            </a:r>
            <a:r>
              <a:rPr dirty="0" sz="4900" spc="1019">
                <a:solidFill>
                  <a:srgbClr val="C81212"/>
                </a:solidFill>
                <a:latin typeface="Arial"/>
                <a:cs typeface="Arial"/>
              </a:rPr>
              <a:t>AND</a:t>
            </a:r>
            <a:r>
              <a:rPr dirty="0" sz="4900" spc="-370">
                <a:solidFill>
                  <a:srgbClr val="C81212"/>
                </a:solidFill>
                <a:latin typeface="Arial"/>
                <a:cs typeface="Arial"/>
              </a:rPr>
              <a:t> </a:t>
            </a:r>
            <a:r>
              <a:rPr dirty="0" sz="4900" spc="1165">
                <a:solidFill>
                  <a:srgbClr val="C81212"/>
                </a:solidFill>
                <a:latin typeface="Arial"/>
                <a:cs typeface="Arial"/>
              </a:rPr>
              <a:t>SCIENCE</a:t>
            </a:r>
            <a:endParaRPr sz="49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-4259" y="-3"/>
            <a:ext cx="18293715" cy="10287000"/>
            <a:chOff x="-4259" y="-3"/>
            <a:chExt cx="18293715" cy="102870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04" y="-3"/>
              <a:ext cx="3824734" cy="51308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55946" y="5545723"/>
              <a:ext cx="3528237" cy="47371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15745" y="115784"/>
              <a:ext cx="5173472" cy="3800696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259" y="6373166"/>
              <a:ext cx="5384457" cy="3913833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4893" y="115783"/>
              <a:ext cx="9744073" cy="79057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59232" y="9586593"/>
              <a:ext cx="9801224" cy="700406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83829" y="3920980"/>
              <a:ext cx="1000124" cy="244792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4356340"/>
              <a:ext cx="419099" cy="23431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5186" y="1966182"/>
            <a:ext cx="14746605" cy="7016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400" spc="650" b="0">
                <a:solidFill>
                  <a:srgbClr val="FAEBEB"/>
                </a:solidFill>
                <a:latin typeface="Arial"/>
                <a:cs typeface="Arial"/>
              </a:rPr>
              <a:t>Conclusion:</a:t>
            </a:r>
            <a:r>
              <a:rPr dirty="0" sz="4400" spc="-330" b="0">
                <a:solidFill>
                  <a:srgbClr val="FAEBEB"/>
                </a:solidFill>
                <a:latin typeface="Arial"/>
                <a:cs typeface="Arial"/>
              </a:rPr>
              <a:t> </a:t>
            </a:r>
            <a:r>
              <a:rPr dirty="0" sz="4400" spc="860" b="0">
                <a:solidFill>
                  <a:srgbClr val="FAEBEB"/>
                </a:solidFill>
                <a:latin typeface="Arial"/>
                <a:cs typeface="Arial"/>
              </a:rPr>
              <a:t>Lessons</a:t>
            </a:r>
            <a:r>
              <a:rPr dirty="0" sz="4400" spc="-325" b="0">
                <a:solidFill>
                  <a:srgbClr val="FAEBEB"/>
                </a:solidFill>
                <a:latin typeface="Arial"/>
                <a:cs typeface="Arial"/>
              </a:rPr>
              <a:t> </a:t>
            </a:r>
            <a:r>
              <a:rPr dirty="0" sz="4400" spc="844" b="0">
                <a:solidFill>
                  <a:srgbClr val="FAEBEB"/>
                </a:solidFill>
                <a:latin typeface="Arial"/>
                <a:cs typeface="Arial"/>
              </a:rPr>
              <a:t>Learned</a:t>
            </a:r>
            <a:r>
              <a:rPr dirty="0" sz="4400" spc="-330" b="0">
                <a:solidFill>
                  <a:srgbClr val="FAEBEB"/>
                </a:solidFill>
                <a:latin typeface="Arial"/>
                <a:cs typeface="Arial"/>
              </a:rPr>
              <a:t> </a:t>
            </a:r>
            <a:r>
              <a:rPr dirty="0" sz="4400" spc="470" b="0">
                <a:solidFill>
                  <a:srgbClr val="FAEBEB"/>
                </a:solidFill>
                <a:latin typeface="Arial"/>
                <a:cs typeface="Arial"/>
              </a:rPr>
              <a:t>&amp;</a:t>
            </a:r>
            <a:r>
              <a:rPr dirty="0" sz="4400" spc="-325" b="0">
                <a:solidFill>
                  <a:srgbClr val="FAEBEB"/>
                </a:solidFill>
                <a:latin typeface="Arial"/>
                <a:cs typeface="Arial"/>
              </a:rPr>
              <a:t> </a:t>
            </a:r>
            <a:r>
              <a:rPr dirty="0" sz="4400" spc="865" b="0">
                <a:solidFill>
                  <a:srgbClr val="FAEBEB"/>
                </a:solidFill>
                <a:latin typeface="Arial"/>
                <a:cs typeface="Arial"/>
              </a:rPr>
              <a:t>Future</a:t>
            </a:r>
            <a:r>
              <a:rPr dirty="0" sz="4400" spc="-330" b="0">
                <a:solidFill>
                  <a:srgbClr val="FAEBEB"/>
                </a:solidFill>
                <a:latin typeface="Arial"/>
                <a:cs typeface="Arial"/>
              </a:rPr>
              <a:t> </a:t>
            </a:r>
            <a:r>
              <a:rPr dirty="0" sz="4400" spc="730" b="0">
                <a:solidFill>
                  <a:srgbClr val="FAEBEB"/>
                </a:solidFill>
                <a:latin typeface="Arial"/>
                <a:cs typeface="Arial"/>
              </a:rPr>
              <a:t>Plans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947886" y="4814441"/>
            <a:ext cx="5283835" cy="38100"/>
          </a:xfrm>
          <a:custGeom>
            <a:avLst/>
            <a:gdLst/>
            <a:ahLst/>
            <a:cxnLst/>
            <a:rect l="l" t="t" r="r" b="b"/>
            <a:pathLst>
              <a:path w="5283835" h="38100">
                <a:moveTo>
                  <a:pt x="5283546" y="38099"/>
                </a:moveTo>
                <a:lnTo>
                  <a:pt x="0" y="38099"/>
                </a:lnTo>
                <a:lnTo>
                  <a:pt x="0" y="0"/>
                </a:lnTo>
                <a:lnTo>
                  <a:pt x="5283546" y="0"/>
                </a:lnTo>
                <a:lnTo>
                  <a:pt x="5283546" y="38099"/>
                </a:lnTo>
                <a:close/>
              </a:path>
            </a:pathLst>
          </a:custGeom>
          <a:solidFill>
            <a:srgbClr val="C812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35186" y="5022815"/>
            <a:ext cx="4873625" cy="17849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1968500">
              <a:lnSpc>
                <a:spcPts val="3450"/>
              </a:lnSpc>
              <a:spcBef>
                <a:spcPts val="90"/>
              </a:spcBef>
            </a:pPr>
            <a:r>
              <a:rPr dirty="0" sz="2750" spc="450">
                <a:solidFill>
                  <a:srgbClr val="FFE4E4"/>
                </a:solidFill>
                <a:latin typeface="Arial"/>
                <a:cs typeface="Arial"/>
              </a:rPr>
              <a:t>Continuous </a:t>
            </a:r>
            <a:r>
              <a:rPr dirty="0" sz="2750" spc="585">
                <a:solidFill>
                  <a:srgbClr val="FFE4E4"/>
                </a:solidFill>
                <a:latin typeface="Arial"/>
                <a:cs typeface="Arial"/>
              </a:rPr>
              <a:t>Improvement</a:t>
            </a:r>
            <a:endParaRPr sz="2750">
              <a:latin typeface="Arial"/>
              <a:cs typeface="Arial"/>
            </a:endParaRPr>
          </a:p>
          <a:p>
            <a:pPr marL="12700" marR="5080">
              <a:lnSpc>
                <a:spcPct val="131000"/>
              </a:lnSpc>
              <a:spcBef>
                <a:spcPts val="355"/>
              </a:spcBef>
            </a:pP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Regularly</a:t>
            </a: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60">
                <a:solidFill>
                  <a:srgbClr val="FFE4E4"/>
                </a:solidFill>
                <a:latin typeface="Calibri"/>
                <a:cs typeface="Calibri"/>
              </a:rPr>
              <a:t>update</a:t>
            </a: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45">
                <a:solidFill>
                  <a:srgbClr val="FFE4E4"/>
                </a:solidFill>
                <a:latin typeface="Calibri"/>
                <a:cs typeface="Calibri"/>
              </a:rPr>
              <a:t>content</a:t>
            </a: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55">
                <a:solidFill>
                  <a:srgbClr val="FFE4E4"/>
                </a:solidFill>
                <a:latin typeface="Calibri"/>
                <a:cs typeface="Calibri"/>
              </a:rPr>
              <a:t>and</a:t>
            </a: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14">
                <a:solidFill>
                  <a:srgbClr val="FFE4E4"/>
                </a:solidFill>
                <a:latin typeface="Calibri"/>
                <a:cs typeface="Calibri"/>
              </a:rPr>
              <a:t>optimize </a:t>
            </a:r>
            <a:r>
              <a:rPr dirty="0" sz="2100" spc="110">
                <a:solidFill>
                  <a:srgbClr val="FFE4E4"/>
                </a:solidFill>
                <a:latin typeface="Calibri"/>
                <a:cs typeface="Calibri"/>
              </a:rPr>
              <a:t>performance.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6502152" y="4814441"/>
            <a:ext cx="5283835" cy="38100"/>
          </a:xfrm>
          <a:custGeom>
            <a:avLst/>
            <a:gdLst/>
            <a:ahLst/>
            <a:cxnLst/>
            <a:rect l="l" t="t" r="r" b="b"/>
            <a:pathLst>
              <a:path w="5283834" h="38100">
                <a:moveTo>
                  <a:pt x="5283546" y="38099"/>
                </a:moveTo>
                <a:lnTo>
                  <a:pt x="0" y="38099"/>
                </a:lnTo>
                <a:lnTo>
                  <a:pt x="0" y="0"/>
                </a:lnTo>
                <a:lnTo>
                  <a:pt x="5283546" y="0"/>
                </a:lnTo>
                <a:lnTo>
                  <a:pt x="5283546" y="38099"/>
                </a:lnTo>
                <a:close/>
              </a:path>
            </a:pathLst>
          </a:custGeom>
          <a:solidFill>
            <a:srgbClr val="C812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489452" y="5022815"/>
            <a:ext cx="4205605" cy="17849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1002665">
              <a:lnSpc>
                <a:spcPts val="3450"/>
              </a:lnSpc>
              <a:spcBef>
                <a:spcPts val="90"/>
              </a:spcBef>
            </a:pPr>
            <a:r>
              <a:rPr dirty="0" sz="2750" spc="550">
                <a:solidFill>
                  <a:srgbClr val="FFE4E4"/>
                </a:solidFill>
                <a:latin typeface="Arial"/>
                <a:cs typeface="Arial"/>
              </a:rPr>
              <a:t>User</a:t>
            </a:r>
            <a:r>
              <a:rPr dirty="0" sz="2750" spc="-210">
                <a:solidFill>
                  <a:srgbClr val="FFE4E4"/>
                </a:solidFill>
                <a:latin typeface="Arial"/>
                <a:cs typeface="Arial"/>
              </a:rPr>
              <a:t> </a:t>
            </a:r>
            <a:r>
              <a:rPr dirty="0" sz="2750" spc="525">
                <a:solidFill>
                  <a:srgbClr val="FFE4E4"/>
                </a:solidFill>
                <a:latin typeface="Arial"/>
                <a:cs typeface="Arial"/>
              </a:rPr>
              <a:t>Feedback </a:t>
            </a:r>
            <a:r>
              <a:rPr dirty="0" sz="2750" spc="535">
                <a:solidFill>
                  <a:srgbClr val="FFE4E4"/>
                </a:solidFill>
                <a:latin typeface="Arial"/>
                <a:cs typeface="Arial"/>
              </a:rPr>
              <a:t>Integration</a:t>
            </a:r>
            <a:endParaRPr sz="2750">
              <a:latin typeface="Arial"/>
              <a:cs typeface="Arial"/>
            </a:endParaRPr>
          </a:p>
          <a:p>
            <a:pPr marL="12700" marR="5080">
              <a:lnSpc>
                <a:spcPct val="131000"/>
              </a:lnSpc>
              <a:spcBef>
                <a:spcPts val="355"/>
              </a:spcBef>
            </a:pPr>
            <a:r>
              <a:rPr dirty="0" sz="2100" spc="120">
                <a:solidFill>
                  <a:srgbClr val="FFE4E4"/>
                </a:solidFill>
                <a:latin typeface="Calibri"/>
                <a:cs typeface="Calibri"/>
              </a:rPr>
              <a:t>Incorporate</a:t>
            </a: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70">
                <a:solidFill>
                  <a:srgbClr val="FFE4E4"/>
                </a:solidFill>
                <a:latin typeface="Calibri"/>
                <a:cs typeface="Calibri"/>
              </a:rPr>
              <a:t>feedback</a:t>
            </a: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25">
                <a:solidFill>
                  <a:srgbClr val="FFE4E4"/>
                </a:solidFill>
                <a:latin typeface="Calibri"/>
                <a:cs typeface="Calibri"/>
              </a:rPr>
              <a:t>to</a:t>
            </a:r>
            <a:r>
              <a:rPr dirty="0" sz="2100" spc="11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40">
                <a:solidFill>
                  <a:srgbClr val="FFE4E4"/>
                </a:solidFill>
                <a:latin typeface="Calibri"/>
                <a:cs typeface="Calibri"/>
              </a:rPr>
              <a:t>enhance </a:t>
            </a:r>
            <a:r>
              <a:rPr dirty="0" sz="2100" spc="80">
                <a:solidFill>
                  <a:srgbClr val="FFE4E4"/>
                </a:solidFill>
                <a:latin typeface="Calibri"/>
                <a:cs typeface="Calibri"/>
              </a:rPr>
              <a:t>usability.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35186" y="3086143"/>
            <a:ext cx="16237585" cy="2054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90"/>
              </a:spcBef>
            </a:pPr>
            <a:r>
              <a:rPr dirty="0" sz="2100" spc="125">
                <a:solidFill>
                  <a:srgbClr val="FFE4E4"/>
                </a:solidFill>
                <a:latin typeface="Calibri"/>
                <a:cs typeface="Calibri"/>
              </a:rPr>
              <a:t>This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40">
                <a:solidFill>
                  <a:srgbClr val="FFE4E4"/>
                </a:solidFill>
                <a:latin typeface="Calibri"/>
                <a:cs typeface="Calibri"/>
              </a:rPr>
              <a:t>project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20">
                <a:solidFill>
                  <a:srgbClr val="FFE4E4"/>
                </a:solidFill>
                <a:latin typeface="Calibri"/>
                <a:cs typeface="Calibri"/>
              </a:rPr>
              <a:t>reinforced</a:t>
            </a: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25">
                <a:solidFill>
                  <a:srgbClr val="FFE4E4"/>
                </a:solidFill>
                <a:latin typeface="Calibri"/>
                <a:cs typeface="Calibri"/>
              </a:rPr>
              <a:t>the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40">
                <a:solidFill>
                  <a:srgbClr val="FFE4E4"/>
                </a:solidFill>
                <a:latin typeface="Calibri"/>
                <a:cs typeface="Calibri"/>
              </a:rPr>
              <a:t>importance</a:t>
            </a: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of </a:t>
            </a:r>
            <a:r>
              <a:rPr dirty="0" sz="2100" spc="190">
                <a:solidFill>
                  <a:srgbClr val="FFE4E4"/>
                </a:solidFill>
                <a:latin typeface="Calibri"/>
                <a:cs typeface="Calibri"/>
              </a:rPr>
              <a:t>user-</a:t>
            </a:r>
            <a:r>
              <a:rPr dirty="0" sz="2100" spc="155">
                <a:solidFill>
                  <a:srgbClr val="FFE4E4"/>
                </a:solidFill>
                <a:latin typeface="Calibri"/>
                <a:cs typeface="Calibri"/>
              </a:rPr>
              <a:t>centered</a:t>
            </a: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50">
                <a:solidFill>
                  <a:srgbClr val="FFE4E4"/>
                </a:solidFill>
                <a:latin typeface="Calibri"/>
                <a:cs typeface="Calibri"/>
              </a:rPr>
              <a:t>design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55">
                <a:solidFill>
                  <a:srgbClr val="FFE4E4"/>
                </a:solidFill>
                <a:latin typeface="Calibri"/>
                <a:cs typeface="Calibri"/>
              </a:rPr>
              <a:t>and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iterative</a:t>
            </a: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20">
                <a:solidFill>
                  <a:srgbClr val="FFE4E4"/>
                </a:solidFill>
                <a:latin typeface="Calibri"/>
                <a:cs typeface="Calibri"/>
              </a:rPr>
              <a:t>development.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FFE4E4"/>
                </a:solidFill>
                <a:latin typeface="Calibri"/>
                <a:cs typeface="Calibri"/>
              </a:rPr>
              <a:t>I</a:t>
            </a: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10">
                <a:solidFill>
                  <a:srgbClr val="FFE4E4"/>
                </a:solidFill>
                <a:latin typeface="Calibri"/>
                <a:cs typeface="Calibri"/>
              </a:rPr>
              <a:t>learned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valuable </a:t>
            </a:r>
            <a:r>
              <a:rPr dirty="0" sz="2100" spc="150">
                <a:solidFill>
                  <a:srgbClr val="FFE4E4"/>
                </a:solidFill>
                <a:latin typeface="Calibri"/>
                <a:cs typeface="Calibri"/>
              </a:rPr>
              <a:t>lessons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60">
                <a:solidFill>
                  <a:srgbClr val="FFE4E4"/>
                </a:solidFill>
                <a:latin typeface="Calibri"/>
                <a:cs typeface="Calibri"/>
              </a:rPr>
              <a:t>in</a:t>
            </a: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45">
                <a:solidFill>
                  <a:srgbClr val="FFE4E4"/>
                </a:solidFill>
                <a:latin typeface="Calibri"/>
                <a:cs typeface="Calibri"/>
              </a:rPr>
              <a:t>front-</a:t>
            </a:r>
            <a:r>
              <a:rPr dirty="0" sz="2100" spc="135">
                <a:solidFill>
                  <a:srgbClr val="FFE4E4"/>
                </a:solidFill>
                <a:latin typeface="Calibri"/>
                <a:cs typeface="Calibri"/>
              </a:rPr>
              <a:t>end </a:t>
            </a:r>
            <a:r>
              <a:rPr dirty="0" sz="2100" spc="110">
                <a:solidFill>
                  <a:srgbClr val="FFE4E4"/>
                </a:solidFill>
                <a:latin typeface="Calibri"/>
                <a:cs typeface="Calibri"/>
              </a:rPr>
              <a:t>optimization</a:t>
            </a:r>
            <a:r>
              <a:rPr dirty="0" sz="2100" spc="114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55">
                <a:solidFill>
                  <a:srgbClr val="FFE4E4"/>
                </a:solidFill>
                <a:latin typeface="Calibri"/>
                <a:cs typeface="Calibri"/>
              </a:rPr>
              <a:t>and</a:t>
            </a:r>
            <a:r>
              <a:rPr dirty="0" sz="2100" spc="114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45">
                <a:solidFill>
                  <a:srgbClr val="FFE4E4"/>
                </a:solidFill>
                <a:latin typeface="Calibri"/>
                <a:cs typeface="Calibri"/>
              </a:rPr>
              <a:t>content</a:t>
            </a:r>
            <a:r>
              <a:rPr dirty="0" sz="2100" spc="12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strategy.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90"/>
              </a:spcBef>
            </a:pP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566410" algn="l"/>
                <a:tab pos="11120755" algn="l"/>
              </a:tabLst>
            </a:pPr>
            <a:r>
              <a:rPr dirty="0" sz="2100" spc="725">
                <a:solidFill>
                  <a:srgbClr val="FFE4E4"/>
                </a:solidFill>
                <a:latin typeface="Arial"/>
                <a:cs typeface="Arial"/>
              </a:rPr>
              <a:t>0</a:t>
            </a:r>
            <a:r>
              <a:rPr dirty="0" sz="2100">
                <a:solidFill>
                  <a:srgbClr val="FFE4E4"/>
                </a:solidFill>
                <a:latin typeface="Arial"/>
                <a:cs typeface="Arial"/>
              </a:rPr>
              <a:t>	</a:t>
            </a:r>
            <a:r>
              <a:rPr dirty="0" sz="2100" spc="725">
                <a:solidFill>
                  <a:srgbClr val="FFE4E4"/>
                </a:solidFill>
                <a:latin typeface="Arial"/>
                <a:cs typeface="Arial"/>
              </a:rPr>
              <a:t>0</a:t>
            </a:r>
            <a:r>
              <a:rPr dirty="0" sz="2100">
                <a:solidFill>
                  <a:srgbClr val="FFE4E4"/>
                </a:solidFill>
                <a:latin typeface="Arial"/>
                <a:cs typeface="Arial"/>
              </a:rPr>
              <a:t>	</a:t>
            </a:r>
            <a:r>
              <a:rPr dirty="0" sz="2100" spc="725">
                <a:solidFill>
                  <a:srgbClr val="FFE4E4"/>
                </a:solidFill>
                <a:latin typeface="Arial"/>
                <a:cs typeface="Arial"/>
              </a:rPr>
              <a:t>0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5566410" algn="l"/>
                <a:tab pos="11120755" algn="l"/>
              </a:tabLst>
            </a:pPr>
            <a:r>
              <a:rPr dirty="0" sz="2100" spc="30">
                <a:solidFill>
                  <a:srgbClr val="FFE4E4"/>
                </a:solidFill>
                <a:latin typeface="Arial"/>
                <a:cs typeface="Arial"/>
              </a:rPr>
              <a:t>1</a:t>
            </a:r>
            <a:r>
              <a:rPr dirty="0" sz="2100">
                <a:solidFill>
                  <a:srgbClr val="FFE4E4"/>
                </a:solidFill>
                <a:latin typeface="Arial"/>
                <a:cs typeface="Arial"/>
              </a:rPr>
              <a:t>	</a:t>
            </a:r>
            <a:r>
              <a:rPr dirty="0" sz="2100" spc="550">
                <a:solidFill>
                  <a:srgbClr val="FFE4E4"/>
                </a:solidFill>
                <a:latin typeface="Arial"/>
                <a:cs typeface="Arial"/>
              </a:rPr>
              <a:t>2</a:t>
            </a:r>
            <a:r>
              <a:rPr dirty="0" sz="2100">
                <a:solidFill>
                  <a:srgbClr val="FFE4E4"/>
                </a:solidFill>
                <a:latin typeface="Arial"/>
                <a:cs typeface="Arial"/>
              </a:rPr>
              <a:t>	</a:t>
            </a:r>
            <a:r>
              <a:rPr dirty="0" sz="2100" spc="655">
                <a:solidFill>
                  <a:srgbClr val="FFE4E4"/>
                </a:solidFill>
                <a:latin typeface="Arial"/>
                <a:cs typeface="Arial"/>
              </a:rPr>
              <a:t>3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2056416" y="4814441"/>
            <a:ext cx="5283835" cy="38100"/>
          </a:xfrm>
          <a:custGeom>
            <a:avLst/>
            <a:gdLst/>
            <a:ahLst/>
            <a:cxnLst/>
            <a:rect l="l" t="t" r="r" b="b"/>
            <a:pathLst>
              <a:path w="5283834" h="38100">
                <a:moveTo>
                  <a:pt x="5283695" y="38099"/>
                </a:moveTo>
                <a:lnTo>
                  <a:pt x="0" y="38099"/>
                </a:lnTo>
                <a:lnTo>
                  <a:pt x="0" y="0"/>
                </a:lnTo>
                <a:lnTo>
                  <a:pt x="5283695" y="0"/>
                </a:lnTo>
                <a:lnTo>
                  <a:pt x="5283695" y="38099"/>
                </a:lnTo>
                <a:close/>
              </a:path>
            </a:pathLst>
          </a:custGeom>
          <a:solidFill>
            <a:srgbClr val="C812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2043716" y="5022815"/>
            <a:ext cx="4445635" cy="22040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1680845">
              <a:lnSpc>
                <a:spcPts val="3450"/>
              </a:lnSpc>
              <a:spcBef>
                <a:spcPts val="90"/>
              </a:spcBef>
            </a:pPr>
            <a:r>
              <a:rPr dirty="0" sz="2750" spc="465">
                <a:solidFill>
                  <a:srgbClr val="FFE4E4"/>
                </a:solidFill>
                <a:latin typeface="Arial"/>
                <a:cs typeface="Arial"/>
              </a:rPr>
              <a:t>New</a:t>
            </a:r>
            <a:r>
              <a:rPr dirty="0" sz="2750" spc="-210">
                <a:solidFill>
                  <a:srgbClr val="FFE4E4"/>
                </a:solidFill>
                <a:latin typeface="Arial"/>
                <a:cs typeface="Arial"/>
              </a:rPr>
              <a:t> </a:t>
            </a:r>
            <a:r>
              <a:rPr dirty="0" sz="2750" spc="525">
                <a:solidFill>
                  <a:srgbClr val="FFE4E4"/>
                </a:solidFill>
                <a:latin typeface="Arial"/>
                <a:cs typeface="Arial"/>
              </a:rPr>
              <a:t>Feature </a:t>
            </a:r>
            <a:r>
              <a:rPr dirty="0" sz="2750" spc="470">
                <a:solidFill>
                  <a:srgbClr val="FFE4E4"/>
                </a:solidFill>
                <a:latin typeface="Arial"/>
                <a:cs typeface="Arial"/>
              </a:rPr>
              <a:t>Development</a:t>
            </a:r>
            <a:endParaRPr sz="2750">
              <a:latin typeface="Arial"/>
              <a:cs typeface="Arial"/>
            </a:endParaRPr>
          </a:p>
          <a:p>
            <a:pPr marL="12700" marR="5080">
              <a:lnSpc>
                <a:spcPct val="131000"/>
              </a:lnSpc>
              <a:spcBef>
                <a:spcPts val="355"/>
              </a:spcBef>
            </a:pPr>
            <a:r>
              <a:rPr dirty="0" sz="2100" spc="215">
                <a:solidFill>
                  <a:srgbClr val="FFE4E4"/>
                </a:solidFill>
                <a:latin typeface="Calibri"/>
                <a:cs typeface="Calibri"/>
              </a:rPr>
              <a:t>Add</a:t>
            </a: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30">
                <a:solidFill>
                  <a:srgbClr val="FFE4E4"/>
                </a:solidFill>
                <a:latin typeface="Calibri"/>
                <a:cs typeface="Calibri"/>
              </a:rPr>
              <a:t>more</a:t>
            </a: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14">
                <a:solidFill>
                  <a:srgbClr val="FFE4E4"/>
                </a:solidFill>
                <a:latin typeface="Calibri"/>
                <a:cs typeface="Calibri"/>
              </a:rPr>
              <a:t>interactive</a:t>
            </a: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35">
                <a:solidFill>
                  <a:srgbClr val="FFE4E4"/>
                </a:solidFill>
                <a:latin typeface="Calibri"/>
                <a:cs typeface="Calibri"/>
              </a:rPr>
              <a:t>elements</a:t>
            </a: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30">
                <a:solidFill>
                  <a:srgbClr val="FFE4E4"/>
                </a:solidFill>
                <a:latin typeface="Calibri"/>
                <a:cs typeface="Calibri"/>
              </a:rPr>
              <a:t>and </a:t>
            </a: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potentially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40">
                <a:solidFill>
                  <a:srgbClr val="FFE4E4"/>
                </a:solidFill>
                <a:latin typeface="Calibri"/>
                <a:cs typeface="Calibri"/>
              </a:rPr>
              <a:t>a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80">
                <a:solidFill>
                  <a:srgbClr val="FFE4E4"/>
                </a:solidFill>
                <a:latin typeface="Calibri"/>
                <a:cs typeface="Calibri"/>
              </a:rPr>
              <a:t>backend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75">
                <a:solidFill>
                  <a:srgbClr val="FFE4E4"/>
                </a:solidFill>
                <a:latin typeface="Calibri"/>
                <a:cs typeface="Calibri"/>
              </a:rPr>
              <a:t>for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65">
                <a:solidFill>
                  <a:srgbClr val="FFE4E4"/>
                </a:solidFill>
                <a:latin typeface="Calibri"/>
                <a:cs typeface="Calibri"/>
              </a:rPr>
              <a:t>dynamic </a:t>
            </a: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content.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35186" y="7847043"/>
            <a:ext cx="12029440" cy="3492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My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portfolio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FFE4E4"/>
                </a:solidFill>
                <a:latin typeface="Calibri"/>
                <a:cs typeface="Calibri"/>
              </a:rPr>
              <a:t>will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20">
                <a:solidFill>
                  <a:srgbClr val="FFE4E4"/>
                </a:solidFill>
                <a:latin typeface="Calibri"/>
                <a:cs typeface="Calibri"/>
              </a:rPr>
              <a:t>evolve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80">
                <a:solidFill>
                  <a:srgbClr val="FFE4E4"/>
                </a:solidFill>
                <a:latin typeface="Calibri"/>
                <a:cs typeface="Calibri"/>
              </a:rPr>
              <a:t>as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220">
                <a:solidFill>
                  <a:srgbClr val="FFE4E4"/>
                </a:solidFill>
                <a:latin typeface="Calibri"/>
                <a:cs typeface="Calibri"/>
              </a:rPr>
              <a:t>my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90">
                <a:solidFill>
                  <a:srgbClr val="FFE4E4"/>
                </a:solidFill>
                <a:latin typeface="Calibri"/>
                <a:cs typeface="Calibri"/>
              </a:rPr>
              <a:t>skills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55">
                <a:solidFill>
                  <a:srgbClr val="FFE4E4"/>
                </a:solidFill>
                <a:latin typeface="Calibri"/>
                <a:cs typeface="Calibri"/>
              </a:rPr>
              <a:t>and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50">
                <a:solidFill>
                  <a:srgbClr val="FFE4E4"/>
                </a:solidFill>
                <a:latin typeface="Calibri"/>
                <a:cs typeface="Calibri"/>
              </a:rPr>
              <a:t>projects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55">
                <a:solidFill>
                  <a:srgbClr val="FFE4E4"/>
                </a:solidFill>
                <a:latin typeface="Calibri"/>
                <a:cs typeface="Calibri"/>
              </a:rPr>
              <a:t>grow,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10">
                <a:solidFill>
                  <a:srgbClr val="FFE4E4"/>
                </a:solidFill>
                <a:latin typeface="Calibri"/>
                <a:cs typeface="Calibri"/>
              </a:rPr>
              <a:t>reflecting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220">
                <a:solidFill>
                  <a:srgbClr val="FFE4E4"/>
                </a:solidFill>
                <a:latin typeface="Calibri"/>
                <a:cs typeface="Calibri"/>
              </a:rPr>
              <a:t>my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35">
                <a:solidFill>
                  <a:srgbClr val="FFE4E4"/>
                </a:solidFill>
                <a:latin typeface="Calibri"/>
                <a:cs typeface="Calibri"/>
              </a:rPr>
              <a:t>continuous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85">
                <a:solidFill>
                  <a:srgbClr val="FFE4E4"/>
                </a:solidFill>
                <a:latin typeface="Calibri"/>
                <a:cs typeface="Calibri"/>
              </a:rPr>
              <a:t>learning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70">
                <a:solidFill>
                  <a:srgbClr val="FFE4E4"/>
                </a:solidFill>
                <a:latin typeface="Calibri"/>
                <a:cs typeface="Calibri"/>
              </a:rPr>
              <a:t>journey.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65648" rIns="0" bIns="0" rtlCol="0" vert="horz">
            <a:spAutoFit/>
          </a:bodyPr>
          <a:lstStyle/>
          <a:p>
            <a:pPr marL="401955">
              <a:lnSpc>
                <a:spcPct val="100000"/>
              </a:lnSpc>
              <a:spcBef>
                <a:spcPts val="135"/>
              </a:spcBef>
            </a:pPr>
            <a:r>
              <a:rPr dirty="0" sz="4400" spc="850" b="0">
                <a:solidFill>
                  <a:srgbClr val="FAEBEB"/>
                </a:solidFill>
                <a:latin typeface="Arial"/>
                <a:cs typeface="Arial"/>
              </a:rPr>
              <a:t>Q&amp;A</a:t>
            </a:r>
            <a:r>
              <a:rPr dirty="0" sz="4400" spc="-330" b="0">
                <a:solidFill>
                  <a:srgbClr val="FAEBEB"/>
                </a:solidFill>
                <a:latin typeface="Arial"/>
                <a:cs typeface="Arial"/>
              </a:rPr>
              <a:t> </a:t>
            </a:r>
            <a:r>
              <a:rPr dirty="0" sz="4400" spc="735" b="0">
                <a:solidFill>
                  <a:srgbClr val="FAEBEB"/>
                </a:solidFill>
                <a:latin typeface="Arial"/>
                <a:cs typeface="Arial"/>
              </a:rPr>
              <a:t>and</a:t>
            </a:r>
            <a:r>
              <a:rPr dirty="0" sz="4400" spc="-330" b="0">
                <a:solidFill>
                  <a:srgbClr val="FAEBEB"/>
                </a:solidFill>
                <a:latin typeface="Arial"/>
                <a:cs typeface="Arial"/>
              </a:rPr>
              <a:t> </a:t>
            </a:r>
            <a:r>
              <a:rPr dirty="0" sz="4400" spc="919" b="0">
                <a:solidFill>
                  <a:srgbClr val="FAEBEB"/>
                </a:solidFill>
                <a:latin typeface="Arial"/>
                <a:cs typeface="Arial"/>
              </a:rPr>
              <a:t>Thank</a:t>
            </a:r>
            <a:r>
              <a:rPr dirty="0" sz="4400" spc="-330" b="0">
                <a:solidFill>
                  <a:srgbClr val="FAEBEB"/>
                </a:solidFill>
                <a:latin typeface="Arial"/>
                <a:cs typeface="Arial"/>
              </a:rPr>
              <a:t> </a:t>
            </a:r>
            <a:r>
              <a:rPr dirty="0" sz="4400" spc="855" b="0">
                <a:solidFill>
                  <a:srgbClr val="FAEBEB"/>
                </a:solidFill>
                <a:latin typeface="Arial"/>
                <a:cs typeface="Arial"/>
              </a:rPr>
              <a:t>You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35186" y="3794751"/>
            <a:ext cx="15151100" cy="3492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00" spc="120">
                <a:solidFill>
                  <a:srgbClr val="FFE4E4"/>
                </a:solidFill>
                <a:latin typeface="Calibri"/>
                <a:cs typeface="Calibri"/>
              </a:rPr>
              <a:t>Thank</a:t>
            </a:r>
            <a:r>
              <a:rPr dirty="0" sz="2100" spc="9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55">
                <a:solidFill>
                  <a:srgbClr val="FFE4E4"/>
                </a:solidFill>
                <a:latin typeface="Calibri"/>
                <a:cs typeface="Calibri"/>
              </a:rPr>
              <a:t>you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75">
                <a:solidFill>
                  <a:srgbClr val="FFE4E4"/>
                </a:solidFill>
                <a:latin typeface="Calibri"/>
                <a:cs typeface="Calibri"/>
              </a:rPr>
              <a:t>for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20">
                <a:solidFill>
                  <a:srgbClr val="FFE4E4"/>
                </a:solidFill>
                <a:latin typeface="Calibri"/>
                <a:cs typeface="Calibri"/>
              </a:rPr>
              <a:t>your</a:t>
            </a:r>
            <a:r>
              <a:rPr dirty="0" sz="2100" spc="9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25">
                <a:solidFill>
                  <a:srgbClr val="FFE4E4"/>
                </a:solidFill>
                <a:latin typeface="Calibri"/>
                <a:cs typeface="Calibri"/>
              </a:rPr>
              <a:t>time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55">
                <a:solidFill>
                  <a:srgbClr val="FFE4E4"/>
                </a:solidFill>
                <a:latin typeface="Calibri"/>
                <a:cs typeface="Calibri"/>
              </a:rPr>
              <a:t>and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85">
                <a:solidFill>
                  <a:srgbClr val="FFE4E4"/>
                </a:solidFill>
                <a:latin typeface="Calibri"/>
                <a:cs typeface="Calibri"/>
              </a:rPr>
              <a:t>attention.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FFE4E4"/>
                </a:solidFill>
                <a:latin typeface="Calibri"/>
                <a:cs typeface="Calibri"/>
              </a:rPr>
              <a:t>I</a:t>
            </a:r>
            <a:r>
              <a:rPr dirty="0" sz="2100" spc="9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75">
                <a:solidFill>
                  <a:srgbClr val="FFE4E4"/>
                </a:solidFill>
                <a:latin typeface="Calibri"/>
                <a:cs typeface="Calibri"/>
              </a:rPr>
              <a:t>am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10">
                <a:solidFill>
                  <a:srgbClr val="FFE4E4"/>
                </a:solidFill>
                <a:latin typeface="Calibri"/>
                <a:cs typeface="Calibri"/>
              </a:rPr>
              <a:t>now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55">
                <a:solidFill>
                  <a:srgbClr val="FFE4E4"/>
                </a:solidFill>
                <a:latin typeface="Calibri"/>
                <a:cs typeface="Calibri"/>
              </a:rPr>
              <a:t>open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25">
                <a:solidFill>
                  <a:srgbClr val="FFE4E4"/>
                </a:solidFill>
                <a:latin typeface="Calibri"/>
                <a:cs typeface="Calibri"/>
              </a:rPr>
              <a:t>to</a:t>
            </a:r>
            <a:r>
              <a:rPr dirty="0" sz="2100" spc="9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55">
                <a:solidFill>
                  <a:srgbClr val="FFE4E4"/>
                </a:solidFill>
                <a:latin typeface="Calibri"/>
                <a:cs typeface="Calibri"/>
              </a:rPr>
              <a:t>any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45">
                <a:solidFill>
                  <a:srgbClr val="FFE4E4"/>
                </a:solidFill>
                <a:latin typeface="Calibri"/>
                <a:cs typeface="Calibri"/>
              </a:rPr>
              <a:t>questions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55">
                <a:solidFill>
                  <a:srgbClr val="FFE4E4"/>
                </a:solidFill>
                <a:latin typeface="Calibri"/>
                <a:cs typeface="Calibri"/>
              </a:rPr>
              <a:t>you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90">
                <a:solidFill>
                  <a:srgbClr val="FFE4E4"/>
                </a:solidFill>
                <a:latin typeface="Calibri"/>
                <a:cs typeface="Calibri"/>
              </a:rPr>
              <a:t>may</a:t>
            </a:r>
            <a:r>
              <a:rPr dirty="0" sz="2100" spc="9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35">
                <a:solidFill>
                  <a:srgbClr val="FFE4E4"/>
                </a:solidFill>
                <a:latin typeface="Calibri"/>
                <a:cs typeface="Calibri"/>
              </a:rPr>
              <a:t>have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40">
                <a:solidFill>
                  <a:srgbClr val="FFE4E4"/>
                </a:solidFill>
                <a:latin typeface="Calibri"/>
                <a:cs typeface="Calibri"/>
              </a:rPr>
              <a:t>about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220">
                <a:solidFill>
                  <a:srgbClr val="FFE4E4"/>
                </a:solidFill>
                <a:latin typeface="Calibri"/>
                <a:cs typeface="Calibri"/>
              </a:rPr>
              <a:t>my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90">
                <a:solidFill>
                  <a:srgbClr val="FFE4E4"/>
                </a:solidFill>
                <a:latin typeface="Calibri"/>
                <a:cs typeface="Calibri"/>
              </a:rPr>
              <a:t>portfolio </a:t>
            </a:r>
            <a:r>
              <a:rPr dirty="0" sz="2100" spc="140">
                <a:solidFill>
                  <a:srgbClr val="FFE4E4"/>
                </a:solidFill>
                <a:latin typeface="Calibri"/>
                <a:cs typeface="Calibri"/>
              </a:rPr>
              <a:t>website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project.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822773" y="4969930"/>
            <a:ext cx="13048615" cy="12592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dirty="0" sz="3300" spc="640">
                <a:solidFill>
                  <a:srgbClr val="FAEBEB"/>
                </a:solidFill>
                <a:latin typeface="Arial"/>
                <a:cs typeface="Arial"/>
              </a:rPr>
              <a:t>"The</a:t>
            </a:r>
            <a:r>
              <a:rPr dirty="0" sz="3300" spc="-250">
                <a:solidFill>
                  <a:srgbClr val="FAEBEB"/>
                </a:solidFill>
                <a:latin typeface="Arial"/>
                <a:cs typeface="Arial"/>
              </a:rPr>
              <a:t> </a:t>
            </a:r>
            <a:r>
              <a:rPr dirty="0" sz="3300" spc="495">
                <a:solidFill>
                  <a:srgbClr val="FAEBEB"/>
                </a:solidFill>
                <a:latin typeface="Arial"/>
                <a:cs typeface="Arial"/>
              </a:rPr>
              <a:t>only</a:t>
            </a:r>
            <a:r>
              <a:rPr dirty="0" sz="3300" spc="-250">
                <a:solidFill>
                  <a:srgbClr val="FAEBEB"/>
                </a:solidFill>
                <a:latin typeface="Arial"/>
                <a:cs typeface="Arial"/>
              </a:rPr>
              <a:t> </a:t>
            </a:r>
            <a:r>
              <a:rPr dirty="0" sz="3300" spc="590">
                <a:solidFill>
                  <a:srgbClr val="FAEBEB"/>
                </a:solidFill>
                <a:latin typeface="Arial"/>
                <a:cs typeface="Arial"/>
              </a:rPr>
              <a:t>way</a:t>
            </a:r>
            <a:r>
              <a:rPr dirty="0" sz="3300" spc="-250">
                <a:solidFill>
                  <a:srgbClr val="FAEBEB"/>
                </a:solidFill>
                <a:latin typeface="Arial"/>
                <a:cs typeface="Arial"/>
              </a:rPr>
              <a:t> </a:t>
            </a:r>
            <a:r>
              <a:rPr dirty="0" sz="3300" spc="680">
                <a:solidFill>
                  <a:srgbClr val="FAEBEB"/>
                </a:solidFill>
                <a:latin typeface="Arial"/>
                <a:cs typeface="Arial"/>
              </a:rPr>
              <a:t>to</a:t>
            </a:r>
            <a:r>
              <a:rPr dirty="0" sz="3300" spc="-250">
                <a:solidFill>
                  <a:srgbClr val="FAEBEB"/>
                </a:solidFill>
                <a:latin typeface="Arial"/>
                <a:cs typeface="Arial"/>
              </a:rPr>
              <a:t> </a:t>
            </a:r>
            <a:r>
              <a:rPr dirty="0" sz="3300" spc="585">
                <a:solidFill>
                  <a:srgbClr val="FAEBEB"/>
                </a:solidFill>
                <a:latin typeface="Arial"/>
                <a:cs typeface="Arial"/>
              </a:rPr>
              <a:t>do</a:t>
            </a:r>
            <a:r>
              <a:rPr dirty="0" sz="3300" spc="-250">
                <a:solidFill>
                  <a:srgbClr val="FAEBEB"/>
                </a:solidFill>
                <a:latin typeface="Arial"/>
                <a:cs typeface="Arial"/>
              </a:rPr>
              <a:t> </a:t>
            </a:r>
            <a:r>
              <a:rPr dirty="0" sz="3300" spc="670">
                <a:solidFill>
                  <a:srgbClr val="FAEBEB"/>
                </a:solidFill>
                <a:latin typeface="Arial"/>
                <a:cs typeface="Arial"/>
              </a:rPr>
              <a:t>great</a:t>
            </a:r>
            <a:r>
              <a:rPr dirty="0" sz="3300" spc="-250">
                <a:solidFill>
                  <a:srgbClr val="FAEBEB"/>
                </a:solidFill>
                <a:latin typeface="Arial"/>
                <a:cs typeface="Arial"/>
              </a:rPr>
              <a:t> </a:t>
            </a:r>
            <a:r>
              <a:rPr dirty="0" sz="3300" spc="675">
                <a:solidFill>
                  <a:srgbClr val="FAEBEB"/>
                </a:solidFill>
                <a:latin typeface="Arial"/>
                <a:cs typeface="Arial"/>
              </a:rPr>
              <a:t>work</a:t>
            </a:r>
            <a:r>
              <a:rPr dirty="0" sz="3300" spc="-250">
                <a:solidFill>
                  <a:srgbClr val="FAEBEB"/>
                </a:solidFill>
                <a:latin typeface="Arial"/>
                <a:cs typeface="Arial"/>
              </a:rPr>
              <a:t> </a:t>
            </a:r>
            <a:r>
              <a:rPr dirty="0" sz="3300" spc="550">
                <a:solidFill>
                  <a:srgbClr val="FAEBEB"/>
                </a:solidFill>
                <a:latin typeface="Arial"/>
                <a:cs typeface="Arial"/>
              </a:rPr>
              <a:t>is</a:t>
            </a:r>
            <a:r>
              <a:rPr dirty="0" sz="3300" spc="-245">
                <a:solidFill>
                  <a:srgbClr val="FAEBEB"/>
                </a:solidFill>
                <a:latin typeface="Arial"/>
                <a:cs typeface="Arial"/>
              </a:rPr>
              <a:t> </a:t>
            </a:r>
            <a:r>
              <a:rPr dirty="0" sz="3300" spc="680">
                <a:solidFill>
                  <a:srgbClr val="FAEBEB"/>
                </a:solidFill>
                <a:latin typeface="Arial"/>
                <a:cs typeface="Arial"/>
              </a:rPr>
              <a:t>to</a:t>
            </a:r>
            <a:r>
              <a:rPr dirty="0" sz="3300" spc="-250">
                <a:solidFill>
                  <a:srgbClr val="FAEBEB"/>
                </a:solidFill>
                <a:latin typeface="Arial"/>
                <a:cs typeface="Arial"/>
              </a:rPr>
              <a:t> </a:t>
            </a:r>
            <a:r>
              <a:rPr dirty="0" sz="3300" spc="520">
                <a:solidFill>
                  <a:srgbClr val="FAEBEB"/>
                </a:solidFill>
                <a:latin typeface="Arial"/>
                <a:cs typeface="Arial"/>
              </a:rPr>
              <a:t>love</a:t>
            </a:r>
            <a:r>
              <a:rPr dirty="0" sz="3300" spc="-250">
                <a:solidFill>
                  <a:srgbClr val="FAEBEB"/>
                </a:solidFill>
                <a:latin typeface="Arial"/>
                <a:cs typeface="Arial"/>
              </a:rPr>
              <a:t> </a:t>
            </a:r>
            <a:r>
              <a:rPr dirty="0" sz="3300" spc="590">
                <a:solidFill>
                  <a:srgbClr val="FAEBEB"/>
                </a:solidFill>
                <a:latin typeface="Arial"/>
                <a:cs typeface="Arial"/>
              </a:rPr>
              <a:t>what</a:t>
            </a:r>
            <a:r>
              <a:rPr dirty="0" sz="3300" spc="-250">
                <a:solidFill>
                  <a:srgbClr val="FAEBEB"/>
                </a:solidFill>
                <a:latin typeface="Arial"/>
                <a:cs typeface="Arial"/>
              </a:rPr>
              <a:t> </a:t>
            </a:r>
            <a:r>
              <a:rPr dirty="0" sz="3300" spc="565">
                <a:solidFill>
                  <a:srgbClr val="FAEBEB"/>
                </a:solidFill>
                <a:latin typeface="Arial"/>
                <a:cs typeface="Arial"/>
              </a:rPr>
              <a:t>you</a:t>
            </a:r>
            <a:r>
              <a:rPr dirty="0" sz="3300" spc="-250">
                <a:solidFill>
                  <a:srgbClr val="FAEBEB"/>
                </a:solidFill>
                <a:latin typeface="Arial"/>
                <a:cs typeface="Arial"/>
              </a:rPr>
              <a:t> </a:t>
            </a:r>
            <a:r>
              <a:rPr dirty="0" sz="3300" spc="385">
                <a:solidFill>
                  <a:srgbClr val="FAEBEB"/>
                </a:solidFill>
                <a:latin typeface="Arial"/>
                <a:cs typeface="Arial"/>
              </a:rPr>
              <a:t>do."</a:t>
            </a:r>
            <a:endParaRPr sz="3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215"/>
              </a:spcBef>
            </a:pPr>
            <a:r>
              <a:rPr dirty="0" sz="2100">
                <a:solidFill>
                  <a:srgbClr val="FFE4E4"/>
                </a:solidFill>
                <a:latin typeface="Calibri"/>
                <a:cs typeface="Calibri"/>
              </a:rPr>
              <a:t>—</a:t>
            </a:r>
            <a:r>
              <a:rPr dirty="0" sz="2100" spc="2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65">
                <a:solidFill>
                  <a:srgbClr val="FFE4E4"/>
                </a:solidFill>
                <a:latin typeface="Calibri"/>
                <a:cs typeface="Calibri"/>
              </a:rPr>
              <a:t>Steve</a:t>
            </a:r>
            <a:r>
              <a:rPr dirty="0" sz="2100" spc="3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220">
                <a:solidFill>
                  <a:srgbClr val="FFE4E4"/>
                </a:solidFill>
                <a:latin typeface="Calibri"/>
                <a:cs typeface="Calibri"/>
              </a:rPr>
              <a:t>Jobs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947886" y="4572446"/>
            <a:ext cx="38100" cy="2085339"/>
          </a:xfrm>
          <a:custGeom>
            <a:avLst/>
            <a:gdLst/>
            <a:ahLst/>
            <a:cxnLst/>
            <a:rect l="l" t="t" r="r" b="b"/>
            <a:pathLst>
              <a:path w="38100" h="2085340">
                <a:moveTo>
                  <a:pt x="38099" y="2084784"/>
                </a:moveTo>
                <a:lnTo>
                  <a:pt x="0" y="2084784"/>
                </a:lnTo>
                <a:lnTo>
                  <a:pt x="0" y="0"/>
                </a:lnTo>
                <a:lnTo>
                  <a:pt x="38099" y="0"/>
                </a:lnTo>
                <a:lnTo>
                  <a:pt x="38099" y="2084784"/>
                </a:lnTo>
                <a:close/>
              </a:path>
            </a:pathLst>
          </a:custGeom>
          <a:solidFill>
            <a:srgbClr val="C8121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7886" y="6961882"/>
            <a:ext cx="2757851" cy="744736"/>
          </a:xfrm>
          <a:prstGeom prst="rect">
            <a:avLst/>
          </a:prstGeom>
        </p:spPr>
      </p:pic>
      <p:pic>
        <p:nvPicPr>
          <p:cNvPr id="7" name="object 7" descr="">
            <a:hlinkClick r:id="rId4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41551" y="6961882"/>
            <a:ext cx="2071297" cy="7447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20180" y="227"/>
            <a:ext cx="5714365" cy="4041775"/>
          </a:xfrm>
          <a:custGeom>
            <a:avLst/>
            <a:gdLst/>
            <a:ahLst/>
            <a:cxnLst/>
            <a:rect l="l" t="t" r="r" b="b"/>
            <a:pathLst>
              <a:path w="5714365" h="4041775">
                <a:moveTo>
                  <a:pt x="5714238" y="187960"/>
                </a:moveTo>
                <a:lnTo>
                  <a:pt x="266877" y="187960"/>
                </a:lnTo>
                <a:lnTo>
                  <a:pt x="266877" y="567715"/>
                </a:lnTo>
                <a:lnTo>
                  <a:pt x="266877" y="4041356"/>
                </a:lnTo>
                <a:lnTo>
                  <a:pt x="654608" y="4041356"/>
                </a:lnTo>
                <a:lnTo>
                  <a:pt x="654608" y="567715"/>
                </a:lnTo>
                <a:lnTo>
                  <a:pt x="5714238" y="567715"/>
                </a:lnTo>
                <a:lnTo>
                  <a:pt x="5714238" y="187960"/>
                </a:lnTo>
                <a:close/>
              </a:path>
              <a:path w="5714365" h="4041775">
                <a:moveTo>
                  <a:pt x="5714238" y="0"/>
                </a:moveTo>
                <a:lnTo>
                  <a:pt x="0" y="0"/>
                </a:lnTo>
                <a:lnTo>
                  <a:pt x="0" y="54610"/>
                </a:lnTo>
                <a:lnTo>
                  <a:pt x="0" y="4041356"/>
                </a:lnTo>
                <a:lnTo>
                  <a:pt x="103936" y="4041356"/>
                </a:lnTo>
                <a:lnTo>
                  <a:pt x="103936" y="54610"/>
                </a:lnTo>
                <a:lnTo>
                  <a:pt x="5714238" y="54610"/>
                </a:lnTo>
                <a:lnTo>
                  <a:pt x="5714238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2734011" y="6306756"/>
            <a:ext cx="5550535" cy="3977640"/>
          </a:xfrm>
          <a:custGeom>
            <a:avLst/>
            <a:gdLst/>
            <a:ahLst/>
            <a:cxnLst/>
            <a:rect l="l" t="t" r="r" b="b"/>
            <a:pathLst>
              <a:path w="5550534" h="3977640">
                <a:moveTo>
                  <a:pt x="5297043" y="0"/>
                </a:moveTo>
                <a:lnTo>
                  <a:pt x="4920221" y="0"/>
                </a:lnTo>
                <a:lnTo>
                  <a:pt x="4920221" y="3376803"/>
                </a:lnTo>
                <a:lnTo>
                  <a:pt x="0" y="3376803"/>
                </a:lnTo>
                <a:lnTo>
                  <a:pt x="0" y="3746360"/>
                </a:lnTo>
                <a:lnTo>
                  <a:pt x="5297043" y="3746360"/>
                </a:lnTo>
                <a:lnTo>
                  <a:pt x="5297043" y="3376803"/>
                </a:lnTo>
                <a:lnTo>
                  <a:pt x="5297043" y="0"/>
                </a:lnTo>
                <a:close/>
              </a:path>
              <a:path w="5550534" h="3977640">
                <a:moveTo>
                  <a:pt x="5550522" y="0"/>
                </a:moveTo>
                <a:lnTo>
                  <a:pt x="5455704" y="0"/>
                </a:lnTo>
                <a:lnTo>
                  <a:pt x="5455704" y="3875887"/>
                </a:lnTo>
                <a:lnTo>
                  <a:pt x="0" y="3875887"/>
                </a:lnTo>
                <a:lnTo>
                  <a:pt x="0" y="3977487"/>
                </a:lnTo>
                <a:lnTo>
                  <a:pt x="5550522" y="3977487"/>
                </a:lnTo>
                <a:lnTo>
                  <a:pt x="5550522" y="3875887"/>
                </a:lnTo>
                <a:lnTo>
                  <a:pt x="5550522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67321" rIns="0" bIns="0" rtlCol="0" vert="horz">
            <a:spAutoFit/>
          </a:bodyPr>
          <a:lstStyle/>
          <a:p>
            <a:pPr marL="482600">
              <a:lnSpc>
                <a:spcPct val="100000"/>
              </a:lnSpc>
              <a:spcBef>
                <a:spcPts val="114"/>
              </a:spcBef>
            </a:pPr>
            <a:r>
              <a:rPr dirty="0" spc="495"/>
              <a:t>GitHub</a:t>
            </a:r>
            <a:r>
              <a:rPr dirty="0" spc="85"/>
              <a:t> </a:t>
            </a:r>
            <a:r>
              <a:rPr dirty="0" spc="465"/>
              <a:t>Link</a:t>
            </a:r>
            <a:r>
              <a:rPr dirty="0" spc="85"/>
              <a:t> </a:t>
            </a:r>
            <a:r>
              <a:rPr dirty="0" spc="434"/>
              <a:t>&amp;</a:t>
            </a:r>
            <a:r>
              <a:rPr dirty="0" spc="85"/>
              <a:t> </a:t>
            </a:r>
            <a:r>
              <a:rPr dirty="0" spc="415"/>
              <a:t>Further</a:t>
            </a:r>
            <a:r>
              <a:rPr dirty="0" spc="85"/>
              <a:t> </a:t>
            </a:r>
            <a:r>
              <a:rPr dirty="0" spc="390"/>
              <a:t>Exploration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016297" y="3790833"/>
            <a:ext cx="11475085" cy="673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50" spc="295" b="1">
                <a:latin typeface="Calibri"/>
                <a:cs typeface="Calibri"/>
              </a:rPr>
              <a:t>Explore</a:t>
            </a:r>
            <a:r>
              <a:rPr dirty="0" sz="4250" spc="55" b="1">
                <a:latin typeface="Calibri"/>
                <a:cs typeface="Calibri"/>
              </a:rPr>
              <a:t> </a:t>
            </a:r>
            <a:r>
              <a:rPr dirty="0" sz="4250" spc="325" b="1">
                <a:latin typeface="Calibri"/>
                <a:cs typeface="Calibri"/>
              </a:rPr>
              <a:t>the</a:t>
            </a:r>
            <a:r>
              <a:rPr dirty="0" sz="4250" spc="60" b="1">
                <a:latin typeface="Calibri"/>
                <a:cs typeface="Calibri"/>
              </a:rPr>
              <a:t> </a:t>
            </a:r>
            <a:r>
              <a:rPr dirty="0" sz="4250" spc="135" b="1">
                <a:latin typeface="Calibri"/>
                <a:cs typeface="Calibri"/>
              </a:rPr>
              <a:t>full</a:t>
            </a:r>
            <a:r>
              <a:rPr dirty="0" sz="4250" spc="60" b="1">
                <a:latin typeface="Calibri"/>
                <a:cs typeface="Calibri"/>
              </a:rPr>
              <a:t> </a:t>
            </a:r>
            <a:r>
              <a:rPr dirty="0" sz="4250" spc="390" b="1">
                <a:latin typeface="Calibri"/>
                <a:cs typeface="Calibri"/>
              </a:rPr>
              <a:t>source</a:t>
            </a:r>
            <a:r>
              <a:rPr dirty="0" sz="4250" spc="60" b="1">
                <a:latin typeface="Calibri"/>
                <a:cs typeface="Calibri"/>
              </a:rPr>
              <a:t> </a:t>
            </a:r>
            <a:r>
              <a:rPr dirty="0" sz="4250" spc="470" b="1">
                <a:latin typeface="Calibri"/>
                <a:cs typeface="Calibri"/>
              </a:rPr>
              <a:t>code</a:t>
            </a:r>
            <a:r>
              <a:rPr dirty="0" sz="4250" spc="60" b="1">
                <a:latin typeface="Calibri"/>
                <a:cs typeface="Calibri"/>
              </a:rPr>
              <a:t> </a:t>
            </a:r>
            <a:r>
              <a:rPr dirty="0" sz="4250" spc="365" b="1">
                <a:latin typeface="Calibri"/>
                <a:cs typeface="Calibri"/>
              </a:rPr>
              <a:t>and</a:t>
            </a:r>
            <a:r>
              <a:rPr dirty="0" sz="4250" spc="55" b="1">
                <a:latin typeface="Calibri"/>
                <a:cs typeface="Calibri"/>
              </a:rPr>
              <a:t> </a:t>
            </a:r>
            <a:r>
              <a:rPr dirty="0" sz="4250" spc="270" b="1">
                <a:latin typeface="Calibri"/>
                <a:cs typeface="Calibri"/>
              </a:rPr>
              <a:t>contribute:</a:t>
            </a:r>
            <a:endParaRPr sz="425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16000" y="6540876"/>
            <a:ext cx="10294620" cy="1525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600" spc="250" b="1">
                <a:latin typeface="Calibri"/>
                <a:cs typeface="Calibri"/>
              </a:rPr>
              <a:t>Live</a:t>
            </a:r>
            <a:r>
              <a:rPr dirty="0" sz="3600" spc="50" b="1">
                <a:latin typeface="Calibri"/>
                <a:cs typeface="Calibri"/>
              </a:rPr>
              <a:t> </a:t>
            </a:r>
            <a:r>
              <a:rPr dirty="0" sz="3600" spc="345" b="1">
                <a:latin typeface="Calibri"/>
                <a:cs typeface="Calibri"/>
              </a:rPr>
              <a:t>demo</a:t>
            </a:r>
            <a:r>
              <a:rPr dirty="0" sz="3600" spc="50" b="1">
                <a:latin typeface="Calibri"/>
                <a:cs typeface="Calibri"/>
              </a:rPr>
              <a:t> </a:t>
            </a:r>
            <a:r>
              <a:rPr dirty="0" sz="3600" spc="300" b="1">
                <a:latin typeface="Calibri"/>
                <a:cs typeface="Calibri"/>
              </a:rPr>
              <a:t>and</a:t>
            </a:r>
            <a:r>
              <a:rPr dirty="0" sz="3600" spc="50" b="1">
                <a:latin typeface="Calibri"/>
                <a:cs typeface="Calibri"/>
              </a:rPr>
              <a:t> </a:t>
            </a:r>
            <a:r>
              <a:rPr dirty="0" sz="3600" spc="260" b="1">
                <a:latin typeface="Calibri"/>
                <a:cs typeface="Calibri"/>
              </a:rPr>
              <a:t>editable</a:t>
            </a:r>
            <a:r>
              <a:rPr dirty="0" sz="3600" spc="55" b="1">
                <a:latin typeface="Calibri"/>
                <a:cs typeface="Calibri"/>
              </a:rPr>
              <a:t> </a:t>
            </a:r>
            <a:r>
              <a:rPr dirty="0" sz="3600" spc="225" b="1">
                <a:latin typeface="Calibri"/>
                <a:cs typeface="Calibri"/>
              </a:rPr>
              <a:t>version</a:t>
            </a:r>
            <a:r>
              <a:rPr dirty="0" sz="3600" spc="50" b="1">
                <a:latin typeface="Calibri"/>
                <a:cs typeface="Calibri"/>
              </a:rPr>
              <a:t> </a:t>
            </a:r>
            <a:r>
              <a:rPr dirty="0" sz="3600" spc="229" b="1">
                <a:latin typeface="Calibri"/>
                <a:cs typeface="Calibri"/>
              </a:rPr>
              <a:t>on</a:t>
            </a:r>
            <a:r>
              <a:rPr dirty="0" sz="3600" spc="50" b="1">
                <a:latin typeface="Calibri"/>
                <a:cs typeface="Calibri"/>
              </a:rPr>
              <a:t> </a:t>
            </a:r>
            <a:r>
              <a:rPr dirty="0" sz="3600" spc="300" b="1">
                <a:latin typeface="Calibri"/>
                <a:cs typeface="Calibri"/>
              </a:rPr>
              <a:t>Codepen:</a:t>
            </a:r>
            <a:endParaRPr sz="3600">
              <a:latin typeface="Calibri"/>
              <a:cs typeface="Calibri"/>
            </a:endParaRPr>
          </a:p>
          <a:p>
            <a:pPr marL="438784">
              <a:lnSpc>
                <a:spcPct val="100000"/>
              </a:lnSpc>
              <a:spcBef>
                <a:spcPts val="3045"/>
              </a:spcBef>
            </a:pPr>
            <a:r>
              <a:rPr dirty="0" u="heavy" sz="3700" spc="22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https</a:t>
            </a:r>
            <a:r>
              <a:rPr dirty="0" u="heavy" sz="3700" spc="215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:</a:t>
            </a:r>
            <a:r>
              <a:rPr dirty="0" u="heavy" sz="3700" spc="-22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/</a:t>
            </a:r>
            <a:r>
              <a:rPr dirty="0" u="heavy" sz="3700" spc="45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/</a:t>
            </a:r>
            <a:r>
              <a:rPr dirty="0" u="heavy" sz="3700" spc="22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codepen</a:t>
            </a:r>
            <a:r>
              <a:rPr dirty="0" u="heavy" sz="3700" spc="215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.</a:t>
            </a:r>
            <a:r>
              <a:rPr dirty="0" u="heavy" sz="3700" spc="22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i</a:t>
            </a:r>
            <a:r>
              <a:rPr dirty="0" u="heavy" sz="3700" spc="185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o</a:t>
            </a:r>
            <a:r>
              <a:rPr dirty="0" u="heavy" sz="3700" spc="434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/</a:t>
            </a:r>
            <a:r>
              <a:rPr dirty="0" u="heavy" sz="3700" spc="16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L</a:t>
            </a:r>
            <a:r>
              <a:rPr dirty="0" u="heavy" sz="3700" spc="22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eno-Leno/pen/empLwLo</a:t>
            </a:r>
            <a:endParaRPr sz="3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430000" y="0"/>
            <a:ext cx="6858000" cy="10287000"/>
            <a:chOff x="11430000" y="0"/>
            <a:chExt cx="6858000" cy="10287000"/>
          </a:xfrm>
        </p:grpSpPr>
        <p:pic>
          <p:nvPicPr>
            <p:cNvPr id="3" name="object 3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49019" y="9686925"/>
              <a:ext cx="2153221" cy="5143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0000" y="0"/>
              <a:ext cx="6857998" cy="1028699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6970"/>
              </a:lnSpc>
            </a:pPr>
            <a:r>
              <a:rPr dirty="0" spc="1255"/>
              <a:t>My</a:t>
            </a:r>
            <a:r>
              <a:rPr dirty="0" spc="-430"/>
              <a:t> </a:t>
            </a:r>
            <a:r>
              <a:rPr dirty="0" spc="1010"/>
              <a:t>Portfolio</a:t>
            </a:r>
            <a:r>
              <a:rPr dirty="0" spc="-430"/>
              <a:t> </a:t>
            </a:r>
            <a:r>
              <a:rPr dirty="0" spc="969"/>
              <a:t>Website </a:t>
            </a:r>
            <a:r>
              <a:rPr dirty="0" spc="925"/>
              <a:t>Project:</a:t>
            </a:r>
            <a:r>
              <a:rPr dirty="0" spc="-420"/>
              <a:t> </a:t>
            </a:r>
            <a:r>
              <a:rPr dirty="0" spc="1515"/>
              <a:t>A</a:t>
            </a:r>
            <a:r>
              <a:rPr dirty="0" spc="-420"/>
              <a:t> </a:t>
            </a:r>
            <a:r>
              <a:rPr dirty="0" spc="869"/>
              <a:t>Digital </a:t>
            </a:r>
            <a:r>
              <a:rPr dirty="0" spc="1015"/>
              <a:t>Showcase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935186" y="5897803"/>
            <a:ext cx="9182735" cy="12827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31000"/>
              </a:lnSpc>
              <a:spcBef>
                <a:spcPts val="90"/>
              </a:spcBef>
            </a:pPr>
            <a:r>
              <a:rPr dirty="0" sz="2100" spc="120">
                <a:solidFill>
                  <a:srgbClr val="FFE4E4"/>
                </a:solidFill>
                <a:latin typeface="Calibri"/>
                <a:cs typeface="Calibri"/>
              </a:rPr>
              <a:t>Welcome!</a:t>
            </a:r>
            <a:r>
              <a:rPr dirty="0" sz="2100" spc="7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20">
                <a:solidFill>
                  <a:srgbClr val="FFE4E4"/>
                </a:solidFill>
                <a:latin typeface="Calibri"/>
                <a:cs typeface="Calibri"/>
              </a:rPr>
              <a:t>Today,</a:t>
            </a:r>
            <a:r>
              <a:rPr dirty="0" sz="2100" spc="8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FFE4E4"/>
                </a:solidFill>
                <a:latin typeface="Calibri"/>
                <a:cs typeface="Calibri"/>
              </a:rPr>
              <a:t>I'll</a:t>
            </a:r>
            <a:r>
              <a:rPr dirty="0" sz="2100" spc="8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75">
                <a:solidFill>
                  <a:srgbClr val="FFE4E4"/>
                </a:solidFill>
                <a:latin typeface="Calibri"/>
                <a:cs typeface="Calibri"/>
              </a:rPr>
              <a:t>walk </a:t>
            </a:r>
            <a:r>
              <a:rPr dirty="0" sz="2100" spc="155">
                <a:solidFill>
                  <a:srgbClr val="FFE4E4"/>
                </a:solidFill>
                <a:latin typeface="Calibri"/>
                <a:cs typeface="Calibri"/>
              </a:rPr>
              <a:t>you</a:t>
            </a:r>
            <a:r>
              <a:rPr dirty="0" sz="2100" spc="8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10">
                <a:solidFill>
                  <a:srgbClr val="FFE4E4"/>
                </a:solidFill>
                <a:latin typeface="Calibri"/>
                <a:cs typeface="Calibri"/>
              </a:rPr>
              <a:t>through</a:t>
            </a:r>
            <a:r>
              <a:rPr dirty="0" sz="2100" spc="8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25">
                <a:solidFill>
                  <a:srgbClr val="FFE4E4"/>
                </a:solidFill>
                <a:latin typeface="Calibri"/>
                <a:cs typeface="Calibri"/>
              </a:rPr>
              <a:t>the</a:t>
            </a:r>
            <a:r>
              <a:rPr dirty="0" sz="2100" spc="8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journey</a:t>
            </a:r>
            <a:r>
              <a:rPr dirty="0" sz="2100" spc="7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of</a:t>
            </a:r>
            <a:r>
              <a:rPr dirty="0" sz="2100" spc="8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30">
                <a:solidFill>
                  <a:srgbClr val="FFE4E4"/>
                </a:solidFill>
                <a:latin typeface="Calibri"/>
                <a:cs typeface="Calibri"/>
              </a:rPr>
              <a:t>creating</a:t>
            </a:r>
            <a:r>
              <a:rPr dirty="0" sz="2100" spc="8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220">
                <a:solidFill>
                  <a:srgbClr val="FFE4E4"/>
                </a:solidFill>
                <a:latin typeface="Calibri"/>
                <a:cs typeface="Calibri"/>
              </a:rPr>
              <a:t>my</a:t>
            </a:r>
            <a:r>
              <a:rPr dirty="0" sz="2100" spc="8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10">
                <a:solidFill>
                  <a:srgbClr val="FFE4E4"/>
                </a:solidFill>
                <a:latin typeface="Calibri"/>
                <a:cs typeface="Calibri"/>
              </a:rPr>
              <a:t>personal 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portfolio</a:t>
            </a:r>
            <a:r>
              <a:rPr dirty="0" sz="2100" spc="9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website.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25">
                <a:solidFill>
                  <a:srgbClr val="FFE4E4"/>
                </a:solidFill>
                <a:latin typeface="Calibri"/>
                <a:cs typeface="Calibri"/>
              </a:rPr>
              <a:t>This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40">
                <a:solidFill>
                  <a:srgbClr val="FFE4E4"/>
                </a:solidFill>
                <a:latin typeface="Calibri"/>
                <a:cs typeface="Calibri"/>
              </a:rPr>
              <a:t>project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25">
                <a:solidFill>
                  <a:srgbClr val="FFE4E4"/>
                </a:solidFill>
                <a:latin typeface="Calibri"/>
                <a:cs typeface="Calibri"/>
              </a:rPr>
              <a:t>is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30">
                <a:solidFill>
                  <a:srgbClr val="FFE4E4"/>
                </a:solidFill>
                <a:latin typeface="Calibri"/>
                <a:cs typeface="Calibri"/>
              </a:rPr>
              <a:t>more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14">
                <a:solidFill>
                  <a:srgbClr val="FFE4E4"/>
                </a:solidFill>
                <a:latin typeface="Calibri"/>
                <a:cs typeface="Calibri"/>
              </a:rPr>
              <a:t>than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14">
                <a:solidFill>
                  <a:srgbClr val="FFE4E4"/>
                </a:solidFill>
                <a:latin typeface="Calibri"/>
                <a:cs typeface="Calibri"/>
              </a:rPr>
              <a:t>just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40">
                <a:solidFill>
                  <a:srgbClr val="FFE4E4"/>
                </a:solidFill>
                <a:latin typeface="Calibri"/>
                <a:cs typeface="Calibri"/>
              </a:rPr>
              <a:t>a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25">
                <a:solidFill>
                  <a:srgbClr val="FFE4E4"/>
                </a:solidFill>
                <a:latin typeface="Calibri"/>
                <a:cs typeface="Calibri"/>
              </a:rPr>
              <a:t>collection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of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50">
                <a:solidFill>
                  <a:srgbClr val="FFE4E4"/>
                </a:solidFill>
                <a:latin typeface="Calibri"/>
                <a:cs typeface="Calibri"/>
              </a:rPr>
              <a:t>work;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55">
                <a:solidFill>
                  <a:srgbClr val="FFE4E4"/>
                </a:solidFill>
                <a:latin typeface="Calibri"/>
                <a:cs typeface="Calibri"/>
              </a:rPr>
              <a:t>it's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90">
                <a:solidFill>
                  <a:srgbClr val="FFE4E4"/>
                </a:solidFill>
                <a:latin typeface="Calibri"/>
                <a:cs typeface="Calibri"/>
              </a:rPr>
              <a:t>a </a:t>
            </a: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reflection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of </a:t>
            </a:r>
            <a:r>
              <a:rPr dirty="0" sz="2100" spc="220">
                <a:solidFill>
                  <a:srgbClr val="FFE4E4"/>
                </a:solidFill>
                <a:latin typeface="Calibri"/>
                <a:cs typeface="Calibri"/>
              </a:rPr>
              <a:t>my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50">
                <a:solidFill>
                  <a:srgbClr val="FFE4E4"/>
                </a:solidFill>
                <a:latin typeface="Calibri"/>
                <a:cs typeface="Calibri"/>
              </a:rPr>
              <a:t>design</a:t>
            </a: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35">
                <a:solidFill>
                  <a:srgbClr val="FFE4E4"/>
                </a:solidFill>
                <a:latin typeface="Calibri"/>
                <a:cs typeface="Calibri"/>
              </a:rPr>
              <a:t>philosophy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55">
                <a:solidFill>
                  <a:srgbClr val="FFE4E4"/>
                </a:solidFill>
                <a:latin typeface="Calibri"/>
                <a:cs typeface="Calibri"/>
              </a:rPr>
              <a:t>and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35">
                <a:solidFill>
                  <a:srgbClr val="FFE4E4"/>
                </a:solidFill>
                <a:latin typeface="Calibri"/>
                <a:cs typeface="Calibri"/>
              </a:rPr>
              <a:t>technical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50">
                <a:solidFill>
                  <a:srgbClr val="FFE4E4"/>
                </a:solidFill>
                <a:latin typeface="Calibri"/>
                <a:cs typeface="Calibri"/>
              </a:rPr>
              <a:t>skills.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15692" rIns="0" bIns="0" rtlCol="0" vert="horz">
            <a:spAutoFit/>
          </a:bodyPr>
          <a:lstStyle/>
          <a:p>
            <a:pPr marL="401955">
              <a:lnSpc>
                <a:spcPct val="100000"/>
              </a:lnSpc>
              <a:spcBef>
                <a:spcPts val="135"/>
              </a:spcBef>
            </a:pPr>
            <a:r>
              <a:rPr dirty="0" sz="4400" spc="860" b="0">
                <a:solidFill>
                  <a:srgbClr val="FAEBEB"/>
                </a:solidFill>
                <a:latin typeface="Arial"/>
                <a:cs typeface="Arial"/>
              </a:rPr>
              <a:t>Project</a:t>
            </a:r>
            <a:r>
              <a:rPr dirty="0" sz="4400" spc="-330" b="0">
                <a:solidFill>
                  <a:srgbClr val="FAEBEB"/>
                </a:solidFill>
                <a:latin typeface="Arial"/>
                <a:cs typeface="Arial"/>
              </a:rPr>
              <a:t> </a:t>
            </a:r>
            <a:r>
              <a:rPr dirty="0" sz="4400" spc="835" b="0">
                <a:solidFill>
                  <a:srgbClr val="FAEBEB"/>
                </a:solidFill>
                <a:latin typeface="Arial"/>
                <a:cs typeface="Arial"/>
              </a:rPr>
              <a:t>Statement:</a:t>
            </a:r>
            <a:r>
              <a:rPr dirty="0" sz="4400" spc="-325" b="0">
                <a:solidFill>
                  <a:srgbClr val="FAEBEB"/>
                </a:solidFill>
                <a:latin typeface="Arial"/>
                <a:cs typeface="Arial"/>
              </a:rPr>
              <a:t> </a:t>
            </a:r>
            <a:r>
              <a:rPr dirty="0" sz="4400" spc="944" b="0">
                <a:solidFill>
                  <a:srgbClr val="FAEBEB"/>
                </a:solidFill>
                <a:latin typeface="Arial"/>
                <a:cs typeface="Arial"/>
              </a:rPr>
              <a:t>The</a:t>
            </a:r>
            <a:r>
              <a:rPr dirty="0" sz="4400" spc="-325" b="0">
                <a:solidFill>
                  <a:srgbClr val="FAEBEB"/>
                </a:solidFill>
                <a:latin typeface="Arial"/>
                <a:cs typeface="Arial"/>
              </a:rPr>
              <a:t> </a:t>
            </a:r>
            <a:r>
              <a:rPr dirty="0" sz="4400" spc="750" b="0">
                <a:solidFill>
                  <a:srgbClr val="FAEBEB"/>
                </a:solidFill>
                <a:latin typeface="Arial"/>
                <a:cs typeface="Arial"/>
              </a:rPr>
              <a:t>Vision</a:t>
            </a:r>
            <a:r>
              <a:rPr dirty="0" sz="4400" spc="-325" b="0">
                <a:solidFill>
                  <a:srgbClr val="FAEBEB"/>
                </a:solidFill>
                <a:latin typeface="Arial"/>
                <a:cs typeface="Arial"/>
              </a:rPr>
              <a:t> </a:t>
            </a:r>
            <a:r>
              <a:rPr dirty="0" sz="4400" spc="720" b="0">
                <a:solidFill>
                  <a:srgbClr val="FAEBEB"/>
                </a:solidFill>
                <a:latin typeface="Arial"/>
                <a:cs typeface="Arial"/>
              </a:rPr>
              <a:t>Behind</a:t>
            </a:r>
            <a:r>
              <a:rPr dirty="0" sz="4400" spc="-325" b="0">
                <a:solidFill>
                  <a:srgbClr val="FAEBEB"/>
                </a:solidFill>
                <a:latin typeface="Arial"/>
                <a:cs typeface="Arial"/>
              </a:rPr>
              <a:t> </a:t>
            </a:r>
            <a:r>
              <a:rPr dirty="0" sz="4400" spc="800" b="0">
                <a:solidFill>
                  <a:srgbClr val="FAEBEB"/>
                </a:solidFill>
                <a:latin typeface="Arial"/>
                <a:cs typeface="Arial"/>
              </a:rPr>
              <a:t>the</a:t>
            </a:r>
            <a:r>
              <a:rPr dirty="0" sz="4400" spc="-330" b="0">
                <a:solidFill>
                  <a:srgbClr val="FAEBEB"/>
                </a:solidFill>
                <a:latin typeface="Arial"/>
                <a:cs typeface="Arial"/>
              </a:rPr>
              <a:t> </a:t>
            </a:r>
            <a:r>
              <a:rPr dirty="0" sz="4400" spc="725" b="0">
                <a:solidFill>
                  <a:srgbClr val="FAEBEB"/>
                </a:solidFill>
                <a:latin typeface="Arial"/>
                <a:cs typeface="Arial"/>
              </a:rPr>
              <a:t>Design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35186" y="4049507"/>
            <a:ext cx="16007715" cy="12827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90"/>
              </a:spcBef>
            </a:pP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My</a:t>
            </a: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10">
                <a:solidFill>
                  <a:srgbClr val="FFE4E4"/>
                </a:solidFill>
                <a:latin typeface="Calibri"/>
                <a:cs typeface="Calibri"/>
              </a:rPr>
              <a:t>vision </a:t>
            </a:r>
            <a:r>
              <a:rPr dirty="0" sz="2100" spc="75">
                <a:solidFill>
                  <a:srgbClr val="FFE4E4"/>
                </a:solidFill>
                <a:latin typeface="Calibri"/>
                <a:cs typeface="Calibri"/>
              </a:rPr>
              <a:t>for</a:t>
            </a:r>
            <a:r>
              <a:rPr dirty="0" sz="2100" spc="11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14">
                <a:solidFill>
                  <a:srgbClr val="FFE4E4"/>
                </a:solidFill>
                <a:latin typeface="Calibri"/>
                <a:cs typeface="Calibri"/>
              </a:rPr>
              <a:t>this</a:t>
            </a:r>
            <a:r>
              <a:rPr dirty="0" sz="2100" spc="11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90">
                <a:solidFill>
                  <a:srgbClr val="FFE4E4"/>
                </a:solidFill>
                <a:latin typeface="Calibri"/>
                <a:cs typeface="Calibri"/>
              </a:rPr>
              <a:t>portfolio</a:t>
            </a: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50">
                <a:solidFill>
                  <a:srgbClr val="FFE4E4"/>
                </a:solidFill>
                <a:latin typeface="Calibri"/>
                <a:cs typeface="Calibri"/>
              </a:rPr>
              <a:t>was</a:t>
            </a:r>
            <a:r>
              <a:rPr dirty="0" sz="2100" spc="11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25">
                <a:solidFill>
                  <a:srgbClr val="FFE4E4"/>
                </a:solidFill>
                <a:latin typeface="Calibri"/>
                <a:cs typeface="Calibri"/>
              </a:rPr>
              <a:t>to</a:t>
            </a:r>
            <a:r>
              <a:rPr dirty="0" sz="2100" spc="11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50">
                <a:solidFill>
                  <a:srgbClr val="FFE4E4"/>
                </a:solidFill>
                <a:latin typeface="Calibri"/>
                <a:cs typeface="Calibri"/>
              </a:rPr>
              <a:t>create</a:t>
            </a:r>
            <a:r>
              <a:rPr dirty="0" sz="2100" spc="11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20">
                <a:solidFill>
                  <a:srgbClr val="FFE4E4"/>
                </a:solidFill>
                <a:latin typeface="Calibri"/>
                <a:cs typeface="Calibri"/>
              </a:rPr>
              <a:t>an</a:t>
            </a: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60">
                <a:solidFill>
                  <a:srgbClr val="FFE4E4"/>
                </a:solidFill>
                <a:latin typeface="Calibri"/>
                <a:cs typeface="Calibri"/>
              </a:rPr>
              <a:t>intuitive,</a:t>
            </a:r>
            <a:r>
              <a:rPr dirty="0" sz="2100" spc="11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25">
                <a:solidFill>
                  <a:srgbClr val="FFE4E4"/>
                </a:solidFill>
                <a:latin typeface="Calibri"/>
                <a:cs typeface="Calibri"/>
              </a:rPr>
              <a:t>aesthetically</a:t>
            </a:r>
            <a:r>
              <a:rPr dirty="0" sz="2100" spc="11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pleasing,</a:t>
            </a:r>
            <a:r>
              <a:rPr dirty="0" sz="2100" spc="11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55">
                <a:solidFill>
                  <a:srgbClr val="FFE4E4"/>
                </a:solidFill>
                <a:latin typeface="Calibri"/>
                <a:cs typeface="Calibri"/>
              </a:rPr>
              <a:t>and</a:t>
            </a: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highly</a:t>
            </a:r>
            <a:r>
              <a:rPr dirty="0" sz="2100" spc="11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functional</a:t>
            </a:r>
            <a:r>
              <a:rPr dirty="0" sz="2100" spc="11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85">
                <a:solidFill>
                  <a:srgbClr val="FFE4E4"/>
                </a:solidFill>
                <a:latin typeface="Calibri"/>
                <a:cs typeface="Calibri"/>
              </a:rPr>
              <a:t>platform.</a:t>
            </a:r>
            <a:r>
              <a:rPr dirty="0" sz="2100" spc="11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FFE4E4"/>
                </a:solidFill>
                <a:latin typeface="Calibri"/>
                <a:cs typeface="Calibri"/>
              </a:rPr>
              <a:t>It's</a:t>
            </a: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60">
                <a:solidFill>
                  <a:srgbClr val="FFE4E4"/>
                </a:solidFill>
                <a:latin typeface="Calibri"/>
                <a:cs typeface="Calibri"/>
              </a:rPr>
              <a:t>designed</a:t>
            </a:r>
            <a:r>
              <a:rPr dirty="0" sz="2100" spc="11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to </a:t>
            </a:r>
            <a:r>
              <a:rPr dirty="0" sz="2100" spc="170">
                <a:solidFill>
                  <a:srgbClr val="FFE4E4"/>
                </a:solidFill>
                <a:latin typeface="Calibri"/>
                <a:cs typeface="Calibri"/>
              </a:rPr>
              <a:t>showcase</a:t>
            </a:r>
            <a:r>
              <a:rPr dirty="0" sz="2100" spc="9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220">
                <a:solidFill>
                  <a:srgbClr val="FFE4E4"/>
                </a:solidFill>
                <a:latin typeface="Calibri"/>
                <a:cs typeface="Calibri"/>
              </a:rPr>
              <a:t>my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35">
                <a:solidFill>
                  <a:srgbClr val="FFE4E4"/>
                </a:solidFill>
                <a:latin typeface="Calibri"/>
                <a:cs typeface="Calibri"/>
              </a:rPr>
              <a:t>diverse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60">
                <a:solidFill>
                  <a:srgbClr val="FFE4E4"/>
                </a:solidFill>
                <a:latin typeface="Calibri"/>
                <a:cs typeface="Calibri"/>
              </a:rPr>
              <a:t>skill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65">
                <a:solidFill>
                  <a:srgbClr val="FFE4E4"/>
                </a:solidFill>
                <a:latin typeface="Calibri"/>
                <a:cs typeface="Calibri"/>
              </a:rPr>
              <a:t>set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60">
                <a:solidFill>
                  <a:srgbClr val="FFE4E4"/>
                </a:solidFill>
                <a:latin typeface="Calibri"/>
                <a:cs typeface="Calibri"/>
              </a:rPr>
              <a:t>in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40">
                <a:solidFill>
                  <a:srgbClr val="FFE4E4"/>
                </a:solidFill>
                <a:latin typeface="Calibri"/>
                <a:cs typeface="Calibri"/>
              </a:rPr>
              <a:t>a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45">
                <a:solidFill>
                  <a:srgbClr val="FFE4E4"/>
                </a:solidFill>
                <a:latin typeface="Calibri"/>
                <a:cs typeface="Calibri"/>
              </a:rPr>
              <a:t>way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14">
                <a:solidFill>
                  <a:srgbClr val="FFE4E4"/>
                </a:solidFill>
                <a:latin typeface="Calibri"/>
                <a:cs typeface="Calibri"/>
              </a:rPr>
              <a:t>that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25">
                <a:solidFill>
                  <a:srgbClr val="FFE4E4"/>
                </a:solidFill>
                <a:latin typeface="Calibri"/>
                <a:cs typeface="Calibri"/>
              </a:rPr>
              <a:t>is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45">
                <a:solidFill>
                  <a:srgbClr val="FFE4E4"/>
                </a:solidFill>
                <a:latin typeface="Calibri"/>
                <a:cs typeface="Calibri"/>
              </a:rPr>
              <a:t>both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30">
                <a:solidFill>
                  <a:srgbClr val="FFE4E4"/>
                </a:solidFill>
                <a:latin typeface="Calibri"/>
                <a:cs typeface="Calibri"/>
              </a:rPr>
              <a:t>engaging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55">
                <a:solidFill>
                  <a:srgbClr val="FFE4E4"/>
                </a:solidFill>
                <a:latin typeface="Calibri"/>
                <a:cs typeface="Calibri"/>
              </a:rPr>
              <a:t>and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85">
                <a:solidFill>
                  <a:srgbClr val="FFE4E4"/>
                </a:solidFill>
                <a:latin typeface="Calibri"/>
                <a:cs typeface="Calibri"/>
              </a:rPr>
              <a:t>easy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25">
                <a:solidFill>
                  <a:srgbClr val="FFE4E4"/>
                </a:solidFill>
                <a:latin typeface="Calibri"/>
                <a:cs typeface="Calibri"/>
              </a:rPr>
              <a:t>to</a:t>
            </a:r>
            <a:r>
              <a:rPr dirty="0" sz="2100" spc="90">
                <a:solidFill>
                  <a:srgbClr val="FFE4E4"/>
                </a:solidFill>
                <a:latin typeface="Calibri"/>
                <a:cs typeface="Calibri"/>
              </a:rPr>
              <a:t> navigate,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40">
                <a:solidFill>
                  <a:srgbClr val="FFE4E4"/>
                </a:solidFill>
                <a:latin typeface="Calibri"/>
                <a:cs typeface="Calibri"/>
              </a:rPr>
              <a:t>acting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80">
                <a:solidFill>
                  <a:srgbClr val="FFE4E4"/>
                </a:solidFill>
                <a:latin typeface="Calibri"/>
                <a:cs typeface="Calibri"/>
              </a:rPr>
              <a:t>as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40">
                <a:solidFill>
                  <a:srgbClr val="FFE4E4"/>
                </a:solidFill>
                <a:latin typeface="Calibri"/>
                <a:cs typeface="Calibri"/>
              </a:rPr>
              <a:t>a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75">
                <a:solidFill>
                  <a:srgbClr val="FFE4E4"/>
                </a:solidFill>
                <a:latin typeface="Calibri"/>
                <a:cs typeface="Calibri"/>
              </a:rPr>
              <a:t>dynamic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45">
                <a:solidFill>
                  <a:srgbClr val="FFE4E4"/>
                </a:solidFill>
                <a:latin typeface="Calibri"/>
                <a:cs typeface="Calibri"/>
              </a:rPr>
              <a:t>resume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14">
                <a:solidFill>
                  <a:srgbClr val="FFE4E4"/>
                </a:solidFill>
                <a:latin typeface="Calibri"/>
                <a:cs typeface="Calibri"/>
              </a:rPr>
              <a:t>that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90">
                <a:solidFill>
                  <a:srgbClr val="FFE4E4"/>
                </a:solidFill>
                <a:latin typeface="Calibri"/>
                <a:cs typeface="Calibri"/>
              </a:rPr>
              <a:t>truly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14">
                <a:solidFill>
                  <a:srgbClr val="FFE4E4"/>
                </a:solidFill>
                <a:latin typeface="Calibri"/>
                <a:cs typeface="Calibri"/>
              </a:rPr>
              <a:t>reflects </a:t>
            </a:r>
            <a:r>
              <a:rPr dirty="0" sz="2100" spc="220">
                <a:solidFill>
                  <a:srgbClr val="FFE4E4"/>
                </a:solidFill>
                <a:latin typeface="Calibri"/>
                <a:cs typeface="Calibri"/>
              </a:rPr>
              <a:t>my</a:t>
            </a:r>
            <a:r>
              <a:rPr dirty="0" sz="2100" spc="8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capabilities.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943123" y="5784502"/>
            <a:ext cx="619125" cy="619125"/>
            <a:chOff x="943123" y="5784502"/>
            <a:chExt cx="619125" cy="619125"/>
          </a:xfrm>
        </p:grpSpPr>
        <p:sp>
          <p:nvSpPr>
            <p:cNvPr id="5" name="object 5" descr=""/>
            <p:cNvSpPr/>
            <p:nvPr/>
          </p:nvSpPr>
          <p:spPr>
            <a:xfrm>
              <a:off x="947886" y="578926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495585" y="609314"/>
                  </a:moveTo>
                  <a:lnTo>
                    <a:pt x="113728" y="609314"/>
                  </a:lnTo>
                  <a:lnTo>
                    <a:pt x="69543" y="600384"/>
                  </a:lnTo>
                  <a:lnTo>
                    <a:pt x="33378" y="576024"/>
                  </a:lnTo>
                  <a:lnTo>
                    <a:pt x="8970" y="539877"/>
                  </a:lnTo>
                  <a:lnTo>
                    <a:pt x="0" y="495585"/>
                  </a:lnTo>
                  <a:lnTo>
                    <a:pt x="0" y="113728"/>
                  </a:lnTo>
                  <a:lnTo>
                    <a:pt x="8943" y="69477"/>
                  </a:lnTo>
                  <a:lnTo>
                    <a:pt x="33325" y="33325"/>
                  </a:lnTo>
                  <a:lnTo>
                    <a:pt x="69477" y="8943"/>
                  </a:lnTo>
                  <a:lnTo>
                    <a:pt x="113728" y="0"/>
                  </a:lnTo>
                  <a:lnTo>
                    <a:pt x="495585" y="0"/>
                  </a:lnTo>
                  <a:lnTo>
                    <a:pt x="539876" y="8943"/>
                  </a:lnTo>
                  <a:lnTo>
                    <a:pt x="576024" y="33325"/>
                  </a:lnTo>
                  <a:lnTo>
                    <a:pt x="600384" y="69477"/>
                  </a:lnTo>
                  <a:lnTo>
                    <a:pt x="609314" y="113728"/>
                  </a:lnTo>
                  <a:lnTo>
                    <a:pt x="609314" y="495585"/>
                  </a:lnTo>
                  <a:lnTo>
                    <a:pt x="600371" y="539877"/>
                  </a:lnTo>
                  <a:lnTo>
                    <a:pt x="575988" y="576024"/>
                  </a:lnTo>
                  <a:lnTo>
                    <a:pt x="539836" y="600384"/>
                  </a:lnTo>
                  <a:lnTo>
                    <a:pt x="495585" y="609314"/>
                  </a:lnTo>
                  <a:close/>
                </a:path>
              </a:pathLst>
            </a:custGeom>
            <a:solidFill>
              <a:srgbClr val="730A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43123" y="5784502"/>
              <a:ext cx="619125" cy="619125"/>
            </a:xfrm>
            <a:custGeom>
              <a:avLst/>
              <a:gdLst/>
              <a:ahLst/>
              <a:cxnLst/>
              <a:rect l="l" t="t" r="r" b="b"/>
              <a:pathLst>
                <a:path w="619125" h="619125">
                  <a:moveTo>
                    <a:pt x="118491" y="618827"/>
                  </a:moveTo>
                  <a:lnTo>
                    <a:pt x="72370" y="609527"/>
                  </a:lnTo>
                  <a:lnTo>
                    <a:pt x="34706" y="584132"/>
                  </a:lnTo>
                  <a:lnTo>
                    <a:pt x="9312" y="546468"/>
                  </a:lnTo>
                  <a:lnTo>
                    <a:pt x="0" y="500348"/>
                  </a:lnTo>
                  <a:lnTo>
                    <a:pt x="0" y="118491"/>
                  </a:lnTo>
                  <a:lnTo>
                    <a:pt x="9312" y="72370"/>
                  </a:lnTo>
                  <a:lnTo>
                    <a:pt x="34706" y="34706"/>
                  </a:lnTo>
                  <a:lnTo>
                    <a:pt x="72370" y="9312"/>
                  </a:lnTo>
                  <a:lnTo>
                    <a:pt x="118491" y="0"/>
                  </a:lnTo>
                  <a:lnTo>
                    <a:pt x="500348" y="0"/>
                  </a:lnTo>
                  <a:lnTo>
                    <a:pt x="500348" y="4762"/>
                  </a:lnTo>
                  <a:lnTo>
                    <a:pt x="118491" y="4762"/>
                  </a:lnTo>
                  <a:lnTo>
                    <a:pt x="118491" y="9525"/>
                  </a:lnTo>
                  <a:lnTo>
                    <a:pt x="76069" y="18085"/>
                  </a:lnTo>
                  <a:lnTo>
                    <a:pt x="41433" y="41433"/>
                  </a:lnTo>
                  <a:lnTo>
                    <a:pt x="18085" y="76069"/>
                  </a:lnTo>
                  <a:lnTo>
                    <a:pt x="9525" y="118491"/>
                  </a:lnTo>
                  <a:lnTo>
                    <a:pt x="9525" y="500348"/>
                  </a:lnTo>
                  <a:lnTo>
                    <a:pt x="18085" y="542770"/>
                  </a:lnTo>
                  <a:lnTo>
                    <a:pt x="41433" y="577405"/>
                  </a:lnTo>
                  <a:lnTo>
                    <a:pt x="76069" y="600753"/>
                  </a:lnTo>
                  <a:lnTo>
                    <a:pt x="118491" y="609314"/>
                  </a:lnTo>
                  <a:lnTo>
                    <a:pt x="546784" y="609314"/>
                  </a:lnTo>
                  <a:lnTo>
                    <a:pt x="546468" y="609527"/>
                  </a:lnTo>
                  <a:lnTo>
                    <a:pt x="523935" y="614076"/>
                  </a:lnTo>
                  <a:lnTo>
                    <a:pt x="118491" y="614076"/>
                  </a:lnTo>
                  <a:lnTo>
                    <a:pt x="118491" y="618827"/>
                  </a:lnTo>
                  <a:close/>
                </a:path>
                <a:path w="619125" h="619125">
                  <a:moveTo>
                    <a:pt x="546784" y="609314"/>
                  </a:moveTo>
                  <a:lnTo>
                    <a:pt x="500348" y="609314"/>
                  </a:lnTo>
                  <a:lnTo>
                    <a:pt x="542770" y="600753"/>
                  </a:lnTo>
                  <a:lnTo>
                    <a:pt x="577405" y="577405"/>
                  </a:lnTo>
                  <a:lnTo>
                    <a:pt x="600753" y="542770"/>
                  </a:lnTo>
                  <a:lnTo>
                    <a:pt x="609314" y="500348"/>
                  </a:lnTo>
                  <a:lnTo>
                    <a:pt x="609314" y="118491"/>
                  </a:lnTo>
                  <a:lnTo>
                    <a:pt x="600753" y="76069"/>
                  </a:lnTo>
                  <a:lnTo>
                    <a:pt x="577405" y="41433"/>
                  </a:lnTo>
                  <a:lnTo>
                    <a:pt x="542770" y="18085"/>
                  </a:lnTo>
                  <a:lnTo>
                    <a:pt x="500348" y="9525"/>
                  </a:lnTo>
                  <a:lnTo>
                    <a:pt x="118491" y="9525"/>
                  </a:lnTo>
                  <a:lnTo>
                    <a:pt x="118491" y="4762"/>
                  </a:lnTo>
                  <a:lnTo>
                    <a:pt x="500348" y="4762"/>
                  </a:lnTo>
                  <a:lnTo>
                    <a:pt x="500348" y="0"/>
                  </a:lnTo>
                  <a:lnTo>
                    <a:pt x="546468" y="9312"/>
                  </a:lnTo>
                  <a:lnTo>
                    <a:pt x="584132" y="34706"/>
                  </a:lnTo>
                  <a:lnTo>
                    <a:pt x="609527" y="72370"/>
                  </a:lnTo>
                  <a:lnTo>
                    <a:pt x="618827" y="118491"/>
                  </a:lnTo>
                  <a:lnTo>
                    <a:pt x="618827" y="500348"/>
                  </a:lnTo>
                  <a:lnTo>
                    <a:pt x="609527" y="546468"/>
                  </a:lnTo>
                  <a:lnTo>
                    <a:pt x="584132" y="584132"/>
                  </a:lnTo>
                  <a:lnTo>
                    <a:pt x="546784" y="609314"/>
                  </a:lnTo>
                  <a:close/>
                </a:path>
                <a:path w="619125" h="619125">
                  <a:moveTo>
                    <a:pt x="500348" y="618827"/>
                  </a:moveTo>
                  <a:lnTo>
                    <a:pt x="118491" y="618827"/>
                  </a:lnTo>
                  <a:lnTo>
                    <a:pt x="118491" y="614076"/>
                  </a:lnTo>
                  <a:lnTo>
                    <a:pt x="500348" y="614076"/>
                  </a:lnTo>
                  <a:lnTo>
                    <a:pt x="500348" y="618827"/>
                  </a:lnTo>
                  <a:close/>
                </a:path>
                <a:path w="619125" h="619125">
                  <a:moveTo>
                    <a:pt x="500407" y="618827"/>
                  </a:moveTo>
                  <a:lnTo>
                    <a:pt x="500348" y="614076"/>
                  </a:lnTo>
                  <a:lnTo>
                    <a:pt x="523935" y="614076"/>
                  </a:lnTo>
                  <a:lnTo>
                    <a:pt x="500407" y="618827"/>
                  </a:lnTo>
                  <a:close/>
                </a:path>
              </a:pathLst>
            </a:custGeom>
            <a:solidFill>
              <a:srgbClr val="8C242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8746" y="5826694"/>
              <a:ext cx="427577" cy="534447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1815207" y="5682352"/>
            <a:ext cx="4191000" cy="1536700"/>
          </a:xfrm>
          <a:prstGeom prst="rect">
            <a:avLst/>
          </a:prstGeom>
        </p:spPr>
        <p:txBody>
          <a:bodyPr wrap="square" lIns="0" tIns="209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dirty="0" sz="2750" spc="490">
                <a:solidFill>
                  <a:srgbClr val="FFE4E4"/>
                </a:solidFill>
                <a:latin typeface="Arial"/>
                <a:cs typeface="Arial"/>
              </a:rPr>
              <a:t>Clarity</a:t>
            </a:r>
            <a:endParaRPr sz="2750">
              <a:latin typeface="Arial"/>
              <a:cs typeface="Arial"/>
            </a:endParaRPr>
          </a:p>
          <a:p>
            <a:pPr marL="12700" marR="5080">
              <a:lnSpc>
                <a:spcPct val="131000"/>
              </a:lnSpc>
              <a:spcBef>
                <a:spcPts val="440"/>
              </a:spcBef>
            </a:pPr>
            <a:r>
              <a:rPr dirty="0" sz="2100" spc="130">
                <a:solidFill>
                  <a:srgbClr val="FFE4E4"/>
                </a:solidFill>
                <a:latin typeface="Calibri"/>
                <a:cs typeface="Calibri"/>
              </a:rPr>
              <a:t>Ensure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85">
                <a:solidFill>
                  <a:srgbClr val="FFE4E4"/>
                </a:solidFill>
                <a:latin typeface="Calibri"/>
                <a:cs typeface="Calibri"/>
              </a:rPr>
              <a:t>easy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30">
                <a:solidFill>
                  <a:srgbClr val="FFE4E4"/>
                </a:solidFill>
                <a:latin typeface="Calibri"/>
                <a:cs typeface="Calibri"/>
              </a:rPr>
              <a:t>understanding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of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95">
                <a:solidFill>
                  <a:srgbClr val="FFE4E4"/>
                </a:solidFill>
                <a:latin typeface="Calibri"/>
                <a:cs typeface="Calibri"/>
              </a:rPr>
              <a:t>my </a:t>
            </a:r>
            <a:r>
              <a:rPr dirty="0" sz="2100" spc="150">
                <a:solidFill>
                  <a:srgbClr val="FFE4E4"/>
                </a:solidFill>
                <a:latin typeface="Calibri"/>
                <a:cs typeface="Calibri"/>
              </a:rPr>
              <a:t>projects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55">
                <a:solidFill>
                  <a:srgbClr val="FFE4E4"/>
                </a:solidFill>
                <a:latin typeface="Calibri"/>
                <a:cs typeface="Calibri"/>
              </a:rPr>
              <a:t>and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50">
                <a:solidFill>
                  <a:srgbClr val="FFE4E4"/>
                </a:solidFill>
                <a:latin typeface="Calibri"/>
                <a:cs typeface="Calibri"/>
              </a:rPr>
              <a:t>skills.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6520010" y="5784502"/>
            <a:ext cx="619125" cy="619125"/>
            <a:chOff x="6520010" y="5784502"/>
            <a:chExt cx="619125" cy="619125"/>
          </a:xfrm>
        </p:grpSpPr>
        <p:sp>
          <p:nvSpPr>
            <p:cNvPr id="10" name="object 10" descr=""/>
            <p:cNvSpPr/>
            <p:nvPr/>
          </p:nvSpPr>
          <p:spPr>
            <a:xfrm>
              <a:off x="6524773" y="578926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495585" y="609314"/>
                  </a:moveTo>
                  <a:lnTo>
                    <a:pt x="113728" y="609314"/>
                  </a:lnTo>
                  <a:lnTo>
                    <a:pt x="69543" y="600384"/>
                  </a:lnTo>
                  <a:lnTo>
                    <a:pt x="33378" y="576024"/>
                  </a:lnTo>
                  <a:lnTo>
                    <a:pt x="8970" y="539877"/>
                  </a:lnTo>
                  <a:lnTo>
                    <a:pt x="0" y="495585"/>
                  </a:lnTo>
                  <a:lnTo>
                    <a:pt x="0" y="113728"/>
                  </a:lnTo>
                  <a:lnTo>
                    <a:pt x="8943" y="69477"/>
                  </a:lnTo>
                  <a:lnTo>
                    <a:pt x="33325" y="33325"/>
                  </a:lnTo>
                  <a:lnTo>
                    <a:pt x="69477" y="8943"/>
                  </a:lnTo>
                  <a:lnTo>
                    <a:pt x="113728" y="0"/>
                  </a:lnTo>
                  <a:lnTo>
                    <a:pt x="495585" y="0"/>
                  </a:lnTo>
                  <a:lnTo>
                    <a:pt x="539877" y="8943"/>
                  </a:lnTo>
                  <a:lnTo>
                    <a:pt x="576024" y="33325"/>
                  </a:lnTo>
                  <a:lnTo>
                    <a:pt x="600384" y="69477"/>
                  </a:lnTo>
                  <a:lnTo>
                    <a:pt x="609314" y="113728"/>
                  </a:lnTo>
                  <a:lnTo>
                    <a:pt x="609314" y="495585"/>
                  </a:lnTo>
                  <a:lnTo>
                    <a:pt x="600371" y="539877"/>
                  </a:lnTo>
                  <a:lnTo>
                    <a:pt x="575988" y="576024"/>
                  </a:lnTo>
                  <a:lnTo>
                    <a:pt x="539836" y="600384"/>
                  </a:lnTo>
                  <a:lnTo>
                    <a:pt x="495585" y="609314"/>
                  </a:lnTo>
                  <a:close/>
                </a:path>
              </a:pathLst>
            </a:custGeom>
            <a:solidFill>
              <a:srgbClr val="730A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520010" y="5784502"/>
              <a:ext cx="619125" cy="619125"/>
            </a:xfrm>
            <a:custGeom>
              <a:avLst/>
              <a:gdLst/>
              <a:ahLst/>
              <a:cxnLst/>
              <a:rect l="l" t="t" r="r" b="b"/>
              <a:pathLst>
                <a:path w="619125" h="619125">
                  <a:moveTo>
                    <a:pt x="118491" y="618827"/>
                  </a:moveTo>
                  <a:lnTo>
                    <a:pt x="72370" y="609527"/>
                  </a:lnTo>
                  <a:lnTo>
                    <a:pt x="34706" y="584132"/>
                  </a:lnTo>
                  <a:lnTo>
                    <a:pt x="9312" y="546468"/>
                  </a:lnTo>
                  <a:lnTo>
                    <a:pt x="0" y="500348"/>
                  </a:lnTo>
                  <a:lnTo>
                    <a:pt x="0" y="118491"/>
                  </a:lnTo>
                  <a:lnTo>
                    <a:pt x="9312" y="72370"/>
                  </a:lnTo>
                  <a:lnTo>
                    <a:pt x="34706" y="34706"/>
                  </a:lnTo>
                  <a:lnTo>
                    <a:pt x="72370" y="9312"/>
                  </a:lnTo>
                  <a:lnTo>
                    <a:pt x="118491" y="0"/>
                  </a:lnTo>
                  <a:lnTo>
                    <a:pt x="500348" y="0"/>
                  </a:lnTo>
                  <a:lnTo>
                    <a:pt x="500348" y="4762"/>
                  </a:lnTo>
                  <a:lnTo>
                    <a:pt x="118491" y="4762"/>
                  </a:lnTo>
                  <a:lnTo>
                    <a:pt x="118491" y="9525"/>
                  </a:lnTo>
                  <a:lnTo>
                    <a:pt x="76069" y="18085"/>
                  </a:lnTo>
                  <a:lnTo>
                    <a:pt x="41433" y="41433"/>
                  </a:lnTo>
                  <a:lnTo>
                    <a:pt x="18085" y="76069"/>
                  </a:lnTo>
                  <a:lnTo>
                    <a:pt x="9525" y="118491"/>
                  </a:lnTo>
                  <a:lnTo>
                    <a:pt x="9525" y="500348"/>
                  </a:lnTo>
                  <a:lnTo>
                    <a:pt x="18085" y="542770"/>
                  </a:lnTo>
                  <a:lnTo>
                    <a:pt x="41433" y="577405"/>
                  </a:lnTo>
                  <a:lnTo>
                    <a:pt x="76069" y="600753"/>
                  </a:lnTo>
                  <a:lnTo>
                    <a:pt x="118491" y="609314"/>
                  </a:lnTo>
                  <a:lnTo>
                    <a:pt x="546784" y="609314"/>
                  </a:lnTo>
                  <a:lnTo>
                    <a:pt x="546468" y="609527"/>
                  </a:lnTo>
                  <a:lnTo>
                    <a:pt x="523935" y="614076"/>
                  </a:lnTo>
                  <a:lnTo>
                    <a:pt x="118491" y="614076"/>
                  </a:lnTo>
                  <a:lnTo>
                    <a:pt x="118491" y="618827"/>
                  </a:lnTo>
                  <a:close/>
                </a:path>
                <a:path w="619125" h="619125">
                  <a:moveTo>
                    <a:pt x="546784" y="609314"/>
                  </a:moveTo>
                  <a:lnTo>
                    <a:pt x="500348" y="609314"/>
                  </a:lnTo>
                  <a:lnTo>
                    <a:pt x="542770" y="600753"/>
                  </a:lnTo>
                  <a:lnTo>
                    <a:pt x="577405" y="577405"/>
                  </a:lnTo>
                  <a:lnTo>
                    <a:pt x="600753" y="542770"/>
                  </a:lnTo>
                  <a:lnTo>
                    <a:pt x="609314" y="500348"/>
                  </a:lnTo>
                  <a:lnTo>
                    <a:pt x="609314" y="118491"/>
                  </a:lnTo>
                  <a:lnTo>
                    <a:pt x="600753" y="76069"/>
                  </a:lnTo>
                  <a:lnTo>
                    <a:pt x="577405" y="41433"/>
                  </a:lnTo>
                  <a:lnTo>
                    <a:pt x="542770" y="18085"/>
                  </a:lnTo>
                  <a:lnTo>
                    <a:pt x="500348" y="9525"/>
                  </a:lnTo>
                  <a:lnTo>
                    <a:pt x="118491" y="9525"/>
                  </a:lnTo>
                  <a:lnTo>
                    <a:pt x="118491" y="4762"/>
                  </a:lnTo>
                  <a:lnTo>
                    <a:pt x="500348" y="4762"/>
                  </a:lnTo>
                  <a:lnTo>
                    <a:pt x="500348" y="0"/>
                  </a:lnTo>
                  <a:lnTo>
                    <a:pt x="546468" y="9312"/>
                  </a:lnTo>
                  <a:lnTo>
                    <a:pt x="584132" y="34706"/>
                  </a:lnTo>
                  <a:lnTo>
                    <a:pt x="609527" y="72370"/>
                  </a:lnTo>
                  <a:lnTo>
                    <a:pt x="618827" y="118491"/>
                  </a:lnTo>
                  <a:lnTo>
                    <a:pt x="618827" y="500348"/>
                  </a:lnTo>
                  <a:lnTo>
                    <a:pt x="609527" y="546468"/>
                  </a:lnTo>
                  <a:lnTo>
                    <a:pt x="584132" y="584132"/>
                  </a:lnTo>
                  <a:lnTo>
                    <a:pt x="546784" y="609314"/>
                  </a:lnTo>
                  <a:close/>
                </a:path>
                <a:path w="619125" h="619125">
                  <a:moveTo>
                    <a:pt x="500348" y="618827"/>
                  </a:moveTo>
                  <a:lnTo>
                    <a:pt x="118491" y="618827"/>
                  </a:lnTo>
                  <a:lnTo>
                    <a:pt x="118491" y="614076"/>
                  </a:lnTo>
                  <a:lnTo>
                    <a:pt x="500348" y="614076"/>
                  </a:lnTo>
                  <a:lnTo>
                    <a:pt x="500348" y="618827"/>
                  </a:lnTo>
                  <a:close/>
                </a:path>
                <a:path w="619125" h="619125">
                  <a:moveTo>
                    <a:pt x="500407" y="618827"/>
                  </a:moveTo>
                  <a:lnTo>
                    <a:pt x="500348" y="614076"/>
                  </a:lnTo>
                  <a:lnTo>
                    <a:pt x="523935" y="614076"/>
                  </a:lnTo>
                  <a:lnTo>
                    <a:pt x="500407" y="618827"/>
                  </a:lnTo>
                  <a:close/>
                </a:path>
              </a:pathLst>
            </a:custGeom>
            <a:solidFill>
              <a:srgbClr val="8C242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15633" y="5826694"/>
              <a:ext cx="427577" cy="534447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7392095" y="5682352"/>
            <a:ext cx="3622675" cy="1536700"/>
          </a:xfrm>
          <a:prstGeom prst="rect">
            <a:avLst/>
          </a:prstGeom>
        </p:spPr>
        <p:txBody>
          <a:bodyPr wrap="square" lIns="0" tIns="209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dirty="0" sz="2750" spc="520">
                <a:solidFill>
                  <a:srgbClr val="FFE4E4"/>
                </a:solidFill>
                <a:latin typeface="Arial"/>
                <a:cs typeface="Arial"/>
              </a:rPr>
              <a:t>Aesthetics</a:t>
            </a:r>
            <a:endParaRPr sz="2750">
              <a:latin typeface="Arial"/>
              <a:cs typeface="Arial"/>
            </a:endParaRPr>
          </a:p>
          <a:p>
            <a:pPr marL="12700" marR="5080">
              <a:lnSpc>
                <a:spcPct val="131000"/>
              </a:lnSpc>
              <a:spcBef>
                <a:spcPts val="440"/>
              </a:spcBef>
            </a:pPr>
            <a:r>
              <a:rPr dirty="0" sz="2100" spc="130">
                <a:solidFill>
                  <a:srgbClr val="FFE4E4"/>
                </a:solidFill>
                <a:latin typeface="Calibri"/>
                <a:cs typeface="Calibri"/>
              </a:rPr>
              <a:t>Present</a:t>
            </a:r>
            <a:r>
              <a:rPr dirty="0" sz="2100" spc="9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40">
                <a:solidFill>
                  <a:srgbClr val="FFE4E4"/>
                </a:solidFill>
                <a:latin typeface="Calibri"/>
                <a:cs typeface="Calibri"/>
              </a:rPr>
              <a:t>a</a:t>
            </a:r>
            <a:r>
              <a:rPr dirty="0" sz="2100" spc="9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modern,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90">
                <a:solidFill>
                  <a:srgbClr val="FFE4E4"/>
                </a:solidFill>
                <a:latin typeface="Calibri"/>
                <a:cs typeface="Calibri"/>
              </a:rPr>
              <a:t>clean, </a:t>
            </a:r>
            <a:r>
              <a:rPr dirty="0" sz="2100" spc="130">
                <a:solidFill>
                  <a:srgbClr val="FFE4E4"/>
                </a:solidFill>
                <a:latin typeface="Calibri"/>
                <a:cs typeface="Calibri"/>
              </a:rPr>
              <a:t>and 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visually</a:t>
            </a:r>
            <a:r>
              <a:rPr dirty="0" sz="2100" spc="11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25">
                <a:solidFill>
                  <a:srgbClr val="FFE4E4"/>
                </a:solidFill>
                <a:latin typeface="Calibri"/>
                <a:cs typeface="Calibri"/>
              </a:rPr>
              <a:t>appealing</a:t>
            </a:r>
            <a:r>
              <a:rPr dirty="0" sz="2100" spc="11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design.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12096898" y="5784502"/>
            <a:ext cx="619125" cy="619125"/>
            <a:chOff x="12096898" y="5784502"/>
            <a:chExt cx="619125" cy="619125"/>
          </a:xfrm>
        </p:grpSpPr>
        <p:sp>
          <p:nvSpPr>
            <p:cNvPr id="15" name="object 15" descr=""/>
            <p:cNvSpPr/>
            <p:nvPr/>
          </p:nvSpPr>
          <p:spPr>
            <a:xfrm>
              <a:off x="12101661" y="578926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495585" y="609314"/>
                  </a:moveTo>
                  <a:lnTo>
                    <a:pt x="113728" y="609314"/>
                  </a:lnTo>
                  <a:lnTo>
                    <a:pt x="69543" y="600384"/>
                  </a:lnTo>
                  <a:lnTo>
                    <a:pt x="33378" y="576024"/>
                  </a:lnTo>
                  <a:lnTo>
                    <a:pt x="8970" y="539877"/>
                  </a:lnTo>
                  <a:lnTo>
                    <a:pt x="0" y="495585"/>
                  </a:lnTo>
                  <a:lnTo>
                    <a:pt x="0" y="113728"/>
                  </a:lnTo>
                  <a:lnTo>
                    <a:pt x="8943" y="69477"/>
                  </a:lnTo>
                  <a:lnTo>
                    <a:pt x="33325" y="33325"/>
                  </a:lnTo>
                  <a:lnTo>
                    <a:pt x="69477" y="8943"/>
                  </a:lnTo>
                  <a:lnTo>
                    <a:pt x="113728" y="0"/>
                  </a:lnTo>
                  <a:lnTo>
                    <a:pt x="495585" y="0"/>
                  </a:lnTo>
                  <a:lnTo>
                    <a:pt x="539877" y="8943"/>
                  </a:lnTo>
                  <a:lnTo>
                    <a:pt x="576024" y="33325"/>
                  </a:lnTo>
                  <a:lnTo>
                    <a:pt x="600384" y="69477"/>
                  </a:lnTo>
                  <a:lnTo>
                    <a:pt x="609314" y="113728"/>
                  </a:lnTo>
                  <a:lnTo>
                    <a:pt x="609314" y="495585"/>
                  </a:lnTo>
                  <a:lnTo>
                    <a:pt x="600371" y="539877"/>
                  </a:lnTo>
                  <a:lnTo>
                    <a:pt x="575988" y="576024"/>
                  </a:lnTo>
                  <a:lnTo>
                    <a:pt x="539836" y="600384"/>
                  </a:lnTo>
                  <a:lnTo>
                    <a:pt x="495585" y="609314"/>
                  </a:lnTo>
                  <a:close/>
                </a:path>
              </a:pathLst>
            </a:custGeom>
            <a:solidFill>
              <a:srgbClr val="730A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2096898" y="5784502"/>
              <a:ext cx="619125" cy="619125"/>
            </a:xfrm>
            <a:custGeom>
              <a:avLst/>
              <a:gdLst/>
              <a:ahLst/>
              <a:cxnLst/>
              <a:rect l="l" t="t" r="r" b="b"/>
              <a:pathLst>
                <a:path w="619125" h="619125">
                  <a:moveTo>
                    <a:pt x="118491" y="618827"/>
                  </a:moveTo>
                  <a:lnTo>
                    <a:pt x="72370" y="609527"/>
                  </a:lnTo>
                  <a:lnTo>
                    <a:pt x="34706" y="584132"/>
                  </a:lnTo>
                  <a:lnTo>
                    <a:pt x="9312" y="546468"/>
                  </a:lnTo>
                  <a:lnTo>
                    <a:pt x="0" y="500348"/>
                  </a:lnTo>
                  <a:lnTo>
                    <a:pt x="0" y="118491"/>
                  </a:lnTo>
                  <a:lnTo>
                    <a:pt x="9312" y="72370"/>
                  </a:lnTo>
                  <a:lnTo>
                    <a:pt x="34706" y="34706"/>
                  </a:lnTo>
                  <a:lnTo>
                    <a:pt x="72370" y="9312"/>
                  </a:lnTo>
                  <a:lnTo>
                    <a:pt x="118491" y="0"/>
                  </a:lnTo>
                  <a:lnTo>
                    <a:pt x="500348" y="0"/>
                  </a:lnTo>
                  <a:lnTo>
                    <a:pt x="500348" y="4762"/>
                  </a:lnTo>
                  <a:lnTo>
                    <a:pt x="118491" y="4762"/>
                  </a:lnTo>
                  <a:lnTo>
                    <a:pt x="118491" y="9525"/>
                  </a:lnTo>
                  <a:lnTo>
                    <a:pt x="76069" y="18085"/>
                  </a:lnTo>
                  <a:lnTo>
                    <a:pt x="41433" y="41433"/>
                  </a:lnTo>
                  <a:lnTo>
                    <a:pt x="18085" y="76069"/>
                  </a:lnTo>
                  <a:lnTo>
                    <a:pt x="9525" y="118491"/>
                  </a:lnTo>
                  <a:lnTo>
                    <a:pt x="9525" y="500348"/>
                  </a:lnTo>
                  <a:lnTo>
                    <a:pt x="18085" y="542770"/>
                  </a:lnTo>
                  <a:lnTo>
                    <a:pt x="41433" y="577405"/>
                  </a:lnTo>
                  <a:lnTo>
                    <a:pt x="76069" y="600753"/>
                  </a:lnTo>
                  <a:lnTo>
                    <a:pt x="118491" y="609314"/>
                  </a:lnTo>
                  <a:lnTo>
                    <a:pt x="546784" y="609314"/>
                  </a:lnTo>
                  <a:lnTo>
                    <a:pt x="546468" y="609527"/>
                  </a:lnTo>
                  <a:lnTo>
                    <a:pt x="523935" y="614076"/>
                  </a:lnTo>
                  <a:lnTo>
                    <a:pt x="118491" y="614076"/>
                  </a:lnTo>
                  <a:lnTo>
                    <a:pt x="118491" y="618827"/>
                  </a:lnTo>
                  <a:close/>
                </a:path>
                <a:path w="619125" h="619125">
                  <a:moveTo>
                    <a:pt x="546784" y="609314"/>
                  </a:moveTo>
                  <a:lnTo>
                    <a:pt x="500348" y="609314"/>
                  </a:lnTo>
                  <a:lnTo>
                    <a:pt x="542770" y="600753"/>
                  </a:lnTo>
                  <a:lnTo>
                    <a:pt x="577405" y="577405"/>
                  </a:lnTo>
                  <a:lnTo>
                    <a:pt x="600753" y="542770"/>
                  </a:lnTo>
                  <a:lnTo>
                    <a:pt x="609314" y="500348"/>
                  </a:lnTo>
                  <a:lnTo>
                    <a:pt x="609314" y="118491"/>
                  </a:lnTo>
                  <a:lnTo>
                    <a:pt x="600753" y="76069"/>
                  </a:lnTo>
                  <a:lnTo>
                    <a:pt x="577405" y="41433"/>
                  </a:lnTo>
                  <a:lnTo>
                    <a:pt x="542770" y="18085"/>
                  </a:lnTo>
                  <a:lnTo>
                    <a:pt x="500348" y="9525"/>
                  </a:lnTo>
                  <a:lnTo>
                    <a:pt x="118491" y="9525"/>
                  </a:lnTo>
                  <a:lnTo>
                    <a:pt x="118491" y="4762"/>
                  </a:lnTo>
                  <a:lnTo>
                    <a:pt x="500348" y="4762"/>
                  </a:lnTo>
                  <a:lnTo>
                    <a:pt x="500348" y="0"/>
                  </a:lnTo>
                  <a:lnTo>
                    <a:pt x="546468" y="9312"/>
                  </a:lnTo>
                  <a:lnTo>
                    <a:pt x="584132" y="34706"/>
                  </a:lnTo>
                  <a:lnTo>
                    <a:pt x="609527" y="72370"/>
                  </a:lnTo>
                  <a:lnTo>
                    <a:pt x="618827" y="118491"/>
                  </a:lnTo>
                  <a:lnTo>
                    <a:pt x="618827" y="500348"/>
                  </a:lnTo>
                  <a:lnTo>
                    <a:pt x="609527" y="546468"/>
                  </a:lnTo>
                  <a:lnTo>
                    <a:pt x="584132" y="584132"/>
                  </a:lnTo>
                  <a:lnTo>
                    <a:pt x="546784" y="609314"/>
                  </a:lnTo>
                  <a:close/>
                </a:path>
                <a:path w="619125" h="619125">
                  <a:moveTo>
                    <a:pt x="500348" y="618827"/>
                  </a:moveTo>
                  <a:lnTo>
                    <a:pt x="118491" y="618827"/>
                  </a:lnTo>
                  <a:lnTo>
                    <a:pt x="118491" y="614076"/>
                  </a:lnTo>
                  <a:lnTo>
                    <a:pt x="500348" y="614076"/>
                  </a:lnTo>
                  <a:lnTo>
                    <a:pt x="500348" y="618827"/>
                  </a:lnTo>
                  <a:close/>
                </a:path>
                <a:path w="619125" h="619125">
                  <a:moveTo>
                    <a:pt x="500407" y="618827"/>
                  </a:moveTo>
                  <a:lnTo>
                    <a:pt x="500348" y="614076"/>
                  </a:lnTo>
                  <a:lnTo>
                    <a:pt x="523935" y="614076"/>
                  </a:lnTo>
                  <a:lnTo>
                    <a:pt x="500407" y="618827"/>
                  </a:lnTo>
                  <a:close/>
                </a:path>
              </a:pathLst>
            </a:custGeom>
            <a:solidFill>
              <a:srgbClr val="8C242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92521" y="5826694"/>
              <a:ext cx="427577" cy="534447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12968981" y="5682352"/>
            <a:ext cx="4199255" cy="1536700"/>
          </a:xfrm>
          <a:prstGeom prst="rect">
            <a:avLst/>
          </a:prstGeom>
        </p:spPr>
        <p:txBody>
          <a:bodyPr wrap="square" lIns="0" tIns="209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dirty="0" sz="2750" spc="535">
                <a:solidFill>
                  <a:srgbClr val="FFE4E4"/>
                </a:solidFill>
                <a:latin typeface="Arial"/>
                <a:cs typeface="Arial"/>
              </a:rPr>
              <a:t>Performance</a:t>
            </a:r>
            <a:endParaRPr sz="2750">
              <a:latin typeface="Arial"/>
              <a:cs typeface="Arial"/>
            </a:endParaRPr>
          </a:p>
          <a:p>
            <a:pPr marL="12700" marR="5080">
              <a:lnSpc>
                <a:spcPct val="131000"/>
              </a:lnSpc>
              <a:spcBef>
                <a:spcPts val="440"/>
              </a:spcBef>
            </a:pPr>
            <a:r>
              <a:rPr dirty="0" sz="2100" spc="130">
                <a:solidFill>
                  <a:srgbClr val="FFE4E4"/>
                </a:solidFill>
                <a:latin typeface="Calibri"/>
                <a:cs typeface="Calibri"/>
              </a:rPr>
              <a:t>Guarantee</a:t>
            </a: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40">
                <a:solidFill>
                  <a:srgbClr val="FFE4E4"/>
                </a:solidFill>
                <a:latin typeface="Calibri"/>
                <a:cs typeface="Calibri"/>
              </a:rPr>
              <a:t>a</a:t>
            </a: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75">
                <a:solidFill>
                  <a:srgbClr val="FFE4E4"/>
                </a:solidFill>
                <a:latin typeface="Calibri"/>
                <a:cs typeface="Calibri"/>
              </a:rPr>
              <a:t>fast,</a:t>
            </a: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40">
                <a:solidFill>
                  <a:srgbClr val="FFE4E4"/>
                </a:solidFill>
                <a:latin typeface="Calibri"/>
                <a:cs typeface="Calibri"/>
              </a:rPr>
              <a:t>responsive</a:t>
            </a: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 user </a:t>
            </a:r>
            <a:r>
              <a:rPr dirty="0" sz="2100" spc="110">
                <a:solidFill>
                  <a:srgbClr val="FFE4E4"/>
                </a:solidFill>
                <a:latin typeface="Calibri"/>
                <a:cs typeface="Calibri"/>
              </a:rPr>
              <a:t>experience.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184275" marR="10109200">
              <a:lnSpc>
                <a:spcPct val="102499"/>
              </a:lnSpc>
              <a:spcBef>
                <a:spcPts val="20"/>
              </a:spcBef>
            </a:pPr>
            <a:r>
              <a:rPr dirty="0" sz="3050" spc="585" b="0">
                <a:solidFill>
                  <a:srgbClr val="FAEBEB"/>
                </a:solidFill>
                <a:latin typeface="Arial"/>
                <a:cs typeface="Arial"/>
              </a:rPr>
              <a:t>Project</a:t>
            </a:r>
            <a:r>
              <a:rPr dirty="0" sz="3050" spc="-220" b="0">
                <a:solidFill>
                  <a:srgbClr val="FAEBEB"/>
                </a:solidFill>
                <a:latin typeface="Arial"/>
                <a:cs typeface="Arial"/>
              </a:rPr>
              <a:t> </a:t>
            </a:r>
            <a:r>
              <a:rPr dirty="0" sz="3050" spc="484" b="0">
                <a:solidFill>
                  <a:srgbClr val="FAEBEB"/>
                </a:solidFill>
                <a:latin typeface="Arial"/>
                <a:cs typeface="Arial"/>
              </a:rPr>
              <a:t>Overview:</a:t>
            </a:r>
            <a:r>
              <a:rPr dirty="0" sz="3050" spc="-215" b="0">
                <a:solidFill>
                  <a:srgbClr val="FAEBEB"/>
                </a:solidFill>
                <a:latin typeface="Arial"/>
                <a:cs typeface="Arial"/>
              </a:rPr>
              <a:t> </a:t>
            </a:r>
            <a:r>
              <a:rPr dirty="0" sz="3050" spc="484" b="0">
                <a:solidFill>
                  <a:srgbClr val="FAEBEB"/>
                </a:solidFill>
                <a:latin typeface="Arial"/>
                <a:cs typeface="Arial"/>
              </a:rPr>
              <a:t>Goals</a:t>
            </a:r>
            <a:r>
              <a:rPr dirty="0" sz="3050" spc="-225" b="0">
                <a:solidFill>
                  <a:srgbClr val="FAEBEB"/>
                </a:solidFill>
                <a:latin typeface="Arial"/>
                <a:cs typeface="Arial"/>
              </a:rPr>
              <a:t> </a:t>
            </a:r>
            <a:r>
              <a:rPr dirty="0" sz="3050" spc="254" b="0">
                <a:solidFill>
                  <a:srgbClr val="FAEBEB"/>
                </a:solidFill>
                <a:latin typeface="Arial"/>
                <a:cs typeface="Arial"/>
              </a:rPr>
              <a:t>&amp; </a:t>
            </a:r>
            <a:r>
              <a:rPr dirty="0" sz="3050" spc="585" b="0">
                <a:solidFill>
                  <a:srgbClr val="FAEBEB"/>
                </a:solidFill>
                <a:latin typeface="Arial"/>
                <a:cs typeface="Arial"/>
              </a:rPr>
              <a:t>Scope</a:t>
            </a:r>
            <a:endParaRPr sz="3050">
              <a:latin typeface="Arial"/>
              <a:cs typeface="Arial"/>
            </a:endParaRPr>
          </a:p>
          <a:p>
            <a:pPr marL="664845" marR="5080">
              <a:lnSpc>
                <a:spcPct val="133900"/>
              </a:lnSpc>
              <a:spcBef>
                <a:spcPts val="15"/>
              </a:spcBef>
            </a:pPr>
            <a:r>
              <a:rPr dirty="0" sz="1400" spc="100" b="0">
                <a:solidFill>
                  <a:srgbClr val="FFE4E4"/>
                </a:solidFill>
                <a:latin typeface="Calibri"/>
                <a:cs typeface="Calibri"/>
              </a:rPr>
              <a:t>The</a:t>
            </a:r>
            <a:r>
              <a:rPr dirty="0" sz="1400" spc="7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400" spc="90" b="0">
                <a:solidFill>
                  <a:srgbClr val="FFE4E4"/>
                </a:solidFill>
                <a:latin typeface="Calibri"/>
                <a:cs typeface="Calibri"/>
              </a:rPr>
              <a:t>primary</a:t>
            </a:r>
            <a:r>
              <a:rPr dirty="0" sz="1400" spc="75" b="0">
                <a:solidFill>
                  <a:srgbClr val="FFE4E4"/>
                </a:solidFill>
                <a:latin typeface="Calibri"/>
                <a:cs typeface="Calibri"/>
              </a:rPr>
              <a:t> goal </a:t>
            </a:r>
            <a:r>
              <a:rPr dirty="0" sz="1400" spc="110" b="0">
                <a:solidFill>
                  <a:srgbClr val="FFE4E4"/>
                </a:solidFill>
                <a:latin typeface="Calibri"/>
                <a:cs typeface="Calibri"/>
              </a:rPr>
              <a:t>was</a:t>
            </a:r>
            <a:r>
              <a:rPr dirty="0" sz="1400" spc="7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400" spc="90" b="0">
                <a:solidFill>
                  <a:srgbClr val="FFE4E4"/>
                </a:solidFill>
                <a:latin typeface="Calibri"/>
                <a:cs typeface="Calibri"/>
              </a:rPr>
              <a:t>to</a:t>
            </a:r>
            <a:r>
              <a:rPr dirty="0" sz="1400" spc="75" b="0">
                <a:solidFill>
                  <a:srgbClr val="FFE4E4"/>
                </a:solidFill>
                <a:latin typeface="Calibri"/>
                <a:cs typeface="Calibri"/>
              </a:rPr>
              <a:t> build </a:t>
            </a:r>
            <a:r>
              <a:rPr dirty="0" sz="1400" spc="100" b="0">
                <a:solidFill>
                  <a:srgbClr val="FFE4E4"/>
                </a:solidFill>
                <a:latin typeface="Calibri"/>
                <a:cs typeface="Calibri"/>
              </a:rPr>
              <a:t>a</a:t>
            </a:r>
            <a:r>
              <a:rPr dirty="0" sz="1400" spc="7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400" spc="110" b="0">
                <a:solidFill>
                  <a:srgbClr val="FFE4E4"/>
                </a:solidFill>
                <a:latin typeface="Calibri"/>
                <a:cs typeface="Calibri"/>
              </a:rPr>
              <a:t>comprehensive</a:t>
            </a:r>
            <a:r>
              <a:rPr dirty="0" sz="1400" spc="7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400" spc="65" b="0">
                <a:solidFill>
                  <a:srgbClr val="FFE4E4"/>
                </a:solidFill>
                <a:latin typeface="Calibri"/>
                <a:cs typeface="Calibri"/>
              </a:rPr>
              <a:t>digital</a:t>
            </a:r>
            <a:r>
              <a:rPr dirty="0" sz="1400" spc="7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400" spc="70" b="0">
                <a:solidFill>
                  <a:srgbClr val="FFE4E4"/>
                </a:solidFill>
                <a:latin typeface="Calibri"/>
                <a:cs typeface="Calibri"/>
              </a:rPr>
              <a:t>portfolio</a:t>
            </a:r>
            <a:r>
              <a:rPr dirty="0" sz="1400" spc="7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400" spc="80" b="0">
                <a:solidFill>
                  <a:srgbClr val="FFE4E4"/>
                </a:solidFill>
                <a:latin typeface="Calibri"/>
                <a:cs typeface="Calibri"/>
              </a:rPr>
              <a:t>that</a:t>
            </a:r>
            <a:r>
              <a:rPr dirty="0" sz="1400" spc="7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400" spc="85" b="0">
                <a:solidFill>
                  <a:srgbClr val="FFE4E4"/>
                </a:solidFill>
                <a:latin typeface="Calibri"/>
                <a:cs typeface="Calibri"/>
              </a:rPr>
              <a:t>effectively</a:t>
            </a:r>
            <a:r>
              <a:rPr dirty="0" sz="1400" spc="7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400" spc="120" b="0">
                <a:solidFill>
                  <a:srgbClr val="FFE4E4"/>
                </a:solidFill>
                <a:latin typeface="Calibri"/>
                <a:cs typeface="Calibri"/>
              </a:rPr>
              <a:t>communicates</a:t>
            </a:r>
            <a:r>
              <a:rPr dirty="0" sz="1400" spc="7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400" spc="160" b="0">
                <a:solidFill>
                  <a:srgbClr val="FFE4E4"/>
                </a:solidFill>
                <a:latin typeface="Calibri"/>
                <a:cs typeface="Calibri"/>
              </a:rPr>
              <a:t>my</a:t>
            </a:r>
            <a:r>
              <a:rPr dirty="0" sz="1400" spc="7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400" spc="85" b="0">
                <a:solidFill>
                  <a:srgbClr val="FFE4E4"/>
                </a:solidFill>
                <a:latin typeface="Calibri"/>
                <a:cs typeface="Calibri"/>
              </a:rPr>
              <a:t>professional</a:t>
            </a:r>
            <a:r>
              <a:rPr dirty="0" sz="1400" spc="7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400" spc="80" b="0">
                <a:solidFill>
                  <a:srgbClr val="FFE4E4"/>
                </a:solidFill>
                <a:latin typeface="Calibri"/>
                <a:cs typeface="Calibri"/>
              </a:rPr>
              <a:t>identity</a:t>
            </a:r>
            <a:r>
              <a:rPr dirty="0" sz="1400" spc="7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400" spc="110" b="0">
                <a:solidFill>
                  <a:srgbClr val="FFE4E4"/>
                </a:solidFill>
                <a:latin typeface="Calibri"/>
                <a:cs typeface="Calibri"/>
              </a:rPr>
              <a:t>and</a:t>
            </a:r>
            <a:r>
              <a:rPr dirty="0" sz="1400" spc="7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400" spc="100" b="0">
                <a:solidFill>
                  <a:srgbClr val="FFE4E4"/>
                </a:solidFill>
                <a:latin typeface="Calibri"/>
                <a:cs typeface="Calibri"/>
              </a:rPr>
              <a:t>project</a:t>
            </a:r>
            <a:r>
              <a:rPr dirty="0" sz="1400" spc="7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400" spc="100" b="0">
                <a:solidFill>
                  <a:srgbClr val="FFE4E4"/>
                </a:solidFill>
                <a:latin typeface="Calibri"/>
                <a:cs typeface="Calibri"/>
              </a:rPr>
              <a:t>experience</a:t>
            </a:r>
            <a:r>
              <a:rPr dirty="0" sz="1400" spc="7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400" spc="90" b="0">
                <a:solidFill>
                  <a:srgbClr val="FFE4E4"/>
                </a:solidFill>
                <a:latin typeface="Calibri"/>
                <a:cs typeface="Calibri"/>
              </a:rPr>
              <a:t>to</a:t>
            </a:r>
            <a:r>
              <a:rPr dirty="0" sz="1400" spc="75" b="0">
                <a:solidFill>
                  <a:srgbClr val="FFE4E4"/>
                </a:solidFill>
                <a:latin typeface="Calibri"/>
                <a:cs typeface="Calibri"/>
              </a:rPr>
              <a:t> potential </a:t>
            </a:r>
            <a:r>
              <a:rPr dirty="0" sz="1400" spc="105" b="0">
                <a:solidFill>
                  <a:srgbClr val="FFE4E4"/>
                </a:solidFill>
                <a:latin typeface="Calibri"/>
                <a:cs typeface="Calibri"/>
              </a:rPr>
              <a:t>employers</a:t>
            </a:r>
            <a:r>
              <a:rPr dirty="0" sz="1400" spc="7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400" spc="110" b="0">
                <a:solidFill>
                  <a:srgbClr val="FFE4E4"/>
                </a:solidFill>
                <a:latin typeface="Calibri"/>
                <a:cs typeface="Calibri"/>
              </a:rPr>
              <a:t>and</a:t>
            </a:r>
            <a:r>
              <a:rPr dirty="0" sz="1400" spc="75" b="0">
                <a:solidFill>
                  <a:srgbClr val="FFE4E4"/>
                </a:solidFill>
                <a:latin typeface="Calibri"/>
                <a:cs typeface="Calibri"/>
              </a:rPr>
              <a:t> collaborators. </a:t>
            </a:r>
            <a:r>
              <a:rPr dirty="0" sz="1400" spc="100" b="0">
                <a:solidFill>
                  <a:srgbClr val="FFE4E4"/>
                </a:solidFill>
                <a:latin typeface="Calibri"/>
                <a:cs typeface="Calibri"/>
              </a:rPr>
              <a:t>The</a:t>
            </a:r>
            <a:r>
              <a:rPr dirty="0" sz="1400" spc="7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400" spc="130" b="0">
                <a:solidFill>
                  <a:srgbClr val="FFE4E4"/>
                </a:solidFill>
                <a:latin typeface="Calibri"/>
                <a:cs typeface="Calibri"/>
              </a:rPr>
              <a:t>scope </a:t>
            </a:r>
            <a:r>
              <a:rPr dirty="0" sz="1400" spc="100" b="0">
                <a:solidFill>
                  <a:srgbClr val="FFE4E4"/>
                </a:solidFill>
                <a:latin typeface="Calibri"/>
                <a:cs typeface="Calibri"/>
              </a:rPr>
              <a:t>included</a:t>
            </a:r>
            <a:r>
              <a:rPr dirty="0" sz="1400" spc="70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400" spc="105" b="0">
                <a:solidFill>
                  <a:srgbClr val="FFE4E4"/>
                </a:solidFill>
                <a:latin typeface="Calibri"/>
                <a:cs typeface="Calibri"/>
              </a:rPr>
              <a:t>front-</a:t>
            </a:r>
            <a:r>
              <a:rPr dirty="0" sz="1400" spc="114" b="0">
                <a:solidFill>
                  <a:srgbClr val="FFE4E4"/>
                </a:solidFill>
                <a:latin typeface="Calibri"/>
                <a:cs typeface="Calibri"/>
              </a:rPr>
              <a:t>end</a:t>
            </a:r>
            <a:r>
              <a:rPr dirty="0" sz="1400" spc="70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400" spc="85" b="0">
                <a:solidFill>
                  <a:srgbClr val="FFE4E4"/>
                </a:solidFill>
                <a:latin typeface="Calibri"/>
                <a:cs typeface="Calibri"/>
              </a:rPr>
              <a:t>development,</a:t>
            </a:r>
            <a:r>
              <a:rPr dirty="0" sz="1400" spc="7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400" spc="105" b="0">
                <a:solidFill>
                  <a:srgbClr val="FFE4E4"/>
                </a:solidFill>
                <a:latin typeface="Calibri"/>
                <a:cs typeface="Calibri"/>
              </a:rPr>
              <a:t>content</a:t>
            </a:r>
            <a:r>
              <a:rPr dirty="0" sz="1400" spc="70" b="0">
                <a:solidFill>
                  <a:srgbClr val="FFE4E4"/>
                </a:solidFill>
                <a:latin typeface="Calibri"/>
                <a:cs typeface="Calibri"/>
              </a:rPr>
              <a:t> creation,</a:t>
            </a:r>
            <a:r>
              <a:rPr dirty="0" sz="1400" spc="7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400" spc="110" b="0">
                <a:solidFill>
                  <a:srgbClr val="FFE4E4"/>
                </a:solidFill>
                <a:latin typeface="Calibri"/>
                <a:cs typeface="Calibri"/>
              </a:rPr>
              <a:t>and</a:t>
            </a:r>
            <a:r>
              <a:rPr dirty="0" sz="1400" spc="70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400" spc="100" b="0">
                <a:solidFill>
                  <a:srgbClr val="FFE4E4"/>
                </a:solidFill>
                <a:latin typeface="Calibri"/>
                <a:cs typeface="Calibri"/>
              </a:rPr>
              <a:t>responsive</a:t>
            </a:r>
            <a:r>
              <a:rPr dirty="0" sz="1400" spc="70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400" spc="105" b="0">
                <a:solidFill>
                  <a:srgbClr val="FFE4E4"/>
                </a:solidFill>
                <a:latin typeface="Calibri"/>
                <a:cs typeface="Calibri"/>
              </a:rPr>
              <a:t>design</a:t>
            </a:r>
            <a:r>
              <a:rPr dirty="0" sz="1400" spc="7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400" spc="60" b="0">
                <a:solidFill>
                  <a:srgbClr val="FFE4E4"/>
                </a:solidFill>
                <a:latin typeface="Calibri"/>
                <a:cs typeface="Calibri"/>
              </a:rPr>
              <a:t>for</a:t>
            </a:r>
            <a:r>
              <a:rPr dirty="0" sz="1400" spc="70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400" spc="80" b="0">
                <a:solidFill>
                  <a:srgbClr val="FFE4E4"/>
                </a:solidFill>
                <a:latin typeface="Calibri"/>
                <a:cs typeface="Calibri"/>
              </a:rPr>
              <a:t>various</a:t>
            </a:r>
            <a:r>
              <a:rPr dirty="0" sz="1400" spc="7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400" spc="90" b="0">
                <a:solidFill>
                  <a:srgbClr val="FFE4E4"/>
                </a:solidFill>
                <a:latin typeface="Calibri"/>
                <a:cs typeface="Calibri"/>
              </a:rPr>
              <a:t>devices.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295" y="2168426"/>
            <a:ext cx="16991456" cy="81185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416" y="535068"/>
            <a:ext cx="16818610" cy="166370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 marR="6720840">
              <a:lnSpc>
                <a:spcPts val="4050"/>
              </a:lnSpc>
              <a:spcBef>
                <a:spcPts val="110"/>
              </a:spcBef>
            </a:pPr>
            <a:r>
              <a:rPr dirty="0" sz="3250" spc="490" b="0">
                <a:solidFill>
                  <a:srgbClr val="FAEBEB"/>
                </a:solidFill>
                <a:latin typeface="Arial"/>
                <a:cs typeface="Arial"/>
              </a:rPr>
              <a:t>Who</a:t>
            </a:r>
            <a:r>
              <a:rPr dirty="0" sz="3250" spc="-250" b="0">
                <a:solidFill>
                  <a:srgbClr val="FAEBEB"/>
                </a:solidFill>
                <a:latin typeface="Arial"/>
                <a:cs typeface="Arial"/>
              </a:rPr>
              <a:t> </a:t>
            </a:r>
            <a:r>
              <a:rPr dirty="0" sz="3250" spc="730" b="0">
                <a:solidFill>
                  <a:srgbClr val="FAEBEB"/>
                </a:solidFill>
                <a:latin typeface="Arial"/>
                <a:cs typeface="Arial"/>
              </a:rPr>
              <a:t>Are</a:t>
            </a:r>
            <a:r>
              <a:rPr dirty="0" sz="3250" spc="-245" b="0">
                <a:solidFill>
                  <a:srgbClr val="FAEBEB"/>
                </a:solidFill>
                <a:latin typeface="Arial"/>
                <a:cs typeface="Arial"/>
              </a:rPr>
              <a:t> </a:t>
            </a:r>
            <a:r>
              <a:rPr dirty="0" sz="3250" spc="575" b="0">
                <a:solidFill>
                  <a:srgbClr val="FAEBEB"/>
                </a:solidFill>
                <a:latin typeface="Arial"/>
                <a:cs typeface="Arial"/>
              </a:rPr>
              <a:t>the</a:t>
            </a:r>
            <a:r>
              <a:rPr dirty="0" sz="3250" spc="-245" b="0">
                <a:solidFill>
                  <a:srgbClr val="FAEBEB"/>
                </a:solidFill>
                <a:latin typeface="Arial"/>
                <a:cs typeface="Arial"/>
              </a:rPr>
              <a:t> </a:t>
            </a:r>
            <a:r>
              <a:rPr dirty="0" sz="3250" spc="545" b="0">
                <a:solidFill>
                  <a:srgbClr val="FAEBEB"/>
                </a:solidFill>
                <a:latin typeface="Arial"/>
                <a:cs typeface="Arial"/>
              </a:rPr>
              <a:t>End</a:t>
            </a:r>
            <a:r>
              <a:rPr dirty="0" sz="3250" spc="-245" b="0">
                <a:solidFill>
                  <a:srgbClr val="FAEBEB"/>
                </a:solidFill>
                <a:latin typeface="Arial"/>
                <a:cs typeface="Arial"/>
              </a:rPr>
              <a:t> </a:t>
            </a:r>
            <a:r>
              <a:rPr dirty="0" sz="3250" spc="650" b="0">
                <a:solidFill>
                  <a:srgbClr val="FAEBEB"/>
                </a:solidFill>
                <a:latin typeface="Arial"/>
                <a:cs typeface="Arial"/>
              </a:rPr>
              <a:t>Users?</a:t>
            </a:r>
            <a:r>
              <a:rPr dirty="0" sz="3250" spc="-245" b="0">
                <a:solidFill>
                  <a:srgbClr val="FAEBEB"/>
                </a:solidFill>
                <a:latin typeface="Arial"/>
                <a:cs typeface="Arial"/>
              </a:rPr>
              <a:t> </a:t>
            </a:r>
            <a:r>
              <a:rPr dirty="0" sz="3250" spc="715" b="0">
                <a:solidFill>
                  <a:srgbClr val="FAEBEB"/>
                </a:solidFill>
                <a:latin typeface="Arial"/>
                <a:cs typeface="Arial"/>
              </a:rPr>
              <a:t>Target</a:t>
            </a:r>
            <a:r>
              <a:rPr dirty="0" sz="3250" spc="-245" b="0">
                <a:solidFill>
                  <a:srgbClr val="FAEBEB"/>
                </a:solidFill>
                <a:latin typeface="Arial"/>
                <a:cs typeface="Arial"/>
              </a:rPr>
              <a:t> </a:t>
            </a:r>
            <a:r>
              <a:rPr dirty="0" sz="3250" spc="545" b="0">
                <a:solidFill>
                  <a:srgbClr val="FAEBEB"/>
                </a:solidFill>
                <a:latin typeface="Arial"/>
                <a:cs typeface="Arial"/>
              </a:rPr>
              <a:t>Audience </a:t>
            </a:r>
            <a:r>
              <a:rPr dirty="0" sz="3250" spc="635" b="0">
                <a:solidFill>
                  <a:srgbClr val="FAEBEB"/>
                </a:solidFill>
                <a:latin typeface="Arial"/>
                <a:cs typeface="Arial"/>
              </a:rPr>
              <a:t>Insights</a:t>
            </a:r>
            <a:endParaRPr sz="3250">
              <a:latin typeface="Arial"/>
              <a:cs typeface="Arial"/>
            </a:endParaRPr>
          </a:p>
          <a:p>
            <a:pPr marL="12700" marR="5080">
              <a:lnSpc>
                <a:spcPts val="2400"/>
              </a:lnSpc>
              <a:spcBef>
                <a:spcPts val="90"/>
              </a:spcBef>
            </a:pPr>
            <a:r>
              <a:rPr dirty="0" sz="1500" spc="80" b="0">
                <a:solidFill>
                  <a:srgbClr val="FFE4E4"/>
                </a:solidFill>
                <a:latin typeface="Calibri"/>
                <a:cs typeface="Calibri"/>
              </a:rPr>
              <a:t>Understanding</a:t>
            </a:r>
            <a:r>
              <a:rPr dirty="0" sz="1500" spc="90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00" spc="140" b="0">
                <a:solidFill>
                  <a:srgbClr val="FFE4E4"/>
                </a:solidFill>
                <a:latin typeface="Calibri"/>
                <a:cs typeface="Calibri"/>
              </a:rPr>
              <a:t>my</a:t>
            </a:r>
            <a:r>
              <a:rPr dirty="0" sz="1500" spc="95" b="0">
                <a:solidFill>
                  <a:srgbClr val="FFE4E4"/>
                </a:solidFill>
                <a:latin typeface="Calibri"/>
                <a:cs typeface="Calibri"/>
              </a:rPr>
              <a:t> audience </a:t>
            </a:r>
            <a:r>
              <a:rPr dirty="0" sz="1500" spc="100" b="0">
                <a:solidFill>
                  <a:srgbClr val="FFE4E4"/>
                </a:solidFill>
                <a:latin typeface="Calibri"/>
                <a:cs typeface="Calibri"/>
              </a:rPr>
              <a:t>was</a:t>
            </a:r>
            <a:r>
              <a:rPr dirty="0" sz="1500" spc="90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00" spc="60" b="0">
                <a:solidFill>
                  <a:srgbClr val="FFE4E4"/>
                </a:solidFill>
                <a:latin typeface="Calibri"/>
                <a:cs typeface="Calibri"/>
              </a:rPr>
              <a:t>crucial.</a:t>
            </a:r>
            <a:r>
              <a:rPr dirty="0" sz="1500" spc="9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00" spc="60" b="0">
                <a:solidFill>
                  <a:srgbClr val="FFE4E4"/>
                </a:solidFill>
                <a:latin typeface="Calibri"/>
                <a:cs typeface="Calibri"/>
              </a:rPr>
              <a:t>My</a:t>
            </a:r>
            <a:r>
              <a:rPr dirty="0" sz="1500" spc="9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00" spc="80" b="0">
                <a:solidFill>
                  <a:srgbClr val="FFE4E4"/>
                </a:solidFill>
                <a:latin typeface="Calibri"/>
                <a:cs typeface="Calibri"/>
              </a:rPr>
              <a:t>primary</a:t>
            </a:r>
            <a:r>
              <a:rPr dirty="0" sz="1500" spc="90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00" spc="95" b="0">
                <a:solidFill>
                  <a:srgbClr val="FFE4E4"/>
                </a:solidFill>
                <a:latin typeface="Calibri"/>
                <a:cs typeface="Calibri"/>
              </a:rPr>
              <a:t>users </a:t>
            </a:r>
            <a:r>
              <a:rPr dirty="0" sz="1500" spc="65" b="0">
                <a:solidFill>
                  <a:srgbClr val="FFE4E4"/>
                </a:solidFill>
                <a:latin typeface="Calibri"/>
                <a:cs typeface="Calibri"/>
              </a:rPr>
              <a:t>are</a:t>
            </a:r>
            <a:r>
              <a:rPr dirty="0" sz="1500" spc="9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00" b="0">
                <a:solidFill>
                  <a:srgbClr val="FFE4E4"/>
                </a:solidFill>
                <a:latin typeface="Calibri"/>
                <a:cs typeface="Calibri"/>
              </a:rPr>
              <a:t>hiring</a:t>
            </a:r>
            <a:r>
              <a:rPr dirty="0" sz="1500" spc="90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00" spc="70" b="0">
                <a:solidFill>
                  <a:srgbClr val="FFE4E4"/>
                </a:solidFill>
                <a:latin typeface="Calibri"/>
                <a:cs typeface="Calibri"/>
              </a:rPr>
              <a:t>managers,</a:t>
            </a:r>
            <a:r>
              <a:rPr dirty="0" sz="1500" spc="9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00" spc="55" b="0">
                <a:solidFill>
                  <a:srgbClr val="FFE4E4"/>
                </a:solidFill>
                <a:latin typeface="Calibri"/>
                <a:cs typeface="Calibri"/>
              </a:rPr>
              <a:t>recruiters,</a:t>
            </a:r>
            <a:r>
              <a:rPr dirty="0" sz="1500" spc="90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00" spc="100" b="0">
                <a:solidFill>
                  <a:srgbClr val="FFE4E4"/>
                </a:solidFill>
                <a:latin typeface="Calibri"/>
                <a:cs typeface="Calibri"/>
              </a:rPr>
              <a:t>and</a:t>
            </a:r>
            <a:r>
              <a:rPr dirty="0" sz="1500" spc="9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00" b="0">
                <a:solidFill>
                  <a:srgbClr val="FFE4E4"/>
                </a:solidFill>
                <a:latin typeface="Calibri"/>
                <a:cs typeface="Calibri"/>
              </a:rPr>
              <a:t>fellow</a:t>
            </a:r>
            <a:r>
              <a:rPr dirty="0" sz="1500" spc="9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00" spc="85" b="0">
                <a:solidFill>
                  <a:srgbClr val="FFE4E4"/>
                </a:solidFill>
                <a:latin typeface="Calibri"/>
                <a:cs typeface="Calibri"/>
              </a:rPr>
              <a:t>industry</a:t>
            </a:r>
            <a:r>
              <a:rPr dirty="0" sz="1500" spc="90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00" spc="85" b="0">
                <a:solidFill>
                  <a:srgbClr val="FFE4E4"/>
                </a:solidFill>
                <a:latin typeface="Calibri"/>
                <a:cs typeface="Calibri"/>
              </a:rPr>
              <a:t>professionals</a:t>
            </a:r>
            <a:r>
              <a:rPr dirty="0" sz="1500" spc="9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00" spc="70" b="0">
                <a:solidFill>
                  <a:srgbClr val="FFE4E4"/>
                </a:solidFill>
                <a:latin typeface="Calibri"/>
                <a:cs typeface="Calibri"/>
              </a:rPr>
              <a:t>who</a:t>
            </a:r>
            <a:r>
              <a:rPr dirty="0" sz="1500" spc="9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00" spc="65" b="0">
                <a:solidFill>
                  <a:srgbClr val="FFE4E4"/>
                </a:solidFill>
                <a:latin typeface="Calibri"/>
                <a:cs typeface="Calibri"/>
              </a:rPr>
              <a:t>are</a:t>
            </a:r>
            <a:r>
              <a:rPr dirty="0" sz="1500" spc="90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00" spc="60" b="0">
                <a:solidFill>
                  <a:srgbClr val="FFE4E4"/>
                </a:solidFill>
                <a:latin typeface="Calibri"/>
                <a:cs typeface="Calibri"/>
              </a:rPr>
              <a:t>looking</a:t>
            </a:r>
            <a:r>
              <a:rPr dirty="0" sz="1500" spc="9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00" b="0">
                <a:solidFill>
                  <a:srgbClr val="FFE4E4"/>
                </a:solidFill>
                <a:latin typeface="Calibri"/>
                <a:cs typeface="Calibri"/>
              </a:rPr>
              <a:t>for</a:t>
            </a:r>
            <a:r>
              <a:rPr dirty="0" sz="1500" spc="9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00" spc="110" b="0">
                <a:solidFill>
                  <a:srgbClr val="FFE4E4"/>
                </a:solidFill>
                <a:latin typeface="Calibri"/>
                <a:cs typeface="Calibri"/>
              </a:rPr>
              <a:t>specific</a:t>
            </a:r>
            <a:r>
              <a:rPr dirty="0" sz="1500" spc="90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00" spc="60" b="0">
                <a:solidFill>
                  <a:srgbClr val="FFE4E4"/>
                </a:solidFill>
                <a:latin typeface="Calibri"/>
                <a:cs typeface="Calibri"/>
              </a:rPr>
              <a:t>skills</a:t>
            </a:r>
            <a:r>
              <a:rPr dirty="0" sz="1500" spc="9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00" spc="100" b="0">
                <a:solidFill>
                  <a:srgbClr val="FFE4E4"/>
                </a:solidFill>
                <a:latin typeface="Calibri"/>
                <a:cs typeface="Calibri"/>
              </a:rPr>
              <a:t>and</a:t>
            </a:r>
            <a:r>
              <a:rPr dirty="0" sz="1500" spc="9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00" spc="90" b="0">
                <a:solidFill>
                  <a:srgbClr val="FFE4E4"/>
                </a:solidFill>
                <a:latin typeface="Calibri"/>
                <a:cs typeface="Calibri"/>
              </a:rPr>
              <a:t>a </a:t>
            </a:r>
            <a:r>
              <a:rPr dirty="0" sz="1500" spc="80" b="0">
                <a:solidFill>
                  <a:srgbClr val="FFE4E4"/>
                </a:solidFill>
                <a:latin typeface="Calibri"/>
                <a:cs typeface="Calibri"/>
              </a:rPr>
              <a:t>clear</a:t>
            </a:r>
            <a:r>
              <a:rPr dirty="0" sz="1500" spc="9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00" spc="85" b="0">
                <a:solidFill>
                  <a:srgbClr val="FFE4E4"/>
                </a:solidFill>
                <a:latin typeface="Calibri"/>
                <a:cs typeface="Calibri"/>
              </a:rPr>
              <a:t>demonstration</a:t>
            </a:r>
            <a:r>
              <a:rPr dirty="0" sz="1500" spc="9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00" spc="65" b="0">
                <a:solidFill>
                  <a:srgbClr val="FFE4E4"/>
                </a:solidFill>
                <a:latin typeface="Calibri"/>
                <a:cs typeface="Calibri"/>
              </a:rPr>
              <a:t>of</a:t>
            </a:r>
            <a:r>
              <a:rPr dirty="0" sz="1500" spc="90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00" spc="100" b="0">
                <a:solidFill>
                  <a:srgbClr val="FFE4E4"/>
                </a:solidFill>
                <a:latin typeface="Calibri"/>
                <a:cs typeface="Calibri"/>
              </a:rPr>
              <a:t>past </a:t>
            </a:r>
            <a:r>
              <a:rPr dirty="0" sz="1500" b="0">
                <a:solidFill>
                  <a:srgbClr val="FFE4E4"/>
                </a:solidFill>
                <a:latin typeface="Calibri"/>
                <a:cs typeface="Calibri"/>
              </a:rPr>
              <a:t>work.</a:t>
            </a:r>
            <a:r>
              <a:rPr dirty="0" sz="1500" spc="80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00" spc="105" b="0">
                <a:solidFill>
                  <a:srgbClr val="FFE4E4"/>
                </a:solidFill>
                <a:latin typeface="Calibri"/>
                <a:cs typeface="Calibri"/>
              </a:rPr>
              <a:t>They</a:t>
            </a:r>
            <a:r>
              <a:rPr dirty="0" sz="1500" spc="80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00" spc="100" b="0">
                <a:solidFill>
                  <a:srgbClr val="FFE4E4"/>
                </a:solidFill>
                <a:latin typeface="Calibri"/>
                <a:cs typeface="Calibri"/>
              </a:rPr>
              <a:t>need</a:t>
            </a:r>
            <a:r>
              <a:rPr dirty="0" sz="1500" spc="8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00" spc="95" b="0">
                <a:solidFill>
                  <a:srgbClr val="FFE4E4"/>
                </a:solidFill>
                <a:latin typeface="Calibri"/>
                <a:cs typeface="Calibri"/>
              </a:rPr>
              <a:t>quick</a:t>
            </a:r>
            <a:r>
              <a:rPr dirty="0" sz="1500" spc="80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00" spc="155" b="0">
                <a:solidFill>
                  <a:srgbClr val="FFE4E4"/>
                </a:solidFill>
                <a:latin typeface="Calibri"/>
                <a:cs typeface="Calibri"/>
              </a:rPr>
              <a:t>access</a:t>
            </a:r>
            <a:r>
              <a:rPr dirty="0" sz="1500" spc="80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00" spc="85" b="0">
                <a:solidFill>
                  <a:srgbClr val="FFE4E4"/>
                </a:solidFill>
                <a:latin typeface="Calibri"/>
                <a:cs typeface="Calibri"/>
              </a:rPr>
              <a:t>to </a:t>
            </a:r>
            <a:r>
              <a:rPr dirty="0" sz="1500" spc="60" b="0">
                <a:solidFill>
                  <a:srgbClr val="FFE4E4"/>
                </a:solidFill>
                <a:latin typeface="Calibri"/>
                <a:cs typeface="Calibri"/>
              </a:rPr>
              <a:t>information</a:t>
            </a:r>
            <a:r>
              <a:rPr dirty="0" sz="1500" spc="80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00" spc="100" b="0">
                <a:solidFill>
                  <a:srgbClr val="FFE4E4"/>
                </a:solidFill>
                <a:latin typeface="Calibri"/>
                <a:cs typeface="Calibri"/>
              </a:rPr>
              <a:t>and</a:t>
            </a:r>
            <a:r>
              <a:rPr dirty="0" sz="1500" spc="8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00" spc="90" b="0">
                <a:solidFill>
                  <a:srgbClr val="FFE4E4"/>
                </a:solidFill>
                <a:latin typeface="Calibri"/>
                <a:cs typeface="Calibri"/>
              </a:rPr>
              <a:t>a</a:t>
            </a:r>
            <a:r>
              <a:rPr dirty="0" sz="1500" spc="80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00" spc="105" b="0">
                <a:solidFill>
                  <a:srgbClr val="FFE4E4"/>
                </a:solidFill>
                <a:latin typeface="Calibri"/>
                <a:cs typeface="Calibri"/>
              </a:rPr>
              <a:t>seamless</a:t>
            </a:r>
            <a:r>
              <a:rPr dirty="0" sz="1500" spc="80" b="0">
                <a:solidFill>
                  <a:srgbClr val="FFE4E4"/>
                </a:solidFill>
                <a:latin typeface="Calibri"/>
                <a:cs typeface="Calibri"/>
              </a:rPr>
              <a:t> browsing</a:t>
            </a:r>
            <a:r>
              <a:rPr dirty="0" sz="1500" spc="8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00" spc="65" b="0">
                <a:solidFill>
                  <a:srgbClr val="FFE4E4"/>
                </a:solidFill>
                <a:latin typeface="Calibri"/>
                <a:cs typeface="Calibri"/>
              </a:rPr>
              <a:t>experience.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0116" y="2529779"/>
            <a:ext cx="8213376" cy="7757220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9441656" y="310961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FF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441656" y="349403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FF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441656" y="387846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FF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9441656" y="426288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FF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9441656" y="464730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FF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9381331" y="2498788"/>
            <a:ext cx="4827270" cy="2285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395">
                <a:solidFill>
                  <a:srgbClr val="FAEBEB"/>
                </a:solidFill>
                <a:latin typeface="Arial"/>
                <a:cs typeface="Arial"/>
              </a:rPr>
              <a:t>Key</a:t>
            </a:r>
            <a:r>
              <a:rPr dirty="0" sz="2000" spc="-140">
                <a:solidFill>
                  <a:srgbClr val="FAEBEB"/>
                </a:solidFill>
                <a:latin typeface="Arial"/>
                <a:cs typeface="Arial"/>
              </a:rPr>
              <a:t> </a:t>
            </a:r>
            <a:r>
              <a:rPr dirty="0" sz="2000" spc="335">
                <a:solidFill>
                  <a:srgbClr val="FAEBEB"/>
                </a:solidFill>
                <a:latin typeface="Arial"/>
                <a:cs typeface="Arial"/>
              </a:rPr>
              <a:t>Audience</a:t>
            </a:r>
            <a:r>
              <a:rPr dirty="0" sz="2000" spc="-140">
                <a:solidFill>
                  <a:srgbClr val="FAEBEB"/>
                </a:solidFill>
                <a:latin typeface="Arial"/>
                <a:cs typeface="Arial"/>
              </a:rPr>
              <a:t> </a:t>
            </a:r>
            <a:r>
              <a:rPr dirty="0" sz="2000" spc="280">
                <a:solidFill>
                  <a:srgbClr val="FAEBEB"/>
                </a:solidFill>
                <a:latin typeface="Arial"/>
                <a:cs typeface="Arial"/>
              </a:rPr>
              <a:t>Needs:</a:t>
            </a:r>
            <a:endParaRPr sz="2000">
              <a:latin typeface="Arial"/>
              <a:cs typeface="Arial"/>
            </a:endParaRPr>
          </a:p>
          <a:p>
            <a:pPr marL="238760">
              <a:lnSpc>
                <a:spcPct val="100000"/>
              </a:lnSpc>
              <a:spcBef>
                <a:spcPts val="1485"/>
              </a:spcBef>
            </a:pPr>
            <a:r>
              <a:rPr dirty="0" sz="1500" spc="90">
                <a:solidFill>
                  <a:srgbClr val="FFE4E4"/>
                </a:solidFill>
                <a:latin typeface="Calibri"/>
                <a:cs typeface="Calibri"/>
              </a:rPr>
              <a:t>Clear</a:t>
            </a:r>
            <a:r>
              <a:rPr dirty="0" sz="1500" spc="7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00" spc="80">
                <a:solidFill>
                  <a:srgbClr val="FFE4E4"/>
                </a:solidFill>
                <a:latin typeface="Calibri"/>
                <a:cs typeface="Calibri"/>
              </a:rPr>
              <a:t>presentation</a:t>
            </a:r>
            <a:r>
              <a:rPr dirty="0" sz="1500" spc="7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00" spc="65">
                <a:solidFill>
                  <a:srgbClr val="FFE4E4"/>
                </a:solidFill>
                <a:latin typeface="Calibri"/>
                <a:cs typeface="Calibri"/>
              </a:rPr>
              <a:t>of</a:t>
            </a:r>
            <a:r>
              <a:rPr dirty="0" sz="1500" spc="7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00" spc="90">
                <a:solidFill>
                  <a:srgbClr val="FFE4E4"/>
                </a:solidFill>
                <a:latin typeface="Calibri"/>
                <a:cs typeface="Calibri"/>
              </a:rPr>
              <a:t>projects</a:t>
            </a:r>
            <a:endParaRPr sz="1500">
              <a:latin typeface="Calibri"/>
              <a:cs typeface="Calibri"/>
            </a:endParaRPr>
          </a:p>
          <a:p>
            <a:pPr marL="238760" marR="1358900">
              <a:lnSpc>
                <a:spcPct val="168200"/>
              </a:lnSpc>
            </a:pPr>
            <a:r>
              <a:rPr dirty="0" sz="1500" spc="125">
                <a:solidFill>
                  <a:srgbClr val="FFE4E4"/>
                </a:solidFill>
                <a:latin typeface="Calibri"/>
                <a:cs typeface="Calibri"/>
              </a:rPr>
              <a:t>Easy</a:t>
            </a:r>
            <a:r>
              <a:rPr dirty="0" sz="1500" spc="6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00" spc="70">
                <a:solidFill>
                  <a:srgbClr val="FFE4E4"/>
                </a:solidFill>
                <a:latin typeface="Calibri"/>
                <a:cs typeface="Calibri"/>
              </a:rPr>
              <a:t>navigation </a:t>
            </a:r>
            <a:r>
              <a:rPr dirty="0" sz="1500" spc="85">
                <a:solidFill>
                  <a:srgbClr val="FFE4E4"/>
                </a:solidFill>
                <a:latin typeface="Calibri"/>
                <a:cs typeface="Calibri"/>
              </a:rPr>
              <a:t>to</a:t>
            </a:r>
            <a:r>
              <a:rPr dirty="0" sz="1500" spc="65">
                <a:solidFill>
                  <a:srgbClr val="FFE4E4"/>
                </a:solidFill>
                <a:latin typeface="Calibri"/>
                <a:cs typeface="Calibri"/>
              </a:rPr>
              <a:t> relevant</a:t>
            </a:r>
            <a:r>
              <a:rPr dirty="0" sz="1500" spc="7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00" spc="95">
                <a:solidFill>
                  <a:srgbClr val="FFE4E4"/>
                </a:solidFill>
                <a:latin typeface="Calibri"/>
                <a:cs typeface="Calibri"/>
              </a:rPr>
              <a:t>sections </a:t>
            </a:r>
            <a:r>
              <a:rPr dirty="0" sz="1500" spc="100">
                <a:solidFill>
                  <a:srgbClr val="FFE4E4"/>
                </a:solidFill>
                <a:latin typeface="Calibri"/>
                <a:cs typeface="Calibri"/>
              </a:rPr>
              <a:t>Quick</a:t>
            </a:r>
            <a:r>
              <a:rPr dirty="0" sz="1500" spc="6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00" spc="155">
                <a:solidFill>
                  <a:srgbClr val="FFE4E4"/>
                </a:solidFill>
                <a:latin typeface="Calibri"/>
                <a:cs typeface="Calibri"/>
              </a:rPr>
              <a:t>access</a:t>
            </a:r>
            <a:r>
              <a:rPr dirty="0" sz="1500" spc="6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00" spc="85">
                <a:solidFill>
                  <a:srgbClr val="FFE4E4"/>
                </a:solidFill>
                <a:latin typeface="Calibri"/>
                <a:cs typeface="Calibri"/>
              </a:rPr>
              <a:t>to</a:t>
            </a:r>
            <a:r>
              <a:rPr dirty="0" sz="1500" spc="6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00" spc="120">
                <a:solidFill>
                  <a:srgbClr val="FFE4E4"/>
                </a:solidFill>
                <a:latin typeface="Calibri"/>
                <a:cs typeface="Calibri"/>
              </a:rPr>
              <a:t>contact</a:t>
            </a:r>
            <a:r>
              <a:rPr dirty="0" sz="1500" spc="6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00" spc="50">
                <a:solidFill>
                  <a:srgbClr val="FFE4E4"/>
                </a:solidFill>
                <a:latin typeface="Calibri"/>
                <a:cs typeface="Calibri"/>
              </a:rPr>
              <a:t>information</a:t>
            </a:r>
            <a:endParaRPr sz="1500">
              <a:latin typeface="Calibri"/>
              <a:cs typeface="Calibri"/>
            </a:endParaRPr>
          </a:p>
          <a:p>
            <a:pPr marL="238760" marR="5080">
              <a:lnSpc>
                <a:spcPct val="168200"/>
              </a:lnSpc>
            </a:pPr>
            <a:r>
              <a:rPr dirty="0" sz="1500" spc="65">
                <a:solidFill>
                  <a:srgbClr val="FFE4E4"/>
                </a:solidFill>
                <a:latin typeface="Calibri"/>
                <a:cs typeface="Calibri"/>
              </a:rPr>
              <a:t>Insight</a:t>
            </a:r>
            <a:r>
              <a:rPr dirty="0" sz="1500" spc="60">
                <a:solidFill>
                  <a:srgbClr val="FFE4E4"/>
                </a:solidFill>
                <a:latin typeface="Calibri"/>
                <a:cs typeface="Calibri"/>
              </a:rPr>
              <a:t> into</a:t>
            </a:r>
            <a:r>
              <a:rPr dirty="0" sz="1500" spc="6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00" spc="140">
                <a:solidFill>
                  <a:srgbClr val="FFE4E4"/>
                </a:solidFill>
                <a:latin typeface="Calibri"/>
                <a:cs typeface="Calibri"/>
              </a:rPr>
              <a:t>my</a:t>
            </a:r>
            <a:r>
              <a:rPr dirty="0" sz="1500" spc="6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00" spc="100">
                <a:solidFill>
                  <a:srgbClr val="FFE4E4"/>
                </a:solidFill>
                <a:latin typeface="Calibri"/>
                <a:cs typeface="Calibri"/>
              </a:rPr>
              <a:t>design</a:t>
            </a:r>
            <a:r>
              <a:rPr dirty="0" sz="1500" spc="6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00" spc="125">
                <a:solidFill>
                  <a:srgbClr val="FFE4E4"/>
                </a:solidFill>
                <a:latin typeface="Calibri"/>
                <a:cs typeface="Calibri"/>
              </a:rPr>
              <a:t>process</a:t>
            </a:r>
            <a:r>
              <a:rPr dirty="0" sz="1500" spc="6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00" spc="100">
                <a:solidFill>
                  <a:srgbClr val="FFE4E4"/>
                </a:solidFill>
                <a:latin typeface="Calibri"/>
                <a:cs typeface="Calibri"/>
              </a:rPr>
              <a:t>and</a:t>
            </a:r>
            <a:r>
              <a:rPr dirty="0" sz="1500" spc="6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00" spc="114">
                <a:solidFill>
                  <a:srgbClr val="FFE4E4"/>
                </a:solidFill>
                <a:latin typeface="Calibri"/>
                <a:cs typeface="Calibri"/>
              </a:rPr>
              <a:t>problem-</a:t>
            </a:r>
            <a:r>
              <a:rPr dirty="0" sz="1500" spc="65">
                <a:solidFill>
                  <a:srgbClr val="FFE4E4"/>
                </a:solidFill>
                <a:latin typeface="Calibri"/>
                <a:cs typeface="Calibri"/>
              </a:rPr>
              <a:t>solving </a:t>
            </a:r>
            <a:r>
              <a:rPr dirty="0" sz="1500" spc="90">
                <a:solidFill>
                  <a:srgbClr val="FFE4E4"/>
                </a:solidFill>
                <a:latin typeface="Calibri"/>
                <a:cs typeface="Calibri"/>
              </a:rPr>
              <a:t>Compatibility</a:t>
            </a:r>
            <a:r>
              <a:rPr dirty="0" sz="1500" spc="8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00" spc="120">
                <a:solidFill>
                  <a:srgbClr val="FFE4E4"/>
                </a:solidFill>
                <a:latin typeface="Calibri"/>
                <a:cs typeface="Calibri"/>
              </a:rPr>
              <a:t>across</a:t>
            </a:r>
            <a:r>
              <a:rPr dirty="0" sz="1500" spc="8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00" spc="105">
                <a:solidFill>
                  <a:srgbClr val="FFE4E4"/>
                </a:solidFill>
                <a:latin typeface="Calibri"/>
                <a:cs typeface="Calibri"/>
              </a:rPr>
              <a:t>devices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1489188"/>
            <a:ext cx="9103360" cy="140652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550"/>
              </a:lnSpc>
            </a:pPr>
            <a:r>
              <a:rPr dirty="0" sz="4400" spc="880" b="0">
                <a:solidFill>
                  <a:srgbClr val="FAEBEB"/>
                </a:solidFill>
                <a:latin typeface="Arial"/>
                <a:cs typeface="Arial"/>
              </a:rPr>
              <a:t>Tools</a:t>
            </a:r>
            <a:r>
              <a:rPr dirty="0" sz="4400" spc="-330" b="0">
                <a:solidFill>
                  <a:srgbClr val="FAEBEB"/>
                </a:solidFill>
                <a:latin typeface="Arial"/>
                <a:cs typeface="Arial"/>
              </a:rPr>
              <a:t> </a:t>
            </a:r>
            <a:r>
              <a:rPr dirty="0" sz="4400" spc="470" b="0">
                <a:solidFill>
                  <a:srgbClr val="FAEBEB"/>
                </a:solidFill>
                <a:latin typeface="Arial"/>
                <a:cs typeface="Arial"/>
              </a:rPr>
              <a:t>&amp;</a:t>
            </a:r>
            <a:r>
              <a:rPr dirty="0" sz="4400" spc="-325" b="0">
                <a:solidFill>
                  <a:srgbClr val="FAEBEB"/>
                </a:solidFill>
                <a:latin typeface="Arial"/>
                <a:cs typeface="Arial"/>
              </a:rPr>
              <a:t> </a:t>
            </a:r>
            <a:r>
              <a:rPr dirty="0" sz="4400" spc="795" b="0">
                <a:solidFill>
                  <a:srgbClr val="FAEBEB"/>
                </a:solidFill>
                <a:latin typeface="Arial"/>
                <a:cs typeface="Arial"/>
              </a:rPr>
              <a:t>Techniques</a:t>
            </a:r>
            <a:r>
              <a:rPr dirty="0" sz="4400" spc="-325" b="0">
                <a:solidFill>
                  <a:srgbClr val="FAEBEB"/>
                </a:solidFill>
                <a:latin typeface="Arial"/>
                <a:cs typeface="Arial"/>
              </a:rPr>
              <a:t> </a:t>
            </a:r>
            <a:r>
              <a:rPr dirty="0" sz="4400" spc="835" b="0">
                <a:solidFill>
                  <a:srgbClr val="FAEBEB"/>
                </a:solidFill>
                <a:latin typeface="Arial"/>
                <a:cs typeface="Arial"/>
              </a:rPr>
              <a:t>Used</a:t>
            </a:r>
            <a:r>
              <a:rPr dirty="0" sz="4400" spc="-325" b="0">
                <a:solidFill>
                  <a:srgbClr val="FAEBEB"/>
                </a:solidFill>
                <a:latin typeface="Arial"/>
                <a:cs typeface="Arial"/>
              </a:rPr>
              <a:t> </a:t>
            </a:r>
            <a:r>
              <a:rPr dirty="0" sz="4400" spc="560" b="0">
                <a:solidFill>
                  <a:srgbClr val="FAEBEB"/>
                </a:solidFill>
                <a:latin typeface="Arial"/>
                <a:cs typeface="Arial"/>
              </a:rPr>
              <a:t>in </a:t>
            </a:r>
            <a:r>
              <a:rPr dirty="0" sz="4400" spc="785" b="0">
                <a:solidFill>
                  <a:srgbClr val="FAEBEB"/>
                </a:solidFill>
                <a:latin typeface="Arial"/>
                <a:cs typeface="Arial"/>
              </a:rPr>
              <a:t>Development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35186" y="3143888"/>
            <a:ext cx="16130269" cy="8636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90"/>
              </a:spcBef>
            </a:pPr>
            <a:r>
              <a:rPr dirty="0" sz="2100">
                <a:solidFill>
                  <a:srgbClr val="FFE4E4"/>
                </a:solidFill>
                <a:latin typeface="Calibri"/>
                <a:cs typeface="Calibri"/>
              </a:rPr>
              <a:t>I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25">
                <a:solidFill>
                  <a:srgbClr val="FFE4E4"/>
                </a:solidFill>
                <a:latin typeface="Calibri"/>
                <a:cs typeface="Calibri"/>
              </a:rPr>
              <a:t>leveraged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40">
                <a:solidFill>
                  <a:srgbClr val="FFE4E4"/>
                </a:solidFill>
                <a:latin typeface="Calibri"/>
                <a:cs typeface="Calibri"/>
              </a:rPr>
              <a:t>a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35">
                <a:solidFill>
                  <a:srgbClr val="FFE4E4"/>
                </a:solidFill>
                <a:latin typeface="Calibri"/>
                <a:cs typeface="Calibri"/>
              </a:rPr>
              <a:t>combination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of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65">
                <a:solidFill>
                  <a:srgbClr val="FFE4E4"/>
                </a:solidFill>
                <a:latin typeface="Calibri"/>
                <a:cs typeface="Calibri"/>
              </a:rPr>
              <a:t>industry-</a:t>
            </a:r>
            <a:r>
              <a:rPr dirty="0" sz="2100" spc="150">
                <a:solidFill>
                  <a:srgbClr val="FFE4E4"/>
                </a:solidFill>
                <a:latin typeface="Calibri"/>
                <a:cs typeface="Calibri"/>
              </a:rPr>
              <a:t>standard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20">
                <a:solidFill>
                  <a:srgbClr val="FFE4E4"/>
                </a:solidFill>
                <a:latin typeface="Calibri"/>
                <a:cs typeface="Calibri"/>
              </a:rPr>
              <a:t>tools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55">
                <a:solidFill>
                  <a:srgbClr val="FFE4E4"/>
                </a:solidFill>
                <a:latin typeface="Calibri"/>
                <a:cs typeface="Calibri"/>
              </a:rPr>
              <a:t>and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45">
                <a:solidFill>
                  <a:srgbClr val="FFE4E4"/>
                </a:solidFill>
                <a:latin typeface="Calibri"/>
                <a:cs typeface="Calibri"/>
              </a:rPr>
              <a:t>modern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45">
                <a:solidFill>
                  <a:srgbClr val="FFE4E4"/>
                </a:solidFill>
                <a:latin typeface="Calibri"/>
                <a:cs typeface="Calibri"/>
              </a:rPr>
              <a:t>development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50">
                <a:solidFill>
                  <a:srgbClr val="FFE4E4"/>
                </a:solidFill>
                <a:latin typeface="Calibri"/>
                <a:cs typeface="Calibri"/>
              </a:rPr>
              <a:t>techniques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25">
                <a:solidFill>
                  <a:srgbClr val="FFE4E4"/>
                </a:solidFill>
                <a:latin typeface="Calibri"/>
                <a:cs typeface="Calibri"/>
              </a:rPr>
              <a:t>to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10">
                <a:solidFill>
                  <a:srgbClr val="FFE4E4"/>
                </a:solidFill>
                <a:latin typeface="Calibri"/>
                <a:cs typeface="Calibri"/>
              </a:rPr>
              <a:t>bring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14">
                <a:solidFill>
                  <a:srgbClr val="FFE4E4"/>
                </a:solidFill>
                <a:latin typeface="Calibri"/>
                <a:cs typeface="Calibri"/>
              </a:rPr>
              <a:t>this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40">
                <a:solidFill>
                  <a:srgbClr val="FFE4E4"/>
                </a:solidFill>
                <a:latin typeface="Calibri"/>
                <a:cs typeface="Calibri"/>
              </a:rPr>
              <a:t>project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25">
                <a:solidFill>
                  <a:srgbClr val="FFE4E4"/>
                </a:solidFill>
                <a:latin typeface="Calibri"/>
                <a:cs typeface="Calibri"/>
              </a:rPr>
              <a:t>to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FFE4E4"/>
                </a:solidFill>
                <a:latin typeface="Calibri"/>
                <a:cs typeface="Calibri"/>
              </a:rPr>
              <a:t>life,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14">
                <a:solidFill>
                  <a:srgbClr val="FFE4E4"/>
                </a:solidFill>
                <a:latin typeface="Calibri"/>
                <a:cs typeface="Calibri"/>
              </a:rPr>
              <a:t>ensuring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90">
                <a:solidFill>
                  <a:srgbClr val="FFE4E4"/>
                </a:solidFill>
                <a:latin typeface="Calibri"/>
                <a:cs typeface="Calibri"/>
              </a:rPr>
              <a:t>a </a:t>
            </a:r>
            <a:r>
              <a:rPr dirty="0" sz="2100" spc="140">
                <a:solidFill>
                  <a:srgbClr val="FFE4E4"/>
                </a:solidFill>
                <a:latin typeface="Calibri"/>
                <a:cs typeface="Calibri"/>
              </a:rPr>
              <a:t>robust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55">
                <a:solidFill>
                  <a:srgbClr val="FFE4E4"/>
                </a:solidFill>
                <a:latin typeface="Calibri"/>
                <a:cs typeface="Calibri"/>
              </a:rPr>
              <a:t>and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40">
                <a:solidFill>
                  <a:srgbClr val="FFE4E4"/>
                </a:solidFill>
                <a:latin typeface="Calibri"/>
                <a:cs typeface="Calibri"/>
              </a:rPr>
              <a:t>scalable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80">
                <a:solidFill>
                  <a:srgbClr val="FFE4E4"/>
                </a:solidFill>
                <a:latin typeface="Calibri"/>
                <a:cs typeface="Calibri"/>
              </a:rPr>
              <a:t>foundation.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886" y="4450258"/>
            <a:ext cx="677018" cy="677018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950641" y="4411060"/>
            <a:ext cx="3917315" cy="1536700"/>
          </a:xfrm>
          <a:prstGeom prst="rect">
            <a:avLst/>
          </a:prstGeom>
        </p:spPr>
        <p:txBody>
          <a:bodyPr wrap="square" lIns="0" tIns="209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dirty="0" sz="2750" spc="740">
                <a:solidFill>
                  <a:srgbClr val="FFE4E4"/>
                </a:solidFill>
                <a:latin typeface="Arial"/>
                <a:cs typeface="Arial"/>
              </a:rPr>
              <a:t>HTML5</a:t>
            </a:r>
            <a:r>
              <a:rPr dirty="0" sz="2750" spc="-215">
                <a:solidFill>
                  <a:srgbClr val="FFE4E4"/>
                </a:solidFill>
                <a:latin typeface="Arial"/>
                <a:cs typeface="Arial"/>
              </a:rPr>
              <a:t> </a:t>
            </a:r>
            <a:r>
              <a:rPr dirty="0" sz="2750" spc="275">
                <a:solidFill>
                  <a:srgbClr val="FFE4E4"/>
                </a:solidFill>
                <a:latin typeface="Arial"/>
                <a:cs typeface="Arial"/>
              </a:rPr>
              <a:t>&amp;</a:t>
            </a:r>
            <a:r>
              <a:rPr dirty="0" sz="2750" spc="-215">
                <a:solidFill>
                  <a:srgbClr val="FFE4E4"/>
                </a:solidFill>
                <a:latin typeface="Arial"/>
                <a:cs typeface="Arial"/>
              </a:rPr>
              <a:t> </a:t>
            </a:r>
            <a:r>
              <a:rPr dirty="0" sz="2750" spc="695">
                <a:solidFill>
                  <a:srgbClr val="FFE4E4"/>
                </a:solidFill>
                <a:latin typeface="Arial"/>
                <a:cs typeface="Arial"/>
              </a:rPr>
              <a:t>CSS3</a:t>
            </a:r>
            <a:endParaRPr sz="2750">
              <a:latin typeface="Arial"/>
              <a:cs typeface="Arial"/>
            </a:endParaRPr>
          </a:p>
          <a:p>
            <a:pPr marL="12700" marR="5080">
              <a:lnSpc>
                <a:spcPct val="131000"/>
              </a:lnSpc>
              <a:spcBef>
                <a:spcPts val="440"/>
              </a:spcBef>
            </a:pP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For </a:t>
            </a:r>
            <a:r>
              <a:rPr dirty="0" sz="2100" spc="120">
                <a:solidFill>
                  <a:srgbClr val="FFE4E4"/>
                </a:solidFill>
                <a:latin typeface="Calibri"/>
                <a:cs typeface="Calibri"/>
              </a:rPr>
              <a:t>structuring</a:t>
            </a: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45">
                <a:solidFill>
                  <a:srgbClr val="FFE4E4"/>
                </a:solidFill>
                <a:latin typeface="Calibri"/>
                <a:cs typeface="Calibri"/>
              </a:rPr>
              <a:t>content</a:t>
            </a:r>
            <a:r>
              <a:rPr dirty="0" sz="2100" spc="11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30">
                <a:solidFill>
                  <a:srgbClr val="FFE4E4"/>
                </a:solidFill>
                <a:latin typeface="Calibri"/>
                <a:cs typeface="Calibri"/>
              </a:rPr>
              <a:t>and </a:t>
            </a:r>
            <a:r>
              <a:rPr dirty="0" sz="2100" spc="120">
                <a:solidFill>
                  <a:srgbClr val="FFE4E4"/>
                </a:solidFill>
                <a:latin typeface="Calibri"/>
                <a:cs typeface="Calibri"/>
              </a:rPr>
              <a:t>styling</a:t>
            </a:r>
            <a:r>
              <a:rPr dirty="0" sz="2100" spc="8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80">
                <a:solidFill>
                  <a:srgbClr val="FFE4E4"/>
                </a:solidFill>
                <a:latin typeface="Calibri"/>
                <a:cs typeface="Calibri"/>
              </a:rPr>
              <a:t>with</a:t>
            </a:r>
            <a:r>
              <a:rPr dirty="0" sz="2100" spc="9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45">
                <a:solidFill>
                  <a:srgbClr val="FFE4E4"/>
                </a:solidFill>
                <a:latin typeface="Calibri"/>
                <a:cs typeface="Calibri"/>
              </a:rPr>
              <a:t>modern</a:t>
            </a:r>
            <a:r>
              <a:rPr dirty="0" sz="2100" spc="9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20">
                <a:solidFill>
                  <a:srgbClr val="FFE4E4"/>
                </a:solidFill>
                <a:latin typeface="Calibri"/>
                <a:cs typeface="Calibri"/>
              </a:rPr>
              <a:t>aesthetics.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24773" y="4450258"/>
            <a:ext cx="677018" cy="677018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7527528" y="4411060"/>
            <a:ext cx="4159885" cy="1536700"/>
          </a:xfrm>
          <a:prstGeom prst="rect">
            <a:avLst/>
          </a:prstGeom>
        </p:spPr>
        <p:txBody>
          <a:bodyPr wrap="square" lIns="0" tIns="209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dirty="0" sz="2750" spc="585">
                <a:solidFill>
                  <a:srgbClr val="FFE4E4"/>
                </a:solidFill>
                <a:latin typeface="Arial"/>
                <a:cs typeface="Arial"/>
              </a:rPr>
              <a:t>JavaScript</a:t>
            </a:r>
            <a:endParaRPr sz="2750">
              <a:latin typeface="Arial"/>
              <a:cs typeface="Arial"/>
            </a:endParaRPr>
          </a:p>
          <a:p>
            <a:pPr marL="12700" marR="5080">
              <a:lnSpc>
                <a:spcPct val="131000"/>
              </a:lnSpc>
              <a:spcBef>
                <a:spcPts val="440"/>
              </a:spcBef>
            </a:pPr>
            <a:r>
              <a:rPr dirty="0" sz="2100" spc="150">
                <a:solidFill>
                  <a:srgbClr val="FFE4E4"/>
                </a:solidFill>
                <a:latin typeface="Calibri"/>
                <a:cs typeface="Calibri"/>
              </a:rPr>
              <a:t>To</a:t>
            </a:r>
            <a:r>
              <a:rPr dirty="0" sz="2100" spc="9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95">
                <a:solidFill>
                  <a:srgbClr val="FFE4E4"/>
                </a:solidFill>
                <a:latin typeface="Calibri"/>
                <a:cs typeface="Calibri"/>
              </a:rPr>
              <a:t>add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14">
                <a:solidFill>
                  <a:srgbClr val="FFE4E4"/>
                </a:solidFill>
                <a:latin typeface="Calibri"/>
                <a:cs typeface="Calibri"/>
              </a:rPr>
              <a:t>interactivity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55">
                <a:solidFill>
                  <a:srgbClr val="FFE4E4"/>
                </a:solidFill>
                <a:latin typeface="Calibri"/>
                <a:cs typeface="Calibri"/>
              </a:rPr>
              <a:t>and</a:t>
            </a:r>
            <a:r>
              <a:rPr dirty="0" sz="2100" spc="9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65">
                <a:solidFill>
                  <a:srgbClr val="FFE4E4"/>
                </a:solidFill>
                <a:latin typeface="Calibri"/>
                <a:cs typeface="Calibri"/>
              </a:rPr>
              <a:t>dynamic </a:t>
            </a:r>
            <a:r>
              <a:rPr dirty="0" sz="2100" spc="125">
                <a:solidFill>
                  <a:srgbClr val="FFE4E4"/>
                </a:solidFill>
                <a:latin typeface="Calibri"/>
                <a:cs typeface="Calibri"/>
              </a:rPr>
              <a:t>user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14">
                <a:solidFill>
                  <a:srgbClr val="FFE4E4"/>
                </a:solidFill>
                <a:latin typeface="Calibri"/>
                <a:cs typeface="Calibri"/>
              </a:rPr>
              <a:t>experiences.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01661" y="4450258"/>
            <a:ext cx="677018" cy="677018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3104417" y="4411060"/>
            <a:ext cx="4014470" cy="1536700"/>
          </a:xfrm>
          <a:prstGeom prst="rect">
            <a:avLst/>
          </a:prstGeom>
        </p:spPr>
        <p:txBody>
          <a:bodyPr wrap="square" lIns="0" tIns="209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dirty="0" sz="2750" spc="515">
                <a:solidFill>
                  <a:srgbClr val="FFE4E4"/>
                </a:solidFill>
                <a:latin typeface="Arial"/>
                <a:cs typeface="Arial"/>
              </a:rPr>
              <a:t>React</a:t>
            </a:r>
            <a:r>
              <a:rPr dirty="0" sz="2750" spc="-204">
                <a:solidFill>
                  <a:srgbClr val="FFE4E4"/>
                </a:solidFill>
                <a:latin typeface="Arial"/>
                <a:cs typeface="Arial"/>
              </a:rPr>
              <a:t> </a:t>
            </a:r>
            <a:r>
              <a:rPr dirty="0" sz="2750" spc="475">
                <a:solidFill>
                  <a:srgbClr val="FFE4E4"/>
                </a:solidFill>
                <a:latin typeface="Arial"/>
                <a:cs typeface="Arial"/>
              </a:rPr>
              <a:t>(Framework)</a:t>
            </a:r>
            <a:endParaRPr sz="2750">
              <a:latin typeface="Arial"/>
              <a:cs typeface="Arial"/>
            </a:endParaRPr>
          </a:p>
          <a:p>
            <a:pPr marL="12700" marR="676275">
              <a:lnSpc>
                <a:spcPct val="131000"/>
              </a:lnSpc>
              <a:spcBef>
                <a:spcPts val="440"/>
              </a:spcBef>
            </a:pP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For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building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40">
                <a:solidFill>
                  <a:srgbClr val="FFE4E4"/>
                </a:solidFill>
                <a:latin typeface="Calibri"/>
                <a:cs typeface="Calibri"/>
              </a:rPr>
              <a:t>a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14">
                <a:solidFill>
                  <a:srgbClr val="FFE4E4"/>
                </a:solidFill>
                <a:latin typeface="Calibri"/>
                <a:cs typeface="Calibri"/>
              </a:rPr>
              <a:t>modular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30">
                <a:solidFill>
                  <a:srgbClr val="FFE4E4"/>
                </a:solidFill>
                <a:latin typeface="Calibri"/>
                <a:cs typeface="Calibri"/>
              </a:rPr>
              <a:t>and </a:t>
            </a:r>
            <a:r>
              <a:rPr dirty="0" sz="2100" spc="110">
                <a:solidFill>
                  <a:srgbClr val="FFE4E4"/>
                </a:solidFill>
                <a:latin typeface="Calibri"/>
                <a:cs typeface="Calibri"/>
              </a:rPr>
              <a:t>efficient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25">
                <a:solidFill>
                  <a:srgbClr val="FFE4E4"/>
                </a:solidFill>
                <a:latin typeface="Calibri"/>
                <a:cs typeface="Calibri"/>
              </a:rPr>
              <a:t>user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85">
                <a:solidFill>
                  <a:srgbClr val="FFE4E4"/>
                </a:solidFill>
                <a:latin typeface="Calibri"/>
                <a:cs typeface="Calibri"/>
              </a:rPr>
              <a:t>interface.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7886" y="6627018"/>
            <a:ext cx="677018" cy="677018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950641" y="6587822"/>
            <a:ext cx="4153535" cy="1536700"/>
          </a:xfrm>
          <a:prstGeom prst="rect">
            <a:avLst/>
          </a:prstGeom>
        </p:spPr>
        <p:txBody>
          <a:bodyPr wrap="square" lIns="0" tIns="209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dirty="0" sz="2750" spc="540">
                <a:solidFill>
                  <a:srgbClr val="FFE4E4"/>
                </a:solidFill>
                <a:latin typeface="Arial"/>
                <a:cs typeface="Arial"/>
              </a:rPr>
              <a:t>Figma</a:t>
            </a:r>
            <a:endParaRPr sz="2750">
              <a:latin typeface="Arial"/>
              <a:cs typeface="Arial"/>
            </a:endParaRPr>
          </a:p>
          <a:p>
            <a:pPr marL="12700" marR="5080">
              <a:lnSpc>
                <a:spcPct val="131000"/>
              </a:lnSpc>
              <a:spcBef>
                <a:spcPts val="440"/>
              </a:spcBef>
            </a:pP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For</a:t>
            </a:r>
            <a:r>
              <a:rPr dirty="0" sz="2100" spc="114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70">
                <a:solidFill>
                  <a:srgbClr val="FFE4E4"/>
                </a:solidFill>
                <a:latin typeface="Calibri"/>
                <a:cs typeface="Calibri"/>
              </a:rPr>
              <a:t>wireframing,</a:t>
            </a:r>
            <a:r>
              <a:rPr dirty="0" sz="2100" spc="114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10">
                <a:solidFill>
                  <a:srgbClr val="FFE4E4"/>
                </a:solidFill>
                <a:latin typeface="Calibri"/>
                <a:cs typeface="Calibri"/>
              </a:rPr>
              <a:t>prototyping,</a:t>
            </a:r>
            <a:r>
              <a:rPr dirty="0" sz="2100" spc="114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30">
                <a:solidFill>
                  <a:srgbClr val="FFE4E4"/>
                </a:solidFill>
                <a:latin typeface="Calibri"/>
                <a:cs typeface="Calibri"/>
              </a:rPr>
              <a:t>and </a:t>
            </a:r>
            <a:r>
              <a:rPr dirty="0" sz="2100">
                <a:solidFill>
                  <a:srgbClr val="FFE4E4"/>
                </a:solidFill>
                <a:latin typeface="Calibri"/>
                <a:cs typeface="Calibri"/>
              </a:rPr>
              <a:t>UI/UX</a:t>
            </a:r>
            <a:r>
              <a:rPr dirty="0" sz="2100" spc="31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design.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24773" y="6627018"/>
            <a:ext cx="677018" cy="677018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7527528" y="6587822"/>
            <a:ext cx="3425190" cy="1536700"/>
          </a:xfrm>
          <a:prstGeom prst="rect">
            <a:avLst/>
          </a:prstGeom>
        </p:spPr>
        <p:txBody>
          <a:bodyPr wrap="square" lIns="0" tIns="209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dirty="0" sz="2750" spc="455">
                <a:solidFill>
                  <a:srgbClr val="FFE4E4"/>
                </a:solidFill>
                <a:latin typeface="Arial"/>
                <a:cs typeface="Arial"/>
              </a:rPr>
              <a:t>Git</a:t>
            </a:r>
            <a:r>
              <a:rPr dirty="0" sz="2750" spc="-215">
                <a:solidFill>
                  <a:srgbClr val="FFE4E4"/>
                </a:solidFill>
                <a:latin typeface="Arial"/>
                <a:cs typeface="Arial"/>
              </a:rPr>
              <a:t> </a:t>
            </a:r>
            <a:r>
              <a:rPr dirty="0" sz="2750" spc="275">
                <a:solidFill>
                  <a:srgbClr val="FFE4E4"/>
                </a:solidFill>
                <a:latin typeface="Arial"/>
                <a:cs typeface="Arial"/>
              </a:rPr>
              <a:t>&amp;</a:t>
            </a:r>
            <a:r>
              <a:rPr dirty="0" sz="2750" spc="-215">
                <a:solidFill>
                  <a:srgbClr val="FFE4E4"/>
                </a:solidFill>
                <a:latin typeface="Arial"/>
                <a:cs typeface="Arial"/>
              </a:rPr>
              <a:t> </a:t>
            </a:r>
            <a:r>
              <a:rPr dirty="0" sz="2750" spc="450">
                <a:solidFill>
                  <a:srgbClr val="FFE4E4"/>
                </a:solidFill>
                <a:latin typeface="Arial"/>
                <a:cs typeface="Arial"/>
              </a:rPr>
              <a:t>GitHub</a:t>
            </a:r>
            <a:endParaRPr sz="2750">
              <a:latin typeface="Arial"/>
              <a:cs typeface="Arial"/>
            </a:endParaRPr>
          </a:p>
          <a:p>
            <a:pPr marL="12700" marR="5080">
              <a:lnSpc>
                <a:spcPct val="131000"/>
              </a:lnSpc>
              <a:spcBef>
                <a:spcPts val="440"/>
              </a:spcBef>
            </a:pP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For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14">
                <a:solidFill>
                  <a:srgbClr val="FFE4E4"/>
                </a:solidFill>
                <a:latin typeface="Calibri"/>
                <a:cs typeface="Calibri"/>
              </a:rPr>
              <a:t>version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14">
                <a:solidFill>
                  <a:srgbClr val="FFE4E4"/>
                </a:solidFill>
                <a:latin typeface="Calibri"/>
                <a:cs typeface="Calibri"/>
              </a:rPr>
              <a:t>control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30">
                <a:solidFill>
                  <a:srgbClr val="FFE4E4"/>
                </a:solidFill>
                <a:latin typeface="Calibri"/>
                <a:cs typeface="Calibri"/>
              </a:rPr>
              <a:t>and </a:t>
            </a:r>
            <a:r>
              <a:rPr dirty="0" sz="2100" spc="114">
                <a:solidFill>
                  <a:srgbClr val="FFE4E4"/>
                </a:solidFill>
                <a:latin typeface="Calibri"/>
                <a:cs typeface="Calibri"/>
              </a:rPr>
              <a:t>collaborative</a:t>
            </a: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10">
                <a:solidFill>
                  <a:srgbClr val="FFE4E4"/>
                </a:solidFill>
                <a:latin typeface="Calibri"/>
                <a:cs typeface="Calibri"/>
              </a:rPr>
              <a:t>development.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586" y="558750"/>
            <a:ext cx="1134427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625" b="0">
                <a:solidFill>
                  <a:srgbClr val="FAEBEB"/>
                </a:solidFill>
                <a:latin typeface="Arial"/>
                <a:cs typeface="Arial"/>
              </a:rPr>
              <a:t>Portfolio</a:t>
            </a:r>
            <a:r>
              <a:rPr dirty="0" sz="3350" spc="-250" b="0">
                <a:solidFill>
                  <a:srgbClr val="FAEBEB"/>
                </a:solidFill>
                <a:latin typeface="Arial"/>
                <a:cs typeface="Arial"/>
              </a:rPr>
              <a:t> </a:t>
            </a:r>
            <a:r>
              <a:rPr dirty="0" sz="3350" spc="560" b="0">
                <a:solidFill>
                  <a:srgbClr val="FAEBEB"/>
                </a:solidFill>
                <a:latin typeface="Arial"/>
                <a:cs typeface="Arial"/>
              </a:rPr>
              <a:t>Design</a:t>
            </a:r>
            <a:r>
              <a:rPr dirty="0" sz="3350" spc="-245" b="0">
                <a:solidFill>
                  <a:srgbClr val="FAEBEB"/>
                </a:solidFill>
                <a:latin typeface="Arial"/>
                <a:cs typeface="Arial"/>
              </a:rPr>
              <a:t> </a:t>
            </a:r>
            <a:r>
              <a:rPr dirty="0" sz="3350" spc="355" b="0">
                <a:solidFill>
                  <a:srgbClr val="FAEBEB"/>
                </a:solidFill>
                <a:latin typeface="Arial"/>
                <a:cs typeface="Arial"/>
              </a:rPr>
              <a:t>&amp;</a:t>
            </a:r>
            <a:r>
              <a:rPr dirty="0" sz="3350" spc="-245" b="0">
                <a:solidFill>
                  <a:srgbClr val="FAEBEB"/>
                </a:solidFill>
                <a:latin typeface="Arial"/>
                <a:cs typeface="Arial"/>
              </a:rPr>
              <a:t> </a:t>
            </a:r>
            <a:r>
              <a:rPr dirty="0" sz="3350" spc="570" b="0">
                <a:solidFill>
                  <a:srgbClr val="FAEBEB"/>
                </a:solidFill>
                <a:latin typeface="Arial"/>
                <a:cs typeface="Arial"/>
              </a:rPr>
              <a:t>Layout:</a:t>
            </a:r>
            <a:r>
              <a:rPr dirty="0" sz="3350" spc="-250" b="0">
                <a:solidFill>
                  <a:srgbClr val="FAEBEB"/>
                </a:solidFill>
                <a:latin typeface="Arial"/>
                <a:cs typeface="Arial"/>
              </a:rPr>
              <a:t> </a:t>
            </a:r>
            <a:r>
              <a:rPr dirty="0" sz="3350" spc="665" b="0">
                <a:solidFill>
                  <a:srgbClr val="FAEBEB"/>
                </a:solidFill>
                <a:latin typeface="Arial"/>
                <a:cs typeface="Arial"/>
              </a:rPr>
              <a:t>Aesthetic</a:t>
            </a:r>
            <a:r>
              <a:rPr dirty="0" sz="3350" spc="-245" b="0">
                <a:solidFill>
                  <a:srgbClr val="FAEBEB"/>
                </a:solidFill>
                <a:latin typeface="Arial"/>
                <a:cs typeface="Arial"/>
              </a:rPr>
              <a:t> </a:t>
            </a:r>
            <a:r>
              <a:rPr dirty="0" sz="3350" spc="595" b="0">
                <a:solidFill>
                  <a:srgbClr val="FAEBEB"/>
                </a:solidFill>
                <a:latin typeface="Arial"/>
                <a:cs typeface="Arial"/>
              </a:rPr>
              <a:t>Choices</a:t>
            </a:r>
            <a:endParaRPr sz="335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286" y="2636489"/>
            <a:ext cx="8174069" cy="765050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51775" y="2670373"/>
            <a:ext cx="66674" cy="6667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51775" y="3071018"/>
            <a:ext cx="66674" cy="6667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51775" y="3471663"/>
            <a:ext cx="66674" cy="6667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51775" y="3872309"/>
            <a:ext cx="66674" cy="6667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51775" y="4601716"/>
            <a:ext cx="66674" cy="66674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706586" y="1395257"/>
            <a:ext cx="16779875" cy="33547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7100"/>
              </a:lnSpc>
              <a:spcBef>
                <a:spcPts val="95"/>
              </a:spcBef>
            </a:pPr>
            <a:r>
              <a:rPr dirty="0" sz="1550" spc="95">
                <a:solidFill>
                  <a:srgbClr val="FFE4E4"/>
                </a:solidFill>
                <a:latin typeface="Calibri"/>
                <a:cs typeface="Calibri"/>
              </a:rPr>
              <a:t>The</a:t>
            </a:r>
            <a:r>
              <a:rPr dirty="0" sz="1550" spc="7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105">
                <a:solidFill>
                  <a:srgbClr val="FFE4E4"/>
                </a:solidFill>
                <a:latin typeface="Calibri"/>
                <a:cs typeface="Calibri"/>
              </a:rPr>
              <a:t>design</a:t>
            </a:r>
            <a:r>
              <a:rPr dirty="0" sz="1550" spc="7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100">
                <a:solidFill>
                  <a:srgbClr val="FFE4E4"/>
                </a:solidFill>
                <a:latin typeface="Calibri"/>
                <a:cs typeface="Calibri"/>
              </a:rPr>
              <a:t>philosophy</a:t>
            </a:r>
            <a:r>
              <a:rPr dirty="0" sz="1550" spc="7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125">
                <a:solidFill>
                  <a:srgbClr val="FFE4E4"/>
                </a:solidFill>
                <a:latin typeface="Calibri"/>
                <a:cs typeface="Calibri"/>
              </a:rPr>
              <a:t>focused</a:t>
            </a:r>
            <a:r>
              <a:rPr dirty="0" sz="1550" spc="8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85">
                <a:solidFill>
                  <a:srgbClr val="FFE4E4"/>
                </a:solidFill>
                <a:latin typeface="Calibri"/>
                <a:cs typeface="Calibri"/>
              </a:rPr>
              <a:t>on</a:t>
            </a:r>
            <a:r>
              <a:rPr dirty="0" sz="1550" spc="7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65">
                <a:solidFill>
                  <a:srgbClr val="FFE4E4"/>
                </a:solidFill>
                <a:latin typeface="Calibri"/>
                <a:cs typeface="Calibri"/>
              </a:rPr>
              <a:t>minimalism,</a:t>
            </a:r>
            <a:r>
              <a:rPr dirty="0" sz="1550" spc="7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65">
                <a:solidFill>
                  <a:srgbClr val="FFE4E4"/>
                </a:solidFill>
                <a:latin typeface="Calibri"/>
                <a:cs typeface="Calibri"/>
              </a:rPr>
              <a:t>functionality,</a:t>
            </a:r>
            <a:r>
              <a:rPr dirty="0" sz="1550" spc="8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105">
                <a:solidFill>
                  <a:srgbClr val="FFE4E4"/>
                </a:solidFill>
                <a:latin typeface="Calibri"/>
                <a:cs typeface="Calibri"/>
              </a:rPr>
              <a:t>and</a:t>
            </a:r>
            <a:r>
              <a:rPr dirty="0" sz="1550" spc="7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100">
                <a:solidFill>
                  <a:srgbClr val="FFE4E4"/>
                </a:solidFill>
                <a:latin typeface="Calibri"/>
                <a:cs typeface="Calibri"/>
              </a:rPr>
              <a:t>a</a:t>
            </a:r>
            <a:r>
              <a:rPr dirty="0" sz="1550" spc="7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95">
                <a:solidFill>
                  <a:srgbClr val="FFE4E4"/>
                </a:solidFill>
                <a:latin typeface="Calibri"/>
                <a:cs typeface="Calibri"/>
              </a:rPr>
              <a:t>strong</a:t>
            </a:r>
            <a:r>
              <a:rPr dirty="0" sz="1550" spc="75">
                <a:solidFill>
                  <a:srgbClr val="FFE4E4"/>
                </a:solidFill>
                <a:latin typeface="Calibri"/>
                <a:cs typeface="Calibri"/>
              </a:rPr>
              <a:t> visual</a:t>
            </a:r>
            <a:r>
              <a:rPr dirty="0" sz="1550" spc="8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70">
                <a:solidFill>
                  <a:srgbClr val="FFE4E4"/>
                </a:solidFill>
                <a:latin typeface="Calibri"/>
                <a:cs typeface="Calibri"/>
              </a:rPr>
              <a:t>hierarchy.</a:t>
            </a:r>
            <a:r>
              <a:rPr dirty="0" sz="1550" spc="7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95">
                <a:solidFill>
                  <a:srgbClr val="FFE4E4"/>
                </a:solidFill>
                <a:latin typeface="Calibri"/>
                <a:cs typeface="Calibri"/>
              </a:rPr>
              <a:t>The</a:t>
            </a:r>
            <a:r>
              <a:rPr dirty="0" sz="1550" spc="7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80">
                <a:solidFill>
                  <a:srgbClr val="FFE4E4"/>
                </a:solidFill>
                <a:latin typeface="Calibri"/>
                <a:cs typeface="Calibri"/>
              </a:rPr>
              <a:t>layout </a:t>
            </a:r>
            <a:r>
              <a:rPr dirty="0" sz="1550" spc="100">
                <a:solidFill>
                  <a:srgbClr val="FFE4E4"/>
                </a:solidFill>
                <a:latin typeface="Calibri"/>
                <a:cs typeface="Calibri"/>
              </a:rPr>
              <a:t>is</a:t>
            </a:r>
            <a:r>
              <a:rPr dirty="0" sz="1550" spc="7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100">
                <a:solidFill>
                  <a:srgbClr val="FFE4E4"/>
                </a:solidFill>
                <a:latin typeface="Calibri"/>
                <a:cs typeface="Calibri"/>
              </a:rPr>
              <a:t>clean</a:t>
            </a:r>
            <a:r>
              <a:rPr dirty="0" sz="1550" spc="7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105">
                <a:solidFill>
                  <a:srgbClr val="FFE4E4"/>
                </a:solidFill>
                <a:latin typeface="Calibri"/>
                <a:cs typeface="Calibri"/>
              </a:rPr>
              <a:t>and</a:t>
            </a:r>
            <a:r>
              <a:rPr dirty="0" sz="1550" spc="7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80">
                <a:solidFill>
                  <a:srgbClr val="FFE4E4"/>
                </a:solidFill>
                <a:latin typeface="Calibri"/>
                <a:cs typeface="Calibri"/>
              </a:rPr>
              <a:t>responsive, ensuring</a:t>
            </a:r>
            <a:r>
              <a:rPr dirty="0" sz="1550" spc="7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100">
                <a:solidFill>
                  <a:srgbClr val="FFE4E4"/>
                </a:solidFill>
                <a:latin typeface="Calibri"/>
                <a:cs typeface="Calibri"/>
              </a:rPr>
              <a:t>a</a:t>
            </a:r>
            <a:r>
              <a:rPr dirty="0" sz="1550" spc="7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105">
                <a:solidFill>
                  <a:srgbClr val="FFE4E4"/>
                </a:solidFill>
                <a:latin typeface="Calibri"/>
                <a:cs typeface="Calibri"/>
              </a:rPr>
              <a:t>consistent</a:t>
            </a:r>
            <a:r>
              <a:rPr dirty="0" sz="1550" spc="8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100">
                <a:solidFill>
                  <a:srgbClr val="FFE4E4"/>
                </a:solidFill>
                <a:latin typeface="Calibri"/>
                <a:cs typeface="Calibri"/>
              </a:rPr>
              <a:t>experience</a:t>
            </a:r>
            <a:r>
              <a:rPr dirty="0" sz="1550" spc="7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130">
                <a:solidFill>
                  <a:srgbClr val="FFE4E4"/>
                </a:solidFill>
                <a:latin typeface="Calibri"/>
                <a:cs typeface="Calibri"/>
              </a:rPr>
              <a:t>across</a:t>
            </a:r>
            <a:r>
              <a:rPr dirty="0" sz="1550" spc="7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FFE4E4"/>
                </a:solidFill>
                <a:latin typeface="Calibri"/>
                <a:cs typeface="Calibri"/>
              </a:rPr>
              <a:t>all</a:t>
            </a:r>
            <a:r>
              <a:rPr dirty="0" sz="1550" spc="8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95">
                <a:solidFill>
                  <a:srgbClr val="FFE4E4"/>
                </a:solidFill>
                <a:latin typeface="Calibri"/>
                <a:cs typeface="Calibri"/>
              </a:rPr>
              <a:t>devices,</a:t>
            </a:r>
            <a:r>
              <a:rPr dirty="0" sz="1550" spc="7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55">
                <a:solidFill>
                  <a:srgbClr val="FFE4E4"/>
                </a:solidFill>
                <a:latin typeface="Calibri"/>
                <a:cs typeface="Calibri"/>
              </a:rPr>
              <a:t>from </a:t>
            </a:r>
            <a:r>
              <a:rPr dirty="0" sz="1550" spc="120">
                <a:solidFill>
                  <a:srgbClr val="FFE4E4"/>
                </a:solidFill>
                <a:latin typeface="Calibri"/>
                <a:cs typeface="Calibri"/>
              </a:rPr>
              <a:t>desktop</a:t>
            </a:r>
            <a:r>
              <a:rPr dirty="0" sz="1550" spc="7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85">
                <a:solidFill>
                  <a:srgbClr val="FFE4E4"/>
                </a:solidFill>
                <a:latin typeface="Calibri"/>
                <a:cs typeface="Calibri"/>
              </a:rPr>
              <a:t>to</a:t>
            </a:r>
            <a:r>
              <a:rPr dirty="0" sz="1550" spc="7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50">
                <a:solidFill>
                  <a:srgbClr val="FFE4E4"/>
                </a:solidFill>
                <a:latin typeface="Calibri"/>
                <a:cs typeface="Calibri"/>
              </a:rPr>
              <a:t>mobile.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55"/>
              </a:spcBef>
            </a:pPr>
            <a:endParaRPr sz="1550">
              <a:latin typeface="Calibri"/>
              <a:cs typeface="Calibri"/>
            </a:endParaRPr>
          </a:p>
          <a:p>
            <a:pPr marL="8932545" marR="1946275">
              <a:lnSpc>
                <a:spcPct val="169600"/>
              </a:lnSpc>
            </a:pPr>
            <a:r>
              <a:rPr dirty="0" sz="1550" spc="145" b="1">
                <a:solidFill>
                  <a:srgbClr val="FFE4E4"/>
                </a:solidFill>
                <a:latin typeface="Calibri"/>
                <a:cs typeface="Calibri"/>
              </a:rPr>
              <a:t>Clean</a:t>
            </a:r>
            <a:r>
              <a:rPr dirty="0" sz="1550" spc="35" b="1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120" b="1">
                <a:solidFill>
                  <a:srgbClr val="FFE4E4"/>
                </a:solidFill>
                <a:latin typeface="Calibri"/>
                <a:cs typeface="Calibri"/>
              </a:rPr>
              <a:t>Typography:</a:t>
            </a:r>
            <a:r>
              <a:rPr dirty="0" sz="1550" spc="80" b="1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114">
                <a:solidFill>
                  <a:srgbClr val="FFE4E4"/>
                </a:solidFill>
                <a:latin typeface="Calibri"/>
                <a:cs typeface="Calibri"/>
              </a:rPr>
              <a:t>Emphasis</a:t>
            </a:r>
            <a:r>
              <a:rPr dirty="0" sz="1550" spc="8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85">
                <a:solidFill>
                  <a:srgbClr val="FFE4E4"/>
                </a:solidFill>
                <a:latin typeface="Calibri"/>
                <a:cs typeface="Calibri"/>
              </a:rPr>
              <a:t>on</a:t>
            </a:r>
            <a:r>
              <a:rPr dirty="0" sz="1550" spc="80">
                <a:solidFill>
                  <a:srgbClr val="FFE4E4"/>
                </a:solidFill>
                <a:latin typeface="Calibri"/>
                <a:cs typeface="Calibri"/>
              </a:rPr>
              <a:t> readability </a:t>
            </a:r>
            <a:r>
              <a:rPr dirty="0" sz="1550" spc="105">
                <a:solidFill>
                  <a:srgbClr val="FFE4E4"/>
                </a:solidFill>
                <a:latin typeface="Calibri"/>
                <a:cs typeface="Calibri"/>
              </a:rPr>
              <a:t>and</a:t>
            </a:r>
            <a:r>
              <a:rPr dirty="0" sz="1550" spc="8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100">
                <a:solidFill>
                  <a:srgbClr val="FFE4E4"/>
                </a:solidFill>
                <a:latin typeface="Calibri"/>
                <a:cs typeface="Calibri"/>
              </a:rPr>
              <a:t>modern</a:t>
            </a:r>
            <a:r>
              <a:rPr dirty="0" sz="1550" spc="8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50">
                <a:solidFill>
                  <a:srgbClr val="FFE4E4"/>
                </a:solidFill>
                <a:latin typeface="Calibri"/>
                <a:cs typeface="Calibri"/>
              </a:rPr>
              <a:t>fonts. </a:t>
            </a:r>
            <a:r>
              <a:rPr dirty="0" sz="1550" spc="85" b="1">
                <a:solidFill>
                  <a:srgbClr val="FFE4E4"/>
                </a:solidFill>
                <a:latin typeface="Calibri"/>
                <a:cs typeface="Calibri"/>
              </a:rPr>
              <a:t>Intuitive</a:t>
            </a:r>
            <a:r>
              <a:rPr dirty="0" sz="1550" spc="40" b="1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85" b="1">
                <a:solidFill>
                  <a:srgbClr val="FFE4E4"/>
                </a:solidFill>
                <a:latin typeface="Calibri"/>
                <a:cs typeface="Calibri"/>
              </a:rPr>
              <a:t>Navigation: </a:t>
            </a:r>
            <a:r>
              <a:rPr dirty="0" sz="1550" spc="85">
                <a:solidFill>
                  <a:srgbClr val="FFE4E4"/>
                </a:solidFill>
                <a:latin typeface="Calibri"/>
                <a:cs typeface="Calibri"/>
              </a:rPr>
              <a:t>Streamlined </a:t>
            </a:r>
            <a:r>
              <a:rPr dirty="0" sz="1550" spc="110">
                <a:solidFill>
                  <a:srgbClr val="FFE4E4"/>
                </a:solidFill>
                <a:latin typeface="Calibri"/>
                <a:cs typeface="Calibri"/>
              </a:rPr>
              <a:t>menus</a:t>
            </a:r>
            <a:r>
              <a:rPr dirty="0" sz="1550" spc="9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55">
                <a:solidFill>
                  <a:srgbClr val="FFE4E4"/>
                </a:solidFill>
                <a:latin typeface="Calibri"/>
                <a:cs typeface="Calibri"/>
              </a:rPr>
              <a:t>for</a:t>
            </a:r>
            <a:r>
              <a:rPr dirty="0" sz="1550" spc="8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80">
                <a:solidFill>
                  <a:srgbClr val="FFE4E4"/>
                </a:solidFill>
                <a:latin typeface="Calibri"/>
                <a:cs typeface="Calibri"/>
              </a:rPr>
              <a:t>effortless</a:t>
            </a:r>
            <a:r>
              <a:rPr dirty="0" sz="1550" spc="8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60">
                <a:solidFill>
                  <a:srgbClr val="FFE4E4"/>
                </a:solidFill>
                <a:latin typeface="Calibri"/>
                <a:cs typeface="Calibri"/>
              </a:rPr>
              <a:t>browsing. </a:t>
            </a:r>
            <a:r>
              <a:rPr dirty="0" sz="1550" spc="110" b="1">
                <a:solidFill>
                  <a:srgbClr val="FFE4E4"/>
                </a:solidFill>
                <a:latin typeface="Calibri"/>
                <a:cs typeface="Calibri"/>
              </a:rPr>
              <a:t>Visual</a:t>
            </a:r>
            <a:r>
              <a:rPr dirty="0" sz="1550" spc="25" b="1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105" b="1">
                <a:solidFill>
                  <a:srgbClr val="FFE4E4"/>
                </a:solidFill>
                <a:latin typeface="Calibri"/>
                <a:cs typeface="Calibri"/>
              </a:rPr>
              <a:t>Hierarchy:</a:t>
            </a:r>
            <a:r>
              <a:rPr dirty="0" sz="1550" spc="70" b="1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95">
                <a:solidFill>
                  <a:srgbClr val="FFE4E4"/>
                </a:solidFill>
                <a:latin typeface="Calibri"/>
                <a:cs typeface="Calibri"/>
              </a:rPr>
              <a:t>Guiding</a:t>
            </a:r>
            <a:r>
              <a:rPr dirty="0" sz="1550" spc="7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80">
                <a:solidFill>
                  <a:srgbClr val="FFE4E4"/>
                </a:solidFill>
                <a:latin typeface="Calibri"/>
                <a:cs typeface="Calibri"/>
              </a:rPr>
              <a:t>the</a:t>
            </a:r>
            <a:r>
              <a:rPr dirty="0" sz="1550" spc="7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75">
                <a:solidFill>
                  <a:srgbClr val="FFE4E4"/>
                </a:solidFill>
                <a:latin typeface="Calibri"/>
                <a:cs typeface="Calibri"/>
              </a:rPr>
              <a:t>user's</a:t>
            </a:r>
            <a:r>
              <a:rPr dirty="0" sz="1550" spc="7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125">
                <a:solidFill>
                  <a:srgbClr val="FFE4E4"/>
                </a:solidFill>
                <a:latin typeface="Calibri"/>
                <a:cs typeface="Calibri"/>
              </a:rPr>
              <a:t>eye</a:t>
            </a:r>
            <a:r>
              <a:rPr dirty="0" sz="1550" spc="7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85">
                <a:solidFill>
                  <a:srgbClr val="FFE4E4"/>
                </a:solidFill>
                <a:latin typeface="Calibri"/>
                <a:cs typeface="Calibri"/>
              </a:rPr>
              <a:t>to</a:t>
            </a:r>
            <a:r>
              <a:rPr dirty="0" sz="1550" spc="7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114">
                <a:solidFill>
                  <a:srgbClr val="FFE4E4"/>
                </a:solidFill>
                <a:latin typeface="Calibri"/>
                <a:cs typeface="Calibri"/>
              </a:rPr>
              <a:t>key</a:t>
            </a:r>
            <a:r>
              <a:rPr dirty="0" sz="1550" spc="7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45">
                <a:solidFill>
                  <a:srgbClr val="FFE4E4"/>
                </a:solidFill>
                <a:latin typeface="Calibri"/>
                <a:cs typeface="Calibri"/>
              </a:rPr>
              <a:t>information.</a:t>
            </a:r>
            <a:endParaRPr sz="1550">
              <a:latin typeface="Calibri"/>
              <a:cs typeface="Calibri"/>
            </a:endParaRPr>
          </a:p>
          <a:p>
            <a:pPr marL="8932545" marR="10795">
              <a:lnSpc>
                <a:spcPct val="137100"/>
              </a:lnSpc>
              <a:spcBef>
                <a:spcPts val="605"/>
              </a:spcBef>
            </a:pPr>
            <a:r>
              <a:rPr dirty="0" sz="1550" spc="114" b="1">
                <a:solidFill>
                  <a:srgbClr val="FFE4E4"/>
                </a:solidFill>
                <a:latin typeface="Calibri"/>
                <a:cs typeface="Calibri"/>
              </a:rPr>
              <a:t>Harmonious</a:t>
            </a:r>
            <a:r>
              <a:rPr dirty="0" sz="1550" spc="35" b="1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120" b="1">
                <a:solidFill>
                  <a:srgbClr val="FFE4E4"/>
                </a:solidFill>
                <a:latin typeface="Calibri"/>
                <a:cs typeface="Calibri"/>
              </a:rPr>
              <a:t>Color</a:t>
            </a:r>
            <a:r>
              <a:rPr dirty="0" sz="1550" spc="35" b="1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90" b="1">
                <a:solidFill>
                  <a:srgbClr val="FFE4E4"/>
                </a:solidFill>
                <a:latin typeface="Calibri"/>
                <a:cs typeface="Calibri"/>
              </a:rPr>
              <a:t>Palette:</a:t>
            </a:r>
            <a:r>
              <a:rPr dirty="0" sz="1550" spc="75" b="1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80">
                <a:solidFill>
                  <a:srgbClr val="FFE4E4"/>
                </a:solidFill>
                <a:latin typeface="Calibri"/>
                <a:cs typeface="Calibri"/>
              </a:rPr>
              <a:t>Using </a:t>
            </a:r>
            <a:r>
              <a:rPr dirty="0" sz="1550" spc="55">
                <a:solidFill>
                  <a:srgbClr val="C81212"/>
                </a:solidFill>
                <a:latin typeface="Calibri"/>
                <a:cs typeface="Calibri"/>
              </a:rPr>
              <a:t>#C91313</a:t>
            </a:r>
            <a:r>
              <a:rPr dirty="0" sz="1550" spc="55">
                <a:solidFill>
                  <a:srgbClr val="FFE4E4"/>
                </a:solidFill>
                <a:latin typeface="Calibri"/>
                <a:cs typeface="Calibri"/>
              </a:rPr>
              <a:t>,</a:t>
            </a:r>
            <a:r>
              <a:rPr dirty="0" sz="1550" spc="7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150">
                <a:solidFill>
                  <a:srgbClr val="500C04"/>
                </a:solidFill>
                <a:latin typeface="Calibri"/>
                <a:cs typeface="Calibri"/>
              </a:rPr>
              <a:t>#510C04</a:t>
            </a:r>
            <a:r>
              <a:rPr dirty="0" sz="1550" spc="150">
                <a:solidFill>
                  <a:srgbClr val="FFE4E4"/>
                </a:solidFill>
                <a:latin typeface="Calibri"/>
                <a:cs typeface="Calibri"/>
              </a:rPr>
              <a:t>,</a:t>
            </a:r>
            <a:r>
              <a:rPr dirty="0" sz="1550" spc="8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105">
                <a:solidFill>
                  <a:srgbClr val="FFE4E4"/>
                </a:solidFill>
                <a:latin typeface="Calibri"/>
                <a:cs typeface="Calibri"/>
              </a:rPr>
              <a:t>and</a:t>
            </a:r>
            <a:r>
              <a:rPr dirty="0" sz="1550" spc="8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210">
                <a:solidFill>
                  <a:srgbClr val="730A09"/>
                </a:solidFill>
                <a:latin typeface="Calibri"/>
                <a:cs typeface="Calibri"/>
              </a:rPr>
              <a:t>#740B0A</a:t>
            </a:r>
            <a:r>
              <a:rPr dirty="0" sz="1550" spc="75">
                <a:solidFill>
                  <a:srgbClr val="730A09"/>
                </a:solidFill>
                <a:latin typeface="Calibri"/>
                <a:cs typeface="Calibri"/>
              </a:rPr>
              <a:t> </a:t>
            </a:r>
            <a:r>
              <a:rPr dirty="0" sz="1550" spc="135">
                <a:solidFill>
                  <a:srgbClr val="FFE4E4"/>
                </a:solidFill>
                <a:latin typeface="Calibri"/>
                <a:cs typeface="Calibri"/>
              </a:rPr>
              <a:t>as</a:t>
            </a:r>
            <a:r>
              <a:rPr dirty="0" sz="1550" spc="8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130">
                <a:solidFill>
                  <a:srgbClr val="FFE4E4"/>
                </a:solidFill>
                <a:latin typeface="Calibri"/>
                <a:cs typeface="Calibri"/>
              </a:rPr>
              <a:t>accent</a:t>
            </a:r>
            <a:r>
              <a:rPr dirty="0" sz="1550" spc="7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90">
                <a:solidFill>
                  <a:srgbClr val="FFE4E4"/>
                </a:solidFill>
                <a:latin typeface="Calibri"/>
                <a:cs typeface="Calibri"/>
              </a:rPr>
              <a:t>colors </a:t>
            </a:r>
            <a:r>
              <a:rPr dirty="0" sz="1550" spc="85">
                <a:solidFill>
                  <a:srgbClr val="FFE4E4"/>
                </a:solidFill>
                <a:latin typeface="Calibri"/>
                <a:cs typeface="Calibri"/>
              </a:rPr>
              <a:t>to</a:t>
            </a:r>
            <a:r>
              <a:rPr dirty="0" sz="1550" spc="80">
                <a:solidFill>
                  <a:srgbClr val="FFE4E4"/>
                </a:solidFill>
                <a:latin typeface="Calibri"/>
                <a:cs typeface="Calibri"/>
              </a:rPr>
              <a:t> define </a:t>
            </a:r>
            <a:r>
              <a:rPr dirty="0" sz="1550" spc="114">
                <a:solidFill>
                  <a:srgbClr val="FFE4E4"/>
                </a:solidFill>
                <a:latin typeface="Calibri"/>
                <a:cs typeface="Calibri"/>
              </a:rPr>
              <a:t>sections</a:t>
            </a:r>
            <a:r>
              <a:rPr dirty="0" sz="1550" spc="8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105">
                <a:solidFill>
                  <a:srgbClr val="FFE4E4"/>
                </a:solidFill>
                <a:latin typeface="Calibri"/>
                <a:cs typeface="Calibri"/>
              </a:rPr>
              <a:t>and</a:t>
            </a:r>
            <a:r>
              <a:rPr dirty="0" sz="1550" spc="8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105">
                <a:solidFill>
                  <a:srgbClr val="FFE4E4"/>
                </a:solidFill>
                <a:latin typeface="Calibri"/>
                <a:cs typeface="Calibri"/>
              </a:rPr>
              <a:t>emphasize</a:t>
            </a:r>
            <a:r>
              <a:rPr dirty="0" sz="1550" spc="8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90">
                <a:solidFill>
                  <a:srgbClr val="FFE4E4"/>
                </a:solidFill>
                <a:latin typeface="Calibri"/>
                <a:cs typeface="Calibri"/>
              </a:rPr>
              <a:t>crucial</a:t>
            </a:r>
            <a:r>
              <a:rPr dirty="0" sz="1550" spc="8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65">
                <a:solidFill>
                  <a:srgbClr val="FFE4E4"/>
                </a:solidFill>
                <a:latin typeface="Calibri"/>
                <a:cs typeface="Calibri"/>
              </a:rPr>
              <a:t>elements.</a:t>
            </a:r>
            <a:endParaRPr sz="1550">
              <a:latin typeface="Calibri"/>
              <a:cs typeface="Calibri"/>
            </a:endParaRPr>
          </a:p>
          <a:p>
            <a:pPr marL="8932545">
              <a:lnSpc>
                <a:spcPct val="100000"/>
              </a:lnSpc>
              <a:spcBef>
                <a:spcPts val="1335"/>
              </a:spcBef>
            </a:pPr>
            <a:r>
              <a:rPr dirty="0" sz="1550" spc="130" b="1">
                <a:solidFill>
                  <a:srgbClr val="FFE4E4"/>
                </a:solidFill>
                <a:latin typeface="Calibri"/>
                <a:cs typeface="Calibri"/>
              </a:rPr>
              <a:t>Responsive</a:t>
            </a:r>
            <a:r>
              <a:rPr dirty="0" sz="1550" spc="40" b="1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100" b="1">
                <a:solidFill>
                  <a:srgbClr val="FFE4E4"/>
                </a:solidFill>
                <a:latin typeface="Calibri"/>
                <a:cs typeface="Calibri"/>
              </a:rPr>
              <a:t>Design:</a:t>
            </a:r>
            <a:r>
              <a:rPr dirty="0" sz="1550" spc="90" b="1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105">
                <a:solidFill>
                  <a:srgbClr val="FFE4E4"/>
                </a:solidFill>
                <a:latin typeface="Calibri"/>
                <a:cs typeface="Calibri"/>
              </a:rPr>
              <a:t>Optimized</a:t>
            </a:r>
            <a:r>
              <a:rPr dirty="0" sz="1550" spc="9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55">
                <a:solidFill>
                  <a:srgbClr val="FFE4E4"/>
                </a:solidFill>
                <a:latin typeface="Calibri"/>
                <a:cs typeface="Calibri"/>
              </a:rPr>
              <a:t>for</a:t>
            </a:r>
            <a:r>
              <a:rPr dirty="0" sz="1550" spc="8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FFE4E4"/>
                </a:solidFill>
                <a:latin typeface="Calibri"/>
                <a:cs typeface="Calibri"/>
              </a:rPr>
              <a:t>all</a:t>
            </a:r>
            <a:r>
              <a:rPr dirty="0" sz="1550" spc="9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114">
                <a:solidFill>
                  <a:srgbClr val="FFE4E4"/>
                </a:solidFill>
                <a:latin typeface="Calibri"/>
                <a:cs typeface="Calibri"/>
              </a:rPr>
              <a:t>screen</a:t>
            </a:r>
            <a:r>
              <a:rPr dirty="0" sz="1550" spc="8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550" spc="65">
                <a:solidFill>
                  <a:srgbClr val="FFE4E4"/>
                </a:solidFill>
                <a:latin typeface="Calibri"/>
                <a:cs typeface="Calibri"/>
              </a:rPr>
              <a:t>sizes.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39285" rIns="0" bIns="0" rtlCol="0" vert="horz">
            <a:spAutoFit/>
          </a:bodyPr>
          <a:lstStyle/>
          <a:p>
            <a:pPr marL="502920" marR="5826760">
              <a:lnSpc>
                <a:spcPts val="5550"/>
              </a:lnSpc>
              <a:spcBef>
                <a:spcPts val="95"/>
              </a:spcBef>
            </a:pPr>
            <a:r>
              <a:rPr dirty="0" sz="4400" spc="915" b="0">
                <a:solidFill>
                  <a:srgbClr val="FAEBEB"/>
                </a:solidFill>
                <a:latin typeface="Arial"/>
                <a:cs typeface="Arial"/>
              </a:rPr>
              <a:t>Key</a:t>
            </a:r>
            <a:r>
              <a:rPr dirty="0" sz="4400" spc="-340" b="0">
                <a:solidFill>
                  <a:srgbClr val="FAEBEB"/>
                </a:solidFill>
                <a:latin typeface="Arial"/>
                <a:cs typeface="Arial"/>
              </a:rPr>
              <a:t> </a:t>
            </a:r>
            <a:r>
              <a:rPr dirty="0" sz="4400" spc="885" b="0">
                <a:solidFill>
                  <a:srgbClr val="FAEBEB"/>
                </a:solidFill>
                <a:latin typeface="Arial"/>
                <a:cs typeface="Arial"/>
              </a:rPr>
              <a:t>Features</a:t>
            </a:r>
            <a:r>
              <a:rPr dirty="0" sz="4400" spc="-335" b="0">
                <a:solidFill>
                  <a:srgbClr val="FAEBEB"/>
                </a:solidFill>
                <a:latin typeface="Arial"/>
                <a:cs typeface="Arial"/>
              </a:rPr>
              <a:t> </a:t>
            </a:r>
            <a:r>
              <a:rPr dirty="0" sz="4400" spc="470" b="0">
                <a:solidFill>
                  <a:srgbClr val="FAEBEB"/>
                </a:solidFill>
                <a:latin typeface="Arial"/>
                <a:cs typeface="Arial"/>
              </a:rPr>
              <a:t>&amp;</a:t>
            </a:r>
            <a:r>
              <a:rPr dirty="0" sz="4400" spc="-335" b="0">
                <a:solidFill>
                  <a:srgbClr val="FAEBEB"/>
                </a:solidFill>
                <a:latin typeface="Arial"/>
                <a:cs typeface="Arial"/>
              </a:rPr>
              <a:t> </a:t>
            </a:r>
            <a:r>
              <a:rPr dirty="0" sz="4400" spc="755" b="0">
                <a:solidFill>
                  <a:srgbClr val="FAEBEB"/>
                </a:solidFill>
                <a:latin typeface="Arial"/>
                <a:cs typeface="Arial"/>
              </a:rPr>
              <a:t>Functionality </a:t>
            </a:r>
            <a:r>
              <a:rPr dirty="0" sz="4400" spc="819" b="0">
                <a:solidFill>
                  <a:srgbClr val="FAEBEB"/>
                </a:solidFill>
                <a:latin typeface="Arial"/>
                <a:cs typeface="Arial"/>
              </a:rPr>
              <a:t>Showcase</a:t>
            </a:r>
            <a:endParaRPr sz="4400">
              <a:latin typeface="Arial"/>
              <a:cs typeface="Arial"/>
            </a:endParaRPr>
          </a:p>
          <a:p>
            <a:pPr marL="401955" marR="5080">
              <a:lnSpc>
                <a:spcPct val="131000"/>
              </a:lnSpc>
              <a:spcBef>
                <a:spcPts val="425"/>
              </a:spcBef>
            </a:pPr>
            <a:r>
              <a:rPr dirty="0" sz="2100" spc="140" b="0">
                <a:solidFill>
                  <a:srgbClr val="FFE4E4"/>
                </a:solidFill>
                <a:latin typeface="Calibri"/>
                <a:cs typeface="Calibri"/>
              </a:rPr>
              <a:t>The</a:t>
            </a:r>
            <a:r>
              <a:rPr dirty="0" sz="2100" spc="9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40" b="0">
                <a:solidFill>
                  <a:srgbClr val="FFE4E4"/>
                </a:solidFill>
                <a:latin typeface="Calibri"/>
                <a:cs typeface="Calibri"/>
              </a:rPr>
              <a:t>website</a:t>
            </a:r>
            <a:r>
              <a:rPr dirty="0" sz="2100" spc="100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20" b="0">
                <a:solidFill>
                  <a:srgbClr val="FFE4E4"/>
                </a:solidFill>
                <a:latin typeface="Calibri"/>
                <a:cs typeface="Calibri"/>
              </a:rPr>
              <a:t>integrates</a:t>
            </a:r>
            <a:r>
              <a:rPr dirty="0" sz="2100" spc="100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14" b="0">
                <a:solidFill>
                  <a:srgbClr val="FFE4E4"/>
                </a:solidFill>
                <a:latin typeface="Calibri"/>
                <a:cs typeface="Calibri"/>
              </a:rPr>
              <a:t>several</a:t>
            </a:r>
            <a:r>
              <a:rPr dirty="0" sz="2100" spc="100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60" b="0">
                <a:solidFill>
                  <a:srgbClr val="FFE4E4"/>
                </a:solidFill>
                <a:latin typeface="Calibri"/>
                <a:cs typeface="Calibri"/>
              </a:rPr>
              <a:t>key</a:t>
            </a:r>
            <a:r>
              <a:rPr dirty="0" sz="2100" spc="100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20" b="0">
                <a:solidFill>
                  <a:srgbClr val="FFE4E4"/>
                </a:solidFill>
                <a:latin typeface="Calibri"/>
                <a:cs typeface="Calibri"/>
              </a:rPr>
              <a:t>features</a:t>
            </a:r>
            <a:r>
              <a:rPr dirty="0" sz="2100" spc="9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60" b="0">
                <a:solidFill>
                  <a:srgbClr val="FFE4E4"/>
                </a:solidFill>
                <a:latin typeface="Calibri"/>
                <a:cs typeface="Calibri"/>
              </a:rPr>
              <a:t>designed</a:t>
            </a:r>
            <a:r>
              <a:rPr dirty="0" sz="2100" spc="100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25" b="0">
                <a:solidFill>
                  <a:srgbClr val="FFE4E4"/>
                </a:solidFill>
                <a:latin typeface="Calibri"/>
                <a:cs typeface="Calibri"/>
              </a:rPr>
              <a:t>to</a:t>
            </a:r>
            <a:r>
              <a:rPr dirty="0" sz="2100" spc="100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50" b="0">
                <a:solidFill>
                  <a:srgbClr val="FFE4E4"/>
                </a:solidFill>
                <a:latin typeface="Calibri"/>
                <a:cs typeface="Calibri"/>
              </a:rPr>
              <a:t>enhance</a:t>
            </a:r>
            <a:r>
              <a:rPr dirty="0" sz="2100" spc="100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25" b="0">
                <a:solidFill>
                  <a:srgbClr val="FFE4E4"/>
                </a:solidFill>
                <a:latin typeface="Calibri"/>
                <a:cs typeface="Calibri"/>
              </a:rPr>
              <a:t>user</a:t>
            </a:r>
            <a:r>
              <a:rPr dirty="0" sz="2100" spc="100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45" b="0">
                <a:solidFill>
                  <a:srgbClr val="FFE4E4"/>
                </a:solidFill>
                <a:latin typeface="Calibri"/>
                <a:cs typeface="Calibri"/>
              </a:rPr>
              <a:t>engagement</a:t>
            </a:r>
            <a:r>
              <a:rPr dirty="0" sz="2100" spc="100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55" b="0">
                <a:solidFill>
                  <a:srgbClr val="FFE4E4"/>
                </a:solidFill>
                <a:latin typeface="Calibri"/>
                <a:cs typeface="Calibri"/>
              </a:rPr>
              <a:t>and</a:t>
            </a:r>
            <a:r>
              <a:rPr dirty="0" sz="2100" spc="9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30" b="0">
                <a:solidFill>
                  <a:srgbClr val="FFE4E4"/>
                </a:solidFill>
                <a:latin typeface="Calibri"/>
                <a:cs typeface="Calibri"/>
              </a:rPr>
              <a:t>provide</a:t>
            </a:r>
            <a:r>
              <a:rPr dirty="0" sz="2100" spc="100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40" b="0">
                <a:solidFill>
                  <a:srgbClr val="FFE4E4"/>
                </a:solidFill>
                <a:latin typeface="Calibri"/>
                <a:cs typeface="Calibri"/>
              </a:rPr>
              <a:t>a</a:t>
            </a:r>
            <a:r>
              <a:rPr dirty="0" sz="2100" spc="100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50" b="0">
                <a:solidFill>
                  <a:srgbClr val="FFE4E4"/>
                </a:solidFill>
                <a:latin typeface="Calibri"/>
                <a:cs typeface="Calibri"/>
              </a:rPr>
              <a:t>comprehensive</a:t>
            </a:r>
            <a:r>
              <a:rPr dirty="0" sz="2100" spc="100" b="0">
                <a:solidFill>
                  <a:srgbClr val="FFE4E4"/>
                </a:solidFill>
                <a:latin typeface="Calibri"/>
                <a:cs typeface="Calibri"/>
              </a:rPr>
              <a:t> view of </a:t>
            </a:r>
            <a:r>
              <a:rPr dirty="0" sz="2100" spc="195" b="0">
                <a:solidFill>
                  <a:srgbClr val="FFE4E4"/>
                </a:solidFill>
                <a:latin typeface="Calibri"/>
                <a:cs typeface="Calibri"/>
              </a:rPr>
              <a:t>my </a:t>
            </a:r>
            <a:r>
              <a:rPr dirty="0" sz="2100" spc="100" b="0">
                <a:solidFill>
                  <a:srgbClr val="FFE4E4"/>
                </a:solidFill>
                <a:latin typeface="Calibri"/>
                <a:cs typeface="Calibri"/>
              </a:rPr>
              <a:t>capabilities.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928836" y="4109739"/>
            <a:ext cx="8096884" cy="2130425"/>
            <a:chOff x="928836" y="4109739"/>
            <a:chExt cx="8096884" cy="2130425"/>
          </a:xfrm>
        </p:grpSpPr>
        <p:sp>
          <p:nvSpPr>
            <p:cNvPr id="4" name="object 4" descr=""/>
            <p:cNvSpPr/>
            <p:nvPr/>
          </p:nvSpPr>
          <p:spPr>
            <a:xfrm>
              <a:off x="947886" y="4128789"/>
              <a:ext cx="8060690" cy="2092325"/>
            </a:xfrm>
            <a:custGeom>
              <a:avLst/>
              <a:gdLst/>
              <a:ahLst/>
              <a:cxnLst/>
              <a:rect l="l" t="t" r="r" b="b"/>
              <a:pathLst>
                <a:path w="8060690" h="2092325">
                  <a:moveTo>
                    <a:pt x="7945374" y="2092071"/>
                  </a:moveTo>
                  <a:lnTo>
                    <a:pt x="115252" y="2092071"/>
                  </a:lnTo>
                  <a:lnTo>
                    <a:pt x="70468" y="2083141"/>
                  </a:lnTo>
                  <a:lnTo>
                    <a:pt x="33819" y="2058781"/>
                  </a:lnTo>
                  <a:lnTo>
                    <a:pt x="9088" y="2022633"/>
                  </a:lnTo>
                  <a:lnTo>
                    <a:pt x="0" y="1978342"/>
                  </a:lnTo>
                  <a:lnTo>
                    <a:pt x="0" y="113728"/>
                  </a:lnTo>
                  <a:lnTo>
                    <a:pt x="9060" y="69477"/>
                  </a:lnTo>
                  <a:lnTo>
                    <a:pt x="33766" y="33325"/>
                  </a:lnTo>
                  <a:lnTo>
                    <a:pt x="70401" y="8943"/>
                  </a:lnTo>
                  <a:lnTo>
                    <a:pt x="115252" y="0"/>
                  </a:lnTo>
                  <a:lnTo>
                    <a:pt x="7945374" y="0"/>
                  </a:lnTo>
                  <a:lnTo>
                    <a:pt x="7990225" y="8943"/>
                  </a:lnTo>
                  <a:lnTo>
                    <a:pt x="8026860" y="33325"/>
                  </a:lnTo>
                  <a:lnTo>
                    <a:pt x="8051566" y="69477"/>
                  </a:lnTo>
                  <a:lnTo>
                    <a:pt x="8060626" y="113728"/>
                  </a:lnTo>
                  <a:lnTo>
                    <a:pt x="8060626" y="1978342"/>
                  </a:lnTo>
                  <a:lnTo>
                    <a:pt x="8051566" y="2022633"/>
                  </a:lnTo>
                  <a:lnTo>
                    <a:pt x="8026860" y="2058781"/>
                  </a:lnTo>
                  <a:lnTo>
                    <a:pt x="7990225" y="2083141"/>
                  </a:lnTo>
                  <a:lnTo>
                    <a:pt x="7945374" y="2092071"/>
                  </a:lnTo>
                  <a:close/>
                </a:path>
              </a:pathLst>
            </a:custGeom>
            <a:solidFill>
              <a:srgbClr val="090909">
                <a:alpha val="9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28836" y="4109739"/>
              <a:ext cx="8096884" cy="2130425"/>
            </a:xfrm>
            <a:custGeom>
              <a:avLst/>
              <a:gdLst/>
              <a:ahLst/>
              <a:cxnLst/>
              <a:rect l="l" t="t" r="r" b="b"/>
              <a:pathLst>
                <a:path w="8096884" h="2130425">
                  <a:moveTo>
                    <a:pt x="134302" y="2130171"/>
                  </a:moveTo>
                  <a:lnTo>
                    <a:pt x="91952" y="2123421"/>
                  </a:lnTo>
                  <a:lnTo>
                    <a:pt x="55097" y="2104610"/>
                  </a:lnTo>
                  <a:lnTo>
                    <a:pt x="25987" y="2075897"/>
                  </a:lnTo>
                  <a:lnTo>
                    <a:pt x="6871" y="2039438"/>
                  </a:lnTo>
                  <a:lnTo>
                    <a:pt x="0" y="1997392"/>
                  </a:lnTo>
                  <a:lnTo>
                    <a:pt x="0" y="132778"/>
                  </a:lnTo>
                  <a:lnTo>
                    <a:pt x="6871" y="90732"/>
                  </a:lnTo>
                  <a:lnTo>
                    <a:pt x="25987" y="54274"/>
                  </a:lnTo>
                  <a:lnTo>
                    <a:pt x="55097" y="25560"/>
                  </a:lnTo>
                  <a:lnTo>
                    <a:pt x="91952" y="6749"/>
                  </a:lnTo>
                  <a:lnTo>
                    <a:pt x="134302" y="0"/>
                  </a:lnTo>
                  <a:lnTo>
                    <a:pt x="7964424" y="0"/>
                  </a:lnTo>
                  <a:lnTo>
                    <a:pt x="7964424" y="19050"/>
                  </a:lnTo>
                  <a:lnTo>
                    <a:pt x="134302" y="19050"/>
                  </a:lnTo>
                  <a:lnTo>
                    <a:pt x="134302" y="38100"/>
                  </a:lnTo>
                  <a:lnTo>
                    <a:pt x="96768" y="45580"/>
                  </a:lnTo>
                  <a:lnTo>
                    <a:pt x="45630" y="96044"/>
                  </a:lnTo>
                  <a:lnTo>
                    <a:pt x="38100" y="1997392"/>
                  </a:lnTo>
                  <a:lnTo>
                    <a:pt x="45630" y="2034166"/>
                  </a:lnTo>
                  <a:lnTo>
                    <a:pt x="66198" y="2064270"/>
                  </a:lnTo>
                  <a:lnTo>
                    <a:pt x="96768" y="2084604"/>
                  </a:lnTo>
                  <a:lnTo>
                    <a:pt x="134302" y="2092071"/>
                  </a:lnTo>
                  <a:lnTo>
                    <a:pt x="8056341" y="2092071"/>
                  </a:lnTo>
                  <a:lnTo>
                    <a:pt x="8043629" y="2104610"/>
                  </a:lnTo>
                  <a:lnTo>
                    <a:pt x="8030873" y="2111121"/>
                  </a:lnTo>
                  <a:lnTo>
                    <a:pt x="134302" y="2111121"/>
                  </a:lnTo>
                  <a:lnTo>
                    <a:pt x="134302" y="2130171"/>
                  </a:lnTo>
                  <a:close/>
                </a:path>
                <a:path w="8096884" h="2130425">
                  <a:moveTo>
                    <a:pt x="8056341" y="2092071"/>
                  </a:moveTo>
                  <a:lnTo>
                    <a:pt x="7964424" y="2092071"/>
                  </a:lnTo>
                  <a:lnTo>
                    <a:pt x="8001891" y="2084604"/>
                  </a:lnTo>
                  <a:lnTo>
                    <a:pt x="8032474" y="2064270"/>
                  </a:lnTo>
                  <a:lnTo>
                    <a:pt x="8053068" y="2034166"/>
                  </a:lnTo>
                  <a:lnTo>
                    <a:pt x="8060626" y="1997392"/>
                  </a:lnTo>
                  <a:lnTo>
                    <a:pt x="8060626" y="132778"/>
                  </a:lnTo>
                  <a:lnTo>
                    <a:pt x="8053104" y="96044"/>
                  </a:lnTo>
                  <a:lnTo>
                    <a:pt x="8032552" y="65936"/>
                  </a:lnTo>
                  <a:lnTo>
                    <a:pt x="8001978" y="45580"/>
                  </a:lnTo>
                  <a:lnTo>
                    <a:pt x="7964424" y="38100"/>
                  </a:lnTo>
                  <a:lnTo>
                    <a:pt x="134302" y="38100"/>
                  </a:lnTo>
                  <a:lnTo>
                    <a:pt x="134302" y="19050"/>
                  </a:lnTo>
                  <a:lnTo>
                    <a:pt x="7964424" y="19050"/>
                  </a:lnTo>
                  <a:lnTo>
                    <a:pt x="7964424" y="0"/>
                  </a:lnTo>
                  <a:lnTo>
                    <a:pt x="8006774" y="6749"/>
                  </a:lnTo>
                  <a:lnTo>
                    <a:pt x="8043629" y="25560"/>
                  </a:lnTo>
                  <a:lnTo>
                    <a:pt x="8072739" y="54274"/>
                  </a:lnTo>
                  <a:lnTo>
                    <a:pt x="8091854" y="90732"/>
                  </a:lnTo>
                  <a:lnTo>
                    <a:pt x="8096338" y="118165"/>
                  </a:lnTo>
                  <a:lnTo>
                    <a:pt x="8096338" y="2012005"/>
                  </a:lnTo>
                  <a:lnTo>
                    <a:pt x="8091854" y="2039438"/>
                  </a:lnTo>
                  <a:lnTo>
                    <a:pt x="8072739" y="2075897"/>
                  </a:lnTo>
                  <a:lnTo>
                    <a:pt x="8056341" y="2092071"/>
                  </a:lnTo>
                  <a:close/>
                </a:path>
                <a:path w="8096884" h="2130425">
                  <a:moveTo>
                    <a:pt x="7964424" y="2130171"/>
                  </a:moveTo>
                  <a:lnTo>
                    <a:pt x="134302" y="2130171"/>
                  </a:lnTo>
                  <a:lnTo>
                    <a:pt x="134302" y="2111121"/>
                  </a:lnTo>
                  <a:lnTo>
                    <a:pt x="7964424" y="2111121"/>
                  </a:lnTo>
                  <a:lnTo>
                    <a:pt x="7964424" y="2130171"/>
                  </a:lnTo>
                  <a:close/>
                </a:path>
                <a:path w="8096884" h="2130425">
                  <a:moveTo>
                    <a:pt x="7964424" y="2130171"/>
                  </a:moveTo>
                  <a:lnTo>
                    <a:pt x="7964424" y="2111121"/>
                  </a:lnTo>
                  <a:lnTo>
                    <a:pt x="8030873" y="2111121"/>
                  </a:lnTo>
                  <a:lnTo>
                    <a:pt x="8006774" y="2123421"/>
                  </a:lnTo>
                  <a:lnTo>
                    <a:pt x="7964424" y="2130171"/>
                  </a:lnTo>
                  <a:close/>
                </a:path>
              </a:pathLst>
            </a:custGeom>
            <a:solidFill>
              <a:srgbClr val="8C24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47886" y="4128789"/>
              <a:ext cx="152400" cy="2092325"/>
            </a:xfrm>
            <a:custGeom>
              <a:avLst/>
              <a:gdLst/>
              <a:ahLst/>
              <a:cxnLst/>
              <a:rect l="l" t="t" r="r" b="b"/>
              <a:pathLst>
                <a:path w="152400" h="2092325">
                  <a:moveTo>
                    <a:pt x="76909" y="2091927"/>
                  </a:moveTo>
                  <a:lnTo>
                    <a:pt x="75490" y="2091927"/>
                  </a:lnTo>
                  <a:lnTo>
                    <a:pt x="46532" y="2086085"/>
                  </a:lnTo>
                  <a:lnTo>
                    <a:pt x="22312" y="2069758"/>
                  </a:lnTo>
                  <a:lnTo>
                    <a:pt x="5985" y="2045538"/>
                  </a:lnTo>
                  <a:lnTo>
                    <a:pt x="0" y="2015871"/>
                  </a:lnTo>
                  <a:lnTo>
                    <a:pt x="0" y="76200"/>
                  </a:lnTo>
                  <a:lnTo>
                    <a:pt x="5985" y="46532"/>
                  </a:lnTo>
                  <a:lnTo>
                    <a:pt x="22312" y="22312"/>
                  </a:lnTo>
                  <a:lnTo>
                    <a:pt x="46532" y="5985"/>
                  </a:lnTo>
                  <a:lnTo>
                    <a:pt x="76200" y="0"/>
                  </a:lnTo>
                  <a:lnTo>
                    <a:pt x="105867" y="5985"/>
                  </a:lnTo>
                  <a:lnTo>
                    <a:pt x="130087" y="22312"/>
                  </a:lnTo>
                  <a:lnTo>
                    <a:pt x="146414" y="46532"/>
                  </a:lnTo>
                  <a:lnTo>
                    <a:pt x="152399" y="76200"/>
                  </a:lnTo>
                  <a:lnTo>
                    <a:pt x="152399" y="2015871"/>
                  </a:lnTo>
                  <a:lnTo>
                    <a:pt x="146414" y="2045538"/>
                  </a:lnTo>
                  <a:lnTo>
                    <a:pt x="130087" y="2069758"/>
                  </a:lnTo>
                  <a:lnTo>
                    <a:pt x="105867" y="2086085"/>
                  </a:lnTo>
                  <a:lnTo>
                    <a:pt x="76909" y="2091927"/>
                  </a:lnTo>
                  <a:close/>
                </a:path>
              </a:pathLst>
            </a:custGeom>
            <a:solidFill>
              <a:srgbClr val="C8121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9260233" y="4109739"/>
            <a:ext cx="8096884" cy="2130425"/>
            <a:chOff x="9260233" y="4109739"/>
            <a:chExt cx="8096884" cy="2130425"/>
          </a:xfrm>
        </p:grpSpPr>
        <p:sp>
          <p:nvSpPr>
            <p:cNvPr id="8" name="object 8" descr=""/>
            <p:cNvSpPr/>
            <p:nvPr/>
          </p:nvSpPr>
          <p:spPr>
            <a:xfrm>
              <a:off x="9279284" y="4128789"/>
              <a:ext cx="8061325" cy="2092325"/>
            </a:xfrm>
            <a:custGeom>
              <a:avLst/>
              <a:gdLst/>
              <a:ahLst/>
              <a:cxnLst/>
              <a:rect l="l" t="t" r="r" b="b"/>
              <a:pathLst>
                <a:path w="8061325" h="2092325">
                  <a:moveTo>
                    <a:pt x="7945564" y="2092071"/>
                  </a:moveTo>
                  <a:lnTo>
                    <a:pt x="115252" y="2092071"/>
                  </a:lnTo>
                  <a:lnTo>
                    <a:pt x="70468" y="2083141"/>
                  </a:lnTo>
                  <a:lnTo>
                    <a:pt x="33819" y="2058781"/>
                  </a:lnTo>
                  <a:lnTo>
                    <a:pt x="9088" y="2022633"/>
                  </a:lnTo>
                  <a:lnTo>
                    <a:pt x="0" y="1978342"/>
                  </a:lnTo>
                  <a:lnTo>
                    <a:pt x="0" y="113728"/>
                  </a:lnTo>
                  <a:lnTo>
                    <a:pt x="9060" y="69477"/>
                  </a:lnTo>
                  <a:lnTo>
                    <a:pt x="33766" y="33325"/>
                  </a:lnTo>
                  <a:lnTo>
                    <a:pt x="70401" y="8943"/>
                  </a:lnTo>
                  <a:lnTo>
                    <a:pt x="115252" y="0"/>
                  </a:lnTo>
                  <a:lnTo>
                    <a:pt x="7945564" y="0"/>
                  </a:lnTo>
                  <a:lnTo>
                    <a:pt x="7990415" y="8943"/>
                  </a:lnTo>
                  <a:lnTo>
                    <a:pt x="8027051" y="33325"/>
                  </a:lnTo>
                  <a:lnTo>
                    <a:pt x="8051756" y="69477"/>
                  </a:lnTo>
                  <a:lnTo>
                    <a:pt x="8060817" y="113728"/>
                  </a:lnTo>
                  <a:lnTo>
                    <a:pt x="8060817" y="1978342"/>
                  </a:lnTo>
                  <a:lnTo>
                    <a:pt x="8051756" y="2022633"/>
                  </a:lnTo>
                  <a:lnTo>
                    <a:pt x="8027051" y="2058781"/>
                  </a:lnTo>
                  <a:lnTo>
                    <a:pt x="7990415" y="2083141"/>
                  </a:lnTo>
                  <a:lnTo>
                    <a:pt x="7945564" y="2092071"/>
                  </a:lnTo>
                  <a:close/>
                </a:path>
              </a:pathLst>
            </a:custGeom>
            <a:solidFill>
              <a:srgbClr val="090909">
                <a:alpha val="9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260233" y="4109739"/>
              <a:ext cx="8096884" cy="2130425"/>
            </a:xfrm>
            <a:custGeom>
              <a:avLst/>
              <a:gdLst/>
              <a:ahLst/>
              <a:cxnLst/>
              <a:rect l="l" t="t" r="r" b="b"/>
              <a:pathLst>
                <a:path w="8096884" h="2130425">
                  <a:moveTo>
                    <a:pt x="134302" y="2130171"/>
                  </a:moveTo>
                  <a:lnTo>
                    <a:pt x="91952" y="2123421"/>
                  </a:lnTo>
                  <a:lnTo>
                    <a:pt x="55097" y="2104610"/>
                  </a:lnTo>
                  <a:lnTo>
                    <a:pt x="25987" y="2075897"/>
                  </a:lnTo>
                  <a:lnTo>
                    <a:pt x="6871" y="2039438"/>
                  </a:lnTo>
                  <a:lnTo>
                    <a:pt x="0" y="1997392"/>
                  </a:lnTo>
                  <a:lnTo>
                    <a:pt x="0" y="132778"/>
                  </a:lnTo>
                  <a:lnTo>
                    <a:pt x="6871" y="90732"/>
                  </a:lnTo>
                  <a:lnTo>
                    <a:pt x="25987" y="54274"/>
                  </a:lnTo>
                  <a:lnTo>
                    <a:pt x="55097" y="25560"/>
                  </a:lnTo>
                  <a:lnTo>
                    <a:pt x="91952" y="6749"/>
                  </a:lnTo>
                  <a:lnTo>
                    <a:pt x="134302" y="0"/>
                  </a:lnTo>
                  <a:lnTo>
                    <a:pt x="7964614" y="0"/>
                  </a:lnTo>
                  <a:lnTo>
                    <a:pt x="7964614" y="19050"/>
                  </a:lnTo>
                  <a:lnTo>
                    <a:pt x="134302" y="19050"/>
                  </a:lnTo>
                  <a:lnTo>
                    <a:pt x="134302" y="38100"/>
                  </a:lnTo>
                  <a:lnTo>
                    <a:pt x="96768" y="45580"/>
                  </a:lnTo>
                  <a:lnTo>
                    <a:pt x="45630" y="96044"/>
                  </a:lnTo>
                  <a:lnTo>
                    <a:pt x="38100" y="1997392"/>
                  </a:lnTo>
                  <a:lnTo>
                    <a:pt x="45630" y="2034166"/>
                  </a:lnTo>
                  <a:lnTo>
                    <a:pt x="66199" y="2064270"/>
                  </a:lnTo>
                  <a:lnTo>
                    <a:pt x="96768" y="2084604"/>
                  </a:lnTo>
                  <a:lnTo>
                    <a:pt x="134302" y="2092071"/>
                  </a:lnTo>
                  <a:lnTo>
                    <a:pt x="8056532" y="2092071"/>
                  </a:lnTo>
                  <a:lnTo>
                    <a:pt x="8043820" y="2104610"/>
                  </a:lnTo>
                  <a:lnTo>
                    <a:pt x="8031064" y="2111121"/>
                  </a:lnTo>
                  <a:lnTo>
                    <a:pt x="134302" y="2111121"/>
                  </a:lnTo>
                  <a:lnTo>
                    <a:pt x="134302" y="2130171"/>
                  </a:lnTo>
                  <a:close/>
                </a:path>
                <a:path w="8096884" h="2130425">
                  <a:moveTo>
                    <a:pt x="8056532" y="2092071"/>
                  </a:moveTo>
                  <a:lnTo>
                    <a:pt x="7964614" y="2092071"/>
                  </a:lnTo>
                  <a:lnTo>
                    <a:pt x="8002082" y="2084604"/>
                  </a:lnTo>
                  <a:lnTo>
                    <a:pt x="8032665" y="2064270"/>
                  </a:lnTo>
                  <a:lnTo>
                    <a:pt x="8053259" y="2034166"/>
                  </a:lnTo>
                  <a:lnTo>
                    <a:pt x="8060817" y="1997392"/>
                  </a:lnTo>
                  <a:lnTo>
                    <a:pt x="8060817" y="132778"/>
                  </a:lnTo>
                  <a:lnTo>
                    <a:pt x="8053294" y="96044"/>
                  </a:lnTo>
                  <a:lnTo>
                    <a:pt x="8032743" y="65936"/>
                  </a:lnTo>
                  <a:lnTo>
                    <a:pt x="8002169" y="45580"/>
                  </a:lnTo>
                  <a:lnTo>
                    <a:pt x="7964614" y="38100"/>
                  </a:lnTo>
                  <a:lnTo>
                    <a:pt x="134302" y="38100"/>
                  </a:lnTo>
                  <a:lnTo>
                    <a:pt x="134302" y="19050"/>
                  </a:lnTo>
                  <a:lnTo>
                    <a:pt x="7964614" y="19050"/>
                  </a:lnTo>
                  <a:lnTo>
                    <a:pt x="7964614" y="0"/>
                  </a:lnTo>
                  <a:lnTo>
                    <a:pt x="8006965" y="6749"/>
                  </a:lnTo>
                  <a:lnTo>
                    <a:pt x="8043820" y="25560"/>
                  </a:lnTo>
                  <a:lnTo>
                    <a:pt x="8072930" y="54274"/>
                  </a:lnTo>
                  <a:lnTo>
                    <a:pt x="8092045" y="90732"/>
                  </a:lnTo>
                  <a:lnTo>
                    <a:pt x="8096338" y="116998"/>
                  </a:lnTo>
                  <a:lnTo>
                    <a:pt x="8096338" y="2013172"/>
                  </a:lnTo>
                  <a:lnTo>
                    <a:pt x="8092045" y="2039438"/>
                  </a:lnTo>
                  <a:lnTo>
                    <a:pt x="8072930" y="2075897"/>
                  </a:lnTo>
                  <a:lnTo>
                    <a:pt x="8056532" y="2092071"/>
                  </a:lnTo>
                  <a:close/>
                </a:path>
                <a:path w="8096884" h="2130425">
                  <a:moveTo>
                    <a:pt x="7964614" y="2130171"/>
                  </a:moveTo>
                  <a:lnTo>
                    <a:pt x="134302" y="2130171"/>
                  </a:lnTo>
                  <a:lnTo>
                    <a:pt x="134302" y="2111121"/>
                  </a:lnTo>
                  <a:lnTo>
                    <a:pt x="7964614" y="2111121"/>
                  </a:lnTo>
                  <a:lnTo>
                    <a:pt x="7964614" y="2130171"/>
                  </a:lnTo>
                  <a:close/>
                </a:path>
                <a:path w="8096884" h="2130425">
                  <a:moveTo>
                    <a:pt x="7964614" y="2130171"/>
                  </a:moveTo>
                  <a:lnTo>
                    <a:pt x="7964614" y="2111121"/>
                  </a:lnTo>
                  <a:lnTo>
                    <a:pt x="8031064" y="2111121"/>
                  </a:lnTo>
                  <a:lnTo>
                    <a:pt x="8006965" y="2123421"/>
                  </a:lnTo>
                  <a:lnTo>
                    <a:pt x="7964614" y="2130171"/>
                  </a:lnTo>
                  <a:close/>
                </a:path>
              </a:pathLst>
            </a:custGeom>
            <a:solidFill>
              <a:srgbClr val="8C24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279283" y="4128789"/>
              <a:ext cx="152400" cy="2092325"/>
            </a:xfrm>
            <a:custGeom>
              <a:avLst/>
              <a:gdLst/>
              <a:ahLst/>
              <a:cxnLst/>
              <a:rect l="l" t="t" r="r" b="b"/>
              <a:pathLst>
                <a:path w="152400" h="2092325">
                  <a:moveTo>
                    <a:pt x="76909" y="2091927"/>
                  </a:moveTo>
                  <a:lnTo>
                    <a:pt x="75490" y="2091927"/>
                  </a:lnTo>
                  <a:lnTo>
                    <a:pt x="46532" y="2086085"/>
                  </a:lnTo>
                  <a:lnTo>
                    <a:pt x="22312" y="2069758"/>
                  </a:lnTo>
                  <a:lnTo>
                    <a:pt x="5986" y="2045538"/>
                  </a:lnTo>
                  <a:lnTo>
                    <a:pt x="0" y="2015871"/>
                  </a:lnTo>
                  <a:lnTo>
                    <a:pt x="0" y="76200"/>
                  </a:lnTo>
                  <a:lnTo>
                    <a:pt x="5986" y="46532"/>
                  </a:lnTo>
                  <a:lnTo>
                    <a:pt x="22312" y="22312"/>
                  </a:lnTo>
                  <a:lnTo>
                    <a:pt x="46532" y="5985"/>
                  </a:lnTo>
                  <a:lnTo>
                    <a:pt x="76200" y="0"/>
                  </a:lnTo>
                  <a:lnTo>
                    <a:pt x="105867" y="5985"/>
                  </a:lnTo>
                  <a:lnTo>
                    <a:pt x="130087" y="22312"/>
                  </a:lnTo>
                  <a:lnTo>
                    <a:pt x="146414" y="46532"/>
                  </a:lnTo>
                  <a:lnTo>
                    <a:pt x="152399" y="76200"/>
                  </a:lnTo>
                  <a:lnTo>
                    <a:pt x="152399" y="2015871"/>
                  </a:lnTo>
                  <a:lnTo>
                    <a:pt x="146414" y="2045538"/>
                  </a:lnTo>
                  <a:lnTo>
                    <a:pt x="130087" y="2069758"/>
                  </a:lnTo>
                  <a:lnTo>
                    <a:pt x="105867" y="2086085"/>
                  </a:lnTo>
                  <a:lnTo>
                    <a:pt x="76909" y="2091927"/>
                  </a:lnTo>
                  <a:close/>
                </a:path>
              </a:pathLst>
            </a:custGeom>
            <a:solidFill>
              <a:srgbClr val="C8121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928836" y="6472535"/>
            <a:ext cx="8096884" cy="2130425"/>
            <a:chOff x="928836" y="6472535"/>
            <a:chExt cx="8096884" cy="2130425"/>
          </a:xfrm>
        </p:grpSpPr>
        <p:sp>
          <p:nvSpPr>
            <p:cNvPr id="12" name="object 12" descr=""/>
            <p:cNvSpPr/>
            <p:nvPr/>
          </p:nvSpPr>
          <p:spPr>
            <a:xfrm>
              <a:off x="947886" y="6491585"/>
              <a:ext cx="8060690" cy="2092325"/>
            </a:xfrm>
            <a:custGeom>
              <a:avLst/>
              <a:gdLst/>
              <a:ahLst/>
              <a:cxnLst/>
              <a:rect l="l" t="t" r="r" b="b"/>
              <a:pathLst>
                <a:path w="8060690" h="2092325">
                  <a:moveTo>
                    <a:pt x="7945374" y="2092071"/>
                  </a:moveTo>
                  <a:lnTo>
                    <a:pt x="115252" y="2092071"/>
                  </a:lnTo>
                  <a:lnTo>
                    <a:pt x="70468" y="2083141"/>
                  </a:lnTo>
                  <a:lnTo>
                    <a:pt x="33819" y="2058781"/>
                  </a:lnTo>
                  <a:lnTo>
                    <a:pt x="9088" y="2022633"/>
                  </a:lnTo>
                  <a:lnTo>
                    <a:pt x="0" y="1978342"/>
                  </a:lnTo>
                  <a:lnTo>
                    <a:pt x="0" y="113728"/>
                  </a:lnTo>
                  <a:lnTo>
                    <a:pt x="9060" y="69477"/>
                  </a:lnTo>
                  <a:lnTo>
                    <a:pt x="33766" y="33325"/>
                  </a:lnTo>
                  <a:lnTo>
                    <a:pt x="70401" y="8943"/>
                  </a:lnTo>
                  <a:lnTo>
                    <a:pt x="115252" y="0"/>
                  </a:lnTo>
                  <a:lnTo>
                    <a:pt x="7945374" y="0"/>
                  </a:lnTo>
                  <a:lnTo>
                    <a:pt x="7990225" y="8943"/>
                  </a:lnTo>
                  <a:lnTo>
                    <a:pt x="8026860" y="33325"/>
                  </a:lnTo>
                  <a:lnTo>
                    <a:pt x="8051566" y="69477"/>
                  </a:lnTo>
                  <a:lnTo>
                    <a:pt x="8060626" y="113728"/>
                  </a:lnTo>
                  <a:lnTo>
                    <a:pt x="8060626" y="1978342"/>
                  </a:lnTo>
                  <a:lnTo>
                    <a:pt x="8051566" y="2022633"/>
                  </a:lnTo>
                  <a:lnTo>
                    <a:pt x="8026860" y="2058781"/>
                  </a:lnTo>
                  <a:lnTo>
                    <a:pt x="7990225" y="2083141"/>
                  </a:lnTo>
                  <a:lnTo>
                    <a:pt x="7945374" y="2092071"/>
                  </a:lnTo>
                  <a:close/>
                </a:path>
              </a:pathLst>
            </a:custGeom>
            <a:solidFill>
              <a:srgbClr val="090909">
                <a:alpha val="9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28836" y="6472535"/>
              <a:ext cx="8096884" cy="2130425"/>
            </a:xfrm>
            <a:custGeom>
              <a:avLst/>
              <a:gdLst/>
              <a:ahLst/>
              <a:cxnLst/>
              <a:rect l="l" t="t" r="r" b="b"/>
              <a:pathLst>
                <a:path w="8096884" h="2130425">
                  <a:moveTo>
                    <a:pt x="134302" y="2130171"/>
                  </a:moveTo>
                  <a:lnTo>
                    <a:pt x="91952" y="2123421"/>
                  </a:lnTo>
                  <a:lnTo>
                    <a:pt x="55097" y="2104610"/>
                  </a:lnTo>
                  <a:lnTo>
                    <a:pt x="25987" y="2075897"/>
                  </a:lnTo>
                  <a:lnTo>
                    <a:pt x="6871" y="2039438"/>
                  </a:lnTo>
                  <a:lnTo>
                    <a:pt x="0" y="1997392"/>
                  </a:lnTo>
                  <a:lnTo>
                    <a:pt x="0" y="132778"/>
                  </a:lnTo>
                  <a:lnTo>
                    <a:pt x="6871" y="90733"/>
                  </a:lnTo>
                  <a:lnTo>
                    <a:pt x="25987" y="54274"/>
                  </a:lnTo>
                  <a:lnTo>
                    <a:pt x="55097" y="25560"/>
                  </a:lnTo>
                  <a:lnTo>
                    <a:pt x="91952" y="6750"/>
                  </a:lnTo>
                  <a:lnTo>
                    <a:pt x="134302" y="0"/>
                  </a:lnTo>
                  <a:lnTo>
                    <a:pt x="7964424" y="0"/>
                  </a:lnTo>
                  <a:lnTo>
                    <a:pt x="7964424" y="19050"/>
                  </a:lnTo>
                  <a:lnTo>
                    <a:pt x="134302" y="19050"/>
                  </a:lnTo>
                  <a:lnTo>
                    <a:pt x="134302" y="38100"/>
                  </a:lnTo>
                  <a:lnTo>
                    <a:pt x="96768" y="45580"/>
                  </a:lnTo>
                  <a:lnTo>
                    <a:pt x="66198" y="65937"/>
                  </a:lnTo>
                  <a:lnTo>
                    <a:pt x="45630" y="96045"/>
                  </a:lnTo>
                  <a:lnTo>
                    <a:pt x="38100" y="132778"/>
                  </a:lnTo>
                  <a:lnTo>
                    <a:pt x="38100" y="1997392"/>
                  </a:lnTo>
                  <a:lnTo>
                    <a:pt x="45630" y="2034166"/>
                  </a:lnTo>
                  <a:lnTo>
                    <a:pt x="66198" y="2064270"/>
                  </a:lnTo>
                  <a:lnTo>
                    <a:pt x="96768" y="2084604"/>
                  </a:lnTo>
                  <a:lnTo>
                    <a:pt x="134302" y="2092071"/>
                  </a:lnTo>
                  <a:lnTo>
                    <a:pt x="8056341" y="2092071"/>
                  </a:lnTo>
                  <a:lnTo>
                    <a:pt x="8043629" y="2104610"/>
                  </a:lnTo>
                  <a:lnTo>
                    <a:pt x="8030873" y="2111121"/>
                  </a:lnTo>
                  <a:lnTo>
                    <a:pt x="134302" y="2111121"/>
                  </a:lnTo>
                  <a:lnTo>
                    <a:pt x="134302" y="2130171"/>
                  </a:lnTo>
                  <a:close/>
                </a:path>
                <a:path w="8096884" h="2130425">
                  <a:moveTo>
                    <a:pt x="8056341" y="2092071"/>
                  </a:moveTo>
                  <a:lnTo>
                    <a:pt x="7964424" y="2092071"/>
                  </a:lnTo>
                  <a:lnTo>
                    <a:pt x="8001891" y="2084604"/>
                  </a:lnTo>
                  <a:lnTo>
                    <a:pt x="8032474" y="2064270"/>
                  </a:lnTo>
                  <a:lnTo>
                    <a:pt x="8053068" y="2034166"/>
                  </a:lnTo>
                  <a:lnTo>
                    <a:pt x="8060626" y="1997392"/>
                  </a:lnTo>
                  <a:lnTo>
                    <a:pt x="8060626" y="132778"/>
                  </a:lnTo>
                  <a:lnTo>
                    <a:pt x="8053104" y="96045"/>
                  </a:lnTo>
                  <a:lnTo>
                    <a:pt x="8032552" y="65937"/>
                  </a:lnTo>
                  <a:lnTo>
                    <a:pt x="8001978" y="45580"/>
                  </a:lnTo>
                  <a:lnTo>
                    <a:pt x="7964424" y="38100"/>
                  </a:lnTo>
                  <a:lnTo>
                    <a:pt x="134302" y="38100"/>
                  </a:lnTo>
                  <a:lnTo>
                    <a:pt x="134302" y="19050"/>
                  </a:lnTo>
                  <a:lnTo>
                    <a:pt x="7964424" y="19050"/>
                  </a:lnTo>
                  <a:lnTo>
                    <a:pt x="7964424" y="0"/>
                  </a:lnTo>
                  <a:lnTo>
                    <a:pt x="8006774" y="6750"/>
                  </a:lnTo>
                  <a:lnTo>
                    <a:pt x="8043629" y="25560"/>
                  </a:lnTo>
                  <a:lnTo>
                    <a:pt x="8072739" y="54274"/>
                  </a:lnTo>
                  <a:lnTo>
                    <a:pt x="8091854" y="90733"/>
                  </a:lnTo>
                  <a:lnTo>
                    <a:pt x="8096338" y="118165"/>
                  </a:lnTo>
                  <a:lnTo>
                    <a:pt x="8096338" y="2012005"/>
                  </a:lnTo>
                  <a:lnTo>
                    <a:pt x="8091854" y="2039438"/>
                  </a:lnTo>
                  <a:lnTo>
                    <a:pt x="8072739" y="2075897"/>
                  </a:lnTo>
                  <a:lnTo>
                    <a:pt x="8056341" y="2092071"/>
                  </a:lnTo>
                  <a:close/>
                </a:path>
                <a:path w="8096884" h="2130425">
                  <a:moveTo>
                    <a:pt x="7964424" y="2130171"/>
                  </a:moveTo>
                  <a:lnTo>
                    <a:pt x="134302" y="2130171"/>
                  </a:lnTo>
                  <a:lnTo>
                    <a:pt x="134302" y="2111121"/>
                  </a:lnTo>
                  <a:lnTo>
                    <a:pt x="7964424" y="2111121"/>
                  </a:lnTo>
                  <a:lnTo>
                    <a:pt x="7964424" y="2130171"/>
                  </a:lnTo>
                  <a:close/>
                </a:path>
                <a:path w="8096884" h="2130425">
                  <a:moveTo>
                    <a:pt x="7964424" y="2130171"/>
                  </a:moveTo>
                  <a:lnTo>
                    <a:pt x="7964424" y="2111121"/>
                  </a:lnTo>
                  <a:lnTo>
                    <a:pt x="8030873" y="2111121"/>
                  </a:lnTo>
                  <a:lnTo>
                    <a:pt x="8006774" y="2123421"/>
                  </a:lnTo>
                  <a:lnTo>
                    <a:pt x="7964424" y="2130171"/>
                  </a:lnTo>
                  <a:close/>
                </a:path>
              </a:pathLst>
            </a:custGeom>
            <a:solidFill>
              <a:srgbClr val="8C24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47886" y="6491585"/>
              <a:ext cx="152400" cy="2092325"/>
            </a:xfrm>
            <a:custGeom>
              <a:avLst/>
              <a:gdLst/>
              <a:ahLst/>
              <a:cxnLst/>
              <a:rect l="l" t="t" r="r" b="b"/>
              <a:pathLst>
                <a:path w="152400" h="2092325">
                  <a:moveTo>
                    <a:pt x="76910" y="2091927"/>
                  </a:moveTo>
                  <a:lnTo>
                    <a:pt x="75490" y="2091927"/>
                  </a:lnTo>
                  <a:lnTo>
                    <a:pt x="46532" y="2086085"/>
                  </a:lnTo>
                  <a:lnTo>
                    <a:pt x="22312" y="2069758"/>
                  </a:lnTo>
                  <a:lnTo>
                    <a:pt x="5985" y="2045538"/>
                  </a:lnTo>
                  <a:lnTo>
                    <a:pt x="0" y="2015871"/>
                  </a:lnTo>
                  <a:lnTo>
                    <a:pt x="0" y="76200"/>
                  </a:lnTo>
                  <a:lnTo>
                    <a:pt x="5985" y="46532"/>
                  </a:lnTo>
                  <a:lnTo>
                    <a:pt x="22312" y="22312"/>
                  </a:lnTo>
                  <a:lnTo>
                    <a:pt x="46532" y="5986"/>
                  </a:lnTo>
                  <a:lnTo>
                    <a:pt x="76200" y="0"/>
                  </a:lnTo>
                  <a:lnTo>
                    <a:pt x="105867" y="5986"/>
                  </a:lnTo>
                  <a:lnTo>
                    <a:pt x="130087" y="22312"/>
                  </a:lnTo>
                  <a:lnTo>
                    <a:pt x="146414" y="46532"/>
                  </a:lnTo>
                  <a:lnTo>
                    <a:pt x="152399" y="76200"/>
                  </a:lnTo>
                  <a:lnTo>
                    <a:pt x="152399" y="2015871"/>
                  </a:lnTo>
                  <a:lnTo>
                    <a:pt x="146414" y="2045538"/>
                  </a:lnTo>
                  <a:lnTo>
                    <a:pt x="130087" y="2069758"/>
                  </a:lnTo>
                  <a:lnTo>
                    <a:pt x="105867" y="2086085"/>
                  </a:lnTo>
                  <a:lnTo>
                    <a:pt x="76910" y="2091927"/>
                  </a:lnTo>
                  <a:close/>
                </a:path>
              </a:pathLst>
            </a:custGeom>
            <a:solidFill>
              <a:srgbClr val="C812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396404" y="4237678"/>
            <a:ext cx="6787515" cy="3899535"/>
          </a:xfrm>
          <a:prstGeom prst="rect">
            <a:avLst/>
          </a:prstGeom>
        </p:spPr>
        <p:txBody>
          <a:bodyPr wrap="square" lIns="0" tIns="209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dirty="0" sz="2750" spc="560">
                <a:solidFill>
                  <a:srgbClr val="FFE4E4"/>
                </a:solidFill>
                <a:latin typeface="Arial"/>
                <a:cs typeface="Arial"/>
              </a:rPr>
              <a:t>Interactive</a:t>
            </a:r>
            <a:r>
              <a:rPr dirty="0" sz="2750" spc="-195">
                <a:solidFill>
                  <a:srgbClr val="FFE4E4"/>
                </a:solidFill>
                <a:latin typeface="Arial"/>
                <a:cs typeface="Arial"/>
              </a:rPr>
              <a:t> </a:t>
            </a:r>
            <a:r>
              <a:rPr dirty="0" sz="2750" spc="525">
                <a:solidFill>
                  <a:srgbClr val="FFE4E4"/>
                </a:solidFill>
                <a:latin typeface="Arial"/>
                <a:cs typeface="Arial"/>
              </a:rPr>
              <a:t>Project</a:t>
            </a:r>
            <a:r>
              <a:rPr dirty="0" sz="2750" spc="-190">
                <a:solidFill>
                  <a:srgbClr val="FFE4E4"/>
                </a:solidFill>
                <a:latin typeface="Arial"/>
                <a:cs typeface="Arial"/>
              </a:rPr>
              <a:t> </a:t>
            </a:r>
            <a:r>
              <a:rPr dirty="0" sz="2750" spc="420">
                <a:solidFill>
                  <a:srgbClr val="FFE4E4"/>
                </a:solidFill>
                <a:latin typeface="Arial"/>
                <a:cs typeface="Arial"/>
              </a:rPr>
              <a:t>Gallery</a:t>
            </a:r>
            <a:endParaRPr sz="2750">
              <a:latin typeface="Arial"/>
              <a:cs typeface="Arial"/>
            </a:endParaRPr>
          </a:p>
          <a:p>
            <a:pPr marL="12700" marR="5080">
              <a:lnSpc>
                <a:spcPct val="131000"/>
              </a:lnSpc>
              <a:spcBef>
                <a:spcPts val="440"/>
              </a:spcBef>
            </a:pPr>
            <a:r>
              <a:rPr dirty="0" sz="2100" spc="120">
                <a:solidFill>
                  <a:srgbClr val="FFE4E4"/>
                </a:solidFill>
                <a:latin typeface="Calibri"/>
                <a:cs typeface="Calibri"/>
              </a:rPr>
              <a:t>Detailed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204">
                <a:solidFill>
                  <a:srgbClr val="FFE4E4"/>
                </a:solidFill>
                <a:latin typeface="Calibri"/>
                <a:cs typeface="Calibri"/>
              </a:rPr>
              <a:t>case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50">
                <a:solidFill>
                  <a:srgbClr val="FFE4E4"/>
                </a:solidFill>
                <a:latin typeface="Calibri"/>
                <a:cs typeface="Calibri"/>
              </a:rPr>
              <a:t>studies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80">
                <a:solidFill>
                  <a:srgbClr val="FFE4E4"/>
                </a:solidFill>
                <a:latin typeface="Calibri"/>
                <a:cs typeface="Calibri"/>
              </a:rPr>
              <a:t>with</a:t>
            </a: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65">
                <a:solidFill>
                  <a:srgbClr val="FFE4E4"/>
                </a:solidFill>
                <a:latin typeface="Calibri"/>
                <a:cs typeface="Calibri"/>
              </a:rPr>
              <a:t>high-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resolution </a:t>
            </a:r>
            <a:r>
              <a:rPr dirty="0" sz="2100" spc="150">
                <a:solidFill>
                  <a:srgbClr val="FFE4E4"/>
                </a:solidFill>
                <a:latin typeface="Calibri"/>
                <a:cs typeface="Calibri"/>
              </a:rPr>
              <a:t>images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30">
                <a:solidFill>
                  <a:srgbClr val="FFE4E4"/>
                </a:solidFill>
                <a:latin typeface="Calibri"/>
                <a:cs typeface="Calibri"/>
              </a:rPr>
              <a:t>and </a:t>
            </a:r>
            <a:r>
              <a:rPr dirty="0" sz="2100" spc="140">
                <a:solidFill>
                  <a:srgbClr val="FFE4E4"/>
                </a:solidFill>
                <a:latin typeface="Calibri"/>
                <a:cs typeface="Calibri"/>
              </a:rPr>
              <a:t>project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breakdowns.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750" spc="575">
                <a:solidFill>
                  <a:srgbClr val="FFE4E4"/>
                </a:solidFill>
                <a:latin typeface="Arial"/>
                <a:cs typeface="Arial"/>
              </a:rPr>
              <a:t>Integrated</a:t>
            </a:r>
            <a:r>
              <a:rPr dirty="0" sz="2750" spc="-190">
                <a:solidFill>
                  <a:srgbClr val="FFE4E4"/>
                </a:solidFill>
                <a:latin typeface="Arial"/>
                <a:cs typeface="Arial"/>
              </a:rPr>
              <a:t> </a:t>
            </a:r>
            <a:r>
              <a:rPr dirty="0" sz="2750" spc="515">
                <a:solidFill>
                  <a:srgbClr val="FFE4E4"/>
                </a:solidFill>
                <a:latin typeface="Arial"/>
                <a:cs typeface="Arial"/>
              </a:rPr>
              <a:t>Blog/Insights</a:t>
            </a:r>
            <a:endParaRPr sz="2750">
              <a:latin typeface="Arial"/>
              <a:cs typeface="Arial"/>
            </a:endParaRPr>
          </a:p>
          <a:p>
            <a:pPr marL="12700" marR="795655">
              <a:lnSpc>
                <a:spcPct val="131000"/>
              </a:lnSpc>
              <a:spcBef>
                <a:spcPts val="440"/>
              </a:spcBef>
            </a:pPr>
            <a:r>
              <a:rPr dirty="0" sz="2100" spc="190">
                <a:solidFill>
                  <a:srgbClr val="FFE4E4"/>
                </a:solidFill>
                <a:latin typeface="Calibri"/>
                <a:cs typeface="Calibri"/>
              </a:rPr>
              <a:t>A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50">
                <a:solidFill>
                  <a:srgbClr val="FFE4E4"/>
                </a:solidFill>
                <a:latin typeface="Calibri"/>
                <a:cs typeface="Calibri"/>
              </a:rPr>
              <a:t>section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75">
                <a:solidFill>
                  <a:srgbClr val="FFE4E4"/>
                </a:solidFill>
                <a:latin typeface="Calibri"/>
                <a:cs typeface="Calibri"/>
              </a:rPr>
              <a:t>for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10">
                <a:solidFill>
                  <a:srgbClr val="FFE4E4"/>
                </a:solidFill>
                <a:latin typeface="Calibri"/>
                <a:cs typeface="Calibri"/>
              </a:rPr>
              <a:t>sharing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35">
                <a:solidFill>
                  <a:srgbClr val="FFE4E4"/>
                </a:solidFill>
                <a:latin typeface="Calibri"/>
                <a:cs typeface="Calibri"/>
              </a:rPr>
              <a:t>thoughts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20">
                <a:solidFill>
                  <a:srgbClr val="FFE4E4"/>
                </a:solidFill>
                <a:latin typeface="Calibri"/>
                <a:cs typeface="Calibri"/>
              </a:rPr>
              <a:t>on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50">
                <a:solidFill>
                  <a:srgbClr val="FFE4E4"/>
                </a:solidFill>
                <a:latin typeface="Calibri"/>
                <a:cs typeface="Calibri"/>
              </a:rPr>
              <a:t>design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90">
                <a:solidFill>
                  <a:srgbClr val="FFE4E4"/>
                </a:solidFill>
                <a:latin typeface="Calibri"/>
                <a:cs typeface="Calibri"/>
              </a:rPr>
              <a:t>trends, </a:t>
            </a:r>
            <a:r>
              <a:rPr dirty="0" sz="2100" spc="120">
                <a:solidFill>
                  <a:srgbClr val="FFE4E4"/>
                </a:solidFill>
                <a:latin typeface="Calibri"/>
                <a:cs typeface="Calibri"/>
              </a:rPr>
              <a:t>development,</a:t>
            </a: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55">
                <a:solidFill>
                  <a:srgbClr val="FFE4E4"/>
                </a:solidFill>
                <a:latin typeface="Calibri"/>
                <a:cs typeface="Calibri"/>
              </a:rPr>
              <a:t>and</a:t>
            </a: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20">
                <a:solidFill>
                  <a:srgbClr val="FFE4E4"/>
                </a:solidFill>
                <a:latin typeface="Calibri"/>
                <a:cs typeface="Calibri"/>
              </a:rPr>
              <a:t>personal</a:t>
            </a: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10">
                <a:solidFill>
                  <a:srgbClr val="FFE4E4"/>
                </a:solidFill>
                <a:latin typeface="Calibri"/>
                <a:cs typeface="Calibri"/>
              </a:rPr>
              <a:t>projects.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9260233" y="6472535"/>
            <a:ext cx="8096884" cy="2130425"/>
            <a:chOff x="9260233" y="6472535"/>
            <a:chExt cx="8096884" cy="2130425"/>
          </a:xfrm>
        </p:grpSpPr>
        <p:sp>
          <p:nvSpPr>
            <p:cNvPr id="17" name="object 17" descr=""/>
            <p:cNvSpPr/>
            <p:nvPr/>
          </p:nvSpPr>
          <p:spPr>
            <a:xfrm>
              <a:off x="9279284" y="6491585"/>
              <a:ext cx="8061325" cy="2092325"/>
            </a:xfrm>
            <a:custGeom>
              <a:avLst/>
              <a:gdLst/>
              <a:ahLst/>
              <a:cxnLst/>
              <a:rect l="l" t="t" r="r" b="b"/>
              <a:pathLst>
                <a:path w="8061325" h="2092325">
                  <a:moveTo>
                    <a:pt x="7945564" y="2092071"/>
                  </a:moveTo>
                  <a:lnTo>
                    <a:pt x="115252" y="2092071"/>
                  </a:lnTo>
                  <a:lnTo>
                    <a:pt x="70468" y="2083141"/>
                  </a:lnTo>
                  <a:lnTo>
                    <a:pt x="33819" y="2058781"/>
                  </a:lnTo>
                  <a:lnTo>
                    <a:pt x="9088" y="2022633"/>
                  </a:lnTo>
                  <a:lnTo>
                    <a:pt x="0" y="1978342"/>
                  </a:lnTo>
                  <a:lnTo>
                    <a:pt x="0" y="113728"/>
                  </a:lnTo>
                  <a:lnTo>
                    <a:pt x="9060" y="69477"/>
                  </a:lnTo>
                  <a:lnTo>
                    <a:pt x="33766" y="33325"/>
                  </a:lnTo>
                  <a:lnTo>
                    <a:pt x="70401" y="8943"/>
                  </a:lnTo>
                  <a:lnTo>
                    <a:pt x="115252" y="0"/>
                  </a:lnTo>
                  <a:lnTo>
                    <a:pt x="7945564" y="0"/>
                  </a:lnTo>
                  <a:lnTo>
                    <a:pt x="7990415" y="8943"/>
                  </a:lnTo>
                  <a:lnTo>
                    <a:pt x="8027051" y="33325"/>
                  </a:lnTo>
                  <a:lnTo>
                    <a:pt x="8051756" y="69477"/>
                  </a:lnTo>
                  <a:lnTo>
                    <a:pt x="8060817" y="113728"/>
                  </a:lnTo>
                  <a:lnTo>
                    <a:pt x="8060817" y="1978342"/>
                  </a:lnTo>
                  <a:lnTo>
                    <a:pt x="8051756" y="2022633"/>
                  </a:lnTo>
                  <a:lnTo>
                    <a:pt x="8027051" y="2058781"/>
                  </a:lnTo>
                  <a:lnTo>
                    <a:pt x="7990415" y="2083141"/>
                  </a:lnTo>
                  <a:lnTo>
                    <a:pt x="7945564" y="2092071"/>
                  </a:lnTo>
                  <a:close/>
                </a:path>
              </a:pathLst>
            </a:custGeom>
            <a:solidFill>
              <a:srgbClr val="090909">
                <a:alpha val="9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260233" y="6472535"/>
              <a:ext cx="8096884" cy="2130425"/>
            </a:xfrm>
            <a:custGeom>
              <a:avLst/>
              <a:gdLst/>
              <a:ahLst/>
              <a:cxnLst/>
              <a:rect l="l" t="t" r="r" b="b"/>
              <a:pathLst>
                <a:path w="8096884" h="2130425">
                  <a:moveTo>
                    <a:pt x="134302" y="2130171"/>
                  </a:moveTo>
                  <a:lnTo>
                    <a:pt x="91952" y="2123421"/>
                  </a:lnTo>
                  <a:lnTo>
                    <a:pt x="55097" y="2104610"/>
                  </a:lnTo>
                  <a:lnTo>
                    <a:pt x="25987" y="2075897"/>
                  </a:lnTo>
                  <a:lnTo>
                    <a:pt x="6871" y="2039438"/>
                  </a:lnTo>
                  <a:lnTo>
                    <a:pt x="0" y="1997392"/>
                  </a:lnTo>
                  <a:lnTo>
                    <a:pt x="0" y="132778"/>
                  </a:lnTo>
                  <a:lnTo>
                    <a:pt x="6871" y="90733"/>
                  </a:lnTo>
                  <a:lnTo>
                    <a:pt x="25987" y="54274"/>
                  </a:lnTo>
                  <a:lnTo>
                    <a:pt x="55097" y="25560"/>
                  </a:lnTo>
                  <a:lnTo>
                    <a:pt x="91952" y="6750"/>
                  </a:lnTo>
                  <a:lnTo>
                    <a:pt x="134302" y="0"/>
                  </a:lnTo>
                  <a:lnTo>
                    <a:pt x="7964614" y="0"/>
                  </a:lnTo>
                  <a:lnTo>
                    <a:pt x="7964614" y="19050"/>
                  </a:lnTo>
                  <a:lnTo>
                    <a:pt x="134302" y="19050"/>
                  </a:lnTo>
                  <a:lnTo>
                    <a:pt x="134302" y="38100"/>
                  </a:lnTo>
                  <a:lnTo>
                    <a:pt x="96768" y="45580"/>
                  </a:lnTo>
                  <a:lnTo>
                    <a:pt x="66199" y="65937"/>
                  </a:lnTo>
                  <a:lnTo>
                    <a:pt x="45630" y="96045"/>
                  </a:lnTo>
                  <a:lnTo>
                    <a:pt x="38100" y="132778"/>
                  </a:lnTo>
                  <a:lnTo>
                    <a:pt x="38100" y="1997392"/>
                  </a:lnTo>
                  <a:lnTo>
                    <a:pt x="45630" y="2034166"/>
                  </a:lnTo>
                  <a:lnTo>
                    <a:pt x="66199" y="2064270"/>
                  </a:lnTo>
                  <a:lnTo>
                    <a:pt x="96768" y="2084604"/>
                  </a:lnTo>
                  <a:lnTo>
                    <a:pt x="134302" y="2092071"/>
                  </a:lnTo>
                  <a:lnTo>
                    <a:pt x="8056532" y="2092071"/>
                  </a:lnTo>
                  <a:lnTo>
                    <a:pt x="8043820" y="2104610"/>
                  </a:lnTo>
                  <a:lnTo>
                    <a:pt x="8031064" y="2111121"/>
                  </a:lnTo>
                  <a:lnTo>
                    <a:pt x="134302" y="2111121"/>
                  </a:lnTo>
                  <a:lnTo>
                    <a:pt x="134302" y="2130171"/>
                  </a:lnTo>
                  <a:close/>
                </a:path>
                <a:path w="8096884" h="2130425">
                  <a:moveTo>
                    <a:pt x="8056532" y="2092071"/>
                  </a:moveTo>
                  <a:lnTo>
                    <a:pt x="7964614" y="2092071"/>
                  </a:lnTo>
                  <a:lnTo>
                    <a:pt x="8002082" y="2084604"/>
                  </a:lnTo>
                  <a:lnTo>
                    <a:pt x="8032665" y="2064270"/>
                  </a:lnTo>
                  <a:lnTo>
                    <a:pt x="8053259" y="2034166"/>
                  </a:lnTo>
                  <a:lnTo>
                    <a:pt x="8060817" y="1997392"/>
                  </a:lnTo>
                  <a:lnTo>
                    <a:pt x="8060817" y="132778"/>
                  </a:lnTo>
                  <a:lnTo>
                    <a:pt x="8053294" y="96045"/>
                  </a:lnTo>
                  <a:lnTo>
                    <a:pt x="8032743" y="65937"/>
                  </a:lnTo>
                  <a:lnTo>
                    <a:pt x="8002169" y="45580"/>
                  </a:lnTo>
                  <a:lnTo>
                    <a:pt x="7964614" y="38100"/>
                  </a:lnTo>
                  <a:lnTo>
                    <a:pt x="134302" y="38100"/>
                  </a:lnTo>
                  <a:lnTo>
                    <a:pt x="134302" y="19050"/>
                  </a:lnTo>
                  <a:lnTo>
                    <a:pt x="7964614" y="19050"/>
                  </a:lnTo>
                  <a:lnTo>
                    <a:pt x="7964614" y="0"/>
                  </a:lnTo>
                  <a:lnTo>
                    <a:pt x="8006965" y="6750"/>
                  </a:lnTo>
                  <a:lnTo>
                    <a:pt x="8043820" y="25560"/>
                  </a:lnTo>
                  <a:lnTo>
                    <a:pt x="8072930" y="54274"/>
                  </a:lnTo>
                  <a:lnTo>
                    <a:pt x="8092045" y="90733"/>
                  </a:lnTo>
                  <a:lnTo>
                    <a:pt x="8096338" y="116998"/>
                  </a:lnTo>
                  <a:lnTo>
                    <a:pt x="8096338" y="2013172"/>
                  </a:lnTo>
                  <a:lnTo>
                    <a:pt x="8092045" y="2039438"/>
                  </a:lnTo>
                  <a:lnTo>
                    <a:pt x="8072930" y="2075897"/>
                  </a:lnTo>
                  <a:lnTo>
                    <a:pt x="8056532" y="2092071"/>
                  </a:lnTo>
                  <a:close/>
                </a:path>
                <a:path w="8096884" h="2130425">
                  <a:moveTo>
                    <a:pt x="7964614" y="2130171"/>
                  </a:moveTo>
                  <a:lnTo>
                    <a:pt x="134302" y="2130171"/>
                  </a:lnTo>
                  <a:lnTo>
                    <a:pt x="134302" y="2111121"/>
                  </a:lnTo>
                  <a:lnTo>
                    <a:pt x="7964614" y="2111121"/>
                  </a:lnTo>
                  <a:lnTo>
                    <a:pt x="7964614" y="2130171"/>
                  </a:lnTo>
                  <a:close/>
                </a:path>
                <a:path w="8096884" h="2130425">
                  <a:moveTo>
                    <a:pt x="7964614" y="2130171"/>
                  </a:moveTo>
                  <a:lnTo>
                    <a:pt x="7964614" y="2111121"/>
                  </a:lnTo>
                  <a:lnTo>
                    <a:pt x="8031064" y="2111121"/>
                  </a:lnTo>
                  <a:lnTo>
                    <a:pt x="8006965" y="2123421"/>
                  </a:lnTo>
                  <a:lnTo>
                    <a:pt x="7964614" y="2130171"/>
                  </a:lnTo>
                  <a:close/>
                </a:path>
              </a:pathLst>
            </a:custGeom>
            <a:solidFill>
              <a:srgbClr val="8C24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9279283" y="6491585"/>
              <a:ext cx="152400" cy="2092325"/>
            </a:xfrm>
            <a:custGeom>
              <a:avLst/>
              <a:gdLst/>
              <a:ahLst/>
              <a:cxnLst/>
              <a:rect l="l" t="t" r="r" b="b"/>
              <a:pathLst>
                <a:path w="152400" h="2092325">
                  <a:moveTo>
                    <a:pt x="76910" y="2091927"/>
                  </a:moveTo>
                  <a:lnTo>
                    <a:pt x="75490" y="2091927"/>
                  </a:lnTo>
                  <a:lnTo>
                    <a:pt x="46532" y="2086085"/>
                  </a:lnTo>
                  <a:lnTo>
                    <a:pt x="22312" y="2069758"/>
                  </a:lnTo>
                  <a:lnTo>
                    <a:pt x="5986" y="2045538"/>
                  </a:lnTo>
                  <a:lnTo>
                    <a:pt x="0" y="2015871"/>
                  </a:lnTo>
                  <a:lnTo>
                    <a:pt x="0" y="76200"/>
                  </a:lnTo>
                  <a:lnTo>
                    <a:pt x="5986" y="46532"/>
                  </a:lnTo>
                  <a:lnTo>
                    <a:pt x="22312" y="22312"/>
                  </a:lnTo>
                  <a:lnTo>
                    <a:pt x="46532" y="5986"/>
                  </a:lnTo>
                  <a:lnTo>
                    <a:pt x="76200" y="0"/>
                  </a:lnTo>
                  <a:lnTo>
                    <a:pt x="105867" y="5986"/>
                  </a:lnTo>
                  <a:lnTo>
                    <a:pt x="130087" y="22312"/>
                  </a:lnTo>
                  <a:lnTo>
                    <a:pt x="146414" y="46532"/>
                  </a:lnTo>
                  <a:lnTo>
                    <a:pt x="152399" y="76200"/>
                  </a:lnTo>
                  <a:lnTo>
                    <a:pt x="152399" y="2015871"/>
                  </a:lnTo>
                  <a:lnTo>
                    <a:pt x="146414" y="2045538"/>
                  </a:lnTo>
                  <a:lnTo>
                    <a:pt x="130087" y="2069758"/>
                  </a:lnTo>
                  <a:lnTo>
                    <a:pt x="105867" y="2086085"/>
                  </a:lnTo>
                  <a:lnTo>
                    <a:pt x="76910" y="2091927"/>
                  </a:lnTo>
                  <a:close/>
                </a:path>
              </a:pathLst>
            </a:custGeom>
            <a:solidFill>
              <a:srgbClr val="C812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9727803" y="4237678"/>
            <a:ext cx="6876415" cy="3899535"/>
          </a:xfrm>
          <a:prstGeom prst="rect">
            <a:avLst/>
          </a:prstGeom>
        </p:spPr>
        <p:txBody>
          <a:bodyPr wrap="square" lIns="0" tIns="209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dirty="0" sz="2750" spc="495">
                <a:solidFill>
                  <a:srgbClr val="FFE4E4"/>
                </a:solidFill>
                <a:latin typeface="Arial"/>
                <a:cs typeface="Arial"/>
              </a:rPr>
              <a:t>Dynamic</a:t>
            </a:r>
            <a:r>
              <a:rPr dirty="0" sz="2750" spc="-195">
                <a:solidFill>
                  <a:srgbClr val="FFE4E4"/>
                </a:solidFill>
                <a:latin typeface="Arial"/>
                <a:cs typeface="Arial"/>
              </a:rPr>
              <a:t> </a:t>
            </a:r>
            <a:r>
              <a:rPr dirty="0" sz="2750" spc="434">
                <a:solidFill>
                  <a:srgbClr val="FFE4E4"/>
                </a:solidFill>
                <a:latin typeface="Arial"/>
                <a:cs typeface="Arial"/>
              </a:rPr>
              <a:t>Skill</a:t>
            </a:r>
            <a:r>
              <a:rPr dirty="0" sz="2750" spc="-195">
                <a:solidFill>
                  <a:srgbClr val="FFE4E4"/>
                </a:solidFill>
                <a:latin typeface="Arial"/>
                <a:cs typeface="Arial"/>
              </a:rPr>
              <a:t> </a:t>
            </a:r>
            <a:r>
              <a:rPr dirty="0" sz="2750" spc="430">
                <a:solidFill>
                  <a:srgbClr val="FFE4E4"/>
                </a:solidFill>
                <a:latin typeface="Arial"/>
                <a:cs typeface="Arial"/>
              </a:rPr>
              <a:t>Display</a:t>
            </a:r>
            <a:endParaRPr sz="2750">
              <a:latin typeface="Arial"/>
              <a:cs typeface="Arial"/>
            </a:endParaRPr>
          </a:p>
          <a:p>
            <a:pPr marL="12700" marR="5080">
              <a:lnSpc>
                <a:spcPct val="131000"/>
              </a:lnSpc>
              <a:spcBef>
                <a:spcPts val="440"/>
              </a:spcBef>
            </a:pPr>
            <a:r>
              <a:rPr dirty="0" sz="2100" spc="145">
                <a:solidFill>
                  <a:srgbClr val="FFE4E4"/>
                </a:solidFill>
                <a:latin typeface="Calibri"/>
                <a:cs typeface="Calibri"/>
              </a:rPr>
              <a:t>An</a:t>
            </a: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35">
                <a:solidFill>
                  <a:srgbClr val="FFE4E4"/>
                </a:solidFill>
                <a:latin typeface="Calibri"/>
                <a:cs typeface="Calibri"/>
              </a:rPr>
              <a:t>animated</a:t>
            </a: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50">
                <a:solidFill>
                  <a:srgbClr val="FFE4E4"/>
                </a:solidFill>
                <a:latin typeface="Calibri"/>
                <a:cs typeface="Calibri"/>
              </a:rPr>
              <a:t>section</a:t>
            </a: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50">
                <a:solidFill>
                  <a:srgbClr val="FFE4E4"/>
                </a:solidFill>
                <a:latin typeface="Calibri"/>
                <a:cs typeface="Calibri"/>
              </a:rPr>
              <a:t>showcasing</a:t>
            </a: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45">
                <a:solidFill>
                  <a:srgbClr val="FFE4E4"/>
                </a:solidFill>
                <a:latin typeface="Calibri"/>
                <a:cs typeface="Calibri"/>
              </a:rPr>
              <a:t>proficiency</a:t>
            </a: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60">
                <a:solidFill>
                  <a:srgbClr val="FFE4E4"/>
                </a:solidFill>
                <a:latin typeface="Calibri"/>
                <a:cs typeface="Calibri"/>
              </a:rPr>
              <a:t>in</a:t>
            </a:r>
            <a:r>
              <a:rPr dirty="0" sz="2100" spc="105">
                <a:solidFill>
                  <a:srgbClr val="FFE4E4"/>
                </a:solidFill>
                <a:latin typeface="Calibri"/>
                <a:cs typeface="Calibri"/>
              </a:rPr>
              <a:t> various </a:t>
            </a:r>
            <a:r>
              <a:rPr dirty="0" sz="2100" spc="120">
                <a:solidFill>
                  <a:srgbClr val="FFE4E4"/>
                </a:solidFill>
                <a:latin typeface="Calibri"/>
                <a:cs typeface="Calibri"/>
              </a:rPr>
              <a:t>tools</a:t>
            </a:r>
            <a:r>
              <a:rPr dirty="0" sz="2100" spc="9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55">
                <a:solidFill>
                  <a:srgbClr val="FFE4E4"/>
                </a:solidFill>
                <a:latin typeface="Calibri"/>
                <a:cs typeface="Calibri"/>
              </a:rPr>
              <a:t>and</a:t>
            </a:r>
            <a:r>
              <a:rPr dirty="0" sz="2100" spc="9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languages.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750" spc="540">
                <a:solidFill>
                  <a:srgbClr val="FFE4E4"/>
                </a:solidFill>
                <a:latin typeface="Arial"/>
                <a:cs typeface="Arial"/>
              </a:rPr>
              <a:t>Contact</a:t>
            </a:r>
            <a:r>
              <a:rPr dirty="0" sz="2750" spc="-210">
                <a:solidFill>
                  <a:srgbClr val="FFE4E4"/>
                </a:solidFill>
                <a:latin typeface="Arial"/>
                <a:cs typeface="Arial"/>
              </a:rPr>
              <a:t> </a:t>
            </a:r>
            <a:r>
              <a:rPr dirty="0" sz="2750" spc="635">
                <a:solidFill>
                  <a:srgbClr val="FFE4E4"/>
                </a:solidFill>
                <a:latin typeface="Arial"/>
                <a:cs typeface="Arial"/>
              </a:rPr>
              <a:t>Form</a:t>
            </a:r>
            <a:r>
              <a:rPr dirty="0" sz="2750" spc="-204">
                <a:solidFill>
                  <a:srgbClr val="FFE4E4"/>
                </a:solidFill>
                <a:latin typeface="Arial"/>
                <a:cs typeface="Arial"/>
              </a:rPr>
              <a:t> </a:t>
            </a:r>
            <a:r>
              <a:rPr dirty="0" sz="2750" spc="275">
                <a:solidFill>
                  <a:srgbClr val="FFE4E4"/>
                </a:solidFill>
                <a:latin typeface="Arial"/>
                <a:cs typeface="Arial"/>
              </a:rPr>
              <a:t>&amp;</a:t>
            </a:r>
            <a:r>
              <a:rPr dirty="0" sz="2750" spc="-204">
                <a:solidFill>
                  <a:srgbClr val="FFE4E4"/>
                </a:solidFill>
                <a:latin typeface="Arial"/>
                <a:cs typeface="Arial"/>
              </a:rPr>
              <a:t> </a:t>
            </a:r>
            <a:r>
              <a:rPr dirty="0" sz="2750" spc="470">
                <a:solidFill>
                  <a:srgbClr val="FFE4E4"/>
                </a:solidFill>
                <a:latin typeface="Arial"/>
                <a:cs typeface="Arial"/>
              </a:rPr>
              <a:t>Social</a:t>
            </a:r>
            <a:r>
              <a:rPr dirty="0" sz="2750" spc="-204">
                <a:solidFill>
                  <a:srgbClr val="FFE4E4"/>
                </a:solidFill>
                <a:latin typeface="Arial"/>
                <a:cs typeface="Arial"/>
              </a:rPr>
              <a:t> </a:t>
            </a:r>
            <a:r>
              <a:rPr dirty="0" sz="2750" spc="500">
                <a:solidFill>
                  <a:srgbClr val="FFE4E4"/>
                </a:solidFill>
                <a:latin typeface="Arial"/>
                <a:cs typeface="Arial"/>
              </a:rPr>
              <a:t>Links</a:t>
            </a:r>
            <a:endParaRPr sz="2750">
              <a:latin typeface="Arial"/>
              <a:cs typeface="Arial"/>
            </a:endParaRPr>
          </a:p>
          <a:p>
            <a:pPr marL="12700" marR="333375">
              <a:lnSpc>
                <a:spcPct val="131000"/>
              </a:lnSpc>
              <a:spcBef>
                <a:spcPts val="440"/>
              </a:spcBef>
            </a:pPr>
            <a:r>
              <a:rPr dirty="0" sz="2100" spc="185">
                <a:solidFill>
                  <a:srgbClr val="FFE4E4"/>
                </a:solidFill>
                <a:latin typeface="Calibri"/>
                <a:cs typeface="Calibri"/>
              </a:rPr>
              <a:t>Easy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65">
                <a:solidFill>
                  <a:srgbClr val="FFE4E4"/>
                </a:solidFill>
                <a:latin typeface="Calibri"/>
                <a:cs typeface="Calibri"/>
              </a:rPr>
              <a:t>ways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75">
                <a:solidFill>
                  <a:srgbClr val="FFE4E4"/>
                </a:solidFill>
                <a:latin typeface="Calibri"/>
                <a:cs typeface="Calibri"/>
              </a:rPr>
              <a:t>for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14">
                <a:solidFill>
                  <a:srgbClr val="FFE4E4"/>
                </a:solidFill>
                <a:latin typeface="Calibri"/>
                <a:cs typeface="Calibri"/>
              </a:rPr>
              <a:t>visitors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25">
                <a:solidFill>
                  <a:srgbClr val="FFE4E4"/>
                </a:solidFill>
                <a:latin typeface="Calibri"/>
                <a:cs typeface="Calibri"/>
              </a:rPr>
              <a:t>to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75">
                <a:solidFill>
                  <a:srgbClr val="FFE4E4"/>
                </a:solidFill>
                <a:latin typeface="Calibri"/>
                <a:cs typeface="Calibri"/>
              </a:rPr>
              <a:t>connect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30">
                <a:solidFill>
                  <a:srgbClr val="FFE4E4"/>
                </a:solidFill>
                <a:latin typeface="Calibri"/>
                <a:cs typeface="Calibri"/>
              </a:rPr>
              <a:t>directly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80">
                <a:solidFill>
                  <a:srgbClr val="FFE4E4"/>
                </a:solidFill>
                <a:latin typeface="Calibri"/>
                <a:cs typeface="Calibri"/>
              </a:rPr>
              <a:t>or</a:t>
            </a:r>
            <a:r>
              <a:rPr dirty="0" sz="2100" spc="9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100">
                <a:solidFill>
                  <a:srgbClr val="FFE4E4"/>
                </a:solidFill>
                <a:latin typeface="Calibri"/>
                <a:cs typeface="Calibri"/>
              </a:rPr>
              <a:t>through </a:t>
            </a:r>
            <a:r>
              <a:rPr dirty="0" sz="2100" spc="120">
                <a:solidFill>
                  <a:srgbClr val="FFE4E4"/>
                </a:solidFill>
                <a:latin typeface="Calibri"/>
                <a:cs typeface="Calibri"/>
              </a:rPr>
              <a:t>professional</a:t>
            </a:r>
            <a:r>
              <a:rPr dirty="0" sz="2100" spc="8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2100" spc="80">
                <a:solidFill>
                  <a:srgbClr val="FFE4E4"/>
                </a:solidFill>
                <a:latin typeface="Calibri"/>
                <a:cs typeface="Calibri"/>
              </a:rPr>
              <a:t>networks.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3361" rIns="0" bIns="0" rtlCol="0" vert="horz">
            <a:spAutoFit/>
          </a:bodyPr>
          <a:lstStyle/>
          <a:p>
            <a:pPr marL="482600" marR="10638790">
              <a:lnSpc>
                <a:spcPts val="4880"/>
              </a:lnSpc>
              <a:spcBef>
                <a:spcPts val="130"/>
              </a:spcBef>
            </a:pPr>
            <a:r>
              <a:rPr dirty="0" sz="3900" spc="695" b="0">
                <a:solidFill>
                  <a:srgbClr val="FAEBEB"/>
                </a:solidFill>
                <a:latin typeface="Arial"/>
                <a:cs typeface="Arial"/>
              </a:rPr>
              <a:t>Results</a:t>
            </a:r>
            <a:r>
              <a:rPr dirty="0" sz="3900" spc="-300" b="0">
                <a:solidFill>
                  <a:srgbClr val="FAEBEB"/>
                </a:solidFill>
                <a:latin typeface="Arial"/>
                <a:cs typeface="Arial"/>
              </a:rPr>
              <a:t> </a:t>
            </a:r>
            <a:r>
              <a:rPr dirty="0" sz="3900" spc="415" b="0">
                <a:solidFill>
                  <a:srgbClr val="FAEBEB"/>
                </a:solidFill>
                <a:latin typeface="Arial"/>
                <a:cs typeface="Arial"/>
              </a:rPr>
              <a:t>&amp;</a:t>
            </a:r>
            <a:r>
              <a:rPr dirty="0" sz="3900" spc="-300" b="0">
                <a:solidFill>
                  <a:srgbClr val="FAEBEB"/>
                </a:solidFill>
                <a:latin typeface="Arial"/>
                <a:cs typeface="Arial"/>
              </a:rPr>
              <a:t> </a:t>
            </a:r>
            <a:r>
              <a:rPr dirty="0" sz="3900" spc="710" b="0">
                <a:solidFill>
                  <a:srgbClr val="FAEBEB"/>
                </a:solidFill>
                <a:latin typeface="Arial"/>
                <a:cs typeface="Arial"/>
              </a:rPr>
              <a:t>Live </a:t>
            </a:r>
            <a:r>
              <a:rPr dirty="0" sz="3900" spc="745" b="0">
                <a:solidFill>
                  <a:srgbClr val="FAEBEB"/>
                </a:solidFill>
                <a:latin typeface="Arial"/>
                <a:cs typeface="Arial"/>
              </a:rPr>
              <a:t>Demonstration</a:t>
            </a:r>
            <a:endParaRPr sz="3900">
              <a:latin typeface="Arial"/>
              <a:cs typeface="Arial"/>
            </a:endParaRPr>
          </a:p>
          <a:p>
            <a:pPr marL="286385">
              <a:lnSpc>
                <a:spcPts val="1835"/>
              </a:lnSpc>
            </a:pPr>
            <a:r>
              <a:rPr dirty="0" sz="1800" spc="110" b="0">
                <a:solidFill>
                  <a:srgbClr val="FFE4E4"/>
                </a:solidFill>
                <a:latin typeface="Calibri"/>
                <a:cs typeface="Calibri"/>
              </a:rPr>
              <a:t>The</a:t>
            </a:r>
            <a:r>
              <a:rPr dirty="0" sz="1800" spc="8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800" spc="130" b="0">
                <a:solidFill>
                  <a:srgbClr val="FFE4E4"/>
                </a:solidFill>
                <a:latin typeface="Calibri"/>
                <a:cs typeface="Calibri"/>
              </a:rPr>
              <a:t>completed</a:t>
            </a:r>
            <a:r>
              <a:rPr dirty="0" sz="1800" spc="8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800" spc="70" b="0">
                <a:solidFill>
                  <a:srgbClr val="FFE4E4"/>
                </a:solidFill>
                <a:latin typeface="Calibri"/>
                <a:cs typeface="Calibri"/>
              </a:rPr>
              <a:t>portfolio</a:t>
            </a:r>
            <a:r>
              <a:rPr dirty="0" sz="1800" spc="8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800" spc="110" b="0">
                <a:solidFill>
                  <a:srgbClr val="FFE4E4"/>
                </a:solidFill>
                <a:latin typeface="Calibri"/>
                <a:cs typeface="Calibri"/>
              </a:rPr>
              <a:t>website</a:t>
            </a:r>
            <a:r>
              <a:rPr dirty="0" sz="1800" spc="8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800" spc="130" b="0">
                <a:solidFill>
                  <a:srgbClr val="FFE4E4"/>
                </a:solidFill>
                <a:latin typeface="Calibri"/>
                <a:cs typeface="Calibri"/>
              </a:rPr>
              <a:t>successfully</a:t>
            </a:r>
            <a:r>
              <a:rPr dirty="0" sz="1800" spc="90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800" spc="125" b="0">
                <a:solidFill>
                  <a:srgbClr val="FFE4E4"/>
                </a:solidFill>
                <a:latin typeface="Calibri"/>
                <a:cs typeface="Calibri"/>
              </a:rPr>
              <a:t>achieves</a:t>
            </a:r>
            <a:r>
              <a:rPr dirty="0" sz="1800" spc="8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800" spc="100" b="0">
                <a:solidFill>
                  <a:srgbClr val="FFE4E4"/>
                </a:solidFill>
                <a:latin typeface="Calibri"/>
                <a:cs typeface="Calibri"/>
              </a:rPr>
              <a:t>its</a:t>
            </a:r>
            <a:r>
              <a:rPr dirty="0" sz="1800" spc="8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800" spc="65" b="0">
                <a:solidFill>
                  <a:srgbClr val="FFE4E4"/>
                </a:solidFill>
                <a:latin typeface="Calibri"/>
                <a:cs typeface="Calibri"/>
              </a:rPr>
              <a:t>goals,</a:t>
            </a:r>
            <a:r>
              <a:rPr dirty="0" sz="1800" spc="8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800" spc="95" b="0">
                <a:solidFill>
                  <a:srgbClr val="FFE4E4"/>
                </a:solidFill>
                <a:latin typeface="Calibri"/>
                <a:cs typeface="Calibri"/>
              </a:rPr>
              <a:t>providing</a:t>
            </a:r>
            <a:r>
              <a:rPr dirty="0" sz="1800" spc="90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800" spc="110" b="0">
                <a:solidFill>
                  <a:srgbClr val="FFE4E4"/>
                </a:solidFill>
                <a:latin typeface="Calibri"/>
                <a:cs typeface="Calibri"/>
              </a:rPr>
              <a:t>a</a:t>
            </a:r>
            <a:r>
              <a:rPr dirty="0" sz="1800" spc="8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800" spc="95" b="0">
                <a:solidFill>
                  <a:srgbClr val="FFE4E4"/>
                </a:solidFill>
                <a:latin typeface="Calibri"/>
                <a:cs typeface="Calibri"/>
              </a:rPr>
              <a:t>professional</a:t>
            </a:r>
            <a:r>
              <a:rPr dirty="0" sz="1800" spc="8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800" spc="120" b="0">
                <a:solidFill>
                  <a:srgbClr val="FFE4E4"/>
                </a:solidFill>
                <a:latin typeface="Calibri"/>
                <a:cs typeface="Calibri"/>
              </a:rPr>
              <a:t>and</a:t>
            </a:r>
            <a:r>
              <a:rPr dirty="0" sz="1800" spc="8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800" spc="100" b="0">
                <a:solidFill>
                  <a:srgbClr val="FFE4E4"/>
                </a:solidFill>
                <a:latin typeface="Calibri"/>
                <a:cs typeface="Calibri"/>
              </a:rPr>
              <a:t>engaging</a:t>
            </a:r>
            <a:r>
              <a:rPr dirty="0" sz="1800" spc="85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800" spc="65" b="0">
                <a:solidFill>
                  <a:srgbClr val="FFE4E4"/>
                </a:solidFill>
                <a:latin typeface="Calibri"/>
                <a:cs typeface="Calibri"/>
              </a:rPr>
              <a:t>platform.</a:t>
            </a:r>
            <a:r>
              <a:rPr dirty="0" sz="1800" spc="90" b="0">
                <a:solidFill>
                  <a:srgbClr val="FFE4E4"/>
                </a:solidFill>
                <a:latin typeface="Calibri"/>
                <a:cs typeface="Calibri"/>
              </a:rPr>
              <a:t> Here</a:t>
            </a:r>
            <a:r>
              <a:rPr dirty="0" sz="1800" spc="85" b="0">
                <a:solidFill>
                  <a:srgbClr val="FFE4E4"/>
                </a:solidFill>
                <a:latin typeface="Calibri"/>
                <a:cs typeface="Calibri"/>
              </a:rPr>
              <a:t> are </a:t>
            </a:r>
            <a:r>
              <a:rPr dirty="0" sz="1800" spc="150" b="0">
                <a:solidFill>
                  <a:srgbClr val="FFE4E4"/>
                </a:solidFill>
                <a:latin typeface="Calibri"/>
                <a:cs typeface="Calibri"/>
              </a:rPr>
              <a:t>some</a:t>
            </a:r>
            <a:r>
              <a:rPr dirty="0" sz="1800" spc="85" b="0">
                <a:solidFill>
                  <a:srgbClr val="FFE4E4"/>
                </a:solidFill>
                <a:latin typeface="Calibri"/>
                <a:cs typeface="Calibri"/>
              </a:rPr>
              <a:t> visual</a:t>
            </a:r>
            <a:r>
              <a:rPr dirty="0" sz="1800" spc="90" b="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800" spc="50" b="0">
                <a:solidFill>
                  <a:srgbClr val="FFE4E4"/>
                </a:solidFill>
                <a:latin typeface="Calibri"/>
                <a:cs typeface="Calibri"/>
              </a:rPr>
              <a:t>highlights: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72" y="2745581"/>
            <a:ext cx="5408009" cy="285206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9941" y="2745581"/>
            <a:ext cx="5408009" cy="2852061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38111" y="2745581"/>
            <a:ext cx="5408009" cy="2852061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1772" y="5789264"/>
            <a:ext cx="16604454" cy="2851266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819547" y="9030755"/>
            <a:ext cx="9466580" cy="3016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00" spc="110">
                <a:solidFill>
                  <a:srgbClr val="FFE4E4"/>
                </a:solidFill>
                <a:latin typeface="Calibri"/>
                <a:cs typeface="Calibri"/>
              </a:rPr>
              <a:t>The</a:t>
            </a:r>
            <a:r>
              <a:rPr dirty="0" sz="1800" spc="8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800" spc="110">
                <a:solidFill>
                  <a:srgbClr val="FFE4E4"/>
                </a:solidFill>
                <a:latin typeface="Calibri"/>
                <a:cs typeface="Calibri"/>
              </a:rPr>
              <a:t>website</a:t>
            </a:r>
            <a:r>
              <a:rPr dirty="0" sz="1800" spc="8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800" spc="105">
                <a:solidFill>
                  <a:srgbClr val="FFE4E4"/>
                </a:solidFill>
                <a:latin typeface="Calibri"/>
                <a:cs typeface="Calibri"/>
              </a:rPr>
              <a:t>is</a:t>
            </a:r>
            <a:r>
              <a:rPr dirty="0" sz="1800" spc="8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800" spc="60">
                <a:solidFill>
                  <a:srgbClr val="FFE4E4"/>
                </a:solidFill>
                <a:latin typeface="Calibri"/>
                <a:cs typeface="Calibri"/>
              </a:rPr>
              <a:t>live</a:t>
            </a:r>
            <a:r>
              <a:rPr dirty="0" sz="1800" spc="8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800" spc="120">
                <a:solidFill>
                  <a:srgbClr val="FFE4E4"/>
                </a:solidFill>
                <a:latin typeface="Calibri"/>
                <a:cs typeface="Calibri"/>
              </a:rPr>
              <a:t>and</a:t>
            </a:r>
            <a:r>
              <a:rPr dirty="0" sz="1800" spc="9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800" spc="55">
                <a:solidFill>
                  <a:srgbClr val="FFE4E4"/>
                </a:solidFill>
                <a:latin typeface="Calibri"/>
                <a:cs typeface="Calibri"/>
              </a:rPr>
              <a:t>fully</a:t>
            </a:r>
            <a:r>
              <a:rPr dirty="0" sz="1800" spc="8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800" spc="114">
                <a:solidFill>
                  <a:srgbClr val="FFE4E4"/>
                </a:solidFill>
                <a:latin typeface="Calibri"/>
                <a:cs typeface="Calibri"/>
              </a:rPr>
              <a:t>accessible,</a:t>
            </a:r>
            <a:r>
              <a:rPr dirty="0" sz="1800" spc="8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800" spc="105">
                <a:solidFill>
                  <a:srgbClr val="FFE4E4"/>
                </a:solidFill>
                <a:latin typeface="Calibri"/>
                <a:cs typeface="Calibri"/>
              </a:rPr>
              <a:t>demonstrating</a:t>
            </a:r>
            <a:r>
              <a:rPr dirty="0" sz="1800" spc="8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800" spc="120">
                <a:solidFill>
                  <a:srgbClr val="FFE4E4"/>
                </a:solidFill>
                <a:latin typeface="Calibri"/>
                <a:cs typeface="Calibri"/>
              </a:rPr>
              <a:t>real-</a:t>
            </a:r>
            <a:r>
              <a:rPr dirty="0" sz="1800" spc="70">
                <a:solidFill>
                  <a:srgbClr val="FFE4E4"/>
                </a:solidFill>
                <a:latin typeface="Calibri"/>
                <a:cs typeface="Calibri"/>
              </a:rPr>
              <a:t>world</a:t>
            </a:r>
            <a:r>
              <a:rPr dirty="0" sz="1800" spc="8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800" spc="100">
                <a:solidFill>
                  <a:srgbClr val="FFE4E4"/>
                </a:solidFill>
                <a:latin typeface="Calibri"/>
                <a:cs typeface="Calibri"/>
              </a:rPr>
              <a:t>application</a:t>
            </a:r>
            <a:r>
              <a:rPr dirty="0" sz="1800" spc="90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800" spc="75">
                <a:solidFill>
                  <a:srgbClr val="FFE4E4"/>
                </a:solidFill>
                <a:latin typeface="Calibri"/>
                <a:cs typeface="Calibri"/>
              </a:rPr>
              <a:t>of</a:t>
            </a:r>
            <a:r>
              <a:rPr dirty="0" sz="1800" spc="8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800" spc="175">
                <a:solidFill>
                  <a:srgbClr val="FFE4E4"/>
                </a:solidFill>
                <a:latin typeface="Calibri"/>
                <a:cs typeface="Calibri"/>
              </a:rPr>
              <a:t>my</a:t>
            </a:r>
            <a:r>
              <a:rPr dirty="0" sz="1800" spc="85">
                <a:solidFill>
                  <a:srgbClr val="FFE4E4"/>
                </a:solidFill>
                <a:latin typeface="Calibri"/>
                <a:cs typeface="Calibri"/>
              </a:rPr>
              <a:t> </a:t>
            </a:r>
            <a:r>
              <a:rPr dirty="0" sz="1800" spc="40">
                <a:solidFill>
                  <a:srgbClr val="FFE4E4"/>
                </a:solidFill>
                <a:latin typeface="Calibri"/>
                <a:cs typeface="Calibri"/>
              </a:rPr>
              <a:t>skills.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 Leno</dc:creator>
  <cp:keywords>DAGxi-hNdk4,BAGxVu_F0uY,0</cp:keywords>
  <dc:title>My-Portfolio-Website-Project-A-Digital-Showcase.pptx</dc:title>
  <dcterms:created xsi:type="dcterms:W3CDTF">2025-08-31T12:15:16Z</dcterms:created>
  <dcterms:modified xsi:type="dcterms:W3CDTF">2025-08-31T12:15:16Z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2025-08-31T00:00:00Z</vt:filetime>
  </property>
  <property fmtid="{D5CDD505-2E9C-101B-9397-08002B2CF9AE}" pid="3" name="Creator">
    <vt:lpwstr>Canva</vt:lpwstr>
  </property>
  <property fmtid="{D5CDD505-2E9C-101B-9397-08002B2CF9AE}" pid="4" name="LastSaved">
    <vt:filetime>2025-08-31T00:00:00Z</vt:filetime>
  </property>
  <property fmtid="{D5CDD505-2E9C-101B-9397-08002B2CF9AE}" pid="5" name="Producer">
    <vt:lpwstr>Canva</vt:lpwstr>
  </property>
</Properties>
</file>