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Override PartName="/ppt/notesSlides/notesSlide9.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66" r:id="rId5"/>
    <p:sldMasterId id="2147484279" r:id="rId6"/>
    <p:sldMasterId id="2147484219" r:id="rId7"/>
    <p:sldMasterId id="2147484234" r:id="rId8"/>
    <p:sldMasterId id="2147484251" r:id="rId9"/>
  </p:sldMasterIdLst>
  <p:notesMasterIdLst>
    <p:notesMasterId r:id="rId26"/>
  </p:notesMasterIdLst>
  <p:handoutMasterIdLst>
    <p:handoutMasterId r:id="rId27"/>
  </p:handoutMasterIdLst>
  <p:sldIdLst>
    <p:sldId id="257" r:id="rId10"/>
    <p:sldId id="288" r:id="rId11"/>
    <p:sldId id="319" r:id="rId12"/>
    <p:sldId id="318" r:id="rId13"/>
    <p:sldId id="315" r:id="rId14"/>
    <p:sldId id="325" r:id="rId15"/>
    <p:sldId id="327" r:id="rId16"/>
    <p:sldId id="328" r:id="rId17"/>
    <p:sldId id="329" r:id="rId18"/>
    <p:sldId id="330" r:id="rId19"/>
    <p:sldId id="323" r:id="rId20"/>
    <p:sldId id="326" r:id="rId21"/>
    <p:sldId id="324" r:id="rId22"/>
    <p:sldId id="320" r:id="rId23"/>
    <p:sldId id="317" r:id="rId24"/>
    <p:sldId id="285" r:id="rId2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Boilerplate" id="{5CF46F38-2ECC-4583-8D7D-57BEA9520F7C}">
          <p14:sldIdLst>
            <p14:sldId id="257"/>
            <p14:sldId id="288"/>
            <p14:sldId id="319"/>
            <p14:sldId id="318"/>
            <p14:sldId id="315"/>
            <p14:sldId id="316"/>
            <p14:sldId id="320"/>
            <p14:sldId id="317"/>
            <p14:sldId id="321"/>
            <p14:sldId id="312"/>
            <p14:sldId id="322"/>
            <p14:sldId id="314"/>
            <p14:sldId id="285"/>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Windows User" initials="WU"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505050"/>
    <a:srgbClr val="D2D2D2"/>
    <a:srgbClr val="BAD80A"/>
    <a:srgbClr val="7FBA00"/>
    <a:srgbClr val="FFFFFF"/>
    <a:srgbClr val="FFB900"/>
    <a:srgbClr val="DC3C00"/>
    <a:srgbClr val="000000"/>
    <a:srgbClr val="008272"/>
    <a:srgbClr val="73737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456" autoAdjust="0"/>
    <p:restoredTop sz="95747" autoAdjust="0"/>
  </p:normalViewPr>
  <p:slideViewPr>
    <p:cSldViewPr snapToObjects="1">
      <p:cViewPr varScale="1">
        <p:scale>
          <a:sx n="112" d="100"/>
          <a:sy n="112" d="100"/>
        </p:scale>
        <p:origin x="-258" y="-84"/>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65" d="100"/>
          <a:sy n="65" d="100"/>
        </p:scale>
        <p:origin x="3276" y="6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936781-9600-40AE-9804-5479C8F0B3F4}" type="doc">
      <dgm:prSet loTypeId="urn:microsoft.com/office/officeart/2005/8/layout/hList6" loCatId="list" qsTypeId="urn:microsoft.com/office/officeart/2005/8/quickstyle/simple1" qsCatId="simple" csTypeId="urn:microsoft.com/office/officeart/2005/8/colors/colorful3" csCatId="colorful" phldr="1"/>
      <dgm:spPr/>
      <dgm:t>
        <a:bodyPr/>
        <a:lstStyle/>
        <a:p>
          <a:endParaRPr lang="en-US"/>
        </a:p>
      </dgm:t>
    </dgm:pt>
    <dgm:pt modelId="{8A02A1E8-7F0D-41D7-B4D3-AA93E05831E7}">
      <dgm:prSet phldrT="[Text]" custT="1"/>
      <dgm:spPr/>
      <dgm:t>
        <a:bodyPr/>
        <a:lstStyle/>
        <a:p>
          <a:r>
            <a:rPr lang="en-US" sz="2400" dirty="0" smtClean="0"/>
            <a:t>C++</a:t>
          </a:r>
          <a:endParaRPr lang="en-US" sz="2400" dirty="0"/>
        </a:p>
      </dgm:t>
    </dgm:pt>
    <dgm:pt modelId="{C65439DB-6966-411A-AB50-A8C10647B30C}" type="parTrans" cxnId="{4C0BF151-486F-4934-A3C3-612F34C74867}">
      <dgm:prSet/>
      <dgm:spPr/>
      <dgm:t>
        <a:bodyPr/>
        <a:lstStyle/>
        <a:p>
          <a:endParaRPr lang="en-US"/>
        </a:p>
      </dgm:t>
    </dgm:pt>
    <dgm:pt modelId="{E4F7366C-8656-4A01-B22E-0F8F3E28A319}" type="sibTrans" cxnId="{4C0BF151-486F-4934-A3C3-612F34C74867}">
      <dgm:prSet/>
      <dgm:spPr/>
      <dgm:t>
        <a:bodyPr/>
        <a:lstStyle/>
        <a:p>
          <a:endParaRPr lang="en-US"/>
        </a:p>
      </dgm:t>
    </dgm:pt>
    <dgm:pt modelId="{343B4B37-DEAE-461D-A592-38004243621C}">
      <dgm:prSet phldrT="[Text]"/>
      <dgm:spPr/>
      <dgm:t>
        <a:bodyPr/>
        <a:lstStyle/>
        <a:p>
          <a:r>
            <a:rPr lang="en-US" sz="1600" dirty="0" smtClean="0"/>
            <a:t>Qt</a:t>
          </a:r>
          <a:endParaRPr lang="en-US" sz="1600" dirty="0"/>
        </a:p>
      </dgm:t>
    </dgm:pt>
    <dgm:pt modelId="{2588D6CE-0137-4B2B-A912-0207A4F5D1D2}" type="parTrans" cxnId="{1770A514-983B-456D-B209-728E552CAD81}">
      <dgm:prSet/>
      <dgm:spPr/>
      <dgm:t>
        <a:bodyPr/>
        <a:lstStyle/>
        <a:p>
          <a:endParaRPr lang="en-US"/>
        </a:p>
      </dgm:t>
    </dgm:pt>
    <dgm:pt modelId="{F6C65B35-CE43-4DB4-B71D-1C6CEB2D6C4F}" type="sibTrans" cxnId="{1770A514-983B-456D-B209-728E552CAD81}">
      <dgm:prSet/>
      <dgm:spPr/>
      <dgm:t>
        <a:bodyPr/>
        <a:lstStyle/>
        <a:p>
          <a:endParaRPr lang="en-US"/>
        </a:p>
      </dgm:t>
    </dgm:pt>
    <dgm:pt modelId="{8D7E01FF-79F3-4A48-B682-3556794FACE0}">
      <dgm:prSet phldrT="[Text]" custT="1"/>
      <dgm:spPr/>
      <dgm:t>
        <a:bodyPr/>
        <a:lstStyle/>
        <a:p>
          <a:r>
            <a:rPr lang="en-US" sz="2400" dirty="0" err="1" smtClean="0"/>
            <a:t>Javacript</a:t>
          </a:r>
          <a:endParaRPr lang="en-US" sz="2400" dirty="0"/>
        </a:p>
      </dgm:t>
    </dgm:pt>
    <dgm:pt modelId="{A2EE6097-D3E3-46A6-B349-0AFBC73F7F60}" type="parTrans" cxnId="{6697E80A-5A98-493E-A112-E6456078372D}">
      <dgm:prSet/>
      <dgm:spPr/>
      <dgm:t>
        <a:bodyPr/>
        <a:lstStyle/>
        <a:p>
          <a:endParaRPr lang="en-US"/>
        </a:p>
      </dgm:t>
    </dgm:pt>
    <dgm:pt modelId="{11A10D7C-EDAC-4BBF-82C9-F5DC5CBFAF0C}" type="sibTrans" cxnId="{6697E80A-5A98-493E-A112-E6456078372D}">
      <dgm:prSet/>
      <dgm:spPr/>
      <dgm:t>
        <a:bodyPr/>
        <a:lstStyle/>
        <a:p>
          <a:endParaRPr lang="en-US"/>
        </a:p>
      </dgm:t>
    </dgm:pt>
    <dgm:pt modelId="{591484AA-C4E8-470E-9799-CF9738C80B1E}">
      <dgm:prSet phldrT="[Text]"/>
      <dgm:spPr/>
      <dgm:t>
        <a:bodyPr/>
        <a:lstStyle/>
        <a:p>
          <a:r>
            <a:rPr lang="en-US" sz="1600" dirty="0" smtClean="0"/>
            <a:t>Cordova / </a:t>
          </a:r>
          <a:r>
            <a:rPr lang="en-US" sz="1600" dirty="0" err="1" smtClean="0"/>
            <a:t>Phonegap</a:t>
          </a:r>
          <a:endParaRPr lang="en-US" sz="1600" dirty="0"/>
        </a:p>
      </dgm:t>
    </dgm:pt>
    <dgm:pt modelId="{747DC65A-F341-4BEA-ADD5-675FB4A8B1D9}" type="parTrans" cxnId="{FED3F12E-E2EC-4F7C-9BDD-22EACDE09755}">
      <dgm:prSet/>
      <dgm:spPr/>
      <dgm:t>
        <a:bodyPr/>
        <a:lstStyle/>
        <a:p>
          <a:endParaRPr lang="en-US"/>
        </a:p>
      </dgm:t>
    </dgm:pt>
    <dgm:pt modelId="{C0DF6B4F-B40A-4B3B-AA24-1905D77E0A0C}" type="sibTrans" cxnId="{FED3F12E-E2EC-4F7C-9BDD-22EACDE09755}">
      <dgm:prSet/>
      <dgm:spPr/>
      <dgm:t>
        <a:bodyPr/>
        <a:lstStyle/>
        <a:p>
          <a:endParaRPr lang="en-US"/>
        </a:p>
      </dgm:t>
    </dgm:pt>
    <dgm:pt modelId="{5542F0F4-B548-494D-8126-B206C509CD82}">
      <dgm:prSet phldrT="[Text]"/>
      <dgm:spPr/>
      <dgm:t>
        <a:bodyPr/>
        <a:lstStyle/>
        <a:p>
          <a:r>
            <a:rPr lang="en-US" sz="1600" dirty="0" err="1" smtClean="0"/>
            <a:t>Nativescript</a:t>
          </a:r>
          <a:endParaRPr lang="en-US" sz="1600" dirty="0"/>
        </a:p>
      </dgm:t>
    </dgm:pt>
    <dgm:pt modelId="{A9256890-E3B3-4D4F-8FEE-B1EAB29F640B}" type="parTrans" cxnId="{DACE8FA4-9630-4137-AFEE-6E5475CA6C7E}">
      <dgm:prSet/>
      <dgm:spPr/>
      <dgm:t>
        <a:bodyPr/>
        <a:lstStyle/>
        <a:p>
          <a:endParaRPr lang="en-US"/>
        </a:p>
      </dgm:t>
    </dgm:pt>
    <dgm:pt modelId="{44AA1080-CC19-4256-BE14-5DC59251BFF8}" type="sibTrans" cxnId="{DACE8FA4-9630-4137-AFEE-6E5475CA6C7E}">
      <dgm:prSet/>
      <dgm:spPr/>
      <dgm:t>
        <a:bodyPr/>
        <a:lstStyle/>
        <a:p>
          <a:endParaRPr lang="en-US"/>
        </a:p>
      </dgm:t>
    </dgm:pt>
    <dgm:pt modelId="{D99B3E5E-8D00-462C-916F-455495E2808D}">
      <dgm:prSet phldrT="[Text]" custT="1"/>
      <dgm:spPr/>
      <dgm:t>
        <a:bodyPr/>
        <a:lstStyle/>
        <a:p>
          <a:r>
            <a:rPr lang="en-US" sz="2400" dirty="0" smtClean="0"/>
            <a:t>C#</a:t>
          </a:r>
          <a:endParaRPr lang="en-US" sz="2400" dirty="0"/>
        </a:p>
      </dgm:t>
    </dgm:pt>
    <dgm:pt modelId="{E0F3A9F4-2A99-4AAC-9681-75FFB01D32DE}" type="parTrans" cxnId="{4EDB6578-74A8-4427-AECB-575F4788B030}">
      <dgm:prSet/>
      <dgm:spPr/>
      <dgm:t>
        <a:bodyPr/>
        <a:lstStyle/>
        <a:p>
          <a:endParaRPr lang="en-US"/>
        </a:p>
      </dgm:t>
    </dgm:pt>
    <dgm:pt modelId="{95ACE613-9C6C-4BA6-B82C-99890BE9DCFE}" type="sibTrans" cxnId="{4EDB6578-74A8-4427-AECB-575F4788B030}">
      <dgm:prSet/>
      <dgm:spPr/>
      <dgm:t>
        <a:bodyPr/>
        <a:lstStyle/>
        <a:p>
          <a:endParaRPr lang="en-US"/>
        </a:p>
      </dgm:t>
    </dgm:pt>
    <dgm:pt modelId="{692E804D-08CD-47C7-8E53-F8C96E16A4BD}">
      <dgm:prSet phldrT="[Text]"/>
      <dgm:spPr/>
      <dgm:t>
        <a:bodyPr/>
        <a:lstStyle/>
        <a:p>
          <a:r>
            <a:rPr lang="en-US" sz="1700" dirty="0" err="1" smtClean="0"/>
            <a:t>Xamarin</a:t>
          </a:r>
          <a:endParaRPr lang="en-US" sz="1700" dirty="0"/>
        </a:p>
      </dgm:t>
    </dgm:pt>
    <dgm:pt modelId="{7468BF50-6C06-435D-8546-CFB47DFBC49B}" type="parTrans" cxnId="{DF76E5FE-92EF-45F1-9EB0-DC09AF6247F6}">
      <dgm:prSet/>
      <dgm:spPr/>
      <dgm:t>
        <a:bodyPr/>
        <a:lstStyle/>
        <a:p>
          <a:endParaRPr lang="en-US"/>
        </a:p>
      </dgm:t>
    </dgm:pt>
    <dgm:pt modelId="{8323E7A4-00C5-4C93-8C36-301156DECF00}" type="sibTrans" cxnId="{DF76E5FE-92EF-45F1-9EB0-DC09AF6247F6}">
      <dgm:prSet/>
      <dgm:spPr/>
      <dgm:t>
        <a:bodyPr/>
        <a:lstStyle/>
        <a:p>
          <a:endParaRPr lang="en-US"/>
        </a:p>
      </dgm:t>
    </dgm:pt>
    <dgm:pt modelId="{5114E3B0-31D4-4160-8D05-38E006A1468C}">
      <dgm:prSet phldrT="[Text]"/>
      <dgm:spPr/>
      <dgm:t>
        <a:bodyPr/>
        <a:lstStyle/>
        <a:p>
          <a:r>
            <a:rPr lang="en-US" sz="1700" dirty="0" err="1" smtClean="0"/>
            <a:t>IFactor</a:t>
          </a:r>
          <a:endParaRPr lang="en-US" sz="1700" dirty="0"/>
        </a:p>
      </dgm:t>
    </dgm:pt>
    <dgm:pt modelId="{679F4567-BC30-4981-8AC9-5C6A4F84D3A8}" type="parTrans" cxnId="{82CAF572-744D-425F-8800-4937BB6DF006}">
      <dgm:prSet/>
      <dgm:spPr/>
      <dgm:t>
        <a:bodyPr/>
        <a:lstStyle/>
        <a:p>
          <a:endParaRPr lang="en-US"/>
        </a:p>
      </dgm:t>
    </dgm:pt>
    <dgm:pt modelId="{5DC54763-E14C-4851-A6AD-BB33B9A7BCC9}" type="sibTrans" cxnId="{82CAF572-744D-425F-8800-4937BB6DF006}">
      <dgm:prSet/>
      <dgm:spPr/>
      <dgm:t>
        <a:bodyPr/>
        <a:lstStyle/>
        <a:p>
          <a:endParaRPr lang="en-US"/>
        </a:p>
      </dgm:t>
    </dgm:pt>
    <dgm:pt modelId="{4219B2A9-A25E-4734-BDF2-D18FB1824ACC}">
      <dgm:prSet phldrT="[Text]" custT="1"/>
      <dgm:spPr/>
      <dgm:t>
        <a:bodyPr/>
        <a:lstStyle/>
        <a:p>
          <a:r>
            <a:rPr lang="en-US" sz="2400" dirty="0" err="1" smtClean="0"/>
            <a:t>Lua</a:t>
          </a:r>
          <a:endParaRPr lang="en-US" sz="2400" dirty="0"/>
        </a:p>
      </dgm:t>
    </dgm:pt>
    <dgm:pt modelId="{9BB34379-ED5F-40C5-8ACF-7D9570AE3E20}" type="parTrans" cxnId="{739A72C3-2F1E-41C8-8B9F-A921AAD3D10B}">
      <dgm:prSet/>
      <dgm:spPr/>
      <dgm:t>
        <a:bodyPr/>
        <a:lstStyle/>
        <a:p>
          <a:endParaRPr lang="en-US"/>
        </a:p>
      </dgm:t>
    </dgm:pt>
    <dgm:pt modelId="{ED646CAC-545E-4A07-8267-F51B9EDB9229}" type="sibTrans" cxnId="{739A72C3-2F1E-41C8-8B9F-A921AAD3D10B}">
      <dgm:prSet/>
      <dgm:spPr/>
      <dgm:t>
        <a:bodyPr/>
        <a:lstStyle/>
        <a:p>
          <a:endParaRPr lang="en-US"/>
        </a:p>
      </dgm:t>
    </dgm:pt>
    <dgm:pt modelId="{0F481264-1889-417F-80C7-0B6CCF202E8F}">
      <dgm:prSet phldrT="[Text]" custT="1"/>
      <dgm:spPr/>
      <dgm:t>
        <a:bodyPr/>
        <a:lstStyle/>
        <a:p>
          <a:r>
            <a:rPr lang="en-US" sz="2400" dirty="0" smtClean="0"/>
            <a:t>Ruby</a:t>
          </a:r>
          <a:endParaRPr lang="en-US" sz="2400" dirty="0"/>
        </a:p>
      </dgm:t>
    </dgm:pt>
    <dgm:pt modelId="{3AE6ECFB-794F-48AD-A8D0-C61EC71869C6}" type="parTrans" cxnId="{909E32A8-205A-4F83-8C8F-BCD984C7C704}">
      <dgm:prSet/>
      <dgm:spPr/>
      <dgm:t>
        <a:bodyPr/>
        <a:lstStyle/>
        <a:p>
          <a:endParaRPr lang="en-US"/>
        </a:p>
      </dgm:t>
    </dgm:pt>
    <dgm:pt modelId="{CECB8411-4FB5-4B70-9EC0-CB6173AE1CAE}" type="sibTrans" cxnId="{909E32A8-205A-4F83-8C8F-BCD984C7C704}">
      <dgm:prSet/>
      <dgm:spPr/>
      <dgm:t>
        <a:bodyPr/>
        <a:lstStyle/>
        <a:p>
          <a:endParaRPr lang="en-US"/>
        </a:p>
      </dgm:t>
    </dgm:pt>
    <dgm:pt modelId="{EF5221A9-920C-4544-ACEF-7BB94D4F433E}">
      <dgm:prSet phldrT="[Text]"/>
      <dgm:spPr/>
      <dgm:t>
        <a:bodyPr/>
        <a:lstStyle/>
        <a:p>
          <a:r>
            <a:rPr lang="en-US" sz="1700" dirty="0" smtClean="0"/>
            <a:t>Corona</a:t>
          </a:r>
          <a:endParaRPr lang="en-US" sz="1700" dirty="0"/>
        </a:p>
      </dgm:t>
    </dgm:pt>
    <dgm:pt modelId="{44D38907-63F2-4B45-9CFD-1C26D8076801}" type="parTrans" cxnId="{B74E46ED-E1B3-4239-93F5-73A80AB18A41}">
      <dgm:prSet/>
      <dgm:spPr/>
      <dgm:t>
        <a:bodyPr/>
        <a:lstStyle/>
        <a:p>
          <a:endParaRPr lang="en-US"/>
        </a:p>
      </dgm:t>
    </dgm:pt>
    <dgm:pt modelId="{CF2EAAA3-0346-4607-9619-807334AC0717}" type="sibTrans" cxnId="{B74E46ED-E1B3-4239-93F5-73A80AB18A41}">
      <dgm:prSet/>
      <dgm:spPr/>
      <dgm:t>
        <a:bodyPr/>
        <a:lstStyle/>
        <a:p>
          <a:endParaRPr lang="en-US"/>
        </a:p>
      </dgm:t>
    </dgm:pt>
    <dgm:pt modelId="{3DC7095D-4EB7-4C4D-98B1-3D052F1EC9C4}">
      <dgm:prSet phldrT="[Text]"/>
      <dgm:spPr/>
      <dgm:t>
        <a:bodyPr/>
        <a:lstStyle/>
        <a:p>
          <a:r>
            <a:rPr lang="en-US" sz="1700" dirty="0" err="1" smtClean="0"/>
            <a:t>Rubymotion</a:t>
          </a:r>
          <a:endParaRPr lang="en-US" sz="1700" dirty="0"/>
        </a:p>
      </dgm:t>
    </dgm:pt>
    <dgm:pt modelId="{779A4099-9380-4AEA-8674-E48490073310}" type="parTrans" cxnId="{33059658-5094-48EF-A1D8-E89FFBFA45DF}">
      <dgm:prSet/>
      <dgm:spPr/>
      <dgm:t>
        <a:bodyPr/>
        <a:lstStyle/>
        <a:p>
          <a:endParaRPr lang="en-US"/>
        </a:p>
      </dgm:t>
    </dgm:pt>
    <dgm:pt modelId="{B720338B-399F-4D2B-972D-56A95CD09754}" type="sibTrans" cxnId="{33059658-5094-48EF-A1D8-E89FFBFA45DF}">
      <dgm:prSet/>
      <dgm:spPr/>
      <dgm:t>
        <a:bodyPr/>
        <a:lstStyle/>
        <a:p>
          <a:endParaRPr lang="en-US"/>
        </a:p>
      </dgm:t>
    </dgm:pt>
    <dgm:pt modelId="{8E8D08A3-C82F-44D9-8277-B1BB5B550C94}">
      <dgm:prSet phldrT="[Text]"/>
      <dgm:spPr/>
      <dgm:t>
        <a:bodyPr/>
        <a:lstStyle/>
        <a:p>
          <a:r>
            <a:rPr lang="en-US" sz="1600" dirty="0" err="1" smtClean="0"/>
            <a:t>ReactNative</a:t>
          </a:r>
          <a:endParaRPr lang="en-US" sz="1600" dirty="0"/>
        </a:p>
      </dgm:t>
    </dgm:pt>
    <dgm:pt modelId="{3DD1C80E-BDE2-4F86-BF56-618BD3FC207D}" type="parTrans" cxnId="{C3DB6FEF-0D2D-42C2-AF0D-5CD63071397D}">
      <dgm:prSet/>
      <dgm:spPr/>
      <dgm:t>
        <a:bodyPr/>
        <a:lstStyle/>
        <a:p>
          <a:endParaRPr lang="en-US"/>
        </a:p>
      </dgm:t>
    </dgm:pt>
    <dgm:pt modelId="{7CEE5771-BBEA-4A17-BB99-74CFB85579C0}" type="sibTrans" cxnId="{C3DB6FEF-0D2D-42C2-AF0D-5CD63071397D}">
      <dgm:prSet/>
      <dgm:spPr/>
      <dgm:t>
        <a:bodyPr/>
        <a:lstStyle/>
        <a:p>
          <a:endParaRPr lang="en-US"/>
        </a:p>
      </dgm:t>
    </dgm:pt>
    <dgm:pt modelId="{94E7859C-6080-43E6-A6D6-B6B960160D0F}">
      <dgm:prSet phldrT="[Text]"/>
      <dgm:spPr/>
      <dgm:t>
        <a:bodyPr/>
        <a:lstStyle/>
        <a:p>
          <a:r>
            <a:rPr lang="en-US" sz="1600" dirty="0" err="1" smtClean="0"/>
            <a:t>Kony</a:t>
          </a:r>
          <a:endParaRPr lang="en-US" sz="1600" dirty="0"/>
        </a:p>
      </dgm:t>
    </dgm:pt>
    <dgm:pt modelId="{8BA63A26-9204-43BF-B4A6-CF60483A3C45}" type="parTrans" cxnId="{CA70DDF4-B7FA-41F2-AC11-685B124EC60C}">
      <dgm:prSet/>
      <dgm:spPr/>
      <dgm:t>
        <a:bodyPr/>
        <a:lstStyle/>
        <a:p>
          <a:endParaRPr lang="en-US"/>
        </a:p>
      </dgm:t>
    </dgm:pt>
    <dgm:pt modelId="{F73E30E5-9086-4961-BE23-6DB9B7DAF2B3}" type="sibTrans" cxnId="{CA70DDF4-B7FA-41F2-AC11-685B124EC60C}">
      <dgm:prSet/>
      <dgm:spPr/>
      <dgm:t>
        <a:bodyPr/>
        <a:lstStyle/>
        <a:p>
          <a:endParaRPr lang="en-US"/>
        </a:p>
      </dgm:t>
    </dgm:pt>
    <dgm:pt modelId="{5295CFD8-85D8-4652-A7FA-01236FC05817}">
      <dgm:prSet phldrT="[Text]"/>
      <dgm:spPr/>
      <dgm:t>
        <a:bodyPr/>
        <a:lstStyle/>
        <a:p>
          <a:r>
            <a:rPr lang="en-US" sz="1600" dirty="0" err="1" smtClean="0"/>
            <a:t>Appcellerator</a:t>
          </a:r>
          <a:endParaRPr lang="en-US" sz="1600" dirty="0"/>
        </a:p>
      </dgm:t>
    </dgm:pt>
    <dgm:pt modelId="{F1ACDE3E-9BF9-4AEF-AD73-300CADB286D9}" type="parTrans" cxnId="{AAA01D7C-4EE4-46BC-B8A8-6279FC266F37}">
      <dgm:prSet/>
      <dgm:spPr/>
      <dgm:t>
        <a:bodyPr/>
        <a:lstStyle/>
        <a:p>
          <a:endParaRPr lang="en-US"/>
        </a:p>
      </dgm:t>
    </dgm:pt>
    <dgm:pt modelId="{EAB2847E-0A0D-4A89-ADAC-D5C5DC0E198B}" type="sibTrans" cxnId="{AAA01D7C-4EE4-46BC-B8A8-6279FC266F37}">
      <dgm:prSet/>
      <dgm:spPr/>
      <dgm:t>
        <a:bodyPr/>
        <a:lstStyle/>
        <a:p>
          <a:endParaRPr lang="en-US"/>
        </a:p>
      </dgm:t>
    </dgm:pt>
    <dgm:pt modelId="{7A6AD822-E7B0-422D-8414-5E0415DB6133}" type="pres">
      <dgm:prSet presAssocID="{20936781-9600-40AE-9804-5479C8F0B3F4}" presName="Name0" presStyleCnt="0">
        <dgm:presLayoutVars>
          <dgm:dir/>
          <dgm:resizeHandles val="exact"/>
        </dgm:presLayoutVars>
      </dgm:prSet>
      <dgm:spPr/>
      <dgm:t>
        <a:bodyPr/>
        <a:lstStyle/>
        <a:p>
          <a:endParaRPr lang="en-US"/>
        </a:p>
      </dgm:t>
    </dgm:pt>
    <dgm:pt modelId="{26BD778E-C7A0-4935-BA49-01E85199EDC9}" type="pres">
      <dgm:prSet presAssocID="{8A02A1E8-7F0D-41D7-B4D3-AA93E05831E7}" presName="node" presStyleLbl="node1" presStyleIdx="0" presStyleCnt="5">
        <dgm:presLayoutVars>
          <dgm:bulletEnabled val="1"/>
        </dgm:presLayoutVars>
      </dgm:prSet>
      <dgm:spPr/>
      <dgm:t>
        <a:bodyPr/>
        <a:lstStyle/>
        <a:p>
          <a:endParaRPr lang="en-US"/>
        </a:p>
      </dgm:t>
    </dgm:pt>
    <dgm:pt modelId="{B0B07ADA-6F67-4CA0-87DF-9FD7690F3E8C}" type="pres">
      <dgm:prSet presAssocID="{E4F7366C-8656-4A01-B22E-0F8F3E28A319}" presName="sibTrans" presStyleCnt="0"/>
      <dgm:spPr/>
    </dgm:pt>
    <dgm:pt modelId="{8747565F-F203-43AC-914F-19FE252EB8DF}" type="pres">
      <dgm:prSet presAssocID="{8D7E01FF-79F3-4A48-B682-3556794FACE0}" presName="node" presStyleLbl="node1" presStyleIdx="1" presStyleCnt="5">
        <dgm:presLayoutVars>
          <dgm:bulletEnabled val="1"/>
        </dgm:presLayoutVars>
      </dgm:prSet>
      <dgm:spPr/>
      <dgm:t>
        <a:bodyPr/>
        <a:lstStyle/>
        <a:p>
          <a:endParaRPr lang="en-US"/>
        </a:p>
      </dgm:t>
    </dgm:pt>
    <dgm:pt modelId="{7E39DF16-B99B-45A0-A14A-0A3C7A4D0CC8}" type="pres">
      <dgm:prSet presAssocID="{11A10D7C-EDAC-4BBF-82C9-F5DC5CBFAF0C}" presName="sibTrans" presStyleCnt="0"/>
      <dgm:spPr/>
    </dgm:pt>
    <dgm:pt modelId="{80524219-FAC3-48C9-BF0D-EF37EE4EB5FD}" type="pres">
      <dgm:prSet presAssocID="{D99B3E5E-8D00-462C-916F-455495E2808D}" presName="node" presStyleLbl="node1" presStyleIdx="2" presStyleCnt="5">
        <dgm:presLayoutVars>
          <dgm:bulletEnabled val="1"/>
        </dgm:presLayoutVars>
      </dgm:prSet>
      <dgm:spPr/>
      <dgm:t>
        <a:bodyPr/>
        <a:lstStyle/>
        <a:p>
          <a:endParaRPr lang="en-US"/>
        </a:p>
      </dgm:t>
    </dgm:pt>
    <dgm:pt modelId="{71A51E05-B5C2-4F38-9C77-9758A86DD7F6}" type="pres">
      <dgm:prSet presAssocID="{95ACE613-9C6C-4BA6-B82C-99890BE9DCFE}" presName="sibTrans" presStyleCnt="0"/>
      <dgm:spPr/>
    </dgm:pt>
    <dgm:pt modelId="{DCA6EFE9-769A-4DE3-A3FE-BCE7BF0B8318}" type="pres">
      <dgm:prSet presAssocID="{4219B2A9-A25E-4734-BDF2-D18FB1824ACC}" presName="node" presStyleLbl="node1" presStyleIdx="3" presStyleCnt="5">
        <dgm:presLayoutVars>
          <dgm:bulletEnabled val="1"/>
        </dgm:presLayoutVars>
      </dgm:prSet>
      <dgm:spPr/>
      <dgm:t>
        <a:bodyPr/>
        <a:lstStyle/>
        <a:p>
          <a:endParaRPr lang="en-US"/>
        </a:p>
      </dgm:t>
    </dgm:pt>
    <dgm:pt modelId="{E4F1BE90-CB55-47E7-8B09-48DB82C1E0C3}" type="pres">
      <dgm:prSet presAssocID="{ED646CAC-545E-4A07-8267-F51B9EDB9229}" presName="sibTrans" presStyleCnt="0"/>
      <dgm:spPr/>
    </dgm:pt>
    <dgm:pt modelId="{C2BAEAD4-36E7-463D-8F4E-D12AEF70813A}" type="pres">
      <dgm:prSet presAssocID="{0F481264-1889-417F-80C7-0B6CCF202E8F}" presName="node" presStyleLbl="node1" presStyleIdx="4" presStyleCnt="5">
        <dgm:presLayoutVars>
          <dgm:bulletEnabled val="1"/>
        </dgm:presLayoutVars>
      </dgm:prSet>
      <dgm:spPr/>
      <dgm:t>
        <a:bodyPr/>
        <a:lstStyle/>
        <a:p>
          <a:endParaRPr lang="en-US"/>
        </a:p>
      </dgm:t>
    </dgm:pt>
  </dgm:ptLst>
  <dgm:cxnLst>
    <dgm:cxn modelId="{F05BC895-2BB8-4752-8310-E8DC6913443B}" type="presOf" srcId="{0F481264-1889-417F-80C7-0B6CCF202E8F}" destId="{C2BAEAD4-36E7-463D-8F4E-D12AEF70813A}" srcOrd="0" destOrd="0" presId="urn:microsoft.com/office/officeart/2005/8/layout/hList6"/>
    <dgm:cxn modelId="{739A72C3-2F1E-41C8-8B9F-A921AAD3D10B}" srcId="{20936781-9600-40AE-9804-5479C8F0B3F4}" destId="{4219B2A9-A25E-4734-BDF2-D18FB1824ACC}" srcOrd="3" destOrd="0" parTransId="{9BB34379-ED5F-40C5-8ACF-7D9570AE3E20}" sibTransId="{ED646CAC-545E-4A07-8267-F51B9EDB9229}"/>
    <dgm:cxn modelId="{53A528E2-9ACB-407F-8F19-496359AFE90F}" type="presOf" srcId="{4219B2A9-A25E-4734-BDF2-D18FB1824ACC}" destId="{DCA6EFE9-769A-4DE3-A3FE-BCE7BF0B8318}" srcOrd="0" destOrd="0" presId="urn:microsoft.com/office/officeart/2005/8/layout/hList6"/>
    <dgm:cxn modelId="{C3DB6FEF-0D2D-42C2-AF0D-5CD63071397D}" srcId="{8D7E01FF-79F3-4A48-B682-3556794FACE0}" destId="{8E8D08A3-C82F-44D9-8277-B1BB5B550C94}" srcOrd="2" destOrd="0" parTransId="{3DD1C80E-BDE2-4F86-BF56-618BD3FC207D}" sibTransId="{7CEE5771-BBEA-4A17-BB99-74CFB85579C0}"/>
    <dgm:cxn modelId="{4EDB6578-74A8-4427-AECB-575F4788B030}" srcId="{20936781-9600-40AE-9804-5479C8F0B3F4}" destId="{D99B3E5E-8D00-462C-916F-455495E2808D}" srcOrd="2" destOrd="0" parTransId="{E0F3A9F4-2A99-4AAC-9681-75FFB01D32DE}" sibTransId="{95ACE613-9C6C-4BA6-B82C-99890BE9DCFE}"/>
    <dgm:cxn modelId="{246AB1B4-4942-4328-A643-4E4FF68059D6}" type="presOf" srcId="{5542F0F4-B548-494D-8126-B206C509CD82}" destId="{8747565F-F203-43AC-914F-19FE252EB8DF}" srcOrd="0" destOrd="2" presId="urn:microsoft.com/office/officeart/2005/8/layout/hList6"/>
    <dgm:cxn modelId="{535A155B-7C46-4A87-81A7-E6EE5FE3FB91}" type="presOf" srcId="{D99B3E5E-8D00-462C-916F-455495E2808D}" destId="{80524219-FAC3-48C9-BF0D-EF37EE4EB5FD}" srcOrd="0" destOrd="0" presId="urn:microsoft.com/office/officeart/2005/8/layout/hList6"/>
    <dgm:cxn modelId="{3FD33437-F1FF-42A8-A189-8D91FF5ECA22}" type="presOf" srcId="{5295CFD8-85D8-4652-A7FA-01236FC05817}" destId="{8747565F-F203-43AC-914F-19FE252EB8DF}" srcOrd="0" destOrd="5" presId="urn:microsoft.com/office/officeart/2005/8/layout/hList6"/>
    <dgm:cxn modelId="{4C0BF151-486F-4934-A3C3-612F34C74867}" srcId="{20936781-9600-40AE-9804-5479C8F0B3F4}" destId="{8A02A1E8-7F0D-41D7-B4D3-AA93E05831E7}" srcOrd="0" destOrd="0" parTransId="{C65439DB-6966-411A-AB50-A8C10647B30C}" sibTransId="{E4F7366C-8656-4A01-B22E-0F8F3E28A319}"/>
    <dgm:cxn modelId="{5546D966-9252-4604-AA55-D1BA01D166C3}" type="presOf" srcId="{20936781-9600-40AE-9804-5479C8F0B3F4}" destId="{7A6AD822-E7B0-422D-8414-5E0415DB6133}" srcOrd="0" destOrd="0" presId="urn:microsoft.com/office/officeart/2005/8/layout/hList6"/>
    <dgm:cxn modelId="{142DD35F-265F-4E44-A6FF-995AED0CE481}" type="presOf" srcId="{3DC7095D-4EB7-4C4D-98B1-3D052F1EC9C4}" destId="{C2BAEAD4-36E7-463D-8F4E-D12AEF70813A}" srcOrd="0" destOrd="1" presId="urn:microsoft.com/office/officeart/2005/8/layout/hList6"/>
    <dgm:cxn modelId="{5C1E2A7D-AB83-494E-9CE5-23BA2F4A7EFE}" type="presOf" srcId="{692E804D-08CD-47C7-8E53-F8C96E16A4BD}" destId="{80524219-FAC3-48C9-BF0D-EF37EE4EB5FD}" srcOrd="0" destOrd="1" presId="urn:microsoft.com/office/officeart/2005/8/layout/hList6"/>
    <dgm:cxn modelId="{DACE8FA4-9630-4137-AFEE-6E5475CA6C7E}" srcId="{8D7E01FF-79F3-4A48-B682-3556794FACE0}" destId="{5542F0F4-B548-494D-8126-B206C509CD82}" srcOrd="1" destOrd="0" parTransId="{A9256890-E3B3-4D4F-8FEE-B1EAB29F640B}" sibTransId="{44AA1080-CC19-4256-BE14-5DC59251BFF8}"/>
    <dgm:cxn modelId="{B74E46ED-E1B3-4239-93F5-73A80AB18A41}" srcId="{4219B2A9-A25E-4734-BDF2-D18FB1824ACC}" destId="{EF5221A9-920C-4544-ACEF-7BB94D4F433E}" srcOrd="0" destOrd="0" parTransId="{44D38907-63F2-4B45-9CFD-1C26D8076801}" sibTransId="{CF2EAAA3-0346-4607-9619-807334AC0717}"/>
    <dgm:cxn modelId="{B96A5D57-DC85-4AEC-BAF7-2AFBD5C6D708}" type="presOf" srcId="{591484AA-C4E8-470E-9799-CF9738C80B1E}" destId="{8747565F-F203-43AC-914F-19FE252EB8DF}" srcOrd="0" destOrd="1" presId="urn:microsoft.com/office/officeart/2005/8/layout/hList6"/>
    <dgm:cxn modelId="{72A5F4AA-78BB-497F-A193-91C5B217D0AD}" type="presOf" srcId="{94E7859C-6080-43E6-A6D6-B6B960160D0F}" destId="{8747565F-F203-43AC-914F-19FE252EB8DF}" srcOrd="0" destOrd="4" presId="urn:microsoft.com/office/officeart/2005/8/layout/hList6"/>
    <dgm:cxn modelId="{2B2D257D-512C-4F70-A864-7FE4A20EB3BA}" type="presOf" srcId="{8E8D08A3-C82F-44D9-8277-B1BB5B550C94}" destId="{8747565F-F203-43AC-914F-19FE252EB8DF}" srcOrd="0" destOrd="3" presId="urn:microsoft.com/office/officeart/2005/8/layout/hList6"/>
    <dgm:cxn modelId="{FED3F12E-E2EC-4F7C-9BDD-22EACDE09755}" srcId="{8D7E01FF-79F3-4A48-B682-3556794FACE0}" destId="{591484AA-C4E8-470E-9799-CF9738C80B1E}" srcOrd="0" destOrd="0" parTransId="{747DC65A-F341-4BEA-ADD5-675FB4A8B1D9}" sibTransId="{C0DF6B4F-B40A-4B3B-AA24-1905D77E0A0C}"/>
    <dgm:cxn modelId="{AAA01D7C-4EE4-46BC-B8A8-6279FC266F37}" srcId="{8D7E01FF-79F3-4A48-B682-3556794FACE0}" destId="{5295CFD8-85D8-4652-A7FA-01236FC05817}" srcOrd="4" destOrd="0" parTransId="{F1ACDE3E-9BF9-4AEF-AD73-300CADB286D9}" sibTransId="{EAB2847E-0A0D-4A89-ADAC-D5C5DC0E198B}"/>
    <dgm:cxn modelId="{1A87DEA9-BCCB-4B79-B106-CF5EC9DCEB17}" type="presOf" srcId="{8D7E01FF-79F3-4A48-B682-3556794FACE0}" destId="{8747565F-F203-43AC-914F-19FE252EB8DF}" srcOrd="0" destOrd="0" presId="urn:microsoft.com/office/officeart/2005/8/layout/hList6"/>
    <dgm:cxn modelId="{7D9FF446-053B-4CDC-A415-3000AF093A36}" type="presOf" srcId="{5114E3B0-31D4-4160-8D05-38E006A1468C}" destId="{80524219-FAC3-48C9-BF0D-EF37EE4EB5FD}" srcOrd="0" destOrd="2" presId="urn:microsoft.com/office/officeart/2005/8/layout/hList6"/>
    <dgm:cxn modelId="{33059658-5094-48EF-A1D8-E89FFBFA45DF}" srcId="{0F481264-1889-417F-80C7-0B6CCF202E8F}" destId="{3DC7095D-4EB7-4C4D-98B1-3D052F1EC9C4}" srcOrd="0" destOrd="0" parTransId="{779A4099-9380-4AEA-8674-E48490073310}" sibTransId="{B720338B-399F-4D2B-972D-56A95CD09754}"/>
    <dgm:cxn modelId="{D24A766B-A4F6-4885-B225-474EB392880C}" type="presOf" srcId="{EF5221A9-920C-4544-ACEF-7BB94D4F433E}" destId="{DCA6EFE9-769A-4DE3-A3FE-BCE7BF0B8318}" srcOrd="0" destOrd="1" presId="urn:microsoft.com/office/officeart/2005/8/layout/hList6"/>
    <dgm:cxn modelId="{D3AC4C65-E32A-4C61-92A0-755DCA41BAF6}" type="presOf" srcId="{343B4B37-DEAE-461D-A592-38004243621C}" destId="{26BD778E-C7A0-4935-BA49-01E85199EDC9}" srcOrd="0" destOrd="1" presId="urn:microsoft.com/office/officeart/2005/8/layout/hList6"/>
    <dgm:cxn modelId="{CA70DDF4-B7FA-41F2-AC11-685B124EC60C}" srcId="{8D7E01FF-79F3-4A48-B682-3556794FACE0}" destId="{94E7859C-6080-43E6-A6D6-B6B960160D0F}" srcOrd="3" destOrd="0" parTransId="{8BA63A26-9204-43BF-B4A6-CF60483A3C45}" sibTransId="{F73E30E5-9086-4961-BE23-6DB9B7DAF2B3}"/>
    <dgm:cxn modelId="{909E32A8-205A-4F83-8C8F-BCD984C7C704}" srcId="{20936781-9600-40AE-9804-5479C8F0B3F4}" destId="{0F481264-1889-417F-80C7-0B6CCF202E8F}" srcOrd="4" destOrd="0" parTransId="{3AE6ECFB-794F-48AD-A8D0-C61EC71869C6}" sibTransId="{CECB8411-4FB5-4B70-9EC0-CB6173AE1CAE}"/>
    <dgm:cxn modelId="{1770A514-983B-456D-B209-728E552CAD81}" srcId="{8A02A1E8-7F0D-41D7-B4D3-AA93E05831E7}" destId="{343B4B37-DEAE-461D-A592-38004243621C}" srcOrd="0" destOrd="0" parTransId="{2588D6CE-0137-4B2B-A912-0207A4F5D1D2}" sibTransId="{F6C65B35-CE43-4DB4-B71D-1C6CEB2D6C4F}"/>
    <dgm:cxn modelId="{DF76E5FE-92EF-45F1-9EB0-DC09AF6247F6}" srcId="{D99B3E5E-8D00-462C-916F-455495E2808D}" destId="{692E804D-08CD-47C7-8E53-F8C96E16A4BD}" srcOrd="0" destOrd="0" parTransId="{7468BF50-6C06-435D-8546-CFB47DFBC49B}" sibTransId="{8323E7A4-00C5-4C93-8C36-301156DECF00}"/>
    <dgm:cxn modelId="{C82936C0-2420-4338-B037-12E3C00C2726}" type="presOf" srcId="{8A02A1E8-7F0D-41D7-B4D3-AA93E05831E7}" destId="{26BD778E-C7A0-4935-BA49-01E85199EDC9}" srcOrd="0" destOrd="0" presId="urn:microsoft.com/office/officeart/2005/8/layout/hList6"/>
    <dgm:cxn modelId="{6697E80A-5A98-493E-A112-E6456078372D}" srcId="{20936781-9600-40AE-9804-5479C8F0B3F4}" destId="{8D7E01FF-79F3-4A48-B682-3556794FACE0}" srcOrd="1" destOrd="0" parTransId="{A2EE6097-D3E3-46A6-B349-0AFBC73F7F60}" sibTransId="{11A10D7C-EDAC-4BBF-82C9-F5DC5CBFAF0C}"/>
    <dgm:cxn modelId="{82CAF572-744D-425F-8800-4937BB6DF006}" srcId="{D99B3E5E-8D00-462C-916F-455495E2808D}" destId="{5114E3B0-31D4-4160-8D05-38E006A1468C}" srcOrd="1" destOrd="0" parTransId="{679F4567-BC30-4981-8AC9-5C6A4F84D3A8}" sibTransId="{5DC54763-E14C-4851-A6AD-BB33B9A7BCC9}"/>
    <dgm:cxn modelId="{1EC034C2-94A0-4EFD-9CEA-A79F82C6BA9F}" type="presParOf" srcId="{7A6AD822-E7B0-422D-8414-5E0415DB6133}" destId="{26BD778E-C7A0-4935-BA49-01E85199EDC9}" srcOrd="0" destOrd="0" presId="urn:microsoft.com/office/officeart/2005/8/layout/hList6"/>
    <dgm:cxn modelId="{BE40CA89-F498-4CDC-8786-488F29818FAD}" type="presParOf" srcId="{7A6AD822-E7B0-422D-8414-5E0415DB6133}" destId="{B0B07ADA-6F67-4CA0-87DF-9FD7690F3E8C}" srcOrd="1" destOrd="0" presId="urn:microsoft.com/office/officeart/2005/8/layout/hList6"/>
    <dgm:cxn modelId="{D8661A04-592D-48F7-836D-CDFF5D36F1F2}" type="presParOf" srcId="{7A6AD822-E7B0-422D-8414-5E0415DB6133}" destId="{8747565F-F203-43AC-914F-19FE252EB8DF}" srcOrd="2" destOrd="0" presId="urn:microsoft.com/office/officeart/2005/8/layout/hList6"/>
    <dgm:cxn modelId="{69208C36-FF1D-411C-B58E-331F4E14DCA1}" type="presParOf" srcId="{7A6AD822-E7B0-422D-8414-5E0415DB6133}" destId="{7E39DF16-B99B-45A0-A14A-0A3C7A4D0CC8}" srcOrd="3" destOrd="0" presId="urn:microsoft.com/office/officeart/2005/8/layout/hList6"/>
    <dgm:cxn modelId="{F1F4E1EA-32CE-4330-8F91-D5D2B2077077}" type="presParOf" srcId="{7A6AD822-E7B0-422D-8414-5E0415DB6133}" destId="{80524219-FAC3-48C9-BF0D-EF37EE4EB5FD}" srcOrd="4" destOrd="0" presId="urn:microsoft.com/office/officeart/2005/8/layout/hList6"/>
    <dgm:cxn modelId="{5C057927-4A7B-4E36-86A4-6C294ED0FC1D}" type="presParOf" srcId="{7A6AD822-E7B0-422D-8414-5E0415DB6133}" destId="{71A51E05-B5C2-4F38-9C77-9758A86DD7F6}" srcOrd="5" destOrd="0" presId="urn:microsoft.com/office/officeart/2005/8/layout/hList6"/>
    <dgm:cxn modelId="{EFAC5C05-8F9F-491D-A160-E2442EC96C03}" type="presParOf" srcId="{7A6AD822-E7B0-422D-8414-5E0415DB6133}" destId="{DCA6EFE9-769A-4DE3-A3FE-BCE7BF0B8318}" srcOrd="6" destOrd="0" presId="urn:microsoft.com/office/officeart/2005/8/layout/hList6"/>
    <dgm:cxn modelId="{86B96CE6-CEE0-455F-88DD-B5311262CC9F}" type="presParOf" srcId="{7A6AD822-E7B0-422D-8414-5E0415DB6133}" destId="{E4F1BE90-CB55-47E7-8B09-48DB82C1E0C3}" srcOrd="7" destOrd="0" presId="urn:microsoft.com/office/officeart/2005/8/layout/hList6"/>
    <dgm:cxn modelId="{4446FE25-ED62-4989-9CA6-5EF8206559DD}" type="presParOf" srcId="{7A6AD822-E7B0-422D-8414-5E0415DB6133}" destId="{C2BAEAD4-36E7-463D-8F4E-D12AEF70813A}" srcOrd="8" destOrd="0" presId="urn:microsoft.com/office/officeart/2005/8/layout/hList6"/>
  </dgm:cxnLst>
  <dgm:bg/>
  <dgm:whole/>
</dgm:dataModel>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172694-61BA-4353-BA89-77A3A7646F9B}" type="datetime1">
              <a:rPr lang="en-US" smtClean="0">
                <a:latin typeface="Segoe UI" pitchFamily="34" charset="0"/>
              </a:rPr>
              <a:pPr/>
              <a:t>9/17/2017</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Build 2014</a:t>
            </a:r>
          </a:p>
        </p:txBody>
      </p:sp>
    </p:spTree>
    <p:extLst>
      <p:ext uri="{BB962C8B-B14F-4D97-AF65-F5344CB8AC3E}">
        <p14:creationId xmlns:p14="http://schemas.microsoft.com/office/powerpoint/2010/main" xmlns=""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Build 2014</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9F00D60D-1703-4D24-8308-FEE06A50A69C}" type="datetime1">
              <a:rPr lang="en-US" smtClean="0"/>
              <a:pPr/>
              <a:t>9/17/2017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xmlns=""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C6996B83-60CF-42A8-BA06-F99D0BEC30B3}" type="datetime1">
              <a:rPr lang="en-US" smtClean="0">
                <a:solidFill>
                  <a:prstClr val="black"/>
                </a:solidFill>
              </a:rPr>
              <a:pPr/>
              <a:t>9/17/2017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dirty="0">
                <a:solidFill>
                  <a:prstClr val="black"/>
                </a:solidFill>
              </a:rPr>
              <a:t>Build 2014</a:t>
            </a:r>
          </a:p>
        </p:txBody>
      </p:sp>
    </p:spTree>
    <p:extLst>
      <p:ext uri="{BB962C8B-B14F-4D97-AF65-F5344CB8AC3E}">
        <p14:creationId xmlns:p14="http://schemas.microsoft.com/office/powerpoint/2010/main" xmlns="" val="2377776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9/17/2017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xmlns="" val="3719373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9/17/2017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xmlns="" val="3719373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9/17/2017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xmlns="" val="2386391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9/17/2017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xmlns="" val="2266486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9/17/2017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xmlns="" val="2749139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9/17/2017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xmlns="" val="2542523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9/17/2017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xmlns="" val="2078742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9/17/2017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xmlns="" val="1852208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9/17/2017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xmlns="" val="3719373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9/17/2017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xmlns="" val="3719373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9/17/2017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xmlns="" val="3719373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solidFill>
                  <a:prstClr val="black"/>
                </a:solidFill>
              </a:rPr>
              <a:pPr/>
              <a:t>9/17/2017</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
        <p:nvSpPr>
          <p:cNvPr id="7" name="Header Placeholder 6"/>
          <p:cNvSpPr>
            <a:spLocks noGrp="1"/>
          </p:cNvSpPr>
          <p:nvPr>
            <p:ph type="hdr" sz="quarter" idx="13"/>
          </p:nvPr>
        </p:nvSpPr>
        <p:spPr/>
        <p:txBody>
          <a:bodyPr/>
          <a:lstStyle/>
          <a:p>
            <a:r>
              <a:rPr lang="en-US">
                <a:solidFill>
                  <a:prstClr val="black"/>
                </a:solidFill>
              </a:rPr>
              <a:t>Build 2014</a:t>
            </a:r>
            <a:endParaRPr lang="en-US" dirty="0">
              <a:solidFill>
                <a:prstClr val="black"/>
              </a:solidFill>
            </a:endParaRPr>
          </a:p>
        </p:txBody>
      </p:sp>
    </p:spTree>
    <p:extLst>
      <p:ext uri="{BB962C8B-B14F-4D97-AF65-F5344CB8AC3E}">
        <p14:creationId xmlns:p14="http://schemas.microsoft.com/office/powerpoint/2010/main" xmlns="" val="37193739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stretch>
            <a:fillRect/>
          </a:stretch>
        </p:blipFill>
        <p:spPr bwMode="invGray">
          <a:xfrm>
            <a:off x="10394400" y="6126162"/>
            <a:ext cx="1320476"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pic>
        <p:nvPicPr>
          <p:cNvPr id="6" name="Picture 5"/>
          <p:cNvPicPr>
            <a:picLocks noChangeAspect="1"/>
          </p:cNvPicPr>
          <p:nvPr userDrawn="1"/>
        </p:nvPicPr>
        <p:blipFill>
          <a:blip r:embed="rId3"/>
          <a:stretch>
            <a:fillRect/>
          </a:stretch>
        </p:blipFill>
        <p:spPr bwMode="invGray">
          <a:xfrm>
            <a:off x="8656637" y="6011862"/>
            <a:ext cx="1519211" cy="559710"/>
          </a:xfrm>
          <a:prstGeom prst="rect">
            <a:avLst/>
          </a:prstGeom>
          <a:noFill/>
          <a:ln>
            <a:noFill/>
          </a:ln>
        </p:spPr>
      </p:pic>
    </p:spTree>
    <p:extLst>
      <p:ext uri="{BB962C8B-B14F-4D97-AF65-F5344CB8AC3E}">
        <p14:creationId xmlns:p14="http://schemas.microsoft.com/office/powerpoint/2010/main" xmlns="" val="2886053532"/>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extLst mod="1">
    <p:ext uri="{DCECCB84-F9BA-43D5-87BE-67443E8EF086}">
      <p15:sldGuideLst xmlns:p15="http://schemas.microsoft.com/office/powerpoint/2012/main" xmlns="">
        <p15:guide id="4" orient="horz" pos="440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10669733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18952680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xmlns="" val="39031207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xmlns="" val="15545972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xmlns=""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39EBCC-B43B-47F2-96D8-EC6B6726906E}" type="datetimeFigureOut">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C92BE-2AC2-4B3C-A46D-1E2D76EEDDC2}" type="slidenum">
              <a:rPr lang="en-US" smtClean="0"/>
              <a:pPr/>
              <a:t>‹#›</a:t>
            </a:fld>
            <a:endParaRPr lang="en-US"/>
          </a:p>
        </p:txBody>
      </p:sp>
    </p:spTree>
    <p:extLst>
      <p:ext uri="{BB962C8B-B14F-4D97-AF65-F5344CB8AC3E}">
        <p14:creationId xmlns:p14="http://schemas.microsoft.com/office/powerpoint/2010/main" xmlns="" val="2139304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EBCC-B43B-47F2-96D8-EC6B6726906E}" type="datetimeFigureOut">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C92BE-2AC2-4B3C-A46D-1E2D76EEDDC2}" type="slidenum">
              <a:rPr lang="en-US" smtClean="0"/>
              <a:pPr/>
              <a:t>‹#›</a:t>
            </a:fld>
            <a:endParaRPr lang="en-US"/>
          </a:p>
        </p:txBody>
      </p:sp>
    </p:spTree>
    <p:extLst>
      <p:ext uri="{BB962C8B-B14F-4D97-AF65-F5344CB8AC3E}">
        <p14:creationId xmlns:p14="http://schemas.microsoft.com/office/powerpoint/2010/main" xmlns="" val="2457232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49313" y="4681538"/>
            <a:ext cx="10725150" cy="15287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39EBCC-B43B-47F2-96D8-EC6B6726906E}" type="datetimeFigureOut">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C92BE-2AC2-4B3C-A46D-1E2D76EEDDC2}" type="slidenum">
              <a:rPr lang="en-US" smtClean="0"/>
              <a:pPr/>
              <a:t>‹#›</a:t>
            </a:fld>
            <a:endParaRPr lang="en-US"/>
          </a:p>
        </p:txBody>
      </p:sp>
    </p:spTree>
    <p:extLst>
      <p:ext uri="{BB962C8B-B14F-4D97-AF65-F5344CB8AC3E}">
        <p14:creationId xmlns:p14="http://schemas.microsoft.com/office/powerpoint/2010/main" xmlns="" val="8125390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663" y="1862138"/>
            <a:ext cx="5286375" cy="4437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4438" y="1862138"/>
            <a:ext cx="5286375" cy="4437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39EBCC-B43B-47F2-96D8-EC6B6726906E}" type="datetimeFigureOut">
              <a:rPr lang="en-US" smtClean="0"/>
              <a:pPr/>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C92BE-2AC2-4B3C-A46D-1E2D76EEDDC2}" type="slidenum">
              <a:rPr lang="en-US" smtClean="0"/>
              <a:pPr/>
              <a:t>‹#›</a:t>
            </a:fld>
            <a:endParaRPr lang="en-US"/>
          </a:p>
        </p:txBody>
      </p:sp>
    </p:spTree>
    <p:extLst>
      <p:ext uri="{BB962C8B-B14F-4D97-AF65-F5344CB8AC3E}">
        <p14:creationId xmlns:p14="http://schemas.microsoft.com/office/powerpoint/2010/main" xmlns="" val="3892826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a:t>Click to edit Master title style</a:t>
            </a:r>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39EBCC-B43B-47F2-96D8-EC6B6726906E}" type="datetimeFigureOut">
              <a:rPr lang="en-US" smtClean="0"/>
              <a:pPr/>
              <a:t>9/17/2017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1C92BE-2AC2-4B3C-A46D-1E2D76EEDDC2}" type="slidenum">
              <a:rPr lang="en-US" smtClean="0"/>
              <a:pPr/>
              <a:t>‹#›</a:t>
            </a:fld>
            <a:endParaRPr lang="en-US"/>
          </a:p>
        </p:txBody>
      </p:sp>
    </p:spTree>
    <p:extLst>
      <p:ext uri="{BB962C8B-B14F-4D97-AF65-F5344CB8AC3E}">
        <p14:creationId xmlns:p14="http://schemas.microsoft.com/office/powerpoint/2010/main" xmlns="" val="378870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xmlns="" val="362156117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extLst mod="1">
    <p:ext uri="{DCECCB84-F9BA-43D5-87BE-67443E8EF086}">
      <p15:sldGuideLst xmlns:p15="http://schemas.microsoft.com/office/powerpoint/2012/main" xmlns="">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39EBCC-B43B-47F2-96D8-EC6B6726906E}" type="datetimeFigureOut">
              <a:rPr lang="en-US" smtClean="0"/>
              <a:pPr/>
              <a:t>9/17/2017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C92BE-2AC2-4B3C-A46D-1E2D76EEDDC2}" type="slidenum">
              <a:rPr lang="en-US" smtClean="0"/>
              <a:pPr/>
              <a:t>‹#›</a:t>
            </a:fld>
            <a:endParaRPr lang="en-US"/>
          </a:p>
        </p:txBody>
      </p:sp>
    </p:spTree>
    <p:extLst>
      <p:ext uri="{BB962C8B-B14F-4D97-AF65-F5344CB8AC3E}">
        <p14:creationId xmlns:p14="http://schemas.microsoft.com/office/powerpoint/2010/main" xmlns="" val="1100981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39EBCC-B43B-47F2-96D8-EC6B6726906E}" type="datetimeFigureOut">
              <a:rPr lang="en-US" smtClean="0"/>
              <a:pPr/>
              <a:t>9/17/2017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1C92BE-2AC2-4B3C-A46D-1E2D76EEDDC2}" type="slidenum">
              <a:rPr lang="en-US" smtClean="0"/>
              <a:pPr/>
              <a:t>‹#›</a:t>
            </a:fld>
            <a:endParaRPr lang="en-US"/>
          </a:p>
        </p:txBody>
      </p:sp>
    </p:spTree>
    <p:extLst>
      <p:ext uri="{BB962C8B-B14F-4D97-AF65-F5344CB8AC3E}">
        <p14:creationId xmlns:p14="http://schemas.microsoft.com/office/powerpoint/2010/main" xmlns="" val="39453436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39EBCC-B43B-47F2-96D8-EC6B6726906E}" type="datetimeFigureOut">
              <a:rPr lang="en-US" smtClean="0"/>
              <a:pPr/>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C92BE-2AC2-4B3C-A46D-1E2D76EEDDC2}" type="slidenum">
              <a:rPr lang="en-US" smtClean="0"/>
              <a:pPr/>
              <a:t>‹#›</a:t>
            </a:fld>
            <a:endParaRPr lang="en-US"/>
          </a:p>
        </p:txBody>
      </p:sp>
    </p:spTree>
    <p:extLst>
      <p:ext uri="{BB962C8B-B14F-4D97-AF65-F5344CB8AC3E}">
        <p14:creationId xmlns:p14="http://schemas.microsoft.com/office/powerpoint/2010/main" xmlns="" val="1947328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39EBCC-B43B-47F2-96D8-EC6B6726906E}" type="datetimeFigureOut">
              <a:rPr lang="en-US" smtClean="0"/>
              <a:pPr/>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1C92BE-2AC2-4B3C-A46D-1E2D76EEDDC2}" type="slidenum">
              <a:rPr lang="en-US" smtClean="0"/>
              <a:pPr/>
              <a:t>‹#›</a:t>
            </a:fld>
            <a:endParaRPr lang="en-US"/>
          </a:p>
        </p:txBody>
      </p:sp>
    </p:spTree>
    <p:extLst>
      <p:ext uri="{BB962C8B-B14F-4D97-AF65-F5344CB8AC3E}">
        <p14:creationId xmlns:p14="http://schemas.microsoft.com/office/powerpoint/2010/main" xmlns="" val="41460667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EBCC-B43B-47F2-96D8-EC6B6726906E}" type="datetimeFigureOut">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C92BE-2AC2-4B3C-A46D-1E2D76EEDDC2}" type="slidenum">
              <a:rPr lang="en-US" smtClean="0"/>
              <a:pPr/>
              <a:t>‹#›</a:t>
            </a:fld>
            <a:endParaRPr lang="en-US"/>
          </a:p>
        </p:txBody>
      </p:sp>
    </p:spTree>
    <p:extLst>
      <p:ext uri="{BB962C8B-B14F-4D97-AF65-F5344CB8AC3E}">
        <p14:creationId xmlns:p14="http://schemas.microsoft.com/office/powerpoint/2010/main" xmlns="" val="795056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525" y="373063"/>
            <a:ext cx="2681288" cy="59261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663" y="373063"/>
            <a:ext cx="7891462" cy="59261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39EBCC-B43B-47F2-96D8-EC6B6726906E}" type="datetimeFigureOut">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1C92BE-2AC2-4B3C-A46D-1E2D76EEDDC2}" type="slidenum">
              <a:rPr lang="en-US" smtClean="0"/>
              <a:pPr/>
              <a:t>‹#›</a:t>
            </a:fld>
            <a:endParaRPr lang="en-US"/>
          </a:p>
        </p:txBody>
      </p:sp>
    </p:spTree>
    <p:extLst>
      <p:ext uri="{BB962C8B-B14F-4D97-AF65-F5344CB8AC3E}">
        <p14:creationId xmlns:p14="http://schemas.microsoft.com/office/powerpoint/2010/main" xmlns="" val="13649233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39EBCC-B43B-47F2-96D8-EC6B6726906E}" type="datetimeFigureOut">
              <a:rPr lang="en-US" smtClean="0"/>
              <a:pPr/>
              <a:t>9/17/2017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1C92BE-2AC2-4B3C-A46D-1E2D76EEDDC2}" type="slidenum">
              <a:rPr lang="en-US" smtClean="0"/>
              <a:pPr/>
              <a:t>‹#›</a:t>
            </a:fld>
            <a:endParaRPr lang="en-US"/>
          </a:p>
        </p:txBody>
      </p:sp>
    </p:spTree>
    <p:extLst>
      <p:ext uri="{BB962C8B-B14F-4D97-AF65-F5344CB8AC3E}">
        <p14:creationId xmlns:p14="http://schemas.microsoft.com/office/powerpoint/2010/main" xmlns="" val="40718522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163" y="1144588"/>
            <a:ext cx="9328150" cy="2435225"/>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54163" y="3673475"/>
            <a:ext cx="9328150" cy="16891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B6B7007-37A3-49FE-BB5B-8C9F5CDD446E}" type="datetimeFigureOut">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5DEB-2B8F-437D-B522-FD1534F06C4F}" type="slidenum">
              <a:rPr lang="en-US" smtClean="0"/>
              <a:pPr/>
              <a:t>‹#›</a:t>
            </a:fld>
            <a:endParaRPr lang="en-US"/>
          </a:p>
        </p:txBody>
      </p:sp>
    </p:spTree>
    <p:extLst>
      <p:ext uri="{BB962C8B-B14F-4D97-AF65-F5344CB8AC3E}">
        <p14:creationId xmlns:p14="http://schemas.microsoft.com/office/powerpoint/2010/main" xmlns="" val="24956649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B7007-37A3-49FE-BB5B-8C9F5CDD446E}" type="datetimeFigureOut">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5DEB-2B8F-437D-B522-FD1534F06C4F}" type="slidenum">
              <a:rPr lang="en-US" smtClean="0"/>
              <a:pPr/>
              <a:t>‹#›</a:t>
            </a:fld>
            <a:endParaRPr lang="en-US"/>
          </a:p>
        </p:txBody>
      </p:sp>
    </p:spTree>
    <p:extLst>
      <p:ext uri="{BB962C8B-B14F-4D97-AF65-F5344CB8AC3E}">
        <p14:creationId xmlns:p14="http://schemas.microsoft.com/office/powerpoint/2010/main" xmlns="" val="36634460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9313" y="1743075"/>
            <a:ext cx="10725150" cy="290988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49313" y="4681538"/>
            <a:ext cx="10725150" cy="152876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6B7007-37A3-49FE-BB5B-8C9F5CDD446E}" type="datetimeFigureOut">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5DEB-2B8F-437D-B522-FD1534F06C4F}" type="slidenum">
              <a:rPr lang="en-US" smtClean="0"/>
              <a:pPr/>
              <a:t>‹#›</a:t>
            </a:fld>
            <a:endParaRPr lang="en-US"/>
          </a:p>
        </p:txBody>
      </p:sp>
    </p:spTree>
    <p:extLst>
      <p:ext uri="{BB962C8B-B14F-4D97-AF65-F5344CB8AC3E}">
        <p14:creationId xmlns:p14="http://schemas.microsoft.com/office/powerpoint/2010/main" xmlns="" val="3345600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55319683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663" y="1862138"/>
            <a:ext cx="5286375" cy="4437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4438" y="1862138"/>
            <a:ext cx="5286375" cy="4437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6B7007-37A3-49FE-BB5B-8C9F5CDD446E}" type="datetimeFigureOut">
              <a:rPr lang="en-US" smtClean="0"/>
              <a:pPr/>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65DEB-2B8F-437D-B522-FD1534F06C4F}" type="slidenum">
              <a:rPr lang="en-US" smtClean="0"/>
              <a:pPr/>
              <a:t>‹#›</a:t>
            </a:fld>
            <a:endParaRPr lang="en-US"/>
          </a:p>
        </p:txBody>
      </p:sp>
    </p:spTree>
    <p:extLst>
      <p:ext uri="{BB962C8B-B14F-4D97-AF65-F5344CB8AC3E}">
        <p14:creationId xmlns:p14="http://schemas.microsoft.com/office/powerpoint/2010/main" xmlns="" val="32209477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7250" y="373063"/>
            <a:ext cx="10725150" cy="1350962"/>
          </a:xfrm>
        </p:spPr>
        <p:txBody>
          <a:bodyPr/>
          <a:lstStyle/>
          <a:p>
            <a:r>
              <a:rPr lang="en-US"/>
              <a:t>Click to edit Master title style</a:t>
            </a:r>
          </a:p>
        </p:txBody>
      </p:sp>
      <p:sp>
        <p:nvSpPr>
          <p:cNvPr id="3" name="Text Placeholder 2"/>
          <p:cNvSpPr>
            <a:spLocks noGrp="1"/>
          </p:cNvSpPr>
          <p:nvPr>
            <p:ph type="body" idx="1"/>
          </p:nvPr>
        </p:nvSpPr>
        <p:spPr>
          <a:xfrm>
            <a:off x="857250" y="1714500"/>
            <a:ext cx="52609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7250" y="2554288"/>
            <a:ext cx="5260975" cy="375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6025" y="1714500"/>
            <a:ext cx="5286375" cy="8397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6025" y="2554288"/>
            <a:ext cx="5286375" cy="3759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6B7007-37A3-49FE-BB5B-8C9F5CDD446E}" type="datetimeFigureOut">
              <a:rPr lang="en-US" smtClean="0"/>
              <a:pPr/>
              <a:t>9/17/2017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E65DEB-2B8F-437D-B522-FD1534F06C4F}" type="slidenum">
              <a:rPr lang="en-US" smtClean="0"/>
              <a:pPr/>
              <a:t>‹#›</a:t>
            </a:fld>
            <a:endParaRPr lang="en-US"/>
          </a:p>
        </p:txBody>
      </p:sp>
    </p:spTree>
    <p:extLst>
      <p:ext uri="{BB962C8B-B14F-4D97-AF65-F5344CB8AC3E}">
        <p14:creationId xmlns:p14="http://schemas.microsoft.com/office/powerpoint/2010/main" xmlns="" val="33506151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6B7007-37A3-49FE-BB5B-8C9F5CDD446E}" type="datetimeFigureOut">
              <a:rPr lang="en-US" smtClean="0"/>
              <a:pPr/>
              <a:t>9/17/2017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65DEB-2B8F-437D-B522-FD1534F06C4F}" type="slidenum">
              <a:rPr lang="en-US" smtClean="0"/>
              <a:pPr/>
              <a:t>‹#›</a:t>
            </a:fld>
            <a:endParaRPr lang="en-US"/>
          </a:p>
        </p:txBody>
      </p:sp>
    </p:spTree>
    <p:extLst>
      <p:ext uri="{BB962C8B-B14F-4D97-AF65-F5344CB8AC3E}">
        <p14:creationId xmlns:p14="http://schemas.microsoft.com/office/powerpoint/2010/main" xmlns="" val="3098725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6B7007-37A3-49FE-BB5B-8C9F5CDD446E}" type="datetimeFigureOut">
              <a:rPr lang="en-US" smtClean="0"/>
              <a:pPr/>
              <a:t>9/17/2017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E65DEB-2B8F-437D-B522-FD1534F06C4F}" type="slidenum">
              <a:rPr lang="en-US" smtClean="0"/>
              <a:pPr/>
              <a:t>‹#›</a:t>
            </a:fld>
            <a:endParaRPr lang="en-US"/>
          </a:p>
        </p:txBody>
      </p:sp>
    </p:spTree>
    <p:extLst>
      <p:ext uri="{BB962C8B-B14F-4D97-AF65-F5344CB8AC3E}">
        <p14:creationId xmlns:p14="http://schemas.microsoft.com/office/powerpoint/2010/main" xmlns="" val="1136389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286375" y="1006475"/>
            <a:ext cx="6296025" cy="49704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6B7007-37A3-49FE-BB5B-8C9F5CDD446E}" type="datetimeFigureOut">
              <a:rPr lang="en-US" smtClean="0"/>
              <a:pPr/>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65DEB-2B8F-437D-B522-FD1534F06C4F}" type="slidenum">
              <a:rPr lang="en-US" smtClean="0"/>
              <a:pPr/>
              <a:t>‹#›</a:t>
            </a:fld>
            <a:endParaRPr lang="en-US"/>
          </a:p>
        </p:txBody>
      </p:sp>
    </p:spTree>
    <p:extLst>
      <p:ext uri="{BB962C8B-B14F-4D97-AF65-F5344CB8AC3E}">
        <p14:creationId xmlns:p14="http://schemas.microsoft.com/office/powerpoint/2010/main" xmlns="" val="6014044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466725"/>
            <a:ext cx="4010025" cy="163195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286375" y="1006475"/>
            <a:ext cx="6296025" cy="49704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57250" y="2098675"/>
            <a:ext cx="4010025" cy="38877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B6B7007-37A3-49FE-BB5B-8C9F5CDD446E}" type="datetimeFigureOut">
              <a:rPr lang="en-US" smtClean="0"/>
              <a:pPr/>
              <a:t>9/17/2017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65DEB-2B8F-437D-B522-FD1534F06C4F}" type="slidenum">
              <a:rPr lang="en-US" smtClean="0"/>
              <a:pPr/>
              <a:t>‹#›</a:t>
            </a:fld>
            <a:endParaRPr lang="en-US"/>
          </a:p>
        </p:txBody>
      </p:sp>
    </p:spTree>
    <p:extLst>
      <p:ext uri="{BB962C8B-B14F-4D97-AF65-F5344CB8AC3E}">
        <p14:creationId xmlns:p14="http://schemas.microsoft.com/office/powerpoint/2010/main" xmlns="" val="32446409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B7007-37A3-49FE-BB5B-8C9F5CDD446E}" type="datetimeFigureOut">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5DEB-2B8F-437D-B522-FD1534F06C4F}" type="slidenum">
              <a:rPr lang="en-US" smtClean="0"/>
              <a:pPr/>
              <a:t>‹#›</a:t>
            </a:fld>
            <a:endParaRPr lang="en-US"/>
          </a:p>
        </p:txBody>
      </p:sp>
    </p:spTree>
    <p:extLst>
      <p:ext uri="{BB962C8B-B14F-4D97-AF65-F5344CB8AC3E}">
        <p14:creationId xmlns:p14="http://schemas.microsoft.com/office/powerpoint/2010/main" xmlns="" val="17488447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525" y="373063"/>
            <a:ext cx="2681288" cy="59261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663" y="373063"/>
            <a:ext cx="7891462" cy="59261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B7007-37A3-49FE-BB5B-8C9F5CDD446E}" type="datetimeFigureOut">
              <a:rPr lang="en-US" smtClean="0"/>
              <a:pPr/>
              <a:t>9/17/2017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65DEB-2B8F-437D-B522-FD1534F06C4F}" type="slidenum">
              <a:rPr lang="en-US" smtClean="0"/>
              <a:pPr/>
              <a:t>‹#›</a:t>
            </a:fld>
            <a:endParaRPr lang="en-US"/>
          </a:p>
        </p:txBody>
      </p:sp>
    </p:spTree>
    <p:extLst>
      <p:ext uri="{BB962C8B-B14F-4D97-AF65-F5344CB8AC3E}">
        <p14:creationId xmlns:p14="http://schemas.microsoft.com/office/powerpoint/2010/main" xmlns="" val="25535799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xmlns="" val="86192095"/>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extLst mod="1">
    <p:ext uri="{DCECCB84-F9BA-43D5-87BE-67443E8EF086}">
      <p15:sldGuideLst xmlns:p15="http://schemas.microsoft.com/office/powerpoint/2012/main" xmlns="">
        <p15:guide id="1" orient="horz" pos="4406">
          <p15:clr>
            <a:srgbClr val="C35E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xmlns="" val="121382685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extLst mod="1">
    <p:ext uri="{DCECCB84-F9BA-43D5-87BE-67443E8EF086}">
      <p15:sldGuideLst xmlns:p15="http://schemas.microsoft.com/office/powerpoint/2012/main" xmlns="">
        <p15:guide id="1" orient="horz" pos="440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xmlns="" val="24287158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40182529"/>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xmlns="" val="137285573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xmlns="" val="332227972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xmlns="" val="146285308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xmlns="" val="1608567953"/>
      </p:ext>
    </p:extLst>
  </p:cSld>
  <p:clrMapOvr>
    <a:masterClrMapping/>
  </p:clrMapOvr>
  <p:transition>
    <p:fade/>
  </p:transition>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xmlns="" val="372181136"/>
      </p:ext>
    </p:extLst>
  </p:cSld>
  <p:clrMapOvr>
    <a:masterClrMapping/>
  </p:clrMapOvr>
  <p:transition>
    <p:fade/>
  </p:transition>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xmlns="" val="2796109379"/>
      </p:ext>
    </p:extLst>
  </p:cSld>
  <p:clrMapOvr>
    <a:masterClrMapping/>
  </p:clrMapOvr>
  <p:transition>
    <p:fade/>
  </p:transition>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54963412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1711352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xmlns="" val="299142036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xmlns="" val="239016138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xmlns="" val="116591120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xmlns="" val="2208841100"/>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extLst mod="1">
    <p:ext uri="{DCECCB84-F9BA-43D5-87BE-67443E8EF086}">
      <p15:sldGuideLst xmlns:p15="http://schemas.microsoft.com/office/powerpoint/2012/main" xmlns="">
        <p15:guide id="1" orient="horz" pos="4406">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xmlns="" val="4115722300"/>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extLst mod="1">
    <p:ext uri="{DCECCB84-F9BA-43D5-87BE-67443E8EF086}">
      <p15:sldGuideLst xmlns:p15="http://schemas.microsoft.com/office/powerpoint/2012/main" xmlns="">
        <p15:guide id="1" orient="horz" pos="4406">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353159718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xmlns="" val="11473510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xmlns="" val="339957112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xmlns="" val="280375883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xmlns="" val="3514370734"/>
      </p:ext>
    </p:extLst>
  </p:cSld>
  <p:clrMapOvr>
    <a:masterClrMapping/>
  </p:clrMapOvr>
  <p:transition>
    <p:fade/>
  </p:transition>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xmlns="" val="1560973968"/>
      </p:ext>
    </p:extLst>
  </p:cSld>
  <p:clrMapOvr>
    <a:masterClrMapping/>
  </p:clrMapOvr>
  <p:transition>
    <p:fade/>
  </p:transition>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xmlns="" val="2676398191"/>
      </p:ext>
    </p:extLst>
  </p:cSld>
  <p:clrMapOvr>
    <a:masterClrMapping/>
  </p:clrMapOvr>
  <p:transition>
    <p:fade/>
  </p:transition>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xmlns="" val="36735894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315780266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8805705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xmlns="" val="121280834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xmlns="" val="3100247053"/>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xmlns="" val="39326536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xmlns="" val="164747989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extLst mod="1">
    <p:ext uri="{DCECCB84-F9BA-43D5-87BE-67443E8EF086}">
      <p15:sldGuideLst xmlns:p15="http://schemas.microsoft.com/office/powerpoint/2012/main" xmlns="">
        <p15:guide id="1" orient="horz" pos="4406">
          <p15:clr>
            <a:srgbClr val="C35EA4"/>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xmlns="" val="1485935650"/>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extLst mod="1">
    <p:ext uri="{DCECCB84-F9BA-43D5-87BE-67443E8EF086}">
      <p15:sldGuideLst xmlns:p15="http://schemas.microsoft.com/office/powerpoint/2012/main" xmlns="">
        <p15:guide id="1" orient="horz" pos="4406">
          <p15:clr>
            <a:srgbClr val="C35EA4"/>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3023346798"/>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xmlns="" val="817981"/>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xmlns="" val="426754392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xmlns="" val="4106875086"/>
      </p:ext>
    </p:extLst>
  </p:cSld>
  <p:clrMapOvr>
    <a:masterClrMapping/>
  </p:clrMapOvr>
  <p:transition>
    <p:fade/>
  </p:transition>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xmlns="" val="381819629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xmlns="" val="1978709494"/>
      </p:ext>
    </p:extLst>
  </p:cSld>
  <p:clrMapOvr>
    <a:masterClrMapping/>
  </p:clrMapOvr>
  <p:transition>
    <p:fade/>
  </p:transition>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xmlns="" val="151407896"/>
      </p:ext>
    </p:extLst>
  </p:cSld>
  <p:clrMapOvr>
    <a:masterClrMapping/>
  </p:clrMapOvr>
  <p:transition>
    <p:fade/>
  </p:transition>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xmlns="" val="3932930884"/>
      </p:ext>
    </p:extLst>
  </p:cSld>
  <p:clrMapOvr>
    <a:masterClrMapping/>
  </p:clrMapOvr>
  <p:transition>
    <p:fade/>
  </p:transition>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360458191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6686146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xmlns="" val="292848232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xmlns="" val="97530108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Box 7"/>
          <p:cNvSpPr txBox="1"/>
          <p:nvPr userDrawn="1"/>
        </p:nvSpPr>
        <p:spPr bwMode="white">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spc="150"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xmlns="" val="8693560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xmlns="" val="661050439"/>
      </p:ext>
    </p:extLst>
  </p:cSld>
  <p:clrMapOvr>
    <a:masterClrMapping/>
  </p:clrMapOvr>
  <p:transition>
    <p:fade/>
  </p:transition>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xmlns="" val="2613587105"/>
      </p:ext>
    </p:extLst>
  </p:cSld>
  <p:clrMapOvr>
    <a:masterClrMapping/>
  </p:clrMapOvr>
  <p:transition>
    <p:fade/>
  </p:transition>
  <p:extLst mod="1">
    <p:ext uri="{DCECCB84-F9BA-43D5-87BE-67443E8EF086}">
      <p15:sldGuideLst xmlns:p15="http://schemas.microsoft.com/office/powerpoint/2012/main" xmlns="">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1.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2" Type="http://schemas.openxmlformats.org/officeDocument/2006/relationships/slideLayout" Target="../slideLayouts/slideLayout52.xml"/><Relationship Id="rId16" Type="http://schemas.openxmlformats.org/officeDocument/2006/relationships/image" Target="../media/image1.png"/><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theme" Target="../theme/theme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6" Type="http://schemas.openxmlformats.org/officeDocument/2006/relationships/image" Target="../media/image1.png"/><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theme" Target="../theme/theme6.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6">
            <a:extLst>
              <a:ext uri="{28A0092B-C50C-407E-A947-70E740481C1C}">
                <a14:useLocalDpi xmlns:a14="http://schemas.microsoft.com/office/drawing/2010/main" xmlns=""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xmlns="" val="1790270825"/>
      </p:ext>
    </p:extLst>
  </p:cSld>
  <p:clrMap bg1="lt1" tx1="dk1" bg2="lt2" tx2="dk2" accent1="accent1" accent2="accent2" accent3="accent3" accent4="accent4" accent5="accent5" accent6="accent6" hlink="hlink" folHlink="folHlink"/>
  <p:sldLayoutIdLst>
    <p:sldLayoutId id="2147484167" r:id="rId1"/>
    <p:sldLayoutId id="2147484214" r:id="rId2"/>
    <p:sldLayoutId id="2147484086" r:id="rId3"/>
    <p:sldLayoutId id="2147484206" r:id="rId4"/>
    <p:sldLayoutId id="2147484195" r:id="rId5"/>
    <p:sldLayoutId id="2147484207" r:id="rId6"/>
    <p:sldLayoutId id="2147484216" r:id="rId7"/>
    <p:sldLayoutId id="2147484217" r:id="rId8"/>
    <p:sldLayoutId id="2147484218" r:id="rId9"/>
    <p:sldLayoutId id="2147484212" r:id="rId10"/>
    <p:sldLayoutId id="2147484093" r:id="rId11"/>
    <p:sldLayoutId id="2147484213" r:id="rId12"/>
    <p:sldLayoutId id="2147484215" r:id="rId13"/>
    <p:sldLayoutId id="2147484203"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663" y="373063"/>
            <a:ext cx="10725150" cy="13509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663" y="1862138"/>
            <a:ext cx="10725150" cy="44370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663" y="6483350"/>
            <a:ext cx="2797175" cy="371475"/>
          </a:xfrm>
          <a:prstGeom prst="rect">
            <a:avLst/>
          </a:prstGeom>
        </p:spPr>
        <p:txBody>
          <a:bodyPr vert="horz" lIns="91440" tIns="45720" rIns="91440" bIns="45720" rtlCol="0" anchor="ctr"/>
          <a:lstStyle>
            <a:lvl1pPr algn="l">
              <a:defRPr sz="1200">
                <a:solidFill>
                  <a:schemeClr val="tx1">
                    <a:tint val="75000"/>
                  </a:schemeClr>
                </a:solidFill>
              </a:defRPr>
            </a:lvl1pPr>
          </a:lstStyle>
          <a:p>
            <a:fld id="{1E39EBCC-B43B-47F2-96D8-EC6B6726906E}" type="datetimeFigureOut">
              <a:rPr lang="en-US" smtClean="0"/>
              <a:pPr/>
              <a:t>9/17/2017</a:t>
            </a:fld>
            <a:endParaRPr lang="en-US"/>
          </a:p>
        </p:txBody>
      </p:sp>
      <p:sp>
        <p:nvSpPr>
          <p:cNvPr id="5" name="Footer Placeholder 4"/>
          <p:cNvSpPr>
            <a:spLocks noGrp="1"/>
          </p:cNvSpPr>
          <p:nvPr>
            <p:ph type="ftr" sz="quarter" idx="3"/>
          </p:nvPr>
        </p:nvSpPr>
        <p:spPr>
          <a:xfrm>
            <a:off x="4119563" y="6483350"/>
            <a:ext cx="4197350" cy="3714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638" y="6483350"/>
            <a:ext cx="2797175" cy="371475"/>
          </a:xfrm>
          <a:prstGeom prst="rect">
            <a:avLst/>
          </a:prstGeom>
        </p:spPr>
        <p:txBody>
          <a:bodyPr vert="horz" lIns="91440" tIns="45720" rIns="91440" bIns="45720" rtlCol="0" anchor="ctr"/>
          <a:lstStyle>
            <a:lvl1pPr algn="r">
              <a:defRPr sz="1200">
                <a:solidFill>
                  <a:schemeClr val="tx1">
                    <a:tint val="75000"/>
                  </a:schemeClr>
                </a:solidFill>
              </a:defRPr>
            </a:lvl1pPr>
          </a:lstStyle>
          <a:p>
            <a:fld id="{291C92BE-2AC2-4B3C-A46D-1E2D76EEDDC2}" type="slidenum">
              <a:rPr lang="en-US" smtClean="0"/>
              <a:pPr/>
              <a:t>‹#›</a:t>
            </a:fld>
            <a:endParaRPr lang="en-US"/>
          </a:p>
        </p:txBody>
      </p:sp>
    </p:spTree>
    <p:extLst>
      <p:ext uri="{BB962C8B-B14F-4D97-AF65-F5344CB8AC3E}">
        <p14:creationId xmlns:p14="http://schemas.microsoft.com/office/powerpoint/2010/main" xmlns="" val="4209374436"/>
      </p:ext>
    </p:extLst>
  </p:cSld>
  <p:clrMap bg1="lt1" tx1="dk1" bg2="lt2" tx2="dk2" accent1="accent1" accent2="accent2" accent3="accent3" accent4="accent4" accent5="accent5" accent6="accent6" hlink="hlink" folHlink="folHlink"/>
  <p:sldLayoutIdLst>
    <p:sldLayoutId id="2147484267" r:id="rId1"/>
    <p:sldLayoutId id="2147484268" r:id="rId2"/>
    <p:sldLayoutId id="2147484269" r:id="rId3"/>
    <p:sldLayoutId id="2147484270" r:id="rId4"/>
    <p:sldLayoutId id="2147484271" r:id="rId5"/>
    <p:sldLayoutId id="2147484272" r:id="rId6"/>
    <p:sldLayoutId id="2147484273" r:id="rId7"/>
    <p:sldLayoutId id="2147484274" r:id="rId8"/>
    <p:sldLayoutId id="2147484275" r:id="rId9"/>
    <p:sldLayoutId id="2147484276" r:id="rId10"/>
    <p:sldLayoutId id="2147484277" r:id="rId11"/>
    <p:sldLayoutId id="214748427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663" y="373063"/>
            <a:ext cx="10725150" cy="135096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663" y="1862138"/>
            <a:ext cx="10725150" cy="44370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663" y="6483350"/>
            <a:ext cx="2797175" cy="371475"/>
          </a:xfrm>
          <a:prstGeom prst="rect">
            <a:avLst/>
          </a:prstGeom>
        </p:spPr>
        <p:txBody>
          <a:bodyPr vert="horz" lIns="91440" tIns="45720" rIns="91440" bIns="45720" rtlCol="0" anchor="ctr"/>
          <a:lstStyle>
            <a:lvl1pPr algn="l">
              <a:defRPr sz="1200">
                <a:solidFill>
                  <a:schemeClr val="tx1">
                    <a:tint val="75000"/>
                  </a:schemeClr>
                </a:solidFill>
              </a:defRPr>
            </a:lvl1pPr>
          </a:lstStyle>
          <a:p>
            <a:fld id="{CB6B7007-37A3-49FE-BB5B-8C9F5CDD446E}" type="datetimeFigureOut">
              <a:rPr lang="en-US" smtClean="0"/>
              <a:pPr/>
              <a:t>9/17/2017</a:t>
            </a:fld>
            <a:endParaRPr lang="en-US"/>
          </a:p>
        </p:txBody>
      </p:sp>
      <p:sp>
        <p:nvSpPr>
          <p:cNvPr id="5" name="Footer Placeholder 4"/>
          <p:cNvSpPr>
            <a:spLocks noGrp="1"/>
          </p:cNvSpPr>
          <p:nvPr>
            <p:ph type="ftr" sz="quarter" idx="3"/>
          </p:nvPr>
        </p:nvSpPr>
        <p:spPr>
          <a:xfrm>
            <a:off x="4119563" y="6483350"/>
            <a:ext cx="4197350" cy="3714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638" y="6483350"/>
            <a:ext cx="2797175" cy="371475"/>
          </a:xfrm>
          <a:prstGeom prst="rect">
            <a:avLst/>
          </a:prstGeom>
        </p:spPr>
        <p:txBody>
          <a:bodyPr vert="horz" lIns="91440" tIns="45720" rIns="91440" bIns="45720" rtlCol="0" anchor="ctr"/>
          <a:lstStyle>
            <a:lvl1pPr algn="r">
              <a:defRPr sz="1200">
                <a:solidFill>
                  <a:schemeClr val="tx1">
                    <a:tint val="75000"/>
                  </a:schemeClr>
                </a:solidFill>
              </a:defRPr>
            </a:lvl1pPr>
          </a:lstStyle>
          <a:p>
            <a:fld id="{68E65DEB-2B8F-437D-B522-FD1534F06C4F}" type="slidenum">
              <a:rPr lang="en-US" smtClean="0"/>
              <a:pPr/>
              <a:t>‹#›</a:t>
            </a:fld>
            <a:endParaRPr lang="en-US"/>
          </a:p>
        </p:txBody>
      </p:sp>
    </p:spTree>
    <p:extLst>
      <p:ext uri="{BB962C8B-B14F-4D97-AF65-F5344CB8AC3E}">
        <p14:creationId xmlns:p14="http://schemas.microsoft.com/office/powerpoint/2010/main" xmlns="" val="79748548"/>
      </p:ext>
    </p:extLst>
  </p:cSld>
  <p:clrMap bg1="lt1" tx1="dk1" bg2="lt2" tx2="dk2" accent1="accent1" accent2="accent2" accent3="accent3" accent4="accent4" accent5="accent5" accent6="accent6" hlink="hlink" folHlink="folHlink"/>
  <p:sldLayoutIdLst>
    <p:sldLayoutId id="2147484280" r:id="rId1"/>
    <p:sldLayoutId id="2147484281" r:id="rId2"/>
    <p:sldLayoutId id="2147484282" r:id="rId3"/>
    <p:sldLayoutId id="2147484283" r:id="rId4"/>
    <p:sldLayoutId id="2147484284" r:id="rId5"/>
    <p:sldLayoutId id="2147484285" r:id="rId6"/>
    <p:sldLayoutId id="2147484286" r:id="rId7"/>
    <p:sldLayoutId id="2147484287" r:id="rId8"/>
    <p:sldLayoutId id="2147484288" r:id="rId9"/>
    <p:sldLayoutId id="2147484289" r:id="rId10"/>
    <p:sldLayoutId id="21474842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5">
            <a:extLst>
              <a:ext uri="{28A0092B-C50C-407E-A947-70E740481C1C}">
                <a14:useLocalDpi xmlns:a14="http://schemas.microsoft.com/office/drawing/2010/main" xmlns=""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xmlns="" val="2980749296"/>
      </p:ext>
    </p:extLst>
  </p:cSld>
  <p:clrMap bg1="dk1" tx1="lt1" bg2="dk2" tx2="lt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2" r:id="rId12"/>
    <p:sldLayoutId id="2147484233" r:id="rId1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16">
            <a:extLst>
              <a:ext uri="{28A0092B-C50C-407E-A947-70E740481C1C}">
                <a14:useLocalDpi xmlns:a14="http://schemas.microsoft.com/office/drawing/2010/main" xmlns=""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xmlns="" val="3747845551"/>
      </p:ext>
    </p:extLst>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 id="2147484246" r:id="rId12"/>
    <p:sldLayoutId id="2147484247" r:id="rId13"/>
    <p:sldLayoutId id="2147484248"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6">
            <a:extLst>
              <a:ext uri="{28A0092B-C50C-407E-A947-70E740481C1C}">
                <a14:useLocalDpi xmlns:a14="http://schemas.microsoft.com/office/drawing/2010/main" xmlns=""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xmlns="" val="1589322697"/>
      </p:ext>
    </p:extLst>
  </p:cSld>
  <p:clrMap bg1="dk1" tx1="lt1" bg2="dk2" tx2="lt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 id="2147484263" r:id="rId12"/>
    <p:sldLayoutId id="2147484264" r:id="rId13"/>
    <p:sldLayoutId id="2147484265" r:id="rId14"/>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9.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3.xml"/><Relationship Id="rId1" Type="http://schemas.openxmlformats.org/officeDocument/2006/relationships/slideLayout" Target="../slideLayouts/slideLayout5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9.xml"/><Relationship Id="rId5" Type="http://schemas.openxmlformats.org/officeDocument/2006/relationships/image" Target="../media/image14.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body" sz="quarter" idx="12"/>
          </p:nvPr>
        </p:nvSpPr>
        <p:spPr/>
        <p:txBody>
          <a:bodyPr/>
          <a:lstStyle/>
          <a:p>
            <a:r>
              <a:rPr lang="en-US" sz="2800" dirty="0"/>
              <a:t>Winston Gubantes</a:t>
            </a:r>
          </a:p>
          <a:p>
            <a:r>
              <a:rPr lang="en-US" sz="1600" dirty="0" err="1" smtClean="0"/>
              <a:t>Xamarin</a:t>
            </a:r>
            <a:r>
              <a:rPr lang="en-US" sz="1600" dirty="0" smtClean="0"/>
              <a:t> </a:t>
            </a:r>
            <a:r>
              <a:rPr lang="en-US" sz="1600" dirty="0"/>
              <a:t>Developer</a:t>
            </a:r>
          </a:p>
          <a:p>
            <a:r>
              <a:rPr lang="en-US" sz="1600" dirty="0"/>
              <a:t>Gluon Consulting</a:t>
            </a:r>
          </a:p>
        </p:txBody>
      </p:sp>
      <p:sp>
        <p:nvSpPr>
          <p:cNvPr id="2" name="Title 1"/>
          <p:cNvSpPr>
            <a:spLocks noGrp="1"/>
          </p:cNvSpPr>
          <p:nvPr>
            <p:ph type="title"/>
          </p:nvPr>
        </p:nvSpPr>
        <p:spPr/>
        <p:txBody>
          <a:bodyPr/>
          <a:lstStyle/>
          <a:p>
            <a:r>
              <a:rPr lang="en-US" dirty="0" smtClean="0"/>
              <a:t>Cross-Platform Mobile</a:t>
            </a:r>
            <a:br>
              <a:rPr lang="en-US" dirty="0" smtClean="0"/>
            </a:br>
            <a:r>
              <a:rPr smtClean="0"/>
              <a:t>Development</a:t>
            </a:r>
            <a:r>
              <a:rPr lang="en-US" dirty="0"/>
              <a:t/>
            </a:r>
            <a:br>
              <a:rPr lang="en-US" dirty="0"/>
            </a:br>
            <a:endParaRPr lang="en-US" dirty="0"/>
          </a:p>
        </p:txBody>
      </p:sp>
    </p:spTree>
    <p:extLst>
      <p:ext uri="{BB962C8B-B14F-4D97-AF65-F5344CB8AC3E}">
        <p14:creationId xmlns:p14="http://schemas.microsoft.com/office/powerpoint/2010/main" xmlns="" val="31470223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a:t>Myth Busters</a:t>
            </a:r>
            <a:endParaRPr lang="en-US" dirty="0"/>
          </a:p>
        </p:txBody>
      </p:sp>
      <p:sp>
        <p:nvSpPr>
          <p:cNvPr id="8" name="Text Placeholder 7"/>
          <p:cNvSpPr>
            <a:spLocks noGrp="1"/>
          </p:cNvSpPr>
          <p:nvPr>
            <p:ph type="body" sz="quarter" idx="15"/>
          </p:nvPr>
        </p:nvSpPr>
        <p:spPr/>
        <p:txBody>
          <a:bodyPr/>
          <a:lstStyle/>
          <a:p>
            <a:r>
              <a:rPr smtClean="0"/>
              <a:t>Cross-platform </a:t>
            </a:r>
            <a:r>
              <a:rPr/>
              <a:t>app is </a:t>
            </a:r>
            <a:r>
              <a:rPr smtClean="0"/>
              <a:t>bloated</a:t>
            </a:r>
            <a:endParaRPr/>
          </a:p>
        </p:txBody>
      </p:sp>
      <p:pic>
        <p:nvPicPr>
          <p:cNvPr id="7" name="Picture Placeholder 3"/>
          <p:cNvPicPr>
            <a:picLocks noGrp="1" noChangeAspect="1"/>
          </p:cNvPicPr>
          <p:nvPr>
            <p:ph type="pic" sz="quarter" idx="16"/>
          </p:nvPr>
        </p:nvPicPr>
        <p:blipFill>
          <a:blip r:embed="rId3"/>
          <a:srcRect l="16599" r="16599"/>
          <a:stretch>
            <a:fillRect/>
          </a:stretch>
        </p:blipFill>
        <p:spPr>
          <a:xfrm>
            <a:off x="274638" y="1535875"/>
            <a:ext cx="3931920" cy="3922776"/>
          </a:xfrm>
        </p:spPr>
      </p:pic>
    </p:spTree>
    <p:extLst>
      <p:ext uri="{BB962C8B-B14F-4D97-AF65-F5344CB8AC3E}">
        <p14:creationId xmlns:p14="http://schemas.microsoft.com/office/powerpoint/2010/main" xmlns="" val="2742637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Commonly Ask Questions</a:t>
            </a:r>
            <a:endParaRPr lang="en-US" dirty="0"/>
          </a:p>
        </p:txBody>
      </p:sp>
      <p:pic>
        <p:nvPicPr>
          <p:cNvPr id="6" name="Picture Placeholder 3"/>
          <p:cNvPicPr>
            <a:picLocks noChangeAspect="1"/>
          </p:cNvPicPr>
          <p:nvPr/>
        </p:nvPicPr>
        <p:blipFill>
          <a:blip r:embed="rId3"/>
          <a:srcRect l="16657" r="16657"/>
          <a:stretch>
            <a:fillRect/>
          </a:stretch>
        </p:blipFill>
        <p:spPr>
          <a:xfrm>
            <a:off x="427038" y="16882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pic>
      <p:sp>
        <p:nvSpPr>
          <p:cNvPr id="8" name="Text Placeholder 7"/>
          <p:cNvSpPr>
            <a:spLocks noGrp="1"/>
          </p:cNvSpPr>
          <p:nvPr>
            <p:ph type="body" sz="quarter" idx="15"/>
          </p:nvPr>
        </p:nvSpPr>
        <p:spPr/>
        <p:txBody>
          <a:bodyPr/>
          <a:lstStyle/>
          <a:p>
            <a:r>
              <a:rPr/>
              <a:t>Should I develop an App for iOS or Android first?</a:t>
            </a:r>
          </a:p>
        </p:txBody>
      </p:sp>
    </p:spTree>
    <p:extLst>
      <p:ext uri="{BB962C8B-B14F-4D97-AF65-F5344CB8AC3E}">
        <p14:creationId xmlns:p14="http://schemas.microsoft.com/office/powerpoint/2010/main" xmlns="" val="2742637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Commonly Ask Questions</a:t>
            </a:r>
            <a:endParaRPr lang="en-US" dirty="0"/>
          </a:p>
        </p:txBody>
      </p:sp>
      <p:pic>
        <p:nvPicPr>
          <p:cNvPr id="6" name="Picture Placeholder 3"/>
          <p:cNvPicPr>
            <a:picLocks noChangeAspect="1"/>
          </p:cNvPicPr>
          <p:nvPr/>
        </p:nvPicPr>
        <p:blipFill>
          <a:blip r:embed="rId3"/>
          <a:srcRect l="16657" r="16657"/>
          <a:stretch>
            <a:fillRect/>
          </a:stretch>
        </p:blipFill>
        <p:spPr>
          <a:xfrm>
            <a:off x="427038" y="16882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pic>
      <p:sp>
        <p:nvSpPr>
          <p:cNvPr id="8" name="Text Placeholder 7"/>
          <p:cNvSpPr>
            <a:spLocks noGrp="1"/>
          </p:cNvSpPr>
          <p:nvPr>
            <p:ph type="body" sz="quarter" idx="15"/>
          </p:nvPr>
        </p:nvSpPr>
        <p:spPr/>
        <p:txBody>
          <a:bodyPr/>
          <a:lstStyle/>
          <a:p>
            <a:r>
              <a:rPr smtClean="0"/>
              <a:t>Where is the best place to go if </a:t>
            </a:r>
            <a:r>
              <a:rPr lang="en-US" dirty="0" smtClean="0"/>
              <a:t>I</a:t>
            </a:r>
            <a:r>
              <a:rPr smtClean="0"/>
              <a:t> get stuck into something?</a:t>
            </a:r>
            <a:endParaRPr lang="en-US" dirty="0"/>
          </a:p>
        </p:txBody>
      </p:sp>
    </p:spTree>
    <p:extLst>
      <p:ext uri="{BB962C8B-B14F-4D97-AF65-F5344CB8AC3E}">
        <p14:creationId xmlns:p14="http://schemas.microsoft.com/office/powerpoint/2010/main" xmlns="" val="2742637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pPr marL="0" indent="0">
              <a:buNone/>
            </a:pPr>
            <a:r>
              <a:rPr smtClean="0"/>
              <a:t>Xamarin.Forms</a:t>
            </a:r>
            <a:endParaRPr lang="en-US" dirty="0"/>
          </a:p>
        </p:txBody>
      </p:sp>
      <p:sp>
        <p:nvSpPr>
          <p:cNvPr id="7" name="Title 6"/>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xmlns="" val="290880170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pPr marL="742950" indent="-742950"/>
            <a:r>
              <a:rPr smtClean="0"/>
              <a:t>Xamarin.Forms</a:t>
            </a:r>
            <a:endParaRPr lang="en-US" dirty="0"/>
          </a:p>
        </p:txBody>
      </p:sp>
      <p:pic>
        <p:nvPicPr>
          <p:cNvPr id="4" name="Picture Placeholder 3"/>
          <p:cNvPicPr>
            <a:picLocks noGrp="1" noChangeAspect="1"/>
          </p:cNvPicPr>
          <p:nvPr>
            <p:ph type="pic" sz="quarter" idx="16"/>
          </p:nvPr>
        </p:nvPicPr>
        <p:blipFill>
          <a:blip r:embed="rId3"/>
          <a:srcRect l="18687" r="18687"/>
          <a:stretch>
            <a:fillRect/>
          </a:stretch>
        </p:blipFill>
        <p:spPr/>
      </p:pic>
      <p:sp>
        <p:nvSpPr>
          <p:cNvPr id="5" name="Title 4"/>
          <p:cNvSpPr>
            <a:spLocks noGrp="1"/>
          </p:cNvSpPr>
          <p:nvPr>
            <p:ph type="title"/>
          </p:nvPr>
        </p:nvSpPr>
        <p:spPr/>
        <p:txBody>
          <a:bodyPr/>
          <a:lstStyle/>
          <a:p>
            <a:r>
              <a:t>T</a:t>
            </a:r>
            <a:r>
              <a:rPr lang="en-US" dirty="0" err="1" smtClean="0"/>
              <a:t>ips</a:t>
            </a:r>
            <a:r>
              <a:rPr lang="en-US" dirty="0" smtClean="0"/>
              <a:t> and Tricks</a:t>
            </a:r>
            <a:endParaRPr lang="en-US" dirty="0"/>
          </a:p>
        </p:txBody>
      </p:sp>
    </p:spTree>
    <p:extLst>
      <p:ext uri="{BB962C8B-B14F-4D97-AF65-F5344CB8AC3E}">
        <p14:creationId xmlns:p14="http://schemas.microsoft.com/office/powerpoint/2010/main" xmlns="" val="31682531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41837" y="3192462"/>
            <a:ext cx="7317565" cy="1219199"/>
          </a:xfrm>
        </p:spPr>
        <p:txBody>
          <a:bodyPr/>
          <a:lstStyle/>
          <a:p>
            <a:pPr marL="742950" indent="-742950"/>
            <a:r>
              <a:rPr smtClean="0"/>
              <a:t>	Disastrous </a:t>
            </a:r>
            <a:r>
              <a:rPr/>
              <a:t>Mistakes for </a:t>
            </a:r>
            <a:r>
              <a:rPr smtClean="0"/>
              <a:t>Cross-Platform Mobile </a:t>
            </a:r>
            <a:r>
              <a:rPr/>
              <a:t>Development</a:t>
            </a:r>
            <a:endParaRPr lang="en-US" dirty="0"/>
          </a:p>
        </p:txBody>
      </p:sp>
      <p:pic>
        <p:nvPicPr>
          <p:cNvPr id="4" name="Picture Placeholder 3"/>
          <p:cNvPicPr>
            <a:picLocks noGrp="1" noChangeAspect="1"/>
          </p:cNvPicPr>
          <p:nvPr>
            <p:ph type="pic" sz="quarter" idx="16"/>
          </p:nvPr>
        </p:nvPicPr>
        <p:blipFill>
          <a:blip r:embed="rId3"/>
          <a:stretch>
            <a:fillRect/>
          </a:stretch>
        </p:blipFill>
        <p:spPr>
          <a:xfrm>
            <a:off x="427037" y="2278062"/>
            <a:ext cx="4748835" cy="2991041"/>
          </a:xfrm>
        </p:spPr>
      </p:pic>
      <p:sp>
        <p:nvSpPr>
          <p:cNvPr id="5" name="Title 4"/>
          <p:cNvSpPr>
            <a:spLocks noGrp="1"/>
          </p:cNvSpPr>
          <p:nvPr>
            <p:ph type="title"/>
          </p:nvPr>
        </p:nvSpPr>
        <p:spPr/>
        <p:txBody>
          <a:bodyPr/>
          <a:lstStyle/>
          <a:p>
            <a:r>
              <a:rPr smtClean="0"/>
              <a:t>It's a Disastah!</a:t>
            </a:r>
            <a:endParaRPr/>
          </a:p>
        </p:txBody>
      </p:sp>
    </p:spTree>
    <p:extLst>
      <p:ext uri="{BB962C8B-B14F-4D97-AF65-F5344CB8AC3E}">
        <p14:creationId xmlns:p14="http://schemas.microsoft.com/office/powerpoint/2010/main" xmlns="" val="7270397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86618" y="3103734"/>
            <a:ext cx="2259820" cy="675694"/>
          </a:xfrm>
          <a:prstGeom prst="rect">
            <a:avLst/>
          </a:prstGeom>
        </p:spPr>
      </p:pic>
      <p:pic>
        <p:nvPicPr>
          <p:cNvPr id="4" name="Picture 3"/>
          <p:cNvPicPr>
            <a:picLocks noChangeAspect="1"/>
          </p:cNvPicPr>
          <p:nvPr/>
        </p:nvPicPr>
        <p:blipFill>
          <a:blip r:embed="rId3"/>
          <a:stretch>
            <a:fillRect/>
          </a:stretch>
        </p:blipFill>
        <p:spPr bwMode="invGray">
          <a:xfrm>
            <a:off x="3825267" y="3079969"/>
            <a:ext cx="1868037" cy="688225"/>
          </a:xfrm>
          <a:prstGeom prst="rect">
            <a:avLst/>
          </a:prstGeom>
          <a:noFill/>
          <a:ln>
            <a:noFill/>
          </a:ln>
        </p:spPr>
      </p:pic>
    </p:spTree>
    <p:extLst>
      <p:ext uri="{BB962C8B-B14F-4D97-AF65-F5344CB8AC3E}">
        <p14:creationId xmlns:p14="http://schemas.microsoft.com/office/powerpoint/2010/main" xmlns="" val="10797484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a:t>Cross-Platform </a:t>
            </a:r>
            <a:r>
              <a:rPr smtClean="0"/>
              <a:t>Mobile Development Tools</a:t>
            </a:r>
            <a:endParaRPr lang="en-US" dirty="0"/>
          </a:p>
        </p:txBody>
      </p:sp>
      <p:pic>
        <p:nvPicPr>
          <p:cNvPr id="1026" name="Picture 2" descr="D:\DevCon Presentation\Images\4cccc279f48eeae5704012f21311bfa3_pic12701-1024x684-1-225x150.jpg"/>
          <p:cNvPicPr>
            <a:picLocks noChangeAspect="1" noChangeArrowheads="1"/>
          </p:cNvPicPr>
          <p:nvPr/>
        </p:nvPicPr>
        <p:blipFill>
          <a:blip r:embed="rId3"/>
          <a:srcRect/>
          <a:stretch>
            <a:fillRect/>
          </a:stretch>
        </p:blipFill>
        <p:spPr bwMode="auto">
          <a:xfrm>
            <a:off x="5239543" y="3393943"/>
            <a:ext cx="938212" cy="625474"/>
          </a:xfrm>
          <a:prstGeom prst="rect">
            <a:avLst/>
          </a:prstGeom>
          <a:noFill/>
        </p:spPr>
      </p:pic>
      <p:pic>
        <p:nvPicPr>
          <p:cNvPr id="1027" name="Picture 3" descr="D:\DevCon Presentation\Images\098f3d154d75750ce4a41287f2d64312_ifactrbrandwhite-225x84.jpg"/>
          <p:cNvPicPr>
            <a:picLocks noChangeAspect="1" noChangeArrowheads="1"/>
          </p:cNvPicPr>
          <p:nvPr/>
        </p:nvPicPr>
        <p:blipFill>
          <a:blip r:embed="rId4"/>
          <a:srcRect/>
          <a:stretch>
            <a:fillRect/>
          </a:stretch>
        </p:blipFill>
        <p:spPr bwMode="auto">
          <a:xfrm>
            <a:off x="7101857" y="3921262"/>
            <a:ext cx="1086672" cy="404987"/>
          </a:xfrm>
          <a:prstGeom prst="rect">
            <a:avLst/>
          </a:prstGeom>
          <a:noFill/>
        </p:spPr>
      </p:pic>
      <p:pic>
        <p:nvPicPr>
          <p:cNvPr id="1028" name="Picture 4" descr="D:\DevCon Presentation\Images\5144fa4657f6c0a9ebb2ebe35b635444_Xamarin-Inc..zpoh_xamarin-logo-hexagon-blue-1024x277-1-291x79.png"/>
          <p:cNvPicPr>
            <a:picLocks noChangeAspect="1" noChangeArrowheads="1"/>
          </p:cNvPicPr>
          <p:nvPr/>
        </p:nvPicPr>
        <p:blipFill>
          <a:blip r:embed="rId5"/>
          <a:srcRect/>
          <a:stretch>
            <a:fillRect/>
          </a:stretch>
        </p:blipFill>
        <p:spPr bwMode="auto">
          <a:xfrm>
            <a:off x="3410743" y="4546573"/>
            <a:ext cx="1704975" cy="462863"/>
          </a:xfrm>
          <a:prstGeom prst="rect">
            <a:avLst/>
          </a:prstGeom>
          <a:noFill/>
        </p:spPr>
      </p:pic>
      <p:pic>
        <p:nvPicPr>
          <p:cNvPr id="1029" name="Picture 5" descr="D:\DevCon Presentation\Images\6031433f082d3ae23f4d7f77a8d0227f_Phonegap.png"/>
          <p:cNvPicPr preferRelativeResize="0">
            <a:picLocks noChangeArrowheads="1"/>
          </p:cNvPicPr>
          <p:nvPr/>
        </p:nvPicPr>
        <p:blipFill>
          <a:blip r:embed="rId6"/>
          <a:stretch>
            <a:fillRect/>
          </a:stretch>
        </p:blipFill>
        <p:spPr bwMode="auto">
          <a:xfrm>
            <a:off x="7818437" y="1946144"/>
            <a:ext cx="1469231" cy="1447799"/>
          </a:xfrm>
          <a:prstGeom prst="rect">
            <a:avLst/>
          </a:prstGeom>
          <a:noFill/>
        </p:spPr>
      </p:pic>
      <p:pic>
        <p:nvPicPr>
          <p:cNvPr id="1030" name="Picture 6" descr="D:\DevCon Presentation\Images\c5337f278a4601237bf1b7b4615e7614_appc-logo-landscape-light-2-300x82.png"/>
          <p:cNvPicPr>
            <a:picLocks noChangeAspect="1" noChangeArrowheads="1"/>
          </p:cNvPicPr>
          <p:nvPr/>
        </p:nvPicPr>
        <p:blipFill>
          <a:blip r:embed="rId7"/>
          <a:srcRect/>
          <a:stretch>
            <a:fillRect/>
          </a:stretch>
        </p:blipFill>
        <p:spPr bwMode="auto">
          <a:xfrm>
            <a:off x="2496343" y="2362831"/>
            <a:ext cx="2247900" cy="614426"/>
          </a:xfrm>
          <a:prstGeom prst="rect">
            <a:avLst/>
          </a:prstGeom>
          <a:noFill/>
        </p:spPr>
      </p:pic>
      <p:pic>
        <p:nvPicPr>
          <p:cNvPr id="1031" name="Picture 7" descr="D:\DevCon Presentation\Images\download (1).png"/>
          <p:cNvPicPr>
            <a:picLocks noChangeAspect="1" noChangeArrowheads="1"/>
          </p:cNvPicPr>
          <p:nvPr/>
        </p:nvPicPr>
        <p:blipFill>
          <a:blip r:embed="rId8"/>
          <a:srcRect/>
          <a:stretch>
            <a:fillRect/>
          </a:stretch>
        </p:blipFill>
        <p:spPr bwMode="auto">
          <a:xfrm>
            <a:off x="5115718" y="2104518"/>
            <a:ext cx="2328862" cy="1039671"/>
          </a:xfrm>
          <a:prstGeom prst="rect">
            <a:avLst/>
          </a:prstGeom>
          <a:noFill/>
        </p:spPr>
      </p:pic>
      <p:pic>
        <p:nvPicPr>
          <p:cNvPr id="1032" name="Picture 8" descr="D:\DevCon Presentation\Images\download (2).png"/>
          <p:cNvPicPr>
            <a:picLocks noChangeAspect="1" noChangeArrowheads="1"/>
          </p:cNvPicPr>
          <p:nvPr/>
        </p:nvPicPr>
        <p:blipFill>
          <a:blip r:embed="rId9"/>
          <a:srcRect/>
          <a:stretch>
            <a:fillRect/>
          </a:stretch>
        </p:blipFill>
        <p:spPr bwMode="auto">
          <a:xfrm>
            <a:off x="7818437" y="4979799"/>
            <a:ext cx="1304925" cy="895688"/>
          </a:xfrm>
          <a:prstGeom prst="rect">
            <a:avLst/>
          </a:prstGeom>
          <a:noFill/>
        </p:spPr>
      </p:pic>
      <p:pic>
        <p:nvPicPr>
          <p:cNvPr id="1033" name="Picture 9" descr="D:\DevCon Presentation\Images\download (3).png"/>
          <p:cNvPicPr>
            <a:picLocks noChangeAspect="1" noChangeArrowheads="1"/>
          </p:cNvPicPr>
          <p:nvPr/>
        </p:nvPicPr>
        <p:blipFill>
          <a:blip r:embed="rId10"/>
          <a:srcRect/>
          <a:stretch>
            <a:fillRect/>
          </a:stretch>
        </p:blipFill>
        <p:spPr bwMode="auto">
          <a:xfrm>
            <a:off x="9138188" y="3195813"/>
            <a:ext cx="1627695" cy="1219200"/>
          </a:xfrm>
          <a:prstGeom prst="rect">
            <a:avLst/>
          </a:prstGeom>
          <a:noFill/>
        </p:spPr>
      </p:pic>
      <p:pic>
        <p:nvPicPr>
          <p:cNvPr id="1034" name="Picture 10" descr="D:\DevCon Presentation\Images\download (4).png"/>
          <p:cNvPicPr>
            <a:picLocks noChangeAspect="1" noChangeArrowheads="1"/>
          </p:cNvPicPr>
          <p:nvPr/>
        </p:nvPicPr>
        <p:blipFill>
          <a:blip r:embed="rId11"/>
          <a:srcRect/>
          <a:stretch>
            <a:fillRect/>
          </a:stretch>
        </p:blipFill>
        <p:spPr bwMode="auto">
          <a:xfrm>
            <a:off x="1458118" y="3393943"/>
            <a:ext cx="2705100" cy="932306"/>
          </a:xfrm>
          <a:prstGeom prst="rect">
            <a:avLst/>
          </a:prstGeom>
          <a:noFill/>
        </p:spPr>
      </p:pic>
      <p:pic>
        <p:nvPicPr>
          <p:cNvPr id="1035" name="Picture 11" descr="D:\DevCon Presentation\Images\download.png"/>
          <p:cNvPicPr>
            <a:picLocks noChangeAspect="1" noChangeArrowheads="1"/>
          </p:cNvPicPr>
          <p:nvPr/>
        </p:nvPicPr>
        <p:blipFill>
          <a:blip r:embed="rId12"/>
          <a:srcRect/>
          <a:stretch>
            <a:fillRect/>
          </a:stretch>
        </p:blipFill>
        <p:spPr bwMode="auto">
          <a:xfrm>
            <a:off x="2810667" y="5523384"/>
            <a:ext cx="2000249" cy="352103"/>
          </a:xfrm>
          <a:prstGeom prst="rect">
            <a:avLst/>
          </a:prstGeom>
          <a:noFill/>
        </p:spPr>
      </p:pic>
      <p:pic>
        <p:nvPicPr>
          <p:cNvPr id="1036" name="Picture 12" descr="D:\DevCon Presentation\Images\download (5).png"/>
          <p:cNvPicPr>
            <a:picLocks noChangeAspect="1" noChangeArrowheads="1"/>
          </p:cNvPicPr>
          <p:nvPr/>
        </p:nvPicPr>
        <p:blipFill>
          <a:blip r:embed="rId13"/>
          <a:srcRect/>
          <a:stretch>
            <a:fillRect/>
          </a:stretch>
        </p:blipFill>
        <p:spPr bwMode="auto">
          <a:xfrm>
            <a:off x="5772943" y="4415013"/>
            <a:ext cx="1328914" cy="1328914"/>
          </a:xfrm>
          <a:prstGeom prst="rect">
            <a:avLst/>
          </a:prstGeom>
          <a:noFill/>
        </p:spPr>
      </p:pic>
    </p:spTree>
    <p:extLst>
      <p:ext uri="{BB962C8B-B14F-4D97-AF65-F5344CB8AC3E}">
        <p14:creationId xmlns:p14="http://schemas.microsoft.com/office/powerpoint/2010/main" xmlns="" val="1464800022"/>
      </p:ext>
    </p:extLst>
  </p:cSld>
  <p:clrMapOvr>
    <a:masterClrMapping/>
  </p:clrMapOvr>
  <p:transition spd="med">
    <p:strips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a:t>Cross-Platform Mobile </a:t>
            </a:r>
            <a:r>
              <a:rPr smtClean="0"/>
              <a:t>Development Languages</a:t>
            </a:r>
            <a:endParaRPr lang="en-US" dirty="0"/>
          </a:p>
        </p:txBody>
      </p:sp>
      <p:graphicFrame>
        <p:nvGraphicFramePr>
          <p:cNvPr id="10" name="Diagram 9"/>
          <p:cNvGraphicFramePr/>
          <p:nvPr/>
        </p:nvGraphicFramePr>
        <p:xfrm>
          <a:off x="884237" y="1439862"/>
          <a:ext cx="10820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732186732"/>
      </p:ext>
    </p:extLst>
  </p:cSld>
  <p:clrMapOvr>
    <a:masterClrMapping/>
  </p:clrMapOvr>
  <p:transition spd="med">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smtClean="0"/>
              <a:t>Three of the most popular Cross-Platform Mobile Development tools</a:t>
            </a:r>
            <a:r>
              <a:rPr lang="en-US" dirty="0" smtClean="0"/>
              <a:t>.  </a:t>
            </a:r>
            <a:endParaRPr lang="en-US" dirty="0"/>
          </a:p>
        </p:txBody>
      </p:sp>
      <p:sp>
        <p:nvSpPr>
          <p:cNvPr id="5" name="Title 4"/>
          <p:cNvSpPr>
            <a:spLocks noGrp="1"/>
          </p:cNvSpPr>
          <p:nvPr>
            <p:ph type="title"/>
          </p:nvPr>
        </p:nvSpPr>
        <p:spPr/>
        <p:txBody>
          <a:bodyPr/>
          <a:lstStyle/>
          <a:p>
            <a:r>
              <a:rPr lang="en-US" dirty="0" smtClean="0"/>
              <a:t>The Big 3</a:t>
            </a:r>
            <a:endParaRPr lang="en-US" dirty="0"/>
          </a:p>
        </p:txBody>
      </p:sp>
      <p:pic>
        <p:nvPicPr>
          <p:cNvPr id="7" name="Picture 4" descr="D:\DevCon Presentation\Images\5144fa4657f6c0a9ebb2ebe35b635444_Xamarin-Inc..zpoh_xamarin-logo-hexagon-blue-1024x277-1-291x79.png"/>
          <p:cNvPicPr>
            <a:picLocks noChangeAspect="1" noChangeArrowheads="1"/>
          </p:cNvPicPr>
          <p:nvPr/>
        </p:nvPicPr>
        <p:blipFill>
          <a:blip r:embed="rId3"/>
          <a:srcRect/>
          <a:stretch>
            <a:fillRect/>
          </a:stretch>
        </p:blipFill>
        <p:spPr bwMode="auto">
          <a:xfrm>
            <a:off x="1255711" y="3333655"/>
            <a:ext cx="1704975" cy="462863"/>
          </a:xfrm>
          <a:prstGeom prst="rect">
            <a:avLst/>
          </a:prstGeom>
          <a:noFill/>
        </p:spPr>
      </p:pic>
      <p:pic>
        <p:nvPicPr>
          <p:cNvPr id="8" name="Picture 7" descr="D:\DevCon Presentation\Images\download (1).png"/>
          <p:cNvPicPr>
            <a:picLocks noChangeAspect="1" noChangeArrowheads="1"/>
          </p:cNvPicPr>
          <p:nvPr/>
        </p:nvPicPr>
        <p:blipFill>
          <a:blip r:embed="rId4"/>
          <a:srcRect/>
          <a:stretch>
            <a:fillRect/>
          </a:stretch>
        </p:blipFill>
        <p:spPr bwMode="auto">
          <a:xfrm>
            <a:off x="1189037" y="2345886"/>
            <a:ext cx="1554956" cy="694177"/>
          </a:xfrm>
          <a:prstGeom prst="rect">
            <a:avLst/>
          </a:prstGeom>
          <a:noFill/>
        </p:spPr>
      </p:pic>
      <p:pic>
        <p:nvPicPr>
          <p:cNvPr id="9" name="Picture 11" descr="D:\DevCon Presentation\Images\download.png"/>
          <p:cNvPicPr>
            <a:picLocks noChangeAspect="1" noChangeArrowheads="1"/>
          </p:cNvPicPr>
          <p:nvPr/>
        </p:nvPicPr>
        <p:blipFill>
          <a:blip r:embed="rId5"/>
          <a:srcRect/>
          <a:stretch>
            <a:fillRect/>
          </a:stretch>
        </p:blipFill>
        <p:spPr bwMode="auto">
          <a:xfrm>
            <a:off x="1265237" y="4250886"/>
            <a:ext cx="2000249" cy="352103"/>
          </a:xfrm>
          <a:prstGeom prst="rect">
            <a:avLst/>
          </a:prstGeom>
          <a:noFill/>
        </p:spPr>
      </p:pic>
    </p:spTree>
    <p:extLst>
      <p:ext uri="{BB962C8B-B14F-4D97-AF65-F5344CB8AC3E}">
        <p14:creationId xmlns:p14="http://schemas.microsoft.com/office/powerpoint/2010/main" xmlns="" val="42089657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Build    </a:t>
            </a:r>
            <a:r>
              <a:rPr lang="en-US" dirty="0" err="1" smtClean="0"/>
              <a:t>Build</a:t>
            </a:r>
            <a:r>
              <a:rPr lang="en-US" dirty="0" smtClean="0"/>
              <a:t>    </a:t>
            </a:r>
            <a:r>
              <a:rPr lang="en-US" dirty="0" err="1" smtClean="0"/>
              <a:t>Build</a:t>
            </a:r>
            <a:endParaRPr lang="en-US" dirty="0"/>
          </a:p>
        </p:txBody>
      </p:sp>
      <p:pic>
        <p:nvPicPr>
          <p:cNvPr id="7" name="Picture 6" descr="BuildComparison.png"/>
          <p:cNvPicPr>
            <a:picLocks noChangeAspect="1"/>
          </p:cNvPicPr>
          <p:nvPr/>
        </p:nvPicPr>
        <p:blipFill>
          <a:blip r:embed="rId3"/>
          <a:stretch>
            <a:fillRect/>
          </a:stretch>
        </p:blipFill>
        <p:spPr>
          <a:xfrm>
            <a:off x="2027237" y="1668462"/>
            <a:ext cx="8077200" cy="4543425"/>
          </a:xfrm>
          <a:prstGeom prst="rect">
            <a:avLst/>
          </a:prstGeom>
        </p:spPr>
      </p:pic>
    </p:spTree>
    <p:extLst>
      <p:ext uri="{BB962C8B-B14F-4D97-AF65-F5344CB8AC3E}">
        <p14:creationId xmlns:p14="http://schemas.microsoft.com/office/powerpoint/2010/main" xmlns="" val="15356112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5"/>
          </p:nvPr>
        </p:nvSpPr>
        <p:spPr/>
        <p:txBody>
          <a:bodyPr/>
          <a:lstStyle/>
          <a:p>
            <a:pPr marL="0" indent="0">
              <a:buNone/>
            </a:pPr>
            <a:endParaRPr lang="en-US" dirty="0"/>
          </a:p>
        </p:txBody>
      </p:sp>
      <p:sp>
        <p:nvSpPr>
          <p:cNvPr id="7" name="Title 6"/>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xmlns="" val="290880170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a:t>Myth Busters</a:t>
            </a:r>
            <a:endParaRPr lang="en-US" dirty="0"/>
          </a:p>
        </p:txBody>
      </p:sp>
      <p:sp>
        <p:nvSpPr>
          <p:cNvPr id="8" name="Text Placeholder 7"/>
          <p:cNvSpPr>
            <a:spLocks noGrp="1"/>
          </p:cNvSpPr>
          <p:nvPr>
            <p:ph type="body" sz="quarter" idx="15"/>
          </p:nvPr>
        </p:nvSpPr>
        <p:spPr/>
        <p:txBody>
          <a:bodyPr/>
          <a:lstStyle/>
          <a:p>
            <a:r>
              <a:rPr smtClean="0"/>
              <a:t>C</a:t>
            </a:r>
            <a:r>
              <a:rPr/>
              <a:t>ross-platform app is not native</a:t>
            </a:r>
          </a:p>
        </p:txBody>
      </p:sp>
      <p:pic>
        <p:nvPicPr>
          <p:cNvPr id="7" name="Picture Placeholder 3"/>
          <p:cNvPicPr>
            <a:picLocks noGrp="1" noChangeAspect="1"/>
          </p:cNvPicPr>
          <p:nvPr>
            <p:ph type="pic" sz="quarter" idx="16"/>
          </p:nvPr>
        </p:nvPicPr>
        <p:blipFill>
          <a:blip r:embed="rId3"/>
          <a:srcRect l="16599" r="16599"/>
          <a:stretch>
            <a:fillRect/>
          </a:stretch>
        </p:blipFill>
        <p:spPr>
          <a:xfrm>
            <a:off x="274638" y="1535875"/>
            <a:ext cx="3931920" cy="3922776"/>
          </a:xfrm>
        </p:spPr>
      </p:pic>
    </p:spTree>
    <p:extLst>
      <p:ext uri="{BB962C8B-B14F-4D97-AF65-F5344CB8AC3E}">
        <p14:creationId xmlns:p14="http://schemas.microsoft.com/office/powerpoint/2010/main" xmlns="" val="2742637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a:t>Myth Busters</a:t>
            </a:r>
            <a:endParaRPr lang="en-US" dirty="0"/>
          </a:p>
        </p:txBody>
      </p:sp>
      <p:sp>
        <p:nvSpPr>
          <p:cNvPr id="8" name="Text Placeholder 7"/>
          <p:cNvSpPr>
            <a:spLocks noGrp="1"/>
          </p:cNvSpPr>
          <p:nvPr>
            <p:ph type="body" sz="quarter" idx="15"/>
          </p:nvPr>
        </p:nvSpPr>
        <p:spPr/>
        <p:txBody>
          <a:bodyPr/>
          <a:lstStyle/>
          <a:p>
            <a:r>
              <a:rPr smtClean="0"/>
              <a:t>C</a:t>
            </a:r>
            <a:r>
              <a:rPr/>
              <a:t>ross-platform app is slow</a:t>
            </a:r>
          </a:p>
        </p:txBody>
      </p:sp>
      <p:pic>
        <p:nvPicPr>
          <p:cNvPr id="7" name="Picture Placeholder 3"/>
          <p:cNvPicPr>
            <a:picLocks noGrp="1" noChangeAspect="1"/>
          </p:cNvPicPr>
          <p:nvPr>
            <p:ph type="pic" sz="quarter" idx="16"/>
          </p:nvPr>
        </p:nvPicPr>
        <p:blipFill>
          <a:blip r:embed="rId3"/>
          <a:srcRect l="16599" r="16599"/>
          <a:stretch>
            <a:fillRect/>
          </a:stretch>
        </p:blipFill>
        <p:spPr>
          <a:xfrm>
            <a:off x="274638" y="1535875"/>
            <a:ext cx="3931920" cy="3922776"/>
          </a:xfrm>
        </p:spPr>
      </p:pic>
    </p:spTree>
    <p:extLst>
      <p:ext uri="{BB962C8B-B14F-4D97-AF65-F5344CB8AC3E}">
        <p14:creationId xmlns:p14="http://schemas.microsoft.com/office/powerpoint/2010/main" xmlns="" val="2742637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a:t>Myth Busters</a:t>
            </a:r>
            <a:endParaRPr lang="en-US" dirty="0"/>
          </a:p>
        </p:txBody>
      </p:sp>
      <p:sp>
        <p:nvSpPr>
          <p:cNvPr id="8" name="Text Placeholder 7"/>
          <p:cNvSpPr>
            <a:spLocks noGrp="1"/>
          </p:cNvSpPr>
          <p:nvPr>
            <p:ph type="body" sz="quarter" idx="15"/>
          </p:nvPr>
        </p:nvSpPr>
        <p:spPr/>
        <p:txBody>
          <a:bodyPr/>
          <a:lstStyle/>
          <a:p>
            <a:r>
              <a:rPr smtClean="0"/>
              <a:t>C</a:t>
            </a:r>
            <a:r>
              <a:rPr/>
              <a:t>ross-platform </a:t>
            </a:r>
            <a:r>
              <a:rPr smtClean="0"/>
              <a:t>c</a:t>
            </a:r>
            <a:r>
              <a:rPr/>
              <a:t>annot fall back to native</a:t>
            </a:r>
          </a:p>
        </p:txBody>
      </p:sp>
      <p:pic>
        <p:nvPicPr>
          <p:cNvPr id="7" name="Picture Placeholder 3"/>
          <p:cNvPicPr>
            <a:picLocks noGrp="1" noChangeAspect="1"/>
          </p:cNvPicPr>
          <p:nvPr>
            <p:ph type="pic" sz="quarter" idx="16"/>
          </p:nvPr>
        </p:nvPicPr>
        <p:blipFill>
          <a:blip r:embed="rId3"/>
          <a:srcRect l="16599" r="16599"/>
          <a:stretch>
            <a:fillRect/>
          </a:stretch>
        </p:blipFill>
        <p:spPr>
          <a:xfrm>
            <a:off x="274638" y="1535875"/>
            <a:ext cx="3931920" cy="3922776"/>
          </a:xfrm>
        </p:spPr>
      </p:pic>
    </p:spTree>
    <p:extLst>
      <p:ext uri="{BB962C8B-B14F-4D97-AF65-F5344CB8AC3E}">
        <p14:creationId xmlns:p14="http://schemas.microsoft.com/office/powerpoint/2010/main" xmlns="" val="274263705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Build_2014_Template.potx" id="{39E59A6A-D504-4212-89A7-01891365F18E}" vid="{A4136940-2F30-4F5C-9ED6-88F2C49C1AE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1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Build_2014_Template.potx" id="{39E59A6A-D504-4212-89A7-01891365F18E}" vid="{C5418590-2BCF-48C6-AF37-67DC4D4291A7}"/>
    </a:ext>
  </a:extLst>
</a:theme>
</file>

<file path=ppt/theme/theme5.xml><?xml version="1.0" encoding="utf-8"?>
<a:theme xmlns:a="http://schemas.openxmlformats.org/drawingml/2006/main" name="1_5-30536_Build_2014_Breakout_Template_White_16x9">
  <a:themeElements>
    <a:clrScheme name="Build 2014">
      <a:dk1>
        <a:srgbClr val="40404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Build_2014_Breakout_Template.potx" id="{AF7916F5-B6CE-4446-87D4-7A61BEF9288B}" vid="{F2E341AB-B1C9-4A03-98B5-82D7F8BB090B}"/>
    </a:ext>
  </a:extLst>
</a:theme>
</file>

<file path=ppt/theme/theme6.xml><?xml version="1.0" encoding="utf-8"?>
<a:theme xmlns:a="http://schemas.openxmlformats.org/drawingml/2006/main" name="2_5-30536_Build_2014_Breakout_Template_Blue_16x9">
  <a:themeElements>
    <a:clrScheme name="Build 2014">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3"/>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xmlns="" name="Build_2014_Breakout_Template.potx" id="{AF7916F5-B6CE-4446-87D4-7A61BEF9288B}" vid="{C9130907-DA69-4142-9ECE-92E64A71CF56}"/>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27</Value>
      <Value>55</Value>
      <Value>28</Value>
      <Value>6</Value>
    </TaxCatchAll>
    <Event_x0020_End_x0020_Date xmlns="e36bfbf9-5e42-489c-a259-4c54eb22cb57">2014-04-04T07:00:00+00:00</Event_x0020_End_x0020_Date>
    <Event_x0020_Start_x0020_Date xmlns="e36bfbf9-5e42-489c-a259-4c54eb22cb57">2014-04-02T07:00:00+00:00</Event_x0020_Start_x0020_Date>
    <MS_x0020_Speaker xmlns="e36bfbf9-5e42-489c-a259-4c54eb22cb57">
      <UserInfo>
        <DisplayName/>
        <AccountId xsi:nil="true"/>
        <AccountType/>
      </UserInfo>
    </MS_x0020_Speaker>
    <External_x0020_Speaker xmlns="e36bfbf9-5e42-489c-a259-4c54eb22cb57">Yavor Georgiev; Kirill Gavrylyuk</External_x0020_Speaker>
    <Session_x0020_Code xmlns="e36bfbf9-5e42-489c-a259-4c54eb22cb57">3-623</Session_x0020_Code>
    <Presentation_x0020_Date xmlns="e36bfbf9-5e42-489c-a259-4c54eb22cb57">2014-04-03T00:00:00-07:00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ermInfo xmlns="http://schemas.microsoft.com/office/infopath/2007/PartnerControls">
          <TermName xmlns="http://schemas.microsoft.com/office/infopath/2007/PartnerControls">Build 2014</TermName>
          <TermId xmlns="http://schemas.microsoft.com/office/infopath/2007/PartnerControls">8770012f-d296-48ca-a06e-3861b41b8494</TermId>
        </TermInfo>
      </Terms>
    </TaxKeywordTaxHTField>
    <RatedBy xmlns="http://schemas.microsoft.com/sharepoint/v3">
      <UserInfo>
        <DisplayName/>
        <AccountId xsi:nil="true"/>
        <AccountType/>
      </UserInfo>
    </RatedBy>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59190252e8f6b8110360cee8e4044d5b">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ce62f3e539b6767ca1e323fb703a26fd"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schemas.microsoft.com/sharepoint/v3"/>
    <ds:schemaRef ds:uri="http://purl.org/dc/terms/"/>
    <ds:schemaRef ds:uri="e36bfbf9-5e42-489c-a259-4c54eb22cb57"/>
    <ds:schemaRef ds:uri="http://purl.org/dc/dcmitype/"/>
    <ds:schemaRef ds:uri="http://schemas.microsoft.com/office/infopath/2007/PartnerControls"/>
    <ds:schemaRef ds:uri="http://schemas.openxmlformats.org/package/2006/metadata/core-properties"/>
    <ds:schemaRef ds:uri="230e9df3-be65-4c73-a93b-d1236ebd677e"/>
    <ds:schemaRef ds:uri="http://www.w3.org/XML/1998/namespace"/>
    <ds:schemaRef ds:uri="http://purl.org/dc/elements/1.1/"/>
  </ds:schemaRefs>
</ds:datastoreItem>
</file>

<file path=customXml/itemProps2.xml><?xml version="1.0" encoding="utf-8"?>
<ds:datastoreItem xmlns:ds="http://schemas.openxmlformats.org/officeDocument/2006/customXml" ds:itemID="{08D1A452-E14D-4855-86D9-B23C243AD4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Build_2014_Template</Template>
  <TotalTime>736</TotalTime>
  <Words>1694</Words>
  <Application>Microsoft Office PowerPoint</Application>
  <PresentationFormat>Custom</PresentationFormat>
  <Paragraphs>95</Paragraphs>
  <Slides>16</Slides>
  <Notes>13</Notes>
  <HiddenSlides>0</HiddenSlides>
  <MMClips>0</MMClips>
  <ScaleCrop>false</ScaleCrop>
  <HeadingPairs>
    <vt:vector size="4" baseType="variant">
      <vt:variant>
        <vt:lpstr>Theme</vt:lpstr>
      </vt:variant>
      <vt:variant>
        <vt:i4>6</vt:i4>
      </vt:variant>
      <vt:variant>
        <vt:lpstr>Slide Titles</vt:lpstr>
      </vt:variant>
      <vt:variant>
        <vt:i4>16</vt:i4>
      </vt:variant>
    </vt:vector>
  </HeadingPairs>
  <TitlesOfParts>
    <vt:vector size="22" baseType="lpstr">
      <vt:lpstr>5-30536_Build_2014_Breakout_Template_White_16x9</vt:lpstr>
      <vt:lpstr>Custom Design</vt:lpstr>
      <vt:lpstr>1_Custom Design</vt:lpstr>
      <vt:lpstr>1_5-30536_Build_2014_Breakout_Template_Blue_16x9</vt:lpstr>
      <vt:lpstr>1_5-30536_Build_2014_Breakout_Template_White_16x9</vt:lpstr>
      <vt:lpstr>2_5-30536_Build_2014_Breakout_Template_Blue_16x9</vt:lpstr>
      <vt:lpstr>Cross-Platform Mobile Development </vt:lpstr>
      <vt:lpstr>Cross-Platform Mobile Development Tools</vt:lpstr>
      <vt:lpstr>Cross-Platform Mobile Development Languages</vt:lpstr>
      <vt:lpstr>The Big 3</vt:lpstr>
      <vt:lpstr>Build    Build    Build</vt:lpstr>
      <vt:lpstr>Demo</vt:lpstr>
      <vt:lpstr>Myth Busters</vt:lpstr>
      <vt:lpstr>Myth Busters</vt:lpstr>
      <vt:lpstr>Myth Busters</vt:lpstr>
      <vt:lpstr>Myth Busters</vt:lpstr>
      <vt:lpstr>Commonly Ask Questions</vt:lpstr>
      <vt:lpstr>Commonly Ask Questions</vt:lpstr>
      <vt:lpstr>Demo</vt:lpstr>
      <vt:lpstr>Tips and Tricks</vt:lpstr>
      <vt:lpstr>It's a Disastah!</vt:lpstr>
      <vt:lpstr>Slide 16</vt:lpstr>
    </vt:vector>
  </TitlesOfParts>
  <Manager>&lt;Speech writer name goes here&gt;</Manager>
  <Company>MS Events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Powerful Mobile Apps with Mobile Services and ASP.NET Web API</dc:title>
  <dc:subject>Build 2014</dc:subject>
  <dc:creator>Administrator</dc:creator>
  <cp:keywords>Build 2014</cp:keywords>
  <dc:description>Template: Mitchell Derrey, Silver Fox Productions
Formatting: 
Event Dates: April 2nd - 4th, 2014
Event Location: Moscone Conference Center, San Francisco, CA
Audience Type: Internal</dc:description>
  <cp:lastModifiedBy>Windows User</cp:lastModifiedBy>
  <cp:revision>54</cp:revision>
  <dcterms:created xsi:type="dcterms:W3CDTF">2014-04-03T18:26:48Z</dcterms:created>
  <dcterms:modified xsi:type="dcterms:W3CDTF">2017-09-17T12:34:33Z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28;#Moscone Center|d4f36a2e-dd0d-4424-990f-7c93b4e9f063</vt:lpwstr>
  </property>
  <property fmtid="{D5CDD505-2E9C-101B-9397-08002B2CF9AE}" pid="7" name="Track">
    <vt:lpwstr/>
  </property>
  <property fmtid="{D5CDD505-2E9C-101B-9397-08002B2CF9AE}" pid="8" name="Event Location">
    <vt:lpwstr>6;#San Francisco|84dfcb53-432b-499d-8965-93d483d36b4a</vt:lpwstr>
  </property>
  <property fmtid="{D5CDD505-2E9C-101B-9397-08002B2CF9AE}" pid="9" name="Campaign">
    <vt:lpwstr/>
  </property>
  <property fmtid="{D5CDD505-2E9C-101B-9397-08002B2CF9AE}" pid="10" name="Audience1">
    <vt:lpwstr/>
  </property>
  <property fmtid="{D5CDD505-2E9C-101B-9397-08002B2CF9AE}" pid="11" name="Event Name">
    <vt:lpwstr>27;#BUILD|58542b36-5bf5-46a6-a53f-a41fb7a73785</vt:lpwstr>
  </property>
  <property fmtid="{D5CDD505-2E9C-101B-9397-08002B2CF9AE}" pid="12" name="TaxKeyword">
    <vt:lpwstr>55;#Build 2014|8770012f-d296-48ca-a06e-3861b41b8494</vt:lpwstr>
  </property>
</Properties>
</file>