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9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57F9-B4F4-4597-A13B-56C5572C201A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3044C-184D-4B3F-92D3-8B174381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b="211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4">
              <a:lumMod val="60000"/>
              <a:lumOff val="40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164592"/>
            <a:ext cx="11859768" cy="6528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65793" y="1155700"/>
            <a:ext cx="7057238" cy="4546600"/>
          </a:xfrm>
          <a:custGeom>
            <a:avLst/>
            <a:gdLst>
              <a:gd name="T0" fmla="*/ 1743 w 1778"/>
              <a:gd name="T1" fmla="*/ 146 h 1145"/>
              <a:gd name="T2" fmla="*/ 1745 w 1778"/>
              <a:gd name="T3" fmla="*/ 146 h 1145"/>
              <a:gd name="T4" fmla="*/ 889 w 1778"/>
              <a:gd name="T5" fmla="*/ 0 h 1145"/>
              <a:gd name="T6" fmla="*/ 33 w 1778"/>
              <a:gd name="T7" fmla="*/ 146 h 1145"/>
              <a:gd name="T8" fmla="*/ 35 w 1778"/>
              <a:gd name="T9" fmla="*/ 146 h 1145"/>
              <a:gd name="T10" fmla="*/ 0 w 1778"/>
              <a:gd name="T11" fmla="*/ 192 h 1145"/>
              <a:gd name="T12" fmla="*/ 0 w 1778"/>
              <a:gd name="T13" fmla="*/ 952 h 1145"/>
              <a:gd name="T14" fmla="*/ 34 w 1778"/>
              <a:gd name="T15" fmla="*/ 998 h 1145"/>
              <a:gd name="T16" fmla="*/ 33 w 1778"/>
              <a:gd name="T17" fmla="*/ 998 h 1145"/>
              <a:gd name="T18" fmla="*/ 38 w 1778"/>
              <a:gd name="T19" fmla="*/ 999 h 1145"/>
              <a:gd name="T20" fmla="*/ 41 w 1778"/>
              <a:gd name="T21" fmla="*/ 1000 h 1145"/>
              <a:gd name="T22" fmla="*/ 889 w 1778"/>
              <a:gd name="T23" fmla="*/ 1145 h 1145"/>
              <a:gd name="T24" fmla="*/ 1737 w 1778"/>
              <a:gd name="T25" fmla="*/ 1000 h 1145"/>
              <a:gd name="T26" fmla="*/ 1740 w 1778"/>
              <a:gd name="T27" fmla="*/ 999 h 1145"/>
              <a:gd name="T28" fmla="*/ 1745 w 1778"/>
              <a:gd name="T29" fmla="*/ 998 h 1145"/>
              <a:gd name="T30" fmla="*/ 1744 w 1778"/>
              <a:gd name="T31" fmla="*/ 998 h 1145"/>
              <a:gd name="T32" fmla="*/ 1778 w 1778"/>
              <a:gd name="T33" fmla="*/ 952 h 1145"/>
              <a:gd name="T34" fmla="*/ 1778 w 1778"/>
              <a:gd name="T35" fmla="*/ 192 h 1145"/>
              <a:gd name="T36" fmla="*/ 1743 w 1778"/>
              <a:gd name="T37" fmla="*/ 146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78" h="1145">
                <a:moveTo>
                  <a:pt x="1743" y="146"/>
                </a:moveTo>
                <a:cubicBezTo>
                  <a:pt x="1745" y="146"/>
                  <a:pt x="1745" y="146"/>
                  <a:pt x="1745" y="146"/>
                </a:cubicBezTo>
                <a:cubicBezTo>
                  <a:pt x="889" y="0"/>
                  <a:pt x="889" y="0"/>
                  <a:pt x="889" y="0"/>
                </a:cubicBezTo>
                <a:cubicBezTo>
                  <a:pt x="33" y="146"/>
                  <a:pt x="33" y="146"/>
                  <a:pt x="33" y="146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14" y="152"/>
                  <a:pt x="0" y="171"/>
                  <a:pt x="0" y="192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74"/>
                  <a:pt x="14" y="992"/>
                  <a:pt x="34" y="998"/>
                </a:cubicBezTo>
                <a:cubicBezTo>
                  <a:pt x="33" y="998"/>
                  <a:pt x="33" y="998"/>
                  <a:pt x="33" y="998"/>
                </a:cubicBezTo>
                <a:cubicBezTo>
                  <a:pt x="38" y="999"/>
                  <a:pt x="38" y="999"/>
                  <a:pt x="38" y="999"/>
                </a:cubicBezTo>
                <a:cubicBezTo>
                  <a:pt x="39" y="999"/>
                  <a:pt x="40" y="1000"/>
                  <a:pt x="41" y="1000"/>
                </a:cubicBezTo>
                <a:cubicBezTo>
                  <a:pt x="889" y="1145"/>
                  <a:pt x="889" y="1145"/>
                  <a:pt x="889" y="1145"/>
                </a:cubicBezTo>
                <a:cubicBezTo>
                  <a:pt x="1737" y="1000"/>
                  <a:pt x="1737" y="1000"/>
                  <a:pt x="1737" y="1000"/>
                </a:cubicBezTo>
                <a:cubicBezTo>
                  <a:pt x="1738" y="1000"/>
                  <a:pt x="1739" y="999"/>
                  <a:pt x="1740" y="999"/>
                </a:cubicBezTo>
                <a:cubicBezTo>
                  <a:pt x="1745" y="998"/>
                  <a:pt x="1745" y="998"/>
                  <a:pt x="1745" y="998"/>
                </a:cubicBezTo>
                <a:cubicBezTo>
                  <a:pt x="1744" y="998"/>
                  <a:pt x="1744" y="998"/>
                  <a:pt x="1744" y="998"/>
                </a:cubicBezTo>
                <a:cubicBezTo>
                  <a:pt x="1764" y="992"/>
                  <a:pt x="1778" y="974"/>
                  <a:pt x="1778" y="952"/>
                </a:cubicBezTo>
                <a:cubicBezTo>
                  <a:pt x="1778" y="192"/>
                  <a:pt x="1778" y="192"/>
                  <a:pt x="1778" y="192"/>
                </a:cubicBezTo>
                <a:cubicBezTo>
                  <a:pt x="1778" y="171"/>
                  <a:pt x="1764" y="152"/>
                  <a:pt x="1743" y="146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 w="381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9600" y="1930400"/>
            <a:ext cx="812800" cy="8128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0400" y="1895268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dirty="0">
              <a:latin typeface="Wingdings 3" charset="2"/>
              <a:cs typeface="Wingdings 3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696" y="2553227"/>
            <a:ext cx="6364587" cy="1617688"/>
          </a:xfrm>
        </p:spPr>
        <p:txBody>
          <a:bodyPr>
            <a:normAutofit/>
          </a:bodyPr>
          <a:lstStyle/>
          <a:p>
            <a:r>
              <a:rPr lang="en-NZ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Contoso Mechanics Ltd.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6696" y="4170915"/>
            <a:ext cx="6364587" cy="699091"/>
          </a:xfrm>
        </p:spPr>
        <p:txBody>
          <a:bodyPr>
            <a:normAutofit/>
          </a:bodyPr>
          <a:lstStyle/>
          <a:p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so much riding on your tires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3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3</vt:lpstr>
      <vt:lpstr>Office Theme</vt:lpstr>
      <vt:lpstr>Contoso Mechanics Ltd.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Mechanics Ltd.</dc:title>
  <dc:creator>Vishesh Oberoi</dc:creator>
  <cp:lastModifiedBy>Vishesh Oberoi</cp:lastModifiedBy>
  <cp:revision>1</cp:revision>
  <dcterms:created xsi:type="dcterms:W3CDTF">2016-10-21T01:03:22Z</dcterms:created>
  <dcterms:modified xsi:type="dcterms:W3CDTF">2016-10-21T01:06:01Z</dcterms:modified>
</cp:coreProperties>
</file>