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9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5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5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68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5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7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96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27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6D9F-D3A0-4EAD-8FA2-82D67BC917DF}" type="datetimeFigureOut">
              <a:rPr kumimoji="1" lang="ja-JP" altLang="en-US" smtClean="0"/>
              <a:t>2014/6/27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6D0D-0B1F-428F-8FC9-97F7DD9057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7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3827870" y="2025402"/>
            <a:ext cx="1440000" cy="1440000"/>
            <a:chOff x="3827870" y="2025402"/>
            <a:chExt cx="1440000" cy="1440000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3827870" y="2025402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キャリア・</a:t>
              </a:r>
              <a:r>
                <a:rPr lang="ja-JP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アンカー</a:t>
              </a:r>
              <a:endPara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28" name="Picture 4" descr="銀バランススケール、ベクトル、イラスト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3" t="10865" r="4689" b="10567"/>
            <a:stretch/>
          </p:blipFill>
          <p:spPr bwMode="auto">
            <a:xfrm>
              <a:off x="4156188" y="2782928"/>
              <a:ext cx="783364" cy="67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3827870" y="2240658"/>
              <a:ext cx="14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ワーク・</a:t>
              </a:r>
              <a:endPara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/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ライフバランス</a:t>
              </a:r>
              <a:endPara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正方形/長方形 35"/>
            <p:cNvSpPr>
              <a:spLocks noChangeAspect="1"/>
            </p:cNvSpPr>
            <p:nvPr/>
          </p:nvSpPr>
          <p:spPr>
            <a:xfrm>
              <a:off x="3827870" y="202540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086457" y="2025402"/>
            <a:ext cx="1440000" cy="1440000"/>
            <a:chOff x="2086457" y="2025402"/>
            <a:chExt cx="1440000" cy="1440000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2086457" y="2025402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キャリア・</a:t>
              </a:r>
              <a:r>
                <a:rPr lang="ja-JP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アンカー</a:t>
              </a:r>
              <a:endPara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086457" y="2342258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純粋な挑戦</a:t>
              </a:r>
              <a:endPara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32" name="Picture 8" descr="Winners on Pedestal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03" b="5638"/>
            <a:stretch/>
          </p:blipFill>
          <p:spPr bwMode="auto">
            <a:xfrm>
              <a:off x="2404449" y="2642785"/>
              <a:ext cx="804016" cy="791776"/>
            </a:xfrm>
            <a:prstGeom prst="rect">
              <a:avLst/>
            </a:prstGeom>
            <a:noFill/>
          </p:spPr>
        </p:pic>
        <p:sp>
          <p:nvSpPr>
            <p:cNvPr id="32" name="正方形/長方形 31"/>
            <p:cNvSpPr>
              <a:spLocks noChangeAspect="1"/>
            </p:cNvSpPr>
            <p:nvPr/>
          </p:nvSpPr>
          <p:spPr>
            <a:xfrm>
              <a:off x="2086457" y="202540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2086457" y="323602"/>
            <a:ext cx="1440000" cy="1440000"/>
            <a:chOff x="2086457" y="323602"/>
            <a:chExt cx="1440000" cy="1440000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2086457" y="323602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キャリア・</a:t>
              </a:r>
              <a:r>
                <a:rPr lang="ja-JP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アンカー</a:t>
              </a:r>
              <a:endPara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086457" y="555179"/>
              <a:ext cx="14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技術的・</a:t>
              </a:r>
              <a:r>
                <a:rPr lang="en-US" altLang="ja-JP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/>
              </a:r>
              <a:br>
                <a:rPr lang="en-US" altLang="ja-JP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</a:br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機能的能力</a:t>
              </a:r>
              <a:endPara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34" name="Picture 10" descr="技術サポート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54" t="7650" r="8255" b="7807"/>
            <a:stretch/>
          </p:blipFill>
          <p:spPr bwMode="auto">
            <a:xfrm>
              <a:off x="2454762" y="1043596"/>
              <a:ext cx="703390" cy="72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/>
            <p:cNvSpPr>
              <a:spLocks noChangeAspect="1"/>
            </p:cNvSpPr>
            <p:nvPr/>
          </p:nvSpPr>
          <p:spPr>
            <a:xfrm>
              <a:off x="2086457" y="32360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345044" y="323602"/>
            <a:ext cx="1440000" cy="1440000"/>
            <a:chOff x="345044" y="323602"/>
            <a:chExt cx="1440000" cy="1440000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345044" y="323602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キャリア・</a:t>
              </a:r>
              <a:r>
                <a:rPr lang="ja-JP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アンカー</a:t>
              </a:r>
              <a:endPara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45044" y="644079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管理能力</a:t>
              </a:r>
              <a:endPara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26" name="Picture 2" descr="http://www.cmi-learning.org/images/timepic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97" y="966529"/>
              <a:ext cx="929693" cy="76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>
              <a:spLocks noChangeAspect="1"/>
            </p:cNvSpPr>
            <p:nvPr/>
          </p:nvSpPr>
          <p:spPr>
            <a:xfrm>
              <a:off x="345044" y="32360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3827870" y="323602"/>
            <a:ext cx="1440000" cy="1440000"/>
            <a:chOff x="3827870" y="323602"/>
            <a:chExt cx="1440000" cy="1440000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3827870" y="323602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キャリア・</a:t>
              </a:r>
              <a:r>
                <a:rPr lang="ja-JP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アンカー</a:t>
              </a:r>
              <a:endPara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827870" y="640458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安全性</a:t>
              </a:r>
            </a:p>
          </p:txBody>
        </p:sp>
        <p:pic>
          <p:nvPicPr>
            <p:cNvPr id="1036" name="Picture 12" descr="安全第一・工事用ヘルメッ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188" y="1010919"/>
              <a:ext cx="783364" cy="671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正方形/長方形 14"/>
            <p:cNvSpPr>
              <a:spLocks noChangeAspect="1"/>
            </p:cNvSpPr>
            <p:nvPr/>
          </p:nvSpPr>
          <p:spPr>
            <a:xfrm>
              <a:off x="3827870" y="32360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5569283" y="323602"/>
            <a:ext cx="1440000" cy="1440540"/>
            <a:chOff x="5569283" y="323602"/>
            <a:chExt cx="1440000" cy="1440540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569283" y="323602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キャリア・</a:t>
              </a:r>
              <a:r>
                <a:rPr lang="ja-JP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アンカー</a:t>
              </a:r>
              <a:endPara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569283" y="640458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創造性</a:t>
              </a:r>
              <a:endPara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38" name="Picture 14" descr="Music-notes-vector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05" b="22667"/>
            <a:stretch/>
          </p:blipFill>
          <p:spPr bwMode="auto">
            <a:xfrm>
              <a:off x="5631008" y="981734"/>
              <a:ext cx="1316550" cy="78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正方形/長方形 18"/>
            <p:cNvSpPr>
              <a:spLocks noChangeAspect="1"/>
            </p:cNvSpPr>
            <p:nvPr/>
          </p:nvSpPr>
          <p:spPr>
            <a:xfrm>
              <a:off x="5569283" y="32414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310697" y="323602"/>
            <a:ext cx="1440000" cy="1440000"/>
            <a:chOff x="7310697" y="323602"/>
            <a:chExt cx="1440000" cy="1440000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7310697" y="323602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キャリア・</a:t>
              </a:r>
              <a:r>
                <a:rPr lang="ja-JP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アンカー</a:t>
              </a:r>
              <a:endPara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310697" y="640458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自律と独立</a:t>
              </a:r>
              <a:endPara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40" name="Picture 16" descr="鞄を持ったビジネスマンその2"/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53" t="2068" r="56634" b="53679"/>
            <a:stretch/>
          </p:blipFill>
          <p:spPr bwMode="auto">
            <a:xfrm>
              <a:off x="7846711" y="959761"/>
              <a:ext cx="367972" cy="77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正方形/長方形 22"/>
            <p:cNvSpPr>
              <a:spLocks noChangeAspect="1"/>
            </p:cNvSpPr>
            <p:nvPr/>
          </p:nvSpPr>
          <p:spPr>
            <a:xfrm>
              <a:off x="7310697" y="32360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45044" y="3676072"/>
            <a:ext cx="1440000" cy="1528900"/>
            <a:chOff x="345044" y="3676072"/>
            <a:chExt cx="1440000" cy="1528900"/>
          </a:xfrm>
        </p:grpSpPr>
        <p:sp>
          <p:nvSpPr>
            <p:cNvPr id="49" name="テキスト ボックス 48"/>
            <p:cNvSpPr txBox="1"/>
            <p:nvPr/>
          </p:nvSpPr>
          <p:spPr>
            <a:xfrm>
              <a:off x="345044" y="3676072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キャリア・</a:t>
              </a:r>
              <a:r>
                <a:rPr lang="ja-JP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アンカー</a:t>
              </a:r>
              <a:endPara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45044" y="3992928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未設定</a:t>
              </a:r>
              <a:endPara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587989" y="4189309"/>
              <a:ext cx="954107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6000" dirty="0" smtClean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？</a:t>
              </a:r>
              <a:endParaRPr kumimoji="1" lang="ja-JP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  <p:sp>
          <p:nvSpPr>
            <p:cNvPr id="48" name="正方形/長方形 47"/>
            <p:cNvSpPr>
              <a:spLocks noChangeAspect="1"/>
            </p:cNvSpPr>
            <p:nvPr/>
          </p:nvSpPr>
          <p:spPr>
            <a:xfrm>
              <a:off x="345044" y="367607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5044" y="2025402"/>
            <a:ext cx="1440000" cy="1440000"/>
            <a:chOff x="345044" y="2025402"/>
            <a:chExt cx="1440000" cy="1440000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345044" y="2025402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キャリア・</a:t>
              </a:r>
              <a:r>
                <a:rPr lang="ja-JP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アンカー</a:t>
              </a:r>
              <a:endPara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5044" y="2342258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ja-JP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奉仕・社会献身</a:t>
              </a:r>
              <a:endPara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8" name="Picture 2" descr="該当なし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90" y="2643874"/>
              <a:ext cx="793909" cy="79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正方形/長方形 27"/>
            <p:cNvSpPr>
              <a:spLocks noChangeAspect="1"/>
            </p:cNvSpPr>
            <p:nvPr/>
          </p:nvSpPr>
          <p:spPr>
            <a:xfrm>
              <a:off x="345044" y="202540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73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/>
          <p:cNvGrpSpPr/>
          <p:nvPr/>
        </p:nvGrpSpPr>
        <p:grpSpPr>
          <a:xfrm>
            <a:off x="345044" y="323602"/>
            <a:ext cx="1440000" cy="1440000"/>
            <a:chOff x="345044" y="323602"/>
            <a:chExt cx="1440000" cy="1440000"/>
          </a:xfrm>
        </p:grpSpPr>
        <p:pic>
          <p:nvPicPr>
            <p:cNvPr id="1026" name="Picture 2" descr="http://www.cmi-learning.org/images/timepic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97" y="966529"/>
              <a:ext cx="929693" cy="764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>
              <a:spLocks noChangeAspect="1"/>
            </p:cNvSpPr>
            <p:nvPr/>
          </p:nvSpPr>
          <p:spPr>
            <a:xfrm>
              <a:off x="345044" y="32360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2202419" y="323602"/>
            <a:ext cx="1440000" cy="1440000"/>
            <a:chOff x="2202419" y="323602"/>
            <a:chExt cx="1440000" cy="14400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87" b="9023"/>
            <a:stretch/>
          </p:blipFill>
          <p:spPr>
            <a:xfrm>
              <a:off x="2457457" y="971549"/>
              <a:ext cx="929925" cy="781051"/>
            </a:xfrm>
            <a:prstGeom prst="rect">
              <a:avLst/>
            </a:prstGeom>
          </p:spPr>
        </p:pic>
        <p:sp>
          <p:nvSpPr>
            <p:cNvPr id="53" name="正方形/長方形 52"/>
            <p:cNvSpPr>
              <a:spLocks noChangeAspect="1"/>
            </p:cNvSpPr>
            <p:nvPr/>
          </p:nvSpPr>
          <p:spPr>
            <a:xfrm>
              <a:off x="2202419" y="323602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794" y="323602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90" y="755556"/>
            <a:ext cx="1890547" cy="10080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98" y="323602"/>
            <a:ext cx="143046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1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Wakayama, Masashi</dc:creator>
  <cp:lastModifiedBy>Wakayama, Masashi</cp:lastModifiedBy>
  <cp:revision>16</cp:revision>
  <dcterms:created xsi:type="dcterms:W3CDTF">2014-06-27T02:33:21Z</dcterms:created>
  <dcterms:modified xsi:type="dcterms:W3CDTF">2014-06-27T10:07:13Z</dcterms:modified>
</cp:coreProperties>
</file>