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2" r:id="rId3"/>
    <p:sldId id="257" r:id="rId4"/>
    <p:sldId id="259" r:id="rId5"/>
    <p:sldId id="260" r:id="rId6"/>
    <p:sldId id="264" r:id="rId7"/>
    <p:sldId id="261" r:id="rId8"/>
    <p:sldId id="258"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7" autoAdjust="0"/>
    <p:restoredTop sz="63051" autoAdjust="0"/>
  </p:normalViewPr>
  <p:slideViewPr>
    <p:cSldViewPr snapToGrid="0">
      <p:cViewPr varScale="1">
        <p:scale>
          <a:sx n="36" d="100"/>
          <a:sy n="36" d="100"/>
        </p:scale>
        <p:origin x="447" y="1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D7E69-5927-47A6-8D6F-08C7AA0EF05D}" type="datetimeFigureOut">
              <a:rPr lang="en-US" smtClean="0"/>
              <a:t>9/12/2016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7E8A4C-774E-4599-BC1C-258D31AD5D76}" type="slidenum">
              <a:rPr lang="en-US" smtClean="0"/>
              <a:t>‹#›</a:t>
            </a:fld>
            <a:endParaRPr lang="en-US"/>
          </a:p>
        </p:txBody>
      </p:sp>
    </p:spTree>
    <p:extLst>
      <p:ext uri="{BB962C8B-B14F-4D97-AF65-F5344CB8AC3E}">
        <p14:creationId xmlns:p14="http://schemas.microsoft.com/office/powerpoint/2010/main" val="1914351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10 introduces the Universal Windows Platform (UWP), which further evolves the Windows Runtime model and brings it into the Windows 10 unified core. As part of the core, the UWP now provides a common app platform available on every device that runs Windows 10. With this evolution, apps that target the UWP can call not only the WinRT APIs that are common to all devices, but also APIs (including Win32 and .NET APIs) that are specific to the device family the app is running on. The UWP provides a guaranteed core API layer across devices. This means you can create a single app package that can be installed onto a wide range of devices. And, with that single app package, the Windows Store provides a unified distribution channel to reach all the device types your app can run on.</a:t>
            </a:r>
          </a:p>
        </p:txBody>
      </p:sp>
      <p:sp>
        <p:nvSpPr>
          <p:cNvPr id="4" name="Slide Number Placeholder 3"/>
          <p:cNvSpPr>
            <a:spLocks noGrp="1"/>
          </p:cNvSpPr>
          <p:nvPr>
            <p:ph type="sldNum" sz="quarter" idx="10"/>
          </p:nvPr>
        </p:nvSpPr>
        <p:spPr/>
        <p:txBody>
          <a:bodyPr/>
          <a:lstStyle/>
          <a:p>
            <a:fld id="{CC7E8A4C-774E-4599-BC1C-258D31AD5D76}" type="slidenum">
              <a:rPr lang="en-US" smtClean="0"/>
              <a:t>3</a:t>
            </a:fld>
            <a:endParaRPr lang="en-US"/>
          </a:p>
        </p:txBody>
      </p:sp>
    </p:spTree>
    <p:extLst>
      <p:ext uri="{BB962C8B-B14F-4D97-AF65-F5344CB8AC3E}">
        <p14:creationId xmlns:p14="http://schemas.microsoft.com/office/powerpoint/2010/main" val="4052918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your UWP app runs on a wide variety of devices with different form factors and input modalities, you want it to be tailored to each device and be able to unlock the unique capabilities of each device. Devices add their own unique APIs to the guaranteed API layer. You can write code to access those unique APIs conditionally so that your app lights up features specific to one type of device while presenting a different experience on other devices. Adaptive UI controls and new layout panels help you to tailor your UI across a broad range of screen resolutions.</a:t>
            </a:r>
          </a:p>
        </p:txBody>
      </p:sp>
      <p:sp>
        <p:nvSpPr>
          <p:cNvPr id="4" name="Slide Number Placeholder 3"/>
          <p:cNvSpPr>
            <a:spLocks noGrp="1"/>
          </p:cNvSpPr>
          <p:nvPr>
            <p:ph type="sldNum" sz="quarter" idx="10"/>
          </p:nvPr>
        </p:nvSpPr>
        <p:spPr/>
        <p:txBody>
          <a:bodyPr/>
          <a:lstStyle/>
          <a:p>
            <a:fld id="{CC7E8A4C-774E-4599-BC1C-258D31AD5D76}" type="slidenum">
              <a:rPr lang="en-US" smtClean="0"/>
              <a:t>4</a:t>
            </a:fld>
            <a:endParaRPr lang="en-US"/>
          </a:p>
        </p:txBody>
      </p:sp>
    </p:spTree>
    <p:extLst>
      <p:ext uri="{BB962C8B-B14F-4D97-AF65-F5344CB8AC3E}">
        <p14:creationId xmlns:p14="http://schemas.microsoft.com/office/powerpoint/2010/main" val="3868005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device family is a set of APIs collected together and given a name and a version number. A device family is the foundation of an OS. PCs run the desktop OS, which is based on the desktop device family. Phones and tablets, etc., run the mobile OS, which is based on the mobile device family.</a:t>
            </a:r>
          </a:p>
          <a:p>
            <a:endParaRPr lang="en-US" dirty="0"/>
          </a:p>
          <a:p>
            <a:r>
              <a:rPr lang="en-US" dirty="0"/>
              <a:t>The universal device family is special. It is not, directly, the foundation of any OS. Instead, the set of APIs in the universal device family is inherited by child device families. The universal device family APIs are thus guaranteed to be present in every OS and on every device.</a:t>
            </a:r>
          </a:p>
          <a:p>
            <a:endParaRPr lang="en-US" dirty="0"/>
          </a:p>
          <a:p>
            <a:r>
              <a:rPr lang="en-US" dirty="0"/>
              <a:t>You can write code that dynamically</a:t>
            </a:r>
            <a:r>
              <a:rPr lang="en-US" baseline="0" dirty="0"/>
              <a:t> detects features that are present on a device.</a:t>
            </a:r>
          </a:p>
          <a:p>
            <a:endParaRPr lang="en-US" baseline="0" dirty="0"/>
          </a:p>
          <a:p>
            <a:r>
              <a:rPr lang="en-US" dirty="0"/>
              <a:t>There are two main consequences of making a device family choice: the API surface that can be called unconditionally by the app, and the number of devices the app can reach. These two factors involve tradeoffs and are inversely related. </a:t>
            </a:r>
          </a:p>
        </p:txBody>
      </p:sp>
      <p:sp>
        <p:nvSpPr>
          <p:cNvPr id="4" name="Slide Number Placeholder 3"/>
          <p:cNvSpPr>
            <a:spLocks noGrp="1"/>
          </p:cNvSpPr>
          <p:nvPr>
            <p:ph type="sldNum" sz="quarter" idx="10"/>
          </p:nvPr>
        </p:nvSpPr>
        <p:spPr/>
        <p:txBody>
          <a:bodyPr/>
          <a:lstStyle/>
          <a:p>
            <a:fld id="{CC7E8A4C-774E-4599-BC1C-258D31AD5D76}" type="slidenum">
              <a:rPr lang="en-US" smtClean="0"/>
              <a:t>5</a:t>
            </a:fld>
            <a:endParaRPr lang="en-US"/>
          </a:p>
        </p:txBody>
      </p:sp>
    </p:spTree>
    <p:extLst>
      <p:ext uri="{BB962C8B-B14F-4D97-AF65-F5344CB8AC3E}">
        <p14:creationId xmlns:p14="http://schemas.microsoft.com/office/powerpoint/2010/main" val="8175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16AD54-65BB-4032-9319-93F9170B6828}" type="datetimeFigureOut">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322278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16AD54-65BB-4032-9319-93F9170B6828}" type="datetimeFigureOut">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255884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16AD54-65BB-4032-9319-93F9170B6828}" type="datetimeFigureOut">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307992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16AD54-65BB-4032-9319-93F9170B6828}" type="datetimeFigureOut">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334767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16AD54-65BB-4032-9319-93F9170B6828}" type="datetimeFigureOut">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329610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16AD54-65BB-4032-9319-93F9170B6828}" type="datetimeFigureOut">
              <a:rPr lang="en-US" smtClean="0"/>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109030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16AD54-65BB-4032-9319-93F9170B6828}" type="datetimeFigureOut">
              <a:rPr lang="en-US" smtClean="0"/>
              <a:t>9/12/2016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218029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16AD54-65BB-4032-9319-93F9170B6828}" type="datetimeFigureOut">
              <a:rPr lang="en-US" smtClean="0"/>
              <a:t>9/12/2016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180872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6AD54-65BB-4032-9319-93F9170B6828}" type="datetimeFigureOut">
              <a:rPr lang="en-US" smtClean="0"/>
              <a:t>9/12/2016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1472133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16AD54-65BB-4032-9319-93F9170B6828}" type="datetimeFigureOut">
              <a:rPr lang="en-US" smtClean="0"/>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145472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16AD54-65BB-4032-9319-93F9170B6828}" type="datetimeFigureOut">
              <a:rPr lang="en-US" smtClean="0"/>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86BFB-592D-4D71-B4B5-5E2938C66B88}" type="slidenum">
              <a:rPr lang="en-US" smtClean="0"/>
              <a:t>‹#›</a:t>
            </a:fld>
            <a:endParaRPr lang="en-US"/>
          </a:p>
        </p:txBody>
      </p:sp>
    </p:spTree>
    <p:extLst>
      <p:ext uri="{BB962C8B-B14F-4D97-AF65-F5344CB8AC3E}">
        <p14:creationId xmlns:p14="http://schemas.microsoft.com/office/powerpoint/2010/main" val="2567461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6AD54-65BB-4032-9319-93F9170B6828}" type="datetimeFigureOut">
              <a:rPr lang="en-US" smtClean="0"/>
              <a:t>9/12/2016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86BFB-592D-4D71-B4B5-5E2938C66B88}" type="slidenum">
              <a:rPr lang="en-US" smtClean="0"/>
              <a:t>‹#›</a:t>
            </a:fld>
            <a:endParaRPr lang="en-US"/>
          </a:p>
        </p:txBody>
      </p:sp>
    </p:spTree>
    <p:extLst>
      <p:ext uri="{BB962C8B-B14F-4D97-AF65-F5344CB8AC3E}">
        <p14:creationId xmlns:p14="http://schemas.microsoft.com/office/powerpoint/2010/main" val="395836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dev.windows.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Universal Windows Platform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4491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lstStyle/>
          <a:p>
            <a:r>
              <a:rPr lang="en-US" dirty="0"/>
              <a:t>Visual Studio Professional/Enterprise</a:t>
            </a:r>
          </a:p>
          <a:p>
            <a:r>
              <a:rPr lang="en-US" dirty="0"/>
              <a:t>Visual Studio Community</a:t>
            </a:r>
          </a:p>
          <a:p>
            <a:r>
              <a:rPr lang="en-US" dirty="0"/>
              <a:t>Visual Studio</a:t>
            </a:r>
            <a:r>
              <a:rPr lang="en-US" baseline="0" dirty="0"/>
              <a:t> Code</a:t>
            </a:r>
          </a:p>
          <a:p>
            <a:r>
              <a:rPr lang="en-US" baseline="0" dirty="0"/>
              <a:t>Other tools</a:t>
            </a:r>
            <a:endParaRPr lang="en-US" dirty="0"/>
          </a:p>
        </p:txBody>
      </p:sp>
    </p:spTree>
    <p:extLst>
      <p:ext uri="{BB962C8B-B14F-4D97-AF65-F5344CB8AC3E}">
        <p14:creationId xmlns:p14="http://schemas.microsoft.com/office/powerpoint/2010/main" val="4120392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r>
              <a:rPr lang="en-US" baseline="0" dirty="0"/>
              <a:t> is UWP?</a:t>
            </a:r>
            <a:endParaRPr lang="en-US" dirty="0"/>
          </a:p>
        </p:txBody>
      </p:sp>
      <p:sp>
        <p:nvSpPr>
          <p:cNvPr id="3" name="Content Placeholder 2"/>
          <p:cNvSpPr>
            <a:spLocks noGrp="1"/>
          </p:cNvSpPr>
          <p:nvPr>
            <p:ph idx="1"/>
          </p:nvPr>
        </p:nvSpPr>
        <p:spPr/>
        <p:txBody>
          <a:bodyPr/>
          <a:lstStyle/>
          <a:p>
            <a:r>
              <a:rPr lang="en-US" dirty="0"/>
              <a:t>Evolution</a:t>
            </a:r>
            <a:r>
              <a:rPr lang="en-US" baseline="0" dirty="0"/>
              <a:t> of the Windows Runtime (WinRT)</a:t>
            </a:r>
          </a:p>
          <a:p>
            <a:r>
              <a:rPr lang="en-US" baseline="0" dirty="0"/>
              <a:t>Deploy the same app across multiple device families</a:t>
            </a:r>
          </a:p>
          <a:p>
            <a:pPr lvl="1"/>
            <a:r>
              <a:rPr lang="en-US" dirty="0"/>
              <a:t>E.g., Desktop, mobile, </a:t>
            </a:r>
            <a:r>
              <a:rPr lang="en-US" dirty="0" err="1"/>
              <a:t>IoT</a:t>
            </a:r>
            <a:r>
              <a:rPr lang="en-US" dirty="0"/>
              <a:t>, Xbox, HoloLens</a:t>
            </a:r>
          </a:p>
          <a:p>
            <a:r>
              <a:rPr lang="en-US" dirty="0"/>
              <a:t>Responsive/adaptive UI</a:t>
            </a:r>
          </a:p>
          <a:p>
            <a:r>
              <a:rPr lang="en-US" dirty="0"/>
              <a:t>Sync experiences across devices</a:t>
            </a:r>
          </a:p>
          <a:p>
            <a:pPr lvl="1"/>
            <a:r>
              <a:rPr lang="en-US" dirty="0"/>
              <a:t>Data available everywhere</a:t>
            </a:r>
          </a:p>
          <a:p>
            <a:pPr lvl="1"/>
            <a:r>
              <a:rPr lang="en-US" dirty="0"/>
              <a:t>Devices can bring unique experiences</a:t>
            </a:r>
          </a:p>
        </p:txBody>
      </p:sp>
    </p:spTree>
    <p:extLst>
      <p:ext uri="{BB962C8B-B14F-4D97-AF65-F5344CB8AC3E}">
        <p14:creationId xmlns:p14="http://schemas.microsoft.com/office/powerpoint/2010/main" val="323157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81246" y="1088264"/>
            <a:ext cx="11229508" cy="4681472"/>
          </a:xfrm>
          <a:prstGeom prst="rect">
            <a:avLst/>
          </a:prstGeom>
        </p:spPr>
      </p:pic>
      <p:sp>
        <p:nvSpPr>
          <p:cNvPr id="3" name="Title 2"/>
          <p:cNvSpPr>
            <a:spLocks noGrp="1"/>
          </p:cNvSpPr>
          <p:nvPr>
            <p:ph type="title" idx="4294967295"/>
          </p:nvPr>
        </p:nvSpPr>
        <p:spPr/>
        <p:txBody>
          <a:bodyPr/>
          <a:lstStyle/>
          <a:p>
            <a:r>
              <a:rPr lang="en-US" dirty="0"/>
              <a:t>What is UWP?</a:t>
            </a:r>
          </a:p>
        </p:txBody>
      </p:sp>
    </p:spTree>
    <p:extLst>
      <p:ext uri="{BB962C8B-B14F-4D97-AF65-F5344CB8AC3E}">
        <p14:creationId xmlns:p14="http://schemas.microsoft.com/office/powerpoint/2010/main" val="21818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a:t>Device Families</a:t>
            </a:r>
          </a:p>
        </p:txBody>
      </p:sp>
      <p:pic>
        <p:nvPicPr>
          <p:cNvPr id="3" name="Picture 2"/>
          <p:cNvPicPr>
            <a:picLocks noChangeAspect="1"/>
          </p:cNvPicPr>
          <p:nvPr/>
        </p:nvPicPr>
        <p:blipFill>
          <a:blip r:embed="rId3"/>
          <a:stretch>
            <a:fillRect/>
          </a:stretch>
        </p:blipFill>
        <p:spPr>
          <a:xfrm>
            <a:off x="523949" y="2140226"/>
            <a:ext cx="11144102" cy="2577548"/>
          </a:xfrm>
          <a:prstGeom prst="rect">
            <a:avLst/>
          </a:prstGeom>
        </p:spPr>
      </p:pic>
    </p:spTree>
    <p:extLst>
      <p:ext uri="{BB962C8B-B14F-4D97-AF65-F5344CB8AC3E}">
        <p14:creationId xmlns:p14="http://schemas.microsoft.com/office/powerpoint/2010/main" val="333555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Code</a:t>
            </a:r>
          </a:p>
        </p:txBody>
      </p:sp>
      <p:sp>
        <p:nvSpPr>
          <p:cNvPr id="3" name="Content Placeholder 2"/>
          <p:cNvSpPr>
            <a:spLocks noGrp="1"/>
          </p:cNvSpPr>
          <p:nvPr>
            <p:ph idx="1"/>
          </p:nvPr>
        </p:nvSpPr>
        <p:spPr/>
        <p:txBody>
          <a:bodyPr/>
          <a:lstStyle/>
          <a:p>
            <a:pPr marL="0" indent="0">
              <a:buNone/>
            </a:pPr>
            <a:r>
              <a:rPr lang="en-US" dirty="0"/>
              <a:t>Most of the Windows Runtime APIs your Universal 8.1 app already calls are implemented in the set of APIs known as the universal device family. But, some are implemented in extension SDKs, and Visual Studio only recognizes APIs that are implemented by your app's target device family or by any extension SDKs that you have referenced.</a:t>
            </a:r>
          </a:p>
        </p:txBody>
      </p:sp>
    </p:spTree>
    <p:extLst>
      <p:ext uri="{BB962C8B-B14F-4D97-AF65-F5344CB8AC3E}">
        <p14:creationId xmlns:p14="http://schemas.microsoft.com/office/powerpoint/2010/main" val="299527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a:t>Adaptive</a:t>
            </a:r>
            <a:r>
              <a:rPr lang="en-US" baseline="0" dirty="0"/>
              <a:t> UI - ???????</a:t>
            </a:r>
            <a:endParaRPr lang="en-US" dirty="0"/>
          </a:p>
        </p:txBody>
      </p:sp>
      <p:sp>
        <p:nvSpPr>
          <p:cNvPr id="3" name="Text Placeholder 2"/>
          <p:cNvSpPr>
            <a:spLocks noGrp="1"/>
          </p:cNvSpPr>
          <p:nvPr>
            <p:ph type="body" idx="4294967295"/>
          </p:nvPr>
        </p:nvSpPr>
        <p:spPr/>
        <p:txBody>
          <a:bodyPr/>
          <a:lstStyle/>
          <a:p>
            <a:pPr lvl="0"/>
            <a:r>
              <a:rPr lang="en-US" dirty="0"/>
              <a:t>????</a:t>
            </a:r>
          </a:p>
        </p:txBody>
      </p:sp>
    </p:spTree>
    <p:extLst>
      <p:ext uri="{BB962C8B-B14F-4D97-AF65-F5344CB8AC3E}">
        <p14:creationId xmlns:p14="http://schemas.microsoft.com/office/powerpoint/2010/main" val="412213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UWP Resources</a:t>
            </a:r>
          </a:p>
        </p:txBody>
      </p:sp>
      <p:sp>
        <p:nvSpPr>
          <p:cNvPr id="3" name="Content Placeholder 2"/>
          <p:cNvSpPr>
            <a:spLocks noGrp="1"/>
          </p:cNvSpPr>
          <p:nvPr>
            <p:ph idx="1"/>
          </p:nvPr>
        </p:nvSpPr>
        <p:spPr/>
        <p:txBody>
          <a:bodyPr/>
          <a:lstStyle/>
          <a:p>
            <a:pPr lvl="0"/>
            <a:r>
              <a:rPr lang="en-US" dirty="0">
                <a:hlinkClick r:id="rId2"/>
              </a:rPr>
              <a:t>http://dev.windows.com</a:t>
            </a:r>
            <a:r>
              <a:rPr lang="en-US" dirty="0"/>
              <a:t> – below are found</a:t>
            </a:r>
            <a:r>
              <a:rPr lang="en-US" baseline="0" dirty="0"/>
              <a:t> here:</a:t>
            </a:r>
            <a:endParaRPr lang="en-US" dirty="0"/>
          </a:p>
          <a:p>
            <a:pPr lvl="0"/>
            <a:r>
              <a:rPr lang="en-US" dirty="0"/>
              <a:t>UWP Community Toolkit</a:t>
            </a:r>
          </a:p>
          <a:p>
            <a:pPr lvl="0"/>
            <a:r>
              <a:rPr lang="en-US" dirty="0"/>
              <a:t>Guide to Universal Windows Platform (UWP) apps</a:t>
            </a:r>
          </a:p>
        </p:txBody>
      </p:sp>
    </p:spTree>
    <p:extLst>
      <p:ext uri="{BB962C8B-B14F-4D97-AF65-F5344CB8AC3E}">
        <p14:creationId xmlns:p14="http://schemas.microsoft.com/office/powerpoint/2010/main" val="259890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UWP</a:t>
            </a:r>
          </a:p>
        </p:txBody>
      </p:sp>
      <p:sp>
        <p:nvSpPr>
          <p:cNvPr id="3" name="Content Placeholder 2"/>
          <p:cNvSpPr>
            <a:spLocks noGrp="1"/>
          </p:cNvSpPr>
          <p:nvPr>
            <p:ph idx="1"/>
          </p:nvPr>
        </p:nvSpPr>
        <p:spPr/>
        <p:txBody>
          <a:bodyPr/>
          <a:lstStyle/>
          <a:p>
            <a:r>
              <a:rPr lang="en-US" dirty="0"/>
              <a:t>Sample</a:t>
            </a:r>
            <a:r>
              <a:rPr lang="en-US" baseline="0" dirty="0"/>
              <a:t> Application </a:t>
            </a:r>
            <a:endParaRPr lang="en-US" dirty="0"/>
          </a:p>
        </p:txBody>
      </p:sp>
    </p:spTree>
    <p:extLst>
      <p:ext uri="{BB962C8B-B14F-4D97-AF65-F5344CB8AC3E}">
        <p14:creationId xmlns:p14="http://schemas.microsoft.com/office/powerpoint/2010/main" val="4153350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604</Words>
  <Application>Microsoft Office PowerPoint</Application>
  <PresentationFormat>Widescreen</PresentationFormat>
  <Paragraphs>38</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Universal Windows Platform</vt:lpstr>
      <vt:lpstr>Tools</vt:lpstr>
      <vt:lpstr>What is UWP?</vt:lpstr>
      <vt:lpstr>What is UWP?</vt:lpstr>
      <vt:lpstr>Device Families</vt:lpstr>
      <vt:lpstr>Adaptive Code</vt:lpstr>
      <vt:lpstr>Adaptive UI - ???????</vt:lpstr>
      <vt:lpstr>Some UWP Resources</vt:lpstr>
      <vt:lpstr>Hello UWP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Stacy Harris</dc:creator>
  <cp:lastModifiedBy>Charles Stacy Harris</cp:lastModifiedBy>
  <cp:revision>7</cp:revision>
  <dcterms:created xsi:type="dcterms:W3CDTF">2016-09-06T15:14:48Z</dcterms:created>
  <dcterms:modified xsi:type="dcterms:W3CDTF">2016-09-12T14:03:51Z</dcterms:modified>
</cp:coreProperties>
</file>