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23/08/2016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Proyecto Corto 1</a:t>
            </a:r>
            <a:br>
              <a:rPr lang="x-none" dirty="0"/>
            </a:br>
            <a:r>
              <a:rPr lang="x-none" sz="2400" dirty="0"/>
              <a:t>Laboratorio de Diseño de Sistemas Digitales</a:t>
            </a:r>
            <a:br>
              <a:rPr lang="x-none" sz="2400" dirty="0"/>
            </a:br>
            <a:r>
              <a:rPr lang="x-none" sz="2400" dirty="0"/>
              <a:t>Profesor: Dr. Ing. Alfonso Chacón</a:t>
            </a:r>
            <a:br>
              <a:rPr lang="x-none" sz="2400" dirty="0"/>
            </a:br>
            <a:r>
              <a:rPr lang="x-none" sz="2400" dirty="0"/>
              <a:t>Semestre II 2016</a:t>
            </a:r>
            <a:br>
              <a:rPr lang="x-none" sz="2400" dirty="0"/>
            </a:br>
            <a:endParaRPr lang="x-non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Luis Leon Vega</a:t>
            </a:r>
          </a:p>
          <a:p>
            <a:r>
              <a:rPr lang="x-none" dirty="0" err="1"/>
              <a:t>Keylor</a:t>
            </a:r>
            <a:r>
              <a:rPr lang="x-none" dirty="0"/>
              <a:t> Mena Venegas</a:t>
            </a:r>
          </a:p>
          <a:p>
            <a:r>
              <a:rPr lang="x-none" dirty="0"/>
              <a:t>Luis </a:t>
            </a:r>
            <a:r>
              <a:rPr lang="x-none" dirty="0" err="1"/>
              <a:t>Merayo</a:t>
            </a:r>
            <a:r>
              <a:rPr lang="x-none" dirty="0"/>
              <a:t> Gatica</a:t>
            </a:r>
          </a:p>
        </p:txBody>
      </p:sp>
    </p:spTree>
    <p:extLst>
      <p:ext uri="{BB962C8B-B14F-4D97-AF65-F5344CB8AC3E}">
        <p14:creationId xmlns:p14="http://schemas.microsoft.com/office/powerpoint/2010/main" val="31030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tono de los colores</a:t>
            </a:r>
          </a:p>
          <a:p>
            <a:r>
              <a:rPr lang="es-MX" sz="1800" dirty="0" err="1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Nivel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965" y="1690688"/>
            <a:ext cx="11149423" cy="4808657"/>
            <a:chOff x="205965" y="1690688"/>
            <a:chExt cx="11149423" cy="4808657"/>
          </a:xfrm>
        </p:grpSpPr>
        <p:sp>
          <p:nvSpPr>
            <p:cNvPr id="8" name="Rectángulo 7"/>
            <p:cNvSpPr/>
            <p:nvPr/>
          </p:nvSpPr>
          <p:spPr>
            <a:xfrm>
              <a:off x="7812280" y="2859078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636251" y="2734597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602235" y="5019934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800660" y="4990373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08569" y="4159397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608569" y="4573812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803093" y="1763718"/>
              <a:ext cx="1951052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Generadores de sincronía</a:t>
              </a:r>
              <a:endParaRPr lang="es-E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9765736" y="2184259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529136" y="1796970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H-</a:t>
              </a:r>
              <a:r>
                <a:rPr lang="x-none" dirty="0" err="1"/>
                <a:t>Sync</a:t>
              </a:r>
              <a:endParaRPr lang="x-none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9765736" y="274609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10529136" y="2358805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V-</a:t>
              </a:r>
              <a:r>
                <a:rPr lang="x-none" dirty="0" err="1"/>
                <a:t>Sync</a:t>
              </a:r>
              <a:endParaRPr lang="x-none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938590" y="187474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200" dirty="0"/>
                <a:t>15KHz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938590" y="248039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200" dirty="0"/>
                <a:t>60Hz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625195" y="1763718"/>
              <a:ext cx="1953490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Contadores</a:t>
              </a:r>
              <a:endParaRPr lang="es-ES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6575863" y="192955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575863" y="24913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681811" y="1833954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658779" y="2395789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542388" y="16906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531244" y="22572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761390" y="183038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50 MHz</a:t>
              </a:r>
              <a:endParaRPr lang="es-ES" sz="12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05965" y="190771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 err="1"/>
                <a:t>Clock</a:t>
              </a:r>
              <a:endParaRPr lang="x-none" dirty="0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907952" y="2233697"/>
              <a:ext cx="37172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7800657" y="38917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Control de color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602235" y="38917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 de prueba</a:t>
              </a:r>
              <a:endParaRPr lang="es-ES" dirty="0"/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V="1">
              <a:off x="8783689" y="5313253"/>
              <a:ext cx="1" cy="95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8700416" y="5762834"/>
              <a:ext cx="180360" cy="18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8525020" y="56479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/>
                <a:t>5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976454" y="5853014"/>
              <a:ext cx="2006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Botones</a:t>
              </a:r>
            </a:p>
            <a:p>
              <a:r>
                <a:rPr lang="x-none" dirty="0"/>
                <a:t>Lp, Up, Down, Tone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9765736" y="427906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0787412" y="39512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R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765736" y="4633085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9765736" y="501547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10787412" y="43129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G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87412" y="46823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B</a:t>
              </a:r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10150125" y="4196805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10022590" y="4058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H="1">
              <a:off x="10158463" y="4527857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10030928" y="43893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 flipH="1">
              <a:off x="10154366" y="4913138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10026831" y="4774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</a:t>
              </a:r>
              <a:endParaRPr lang="es-ES" sz="12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6575863" y="422352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336016" y="1875517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6962508" y="2429039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angular 55"/>
            <p:cNvCxnSpPr>
              <a:stCxn id="54" idx="4"/>
              <a:endCxn id="12" idx="1"/>
            </p:cNvCxnSpPr>
            <p:nvPr/>
          </p:nvCxnSpPr>
          <p:spPr>
            <a:xfrm rot="5400000">
              <a:off x="4980628" y="2181673"/>
              <a:ext cx="1672168" cy="2416285"/>
            </a:xfrm>
            <a:prstGeom prst="bentConnector4">
              <a:avLst>
                <a:gd name="adj1" fmla="val 66903"/>
                <a:gd name="adj2" fmla="val 10946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r 57"/>
            <p:cNvCxnSpPr>
              <a:stCxn id="53" idx="4"/>
              <a:endCxn id="13" idx="1"/>
            </p:cNvCxnSpPr>
            <p:nvPr/>
          </p:nvCxnSpPr>
          <p:spPr>
            <a:xfrm rot="5400000">
              <a:off x="4683414" y="1925365"/>
              <a:ext cx="2640105" cy="2789793"/>
            </a:xfrm>
            <a:prstGeom prst="bentConnector4">
              <a:avLst>
                <a:gd name="adj1" fmla="val 57242"/>
                <a:gd name="adj2" fmla="val 11326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205965" y="2561428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 err="1"/>
                <a:t>Reset</a:t>
              </a:r>
              <a:endParaRPr lang="x-none" dirty="0"/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831764" y="2769754"/>
              <a:ext cx="3793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3913435" y="2728137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90"/>
            <p:cNvCxnSpPr>
              <a:endCxn id="11" idx="1"/>
            </p:cNvCxnSpPr>
            <p:nvPr/>
          </p:nvCxnSpPr>
          <p:spPr>
            <a:xfrm rot="5400000" flipH="1" flipV="1">
              <a:off x="5844136" y="3178707"/>
              <a:ext cx="83593" cy="3829454"/>
            </a:xfrm>
            <a:prstGeom prst="bentConnector4">
              <a:avLst>
                <a:gd name="adj1" fmla="val -532021"/>
                <a:gd name="adj2" fmla="val 858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ector recto 30"/>
          <p:cNvCxnSpPr>
            <a:stCxn id="59" idx="4"/>
          </p:cNvCxnSpPr>
          <p:nvPr/>
        </p:nvCxnSpPr>
        <p:spPr>
          <a:xfrm flipH="1">
            <a:off x="3967468" y="2836204"/>
            <a:ext cx="1" cy="2314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/>
          </a:bodyPr>
          <a:lstStyle/>
          <a:p>
            <a:r>
              <a:rPr lang="x-none" b="1" dirty="0"/>
              <a:t>Contadores: </a:t>
            </a:r>
            <a:r>
              <a:rPr lang="x-none" dirty="0"/>
              <a:t>Permiten realizar un recorrido horizontal por toda la señal de video y un recorrido vertical</a:t>
            </a:r>
          </a:p>
          <a:p>
            <a:r>
              <a:rPr lang="x-none" b="1" dirty="0"/>
              <a:t>Generadores de sincronía: </a:t>
            </a:r>
            <a:r>
              <a:rPr lang="x-none" dirty="0"/>
              <a:t>Generan las señales de barrido horizontal y vertical para poder desplazar el foco de la pantalla.</a:t>
            </a:r>
          </a:p>
          <a:p>
            <a:endParaRPr lang="x-non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x-none" b="1" dirty="0"/>
              <a:t>Datos de prueba: </a:t>
            </a:r>
            <a:r>
              <a:rPr lang="x-none" dirty="0"/>
              <a:t>Será el bloque donde se almacenen los datos de prueba, que serán desplegados en la pantalla.</a:t>
            </a:r>
          </a:p>
          <a:p>
            <a:r>
              <a:rPr lang="x-none" b="1" dirty="0"/>
              <a:t>Control de color: </a:t>
            </a:r>
            <a:r>
              <a:rPr lang="x-none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 3</a:t>
            </a:r>
          </a:p>
        </p:txBody>
      </p:sp>
      <p:grpSp>
        <p:nvGrpSpPr>
          <p:cNvPr id="94" name="Grupo 93"/>
          <p:cNvGrpSpPr/>
          <p:nvPr/>
        </p:nvGrpSpPr>
        <p:grpSpPr>
          <a:xfrm>
            <a:off x="2313391" y="1227643"/>
            <a:ext cx="7784977" cy="5131610"/>
            <a:chOff x="2472782" y="1538035"/>
            <a:chExt cx="7784977" cy="5131610"/>
          </a:xfrm>
        </p:grpSpPr>
        <p:sp>
          <p:nvSpPr>
            <p:cNvPr id="35" name="Rectángulo 34"/>
            <p:cNvSpPr/>
            <p:nvPr/>
          </p:nvSpPr>
          <p:spPr>
            <a:xfrm>
              <a:off x="5139003" y="3308589"/>
              <a:ext cx="96219" cy="96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" name="Conector recto de flecha 7"/>
            <p:cNvCxnSpPr>
              <a:stCxn id="84" idx="3"/>
              <a:endCxn id="83" idx="1"/>
            </p:cNvCxnSpPr>
            <p:nvPr/>
          </p:nvCxnSpPr>
          <p:spPr>
            <a:xfrm>
              <a:off x="6222930" y="2266634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86" idx="3"/>
              <a:endCxn id="82" idx="1"/>
            </p:cNvCxnSpPr>
            <p:nvPr/>
          </p:nvCxnSpPr>
          <p:spPr>
            <a:xfrm>
              <a:off x="6222930" y="3498154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6353789" y="2218274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651708" y="3449795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146156" y="480704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146156" y="532931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146155" y="2066749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2912009" y="2437498"/>
              <a:ext cx="223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2621581" y="2001467"/>
              <a:ext cx="40676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Clock</a:t>
              </a:r>
              <a:endParaRPr lang="es-CR" sz="12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472782" y="2324258"/>
              <a:ext cx="415296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Reset</a:t>
              </a:r>
              <a:endParaRPr lang="es-CR" sz="12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146156" y="238269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146155" y="359970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945079" y="237463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941856" y="359970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1293" y="2387525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7" name="Conector angular 26"/>
            <p:cNvCxnSpPr>
              <a:stCxn id="26" idx="4"/>
            </p:cNvCxnSpPr>
            <p:nvPr/>
          </p:nvCxnSpPr>
          <p:spPr>
            <a:xfrm rot="16200000" flipH="1">
              <a:off x="3527770" y="2036124"/>
              <a:ext cx="1170268" cy="2066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angular 31"/>
            <p:cNvCxnSpPr>
              <a:stCxn id="11" idx="4"/>
              <a:endCxn id="13" idx="1"/>
            </p:cNvCxnSpPr>
            <p:nvPr/>
          </p:nvCxnSpPr>
          <p:spPr>
            <a:xfrm rot="5400000">
              <a:off x="4500721" y="2960426"/>
              <a:ext cx="2546863" cy="1255992"/>
            </a:xfrm>
            <a:prstGeom prst="bentConnector4">
              <a:avLst>
                <a:gd name="adj1" fmla="val 77251"/>
                <a:gd name="adj2" fmla="val 118201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Conector angular 32"/>
            <p:cNvCxnSpPr>
              <a:stCxn id="12" idx="4"/>
              <a:endCxn id="14" idx="1"/>
            </p:cNvCxnSpPr>
            <p:nvPr/>
          </p:nvCxnSpPr>
          <p:spPr>
            <a:xfrm rot="5400000">
              <a:off x="5004308" y="3688361"/>
              <a:ext cx="1837609" cy="1553911"/>
            </a:xfrm>
            <a:prstGeom prst="bentConnector4">
              <a:avLst>
                <a:gd name="adj1" fmla="val 48509"/>
                <a:gd name="adj2" fmla="val 132527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3036129" y="360615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146155" y="328376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7" name="Conector recto de flecha 36"/>
            <p:cNvCxnSpPr>
              <a:stCxn id="83" idx="3"/>
            </p:cNvCxnSpPr>
            <p:nvPr/>
          </p:nvCxnSpPr>
          <p:spPr>
            <a:xfrm flipV="1">
              <a:off x="8021853" y="2266633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8021853" y="3498153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4449127" y="2092596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0" name="Conector angular 39"/>
            <p:cNvCxnSpPr>
              <a:endCxn id="86" idx="1"/>
            </p:cNvCxnSpPr>
            <p:nvPr/>
          </p:nvCxnSpPr>
          <p:spPr>
            <a:xfrm rot="16200000" flipH="1">
              <a:off x="4149567" y="2501565"/>
              <a:ext cx="1337472" cy="65570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8848693" y="2157823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H_Sync</a:t>
              </a:r>
              <a:endParaRPr lang="es-CR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8821373" y="3371614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V_Sync</a:t>
              </a:r>
              <a:endParaRPr lang="es-CR" sz="12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520777" y="1538035"/>
              <a:ext cx="1513433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/>
                <a:t>Control y sincronía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401842" y="4010517"/>
              <a:ext cx="565204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/>
                <a:t>Datos</a:t>
              </a:r>
            </a:p>
          </p:txBody>
        </p:sp>
        <p:cxnSp>
          <p:nvCxnSpPr>
            <p:cNvPr id="46" name="Conector recto de flecha 45"/>
            <p:cNvCxnSpPr>
              <a:endCxn id="50" idx="1"/>
            </p:cNvCxnSpPr>
            <p:nvPr/>
          </p:nvCxnSpPr>
          <p:spPr>
            <a:xfrm>
              <a:off x="6222930" y="5118153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7912241" y="4806242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912241" y="506334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7912240" y="531077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6945079" y="4668421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Control de salida</a:t>
              </a:r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8021853" y="4861046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V="1">
              <a:off x="8021852" y="5118151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V="1">
              <a:off x="8021852" y="5363968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8821372" y="4752642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R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821372" y="5012163"/>
              <a:ext cx="22107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G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8815726" y="5255564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B</a:t>
              </a:r>
            </a:p>
          </p:txBody>
        </p:sp>
        <p:cxnSp>
          <p:nvCxnSpPr>
            <p:cNvPr id="57" name="Conector recto 56"/>
            <p:cNvCxnSpPr/>
            <p:nvPr/>
          </p:nvCxnSpPr>
          <p:spPr>
            <a:xfrm flipH="1">
              <a:off x="8421612" y="4825583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 flipH="1">
              <a:off x="8421612" y="5071399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 flipH="1">
              <a:off x="8421612" y="5317215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8259571" y="4619188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3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8261298" y="4883467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3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8262793" y="5130132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2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189694" y="4915853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err="1"/>
                <a:t>Blank</a:t>
              </a:r>
              <a:r>
                <a:rPr lang="es-CR" sz="1000" dirty="0"/>
                <a:t>, Letra</a:t>
              </a:r>
            </a:p>
          </p:txBody>
        </p:sp>
        <p:cxnSp>
          <p:nvCxnSpPr>
            <p:cNvPr id="64" name="Conector angular 63"/>
            <p:cNvCxnSpPr>
              <a:stCxn id="81" idx="3"/>
              <a:endCxn id="50" idx="2"/>
            </p:cNvCxnSpPr>
            <p:nvPr/>
          </p:nvCxnSpPr>
          <p:spPr>
            <a:xfrm flipV="1">
              <a:off x="6222929" y="5567883"/>
              <a:ext cx="1260537" cy="6520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6222929" y="6227972"/>
              <a:ext cx="1990458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Tono, Color de letra, Color de pantalla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146155" y="588735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146155" y="606889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146155" y="625044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146155" y="643158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71" name="Conector recto de flecha 70"/>
            <p:cNvCxnSpPr/>
            <p:nvPr/>
          </p:nvCxnSpPr>
          <p:spPr>
            <a:xfrm>
              <a:off x="4714155" y="5942156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>
              <a:off x="4714155" y="6130149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4714155" y="6311693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/>
            <p:nvPr/>
          </p:nvCxnSpPr>
          <p:spPr>
            <a:xfrm>
              <a:off x="4714155" y="6486388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4408904" y="5792617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/>
                <a:t>Up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230604" y="6009655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Down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434187" y="6183745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LP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421361" y="636357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TC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5146155" y="5770183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200" dirty="0"/>
                <a:t>Control de croma</a:t>
              </a: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6945079" y="320155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/>
                <a:t>Generador de sincronía vertical</a:t>
              </a: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6945079" y="197003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/>
                <a:t>Generador de sincronía horizontal</a:t>
              </a: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5146156" y="197003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Contador Horizontal</a:t>
              </a: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5146156" y="320155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Contador vertical</a:t>
              </a:r>
            </a:p>
          </p:txBody>
        </p:sp>
        <p:cxnSp>
          <p:nvCxnSpPr>
            <p:cNvPr id="146" name="Conector angular 145"/>
            <p:cNvCxnSpPr>
              <a:stCxn id="34" idx="4"/>
              <a:endCxn id="81" idx="2"/>
            </p:cNvCxnSpPr>
            <p:nvPr/>
          </p:nvCxnSpPr>
          <p:spPr>
            <a:xfrm rot="16200000" flipH="1">
              <a:off x="2901127" y="3886230"/>
              <a:ext cx="2966776" cy="2600054"/>
            </a:xfrm>
            <a:prstGeom prst="bentConnector3">
              <a:avLst>
                <a:gd name="adj1" fmla="val 10770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28006" y="2135628"/>
              <a:ext cx="2018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625255" y="2218274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6" name="Conector: angular 5"/>
            <p:cNvCxnSpPr>
              <a:stCxn id="80" idx="4"/>
              <a:endCxn id="35" idx="1"/>
            </p:cNvCxnSpPr>
            <p:nvPr/>
          </p:nvCxnSpPr>
          <p:spPr>
            <a:xfrm rot="5400000">
              <a:off x="5385455" y="2068540"/>
              <a:ext cx="1041708" cy="1534611"/>
            </a:xfrm>
            <a:prstGeom prst="bentConnector4">
              <a:avLst>
                <a:gd name="adj1" fmla="val 47691"/>
                <a:gd name="adj2" fmla="val 11489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95"/>
            <p:cNvSpPr/>
            <p:nvPr/>
          </p:nvSpPr>
          <p:spPr>
            <a:xfrm>
              <a:off x="5146156" y="4668421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Memoria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9451152" y="4881856"/>
              <a:ext cx="164095" cy="1640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9451151" y="5185421"/>
              <a:ext cx="164095" cy="164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612133" y="4818569"/>
              <a:ext cx="544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Datos</a:t>
              </a: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9612133" y="5129482"/>
              <a:ext cx="645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365125"/>
            <a:ext cx="5157787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189037"/>
            <a:ext cx="5157787" cy="5000626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Divisor de Frecuencia: Toma como entrada una frecuencia de 50MHz, y la divide a la mitad para obtener la frecuencia establecida de pixel de 25MHz.</a:t>
            </a:r>
          </a:p>
          <a:p>
            <a:r>
              <a:rPr lang="es-CR" dirty="0"/>
              <a:t>Contador Horizontal: Es un contador que establece, mediante una frecuencia de operación, la cantidad de pulsos de la se</a:t>
            </a:r>
            <a:r>
              <a:rPr lang="en-US" dirty="0" err="1"/>
              <a:t>ñal</a:t>
            </a:r>
            <a:r>
              <a:rPr lang="en-US" dirty="0"/>
              <a:t> de </a:t>
            </a:r>
            <a:r>
              <a:rPr lang="en-US" dirty="0" err="1"/>
              <a:t>sincronización</a:t>
            </a:r>
            <a:r>
              <a:rPr lang="en-US" dirty="0"/>
              <a:t> horizontal</a:t>
            </a:r>
            <a:r>
              <a:rPr lang="es-CR" dirty="0"/>
              <a:t>, para una línea de pixeles.</a:t>
            </a:r>
          </a:p>
          <a:p>
            <a:r>
              <a:rPr lang="es-CR" dirty="0"/>
              <a:t>  Generador de sincronía horizontal: Tomando como entrada el los bits del contador horizontal, permite establecer los momentos en que la señal </a:t>
            </a:r>
            <a:r>
              <a:rPr lang="es-CR" dirty="0" err="1"/>
              <a:t>Hsync</a:t>
            </a:r>
            <a:r>
              <a:rPr lang="es-CR" dirty="0"/>
              <a:t> se va a mantener en un flanco positivo o cambia su estado.</a:t>
            </a:r>
          </a:p>
          <a:p>
            <a:r>
              <a:rPr lang="en-US" dirty="0"/>
              <a:t>Contador vertical: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contador</a:t>
            </a:r>
            <a:r>
              <a:rPr lang="en-US" dirty="0"/>
              <a:t> que </a:t>
            </a:r>
            <a:r>
              <a:rPr lang="en-US" dirty="0" err="1"/>
              <a:t>establece</a:t>
            </a:r>
            <a:r>
              <a:rPr lang="en-US" dirty="0"/>
              <a:t>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frecuencia</a:t>
            </a:r>
            <a:r>
              <a:rPr lang="en-US" dirty="0"/>
              <a:t> de </a:t>
            </a:r>
            <a:r>
              <a:rPr lang="en-US" dirty="0" err="1"/>
              <a:t>operación</a:t>
            </a:r>
            <a:r>
              <a:rPr lang="en-US" dirty="0"/>
              <a:t> dada,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dirty="0" err="1"/>
              <a:t>horizontales</a:t>
            </a:r>
            <a:r>
              <a:rPr lang="en-US" dirty="0"/>
              <a:t> de la </a:t>
            </a:r>
            <a:r>
              <a:rPr lang="en-US" dirty="0" err="1"/>
              <a:t>pantalla</a:t>
            </a:r>
            <a:r>
              <a:rPr lang="en-US" dirty="0"/>
              <a:t>.</a:t>
            </a:r>
            <a:endParaRPr lang="es-C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97574" y="365125"/>
            <a:ext cx="5183188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89037"/>
            <a:ext cx="5183188" cy="50006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Generador</a:t>
            </a:r>
            <a:r>
              <a:rPr lang="en-US" dirty="0"/>
              <a:t> de </a:t>
            </a:r>
            <a:r>
              <a:rPr lang="en-US" dirty="0" err="1"/>
              <a:t>sincronía</a:t>
            </a:r>
            <a:r>
              <a:rPr lang="en-US" dirty="0"/>
              <a:t> vertical: </a:t>
            </a:r>
            <a:r>
              <a:rPr lang="es-CR" dirty="0"/>
              <a:t>Tomando como entrada el los bits del contador vertical, permite establecer los momentos en que la señal </a:t>
            </a:r>
            <a:r>
              <a:rPr lang="es-CR" dirty="0" err="1"/>
              <a:t>Vsync</a:t>
            </a:r>
            <a:r>
              <a:rPr lang="es-CR" dirty="0"/>
              <a:t> se va a mantener en un flanco positivo o cambia su estado.</a:t>
            </a:r>
          </a:p>
          <a:p>
            <a:r>
              <a:rPr lang="en-US" dirty="0"/>
              <a:t> Memoria: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contadores</a:t>
            </a:r>
            <a:r>
              <a:rPr lang="en-US" dirty="0"/>
              <a:t>, que </a:t>
            </a:r>
            <a:r>
              <a:rPr lang="en-US" dirty="0" err="1"/>
              <a:t>almacena</a:t>
            </a:r>
            <a:r>
              <a:rPr lang="en-US" dirty="0"/>
              <a:t> las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pixeles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se </a:t>
            </a:r>
            <a:r>
              <a:rPr lang="en-US" dirty="0" err="1"/>
              <a:t>desplegarán</a:t>
            </a:r>
            <a:r>
              <a:rPr lang="en-US" dirty="0"/>
              <a:t> las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.</a:t>
            </a:r>
          </a:p>
          <a:p>
            <a:r>
              <a:rPr lang="en-US" dirty="0"/>
              <a:t> Control de </a:t>
            </a:r>
            <a:r>
              <a:rPr lang="en-US" dirty="0" err="1"/>
              <a:t>croma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 </a:t>
            </a:r>
            <a:r>
              <a:rPr lang="en-US" dirty="0" err="1"/>
              <a:t>variacion</a:t>
            </a:r>
            <a:r>
              <a:rPr lang="en-US" dirty="0"/>
              <a:t> de la </a:t>
            </a:r>
            <a:r>
              <a:rPr lang="en-US" dirty="0" err="1"/>
              <a:t>intensidad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electricas</a:t>
            </a:r>
            <a:r>
              <a:rPr lang="en-US" dirty="0"/>
              <a:t>,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tonalidades</a:t>
            </a:r>
            <a:r>
              <a:rPr lang="en-US" dirty="0"/>
              <a:t> de color que se </a:t>
            </a:r>
            <a:r>
              <a:rPr lang="en-US" dirty="0" err="1"/>
              <a:t>desplegan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. </a:t>
            </a:r>
          </a:p>
          <a:p>
            <a:r>
              <a:rPr lang="en-US" dirty="0"/>
              <a:t>Control de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Recibe</a:t>
            </a:r>
            <a:r>
              <a:rPr lang="en-US" dirty="0"/>
              <a:t> las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procedentes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 para </a:t>
            </a:r>
            <a:r>
              <a:rPr lang="en-US" dirty="0" err="1"/>
              <a:t>desplegarlas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proporcionados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control de </a:t>
            </a:r>
            <a:r>
              <a:rPr lang="en-US" dirty="0" err="1"/>
              <a:t>croma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las </a:t>
            </a:r>
            <a:r>
              <a:rPr lang="en-US" dirty="0" err="1"/>
              <a:t>salidas</a:t>
            </a:r>
            <a:r>
              <a:rPr lang="en-US" dirty="0"/>
              <a:t> RGB.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81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583</Words>
  <Application>Microsoft Office PowerPoint</Application>
  <PresentationFormat>Panorámica</PresentationFormat>
  <Paragraphs>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Corto 1 Laboratorio de Diseño de Sistemas Digitales Profesor: Dr. Ing. Alfonso Chacón Semestre II 2016 </vt:lpstr>
      <vt:lpstr>Nivel 1</vt:lpstr>
      <vt:lpstr>Nivel 2</vt:lpstr>
      <vt:lpstr>Presentación de PowerPoint</vt:lpstr>
      <vt:lpstr>Nivel 3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Leon</cp:lastModifiedBy>
  <cp:revision>34</cp:revision>
  <dcterms:created xsi:type="dcterms:W3CDTF">2016-08-08T17:51:45Z</dcterms:created>
  <dcterms:modified xsi:type="dcterms:W3CDTF">2016-08-24T02:06:27Z</dcterms:modified>
</cp:coreProperties>
</file>