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8EC-455E-44C4-9D66-6A4281A04F8D}" type="datetimeFigureOut">
              <a:rPr lang="es-ES" smtClean="0"/>
              <a:t>10/09/2016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8875" y="768927"/>
            <a:ext cx="264344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Maquina principal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443942" y="2103120"/>
            <a:ext cx="117209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027515" y="2103120"/>
            <a:ext cx="1546169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programación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985164" y="2103120"/>
            <a:ext cx="108065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r>
              <a:rPr lang="es-MX" dirty="0" smtClean="0"/>
              <a:t> true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899062" y="3449783"/>
            <a:ext cx="14339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212080" y="3449782"/>
            <a:ext cx="1404851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899062" y="4655127"/>
            <a:ext cx="371786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CS/DS/RW/AD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899062" y="5852160"/>
            <a:ext cx="371786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Timer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4" idx="2"/>
            <a:endCxn id="8" idx="0"/>
          </p:cNvCxnSpPr>
          <p:nvPr/>
        </p:nvCxnSpPr>
        <p:spPr>
          <a:xfrm>
            <a:off x="4800599" y="1517073"/>
            <a:ext cx="1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9" idx="0"/>
          </p:cNvCxnSpPr>
          <p:nvPr/>
        </p:nvCxnSpPr>
        <p:spPr>
          <a:xfrm rot="16200000" flipH="1">
            <a:off x="5370022" y="947650"/>
            <a:ext cx="586047" cy="1724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2"/>
            <a:endCxn id="7" idx="0"/>
          </p:cNvCxnSpPr>
          <p:nvPr/>
        </p:nvCxnSpPr>
        <p:spPr>
          <a:xfrm rot="5400000">
            <a:off x="3622271" y="924791"/>
            <a:ext cx="586047" cy="177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2"/>
            <a:endCxn id="12" idx="0"/>
          </p:cNvCxnSpPr>
          <p:nvPr/>
        </p:nvCxnSpPr>
        <p:spPr>
          <a:xfrm rot="16200000" flipH="1">
            <a:off x="4181302" y="1716577"/>
            <a:ext cx="581891" cy="288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11" idx="0"/>
          </p:cNvCxnSpPr>
          <p:nvPr/>
        </p:nvCxnSpPr>
        <p:spPr>
          <a:xfrm rot="5400000">
            <a:off x="3917372" y="2566555"/>
            <a:ext cx="581892" cy="118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9" idx="2"/>
          </p:cNvCxnSpPr>
          <p:nvPr/>
        </p:nvCxnSpPr>
        <p:spPr>
          <a:xfrm rot="5400000">
            <a:off x="6074526" y="2707870"/>
            <a:ext cx="290945" cy="610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</p:cNvCxnSpPr>
          <p:nvPr/>
        </p:nvCxnSpPr>
        <p:spPr>
          <a:xfrm flipH="1">
            <a:off x="3616035" y="4231179"/>
            <a:ext cx="1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2"/>
          </p:cNvCxnSpPr>
          <p:nvPr/>
        </p:nvCxnSpPr>
        <p:spPr>
          <a:xfrm rot="5400000">
            <a:off x="5702532" y="4443153"/>
            <a:ext cx="423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4" idx="0"/>
            <a:endCxn id="13" idx="2"/>
          </p:cNvCxnSpPr>
          <p:nvPr/>
        </p:nvCxnSpPr>
        <p:spPr>
          <a:xfrm flipV="1">
            <a:off x="4757997" y="5403273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31273" y="4655127"/>
            <a:ext cx="1055716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13" idx="1"/>
          </p:cNvCxnSpPr>
          <p:nvPr/>
        </p:nvCxnSpPr>
        <p:spPr>
          <a:xfrm flipH="1">
            <a:off x="1862051" y="5029200"/>
            <a:ext cx="103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62137" y="598519"/>
            <a:ext cx="3681663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Add,W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&lt;salida, </a:t>
            </a:r>
            <a:r>
              <a:rPr lang="es-MX" dirty="0" err="1" smtClean="0"/>
              <a:t>ciclo,w,fin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696297" y="1454730"/>
            <a:ext cx="6672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W=0</a:t>
            </a:r>
          </a:p>
          <a:p>
            <a:pPr algn="ctr"/>
            <a:endParaRPr lang="es-MX" dirty="0" smtClean="0"/>
          </a:p>
        </p:txBody>
      </p:sp>
      <p:sp>
        <p:nvSpPr>
          <p:cNvPr id="9" name="Elipse 8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10" name="Conector recto de flecha 9"/>
          <p:cNvCxnSpPr>
            <a:stCxn id="9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W=1</a:t>
            </a:r>
          </a:p>
          <a:p>
            <a:pPr algn="ctr"/>
            <a:endParaRPr lang="es-MX" dirty="0" smtClean="0"/>
          </a:p>
        </p:txBody>
      </p:sp>
      <p:cxnSp>
        <p:nvCxnSpPr>
          <p:cNvPr id="13" name="Conector recto de flecha 12"/>
          <p:cNvCxnSpPr>
            <a:stCxn id="5" idx="4"/>
            <a:endCxn id="9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80713" y="4073236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18" name="Conector recto de flecha 17"/>
          <p:cNvCxnSpPr>
            <a:stCxn id="16" idx="6"/>
          </p:cNvCxnSpPr>
          <p:nvPr/>
        </p:nvCxnSpPr>
        <p:spPr>
          <a:xfrm>
            <a:off x="9218815" y="4476403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858895" y="3773979"/>
            <a:ext cx="1512916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dirty="0" smtClean="0"/>
              <a:t>W=0</a:t>
            </a:r>
          </a:p>
          <a:p>
            <a:pPr algn="ctr"/>
            <a:endParaRPr lang="es-MX" dirty="0" smtClean="0"/>
          </a:p>
        </p:txBody>
      </p:sp>
      <p:sp>
        <p:nvSpPr>
          <p:cNvPr id="21" name="Elipse 20"/>
          <p:cNvSpPr/>
          <p:nvPr/>
        </p:nvSpPr>
        <p:spPr>
          <a:xfrm>
            <a:off x="7780713" y="2028305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21" idx="6"/>
          </p:cNvCxnSpPr>
          <p:nvPr/>
        </p:nvCxnSpPr>
        <p:spPr>
          <a:xfrm>
            <a:off x="9218815" y="2431472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858895" y="1729048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smtClean="0"/>
              <a:t>W=1</a:t>
            </a:r>
            <a:endParaRPr lang="es-MX" dirty="0"/>
          </a:p>
          <a:p>
            <a:pPr algn="ctr"/>
            <a:endParaRPr lang="es-MX" dirty="0" smtClean="0"/>
          </a:p>
        </p:txBody>
      </p:sp>
      <p:cxnSp>
        <p:nvCxnSpPr>
          <p:cNvPr id="25" name="Conector recto de flecha 24"/>
          <p:cNvCxnSpPr>
            <a:stCxn id="16" idx="0"/>
            <a:endCxn id="21" idx="4"/>
          </p:cNvCxnSpPr>
          <p:nvPr/>
        </p:nvCxnSpPr>
        <p:spPr>
          <a:xfrm flipV="1">
            <a:off x="8499764" y="2834639"/>
            <a:ext cx="0" cy="12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2074" y="1082842"/>
            <a:ext cx="1455821" cy="97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4" name="Conector recto de flecha 3"/>
          <p:cNvCxnSpPr>
            <a:endCxn id="2" idx="1"/>
          </p:cNvCxnSpPr>
          <p:nvPr/>
        </p:nvCxnSpPr>
        <p:spPr>
          <a:xfrm>
            <a:off x="770021" y="1564105"/>
            <a:ext cx="782053" cy="60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552074" y="3693695"/>
            <a:ext cx="14558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While</a:t>
            </a:r>
            <a:r>
              <a:rPr lang="es-ES" dirty="0" smtClean="0"/>
              <a:t> true</a:t>
            </a:r>
            <a:endParaRPr lang="es-ES" dirty="0"/>
          </a:p>
        </p:txBody>
      </p:sp>
      <p:cxnSp>
        <p:nvCxnSpPr>
          <p:cNvPr id="9" name="Conector recto de flecha 8"/>
          <p:cNvCxnSpPr>
            <a:endCxn id="7" idx="1"/>
          </p:cNvCxnSpPr>
          <p:nvPr/>
        </p:nvCxnSpPr>
        <p:spPr>
          <a:xfrm flipV="1">
            <a:off x="770021" y="4259179"/>
            <a:ext cx="782053" cy="1203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019926" y="1460562"/>
            <a:ext cx="1419727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105911" y="10708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19926" y="1564105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533689" y="962526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escritura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5533689" y="3577025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lectura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9613231" y="1225399"/>
            <a:ext cx="1431758" cy="30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Activación de la salida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65446" y="137342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965446" y="2017108"/>
            <a:ext cx="1167901" cy="4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965446" y="1653066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38812" y="190937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W=0</a:t>
            </a:r>
            <a:endParaRPr lang="es-ES" dirty="0"/>
          </a:p>
        </p:txBody>
      </p:sp>
      <p:cxnSp>
        <p:nvCxnSpPr>
          <p:cNvPr id="38" name="Conector angular 37"/>
          <p:cNvCxnSpPr>
            <a:stCxn id="2" idx="0"/>
          </p:cNvCxnSpPr>
          <p:nvPr/>
        </p:nvCxnSpPr>
        <p:spPr>
          <a:xfrm rot="5400000" flipH="1" flipV="1">
            <a:off x="3726782" y="-1109913"/>
            <a:ext cx="745958" cy="363955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931568" y="348916"/>
            <a:ext cx="12032" cy="6136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4439653" y="962525"/>
            <a:ext cx="782052" cy="1560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cxnSp>
        <p:nvCxnSpPr>
          <p:cNvPr id="45" name="Conector angular 44"/>
          <p:cNvCxnSpPr>
            <a:stCxn id="7" idx="3"/>
            <a:endCxn id="41" idx="1"/>
          </p:cNvCxnSpPr>
          <p:nvPr/>
        </p:nvCxnSpPr>
        <p:spPr>
          <a:xfrm flipV="1">
            <a:off x="3007895" y="1742755"/>
            <a:ext cx="1431758" cy="2516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3"/>
            <a:endCxn id="19" idx="1"/>
          </p:cNvCxnSpPr>
          <p:nvPr/>
        </p:nvCxnSpPr>
        <p:spPr>
          <a:xfrm>
            <a:off x="5221705" y="1742755"/>
            <a:ext cx="3119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flipV="1">
            <a:off x="1161047" y="962525"/>
            <a:ext cx="3669632" cy="601580"/>
          </a:xfrm>
          <a:prstGeom prst="bentConnector4">
            <a:avLst>
              <a:gd name="adj1" fmla="val 410"/>
              <a:gd name="adj2" fmla="val 138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endCxn id="41" idx="0"/>
          </p:cNvCxnSpPr>
          <p:nvPr/>
        </p:nvCxnSpPr>
        <p:spPr>
          <a:xfrm flipV="1">
            <a:off x="914400" y="962525"/>
            <a:ext cx="3916279" cy="3308686"/>
          </a:xfrm>
          <a:prstGeom prst="bentConnector4">
            <a:avLst>
              <a:gd name="adj1" fmla="val 1997"/>
              <a:gd name="adj2" fmla="val 11381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3007895" y="3000967"/>
            <a:ext cx="3265736" cy="9814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9" idx="2"/>
            <a:endCxn id="23" idx="0"/>
          </p:cNvCxnSpPr>
          <p:nvPr/>
        </p:nvCxnSpPr>
        <p:spPr>
          <a:xfrm rot="5400000">
            <a:off x="5746611" y="3050005"/>
            <a:ext cx="1054040" cy="12700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3723774" y="4259179"/>
            <a:ext cx="1809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047734" y="356681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r>
              <a:rPr lang="es-ES" dirty="0" smtClean="0"/>
              <a:t>[1:0]</a:t>
            </a:r>
            <a:endParaRPr lang="es-ES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8133347" y="1440144"/>
            <a:ext cx="661737" cy="254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960042" y="10990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endParaRPr lang="es-ES" dirty="0"/>
          </a:p>
        </p:txBody>
      </p:sp>
      <p:cxnSp>
        <p:nvCxnSpPr>
          <p:cNvPr id="72" name="Conector angular 71"/>
          <p:cNvCxnSpPr>
            <a:stCxn id="23" idx="3"/>
          </p:cNvCxnSpPr>
          <p:nvPr/>
        </p:nvCxnSpPr>
        <p:spPr>
          <a:xfrm flipV="1">
            <a:off x="7013573" y="3260558"/>
            <a:ext cx="1119774" cy="1096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6" idx="3"/>
          </p:cNvCxnSpPr>
          <p:nvPr/>
        </p:nvCxnSpPr>
        <p:spPr>
          <a:xfrm flipV="1">
            <a:off x="8795084" y="2711298"/>
            <a:ext cx="8307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endCxn id="29" idx="0"/>
          </p:cNvCxnSpPr>
          <p:nvPr/>
        </p:nvCxnSpPr>
        <p:spPr>
          <a:xfrm flipV="1">
            <a:off x="8795084" y="1225399"/>
            <a:ext cx="1534026" cy="832001"/>
          </a:xfrm>
          <a:prstGeom prst="bentConnector4">
            <a:avLst>
              <a:gd name="adj1" fmla="val 26667"/>
              <a:gd name="adj2" fmla="val 12747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echa derecha 76"/>
          <p:cNvSpPr/>
          <p:nvPr/>
        </p:nvSpPr>
        <p:spPr>
          <a:xfrm>
            <a:off x="11044989" y="2522984"/>
            <a:ext cx="950495" cy="477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9587664" y="4896852"/>
            <a:ext cx="1482892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cronometro</a:t>
            </a:r>
            <a:endParaRPr lang="es-ES" dirty="0"/>
          </a:p>
        </p:txBody>
      </p:sp>
      <p:cxnSp>
        <p:nvCxnSpPr>
          <p:cNvPr id="80" name="Conector recto de flecha 79"/>
          <p:cNvCxnSpPr>
            <a:stCxn id="78" idx="0"/>
            <a:endCxn id="29" idx="2"/>
          </p:cNvCxnSpPr>
          <p:nvPr/>
        </p:nvCxnSpPr>
        <p:spPr>
          <a:xfrm flipV="1">
            <a:off x="10329110" y="4259179"/>
            <a:ext cx="0" cy="63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49705" y="5486400"/>
            <a:ext cx="24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Datos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Control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408218" y="336884"/>
            <a:ext cx="3654319" cy="1092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</a:t>
            </a:r>
          </a:p>
          <a:p>
            <a:pPr algn="ctr"/>
            <a:r>
              <a:rPr lang="es-MX" dirty="0" smtClean="0"/>
              <a:t>(se</a:t>
            </a:r>
            <a:r>
              <a:rPr lang="es-ES" dirty="0" err="1" smtClean="0"/>
              <a:t>ñal,fin</a:t>
            </a:r>
            <a:r>
              <a:rPr lang="en-US" dirty="0"/>
              <a:t>)</a:t>
            </a:r>
            <a:endParaRPr lang="es-MX" dirty="0" smtClean="0"/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Datos,Dir,final,W</a:t>
            </a:r>
            <a:r>
              <a:rPr lang="es-MX" dirty="0" smtClean="0"/>
              <a:t>=0&gt;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212082" y="1429789"/>
            <a:ext cx="23296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172989" y="19867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172989" y="33583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4172989" y="4688379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mascaras</a:t>
            </a:r>
            <a:endParaRPr lang="es-ES" dirty="0" smtClean="0"/>
          </a:p>
        </p:txBody>
      </p:sp>
      <p:sp>
        <p:nvSpPr>
          <p:cNvPr id="8" name="Elipse 7"/>
          <p:cNvSpPr/>
          <p:nvPr/>
        </p:nvSpPr>
        <p:spPr>
          <a:xfrm>
            <a:off x="7265323" y="4688378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4"/>
            <a:endCxn id="6" idx="0"/>
          </p:cNvCxnSpPr>
          <p:nvPr/>
        </p:nvCxnSpPr>
        <p:spPr>
          <a:xfrm>
            <a:off x="5203767" y="2801389"/>
            <a:ext cx="0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4"/>
            <a:endCxn id="7" idx="0"/>
          </p:cNvCxnSpPr>
          <p:nvPr/>
        </p:nvCxnSpPr>
        <p:spPr>
          <a:xfrm>
            <a:off x="5203767" y="4172989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6"/>
            <a:endCxn id="8" idx="2"/>
          </p:cNvCxnSpPr>
          <p:nvPr/>
        </p:nvCxnSpPr>
        <p:spPr>
          <a:xfrm flipV="1">
            <a:off x="6234545" y="5095702"/>
            <a:ext cx="10307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</p:cNvCxnSpPr>
          <p:nvPr/>
        </p:nvCxnSpPr>
        <p:spPr>
          <a:xfrm flipH="1" flipV="1">
            <a:off x="3516284" y="23940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</p:cNvCxnSpPr>
          <p:nvPr/>
        </p:nvCxnSpPr>
        <p:spPr>
          <a:xfrm flipH="1" flipV="1">
            <a:off x="3516284" y="37656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</p:cNvCxnSpPr>
          <p:nvPr/>
        </p:nvCxnSpPr>
        <p:spPr>
          <a:xfrm flipH="1" flipV="1">
            <a:off x="3408218" y="5095702"/>
            <a:ext cx="764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6"/>
          </p:cNvCxnSpPr>
          <p:nvPr/>
        </p:nvCxnSpPr>
        <p:spPr>
          <a:xfrm>
            <a:off x="9326879" y="5095702"/>
            <a:ext cx="764772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265323" y="3404061"/>
            <a:ext cx="2061556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horas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8" idx="0"/>
            <a:endCxn id="25" idx="4"/>
          </p:cNvCxnSpPr>
          <p:nvPr/>
        </p:nvCxnSpPr>
        <p:spPr>
          <a:xfrm flipV="1">
            <a:off x="8296101" y="4218709"/>
            <a:ext cx="0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265323" y="2044930"/>
            <a:ext cx="2061556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trimming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5" idx="0"/>
            <a:endCxn id="28" idx="4"/>
          </p:cNvCxnSpPr>
          <p:nvPr/>
        </p:nvCxnSpPr>
        <p:spPr>
          <a:xfrm flipV="1">
            <a:off x="8296101" y="2743199"/>
            <a:ext cx="0" cy="6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5" idx="6"/>
          </p:cNvCxnSpPr>
          <p:nvPr/>
        </p:nvCxnSpPr>
        <p:spPr>
          <a:xfrm>
            <a:off x="9326879" y="3811385"/>
            <a:ext cx="856212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26879" y="2394065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0"/>
          </p:cNvCxnSpPr>
          <p:nvPr/>
        </p:nvCxnSpPr>
        <p:spPr>
          <a:xfrm flipV="1">
            <a:off x="8296101" y="1338349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169622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Dato:16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2169622" y="338743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Dato:0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1438102" y="4746568"/>
            <a:ext cx="1970116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Dir:01h</a:t>
            </a:r>
          </a:p>
          <a:p>
            <a:pPr algn="ctr"/>
            <a:r>
              <a:rPr lang="es-MX" dirty="0" smtClean="0"/>
              <a:t>Dato:8´b01000100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0091651" y="4717472"/>
            <a:ext cx="1673629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Dir:00h</a:t>
            </a:r>
          </a:p>
          <a:p>
            <a:pPr algn="ctr"/>
            <a:r>
              <a:rPr lang="es-MX" dirty="0" smtClean="0"/>
              <a:t>Dato:8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10199716" y="343315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Dir:23h</a:t>
            </a:r>
          </a:p>
          <a:p>
            <a:pPr algn="ctr"/>
            <a:r>
              <a:rPr lang="es-MX" dirty="0" smtClean="0"/>
              <a:t>Dato:12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10241280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Dir:10h</a:t>
            </a:r>
          </a:p>
          <a:p>
            <a:pPr algn="ctr"/>
            <a:r>
              <a:rPr lang="es-MX" dirty="0" smtClean="0"/>
              <a:t>Dato:210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3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285999" y="286790"/>
            <a:ext cx="3501190" cy="94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endParaRPr lang="es-MX" dirty="0" smtClean="0"/>
          </a:p>
          <a:p>
            <a:pPr algn="ctr"/>
            <a:r>
              <a:rPr lang="es-MX" dirty="0" smtClean="0"/>
              <a:t>(</a:t>
            </a:r>
            <a:r>
              <a:rPr lang="es-MX" dirty="0" err="1" smtClean="0"/>
              <a:t>inicio,fin</a:t>
            </a:r>
            <a:r>
              <a:rPr lang="es-MX" dirty="0" smtClean="0"/>
              <a:t>)</a:t>
            </a:r>
          </a:p>
          <a:p>
            <a:pPr algn="ctr"/>
            <a:r>
              <a:rPr lang="en-US" dirty="0"/>
              <a:t>&lt;</a:t>
            </a:r>
            <a:r>
              <a:rPr lang="es-MX" dirty="0" err="1" smtClean="0"/>
              <a:t>Dato,ADD,R</a:t>
            </a:r>
            <a:r>
              <a:rPr lang="es-MX" dirty="0" smtClean="0"/>
              <a:t>/</a:t>
            </a:r>
            <a:r>
              <a:rPr lang="es-MX" dirty="0" err="1" smtClean="0"/>
              <a:t>w,fin</a:t>
            </a:r>
            <a:r>
              <a:rPr lang="es-MX" dirty="0" smtClean="0"/>
              <a:t> &gt;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2959331" y="1562793"/>
            <a:ext cx="2194560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</a:t>
            </a:r>
            <a:r>
              <a:rPr lang="es-MX" dirty="0" err="1" smtClean="0"/>
              <a:t>comand</a:t>
            </a:r>
            <a:endParaRPr lang="es-E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 flipV="1">
            <a:off x="2277687" y="1891145"/>
            <a:ext cx="68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56211" y="1221973"/>
            <a:ext cx="1438102" cy="109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Add:F1h</a:t>
            </a:r>
          </a:p>
          <a:p>
            <a:pPr algn="ctr"/>
            <a:r>
              <a:rPr lang="es-MX" dirty="0" err="1" smtClean="0"/>
              <a:t>Dato:x</a:t>
            </a:r>
            <a:endParaRPr lang="es-MX" dirty="0" smtClean="0"/>
          </a:p>
          <a:p>
            <a:pPr algn="ctr"/>
            <a:r>
              <a:rPr lang="es-MX" dirty="0" smtClean="0"/>
              <a:t>R=0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959331" y="30424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segundos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286000" y="3395749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56212" y="2826328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ADD=21h</a:t>
            </a:r>
          </a:p>
          <a:p>
            <a:pPr algn="ctr"/>
            <a:r>
              <a:rPr lang="es-MX" dirty="0" smtClean="0"/>
              <a:t>ADD2=1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2" idx="4"/>
            <a:endCxn id="3" idx="0"/>
          </p:cNvCxnSpPr>
          <p:nvPr/>
        </p:nvCxnSpPr>
        <p:spPr>
          <a:xfrm>
            <a:off x="4036594" y="1230284"/>
            <a:ext cx="2001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4"/>
            <a:endCxn id="7" idx="0"/>
          </p:cNvCxnSpPr>
          <p:nvPr/>
        </p:nvCxnSpPr>
        <p:spPr>
          <a:xfrm>
            <a:off x="4056611" y="2219498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59330" y="4646814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minutos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 flipH="1">
            <a:off x="2285999" y="5000105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56211" y="443068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ADD=22h</a:t>
            </a:r>
          </a:p>
          <a:p>
            <a:pPr algn="ctr"/>
            <a:r>
              <a:rPr lang="es-MX" dirty="0" smtClean="0"/>
              <a:t>ADD2=2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7" idx="4"/>
            <a:endCxn id="15" idx="0"/>
          </p:cNvCxnSpPr>
          <p:nvPr/>
        </p:nvCxnSpPr>
        <p:spPr>
          <a:xfrm flipH="1">
            <a:off x="4056610" y="3749040"/>
            <a:ext cx="1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99956" y="596593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759533" y="577058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ADD=23h</a:t>
            </a:r>
          </a:p>
          <a:p>
            <a:pPr algn="ctr"/>
            <a:r>
              <a:rPr lang="es-MX" dirty="0" smtClean="0"/>
              <a:t>ADD2=3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094516" y="631922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899956" y="4658763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991001" y="5365344"/>
            <a:ext cx="12471" cy="6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759533" y="446341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ADD=24h</a:t>
            </a:r>
          </a:p>
          <a:p>
            <a:pPr algn="ctr"/>
            <a:r>
              <a:rPr lang="es-MX" dirty="0" smtClean="0"/>
              <a:t>ADD2=4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094516" y="5012054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899956" y="328196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días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8759533" y="308661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ADD=25h</a:t>
            </a:r>
          </a:p>
          <a:p>
            <a:pPr algn="ctr"/>
            <a:r>
              <a:rPr lang="es-MX" dirty="0" smtClean="0"/>
              <a:t>ADD2=5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094516" y="363525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0"/>
            <a:endCxn id="34" idx="4"/>
          </p:cNvCxnSpPr>
          <p:nvPr/>
        </p:nvCxnSpPr>
        <p:spPr>
          <a:xfrm flipV="1">
            <a:off x="6997236" y="3988550"/>
            <a:ext cx="0" cy="6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5893721" y="1965960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8753298" y="1770611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088281" y="2319251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  <a:endCxn id="39" idx="4"/>
          </p:cNvCxnSpPr>
          <p:nvPr/>
        </p:nvCxnSpPr>
        <p:spPr>
          <a:xfrm flipH="1" flipV="1">
            <a:off x="6991001" y="2672542"/>
            <a:ext cx="6235" cy="6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15" idx="4"/>
            <a:endCxn id="20" idx="2"/>
          </p:cNvCxnSpPr>
          <p:nvPr/>
        </p:nvCxnSpPr>
        <p:spPr>
          <a:xfrm rot="16200000" flipH="1">
            <a:off x="4495367" y="4914639"/>
            <a:ext cx="965833" cy="184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93721" y="6660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753298" y="47070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8088281" y="101934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0"/>
            <a:endCxn id="46" idx="4"/>
          </p:cNvCxnSpPr>
          <p:nvPr/>
        </p:nvCxnSpPr>
        <p:spPr>
          <a:xfrm flipV="1">
            <a:off x="6991001" y="1372640"/>
            <a:ext cx="0" cy="5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6" idx="0"/>
          </p:cNvCxnSpPr>
          <p:nvPr/>
        </p:nvCxnSpPr>
        <p:spPr>
          <a:xfrm flipV="1">
            <a:off x="6991001" y="241069"/>
            <a:ext cx="0" cy="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27751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9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9805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1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ciclo,dato,r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57715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86200" y="590204"/>
            <a:ext cx="3777915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Add,R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ciclo,salida,fin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 flipH="1">
            <a:off x="5760720" y="1446415"/>
            <a:ext cx="14438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5" name="Conector recto de flecha 4"/>
          <p:cNvCxnSpPr>
            <a:stCxn id="4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 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R=0</a:t>
            </a:r>
          </a:p>
          <a:p>
            <a:pPr algn="ctr"/>
            <a:endParaRPr lang="es-MX" dirty="0" smtClean="0"/>
          </a:p>
        </p:txBody>
      </p:sp>
      <p:sp>
        <p:nvSpPr>
          <p:cNvPr id="7" name="Elipse 6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8" name="Conector recto de flecha 7"/>
          <p:cNvCxnSpPr>
            <a:stCxn id="7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=1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R=1</a:t>
            </a:r>
          </a:p>
          <a:p>
            <a:pPr algn="ctr"/>
            <a:endParaRPr lang="es-MX" dirty="0" smtClean="0"/>
          </a:p>
        </p:txBody>
      </p:sp>
      <p:cxnSp>
        <p:nvCxnSpPr>
          <p:cNvPr id="10" name="Conector recto de flecha 9"/>
          <p:cNvCxnSpPr>
            <a:stCxn id="4" idx="4"/>
            <a:endCxn id="7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30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y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ciclo,dato,w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12762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9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883</Words>
  <Application>Microsoft Office PowerPoint</Application>
  <PresentationFormat>Widescreen</PresentationFormat>
  <Paragraphs>806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Orlando Merayo Gatica</cp:lastModifiedBy>
  <cp:revision>22</cp:revision>
  <dcterms:created xsi:type="dcterms:W3CDTF">2016-09-06T14:09:36Z</dcterms:created>
  <dcterms:modified xsi:type="dcterms:W3CDTF">2016-09-11T05:36:46Z</dcterms:modified>
</cp:coreProperties>
</file>