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41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64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0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48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7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80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38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0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13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18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88EC-455E-44C4-9D66-6A4281A04F8D}" type="datetimeFigureOut">
              <a:rPr lang="es-ES" smtClean="0"/>
              <a:t>09/09/2016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60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8875" y="768927"/>
            <a:ext cx="2643447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Maquina principal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2443942" y="2103120"/>
            <a:ext cx="1172094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027515" y="2103120"/>
            <a:ext cx="1546169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programación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5985164" y="2103120"/>
            <a:ext cx="1080654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While</a:t>
            </a:r>
            <a:r>
              <a:rPr lang="es-MX" dirty="0" smtClean="0"/>
              <a:t> true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2899062" y="3449783"/>
            <a:ext cx="1433947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212080" y="3449782"/>
            <a:ext cx="1404851" cy="78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2899062" y="4655127"/>
            <a:ext cx="3717869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CS/DS/RW/AD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2899062" y="5852160"/>
            <a:ext cx="3717869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Timer</a:t>
            </a:r>
            <a:endParaRPr lang="es-ES" dirty="0"/>
          </a:p>
        </p:txBody>
      </p:sp>
      <p:cxnSp>
        <p:nvCxnSpPr>
          <p:cNvPr id="16" name="Conector recto de flecha 15"/>
          <p:cNvCxnSpPr>
            <a:stCxn id="4" idx="2"/>
            <a:endCxn id="8" idx="0"/>
          </p:cNvCxnSpPr>
          <p:nvPr/>
        </p:nvCxnSpPr>
        <p:spPr>
          <a:xfrm>
            <a:off x="4800599" y="1517073"/>
            <a:ext cx="1" cy="5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2"/>
            <a:endCxn id="9" idx="0"/>
          </p:cNvCxnSpPr>
          <p:nvPr/>
        </p:nvCxnSpPr>
        <p:spPr>
          <a:xfrm rot="16200000" flipH="1">
            <a:off x="5370022" y="947650"/>
            <a:ext cx="586047" cy="1724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4" idx="2"/>
            <a:endCxn id="7" idx="0"/>
          </p:cNvCxnSpPr>
          <p:nvPr/>
        </p:nvCxnSpPr>
        <p:spPr>
          <a:xfrm rot="5400000">
            <a:off x="3622271" y="924791"/>
            <a:ext cx="586047" cy="1770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7" idx="2"/>
            <a:endCxn id="12" idx="0"/>
          </p:cNvCxnSpPr>
          <p:nvPr/>
        </p:nvCxnSpPr>
        <p:spPr>
          <a:xfrm rot="16200000" flipH="1">
            <a:off x="4181302" y="1716577"/>
            <a:ext cx="581891" cy="2884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8" idx="2"/>
            <a:endCxn id="11" idx="0"/>
          </p:cNvCxnSpPr>
          <p:nvPr/>
        </p:nvCxnSpPr>
        <p:spPr>
          <a:xfrm rot="5400000">
            <a:off x="3917372" y="2566555"/>
            <a:ext cx="581892" cy="1184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9" idx="2"/>
          </p:cNvCxnSpPr>
          <p:nvPr/>
        </p:nvCxnSpPr>
        <p:spPr>
          <a:xfrm rot="5400000">
            <a:off x="6074526" y="2707870"/>
            <a:ext cx="290945" cy="610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1" idx="2"/>
          </p:cNvCxnSpPr>
          <p:nvPr/>
        </p:nvCxnSpPr>
        <p:spPr>
          <a:xfrm flipH="1">
            <a:off x="3616035" y="4231179"/>
            <a:ext cx="1" cy="42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12" idx="2"/>
          </p:cNvCxnSpPr>
          <p:nvPr/>
        </p:nvCxnSpPr>
        <p:spPr>
          <a:xfrm rot="5400000">
            <a:off x="5702532" y="4443153"/>
            <a:ext cx="42394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14" idx="0"/>
            <a:endCxn id="13" idx="2"/>
          </p:cNvCxnSpPr>
          <p:nvPr/>
        </p:nvCxnSpPr>
        <p:spPr>
          <a:xfrm flipV="1">
            <a:off x="4757997" y="5403273"/>
            <a:ext cx="0" cy="4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831273" y="4655127"/>
            <a:ext cx="1055716" cy="141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memoria</a:t>
            </a:r>
            <a:endParaRPr lang="es-ES" dirty="0"/>
          </a:p>
        </p:txBody>
      </p:sp>
      <p:cxnSp>
        <p:nvCxnSpPr>
          <p:cNvPr id="44" name="Conector recto de flecha 43"/>
          <p:cNvCxnSpPr>
            <a:stCxn id="13" idx="1"/>
          </p:cNvCxnSpPr>
          <p:nvPr/>
        </p:nvCxnSpPr>
        <p:spPr>
          <a:xfrm flipH="1">
            <a:off x="1862051" y="5029200"/>
            <a:ext cx="1037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7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4405745" y="598519"/>
            <a:ext cx="2556271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</a:p>
          <a:p>
            <a:pPr algn="ctr"/>
            <a:r>
              <a:rPr lang="es-MX" dirty="0" smtClean="0"/>
              <a:t>(dato, Add</a:t>
            </a:r>
            <a:r>
              <a:rPr lang="es-MX" dirty="0" smtClean="0"/>
              <a:t>)</a:t>
            </a:r>
          </a:p>
          <a:p>
            <a:pPr algn="ctr"/>
            <a:r>
              <a:rPr lang="es-MX" dirty="0" smtClean="0"/>
              <a:t>&lt;salida, ciclo&gt;</a:t>
            </a:r>
            <a:endParaRPr lang="es-ES" dirty="0"/>
          </a:p>
        </p:txBody>
      </p:sp>
      <p:cxnSp>
        <p:nvCxnSpPr>
          <p:cNvPr id="4" name="Conector recto de flecha 3"/>
          <p:cNvCxnSpPr>
            <a:stCxn id="2" idx="4"/>
          </p:cNvCxnSpPr>
          <p:nvPr/>
        </p:nvCxnSpPr>
        <p:spPr>
          <a:xfrm>
            <a:off x="5683881" y="1454730"/>
            <a:ext cx="12416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971011" y="2028305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dirección</a:t>
            </a:r>
            <a:endParaRPr lang="es-ES" dirty="0"/>
          </a:p>
        </p:txBody>
      </p:sp>
      <p:cxnSp>
        <p:nvCxnSpPr>
          <p:cNvPr id="7" name="Conector recto de flecha 6"/>
          <p:cNvCxnSpPr>
            <a:stCxn id="5" idx="2"/>
          </p:cNvCxnSpPr>
          <p:nvPr/>
        </p:nvCxnSpPr>
        <p:spPr>
          <a:xfrm flipH="1">
            <a:off x="4405745" y="2435629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2892829" y="1529542"/>
            <a:ext cx="1512916" cy="183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Ciclo=0</a:t>
            </a:r>
          </a:p>
          <a:p>
            <a:pPr algn="ctr"/>
            <a:r>
              <a:rPr lang="es-MX" dirty="0" smtClean="0"/>
              <a:t>Salida=Add</a:t>
            </a:r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9" name="Elipse 8"/>
          <p:cNvSpPr/>
          <p:nvPr/>
        </p:nvSpPr>
        <p:spPr>
          <a:xfrm>
            <a:off x="4971011" y="4073236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dato</a:t>
            </a:r>
            <a:endParaRPr lang="es-ES" dirty="0"/>
          </a:p>
        </p:txBody>
      </p:sp>
      <p:cxnSp>
        <p:nvCxnSpPr>
          <p:cNvPr id="10" name="Conector recto de flecha 9"/>
          <p:cNvCxnSpPr>
            <a:stCxn id="9" idx="2"/>
          </p:cNvCxnSpPr>
          <p:nvPr/>
        </p:nvCxnSpPr>
        <p:spPr>
          <a:xfrm flipH="1">
            <a:off x="4405745" y="4480560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2892829" y="3773979"/>
            <a:ext cx="1512916" cy="16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Ciclo=0</a:t>
            </a:r>
          </a:p>
          <a:p>
            <a:pPr algn="ctr"/>
            <a:r>
              <a:rPr lang="es-MX" dirty="0" smtClean="0"/>
              <a:t>Salida=dato</a:t>
            </a:r>
            <a:endParaRPr lang="es-MX" dirty="0" smtClean="0"/>
          </a:p>
          <a:p>
            <a:pPr algn="ctr"/>
            <a:endParaRPr lang="es-MX" dirty="0" smtClean="0"/>
          </a:p>
        </p:txBody>
      </p:sp>
      <p:cxnSp>
        <p:nvCxnSpPr>
          <p:cNvPr id="13" name="Conector recto de flecha 12"/>
          <p:cNvCxnSpPr>
            <a:stCxn id="5" idx="4"/>
            <a:endCxn id="9" idx="0"/>
          </p:cNvCxnSpPr>
          <p:nvPr/>
        </p:nvCxnSpPr>
        <p:spPr>
          <a:xfrm>
            <a:off x="5789815" y="2842953"/>
            <a:ext cx="0" cy="123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9" idx="6"/>
          </p:cNvCxnSpPr>
          <p:nvPr/>
        </p:nvCxnSpPr>
        <p:spPr>
          <a:xfrm>
            <a:off x="6608618" y="4480560"/>
            <a:ext cx="1172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780713" y="4073236"/>
            <a:ext cx="1438102" cy="80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Clock</a:t>
            </a:r>
            <a:r>
              <a:rPr lang="es-MX" dirty="0" smtClean="0"/>
              <a:t> transfer</a:t>
            </a:r>
            <a:endParaRPr lang="es-ES" dirty="0"/>
          </a:p>
        </p:txBody>
      </p:sp>
      <p:cxnSp>
        <p:nvCxnSpPr>
          <p:cNvPr id="18" name="Conector recto de flecha 17"/>
          <p:cNvCxnSpPr>
            <a:stCxn id="16" idx="6"/>
          </p:cNvCxnSpPr>
          <p:nvPr/>
        </p:nvCxnSpPr>
        <p:spPr>
          <a:xfrm>
            <a:off x="9218815" y="4476403"/>
            <a:ext cx="64008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9858895" y="3773979"/>
            <a:ext cx="1512916" cy="189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Ciclo=1</a:t>
            </a:r>
          </a:p>
          <a:p>
            <a:pPr algn="ctr"/>
            <a:r>
              <a:rPr lang="es-MX" dirty="0" smtClean="0"/>
              <a:t>Salida=F0H</a:t>
            </a:r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21" name="Elipse 20"/>
          <p:cNvSpPr/>
          <p:nvPr/>
        </p:nvSpPr>
        <p:spPr>
          <a:xfrm>
            <a:off x="7780713" y="2028305"/>
            <a:ext cx="1438102" cy="80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Clock</a:t>
            </a:r>
            <a:r>
              <a:rPr lang="es-MX" dirty="0" smtClean="0"/>
              <a:t> transfer</a:t>
            </a:r>
            <a:endParaRPr lang="es-ES" dirty="0"/>
          </a:p>
        </p:txBody>
      </p:sp>
      <p:cxnSp>
        <p:nvCxnSpPr>
          <p:cNvPr id="22" name="Conector recto de flecha 21"/>
          <p:cNvCxnSpPr>
            <a:stCxn id="21" idx="6"/>
          </p:cNvCxnSpPr>
          <p:nvPr/>
        </p:nvCxnSpPr>
        <p:spPr>
          <a:xfrm>
            <a:off x="9218815" y="2431472"/>
            <a:ext cx="64008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9858895" y="1729048"/>
            <a:ext cx="1512916" cy="16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/>
              <a:t>Ciclo=1</a:t>
            </a:r>
          </a:p>
          <a:p>
            <a:pPr algn="ctr"/>
            <a:r>
              <a:rPr lang="es-MX" dirty="0"/>
              <a:t>Salida=F0H</a:t>
            </a:r>
          </a:p>
          <a:p>
            <a:pPr algn="ctr"/>
            <a:endParaRPr lang="es-MX" dirty="0" smtClean="0"/>
          </a:p>
        </p:txBody>
      </p:sp>
      <p:cxnSp>
        <p:nvCxnSpPr>
          <p:cNvPr id="25" name="Conector recto de flecha 24"/>
          <p:cNvCxnSpPr>
            <a:stCxn id="16" idx="0"/>
            <a:endCxn id="21" idx="4"/>
          </p:cNvCxnSpPr>
          <p:nvPr/>
        </p:nvCxnSpPr>
        <p:spPr>
          <a:xfrm flipV="1">
            <a:off x="8499764" y="2834639"/>
            <a:ext cx="0" cy="123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8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4172989" y="615142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inicialización</a:t>
            </a:r>
            <a:endParaRPr lang="es-ES" dirty="0"/>
          </a:p>
        </p:txBody>
      </p:sp>
      <p:cxnSp>
        <p:nvCxnSpPr>
          <p:cNvPr id="4" name="Conector recto de flecha 3"/>
          <p:cNvCxnSpPr>
            <a:stCxn id="2" idx="4"/>
          </p:cNvCxnSpPr>
          <p:nvPr/>
        </p:nvCxnSpPr>
        <p:spPr>
          <a:xfrm>
            <a:off x="5203767" y="1429789"/>
            <a:ext cx="8313" cy="55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172989" y="1986742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Bit de inicialización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172989" y="3358342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Bit de inicialización</a:t>
            </a:r>
            <a:endParaRPr lang="es-ES" dirty="0" smtClean="0"/>
          </a:p>
        </p:txBody>
      </p:sp>
      <p:sp>
        <p:nvSpPr>
          <p:cNvPr id="7" name="Elipse 6"/>
          <p:cNvSpPr/>
          <p:nvPr/>
        </p:nvSpPr>
        <p:spPr>
          <a:xfrm>
            <a:off x="4172989" y="4688379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mascaras</a:t>
            </a:r>
            <a:endParaRPr lang="es-ES" dirty="0" smtClean="0"/>
          </a:p>
        </p:txBody>
      </p:sp>
      <p:sp>
        <p:nvSpPr>
          <p:cNvPr id="8" name="Elipse 7"/>
          <p:cNvSpPr/>
          <p:nvPr/>
        </p:nvSpPr>
        <p:spPr>
          <a:xfrm>
            <a:off x="7265323" y="4688378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enables</a:t>
            </a:r>
            <a:endParaRPr lang="es-ES" dirty="0"/>
          </a:p>
        </p:txBody>
      </p:sp>
      <p:cxnSp>
        <p:nvCxnSpPr>
          <p:cNvPr id="10" name="Conector recto de flecha 9"/>
          <p:cNvCxnSpPr>
            <a:stCxn id="5" idx="4"/>
            <a:endCxn id="6" idx="0"/>
          </p:cNvCxnSpPr>
          <p:nvPr/>
        </p:nvCxnSpPr>
        <p:spPr>
          <a:xfrm>
            <a:off x="5203767" y="2801389"/>
            <a:ext cx="0" cy="55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6" idx="4"/>
            <a:endCxn id="7" idx="0"/>
          </p:cNvCxnSpPr>
          <p:nvPr/>
        </p:nvCxnSpPr>
        <p:spPr>
          <a:xfrm>
            <a:off x="5203767" y="4172989"/>
            <a:ext cx="0" cy="5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7" idx="6"/>
            <a:endCxn id="8" idx="2"/>
          </p:cNvCxnSpPr>
          <p:nvPr/>
        </p:nvCxnSpPr>
        <p:spPr>
          <a:xfrm flipV="1">
            <a:off x="6234545" y="5095702"/>
            <a:ext cx="103077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2"/>
          </p:cNvCxnSpPr>
          <p:nvPr/>
        </p:nvCxnSpPr>
        <p:spPr>
          <a:xfrm flipH="1" flipV="1">
            <a:off x="3516284" y="2394065"/>
            <a:ext cx="656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</p:cNvCxnSpPr>
          <p:nvPr/>
        </p:nvCxnSpPr>
        <p:spPr>
          <a:xfrm flipH="1" flipV="1">
            <a:off x="3516284" y="3765665"/>
            <a:ext cx="656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2"/>
          </p:cNvCxnSpPr>
          <p:nvPr/>
        </p:nvCxnSpPr>
        <p:spPr>
          <a:xfrm flipH="1" flipV="1">
            <a:off x="3408218" y="5095702"/>
            <a:ext cx="764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8" idx="6"/>
          </p:cNvCxnSpPr>
          <p:nvPr/>
        </p:nvCxnSpPr>
        <p:spPr>
          <a:xfrm>
            <a:off x="9326879" y="5095702"/>
            <a:ext cx="764772" cy="2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7265323" y="3404061"/>
            <a:ext cx="2061556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Iniciar horas</a:t>
            </a:r>
            <a:endParaRPr lang="es-ES" dirty="0"/>
          </a:p>
        </p:txBody>
      </p:sp>
      <p:cxnSp>
        <p:nvCxnSpPr>
          <p:cNvPr id="27" name="Conector recto de flecha 26"/>
          <p:cNvCxnSpPr>
            <a:stCxn id="8" idx="0"/>
            <a:endCxn id="25" idx="4"/>
          </p:cNvCxnSpPr>
          <p:nvPr/>
        </p:nvCxnSpPr>
        <p:spPr>
          <a:xfrm flipV="1">
            <a:off x="8296101" y="4218709"/>
            <a:ext cx="0" cy="46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265323" y="2044930"/>
            <a:ext cx="2061556" cy="698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trimming</a:t>
            </a:r>
            <a:endParaRPr lang="es-ES" dirty="0"/>
          </a:p>
        </p:txBody>
      </p:sp>
      <p:cxnSp>
        <p:nvCxnSpPr>
          <p:cNvPr id="30" name="Conector recto de flecha 29"/>
          <p:cNvCxnSpPr>
            <a:stCxn id="25" idx="0"/>
            <a:endCxn id="28" idx="4"/>
          </p:cNvCxnSpPr>
          <p:nvPr/>
        </p:nvCxnSpPr>
        <p:spPr>
          <a:xfrm flipV="1">
            <a:off x="8296101" y="2743199"/>
            <a:ext cx="0" cy="66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5" idx="6"/>
          </p:cNvCxnSpPr>
          <p:nvPr/>
        </p:nvCxnSpPr>
        <p:spPr>
          <a:xfrm>
            <a:off x="9326879" y="3811385"/>
            <a:ext cx="856212" cy="1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9326879" y="2394065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8" idx="0"/>
          </p:cNvCxnSpPr>
          <p:nvPr/>
        </p:nvCxnSpPr>
        <p:spPr>
          <a:xfrm flipV="1">
            <a:off x="8296101" y="1338349"/>
            <a:ext cx="0" cy="70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2169622" y="1986742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Dir:02h</a:t>
            </a:r>
          </a:p>
          <a:p>
            <a:pPr algn="ctr"/>
            <a:r>
              <a:rPr lang="es-MX" dirty="0" smtClean="0"/>
              <a:t>Dato:16</a:t>
            </a:r>
            <a:endParaRPr lang="es-ES" dirty="0"/>
          </a:p>
        </p:txBody>
      </p:sp>
      <p:sp>
        <p:nvSpPr>
          <p:cNvPr id="39" name="Rectángulo 38"/>
          <p:cNvSpPr/>
          <p:nvPr/>
        </p:nvSpPr>
        <p:spPr>
          <a:xfrm>
            <a:off x="2169622" y="3387436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Dir:02h</a:t>
            </a:r>
          </a:p>
          <a:p>
            <a:pPr algn="ctr"/>
            <a:r>
              <a:rPr lang="es-MX" dirty="0" smtClean="0"/>
              <a:t>Dato:0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1438102" y="4746568"/>
            <a:ext cx="1970116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Dir:01h</a:t>
            </a:r>
          </a:p>
          <a:p>
            <a:pPr algn="ctr"/>
            <a:r>
              <a:rPr lang="es-MX" dirty="0" smtClean="0"/>
              <a:t>Dato:8´b01000100</a:t>
            </a:r>
            <a:endParaRPr lang="es-ES" dirty="0"/>
          </a:p>
        </p:txBody>
      </p:sp>
      <p:sp>
        <p:nvSpPr>
          <p:cNvPr id="41" name="Rectángulo 40"/>
          <p:cNvSpPr/>
          <p:nvPr/>
        </p:nvSpPr>
        <p:spPr>
          <a:xfrm>
            <a:off x="10091651" y="4717472"/>
            <a:ext cx="1673629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Dir:00h</a:t>
            </a:r>
          </a:p>
          <a:p>
            <a:pPr algn="ctr"/>
            <a:r>
              <a:rPr lang="es-MX" dirty="0" smtClean="0"/>
              <a:t>Dato:8</a:t>
            </a:r>
            <a:endParaRPr lang="es-ES" dirty="0"/>
          </a:p>
        </p:txBody>
      </p:sp>
      <p:sp>
        <p:nvSpPr>
          <p:cNvPr id="45" name="Rectángulo 44"/>
          <p:cNvSpPr/>
          <p:nvPr/>
        </p:nvSpPr>
        <p:spPr>
          <a:xfrm>
            <a:off x="10199716" y="3433156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Dir:23h</a:t>
            </a:r>
          </a:p>
          <a:p>
            <a:pPr algn="ctr"/>
            <a:r>
              <a:rPr lang="es-MX" dirty="0" smtClean="0"/>
              <a:t>Dato:12</a:t>
            </a:r>
            <a:endParaRPr lang="es-ES" dirty="0"/>
          </a:p>
        </p:txBody>
      </p:sp>
      <p:sp>
        <p:nvSpPr>
          <p:cNvPr id="46" name="Rectángulo 45"/>
          <p:cNvSpPr/>
          <p:nvPr/>
        </p:nvSpPr>
        <p:spPr>
          <a:xfrm>
            <a:off x="10241280" y="1986742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Dir:10h</a:t>
            </a:r>
          </a:p>
          <a:p>
            <a:pPr algn="ctr"/>
            <a:r>
              <a:rPr lang="es-MX" dirty="0" smtClean="0"/>
              <a:t>Dato:210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931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959331" y="548640"/>
            <a:ext cx="2194560" cy="681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ES" dirty="0"/>
          </a:p>
        </p:txBody>
      </p:sp>
      <p:sp>
        <p:nvSpPr>
          <p:cNvPr id="3" name="Elipse 2"/>
          <p:cNvSpPr/>
          <p:nvPr/>
        </p:nvSpPr>
        <p:spPr>
          <a:xfrm>
            <a:off x="2959331" y="1562793"/>
            <a:ext cx="2194560" cy="656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Clock</a:t>
            </a:r>
            <a:r>
              <a:rPr lang="es-MX" dirty="0" smtClean="0"/>
              <a:t> </a:t>
            </a:r>
            <a:r>
              <a:rPr lang="es-MX" dirty="0" err="1" smtClean="0"/>
              <a:t>comand</a:t>
            </a:r>
            <a:endParaRPr lang="es-ES" dirty="0"/>
          </a:p>
        </p:txBody>
      </p:sp>
      <p:cxnSp>
        <p:nvCxnSpPr>
          <p:cNvPr id="5" name="Conector recto de flecha 4"/>
          <p:cNvCxnSpPr>
            <a:stCxn id="3" idx="2"/>
          </p:cNvCxnSpPr>
          <p:nvPr/>
        </p:nvCxnSpPr>
        <p:spPr>
          <a:xfrm flipH="1" flipV="1">
            <a:off x="2277687" y="1891145"/>
            <a:ext cx="68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856211" y="1471353"/>
            <a:ext cx="1438102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Add:F1h</a:t>
            </a:r>
          </a:p>
          <a:p>
            <a:pPr algn="ctr"/>
            <a:r>
              <a:rPr lang="es-MX" dirty="0" err="1" smtClean="0"/>
              <a:t>Dato:x</a:t>
            </a:r>
            <a:endParaRPr lang="es-ES" dirty="0"/>
          </a:p>
        </p:txBody>
      </p:sp>
      <p:sp>
        <p:nvSpPr>
          <p:cNvPr id="7" name="Elipse 6"/>
          <p:cNvSpPr/>
          <p:nvPr/>
        </p:nvSpPr>
        <p:spPr>
          <a:xfrm>
            <a:off x="2959331" y="304245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segundos</a:t>
            </a:r>
            <a:endParaRPr lang="es-ES" dirty="0"/>
          </a:p>
        </p:txBody>
      </p:sp>
      <p:cxnSp>
        <p:nvCxnSpPr>
          <p:cNvPr id="9" name="Conector recto de flecha 8"/>
          <p:cNvCxnSpPr>
            <a:stCxn id="7" idx="2"/>
          </p:cNvCxnSpPr>
          <p:nvPr/>
        </p:nvCxnSpPr>
        <p:spPr>
          <a:xfrm flipH="1">
            <a:off x="2286000" y="3395749"/>
            <a:ext cx="673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856212" y="2826328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ADD=21h</a:t>
            </a:r>
          </a:p>
          <a:p>
            <a:pPr algn="ctr"/>
            <a:r>
              <a:rPr lang="es-MX" dirty="0" smtClean="0"/>
              <a:t>ADD2=1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12" name="Conector recto de flecha 11"/>
          <p:cNvCxnSpPr>
            <a:stCxn id="2" idx="4"/>
            <a:endCxn id="3" idx="0"/>
          </p:cNvCxnSpPr>
          <p:nvPr/>
        </p:nvCxnSpPr>
        <p:spPr>
          <a:xfrm>
            <a:off x="4056611" y="1230284"/>
            <a:ext cx="0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3" idx="4"/>
            <a:endCxn id="7" idx="0"/>
          </p:cNvCxnSpPr>
          <p:nvPr/>
        </p:nvCxnSpPr>
        <p:spPr>
          <a:xfrm>
            <a:off x="4056611" y="2219498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959330" y="4646814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minutos</a:t>
            </a:r>
            <a:endParaRPr lang="es-ES" dirty="0"/>
          </a:p>
        </p:txBody>
      </p:sp>
      <p:cxnSp>
        <p:nvCxnSpPr>
          <p:cNvPr id="16" name="Conector recto de flecha 15"/>
          <p:cNvCxnSpPr>
            <a:stCxn id="15" idx="2"/>
          </p:cNvCxnSpPr>
          <p:nvPr/>
        </p:nvCxnSpPr>
        <p:spPr>
          <a:xfrm flipH="1">
            <a:off x="2285999" y="5000105"/>
            <a:ext cx="673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856211" y="4430684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ADD=22h</a:t>
            </a:r>
          </a:p>
          <a:p>
            <a:pPr algn="ctr"/>
            <a:r>
              <a:rPr lang="es-MX" dirty="0" smtClean="0"/>
              <a:t>ADD2=2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19" name="Conector recto de flecha 18"/>
          <p:cNvCxnSpPr>
            <a:stCxn id="7" idx="4"/>
            <a:endCxn id="15" idx="0"/>
          </p:cNvCxnSpPr>
          <p:nvPr/>
        </p:nvCxnSpPr>
        <p:spPr>
          <a:xfrm flipH="1">
            <a:off x="4056610" y="3749040"/>
            <a:ext cx="1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899956" y="596593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horas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8759533" y="5770589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ADD=23h</a:t>
            </a:r>
          </a:p>
          <a:p>
            <a:pPr algn="ctr"/>
            <a:r>
              <a:rPr lang="es-MX" dirty="0" smtClean="0"/>
              <a:t>ADD2=3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8094516" y="6319229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5899956" y="4658763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horas</a:t>
            </a:r>
            <a:endParaRPr lang="es-ES" dirty="0"/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6991001" y="5365344"/>
            <a:ext cx="12471" cy="60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8759533" y="4463414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ADD=24h</a:t>
            </a:r>
          </a:p>
          <a:p>
            <a:pPr algn="ctr"/>
            <a:r>
              <a:rPr lang="es-MX" dirty="0" smtClean="0"/>
              <a:t>ADD2=4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8094516" y="5012054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5899956" y="328196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días</a:t>
            </a:r>
            <a:endParaRPr lang="es-ES" dirty="0"/>
          </a:p>
        </p:txBody>
      </p:sp>
      <p:sp>
        <p:nvSpPr>
          <p:cNvPr id="35" name="Rectángulo 34"/>
          <p:cNvSpPr/>
          <p:nvPr/>
        </p:nvSpPr>
        <p:spPr>
          <a:xfrm>
            <a:off x="8759533" y="3086619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ADD=25h</a:t>
            </a:r>
          </a:p>
          <a:p>
            <a:pPr algn="ctr"/>
            <a:r>
              <a:rPr lang="es-MX" dirty="0" smtClean="0"/>
              <a:t>ADD2=5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094516" y="3635259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27" idx="0"/>
            <a:endCxn id="34" idx="4"/>
          </p:cNvCxnSpPr>
          <p:nvPr/>
        </p:nvCxnSpPr>
        <p:spPr>
          <a:xfrm flipV="1">
            <a:off x="6997236" y="3988550"/>
            <a:ext cx="0" cy="67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5893721" y="1965960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meses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8753298" y="1770611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ADD=26h</a:t>
            </a:r>
          </a:p>
          <a:p>
            <a:pPr algn="ctr"/>
            <a:r>
              <a:rPr lang="es-MX" dirty="0" smtClean="0"/>
              <a:t>ADD2=6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8088281" y="2319251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34" idx="0"/>
            <a:endCxn id="39" idx="4"/>
          </p:cNvCxnSpPr>
          <p:nvPr/>
        </p:nvCxnSpPr>
        <p:spPr>
          <a:xfrm flipH="1" flipV="1">
            <a:off x="6991001" y="2672542"/>
            <a:ext cx="6235" cy="6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r 44"/>
          <p:cNvCxnSpPr>
            <a:stCxn id="15" idx="4"/>
            <a:endCxn id="20" idx="2"/>
          </p:cNvCxnSpPr>
          <p:nvPr/>
        </p:nvCxnSpPr>
        <p:spPr>
          <a:xfrm rot="16200000" flipH="1">
            <a:off x="4495367" y="4914639"/>
            <a:ext cx="965833" cy="1843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93721" y="66605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meses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8753298" y="470709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ADD=26h</a:t>
            </a:r>
          </a:p>
          <a:p>
            <a:pPr algn="ctr"/>
            <a:r>
              <a:rPr lang="es-MX" dirty="0" smtClean="0"/>
              <a:t>ADD2=6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8088281" y="1019349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39" idx="0"/>
            <a:endCxn id="46" idx="4"/>
          </p:cNvCxnSpPr>
          <p:nvPr/>
        </p:nvCxnSpPr>
        <p:spPr>
          <a:xfrm flipV="1">
            <a:off x="6991001" y="1372640"/>
            <a:ext cx="0" cy="59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6" idx="0"/>
          </p:cNvCxnSpPr>
          <p:nvPr/>
        </p:nvCxnSpPr>
        <p:spPr>
          <a:xfrm flipV="1">
            <a:off x="6991001" y="241069"/>
            <a:ext cx="0" cy="42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27751"/>
              </p:ext>
            </p:extLst>
          </p:nvPr>
        </p:nvGraphicFramePr>
        <p:xfrm>
          <a:off x="950497" y="2235645"/>
          <a:ext cx="107441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0"/>
                <a:gridCol w="288758"/>
                <a:gridCol w="292536"/>
                <a:gridCol w="284980"/>
                <a:gridCol w="324853"/>
                <a:gridCol w="288758"/>
                <a:gridCol w="316957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</a:tblGrid>
              <a:tr h="370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300</a:t>
                      </a:r>
                      <a:endParaRPr lang="es-E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cs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Ds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rw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data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522495" y="1251284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primer ciclo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93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89805"/>
              </p:ext>
            </p:extLst>
          </p:nvPr>
        </p:nvGraphicFramePr>
        <p:xfrm>
          <a:off x="950497" y="2235645"/>
          <a:ext cx="107441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0"/>
                <a:gridCol w="288758"/>
                <a:gridCol w="292536"/>
                <a:gridCol w="284980"/>
                <a:gridCol w="324853"/>
                <a:gridCol w="288758"/>
                <a:gridCol w="316957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</a:tblGrid>
              <a:tr h="370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300</a:t>
                      </a:r>
                      <a:endParaRPr lang="es-E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cs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Ds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rw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data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522495" y="1251284"/>
            <a:ext cx="22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segundo ciclo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1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39653" y="1143000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(</a:t>
            </a:r>
            <a:r>
              <a:rPr lang="es-ES" dirty="0" err="1" smtClean="0"/>
              <a:t>ciclo,dato</a:t>
            </a:r>
            <a:r>
              <a:rPr lang="es-ES" dirty="0" smtClean="0"/>
              <a:t>)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24840"/>
              </p:ext>
            </p:extLst>
          </p:nvPr>
        </p:nvGraphicFramePr>
        <p:xfrm>
          <a:off x="1707147" y="1995014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1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886200" y="590204"/>
            <a:ext cx="3777915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</a:p>
          <a:p>
            <a:pPr algn="ctr"/>
            <a:r>
              <a:rPr lang="es-MX" dirty="0" smtClean="0"/>
              <a:t>(dato, </a:t>
            </a:r>
            <a:r>
              <a:rPr lang="es-MX" dirty="0" smtClean="0"/>
              <a:t>Add)</a:t>
            </a:r>
          </a:p>
          <a:p>
            <a:pPr algn="ctr"/>
            <a:r>
              <a:rPr lang="es-MX" dirty="0" smtClean="0"/>
              <a:t>&lt;</a:t>
            </a:r>
            <a:r>
              <a:rPr lang="es-MX" dirty="0" err="1" smtClean="0"/>
              <a:t>ciclo,salida</a:t>
            </a:r>
            <a:r>
              <a:rPr lang="es-MX" dirty="0" smtClean="0"/>
              <a:t>&gt;</a:t>
            </a:r>
            <a:endParaRPr lang="es-ES" dirty="0"/>
          </a:p>
        </p:txBody>
      </p:sp>
      <p:cxnSp>
        <p:nvCxnSpPr>
          <p:cNvPr id="3" name="Conector recto de flecha 2"/>
          <p:cNvCxnSpPr>
            <a:stCxn id="2" idx="4"/>
          </p:cNvCxnSpPr>
          <p:nvPr/>
        </p:nvCxnSpPr>
        <p:spPr>
          <a:xfrm flipH="1">
            <a:off x="5760720" y="1446415"/>
            <a:ext cx="14438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4971011" y="2028305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dirección</a:t>
            </a:r>
            <a:endParaRPr lang="es-ES" dirty="0"/>
          </a:p>
        </p:txBody>
      </p:sp>
      <p:cxnSp>
        <p:nvCxnSpPr>
          <p:cNvPr id="5" name="Conector recto de flecha 4"/>
          <p:cNvCxnSpPr>
            <a:stCxn id="4" idx="2"/>
          </p:cNvCxnSpPr>
          <p:nvPr/>
        </p:nvCxnSpPr>
        <p:spPr>
          <a:xfrm flipH="1">
            <a:off x="4405745" y="2435629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892829" y="1529542"/>
            <a:ext cx="1512916" cy="183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 = 0</a:t>
            </a:r>
          </a:p>
          <a:p>
            <a:pPr algn="ctr"/>
            <a:r>
              <a:rPr lang="es-MX" dirty="0" smtClean="0"/>
              <a:t>salida=Add</a:t>
            </a:r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7" name="Elipse 6"/>
          <p:cNvSpPr/>
          <p:nvPr/>
        </p:nvSpPr>
        <p:spPr>
          <a:xfrm>
            <a:off x="4971011" y="4073236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dato</a:t>
            </a:r>
            <a:endParaRPr lang="es-ES" dirty="0"/>
          </a:p>
        </p:txBody>
      </p:sp>
      <p:cxnSp>
        <p:nvCxnSpPr>
          <p:cNvPr id="8" name="Conector recto de flecha 7"/>
          <p:cNvCxnSpPr>
            <a:stCxn id="7" idx="2"/>
          </p:cNvCxnSpPr>
          <p:nvPr/>
        </p:nvCxnSpPr>
        <p:spPr>
          <a:xfrm flipH="1">
            <a:off x="4405745" y="4480560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892829" y="3773979"/>
            <a:ext cx="1512916" cy="16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 =1</a:t>
            </a:r>
          </a:p>
          <a:p>
            <a:pPr algn="ctr"/>
            <a:r>
              <a:rPr lang="es-MX" dirty="0" smtClean="0"/>
              <a:t>salida=dato</a:t>
            </a:r>
            <a:endParaRPr lang="es-MX" dirty="0" smtClean="0"/>
          </a:p>
          <a:p>
            <a:pPr algn="ctr"/>
            <a:endParaRPr lang="es-MX" dirty="0" smtClean="0"/>
          </a:p>
        </p:txBody>
      </p:sp>
      <p:cxnSp>
        <p:nvCxnSpPr>
          <p:cNvPr id="10" name="Conector recto de flecha 9"/>
          <p:cNvCxnSpPr>
            <a:stCxn id="4" idx="4"/>
            <a:endCxn id="7" idx="0"/>
          </p:cNvCxnSpPr>
          <p:nvPr/>
        </p:nvCxnSpPr>
        <p:spPr>
          <a:xfrm>
            <a:off x="5789815" y="2842953"/>
            <a:ext cx="0" cy="123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42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950497" y="2235645"/>
          <a:ext cx="107441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0"/>
                <a:gridCol w="288758"/>
                <a:gridCol w="292536"/>
                <a:gridCol w="284980"/>
                <a:gridCol w="324853"/>
                <a:gridCol w="288758"/>
                <a:gridCol w="316957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</a:tblGrid>
              <a:tr h="370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300</a:t>
                      </a:r>
                      <a:endParaRPr lang="es-E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cs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Ds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rw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data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522495" y="1251284"/>
            <a:ext cx="305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primer y segundo ciclo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751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39653" y="1143000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(</a:t>
            </a:r>
            <a:r>
              <a:rPr lang="es-ES" dirty="0" err="1" smtClean="0"/>
              <a:t>ciclo,dato</a:t>
            </a:r>
            <a:r>
              <a:rPr lang="es-ES" dirty="0" smtClean="0"/>
              <a:t>)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1707147" y="1995014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598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823</Words>
  <Application>Microsoft Office PowerPoint</Application>
  <PresentationFormat>Panorámica</PresentationFormat>
  <Paragraphs>764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Instituto Tecnológico de Costa 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Keylor Andres Mena Venegas</dc:creator>
  <cp:lastModifiedBy>Keylor Andres Mena Venegas</cp:lastModifiedBy>
  <cp:revision>17</cp:revision>
  <dcterms:created xsi:type="dcterms:W3CDTF">2016-09-06T14:09:36Z</dcterms:created>
  <dcterms:modified xsi:type="dcterms:W3CDTF">2016-09-10T00:27:46Z</dcterms:modified>
</cp:coreProperties>
</file>