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3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07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36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1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4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5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73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694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1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17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46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3BEB-CBF0-4595-A9AB-6D2268A732B2}" type="datetimeFigureOut">
              <a:rPr lang="es-419" smtClean="0"/>
              <a:t>5/10/2016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938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14680" y="1951348"/>
            <a:ext cx="1904215" cy="293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Controlador de la pantalla</a:t>
            </a:r>
            <a:endParaRPr lang="es-419" dirty="0"/>
          </a:p>
        </p:txBody>
      </p:sp>
      <p:sp>
        <p:nvSpPr>
          <p:cNvPr id="5" name="Triángulo isósceles 4"/>
          <p:cNvSpPr/>
          <p:nvPr/>
        </p:nvSpPr>
        <p:spPr>
          <a:xfrm rot="5400000">
            <a:off x="5501105" y="2152214"/>
            <a:ext cx="196831" cy="1696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/>
          <p:cNvSpPr/>
          <p:nvPr/>
        </p:nvSpPr>
        <p:spPr>
          <a:xfrm>
            <a:off x="7414182" y="2837468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Flecha: a la derecha 10"/>
          <p:cNvSpPr/>
          <p:nvPr/>
        </p:nvSpPr>
        <p:spPr>
          <a:xfrm>
            <a:off x="7409468" y="373037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/>
          <p:cNvSpPr/>
          <p:nvPr/>
        </p:nvSpPr>
        <p:spPr>
          <a:xfrm>
            <a:off x="7414182" y="3285807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7418895" y="2187019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418895" y="2469823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8861196" y="2048519"/>
            <a:ext cx="564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HSync</a:t>
            </a:r>
            <a:endParaRPr lang="es-419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871712" y="2331323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VSync</a:t>
            </a:r>
            <a:endParaRPr lang="es-419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871712" y="287807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R[3:0]</a:t>
            </a:r>
            <a:endParaRPr lang="es-419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871712" y="333584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G[3:0]</a:t>
            </a:r>
            <a:endParaRPr lang="es-419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871712" y="376005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B[3:0]</a:t>
            </a:r>
            <a:endParaRPr lang="es-419" sz="12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723586" y="2237055"/>
            <a:ext cx="179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53534" y="209618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CLK</a:t>
            </a:r>
            <a:endParaRPr lang="es-419" sz="1200" dirty="0"/>
          </a:p>
        </p:txBody>
      </p:sp>
      <p:sp>
        <p:nvSpPr>
          <p:cNvPr id="23" name="Flecha: a la derecha 22"/>
          <p:cNvSpPr/>
          <p:nvPr/>
        </p:nvSpPr>
        <p:spPr>
          <a:xfrm>
            <a:off x="7419984" y="451004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Flecha: a la derecha 20"/>
          <p:cNvSpPr/>
          <p:nvPr/>
        </p:nvSpPr>
        <p:spPr>
          <a:xfrm>
            <a:off x="4072379" y="3171293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/>
          <p:cNvSpPr txBox="1"/>
          <p:nvPr/>
        </p:nvSpPr>
        <p:spPr>
          <a:xfrm>
            <a:off x="3253534" y="3218428"/>
            <a:ext cx="80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DataMem</a:t>
            </a:r>
            <a:endParaRPr lang="es-419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937897" y="451947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AdrMem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136889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/>
          <p:cNvSpPr/>
          <p:nvPr/>
        </p:nvSpPr>
        <p:spPr>
          <a:xfrm>
            <a:off x="9045021" y="369794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/>
          <p:cNvSpPr/>
          <p:nvPr/>
        </p:nvSpPr>
        <p:spPr>
          <a:xfrm>
            <a:off x="9040307" y="4590852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/>
          <p:cNvSpPr/>
          <p:nvPr/>
        </p:nvSpPr>
        <p:spPr>
          <a:xfrm>
            <a:off x="9045021" y="4146284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Flecha: a la derecha 22"/>
          <p:cNvSpPr/>
          <p:nvPr/>
        </p:nvSpPr>
        <p:spPr>
          <a:xfrm>
            <a:off x="5505255" y="4160841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3" name="Flecha: a la derecha 102"/>
          <p:cNvSpPr/>
          <p:nvPr/>
        </p:nvSpPr>
        <p:spPr>
          <a:xfrm>
            <a:off x="922643" y="4017665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5" name="Flecha: a la derecha 104"/>
          <p:cNvSpPr/>
          <p:nvPr/>
        </p:nvSpPr>
        <p:spPr>
          <a:xfrm rot="10800000">
            <a:off x="929628" y="4414985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ángulo 25"/>
          <p:cNvSpPr/>
          <p:nvPr/>
        </p:nvSpPr>
        <p:spPr>
          <a:xfrm>
            <a:off x="5324960" y="196403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Rectángulo 26"/>
          <p:cNvSpPr/>
          <p:nvPr/>
        </p:nvSpPr>
        <p:spPr>
          <a:xfrm>
            <a:off x="5329674" y="221384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ángulo 29"/>
          <p:cNvSpPr/>
          <p:nvPr/>
        </p:nvSpPr>
        <p:spPr>
          <a:xfrm>
            <a:off x="3288183" y="3601040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 31"/>
          <p:cNvSpPr/>
          <p:nvPr/>
        </p:nvSpPr>
        <p:spPr>
          <a:xfrm>
            <a:off x="4262684" y="360103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 50"/>
          <p:cNvSpPr/>
          <p:nvPr/>
        </p:nvSpPr>
        <p:spPr>
          <a:xfrm>
            <a:off x="4793821" y="3612275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6" name="Rectángulo 85"/>
          <p:cNvSpPr/>
          <p:nvPr/>
        </p:nvSpPr>
        <p:spPr>
          <a:xfrm>
            <a:off x="2798578" y="3829215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7" name="Rectángulo 86"/>
          <p:cNvSpPr/>
          <p:nvPr/>
        </p:nvSpPr>
        <p:spPr>
          <a:xfrm>
            <a:off x="7383164" y="4487760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/>
          <p:cNvSpPr/>
          <p:nvPr/>
        </p:nvSpPr>
        <p:spPr>
          <a:xfrm>
            <a:off x="3788987" y="3601039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 3"/>
          <p:cNvSpPr/>
          <p:nvPr/>
        </p:nvSpPr>
        <p:spPr>
          <a:xfrm>
            <a:off x="3186260" y="1150070"/>
            <a:ext cx="2318994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Contadores y generadores de sincronía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7381189" y="3601039"/>
            <a:ext cx="1659118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Control de salida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803290" y="3601039"/>
            <a:ext cx="2701964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Generador de datos</a:t>
            </a:r>
            <a:endParaRPr lang="es-419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502551" y="373855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R[3:0]</a:t>
            </a:r>
            <a:endParaRPr lang="es-419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502551" y="419632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G[3:0]</a:t>
            </a:r>
            <a:endParaRPr lang="es-419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502551" y="462052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B[3:0]</a:t>
            </a:r>
            <a:endParaRPr lang="es-419" sz="12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505254" y="1288570"/>
            <a:ext cx="497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505254" y="1571374"/>
            <a:ext cx="497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482608" y="1150070"/>
            <a:ext cx="564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HSync</a:t>
            </a:r>
            <a:endParaRPr lang="es-419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493124" y="1432874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VSync</a:t>
            </a:r>
            <a:endParaRPr lang="es-419" sz="1200" dirty="0"/>
          </a:p>
        </p:txBody>
      </p:sp>
      <p:cxnSp>
        <p:nvCxnSpPr>
          <p:cNvPr id="21" name="Conector: angular 20"/>
          <p:cNvCxnSpPr>
            <a:stCxn id="4" idx="3"/>
            <a:endCxn id="5" idx="0"/>
          </p:cNvCxnSpPr>
          <p:nvPr/>
        </p:nvCxnSpPr>
        <p:spPr>
          <a:xfrm>
            <a:off x="5505254" y="1857081"/>
            <a:ext cx="2705494" cy="1743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216646" y="289402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Blank</a:t>
            </a:r>
            <a:endParaRPr lang="es-419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057724" y="3869285"/>
            <a:ext cx="73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RGB[5:0]</a:t>
            </a:r>
            <a:endParaRPr lang="es-419" sz="1200" dirty="0"/>
          </a:p>
        </p:txBody>
      </p:sp>
      <p:cxnSp>
        <p:nvCxnSpPr>
          <p:cNvPr id="34" name="Conector: angular 33"/>
          <p:cNvCxnSpPr>
            <a:stCxn id="26" idx="3"/>
            <a:endCxn id="30" idx="0"/>
          </p:cNvCxnSpPr>
          <p:nvPr/>
        </p:nvCxnSpPr>
        <p:spPr>
          <a:xfrm flipH="1">
            <a:off x="3377738" y="2053593"/>
            <a:ext cx="2126331" cy="1547447"/>
          </a:xfrm>
          <a:prstGeom prst="bentConnector4">
            <a:avLst>
              <a:gd name="adj1" fmla="val -21834"/>
              <a:gd name="adj2" fmla="val 52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r 35"/>
          <p:cNvCxnSpPr>
            <a:stCxn id="27" idx="3"/>
            <a:endCxn id="31" idx="0"/>
          </p:cNvCxnSpPr>
          <p:nvPr/>
        </p:nvCxnSpPr>
        <p:spPr>
          <a:xfrm flipH="1">
            <a:off x="3878542" y="2303403"/>
            <a:ext cx="1630241" cy="1297636"/>
          </a:xfrm>
          <a:prstGeom prst="bentConnector4">
            <a:avLst>
              <a:gd name="adj1" fmla="val -14022"/>
              <a:gd name="adj2" fmla="val 53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/>
          <p:cNvCxnSpPr>
            <a:stCxn id="41" idx="4"/>
            <a:endCxn id="32" idx="0"/>
          </p:cNvCxnSpPr>
          <p:nvPr/>
        </p:nvCxnSpPr>
        <p:spPr>
          <a:xfrm rot="5400000">
            <a:off x="4277212" y="1693176"/>
            <a:ext cx="1982889" cy="1832834"/>
          </a:xfrm>
          <a:prstGeom prst="bentConnector3">
            <a:avLst>
              <a:gd name="adj1" fmla="val 76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137939" y="1523881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CuadroTexto 41"/>
          <p:cNvSpPr txBox="1"/>
          <p:nvPr/>
        </p:nvSpPr>
        <p:spPr>
          <a:xfrm>
            <a:off x="3325496" y="3092904"/>
            <a:ext cx="47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CntX</a:t>
            </a:r>
            <a:endParaRPr lang="es-419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843181" y="3092904"/>
            <a:ext cx="47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CntY</a:t>
            </a:r>
            <a:endParaRPr lang="es-419" sz="1200" dirty="0"/>
          </a:p>
        </p:txBody>
      </p:sp>
      <p:sp>
        <p:nvSpPr>
          <p:cNvPr id="53" name="Elipse 52"/>
          <p:cNvSpPr/>
          <p:nvPr/>
        </p:nvSpPr>
        <p:spPr>
          <a:xfrm>
            <a:off x="6688863" y="1811341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5" name="Conector: angular 54"/>
          <p:cNvCxnSpPr>
            <a:stCxn id="53" idx="4"/>
            <a:endCxn id="51" idx="0"/>
          </p:cNvCxnSpPr>
          <p:nvPr/>
        </p:nvCxnSpPr>
        <p:spPr>
          <a:xfrm rot="5400000">
            <a:off x="4956354" y="1832632"/>
            <a:ext cx="1706666" cy="1852621"/>
          </a:xfrm>
          <a:prstGeom prst="bentConnector3">
            <a:avLst>
              <a:gd name="adj1" fmla="val 80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772998" y="2309511"/>
            <a:ext cx="241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riángulo isósceles 59"/>
          <p:cNvSpPr/>
          <p:nvPr/>
        </p:nvSpPr>
        <p:spPr>
          <a:xfrm rot="5400000">
            <a:off x="3187019" y="2225551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1" name="Triángulo isósceles 60"/>
          <p:cNvSpPr/>
          <p:nvPr/>
        </p:nvSpPr>
        <p:spPr>
          <a:xfrm rot="5400000">
            <a:off x="2788058" y="4739546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2" name="Triángulo isósceles 61"/>
          <p:cNvSpPr/>
          <p:nvPr/>
        </p:nvSpPr>
        <p:spPr>
          <a:xfrm rot="5400000">
            <a:off x="7366586" y="4753988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4" name="Elipse 63"/>
          <p:cNvSpPr/>
          <p:nvPr/>
        </p:nvSpPr>
        <p:spPr>
          <a:xfrm>
            <a:off x="1629703" y="226098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7" name="Conector: angular 66"/>
          <p:cNvCxnSpPr>
            <a:stCxn id="64" idx="4"/>
            <a:endCxn id="61" idx="3"/>
          </p:cNvCxnSpPr>
          <p:nvPr/>
        </p:nvCxnSpPr>
        <p:spPr>
          <a:xfrm rot="16200000" flipH="1">
            <a:off x="1009582" y="3022506"/>
            <a:ext cx="2457435" cy="112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: angular 68"/>
          <p:cNvCxnSpPr>
            <a:stCxn id="74" idx="4"/>
            <a:endCxn id="62" idx="3"/>
          </p:cNvCxnSpPr>
          <p:nvPr/>
        </p:nvCxnSpPr>
        <p:spPr>
          <a:xfrm rot="5400000" flipH="1" flipV="1">
            <a:off x="4520823" y="1992928"/>
            <a:ext cx="23266" cy="5691665"/>
          </a:xfrm>
          <a:prstGeom prst="bentConnector4">
            <a:avLst>
              <a:gd name="adj1" fmla="val -2481707"/>
              <a:gd name="adj2" fmla="val 9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1639490" y="4756126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8" name="CuadroTexto 77"/>
          <p:cNvSpPr txBox="1"/>
          <p:nvPr/>
        </p:nvSpPr>
        <p:spPr>
          <a:xfrm>
            <a:off x="420190" y="205359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CLK</a:t>
            </a:r>
            <a:endParaRPr lang="es-419" sz="1200" dirty="0"/>
          </a:p>
        </p:txBody>
      </p:sp>
      <p:cxnSp>
        <p:nvCxnSpPr>
          <p:cNvPr id="79" name="Conector recto de flecha 78"/>
          <p:cNvCxnSpPr/>
          <p:nvPr/>
        </p:nvCxnSpPr>
        <p:spPr>
          <a:xfrm>
            <a:off x="772998" y="1408159"/>
            <a:ext cx="241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1979629" y="1361082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9" name="Conector: angular 88"/>
          <p:cNvCxnSpPr>
            <a:stCxn id="84" idx="4"/>
            <a:endCxn id="86" idx="1"/>
          </p:cNvCxnSpPr>
          <p:nvPr/>
        </p:nvCxnSpPr>
        <p:spPr>
          <a:xfrm rot="16200000" flipH="1">
            <a:off x="1180960" y="2301152"/>
            <a:ext cx="2463420" cy="771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1979629" y="3867627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8" name="CuadroTexto 97"/>
          <p:cNvSpPr txBox="1"/>
          <p:nvPr/>
        </p:nvSpPr>
        <p:spPr>
          <a:xfrm>
            <a:off x="400016" y="1148287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RESET</a:t>
            </a:r>
            <a:endParaRPr lang="es-419" sz="12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5776172" y="5669197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RESET</a:t>
            </a:r>
            <a:endParaRPr lang="es-419" sz="1200" dirty="0"/>
          </a:p>
        </p:txBody>
      </p:sp>
      <p:cxnSp>
        <p:nvCxnSpPr>
          <p:cNvPr id="101" name="Conector: angular 100"/>
          <p:cNvCxnSpPr>
            <a:stCxn id="99" idx="3"/>
            <a:endCxn id="87" idx="1"/>
          </p:cNvCxnSpPr>
          <p:nvPr/>
        </p:nvCxnSpPr>
        <p:spPr>
          <a:xfrm flipV="1">
            <a:off x="6339275" y="4577315"/>
            <a:ext cx="1043889" cy="1230382"/>
          </a:xfrm>
          <a:prstGeom prst="bentConnector3">
            <a:avLst>
              <a:gd name="adj1" fmla="val 3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973854" y="4026033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>
                <a:solidFill>
                  <a:schemeClr val="bg1"/>
                </a:solidFill>
              </a:rPr>
              <a:t>DataMem</a:t>
            </a:r>
            <a:r>
              <a:rPr lang="es-US" sz="1200" dirty="0">
                <a:solidFill>
                  <a:schemeClr val="bg1"/>
                </a:solidFill>
              </a:rPr>
              <a:t>[7:0]</a:t>
            </a:r>
            <a:endParaRPr lang="es-419" sz="1200" dirty="0">
              <a:solidFill>
                <a:schemeClr val="bg1"/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1049269" y="442522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>
                <a:solidFill>
                  <a:schemeClr val="bg1"/>
                </a:solidFill>
              </a:rPr>
              <a:t>AdrMem</a:t>
            </a:r>
            <a:r>
              <a:rPr lang="es-US" sz="1200" dirty="0">
                <a:solidFill>
                  <a:schemeClr val="bg1"/>
                </a:solidFill>
              </a:rPr>
              <a:t>[7:0]</a:t>
            </a:r>
            <a:endParaRPr lang="es-419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/>
          <p:cNvSpPr/>
          <p:nvPr/>
        </p:nvSpPr>
        <p:spPr>
          <a:xfrm>
            <a:off x="9045021" y="369794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/>
          <p:cNvSpPr/>
          <p:nvPr/>
        </p:nvSpPr>
        <p:spPr>
          <a:xfrm>
            <a:off x="9040307" y="4590852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/>
          <p:cNvSpPr/>
          <p:nvPr/>
        </p:nvSpPr>
        <p:spPr>
          <a:xfrm>
            <a:off x="9045021" y="4146284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Flecha: a la derecha 22"/>
          <p:cNvSpPr/>
          <p:nvPr/>
        </p:nvSpPr>
        <p:spPr>
          <a:xfrm>
            <a:off x="5505255" y="4160841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3" name="Flecha: a la derecha 102"/>
          <p:cNvSpPr/>
          <p:nvPr/>
        </p:nvSpPr>
        <p:spPr>
          <a:xfrm>
            <a:off x="922643" y="4017665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5" name="Flecha: a la derecha 104"/>
          <p:cNvSpPr/>
          <p:nvPr/>
        </p:nvSpPr>
        <p:spPr>
          <a:xfrm rot="10800000">
            <a:off x="929628" y="4414985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ángulo 25"/>
          <p:cNvSpPr/>
          <p:nvPr/>
        </p:nvSpPr>
        <p:spPr>
          <a:xfrm>
            <a:off x="5324960" y="196403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Rectángulo 26"/>
          <p:cNvSpPr/>
          <p:nvPr/>
        </p:nvSpPr>
        <p:spPr>
          <a:xfrm>
            <a:off x="5329674" y="221384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ángulo 29"/>
          <p:cNvSpPr/>
          <p:nvPr/>
        </p:nvSpPr>
        <p:spPr>
          <a:xfrm>
            <a:off x="3288183" y="3601040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 31"/>
          <p:cNvSpPr/>
          <p:nvPr/>
        </p:nvSpPr>
        <p:spPr>
          <a:xfrm>
            <a:off x="4262684" y="360103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 50"/>
          <p:cNvSpPr/>
          <p:nvPr/>
        </p:nvSpPr>
        <p:spPr>
          <a:xfrm>
            <a:off x="4793821" y="3612275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6" name="Rectángulo 85"/>
          <p:cNvSpPr/>
          <p:nvPr/>
        </p:nvSpPr>
        <p:spPr>
          <a:xfrm>
            <a:off x="2798578" y="3829215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7" name="Rectángulo 86"/>
          <p:cNvSpPr/>
          <p:nvPr/>
        </p:nvSpPr>
        <p:spPr>
          <a:xfrm>
            <a:off x="7383164" y="4487760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/>
          <p:cNvSpPr/>
          <p:nvPr/>
        </p:nvSpPr>
        <p:spPr>
          <a:xfrm>
            <a:off x="3788987" y="3601039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 3"/>
          <p:cNvSpPr/>
          <p:nvPr/>
        </p:nvSpPr>
        <p:spPr>
          <a:xfrm>
            <a:off x="3186260" y="1150070"/>
            <a:ext cx="2318994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Contadores y generadores de sincronía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7381189" y="3601039"/>
            <a:ext cx="1659118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Control de salida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803290" y="3601039"/>
            <a:ext cx="2701964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Generador de datos</a:t>
            </a:r>
            <a:endParaRPr lang="es-419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502551" y="373855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R[3:0]</a:t>
            </a:r>
            <a:endParaRPr lang="es-419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502551" y="419632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G[3:0]</a:t>
            </a:r>
            <a:endParaRPr lang="es-419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502551" y="462052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B[3:0]</a:t>
            </a:r>
            <a:endParaRPr lang="es-419" sz="12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505254" y="1288570"/>
            <a:ext cx="497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505254" y="1571374"/>
            <a:ext cx="497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482608" y="1150070"/>
            <a:ext cx="564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HSync</a:t>
            </a:r>
            <a:endParaRPr lang="es-419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493124" y="1432874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VSync</a:t>
            </a:r>
            <a:endParaRPr lang="es-419" sz="1200" dirty="0"/>
          </a:p>
        </p:txBody>
      </p:sp>
      <p:cxnSp>
        <p:nvCxnSpPr>
          <p:cNvPr id="21" name="Conector: angular 20"/>
          <p:cNvCxnSpPr>
            <a:stCxn id="4" idx="3"/>
            <a:endCxn id="5" idx="0"/>
          </p:cNvCxnSpPr>
          <p:nvPr/>
        </p:nvCxnSpPr>
        <p:spPr>
          <a:xfrm>
            <a:off x="5505254" y="1857081"/>
            <a:ext cx="2705494" cy="1743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216646" y="289402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Blank</a:t>
            </a:r>
            <a:endParaRPr lang="es-419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057724" y="3869285"/>
            <a:ext cx="73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RGB[5:0]</a:t>
            </a:r>
            <a:endParaRPr lang="es-419" sz="1200" dirty="0"/>
          </a:p>
        </p:txBody>
      </p:sp>
      <p:cxnSp>
        <p:nvCxnSpPr>
          <p:cNvPr id="34" name="Conector: angular 33"/>
          <p:cNvCxnSpPr>
            <a:stCxn id="26" idx="3"/>
            <a:endCxn id="30" idx="0"/>
          </p:cNvCxnSpPr>
          <p:nvPr/>
        </p:nvCxnSpPr>
        <p:spPr>
          <a:xfrm flipH="1">
            <a:off x="3377738" y="2053593"/>
            <a:ext cx="2126331" cy="1547447"/>
          </a:xfrm>
          <a:prstGeom prst="bentConnector4">
            <a:avLst>
              <a:gd name="adj1" fmla="val -21834"/>
              <a:gd name="adj2" fmla="val 52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r 35"/>
          <p:cNvCxnSpPr>
            <a:stCxn id="27" idx="3"/>
            <a:endCxn id="31" idx="0"/>
          </p:cNvCxnSpPr>
          <p:nvPr/>
        </p:nvCxnSpPr>
        <p:spPr>
          <a:xfrm flipH="1">
            <a:off x="3878542" y="2303403"/>
            <a:ext cx="1630241" cy="1297636"/>
          </a:xfrm>
          <a:prstGeom prst="bentConnector4">
            <a:avLst>
              <a:gd name="adj1" fmla="val -14022"/>
              <a:gd name="adj2" fmla="val 53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/>
          <p:cNvCxnSpPr>
            <a:stCxn id="41" idx="4"/>
            <a:endCxn id="32" idx="0"/>
          </p:cNvCxnSpPr>
          <p:nvPr/>
        </p:nvCxnSpPr>
        <p:spPr>
          <a:xfrm rot="5400000">
            <a:off x="4277212" y="1693176"/>
            <a:ext cx="1982889" cy="1832834"/>
          </a:xfrm>
          <a:prstGeom prst="bentConnector3">
            <a:avLst>
              <a:gd name="adj1" fmla="val 76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137939" y="1523881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CuadroTexto 41"/>
          <p:cNvSpPr txBox="1"/>
          <p:nvPr/>
        </p:nvSpPr>
        <p:spPr>
          <a:xfrm>
            <a:off x="3325496" y="3092904"/>
            <a:ext cx="47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CntX</a:t>
            </a:r>
            <a:endParaRPr lang="es-419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843181" y="3092904"/>
            <a:ext cx="47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CntY</a:t>
            </a:r>
            <a:endParaRPr lang="es-419" sz="1200" dirty="0"/>
          </a:p>
        </p:txBody>
      </p:sp>
      <p:sp>
        <p:nvSpPr>
          <p:cNvPr id="53" name="Elipse 52"/>
          <p:cNvSpPr/>
          <p:nvPr/>
        </p:nvSpPr>
        <p:spPr>
          <a:xfrm>
            <a:off x="6688863" y="1811341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5" name="Conector: angular 54"/>
          <p:cNvCxnSpPr>
            <a:stCxn id="53" idx="4"/>
            <a:endCxn id="51" idx="0"/>
          </p:cNvCxnSpPr>
          <p:nvPr/>
        </p:nvCxnSpPr>
        <p:spPr>
          <a:xfrm rot="5400000">
            <a:off x="4956354" y="1832632"/>
            <a:ext cx="1706666" cy="1852621"/>
          </a:xfrm>
          <a:prstGeom prst="bentConnector3">
            <a:avLst>
              <a:gd name="adj1" fmla="val 80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772998" y="2309511"/>
            <a:ext cx="241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riángulo isósceles 59"/>
          <p:cNvSpPr/>
          <p:nvPr/>
        </p:nvSpPr>
        <p:spPr>
          <a:xfrm rot="5400000">
            <a:off x="3187019" y="2225551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1" name="Triángulo isósceles 60"/>
          <p:cNvSpPr/>
          <p:nvPr/>
        </p:nvSpPr>
        <p:spPr>
          <a:xfrm rot="5400000">
            <a:off x="2788058" y="4739546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2" name="Triángulo isósceles 61"/>
          <p:cNvSpPr/>
          <p:nvPr/>
        </p:nvSpPr>
        <p:spPr>
          <a:xfrm rot="5400000">
            <a:off x="7366586" y="4753988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4" name="Elipse 63"/>
          <p:cNvSpPr/>
          <p:nvPr/>
        </p:nvSpPr>
        <p:spPr>
          <a:xfrm>
            <a:off x="1629703" y="226098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7" name="Conector: angular 66"/>
          <p:cNvCxnSpPr>
            <a:stCxn id="64" idx="4"/>
            <a:endCxn id="61" idx="3"/>
          </p:cNvCxnSpPr>
          <p:nvPr/>
        </p:nvCxnSpPr>
        <p:spPr>
          <a:xfrm rot="16200000" flipH="1">
            <a:off x="1009582" y="3022506"/>
            <a:ext cx="2457435" cy="112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: angular 68"/>
          <p:cNvCxnSpPr>
            <a:stCxn id="74" idx="4"/>
            <a:endCxn id="62" idx="3"/>
          </p:cNvCxnSpPr>
          <p:nvPr/>
        </p:nvCxnSpPr>
        <p:spPr>
          <a:xfrm rot="5400000" flipH="1" flipV="1">
            <a:off x="4520823" y="1992928"/>
            <a:ext cx="23266" cy="5691665"/>
          </a:xfrm>
          <a:prstGeom prst="bentConnector4">
            <a:avLst>
              <a:gd name="adj1" fmla="val -2481707"/>
              <a:gd name="adj2" fmla="val 9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1639490" y="4756126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8" name="CuadroTexto 77"/>
          <p:cNvSpPr txBox="1"/>
          <p:nvPr/>
        </p:nvSpPr>
        <p:spPr>
          <a:xfrm>
            <a:off x="420190" y="205359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CLK</a:t>
            </a:r>
            <a:endParaRPr lang="es-419" sz="1200" dirty="0"/>
          </a:p>
        </p:txBody>
      </p:sp>
      <p:cxnSp>
        <p:nvCxnSpPr>
          <p:cNvPr id="79" name="Conector recto de flecha 78"/>
          <p:cNvCxnSpPr/>
          <p:nvPr/>
        </p:nvCxnSpPr>
        <p:spPr>
          <a:xfrm>
            <a:off x="772998" y="1408159"/>
            <a:ext cx="241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1979629" y="1361082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9" name="Conector: angular 88"/>
          <p:cNvCxnSpPr>
            <a:stCxn id="84" idx="4"/>
            <a:endCxn id="86" idx="1"/>
          </p:cNvCxnSpPr>
          <p:nvPr/>
        </p:nvCxnSpPr>
        <p:spPr>
          <a:xfrm rot="16200000" flipH="1">
            <a:off x="1180960" y="2301152"/>
            <a:ext cx="2463420" cy="771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1979629" y="3867627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8" name="CuadroTexto 97"/>
          <p:cNvSpPr txBox="1"/>
          <p:nvPr/>
        </p:nvSpPr>
        <p:spPr>
          <a:xfrm>
            <a:off x="400016" y="1148287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RESET</a:t>
            </a:r>
            <a:endParaRPr lang="es-419" sz="12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5776172" y="5669197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RESET</a:t>
            </a:r>
            <a:endParaRPr lang="es-419" sz="1200" dirty="0"/>
          </a:p>
        </p:txBody>
      </p:sp>
      <p:cxnSp>
        <p:nvCxnSpPr>
          <p:cNvPr id="101" name="Conector: angular 100"/>
          <p:cNvCxnSpPr>
            <a:stCxn id="99" idx="3"/>
            <a:endCxn id="87" idx="1"/>
          </p:cNvCxnSpPr>
          <p:nvPr/>
        </p:nvCxnSpPr>
        <p:spPr>
          <a:xfrm flipV="1">
            <a:off x="6339275" y="4577315"/>
            <a:ext cx="1043889" cy="1230382"/>
          </a:xfrm>
          <a:prstGeom prst="bentConnector3">
            <a:avLst>
              <a:gd name="adj1" fmla="val 3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973854" y="4026033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>
                <a:solidFill>
                  <a:schemeClr val="bg1"/>
                </a:solidFill>
              </a:rPr>
              <a:t>DataMem</a:t>
            </a:r>
            <a:r>
              <a:rPr lang="es-US" sz="1200" dirty="0">
                <a:solidFill>
                  <a:schemeClr val="bg1"/>
                </a:solidFill>
              </a:rPr>
              <a:t>[7:0]</a:t>
            </a:r>
            <a:endParaRPr lang="es-419" sz="1200" dirty="0">
              <a:solidFill>
                <a:schemeClr val="bg1"/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1049269" y="442522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>
                <a:solidFill>
                  <a:schemeClr val="bg1"/>
                </a:solidFill>
              </a:rPr>
              <a:t>AdrMem</a:t>
            </a:r>
            <a:r>
              <a:rPr lang="es-US" sz="1200" dirty="0">
                <a:solidFill>
                  <a:schemeClr val="bg1"/>
                </a:solidFill>
              </a:rPr>
              <a:t>[7:0]</a:t>
            </a:r>
            <a:endParaRPr lang="es-419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69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Leon</cp:lastModifiedBy>
  <cp:revision>5</cp:revision>
  <dcterms:created xsi:type="dcterms:W3CDTF">2016-10-05T01:10:44Z</dcterms:created>
  <dcterms:modified xsi:type="dcterms:W3CDTF">2016-10-05T13:44:01Z</dcterms:modified>
</cp:coreProperties>
</file>