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D5E7-1D24-4986-91D1-1B92E8BC3E56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894-383A-40EB-938D-707015A0C7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128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D5E7-1D24-4986-91D1-1B92E8BC3E56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894-383A-40EB-938D-707015A0C7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282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D5E7-1D24-4986-91D1-1B92E8BC3E56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894-383A-40EB-938D-707015A0C7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166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D5E7-1D24-4986-91D1-1B92E8BC3E56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894-383A-40EB-938D-707015A0C7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777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D5E7-1D24-4986-91D1-1B92E8BC3E56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894-383A-40EB-938D-707015A0C7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26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D5E7-1D24-4986-91D1-1B92E8BC3E56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894-383A-40EB-938D-707015A0C7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624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D5E7-1D24-4986-91D1-1B92E8BC3E56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894-383A-40EB-938D-707015A0C7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692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D5E7-1D24-4986-91D1-1B92E8BC3E56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894-383A-40EB-938D-707015A0C7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879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D5E7-1D24-4986-91D1-1B92E8BC3E56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894-383A-40EB-938D-707015A0C7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09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D5E7-1D24-4986-91D1-1B92E8BC3E56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894-383A-40EB-938D-707015A0C7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927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D5E7-1D24-4986-91D1-1B92E8BC3E56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894-383A-40EB-938D-707015A0C7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634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0D5E7-1D24-4986-91D1-1B92E8BC3E56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93894-383A-40EB-938D-707015A0C7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56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46165" y="1230285"/>
            <a:ext cx="1429789" cy="822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Inicialización del </a:t>
            </a:r>
            <a:r>
              <a:rPr lang="es-MX" dirty="0" err="1" smtClean="0"/>
              <a:t>Stack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3618805" y="822961"/>
            <a:ext cx="1429789" cy="1641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Cargar datos iniciales al </a:t>
            </a:r>
            <a:r>
              <a:rPr lang="es-MX" dirty="0" err="1" smtClean="0"/>
              <a:t>Stack</a:t>
            </a:r>
            <a:r>
              <a:rPr lang="es-MX" dirty="0" smtClean="0"/>
              <a:t> y</a:t>
            </a:r>
          </a:p>
          <a:p>
            <a:pPr algn="ctr"/>
            <a:r>
              <a:rPr lang="es-MX" dirty="0" err="1" smtClean="0"/>
              <a:t>PCCounter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5691445" y="1230285"/>
            <a:ext cx="1429789" cy="822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Fetch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7988528" y="1230285"/>
            <a:ext cx="1429789" cy="822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Decode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9836725" y="1230285"/>
            <a:ext cx="1429789" cy="822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err="1" smtClean="0"/>
              <a:t>Execution</a:t>
            </a:r>
            <a:r>
              <a:rPr lang="es-MX" sz="1600" dirty="0" smtClean="0"/>
              <a:t>/Wb</a:t>
            </a:r>
            <a:endParaRPr lang="es-ES" sz="1600" dirty="0"/>
          </a:p>
        </p:txBody>
      </p:sp>
      <p:cxnSp>
        <p:nvCxnSpPr>
          <p:cNvPr id="10" name="Conector recto de flecha 9"/>
          <p:cNvCxnSpPr>
            <a:stCxn id="4" idx="3"/>
            <a:endCxn id="5" idx="1"/>
          </p:cNvCxnSpPr>
          <p:nvPr/>
        </p:nvCxnSpPr>
        <p:spPr>
          <a:xfrm>
            <a:off x="2975954" y="1641765"/>
            <a:ext cx="642851" cy="2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5" idx="3"/>
            <a:endCxn id="6" idx="1"/>
          </p:cNvCxnSpPr>
          <p:nvPr/>
        </p:nvCxnSpPr>
        <p:spPr>
          <a:xfrm flipV="1">
            <a:off x="5048594" y="1641765"/>
            <a:ext cx="642851" cy="2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6" idx="3"/>
            <a:endCxn id="7" idx="1"/>
          </p:cNvCxnSpPr>
          <p:nvPr/>
        </p:nvCxnSpPr>
        <p:spPr>
          <a:xfrm>
            <a:off x="7121234" y="1641765"/>
            <a:ext cx="867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7" idx="3"/>
            <a:endCxn id="8" idx="1"/>
          </p:cNvCxnSpPr>
          <p:nvPr/>
        </p:nvCxnSpPr>
        <p:spPr>
          <a:xfrm>
            <a:off x="9418317" y="1641765"/>
            <a:ext cx="418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9836724" y="2568634"/>
            <a:ext cx="1429789" cy="822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Imprimir instrucción</a:t>
            </a:r>
            <a:endParaRPr lang="es-ES" dirty="0"/>
          </a:p>
        </p:txBody>
      </p:sp>
      <p:cxnSp>
        <p:nvCxnSpPr>
          <p:cNvPr id="22" name="Conector recto de flecha 21"/>
          <p:cNvCxnSpPr>
            <a:stCxn id="8" idx="2"/>
            <a:endCxn id="17" idx="0"/>
          </p:cNvCxnSpPr>
          <p:nvPr/>
        </p:nvCxnSpPr>
        <p:spPr>
          <a:xfrm flipH="1">
            <a:off x="10551619" y="2053245"/>
            <a:ext cx="1" cy="5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5407425" y="2065558"/>
            <a:ext cx="1088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No hay instrucciones</a:t>
            </a:r>
            <a:endParaRPr lang="es-ES" sz="1200" dirty="0"/>
          </a:p>
        </p:txBody>
      </p:sp>
      <p:cxnSp>
        <p:nvCxnSpPr>
          <p:cNvPr id="35" name="Conector recto de flecha 34"/>
          <p:cNvCxnSpPr>
            <a:stCxn id="6" idx="2"/>
            <a:endCxn id="36" idx="0"/>
          </p:cNvCxnSpPr>
          <p:nvPr/>
        </p:nvCxnSpPr>
        <p:spPr>
          <a:xfrm>
            <a:off x="6406340" y="2053245"/>
            <a:ext cx="0" cy="5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ángulo 35"/>
          <p:cNvSpPr/>
          <p:nvPr/>
        </p:nvSpPr>
        <p:spPr>
          <a:xfrm>
            <a:off x="5691445" y="2568634"/>
            <a:ext cx="1429789" cy="1064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Imprimir datos del procesador</a:t>
            </a:r>
            <a:endParaRPr lang="es-ES" dirty="0"/>
          </a:p>
        </p:txBody>
      </p:sp>
      <p:cxnSp>
        <p:nvCxnSpPr>
          <p:cNvPr id="42" name="Conector angular 41"/>
          <p:cNvCxnSpPr>
            <a:stCxn id="17" idx="3"/>
            <a:endCxn id="6" idx="1"/>
          </p:cNvCxnSpPr>
          <p:nvPr/>
        </p:nvCxnSpPr>
        <p:spPr>
          <a:xfrm flipH="1" flipV="1">
            <a:off x="5691445" y="1641765"/>
            <a:ext cx="5575068" cy="1338349"/>
          </a:xfrm>
          <a:prstGeom prst="bentConnector5">
            <a:avLst>
              <a:gd name="adj1" fmla="val -4100"/>
              <a:gd name="adj2" fmla="val 157453"/>
              <a:gd name="adj3" fmla="val 1041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ángulo 47"/>
          <p:cNvSpPr/>
          <p:nvPr/>
        </p:nvSpPr>
        <p:spPr>
          <a:xfrm>
            <a:off x="5691445" y="4098174"/>
            <a:ext cx="1429789" cy="822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Llamada de salida</a:t>
            </a:r>
            <a:endParaRPr lang="es-ES" dirty="0"/>
          </a:p>
        </p:txBody>
      </p:sp>
      <p:cxnSp>
        <p:nvCxnSpPr>
          <p:cNvPr id="50" name="Conector recto de flecha 49"/>
          <p:cNvCxnSpPr>
            <a:stCxn id="36" idx="2"/>
            <a:endCxn id="48" idx="0"/>
          </p:cNvCxnSpPr>
          <p:nvPr/>
        </p:nvCxnSpPr>
        <p:spPr>
          <a:xfrm>
            <a:off x="6406340" y="3632662"/>
            <a:ext cx="0" cy="465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ángulo redondeado 50"/>
          <p:cNvSpPr/>
          <p:nvPr/>
        </p:nvSpPr>
        <p:spPr>
          <a:xfrm>
            <a:off x="5910349" y="5394961"/>
            <a:ext cx="985053" cy="3408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Salida</a:t>
            </a:r>
            <a:endParaRPr lang="es-ES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116376" y="1471354"/>
            <a:ext cx="985053" cy="3408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  <a:endParaRPr lang="es-ES" dirty="0"/>
          </a:p>
        </p:txBody>
      </p:sp>
      <p:cxnSp>
        <p:nvCxnSpPr>
          <p:cNvPr id="54" name="Conector recto de flecha 53"/>
          <p:cNvCxnSpPr>
            <a:stCxn id="48" idx="2"/>
            <a:endCxn id="51" idx="0"/>
          </p:cNvCxnSpPr>
          <p:nvPr/>
        </p:nvCxnSpPr>
        <p:spPr>
          <a:xfrm flipH="1">
            <a:off x="6402876" y="4921134"/>
            <a:ext cx="3464" cy="47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stCxn id="52" idx="3"/>
            <a:endCxn id="4" idx="1"/>
          </p:cNvCxnSpPr>
          <p:nvPr/>
        </p:nvCxnSpPr>
        <p:spPr>
          <a:xfrm>
            <a:off x="1101429" y="1641765"/>
            <a:ext cx="444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7010398" y="1180101"/>
            <a:ext cx="1088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Sí hay instrucciones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12155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upo 88"/>
          <p:cNvGrpSpPr/>
          <p:nvPr/>
        </p:nvGrpSpPr>
        <p:grpSpPr>
          <a:xfrm>
            <a:off x="154476" y="430993"/>
            <a:ext cx="10360428" cy="5940482"/>
            <a:chOff x="154476" y="430993"/>
            <a:chExt cx="10360428" cy="5940482"/>
          </a:xfrm>
        </p:grpSpPr>
        <p:sp>
          <p:nvSpPr>
            <p:cNvPr id="28" name="Rectángulo 27"/>
            <p:cNvSpPr/>
            <p:nvPr/>
          </p:nvSpPr>
          <p:spPr>
            <a:xfrm>
              <a:off x="1584265" y="1217585"/>
              <a:ext cx="1429789" cy="822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Inicialización del </a:t>
              </a:r>
              <a:r>
                <a:rPr lang="es-MX" dirty="0" err="1" smtClean="0"/>
                <a:t>Stack</a:t>
              </a:r>
              <a:endParaRPr lang="es-ES" dirty="0"/>
            </a:p>
          </p:txBody>
        </p:sp>
        <p:sp>
          <p:nvSpPr>
            <p:cNvPr id="29" name="Rectángulo 28"/>
            <p:cNvSpPr/>
            <p:nvPr/>
          </p:nvSpPr>
          <p:spPr>
            <a:xfrm>
              <a:off x="3656905" y="810261"/>
              <a:ext cx="1429789" cy="16417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Cargar datos iniciales al </a:t>
              </a:r>
              <a:r>
                <a:rPr lang="es-MX" dirty="0" err="1" smtClean="0"/>
                <a:t>Stack</a:t>
              </a:r>
              <a:r>
                <a:rPr lang="es-MX" dirty="0" smtClean="0"/>
                <a:t> y</a:t>
              </a:r>
            </a:p>
            <a:p>
              <a:pPr algn="ctr"/>
              <a:r>
                <a:rPr lang="es-MX" dirty="0" err="1" smtClean="0"/>
                <a:t>PCCounter</a:t>
              </a:r>
              <a:endParaRPr lang="es-ES" dirty="0"/>
            </a:p>
          </p:txBody>
        </p:sp>
        <p:cxnSp>
          <p:nvCxnSpPr>
            <p:cNvPr id="33" name="Conector recto de flecha 32"/>
            <p:cNvCxnSpPr>
              <a:stCxn id="28" idx="3"/>
              <a:endCxn id="29" idx="1"/>
            </p:cNvCxnSpPr>
            <p:nvPr/>
          </p:nvCxnSpPr>
          <p:spPr>
            <a:xfrm>
              <a:off x="3014054" y="1629065"/>
              <a:ext cx="642851" cy="20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>
              <a:stCxn id="29" idx="3"/>
              <a:endCxn id="50" idx="1"/>
            </p:cNvCxnSpPr>
            <p:nvPr/>
          </p:nvCxnSpPr>
          <p:spPr>
            <a:xfrm flipV="1">
              <a:off x="5086694" y="1629064"/>
              <a:ext cx="642851" cy="2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ángulo 40"/>
            <p:cNvSpPr/>
            <p:nvPr/>
          </p:nvSpPr>
          <p:spPr>
            <a:xfrm>
              <a:off x="6419500" y="3204327"/>
              <a:ext cx="1429789" cy="10640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Imprimir datos del procesador</a:t>
              </a:r>
              <a:endParaRPr lang="es-ES" dirty="0"/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6419500" y="4733867"/>
              <a:ext cx="1429789" cy="822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Llamada de salida</a:t>
              </a:r>
              <a:endParaRPr lang="es-ES" dirty="0"/>
            </a:p>
          </p:txBody>
        </p:sp>
        <p:cxnSp>
          <p:nvCxnSpPr>
            <p:cNvPr id="44" name="Conector recto de flecha 43"/>
            <p:cNvCxnSpPr>
              <a:stCxn id="41" idx="2"/>
              <a:endCxn id="43" idx="0"/>
            </p:cNvCxnSpPr>
            <p:nvPr/>
          </p:nvCxnSpPr>
          <p:spPr>
            <a:xfrm>
              <a:off x="7134395" y="4268355"/>
              <a:ext cx="0" cy="4655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ángulo redondeado 44"/>
            <p:cNvSpPr/>
            <p:nvPr/>
          </p:nvSpPr>
          <p:spPr>
            <a:xfrm>
              <a:off x="6638404" y="6030654"/>
              <a:ext cx="985053" cy="34082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Salida</a:t>
              </a:r>
              <a:endParaRPr lang="es-ES" dirty="0"/>
            </a:p>
          </p:txBody>
        </p:sp>
        <p:sp>
          <p:nvSpPr>
            <p:cNvPr id="46" name="Rectángulo redondeado 45"/>
            <p:cNvSpPr/>
            <p:nvPr/>
          </p:nvSpPr>
          <p:spPr>
            <a:xfrm>
              <a:off x="154476" y="1458654"/>
              <a:ext cx="985053" cy="34082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Inicio</a:t>
              </a:r>
              <a:endParaRPr lang="es-ES" dirty="0"/>
            </a:p>
          </p:txBody>
        </p:sp>
        <p:cxnSp>
          <p:nvCxnSpPr>
            <p:cNvPr id="47" name="Conector recto de flecha 46"/>
            <p:cNvCxnSpPr>
              <a:stCxn id="43" idx="2"/>
              <a:endCxn id="45" idx="0"/>
            </p:cNvCxnSpPr>
            <p:nvPr/>
          </p:nvCxnSpPr>
          <p:spPr>
            <a:xfrm flipH="1">
              <a:off x="7130931" y="5556827"/>
              <a:ext cx="3464" cy="473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recto de flecha 47"/>
            <p:cNvCxnSpPr>
              <a:stCxn id="46" idx="3"/>
              <a:endCxn id="28" idx="1"/>
            </p:cNvCxnSpPr>
            <p:nvPr/>
          </p:nvCxnSpPr>
          <p:spPr>
            <a:xfrm>
              <a:off x="1139529" y="1629065"/>
              <a:ext cx="4447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ángulo 49"/>
            <p:cNvSpPr/>
            <p:nvPr/>
          </p:nvSpPr>
          <p:spPr>
            <a:xfrm>
              <a:off x="5729545" y="430993"/>
              <a:ext cx="2812475" cy="239614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EMULADOR ARQUITECTURA MIPS</a:t>
              </a:r>
              <a:endParaRPr lang="es-ES" dirty="0"/>
            </a:p>
          </p:txBody>
        </p:sp>
        <p:cxnSp>
          <p:nvCxnSpPr>
            <p:cNvPr id="52" name="Conector recto de flecha 51"/>
            <p:cNvCxnSpPr>
              <a:stCxn id="50" idx="2"/>
              <a:endCxn id="41" idx="0"/>
            </p:cNvCxnSpPr>
            <p:nvPr/>
          </p:nvCxnSpPr>
          <p:spPr>
            <a:xfrm flipH="1">
              <a:off x="7134395" y="2827135"/>
              <a:ext cx="1388" cy="377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ángulo 56"/>
            <p:cNvSpPr/>
            <p:nvPr/>
          </p:nvSpPr>
          <p:spPr>
            <a:xfrm>
              <a:off x="9085115" y="1217584"/>
              <a:ext cx="1429789" cy="822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Imprimir instrucción</a:t>
              </a:r>
              <a:endParaRPr lang="es-ES" dirty="0"/>
            </a:p>
          </p:txBody>
        </p:sp>
        <p:cxnSp>
          <p:nvCxnSpPr>
            <p:cNvPr id="59" name="Conector recto de flecha 58"/>
            <p:cNvCxnSpPr>
              <a:stCxn id="50" idx="3"/>
              <a:endCxn id="57" idx="1"/>
            </p:cNvCxnSpPr>
            <p:nvPr/>
          </p:nvCxnSpPr>
          <p:spPr>
            <a:xfrm>
              <a:off x="8542020" y="1629064"/>
              <a:ext cx="5430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ector angular 87"/>
            <p:cNvCxnSpPr>
              <a:stCxn id="57" idx="3"/>
            </p:cNvCxnSpPr>
            <p:nvPr/>
          </p:nvCxnSpPr>
          <p:spPr>
            <a:xfrm flipH="1">
              <a:off x="8542020" y="1629064"/>
              <a:ext cx="1972884" cy="822961"/>
            </a:xfrm>
            <a:prstGeom prst="bentConnector3">
              <a:avLst>
                <a:gd name="adj1" fmla="val -1158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41237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54</Words>
  <Application>Microsoft Office PowerPoint</Application>
  <PresentationFormat>Panorámica</PresentationFormat>
  <Paragraphs>22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Instituto Tecnológico de Costa 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Gerardo Leon Vega</dc:creator>
  <cp:lastModifiedBy>Luis Gerardo Leon Vega</cp:lastModifiedBy>
  <cp:revision>3</cp:revision>
  <dcterms:created xsi:type="dcterms:W3CDTF">2017-03-16T15:14:13Z</dcterms:created>
  <dcterms:modified xsi:type="dcterms:W3CDTF">2017-03-16T15:46:59Z</dcterms:modified>
</cp:coreProperties>
</file>