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se Leuchtmann" userId="131693f92d42914b" providerId="LiveId" clId="{E517C1FF-02CA-46D7-BE61-23119CCED22C}"/>
    <pc:docChg chg="undo custSel addSld delSld modSld">
      <pc:chgData name="Lasse Leuchtmann" userId="131693f92d42914b" providerId="LiveId" clId="{E517C1FF-02CA-46D7-BE61-23119CCED22C}" dt="2023-06-26T06:45:07.365" v="893" actId="680"/>
      <pc:docMkLst>
        <pc:docMk/>
      </pc:docMkLst>
      <pc:sldChg chg="addSp delSp modSp new mod setBg addAnim delAnim">
        <pc:chgData name="Lasse Leuchtmann" userId="131693f92d42914b" providerId="LiveId" clId="{E517C1FF-02CA-46D7-BE61-23119CCED22C}" dt="2023-06-23T10:15:55.315" v="892" actId="26606"/>
        <pc:sldMkLst>
          <pc:docMk/>
          <pc:sldMk cId="243677234" sldId="256"/>
        </pc:sldMkLst>
        <pc:spChg chg="mod">
          <ac:chgData name="Lasse Leuchtmann" userId="131693f92d42914b" providerId="LiveId" clId="{E517C1FF-02CA-46D7-BE61-23119CCED22C}" dt="2023-06-23T10:15:55.315" v="892" actId="26606"/>
          <ac:spMkLst>
            <pc:docMk/>
            <pc:sldMk cId="243677234" sldId="256"/>
            <ac:spMk id="2" creationId="{2B231AC6-5800-4603-9E35-AC3085675109}"/>
          </ac:spMkLst>
        </pc:spChg>
        <pc:spChg chg="mod">
          <ac:chgData name="Lasse Leuchtmann" userId="131693f92d42914b" providerId="LiveId" clId="{E517C1FF-02CA-46D7-BE61-23119CCED22C}" dt="2023-06-23T10:15:55.315" v="892" actId="26606"/>
          <ac:spMkLst>
            <pc:docMk/>
            <pc:sldMk cId="243677234" sldId="256"/>
            <ac:spMk id="3" creationId="{BAE75B7F-8EA6-A77C-3DCF-E587D8E97370}"/>
          </ac:spMkLst>
        </pc:spChg>
        <pc:spChg chg="add del">
          <ac:chgData name="Lasse Leuchtmann" userId="131693f92d42914b" providerId="LiveId" clId="{E517C1FF-02CA-46D7-BE61-23119CCED22C}" dt="2023-06-23T10:15:52.078" v="889" actId="26606"/>
          <ac:spMkLst>
            <pc:docMk/>
            <pc:sldMk cId="243677234" sldId="256"/>
            <ac:spMk id="8" creationId="{C7D023E4-8DE1-436E-9847-ED6A4B4B04FD}"/>
          </ac:spMkLst>
        </pc:spChg>
        <pc:spChg chg="add del">
          <ac:chgData name="Lasse Leuchtmann" userId="131693f92d42914b" providerId="LiveId" clId="{E517C1FF-02CA-46D7-BE61-23119CCED22C}" dt="2023-06-23T10:15:47.696" v="887" actId="26606"/>
          <ac:spMkLst>
            <pc:docMk/>
            <pc:sldMk cId="243677234" sldId="256"/>
            <ac:spMk id="9" creationId="{6F828D28-8E09-41CC-8229-3070B5467A96}"/>
          </ac:spMkLst>
        </pc:spChg>
        <pc:spChg chg="add del">
          <ac:chgData name="Lasse Leuchtmann" userId="131693f92d42914b" providerId="LiveId" clId="{E517C1FF-02CA-46D7-BE61-23119CCED22C}" dt="2023-06-23T10:15:52.078" v="889" actId="26606"/>
          <ac:spMkLst>
            <pc:docMk/>
            <pc:sldMk cId="243677234" sldId="256"/>
            <ac:spMk id="10" creationId="{63C1F321-BB96-4700-B3CE-1A6156067F44}"/>
          </ac:spMkLst>
        </pc:spChg>
        <pc:spChg chg="add del">
          <ac:chgData name="Lasse Leuchtmann" userId="131693f92d42914b" providerId="LiveId" clId="{E517C1FF-02CA-46D7-BE61-23119CCED22C}" dt="2023-06-23T10:15:47.696" v="887" actId="26606"/>
          <ac:spMkLst>
            <pc:docMk/>
            <pc:sldMk cId="243677234" sldId="256"/>
            <ac:spMk id="11" creationId="{D5B012D8-7F27-4758-9AC6-C889B154BD73}"/>
          </ac:spMkLst>
        </pc:spChg>
        <pc:spChg chg="add del">
          <ac:chgData name="Lasse Leuchtmann" userId="131693f92d42914b" providerId="LiveId" clId="{E517C1FF-02CA-46D7-BE61-23119CCED22C}" dt="2023-06-23T10:15:47.696" v="887" actId="26606"/>
          <ac:spMkLst>
            <pc:docMk/>
            <pc:sldMk cId="243677234" sldId="256"/>
            <ac:spMk id="13" creationId="{4063B759-00FC-46D1-9898-8E8625268FAF}"/>
          </ac:spMkLst>
        </pc:spChg>
        <pc:spChg chg="add del">
          <ac:chgData name="Lasse Leuchtmann" userId="131693f92d42914b" providerId="LiveId" clId="{E517C1FF-02CA-46D7-BE61-23119CCED22C}" dt="2023-06-23T10:15:55.268" v="891" actId="26606"/>
          <ac:spMkLst>
            <pc:docMk/>
            <pc:sldMk cId="243677234" sldId="256"/>
            <ac:spMk id="25" creationId="{32E62931-8EB4-42BB-BAAB-D8757BE66D8E}"/>
          </ac:spMkLst>
        </pc:spChg>
        <pc:spChg chg="add">
          <ac:chgData name="Lasse Leuchtmann" userId="131693f92d42914b" providerId="LiveId" clId="{E517C1FF-02CA-46D7-BE61-23119CCED22C}" dt="2023-06-23T10:15:55.315" v="892" actId="26606"/>
          <ac:spMkLst>
            <pc:docMk/>
            <pc:sldMk cId="243677234" sldId="256"/>
            <ac:spMk id="28" creationId="{C7D023E4-8DE1-436E-9847-ED6A4B4B04FD}"/>
          </ac:spMkLst>
        </pc:spChg>
        <pc:spChg chg="add">
          <ac:chgData name="Lasse Leuchtmann" userId="131693f92d42914b" providerId="LiveId" clId="{E517C1FF-02CA-46D7-BE61-23119CCED22C}" dt="2023-06-23T10:15:55.315" v="892" actId="26606"/>
          <ac:spMkLst>
            <pc:docMk/>
            <pc:sldMk cId="243677234" sldId="256"/>
            <ac:spMk id="29" creationId="{63C1F321-BB96-4700-B3CE-1A6156067F44}"/>
          </ac:spMkLst>
        </pc:spChg>
        <pc:grpChg chg="add del">
          <ac:chgData name="Lasse Leuchtmann" userId="131693f92d42914b" providerId="LiveId" clId="{E517C1FF-02CA-46D7-BE61-23119CCED22C}" dt="2023-06-23T10:15:52.078" v="889" actId="26606"/>
          <ac:grpSpMkLst>
            <pc:docMk/>
            <pc:sldMk cId="243677234" sldId="256"/>
            <ac:grpSpMk id="12" creationId="{3FA1AD64-F15F-417D-956C-B2C211FC905E}"/>
          </ac:grpSpMkLst>
        </pc:grpChg>
        <pc:grpChg chg="add del">
          <ac:chgData name="Lasse Leuchtmann" userId="131693f92d42914b" providerId="LiveId" clId="{E517C1FF-02CA-46D7-BE61-23119CCED22C}" dt="2023-06-23T10:15:52.078" v="889" actId="26606"/>
          <ac:grpSpMkLst>
            <pc:docMk/>
            <pc:sldMk cId="243677234" sldId="256"/>
            <ac:grpSpMk id="16" creationId="{43F5E015-E085-4624-B431-B42414448684}"/>
          </ac:grpSpMkLst>
        </pc:grpChg>
        <pc:grpChg chg="add">
          <ac:chgData name="Lasse Leuchtmann" userId="131693f92d42914b" providerId="LiveId" clId="{E517C1FF-02CA-46D7-BE61-23119CCED22C}" dt="2023-06-23T10:15:55.315" v="892" actId="26606"/>
          <ac:grpSpMkLst>
            <pc:docMk/>
            <pc:sldMk cId="243677234" sldId="256"/>
            <ac:grpSpMk id="30" creationId="{3FA1AD64-F15F-417D-956C-B2C211FC905E}"/>
          </ac:grpSpMkLst>
        </pc:grpChg>
        <pc:grpChg chg="add">
          <ac:chgData name="Lasse Leuchtmann" userId="131693f92d42914b" providerId="LiveId" clId="{E517C1FF-02CA-46D7-BE61-23119CCED22C}" dt="2023-06-23T10:15:55.315" v="892" actId="26606"/>
          <ac:grpSpMkLst>
            <pc:docMk/>
            <pc:sldMk cId="243677234" sldId="256"/>
            <ac:grpSpMk id="32" creationId="{43F5E015-E085-4624-B431-B42414448684}"/>
          </ac:grpSpMkLst>
        </pc:grpChg>
        <pc:picChg chg="add del">
          <ac:chgData name="Lasse Leuchtmann" userId="131693f92d42914b" providerId="LiveId" clId="{E517C1FF-02CA-46D7-BE61-23119CCED22C}" dt="2023-06-23T10:15:47.696" v="887" actId="26606"/>
          <ac:picMkLst>
            <pc:docMk/>
            <pc:sldMk cId="243677234" sldId="256"/>
            <ac:picMk id="5" creationId="{47119DFC-8D03-A18E-1208-1582DD364B13}"/>
          </ac:picMkLst>
        </pc:picChg>
        <pc:picChg chg="add del">
          <ac:chgData name="Lasse Leuchtmann" userId="131693f92d42914b" providerId="LiveId" clId="{E517C1FF-02CA-46D7-BE61-23119CCED22C}" dt="2023-06-23T10:15:55.268" v="891" actId="26606"/>
          <ac:picMkLst>
            <pc:docMk/>
            <pc:sldMk cId="243677234" sldId="256"/>
            <ac:picMk id="26" creationId="{1DEDE6AA-E95E-4D96-14C9-EF9D3AE299D0}"/>
          </ac:picMkLst>
        </pc:picChg>
      </pc:sldChg>
      <pc:sldChg chg="addSp modSp new mod setBg">
        <pc:chgData name="Lasse Leuchtmann" userId="131693f92d42914b" providerId="LiveId" clId="{E517C1FF-02CA-46D7-BE61-23119CCED22C}" dt="2023-06-23T10:02:58.695" v="720" actId="26606"/>
        <pc:sldMkLst>
          <pc:docMk/>
          <pc:sldMk cId="1237768210" sldId="257"/>
        </pc:sldMkLst>
        <pc:spChg chg="mod">
          <ac:chgData name="Lasse Leuchtmann" userId="131693f92d42914b" providerId="LiveId" clId="{E517C1FF-02CA-46D7-BE61-23119CCED22C}" dt="2023-06-23T10:02:58.695" v="720" actId="26606"/>
          <ac:spMkLst>
            <pc:docMk/>
            <pc:sldMk cId="1237768210" sldId="257"/>
            <ac:spMk id="2" creationId="{2982B820-7880-91B1-B7AF-60F4CC3BBD89}"/>
          </ac:spMkLst>
        </pc:spChg>
        <pc:spChg chg="mod">
          <ac:chgData name="Lasse Leuchtmann" userId="131693f92d42914b" providerId="LiveId" clId="{E517C1FF-02CA-46D7-BE61-23119CCED22C}" dt="2023-06-23T10:02:58.695" v="720" actId="26606"/>
          <ac:spMkLst>
            <pc:docMk/>
            <pc:sldMk cId="1237768210" sldId="257"/>
            <ac:spMk id="3" creationId="{192AF73A-37C9-1E14-9838-51F53E3C0531}"/>
          </ac:spMkLst>
        </pc:spChg>
        <pc:spChg chg="add">
          <ac:chgData name="Lasse Leuchtmann" userId="131693f92d42914b" providerId="LiveId" clId="{E517C1FF-02CA-46D7-BE61-23119CCED22C}" dt="2023-06-23T10:02:58.695" v="720" actId="26606"/>
          <ac:spMkLst>
            <pc:docMk/>
            <pc:sldMk cId="1237768210" sldId="257"/>
            <ac:spMk id="8" creationId="{9EBF13D5-64BB-423E-9E4C-F39114475A0C}"/>
          </ac:spMkLst>
        </pc:spChg>
        <pc:grpChg chg="add">
          <ac:chgData name="Lasse Leuchtmann" userId="131693f92d42914b" providerId="LiveId" clId="{E517C1FF-02CA-46D7-BE61-23119CCED22C}" dt="2023-06-23T10:02:58.695" v="720" actId="26606"/>
          <ac:grpSpMkLst>
            <pc:docMk/>
            <pc:sldMk cId="1237768210" sldId="257"/>
            <ac:grpSpMk id="10" creationId="{FEBC7BED-6AA7-4C43-BEE8-A3CB5F8C1E0E}"/>
          </ac:grpSpMkLst>
        </pc:grpChg>
        <pc:grpChg chg="add">
          <ac:chgData name="Lasse Leuchtmann" userId="131693f92d42914b" providerId="LiveId" clId="{E517C1FF-02CA-46D7-BE61-23119CCED22C}" dt="2023-06-23T10:02:58.695" v="720" actId="26606"/>
          <ac:grpSpMkLst>
            <pc:docMk/>
            <pc:sldMk cId="1237768210" sldId="257"/>
            <ac:grpSpMk id="14" creationId="{BA19DEE5-2EE5-445A-B461-7D2879B05209}"/>
          </ac:grpSpMkLst>
        </pc:grpChg>
        <pc:grpChg chg="add">
          <ac:chgData name="Lasse Leuchtmann" userId="131693f92d42914b" providerId="LiveId" clId="{E517C1FF-02CA-46D7-BE61-23119CCED22C}" dt="2023-06-23T10:02:58.695" v="720" actId="26606"/>
          <ac:grpSpMkLst>
            <pc:docMk/>
            <pc:sldMk cId="1237768210" sldId="257"/>
            <ac:grpSpMk id="18" creationId="{43F5E015-E085-4624-B431-B42414448684}"/>
          </ac:grpSpMkLst>
        </pc:grpChg>
      </pc:sldChg>
      <pc:sldChg chg="addSp modSp new mod setBg">
        <pc:chgData name="Lasse Leuchtmann" userId="131693f92d42914b" providerId="LiveId" clId="{E517C1FF-02CA-46D7-BE61-23119CCED22C}" dt="2023-06-23T10:02:50.948" v="719" actId="26606"/>
        <pc:sldMkLst>
          <pc:docMk/>
          <pc:sldMk cId="2771743847" sldId="258"/>
        </pc:sldMkLst>
        <pc:spChg chg="mod">
          <ac:chgData name="Lasse Leuchtmann" userId="131693f92d42914b" providerId="LiveId" clId="{E517C1FF-02CA-46D7-BE61-23119CCED22C}" dt="2023-06-23T10:02:50.948" v="719" actId="26606"/>
          <ac:spMkLst>
            <pc:docMk/>
            <pc:sldMk cId="2771743847" sldId="258"/>
            <ac:spMk id="2" creationId="{5A8B74FA-4B1F-F778-5D24-4A094AE2153D}"/>
          </ac:spMkLst>
        </pc:spChg>
        <pc:spChg chg="mod">
          <ac:chgData name="Lasse Leuchtmann" userId="131693f92d42914b" providerId="LiveId" clId="{E517C1FF-02CA-46D7-BE61-23119CCED22C}" dt="2023-06-23T10:02:50.948" v="719" actId="26606"/>
          <ac:spMkLst>
            <pc:docMk/>
            <pc:sldMk cId="2771743847" sldId="258"/>
            <ac:spMk id="3" creationId="{891A344A-EE46-0F6B-C665-01CE77C50455}"/>
          </ac:spMkLst>
        </pc:spChg>
        <pc:spChg chg="add">
          <ac:chgData name="Lasse Leuchtmann" userId="131693f92d42914b" providerId="LiveId" clId="{E517C1FF-02CA-46D7-BE61-23119CCED22C}" dt="2023-06-23T10:02:50.948" v="719" actId="26606"/>
          <ac:spMkLst>
            <pc:docMk/>
            <pc:sldMk cId="2771743847" sldId="258"/>
            <ac:spMk id="8" creationId="{815925C2-A704-4D47-B1C1-3FCA52512EC1}"/>
          </ac:spMkLst>
        </pc:spChg>
        <pc:spChg chg="add">
          <ac:chgData name="Lasse Leuchtmann" userId="131693f92d42914b" providerId="LiveId" clId="{E517C1FF-02CA-46D7-BE61-23119CCED22C}" dt="2023-06-23T10:02:50.948" v="719" actId="26606"/>
          <ac:spMkLst>
            <pc:docMk/>
            <pc:sldMk cId="2771743847" sldId="258"/>
            <ac:spMk id="10" creationId="{01D4315C-C23C-4FD3-98DF-08C29E2292A8}"/>
          </ac:spMkLst>
        </pc:spChg>
        <pc:grpChg chg="add">
          <ac:chgData name="Lasse Leuchtmann" userId="131693f92d42914b" providerId="LiveId" clId="{E517C1FF-02CA-46D7-BE61-23119CCED22C}" dt="2023-06-23T10:02:50.948" v="719" actId="26606"/>
          <ac:grpSpMkLst>
            <pc:docMk/>
            <pc:sldMk cId="2771743847" sldId="258"/>
            <ac:grpSpMk id="12" creationId="{5E6B47BC-43FD-4C91-8BFF-B41B99A8A39E}"/>
          </ac:grpSpMkLst>
        </pc:grpChg>
        <pc:grpChg chg="add">
          <ac:chgData name="Lasse Leuchtmann" userId="131693f92d42914b" providerId="LiveId" clId="{E517C1FF-02CA-46D7-BE61-23119CCED22C}" dt="2023-06-23T10:02:50.948" v="719" actId="26606"/>
          <ac:grpSpMkLst>
            <pc:docMk/>
            <pc:sldMk cId="2771743847" sldId="258"/>
            <ac:grpSpMk id="16" creationId="{43F5E015-E085-4624-B431-B42414448684}"/>
          </ac:grpSpMkLst>
        </pc:grpChg>
      </pc:sldChg>
      <pc:sldChg chg="addSp modSp new mod setBg">
        <pc:chgData name="Lasse Leuchtmann" userId="131693f92d42914b" providerId="LiveId" clId="{E517C1FF-02CA-46D7-BE61-23119CCED22C}" dt="2023-06-23T10:02:45.377" v="718" actId="26606"/>
        <pc:sldMkLst>
          <pc:docMk/>
          <pc:sldMk cId="3609223996" sldId="259"/>
        </pc:sldMkLst>
        <pc:spChg chg="mod">
          <ac:chgData name="Lasse Leuchtmann" userId="131693f92d42914b" providerId="LiveId" clId="{E517C1FF-02CA-46D7-BE61-23119CCED22C}" dt="2023-06-23T10:02:45.377" v="718" actId="26606"/>
          <ac:spMkLst>
            <pc:docMk/>
            <pc:sldMk cId="3609223996" sldId="259"/>
            <ac:spMk id="2" creationId="{720D0489-F9B6-BB6C-164A-25C47EC2D4BD}"/>
          </ac:spMkLst>
        </pc:spChg>
        <pc:spChg chg="mod">
          <ac:chgData name="Lasse Leuchtmann" userId="131693f92d42914b" providerId="LiveId" clId="{E517C1FF-02CA-46D7-BE61-23119CCED22C}" dt="2023-06-23T10:02:45.377" v="718" actId="26606"/>
          <ac:spMkLst>
            <pc:docMk/>
            <pc:sldMk cId="3609223996" sldId="259"/>
            <ac:spMk id="3" creationId="{F846572D-CDE0-5873-1063-4428D055432A}"/>
          </ac:spMkLst>
        </pc:spChg>
        <pc:spChg chg="add">
          <ac:chgData name="Lasse Leuchtmann" userId="131693f92d42914b" providerId="LiveId" clId="{E517C1FF-02CA-46D7-BE61-23119CCED22C}" dt="2023-06-23T10:02:45.377" v="718" actId="26606"/>
          <ac:spMkLst>
            <pc:docMk/>
            <pc:sldMk cId="3609223996" sldId="259"/>
            <ac:spMk id="8" creationId="{815925C2-A704-4D47-B1C1-3FCA52512EC1}"/>
          </ac:spMkLst>
        </pc:spChg>
        <pc:spChg chg="add">
          <ac:chgData name="Lasse Leuchtmann" userId="131693f92d42914b" providerId="LiveId" clId="{E517C1FF-02CA-46D7-BE61-23119CCED22C}" dt="2023-06-23T10:02:45.377" v="718" actId="26606"/>
          <ac:spMkLst>
            <pc:docMk/>
            <pc:sldMk cId="3609223996" sldId="259"/>
            <ac:spMk id="10" creationId="{01D4315C-C23C-4FD3-98DF-08C29E2292A8}"/>
          </ac:spMkLst>
        </pc:spChg>
        <pc:grpChg chg="add">
          <ac:chgData name="Lasse Leuchtmann" userId="131693f92d42914b" providerId="LiveId" clId="{E517C1FF-02CA-46D7-BE61-23119CCED22C}" dt="2023-06-23T10:02:45.377" v="718" actId="26606"/>
          <ac:grpSpMkLst>
            <pc:docMk/>
            <pc:sldMk cId="3609223996" sldId="259"/>
            <ac:grpSpMk id="12" creationId="{5E6B47BC-43FD-4C91-8BFF-B41B99A8A39E}"/>
          </ac:grpSpMkLst>
        </pc:grpChg>
        <pc:grpChg chg="add">
          <ac:chgData name="Lasse Leuchtmann" userId="131693f92d42914b" providerId="LiveId" clId="{E517C1FF-02CA-46D7-BE61-23119CCED22C}" dt="2023-06-23T10:02:45.377" v="718" actId="26606"/>
          <ac:grpSpMkLst>
            <pc:docMk/>
            <pc:sldMk cId="3609223996" sldId="259"/>
            <ac:grpSpMk id="16" creationId="{43F5E015-E085-4624-B431-B42414448684}"/>
          </ac:grpSpMkLst>
        </pc:grpChg>
      </pc:sldChg>
      <pc:sldChg chg="addSp modSp new mod setBg">
        <pc:chgData name="Lasse Leuchtmann" userId="131693f92d42914b" providerId="LiveId" clId="{E517C1FF-02CA-46D7-BE61-23119CCED22C}" dt="2023-06-23T10:02:38.321" v="717" actId="26606"/>
        <pc:sldMkLst>
          <pc:docMk/>
          <pc:sldMk cId="893864141" sldId="260"/>
        </pc:sldMkLst>
        <pc:spChg chg="mod">
          <ac:chgData name="Lasse Leuchtmann" userId="131693f92d42914b" providerId="LiveId" clId="{E517C1FF-02CA-46D7-BE61-23119CCED22C}" dt="2023-06-23T10:02:38.321" v="717" actId="26606"/>
          <ac:spMkLst>
            <pc:docMk/>
            <pc:sldMk cId="893864141" sldId="260"/>
            <ac:spMk id="2" creationId="{E3FDA804-787B-C4FB-FCB0-97574E989C87}"/>
          </ac:spMkLst>
        </pc:spChg>
        <pc:spChg chg="mod">
          <ac:chgData name="Lasse Leuchtmann" userId="131693f92d42914b" providerId="LiveId" clId="{E517C1FF-02CA-46D7-BE61-23119CCED22C}" dt="2023-06-23T10:02:38.321" v="717" actId="26606"/>
          <ac:spMkLst>
            <pc:docMk/>
            <pc:sldMk cId="893864141" sldId="260"/>
            <ac:spMk id="3" creationId="{54DCE436-FD9D-5194-0313-56951A14A716}"/>
          </ac:spMkLst>
        </pc:spChg>
        <pc:spChg chg="add">
          <ac:chgData name="Lasse Leuchtmann" userId="131693f92d42914b" providerId="LiveId" clId="{E517C1FF-02CA-46D7-BE61-23119CCED22C}" dt="2023-06-23T10:02:38.321" v="717" actId="26606"/>
          <ac:spMkLst>
            <pc:docMk/>
            <pc:sldMk cId="893864141" sldId="260"/>
            <ac:spMk id="8" creationId="{815925C2-A704-4D47-B1C1-3FCA52512EC1}"/>
          </ac:spMkLst>
        </pc:spChg>
        <pc:spChg chg="add">
          <ac:chgData name="Lasse Leuchtmann" userId="131693f92d42914b" providerId="LiveId" clId="{E517C1FF-02CA-46D7-BE61-23119CCED22C}" dt="2023-06-23T10:02:38.321" v="717" actId="26606"/>
          <ac:spMkLst>
            <pc:docMk/>
            <pc:sldMk cId="893864141" sldId="260"/>
            <ac:spMk id="10" creationId="{01D4315C-C23C-4FD3-98DF-08C29E2292A8}"/>
          </ac:spMkLst>
        </pc:spChg>
        <pc:grpChg chg="add">
          <ac:chgData name="Lasse Leuchtmann" userId="131693f92d42914b" providerId="LiveId" clId="{E517C1FF-02CA-46D7-BE61-23119CCED22C}" dt="2023-06-23T10:02:38.321" v="717" actId="26606"/>
          <ac:grpSpMkLst>
            <pc:docMk/>
            <pc:sldMk cId="893864141" sldId="260"/>
            <ac:grpSpMk id="12" creationId="{5E6B47BC-43FD-4C91-8BFF-B41B99A8A39E}"/>
          </ac:grpSpMkLst>
        </pc:grpChg>
        <pc:grpChg chg="add">
          <ac:chgData name="Lasse Leuchtmann" userId="131693f92d42914b" providerId="LiveId" clId="{E517C1FF-02CA-46D7-BE61-23119CCED22C}" dt="2023-06-23T10:02:38.321" v="717" actId="26606"/>
          <ac:grpSpMkLst>
            <pc:docMk/>
            <pc:sldMk cId="893864141" sldId="260"/>
            <ac:grpSpMk id="16" creationId="{43F5E015-E085-4624-B431-B42414448684}"/>
          </ac:grpSpMkLst>
        </pc:grpChg>
      </pc:sldChg>
      <pc:sldChg chg="addSp delSp modSp new mod setBg addAnim delAnim">
        <pc:chgData name="Lasse Leuchtmann" userId="131693f92d42914b" providerId="LiveId" clId="{E517C1FF-02CA-46D7-BE61-23119CCED22C}" dt="2023-06-23T10:02:30.451" v="716" actId="26606"/>
        <pc:sldMkLst>
          <pc:docMk/>
          <pc:sldMk cId="1441460699" sldId="261"/>
        </pc:sldMkLst>
        <pc:spChg chg="mod">
          <ac:chgData name="Lasse Leuchtmann" userId="131693f92d42914b" providerId="LiveId" clId="{E517C1FF-02CA-46D7-BE61-23119CCED22C}" dt="2023-06-23T10:02:30.451" v="716" actId="26606"/>
          <ac:spMkLst>
            <pc:docMk/>
            <pc:sldMk cId="1441460699" sldId="261"/>
            <ac:spMk id="2" creationId="{1BB6CACB-13FC-0E4D-46F3-DD48A2AAA45D}"/>
          </ac:spMkLst>
        </pc:spChg>
        <pc:spChg chg="mod">
          <ac:chgData name="Lasse Leuchtmann" userId="131693f92d42914b" providerId="LiveId" clId="{E517C1FF-02CA-46D7-BE61-23119CCED22C}" dt="2023-06-23T10:02:30.451" v="716" actId="26606"/>
          <ac:spMkLst>
            <pc:docMk/>
            <pc:sldMk cId="1441460699" sldId="261"/>
            <ac:spMk id="3" creationId="{C615B931-2EF0-9DEF-2678-1CC209810A5C}"/>
          </ac:spMkLst>
        </pc:spChg>
        <pc:spChg chg="add del">
          <ac:chgData name="Lasse Leuchtmann" userId="131693f92d42914b" providerId="LiveId" clId="{E517C1FF-02CA-46D7-BE61-23119CCED22C}" dt="2023-06-23T10:02:04.564" v="707" actId="26606"/>
          <ac:spMkLst>
            <pc:docMk/>
            <pc:sldMk cId="1441460699" sldId="261"/>
            <ac:spMk id="8" creationId="{D278ADA9-6383-4BDD-80D2-8899A402687B}"/>
          </ac:spMkLst>
        </pc:spChg>
        <pc:spChg chg="add del">
          <ac:chgData name="Lasse Leuchtmann" userId="131693f92d42914b" providerId="LiveId" clId="{E517C1FF-02CA-46D7-BE61-23119CCED22C}" dt="2023-06-23T10:02:04.564" v="707" actId="26606"/>
          <ac:spMkLst>
            <pc:docMk/>
            <pc:sldMk cId="1441460699" sldId="261"/>
            <ac:spMk id="10" creationId="{484B7147-B0F6-40ED-B5A2-FF72BC8198B6}"/>
          </ac:spMkLst>
        </pc:spChg>
        <pc:spChg chg="add del">
          <ac:chgData name="Lasse Leuchtmann" userId="131693f92d42914b" providerId="LiveId" clId="{E517C1FF-02CA-46D7-BE61-23119CCED22C}" dt="2023-06-23T10:02:04.564" v="707" actId="26606"/>
          <ac:spMkLst>
            <pc:docMk/>
            <pc:sldMk cId="1441460699" sldId="261"/>
            <ac:spMk id="12" creationId="{B36D2DE0-0628-4A9A-A59D-7BA8B5EB3022}"/>
          </ac:spMkLst>
        </pc:spChg>
        <pc:spChg chg="add del">
          <ac:chgData name="Lasse Leuchtmann" userId="131693f92d42914b" providerId="LiveId" clId="{E517C1FF-02CA-46D7-BE61-23119CCED22C}" dt="2023-06-23T10:02:04.564" v="707" actId="26606"/>
          <ac:spMkLst>
            <pc:docMk/>
            <pc:sldMk cId="1441460699" sldId="261"/>
            <ac:spMk id="14" creationId="{48E405C9-94BE-41DA-928C-DEC9A8550E9F}"/>
          </ac:spMkLst>
        </pc:spChg>
        <pc:spChg chg="add del">
          <ac:chgData name="Lasse Leuchtmann" userId="131693f92d42914b" providerId="LiveId" clId="{E517C1FF-02CA-46D7-BE61-23119CCED22C}" dt="2023-06-23T10:02:04.564" v="707" actId="26606"/>
          <ac:spMkLst>
            <pc:docMk/>
            <pc:sldMk cId="1441460699" sldId="261"/>
            <ac:spMk id="16" creationId="{D2091A72-D5BB-42AC-8FD3-F7747D90861E}"/>
          </ac:spMkLst>
        </pc:spChg>
        <pc:spChg chg="add del">
          <ac:chgData name="Lasse Leuchtmann" userId="131693f92d42914b" providerId="LiveId" clId="{E517C1FF-02CA-46D7-BE61-23119CCED22C}" dt="2023-06-23T10:02:04.564" v="707" actId="26606"/>
          <ac:spMkLst>
            <pc:docMk/>
            <pc:sldMk cId="1441460699" sldId="261"/>
            <ac:spMk id="18" creationId="{6ED12BFC-A737-46AF-8411-481112D54B0C}"/>
          </ac:spMkLst>
        </pc:spChg>
        <pc:spChg chg="add del">
          <ac:chgData name="Lasse Leuchtmann" userId="131693f92d42914b" providerId="LiveId" clId="{E517C1FF-02CA-46D7-BE61-23119CCED22C}" dt="2023-06-23T10:02:11.131" v="709" actId="26606"/>
          <ac:spMkLst>
            <pc:docMk/>
            <pc:sldMk cId="1441460699" sldId="261"/>
            <ac:spMk id="22" creationId="{6DDA8CE9-E0A6-4FF2-823D-D08607606DC2}"/>
          </ac:spMkLst>
        </pc:spChg>
        <pc:spChg chg="add del">
          <ac:chgData name="Lasse Leuchtmann" userId="131693f92d42914b" providerId="LiveId" clId="{E517C1FF-02CA-46D7-BE61-23119CCED22C}" dt="2023-06-23T10:02:11.131" v="709" actId="26606"/>
          <ac:spMkLst>
            <pc:docMk/>
            <pc:sldMk cId="1441460699" sldId="261"/>
            <ac:spMk id="23" creationId="{11195564-33B9-434B-9641-764F5905A56F}"/>
          </ac:spMkLst>
        </pc:spChg>
        <pc:spChg chg="add del">
          <ac:chgData name="Lasse Leuchtmann" userId="131693f92d42914b" providerId="LiveId" clId="{E517C1FF-02CA-46D7-BE61-23119CCED22C}" dt="2023-06-23T10:02:14.745" v="711" actId="26606"/>
          <ac:spMkLst>
            <pc:docMk/>
            <pc:sldMk cId="1441460699" sldId="261"/>
            <ac:spMk id="29" creationId="{100EDD19-6802-4EC3-95CE-CFFAB042CFD6}"/>
          </ac:spMkLst>
        </pc:spChg>
        <pc:spChg chg="add del">
          <ac:chgData name="Lasse Leuchtmann" userId="131693f92d42914b" providerId="LiveId" clId="{E517C1FF-02CA-46D7-BE61-23119CCED22C}" dt="2023-06-23T10:02:14.745" v="711" actId="26606"/>
          <ac:spMkLst>
            <pc:docMk/>
            <pc:sldMk cId="1441460699" sldId="261"/>
            <ac:spMk id="30" creationId="{DB17E863-922E-4C26-BD64-E8FD41D28661}"/>
          </ac:spMkLst>
        </pc:spChg>
        <pc:spChg chg="add del">
          <ac:chgData name="Lasse Leuchtmann" userId="131693f92d42914b" providerId="LiveId" clId="{E517C1FF-02CA-46D7-BE61-23119CCED22C}" dt="2023-06-23T10:02:30.451" v="716" actId="26606"/>
          <ac:spMkLst>
            <pc:docMk/>
            <pc:sldMk cId="1441460699" sldId="261"/>
            <ac:spMk id="32" creationId="{D278ADA9-6383-4BDD-80D2-8899A402687B}"/>
          </ac:spMkLst>
        </pc:spChg>
        <pc:spChg chg="add del">
          <ac:chgData name="Lasse Leuchtmann" userId="131693f92d42914b" providerId="LiveId" clId="{E517C1FF-02CA-46D7-BE61-23119CCED22C}" dt="2023-06-23T10:02:30.451" v="716" actId="26606"/>
          <ac:spMkLst>
            <pc:docMk/>
            <pc:sldMk cId="1441460699" sldId="261"/>
            <ac:spMk id="33" creationId="{484B7147-B0F6-40ED-B5A2-FF72BC8198B6}"/>
          </ac:spMkLst>
        </pc:spChg>
        <pc:spChg chg="add del">
          <ac:chgData name="Lasse Leuchtmann" userId="131693f92d42914b" providerId="LiveId" clId="{E517C1FF-02CA-46D7-BE61-23119CCED22C}" dt="2023-06-23T10:02:30.451" v="716" actId="26606"/>
          <ac:spMkLst>
            <pc:docMk/>
            <pc:sldMk cId="1441460699" sldId="261"/>
            <ac:spMk id="34" creationId="{B36D2DE0-0628-4A9A-A59D-7BA8B5EB3022}"/>
          </ac:spMkLst>
        </pc:spChg>
        <pc:spChg chg="add del">
          <ac:chgData name="Lasse Leuchtmann" userId="131693f92d42914b" providerId="LiveId" clId="{E517C1FF-02CA-46D7-BE61-23119CCED22C}" dt="2023-06-23T10:02:30.451" v="716" actId="26606"/>
          <ac:spMkLst>
            <pc:docMk/>
            <pc:sldMk cId="1441460699" sldId="261"/>
            <ac:spMk id="35" creationId="{48E405C9-94BE-41DA-928C-DEC9A8550E9F}"/>
          </ac:spMkLst>
        </pc:spChg>
        <pc:spChg chg="add del">
          <ac:chgData name="Lasse Leuchtmann" userId="131693f92d42914b" providerId="LiveId" clId="{E517C1FF-02CA-46D7-BE61-23119CCED22C}" dt="2023-06-23T10:02:30.451" v="716" actId="26606"/>
          <ac:spMkLst>
            <pc:docMk/>
            <pc:sldMk cId="1441460699" sldId="261"/>
            <ac:spMk id="36" creationId="{D2091A72-D5BB-42AC-8FD3-F7747D90861E}"/>
          </ac:spMkLst>
        </pc:spChg>
        <pc:spChg chg="add del">
          <ac:chgData name="Lasse Leuchtmann" userId="131693f92d42914b" providerId="LiveId" clId="{E517C1FF-02CA-46D7-BE61-23119CCED22C}" dt="2023-06-23T10:02:30.451" v="716" actId="26606"/>
          <ac:spMkLst>
            <pc:docMk/>
            <pc:sldMk cId="1441460699" sldId="261"/>
            <ac:spMk id="37" creationId="{6ED12BFC-A737-46AF-8411-481112D54B0C}"/>
          </ac:spMkLst>
        </pc:spChg>
        <pc:spChg chg="add">
          <ac:chgData name="Lasse Leuchtmann" userId="131693f92d42914b" providerId="LiveId" clId="{E517C1FF-02CA-46D7-BE61-23119CCED22C}" dt="2023-06-23T10:02:30.451" v="716" actId="26606"/>
          <ac:spMkLst>
            <pc:docMk/>
            <pc:sldMk cId="1441460699" sldId="261"/>
            <ac:spMk id="42" creationId="{C7D023E4-8DE1-436E-9847-ED6A4B4B04FD}"/>
          </ac:spMkLst>
        </pc:spChg>
        <pc:spChg chg="add del">
          <ac:chgData name="Lasse Leuchtmann" userId="131693f92d42914b" providerId="LiveId" clId="{E517C1FF-02CA-46D7-BE61-23119CCED22C}" dt="2023-06-23T10:02:30.390" v="715" actId="26606"/>
          <ac:spMkLst>
            <pc:docMk/>
            <pc:sldMk cId="1441460699" sldId="261"/>
            <ac:spMk id="43" creationId="{56688E73-49B9-4052-A836-D248C825D70D}"/>
          </ac:spMkLst>
        </pc:spChg>
        <pc:spChg chg="add del">
          <ac:chgData name="Lasse Leuchtmann" userId="131693f92d42914b" providerId="LiveId" clId="{E517C1FF-02CA-46D7-BE61-23119CCED22C}" dt="2023-06-23T10:02:30.390" v="715" actId="26606"/>
          <ac:spMkLst>
            <pc:docMk/>
            <pc:sldMk cId="1441460699" sldId="261"/>
            <ac:spMk id="45" creationId="{5B6AEE0C-07FE-4154-BC7C-2F20530BC556}"/>
          </ac:spMkLst>
        </pc:spChg>
        <pc:grpChg chg="add del">
          <ac:chgData name="Lasse Leuchtmann" userId="131693f92d42914b" providerId="LiveId" clId="{E517C1FF-02CA-46D7-BE61-23119CCED22C}" dt="2023-06-23T10:02:11.131" v="709" actId="26606"/>
          <ac:grpSpMkLst>
            <pc:docMk/>
            <pc:sldMk cId="1441460699" sldId="261"/>
            <ac:grpSpMk id="24" creationId="{1D18C537-E336-47C4-836B-C342A230F8F3}"/>
          </ac:grpSpMkLst>
        </pc:grpChg>
        <pc:grpChg chg="add del">
          <ac:chgData name="Lasse Leuchtmann" userId="131693f92d42914b" providerId="LiveId" clId="{E517C1FF-02CA-46D7-BE61-23119CCED22C}" dt="2023-06-23T10:02:11.131" v="709" actId="26606"/>
          <ac:grpSpMkLst>
            <pc:docMk/>
            <pc:sldMk cId="1441460699" sldId="261"/>
            <ac:grpSpMk id="27" creationId="{5A1259D8-0C3A-4069-A22F-537BBBB61A9C}"/>
          </ac:grpSpMkLst>
        </pc:grpChg>
        <pc:grpChg chg="add">
          <ac:chgData name="Lasse Leuchtmann" userId="131693f92d42914b" providerId="LiveId" clId="{E517C1FF-02CA-46D7-BE61-23119CCED22C}" dt="2023-06-23T10:02:30.451" v="716" actId="26606"/>
          <ac:grpSpMkLst>
            <pc:docMk/>
            <pc:sldMk cId="1441460699" sldId="261"/>
            <ac:grpSpMk id="44" creationId="{97264A61-6AE3-4DC0-A455-5EDC604E394D}"/>
          </ac:grpSpMkLst>
        </pc:grpChg>
        <pc:grpChg chg="add">
          <ac:chgData name="Lasse Leuchtmann" userId="131693f92d42914b" providerId="LiveId" clId="{E517C1FF-02CA-46D7-BE61-23119CCED22C}" dt="2023-06-23T10:02:30.451" v="716" actId="26606"/>
          <ac:grpSpMkLst>
            <pc:docMk/>
            <pc:sldMk cId="1441460699" sldId="261"/>
            <ac:grpSpMk id="48" creationId="{D691EE10-D5F3-48FA-BE55-F24A0BE59EF6}"/>
          </ac:grpSpMkLst>
        </pc:grpChg>
        <pc:grpChg chg="add">
          <ac:chgData name="Lasse Leuchtmann" userId="131693f92d42914b" providerId="LiveId" clId="{E517C1FF-02CA-46D7-BE61-23119CCED22C}" dt="2023-06-23T10:02:30.451" v="716" actId="26606"/>
          <ac:grpSpMkLst>
            <pc:docMk/>
            <pc:sldMk cId="1441460699" sldId="261"/>
            <ac:grpSpMk id="52" creationId="{43F5E015-E085-4624-B431-B42414448684}"/>
          </ac:grpSpMkLst>
        </pc:grpChg>
        <pc:picChg chg="add del">
          <ac:chgData name="Lasse Leuchtmann" userId="131693f92d42914b" providerId="LiveId" clId="{E517C1FF-02CA-46D7-BE61-23119CCED22C}" dt="2023-06-23T10:02:30.390" v="715" actId="26606"/>
          <ac:picMkLst>
            <pc:docMk/>
            <pc:sldMk cId="1441460699" sldId="261"/>
            <ac:picMk id="39" creationId="{7E0D0E9B-973E-DCEC-9B85-5CA3D7A49A9E}"/>
          </ac:picMkLst>
        </pc:picChg>
      </pc:sldChg>
      <pc:sldChg chg="addSp delSp modSp new mod setBg">
        <pc:chgData name="Lasse Leuchtmann" userId="131693f92d42914b" providerId="LiveId" clId="{E517C1FF-02CA-46D7-BE61-23119CCED22C}" dt="2023-06-23T10:01:53.942" v="705" actId="26606"/>
        <pc:sldMkLst>
          <pc:docMk/>
          <pc:sldMk cId="2476658221" sldId="262"/>
        </pc:sldMkLst>
        <pc:spChg chg="mod">
          <ac:chgData name="Lasse Leuchtmann" userId="131693f92d42914b" providerId="LiveId" clId="{E517C1FF-02CA-46D7-BE61-23119CCED22C}" dt="2023-06-23T10:01:53.942" v="705" actId="26606"/>
          <ac:spMkLst>
            <pc:docMk/>
            <pc:sldMk cId="2476658221" sldId="262"/>
            <ac:spMk id="2" creationId="{BBDAFCB9-49C7-E2A2-5F4E-6F1B5111BB37}"/>
          </ac:spMkLst>
        </pc:spChg>
        <pc:spChg chg="del">
          <ac:chgData name="Lasse Leuchtmann" userId="131693f92d42914b" providerId="LiveId" clId="{E517C1FF-02CA-46D7-BE61-23119CCED22C}" dt="2023-06-23T09:55:27.765" v="634" actId="22"/>
          <ac:spMkLst>
            <pc:docMk/>
            <pc:sldMk cId="2476658221" sldId="262"/>
            <ac:spMk id="3" creationId="{9B98F9FE-6DDC-B0DF-1B65-0E52210DE999}"/>
          </ac:spMkLst>
        </pc:spChg>
        <pc:spChg chg="add">
          <ac:chgData name="Lasse Leuchtmann" userId="131693f92d42914b" providerId="LiveId" clId="{E517C1FF-02CA-46D7-BE61-23119CCED22C}" dt="2023-06-23T10:01:53.942" v="705" actId="26606"/>
          <ac:spMkLst>
            <pc:docMk/>
            <pc:sldMk cId="2476658221" sldId="262"/>
            <ac:spMk id="10" creationId="{1707FC24-6981-43D9-B525-C7832BA22463}"/>
          </ac:spMkLst>
        </pc:spChg>
        <pc:picChg chg="add mod ord">
          <ac:chgData name="Lasse Leuchtmann" userId="131693f92d42914b" providerId="LiveId" clId="{E517C1FF-02CA-46D7-BE61-23119CCED22C}" dt="2023-06-23T10:01:53.942" v="705" actId="26606"/>
          <ac:picMkLst>
            <pc:docMk/>
            <pc:sldMk cId="2476658221" sldId="262"/>
            <ac:picMk id="5" creationId="{54A08B21-E256-C102-9640-121F20E7E6EB}"/>
          </ac:picMkLst>
        </pc:picChg>
      </pc:sldChg>
      <pc:sldChg chg="addSp delSp modSp new mod setBg">
        <pc:chgData name="Lasse Leuchtmann" userId="131693f92d42914b" providerId="LiveId" clId="{E517C1FF-02CA-46D7-BE61-23119CCED22C}" dt="2023-06-23T10:01:50.460" v="704" actId="26606"/>
        <pc:sldMkLst>
          <pc:docMk/>
          <pc:sldMk cId="1335655964" sldId="263"/>
        </pc:sldMkLst>
        <pc:spChg chg="mod">
          <ac:chgData name="Lasse Leuchtmann" userId="131693f92d42914b" providerId="LiveId" clId="{E517C1FF-02CA-46D7-BE61-23119CCED22C}" dt="2023-06-23T10:01:50.460" v="704" actId="26606"/>
          <ac:spMkLst>
            <pc:docMk/>
            <pc:sldMk cId="1335655964" sldId="263"/>
            <ac:spMk id="2" creationId="{B27C225C-36BA-1805-B642-B2E85F632FBA}"/>
          </ac:spMkLst>
        </pc:spChg>
        <pc:spChg chg="del">
          <ac:chgData name="Lasse Leuchtmann" userId="131693f92d42914b" providerId="LiveId" clId="{E517C1FF-02CA-46D7-BE61-23119CCED22C}" dt="2023-06-23T09:57:14.575" v="640" actId="22"/>
          <ac:spMkLst>
            <pc:docMk/>
            <pc:sldMk cId="1335655964" sldId="263"/>
            <ac:spMk id="3" creationId="{D1BE06F0-1527-78BC-F70C-835690E0A87E}"/>
          </ac:spMkLst>
        </pc:spChg>
        <pc:spChg chg="add">
          <ac:chgData name="Lasse Leuchtmann" userId="131693f92d42914b" providerId="LiveId" clId="{E517C1FF-02CA-46D7-BE61-23119CCED22C}" dt="2023-06-23T10:01:50.460" v="704" actId="26606"/>
          <ac:spMkLst>
            <pc:docMk/>
            <pc:sldMk cId="1335655964" sldId="263"/>
            <ac:spMk id="10" creationId="{1707FC24-6981-43D9-B525-C7832BA22463}"/>
          </ac:spMkLst>
        </pc:spChg>
        <pc:picChg chg="add mod ord">
          <ac:chgData name="Lasse Leuchtmann" userId="131693f92d42914b" providerId="LiveId" clId="{E517C1FF-02CA-46D7-BE61-23119CCED22C}" dt="2023-06-23T10:01:50.460" v="704" actId="26606"/>
          <ac:picMkLst>
            <pc:docMk/>
            <pc:sldMk cId="1335655964" sldId="263"/>
            <ac:picMk id="5" creationId="{AF061571-582C-2B16-013D-C6577B802F88}"/>
          </ac:picMkLst>
        </pc:picChg>
      </pc:sldChg>
      <pc:sldChg chg="addSp delSp modSp new mod setBg">
        <pc:chgData name="Lasse Leuchtmann" userId="131693f92d42914b" providerId="LiveId" clId="{E517C1FF-02CA-46D7-BE61-23119CCED22C}" dt="2023-06-23T10:01:40.438" v="703" actId="26606"/>
        <pc:sldMkLst>
          <pc:docMk/>
          <pc:sldMk cId="2484879296" sldId="264"/>
        </pc:sldMkLst>
        <pc:spChg chg="mod">
          <ac:chgData name="Lasse Leuchtmann" userId="131693f92d42914b" providerId="LiveId" clId="{E517C1FF-02CA-46D7-BE61-23119CCED22C}" dt="2023-06-23T10:01:40.438" v="703" actId="26606"/>
          <ac:spMkLst>
            <pc:docMk/>
            <pc:sldMk cId="2484879296" sldId="264"/>
            <ac:spMk id="2" creationId="{CEE9A802-999E-4199-DA2F-E2858EA09755}"/>
          </ac:spMkLst>
        </pc:spChg>
        <pc:spChg chg="del">
          <ac:chgData name="Lasse Leuchtmann" userId="131693f92d42914b" providerId="LiveId" clId="{E517C1FF-02CA-46D7-BE61-23119CCED22C}" dt="2023-06-23T09:58:17.107" v="675" actId="22"/>
          <ac:spMkLst>
            <pc:docMk/>
            <pc:sldMk cId="2484879296" sldId="264"/>
            <ac:spMk id="3" creationId="{816A615A-E5A1-08A7-DFA6-6A59A74A84EC}"/>
          </ac:spMkLst>
        </pc:spChg>
        <pc:spChg chg="add">
          <ac:chgData name="Lasse Leuchtmann" userId="131693f92d42914b" providerId="LiveId" clId="{E517C1FF-02CA-46D7-BE61-23119CCED22C}" dt="2023-06-23T10:01:40.438" v="703" actId="26606"/>
          <ac:spMkLst>
            <pc:docMk/>
            <pc:sldMk cId="2484879296" sldId="264"/>
            <ac:spMk id="10" creationId="{1707FC24-6981-43D9-B525-C7832BA22463}"/>
          </ac:spMkLst>
        </pc:spChg>
        <pc:picChg chg="add mod ord">
          <ac:chgData name="Lasse Leuchtmann" userId="131693f92d42914b" providerId="LiveId" clId="{E517C1FF-02CA-46D7-BE61-23119CCED22C}" dt="2023-06-23T10:01:40.438" v="703" actId="26606"/>
          <ac:picMkLst>
            <pc:docMk/>
            <pc:sldMk cId="2484879296" sldId="264"/>
            <ac:picMk id="5" creationId="{49BF925D-E3B9-A95F-FDD8-BF53E6085230}"/>
          </ac:picMkLst>
        </pc:picChg>
      </pc:sldChg>
      <pc:sldChg chg="addSp delSp modSp new mod setBg">
        <pc:chgData name="Lasse Leuchtmann" userId="131693f92d42914b" providerId="LiveId" clId="{E517C1FF-02CA-46D7-BE61-23119CCED22C}" dt="2023-06-23T10:12:26.268" v="730" actId="26606"/>
        <pc:sldMkLst>
          <pc:docMk/>
          <pc:sldMk cId="3044263292" sldId="265"/>
        </pc:sldMkLst>
        <pc:spChg chg="mod">
          <ac:chgData name="Lasse Leuchtmann" userId="131693f92d42914b" providerId="LiveId" clId="{E517C1FF-02CA-46D7-BE61-23119CCED22C}" dt="2023-06-23T10:12:26.268" v="730" actId="26606"/>
          <ac:spMkLst>
            <pc:docMk/>
            <pc:sldMk cId="3044263292" sldId="265"/>
            <ac:spMk id="2" creationId="{6B5113A4-3608-803E-DC75-AF79B68D91D5}"/>
          </ac:spMkLst>
        </pc:spChg>
        <pc:spChg chg="del">
          <ac:chgData name="Lasse Leuchtmann" userId="131693f92d42914b" providerId="LiveId" clId="{E517C1FF-02CA-46D7-BE61-23119CCED22C}" dt="2023-06-23T10:12:20.259" v="729" actId="22"/>
          <ac:spMkLst>
            <pc:docMk/>
            <pc:sldMk cId="3044263292" sldId="265"/>
            <ac:spMk id="3" creationId="{5EFA83B0-7243-7587-67EF-28B768F7F06A}"/>
          </ac:spMkLst>
        </pc:spChg>
        <pc:spChg chg="add">
          <ac:chgData name="Lasse Leuchtmann" userId="131693f92d42914b" providerId="LiveId" clId="{E517C1FF-02CA-46D7-BE61-23119CCED22C}" dt="2023-06-23T10:12:26.268" v="730" actId="26606"/>
          <ac:spMkLst>
            <pc:docMk/>
            <pc:sldMk cId="3044263292" sldId="265"/>
            <ac:spMk id="10" creationId="{6753252F-4873-4F63-801D-CC719279A7D5}"/>
          </ac:spMkLst>
        </pc:spChg>
        <pc:spChg chg="add">
          <ac:chgData name="Lasse Leuchtmann" userId="131693f92d42914b" providerId="LiveId" clId="{E517C1FF-02CA-46D7-BE61-23119CCED22C}" dt="2023-06-23T10:12:26.268" v="730" actId="26606"/>
          <ac:spMkLst>
            <pc:docMk/>
            <pc:sldMk cId="3044263292" sldId="265"/>
            <ac:spMk id="12" creationId="{047C8CCB-F95D-4249-92DD-651249D3535A}"/>
          </ac:spMkLst>
        </pc:spChg>
        <pc:picChg chg="add mod ord">
          <ac:chgData name="Lasse Leuchtmann" userId="131693f92d42914b" providerId="LiveId" clId="{E517C1FF-02CA-46D7-BE61-23119CCED22C}" dt="2023-06-23T10:12:26.268" v="730" actId="26606"/>
          <ac:picMkLst>
            <pc:docMk/>
            <pc:sldMk cId="3044263292" sldId="265"/>
            <ac:picMk id="5" creationId="{57CC9A36-A671-7335-28B7-8A3E92AEE152}"/>
          </ac:picMkLst>
        </pc:picChg>
      </pc:sldChg>
      <pc:sldChg chg="modSp new del mod">
        <pc:chgData name="Lasse Leuchtmann" userId="131693f92d42914b" providerId="LiveId" clId="{E517C1FF-02CA-46D7-BE61-23119CCED22C}" dt="2023-06-23T10:13:41.296" v="794" actId="2696"/>
        <pc:sldMkLst>
          <pc:docMk/>
          <pc:sldMk cId="1279447891" sldId="266"/>
        </pc:sldMkLst>
        <pc:spChg chg="mod">
          <ac:chgData name="Lasse Leuchtmann" userId="131693f92d42914b" providerId="LiveId" clId="{E517C1FF-02CA-46D7-BE61-23119CCED22C}" dt="2023-06-23T10:12:45.987" v="738" actId="20577"/>
          <ac:spMkLst>
            <pc:docMk/>
            <pc:sldMk cId="1279447891" sldId="266"/>
            <ac:spMk id="2" creationId="{41A8FC0D-683A-5897-43C7-40775E05BE2B}"/>
          </ac:spMkLst>
        </pc:spChg>
      </pc:sldChg>
      <pc:sldChg chg="addSp delSp modSp add mod">
        <pc:chgData name="Lasse Leuchtmann" userId="131693f92d42914b" providerId="LiveId" clId="{E517C1FF-02CA-46D7-BE61-23119CCED22C}" dt="2023-06-23T10:13:02.869" v="746" actId="1076"/>
        <pc:sldMkLst>
          <pc:docMk/>
          <pc:sldMk cId="1463411280" sldId="267"/>
        </pc:sldMkLst>
        <pc:spChg chg="add del mod">
          <ac:chgData name="Lasse Leuchtmann" userId="131693f92d42914b" providerId="LiveId" clId="{E517C1FF-02CA-46D7-BE61-23119CCED22C}" dt="2023-06-23T10:12:58.098" v="742" actId="478"/>
          <ac:spMkLst>
            <pc:docMk/>
            <pc:sldMk cId="1463411280" sldId="267"/>
            <ac:spMk id="7" creationId="{E13BD8CD-8B62-70DE-A9F1-51EA90F6A24B}"/>
          </ac:spMkLst>
        </pc:spChg>
        <pc:spChg chg="add mod">
          <ac:chgData name="Lasse Leuchtmann" userId="131693f92d42914b" providerId="LiveId" clId="{E517C1FF-02CA-46D7-BE61-23119CCED22C}" dt="2023-06-23T10:13:00.158" v="744" actId="478"/>
          <ac:spMkLst>
            <pc:docMk/>
            <pc:sldMk cId="1463411280" sldId="267"/>
            <ac:spMk id="9" creationId="{64C160D9-E29F-BDD7-CFAB-E23C4E426B2B}"/>
          </ac:spMkLst>
        </pc:spChg>
        <pc:picChg chg="add del">
          <ac:chgData name="Lasse Leuchtmann" userId="131693f92d42914b" providerId="LiveId" clId="{E517C1FF-02CA-46D7-BE61-23119CCED22C}" dt="2023-06-23T10:12:58.442" v="743" actId="22"/>
          <ac:picMkLst>
            <pc:docMk/>
            <pc:sldMk cId="1463411280" sldId="267"/>
            <ac:picMk id="4" creationId="{7242921E-4CC1-E779-97C4-256368AA54E9}"/>
          </ac:picMkLst>
        </pc:picChg>
        <pc:picChg chg="add del">
          <ac:chgData name="Lasse Leuchtmann" userId="131693f92d42914b" providerId="LiveId" clId="{E517C1FF-02CA-46D7-BE61-23119CCED22C}" dt="2023-06-23T10:13:00.158" v="744" actId="478"/>
          <ac:picMkLst>
            <pc:docMk/>
            <pc:sldMk cId="1463411280" sldId="267"/>
            <ac:picMk id="5" creationId="{57CC9A36-A671-7335-28B7-8A3E92AEE152}"/>
          </ac:picMkLst>
        </pc:picChg>
        <pc:picChg chg="add mod">
          <ac:chgData name="Lasse Leuchtmann" userId="131693f92d42914b" providerId="LiveId" clId="{E517C1FF-02CA-46D7-BE61-23119CCED22C}" dt="2023-06-23T10:13:02.869" v="746" actId="1076"/>
          <ac:picMkLst>
            <pc:docMk/>
            <pc:sldMk cId="1463411280" sldId="267"/>
            <ac:picMk id="13" creationId="{4EF6DB33-4AE8-4BC1-22F8-BEB26E3444CF}"/>
          </ac:picMkLst>
        </pc:picChg>
      </pc:sldChg>
      <pc:sldChg chg="modSp new mod">
        <pc:chgData name="Lasse Leuchtmann" userId="131693f92d42914b" providerId="LiveId" clId="{E517C1FF-02CA-46D7-BE61-23119CCED22C}" dt="2023-06-23T10:13:36.082" v="793" actId="20577"/>
        <pc:sldMkLst>
          <pc:docMk/>
          <pc:sldMk cId="3897429359" sldId="268"/>
        </pc:sldMkLst>
        <pc:spChg chg="mod">
          <ac:chgData name="Lasse Leuchtmann" userId="131693f92d42914b" providerId="LiveId" clId="{E517C1FF-02CA-46D7-BE61-23119CCED22C}" dt="2023-06-23T10:13:15.646" v="765" actId="20577"/>
          <ac:spMkLst>
            <pc:docMk/>
            <pc:sldMk cId="3897429359" sldId="268"/>
            <ac:spMk id="2" creationId="{8B0CBCB9-7D62-4F74-4057-94A539274E22}"/>
          </ac:spMkLst>
        </pc:spChg>
        <pc:spChg chg="mod">
          <ac:chgData name="Lasse Leuchtmann" userId="131693f92d42914b" providerId="LiveId" clId="{E517C1FF-02CA-46D7-BE61-23119CCED22C}" dt="2023-06-23T10:13:36.082" v="793" actId="20577"/>
          <ac:spMkLst>
            <pc:docMk/>
            <pc:sldMk cId="3897429359" sldId="268"/>
            <ac:spMk id="3" creationId="{EC93763B-24D9-5091-2F4C-FED9A772BE49}"/>
          </ac:spMkLst>
        </pc:spChg>
      </pc:sldChg>
      <pc:sldChg chg="addSp modSp new mod">
        <pc:chgData name="Lasse Leuchtmann" userId="131693f92d42914b" providerId="LiveId" clId="{E517C1FF-02CA-46D7-BE61-23119CCED22C}" dt="2023-06-23T10:15:27.707" v="883" actId="20577"/>
        <pc:sldMkLst>
          <pc:docMk/>
          <pc:sldMk cId="2630618356" sldId="269"/>
        </pc:sldMkLst>
        <pc:spChg chg="mod">
          <ac:chgData name="Lasse Leuchtmann" userId="131693f92d42914b" providerId="LiveId" clId="{E517C1FF-02CA-46D7-BE61-23119CCED22C}" dt="2023-06-23T10:13:59.072" v="825" actId="20577"/>
          <ac:spMkLst>
            <pc:docMk/>
            <pc:sldMk cId="2630618356" sldId="269"/>
            <ac:spMk id="2" creationId="{214455CF-BA2C-B06E-3300-42CB48B8F5DE}"/>
          </ac:spMkLst>
        </pc:spChg>
        <pc:spChg chg="mod">
          <ac:chgData name="Lasse Leuchtmann" userId="131693f92d42914b" providerId="LiveId" clId="{E517C1FF-02CA-46D7-BE61-23119CCED22C}" dt="2023-06-23T10:15:27.707" v="883" actId="20577"/>
          <ac:spMkLst>
            <pc:docMk/>
            <pc:sldMk cId="2630618356" sldId="269"/>
            <ac:spMk id="3" creationId="{D40E9E33-9523-59B6-777A-09044F7303DE}"/>
          </ac:spMkLst>
        </pc:spChg>
        <pc:picChg chg="add">
          <ac:chgData name="Lasse Leuchtmann" userId="131693f92d42914b" providerId="LiveId" clId="{E517C1FF-02CA-46D7-BE61-23119CCED22C}" dt="2023-06-23T10:14:54.663" v="875" actId="22"/>
          <ac:picMkLst>
            <pc:docMk/>
            <pc:sldMk cId="2630618356" sldId="269"/>
            <ac:picMk id="5" creationId="{B2C137ED-ECDB-5EEF-B847-3B4E0CD1569D}"/>
          </ac:picMkLst>
        </pc:picChg>
        <pc:picChg chg="add mod">
          <ac:chgData name="Lasse Leuchtmann" userId="131693f92d42914b" providerId="LiveId" clId="{E517C1FF-02CA-46D7-BE61-23119CCED22C}" dt="2023-06-23T10:15:06.757" v="877" actId="1076"/>
          <ac:picMkLst>
            <pc:docMk/>
            <pc:sldMk cId="2630618356" sldId="269"/>
            <ac:picMk id="7" creationId="{0A4F9E20-2ECA-2161-97C5-3F9C35D87152}"/>
          </ac:picMkLst>
        </pc:picChg>
        <pc:picChg chg="add mod">
          <ac:chgData name="Lasse Leuchtmann" userId="131693f92d42914b" providerId="LiveId" clId="{E517C1FF-02CA-46D7-BE61-23119CCED22C}" dt="2023-06-23T10:15:14.468" v="879" actId="1076"/>
          <ac:picMkLst>
            <pc:docMk/>
            <pc:sldMk cId="2630618356" sldId="269"/>
            <ac:picMk id="9" creationId="{7AFAABEA-23A4-0489-C5AE-D95045C2FDCE}"/>
          </ac:picMkLst>
        </pc:picChg>
        <pc:picChg chg="add mod">
          <ac:chgData name="Lasse Leuchtmann" userId="131693f92d42914b" providerId="LiveId" clId="{E517C1FF-02CA-46D7-BE61-23119CCED22C}" dt="2023-06-23T10:15:24.237" v="881" actId="1076"/>
          <ac:picMkLst>
            <pc:docMk/>
            <pc:sldMk cId="2630618356" sldId="269"/>
            <ac:picMk id="11" creationId="{354CE912-3F7D-3150-6EA7-292C50563328}"/>
          </ac:picMkLst>
        </pc:picChg>
      </pc:sldChg>
      <pc:sldChg chg="new">
        <pc:chgData name="Lasse Leuchtmann" userId="131693f92d42914b" providerId="LiveId" clId="{E517C1FF-02CA-46D7-BE61-23119CCED22C}" dt="2023-06-26T06:45:07.365" v="893" actId="680"/>
        <pc:sldMkLst>
          <pc:docMk/>
          <pc:sldMk cId="849924976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6337-C073-24A4-54D2-C7B9CBF26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ACFDB-33F4-0935-37F3-9813B0911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08605-CF9B-5AF8-307D-8CD84A2E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34-FE39-4E73-A18D-0A35E6A318F4}" type="datetimeFigureOut">
              <a:rPr lang="en-DK" smtClean="0"/>
              <a:t>26/06/2023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5DA73-E77C-0B15-4CAD-D1144B22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2BE56-BCF4-FD25-891A-BDE2BD34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F8FC-DBE9-4401-89B2-812A2FFE0F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132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8341-5ED8-4036-B676-03691E94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C6C4B-5CC1-F377-56B6-1FA584C10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FC42-143A-39AE-515A-512B0BA1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34-FE39-4E73-A18D-0A35E6A318F4}" type="datetimeFigureOut">
              <a:rPr lang="en-DK" smtClean="0"/>
              <a:t>26/06/2023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B389F-397B-3809-BDA1-80E8041D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805D-A1F0-14BF-4820-C9973BCA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F8FC-DBE9-4401-89B2-812A2FFE0F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3365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939C8-831E-3020-AB5D-48FF08E1D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87411-EE74-1A8F-536A-BF9640204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1E2D5-FA23-7ED4-2771-4168DDF1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34-FE39-4E73-A18D-0A35E6A318F4}" type="datetimeFigureOut">
              <a:rPr lang="en-DK" smtClean="0"/>
              <a:t>26/06/2023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DDBC6-9192-C50E-EFAE-F571FF81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75E7F-996C-9394-D1A1-7F24647F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F8FC-DBE9-4401-89B2-812A2FFE0F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850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34B9-2B24-F8C2-D42C-141F41F9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7A276-BDC3-2139-AD20-98A84A38A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32E63-BF14-7CC1-4FD4-3370F2D6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34-FE39-4E73-A18D-0A35E6A318F4}" type="datetimeFigureOut">
              <a:rPr lang="en-DK" smtClean="0"/>
              <a:t>26/06/2023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95929-F529-756F-F21D-37140B59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EE76-A1EF-8A44-4377-DB4E0BAC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F8FC-DBE9-4401-89B2-812A2FFE0F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9614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8A0E-4765-0A50-FD5B-2F8AD6CC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56E21-9753-80F1-0FDD-BAF63B9A1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CA5FC-4E37-F0FA-CF74-E28BDC86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34-FE39-4E73-A18D-0A35E6A318F4}" type="datetimeFigureOut">
              <a:rPr lang="en-DK" smtClean="0"/>
              <a:t>26/06/2023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1932A-5C8C-1A2D-5904-DD6840D1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07365-DE78-FB1E-2DD3-CBB77C0C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F8FC-DBE9-4401-89B2-812A2FFE0F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7071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A531-A9AB-96B3-E10E-AC4A7A10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8682-A630-0A59-8279-0A3D9F361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AA8F5-4805-A564-6142-960722830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61CD2-7994-5321-49BF-26090058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34-FE39-4E73-A18D-0A35E6A318F4}" type="datetimeFigureOut">
              <a:rPr lang="en-DK" smtClean="0"/>
              <a:t>26/06/2023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82629-96C8-27FA-FC3F-5DC1D3F3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E794D-CBE4-0D3A-E48D-17027AFC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F8FC-DBE9-4401-89B2-812A2FFE0F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1671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CDAC-7077-5AB7-2BA5-812078AF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E564E-613C-081C-FF4D-47E5D1F9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A7125-BB19-D5C9-9744-5794DE50A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B3004-669B-CF3B-B626-407FDDD11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50364-3390-0722-DBEC-3237871BB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825D7-AF5E-594D-35CB-FF2F3260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34-FE39-4E73-A18D-0A35E6A318F4}" type="datetimeFigureOut">
              <a:rPr lang="en-DK" smtClean="0"/>
              <a:t>26/06/2023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928EA-97FF-AF23-A2CF-79C907DE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C8BD4-7856-4970-6B93-2B483369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F8FC-DBE9-4401-89B2-812A2FFE0F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959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B444-F43E-3409-A0B1-93F0DBE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473E6-30A3-B48B-0433-755ABE8A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34-FE39-4E73-A18D-0A35E6A318F4}" type="datetimeFigureOut">
              <a:rPr lang="en-DK" smtClean="0"/>
              <a:t>26/06/2023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D26E1-F9EA-0450-A72B-DEE58F6F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E6A5B-E64F-01F9-F92C-E3E2AA23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F8FC-DBE9-4401-89B2-812A2FFE0F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8126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6D7D4-49E0-E0D8-1ECB-AFDF5A56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34-FE39-4E73-A18D-0A35E6A318F4}" type="datetimeFigureOut">
              <a:rPr lang="en-DK" smtClean="0"/>
              <a:t>26/06/2023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8D104-23F1-4B9D-6346-F172A842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64EB0-2FDF-D308-5AF3-12ADFC71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F8FC-DBE9-4401-89B2-812A2FFE0F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2591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6DB6-6EA1-D3BD-D4C2-BC57E56F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5494-A247-EC5F-D0C7-72B723E94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F189B-0508-DD12-BC43-4301A76F4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E81A6-1CCF-D853-1E46-E268528D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34-FE39-4E73-A18D-0A35E6A318F4}" type="datetimeFigureOut">
              <a:rPr lang="en-DK" smtClean="0"/>
              <a:t>26/06/2023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E5313-E60E-D6FF-B043-76E4B9CE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D390C-F300-CB17-0CFD-7327064D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F8FC-DBE9-4401-89B2-812A2FFE0F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5025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D6DE-C066-08C0-8967-0292198B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315EE-C21E-B9F1-C9A0-506AF9432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69149-96DE-0224-33F5-5F1236203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F0429-096C-6294-3803-BC59DF6A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234-FE39-4E73-A18D-0A35E6A318F4}" type="datetimeFigureOut">
              <a:rPr lang="en-DK" smtClean="0"/>
              <a:t>26/06/2023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458C6-DA4D-EE3A-7B4F-2C046FF3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70ECD-3C40-D539-E26B-6D26F903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F8FC-DBE9-4401-89B2-812A2FFE0F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7371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BB1D8-0A17-E016-756F-277B5E5B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D9E7-69D0-1FEF-46C1-EAF4E8CF2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95A85-A59D-6FE7-CEC1-623A80609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50234-FE39-4E73-A18D-0A35E6A318F4}" type="datetimeFigureOut">
              <a:rPr lang="en-DK" smtClean="0"/>
              <a:t>26/06/2023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17B5D-DCF7-36AC-5A4B-3A1DD8973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A3660-9DD7-B832-9645-4F9E3BCE4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0F8FC-DBE9-4401-89B2-812A2FFE0F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3105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231AC6-5800-4603-9E35-AC3085675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841664"/>
            <a:ext cx="4874661" cy="5156800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In-Sillico Modelling for Non-Invasive Estimation of Static Compliance</a:t>
            </a:r>
            <a:endParaRPr lang="en-DK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75B7F-8EA6-A77C-3DCF-E587D8E97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4687" y="841664"/>
            <a:ext cx="4867605" cy="5156800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Lasse Leuchtmann</a:t>
            </a:r>
            <a:endParaRPr lang="en-DK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56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113A4-3608-803E-DC75-AF79B68D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CC9A36-A671-7335-28B7-8A3E92AEE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6838" y="961812"/>
            <a:ext cx="6731722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6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56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113A4-3608-803E-DC75-AF79B68D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C160D9-E29F-BDD7-CFAB-E23C4E426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F6DB33-4AE8-4BC1-22F8-BEB26E344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634" y="1692592"/>
            <a:ext cx="62198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1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BCB9-7D62-4F74-4057-94A53927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Corrections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763B-24D9-5091-2F4C-FED9A772B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Math Equation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9742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55CF-BA2C-B06E-3300-42CB48B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Testing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9E33-9523-59B6-777A-09044F73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implemented, testing in progress</a:t>
            </a:r>
          </a:p>
          <a:p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137ED-ECDB-5EEF-B847-3B4E0CD15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2895600"/>
            <a:ext cx="558165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F9E20-2ECA-2161-97C5-3F9C35D87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888" y="4246392"/>
            <a:ext cx="2276475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FAABEA-23A4-0489-C5AE-D95045C2F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420" y="5032375"/>
            <a:ext cx="3371850" cy="885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4CE912-3F7D-3150-6EA7-292C50563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887" y="6108225"/>
            <a:ext cx="22764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1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AAD0-571E-ECDB-BD39-7F9E35A3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9D84B-7358-8E1E-365F-FDDEDB1A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992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9EBF13D5-64BB-423E-9E4C-F3911447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BC7BED-6AA7-4C43-BEE8-A3CB5F8C1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1C89947A-0D9D-4559-A1F6-5F6CD1970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E0255540-1F77-4262-B834-1ED14250F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19DEE5-2EE5-445A-B461-7D2879B05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FCA5807F-F210-4970-A34F-3573405B4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E9A8BB80-30A6-41EC-BE13-1B088DC3E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82B820-7880-91B1-B7AF-60F4CC3B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908263"/>
            <a:ext cx="10158984" cy="2274996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Agenda</a:t>
            </a:r>
            <a:endParaRPr lang="en-DK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AF73A-37C9-1E14-9838-51F53E3C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3452971"/>
            <a:ext cx="10158984" cy="2596896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Problem recap</a:t>
            </a:r>
          </a:p>
          <a:p>
            <a:r>
              <a:rPr lang="en-US" sz="1800">
                <a:solidFill>
                  <a:schemeClr val="bg1"/>
                </a:solidFill>
              </a:rPr>
              <a:t>Solution recap</a:t>
            </a:r>
          </a:p>
          <a:p>
            <a:r>
              <a:rPr lang="en-US" sz="1800">
                <a:solidFill>
                  <a:schemeClr val="bg1"/>
                </a:solidFill>
              </a:rPr>
              <a:t>Report Corrections</a:t>
            </a:r>
            <a:endParaRPr lang="en-DK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6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8B74FA-4B1F-F778-5D24-4A094AE2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Esophageal Pressure</a:t>
            </a:r>
            <a:endParaRPr lang="en-DK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344A-EE46-0F6B-C665-01CE77C5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Esophageal Manometry</a:t>
            </a:r>
          </a:p>
          <a:p>
            <a:r>
              <a:rPr lang="en-US" sz="1800">
                <a:solidFill>
                  <a:schemeClr val="tx2"/>
                </a:solidFill>
              </a:rPr>
              <a:t>Transmural Pressures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Pleural Pressure</a:t>
            </a:r>
          </a:p>
          <a:p>
            <a:r>
              <a:rPr lang="en-US" sz="1800">
                <a:solidFill>
                  <a:schemeClr val="tx2"/>
                </a:solidFill>
              </a:rPr>
              <a:t>In-sillico estimation</a:t>
            </a:r>
          </a:p>
          <a:p>
            <a:endParaRPr lang="en-DK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4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0D0489-F9B6-BB6C-164A-25C47EC2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Static Compliance</a:t>
            </a:r>
            <a:br>
              <a:rPr lang="en-US" sz="4800">
                <a:solidFill>
                  <a:schemeClr val="bg1"/>
                </a:solidFill>
              </a:rPr>
            </a:br>
            <a:endParaRPr lang="en-DK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6572D-CDE0-5873-1063-4428D055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Necessity</a:t>
            </a:r>
          </a:p>
          <a:p>
            <a:r>
              <a:rPr lang="en-US" sz="1800">
                <a:solidFill>
                  <a:schemeClr val="tx2"/>
                </a:solidFill>
              </a:rPr>
              <a:t>Breathhold</a:t>
            </a:r>
          </a:p>
          <a:p>
            <a:r>
              <a:rPr lang="en-US" sz="1800">
                <a:solidFill>
                  <a:schemeClr val="tx2"/>
                </a:solidFill>
              </a:rPr>
              <a:t>In-sillico estimation</a:t>
            </a:r>
          </a:p>
          <a:p>
            <a:endParaRPr lang="en-DK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22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FDA804-787B-C4FB-FCB0-97574E98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Problem Statement</a:t>
            </a:r>
            <a:endParaRPr lang="en-DK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E436-FD9D-5194-0313-56951A14A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i="1">
                <a:solidFill>
                  <a:schemeClr val="tx2"/>
                </a:solidFill>
              </a:rPr>
              <a:t>How can a model be developed which estimates a patient's C</a:t>
            </a:r>
            <a:r>
              <a:rPr lang="en-US" sz="1800" i="1" baseline="-25000">
                <a:solidFill>
                  <a:schemeClr val="tx2"/>
                </a:solidFill>
              </a:rPr>
              <a:t>rs</a:t>
            </a:r>
            <a:r>
              <a:rPr lang="en-US" sz="1800" i="1">
                <a:solidFill>
                  <a:schemeClr val="tx2"/>
                </a:solidFill>
              </a:rPr>
              <a:t> without the need for a breathhold?</a:t>
            </a:r>
            <a:endParaRPr lang="en-DK" sz="1800" i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6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47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49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B6CACB-13FC-0E4D-46F3-DD48A2AA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1664"/>
            <a:ext cx="5155073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5B931-2EF0-9DEF-2678-1CC20981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687" y="841664"/>
            <a:ext cx="4602517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Possible to measure C</a:t>
            </a:r>
            <a:r>
              <a:rPr lang="en-US" sz="2400" kern="1200" baseline="-250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rs</a:t>
            </a: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at static conditions during mechanical ventilation</a:t>
            </a:r>
          </a:p>
        </p:txBody>
      </p:sp>
    </p:spTree>
    <p:extLst>
      <p:ext uri="{BB962C8B-B14F-4D97-AF65-F5344CB8AC3E}">
        <p14:creationId xmlns:p14="http://schemas.microsoft.com/office/powerpoint/2010/main" val="144146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AFCB9-49C7-E2A2-5F4E-6F1B5111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Preprocessing and data extraction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A08B21-E256-C102-9640-121F20E7E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3442" y="492573"/>
            <a:ext cx="373430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5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C225C-36BA-1805-B642-B2E85F63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Static Timeframe Detection Phase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061571-582C-2B16-013D-C6577B802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263" y="492573"/>
            <a:ext cx="4160662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5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9A802-999E-4199-DA2F-E2858EA0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Compliance estimation phase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F925D-E3B9-A95F-FDD8-BF53E6085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6224" y="492573"/>
            <a:ext cx="474874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7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92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In-Sillico Modelling for Non-Invasive Estimation of Static Compliance</vt:lpstr>
      <vt:lpstr>Agenda</vt:lpstr>
      <vt:lpstr>Esophageal Pressure</vt:lpstr>
      <vt:lpstr>Static Compliance </vt:lpstr>
      <vt:lpstr>Problem Statement</vt:lpstr>
      <vt:lpstr>Hypothesis</vt:lpstr>
      <vt:lpstr>Preprocessing and data extraction</vt:lpstr>
      <vt:lpstr>Static Timeframe Detection Phase</vt:lpstr>
      <vt:lpstr>Compliance estimation phase</vt:lpstr>
      <vt:lpstr>Results</vt:lpstr>
      <vt:lpstr>Results</vt:lpstr>
      <vt:lpstr>Report Corrections</vt:lpstr>
      <vt:lpstr>Extended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In-Sillico Modelling for Non-Invasive Estimation of Static Compliance</dc:title>
  <dc:creator>Lasse Leuchtmann</dc:creator>
  <cp:lastModifiedBy>Lasse Leuchtmann</cp:lastModifiedBy>
  <cp:revision>1</cp:revision>
  <dcterms:created xsi:type="dcterms:W3CDTF">2023-06-23T09:47:14Z</dcterms:created>
  <dcterms:modified xsi:type="dcterms:W3CDTF">2023-06-26T06:45:16Z</dcterms:modified>
</cp:coreProperties>
</file>