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euchtmann" userId="131693f92d42914b" providerId="LiveId" clId="{0F6C0BA2-2060-4391-B2DF-68E768A68DCA}"/>
    <pc:docChg chg="custSel addSld modSld">
      <pc:chgData name="Lasse Leuchtmann" userId="131693f92d42914b" providerId="LiveId" clId="{0F6C0BA2-2060-4391-B2DF-68E768A68DCA}" dt="2023-04-13T06:37:31.175" v="552" actId="1076"/>
      <pc:docMkLst>
        <pc:docMk/>
      </pc:docMkLst>
      <pc:sldChg chg="addSp delSp modSp new mod">
        <pc:chgData name="Lasse Leuchtmann" userId="131693f92d42914b" providerId="LiveId" clId="{0F6C0BA2-2060-4391-B2DF-68E768A68DCA}" dt="2023-04-13T06:06:56.312" v="35" actId="22"/>
        <pc:sldMkLst>
          <pc:docMk/>
          <pc:sldMk cId="3759243539" sldId="263"/>
        </pc:sldMkLst>
        <pc:spChg chg="mod">
          <ac:chgData name="Lasse Leuchtmann" userId="131693f92d42914b" providerId="LiveId" clId="{0F6C0BA2-2060-4391-B2DF-68E768A68DCA}" dt="2023-04-13T06:05:54.554" v="34" actId="20577"/>
          <ac:spMkLst>
            <pc:docMk/>
            <pc:sldMk cId="3759243539" sldId="263"/>
            <ac:spMk id="2" creationId="{E44CC195-4FAC-04CF-9EF0-7F3AF5A566FB}"/>
          </ac:spMkLst>
        </pc:spChg>
        <pc:spChg chg="del">
          <ac:chgData name="Lasse Leuchtmann" userId="131693f92d42914b" providerId="LiveId" clId="{0F6C0BA2-2060-4391-B2DF-68E768A68DCA}" dt="2023-04-13T06:06:56.312" v="35" actId="22"/>
          <ac:spMkLst>
            <pc:docMk/>
            <pc:sldMk cId="3759243539" sldId="263"/>
            <ac:spMk id="3" creationId="{079F4EFF-2343-8145-1D4B-7E12334E8E95}"/>
          </ac:spMkLst>
        </pc:spChg>
        <pc:picChg chg="add mod ord">
          <ac:chgData name="Lasse Leuchtmann" userId="131693f92d42914b" providerId="LiveId" clId="{0F6C0BA2-2060-4391-B2DF-68E768A68DCA}" dt="2023-04-13T06:06:56.312" v="35" actId="22"/>
          <ac:picMkLst>
            <pc:docMk/>
            <pc:sldMk cId="3759243539" sldId="263"/>
            <ac:picMk id="5" creationId="{74269B72-3F5B-9437-7C97-626018D071F3}"/>
          </ac:picMkLst>
        </pc:picChg>
      </pc:sldChg>
      <pc:sldChg chg="modSp new mod">
        <pc:chgData name="Lasse Leuchtmann" userId="131693f92d42914b" providerId="LiveId" clId="{0F6C0BA2-2060-4391-B2DF-68E768A68DCA}" dt="2023-04-13T06:07:20.361" v="57" actId="20577"/>
        <pc:sldMkLst>
          <pc:docMk/>
          <pc:sldMk cId="1627192666" sldId="264"/>
        </pc:sldMkLst>
        <pc:spChg chg="mod">
          <ac:chgData name="Lasse Leuchtmann" userId="131693f92d42914b" providerId="LiveId" clId="{0F6C0BA2-2060-4391-B2DF-68E768A68DCA}" dt="2023-04-13T06:07:20.361" v="57" actId="20577"/>
          <ac:spMkLst>
            <pc:docMk/>
            <pc:sldMk cId="1627192666" sldId="264"/>
            <ac:spMk id="2" creationId="{FE75B552-400E-7926-0660-A3A0DE5C38D6}"/>
          </ac:spMkLst>
        </pc:spChg>
      </pc:sldChg>
      <pc:sldChg chg="modSp new mod">
        <pc:chgData name="Lasse Leuchtmann" userId="131693f92d42914b" providerId="LiveId" clId="{0F6C0BA2-2060-4391-B2DF-68E768A68DCA}" dt="2023-04-13T06:10:42.458" v="496" actId="20577"/>
        <pc:sldMkLst>
          <pc:docMk/>
          <pc:sldMk cId="1439977113" sldId="265"/>
        </pc:sldMkLst>
        <pc:spChg chg="mod">
          <ac:chgData name="Lasse Leuchtmann" userId="131693f92d42914b" providerId="LiveId" clId="{0F6C0BA2-2060-4391-B2DF-68E768A68DCA}" dt="2023-04-13T06:07:28.377" v="61" actId="20577"/>
          <ac:spMkLst>
            <pc:docMk/>
            <pc:sldMk cId="1439977113" sldId="265"/>
            <ac:spMk id="2" creationId="{DAA474E4-3099-5A89-C59B-4230919DA1AD}"/>
          </ac:spMkLst>
        </pc:spChg>
        <pc:spChg chg="mod">
          <ac:chgData name="Lasse Leuchtmann" userId="131693f92d42914b" providerId="LiveId" clId="{0F6C0BA2-2060-4391-B2DF-68E768A68DCA}" dt="2023-04-13T06:10:42.458" v="496" actId="20577"/>
          <ac:spMkLst>
            <pc:docMk/>
            <pc:sldMk cId="1439977113" sldId="265"/>
            <ac:spMk id="3" creationId="{87A51CED-568D-F6AE-8115-60618EC415AA}"/>
          </ac:spMkLst>
        </pc:spChg>
      </pc:sldChg>
      <pc:sldChg chg="addSp delSp modSp add mod">
        <pc:chgData name="Lasse Leuchtmann" userId="131693f92d42914b" providerId="LiveId" clId="{0F6C0BA2-2060-4391-B2DF-68E768A68DCA}" dt="2023-04-13T06:15:01.835" v="506" actId="20577"/>
        <pc:sldMkLst>
          <pc:docMk/>
          <pc:sldMk cId="2436717524" sldId="266"/>
        </pc:sldMkLst>
        <pc:spChg chg="mod">
          <ac:chgData name="Lasse Leuchtmann" userId="131693f92d42914b" providerId="LiveId" clId="{0F6C0BA2-2060-4391-B2DF-68E768A68DCA}" dt="2023-04-13T06:15:01.835" v="506" actId="20577"/>
          <ac:spMkLst>
            <pc:docMk/>
            <pc:sldMk cId="2436717524" sldId="266"/>
            <ac:spMk id="2" creationId="{5DF403E1-BDB3-1AA1-696A-3C2D06F8B381}"/>
          </ac:spMkLst>
        </pc:spChg>
        <pc:spChg chg="add mod">
          <ac:chgData name="Lasse Leuchtmann" userId="131693f92d42914b" providerId="LiveId" clId="{0F6C0BA2-2060-4391-B2DF-68E768A68DCA}" dt="2023-04-13T06:14:53.091" v="498" actId="478"/>
          <ac:spMkLst>
            <pc:docMk/>
            <pc:sldMk cId="2436717524" sldId="266"/>
            <ac:spMk id="4" creationId="{29D4A02C-86D4-6A90-F037-D0F967A63F46}"/>
          </ac:spMkLst>
        </pc:spChg>
        <pc:picChg chg="del">
          <ac:chgData name="Lasse Leuchtmann" userId="131693f92d42914b" providerId="LiveId" clId="{0F6C0BA2-2060-4391-B2DF-68E768A68DCA}" dt="2023-04-13T06:14:53.091" v="498" actId="478"/>
          <ac:picMkLst>
            <pc:docMk/>
            <pc:sldMk cId="2436717524" sldId="266"/>
            <ac:picMk id="5" creationId="{4D4A2D9E-2F8E-A687-95A7-A91A9B86DE2B}"/>
          </ac:picMkLst>
        </pc:picChg>
        <pc:picChg chg="add mod">
          <ac:chgData name="Lasse Leuchtmann" userId="131693f92d42914b" providerId="LiveId" clId="{0F6C0BA2-2060-4391-B2DF-68E768A68DCA}" dt="2023-04-13T06:14:56.168" v="500" actId="1076"/>
          <ac:picMkLst>
            <pc:docMk/>
            <pc:sldMk cId="2436717524" sldId="266"/>
            <ac:picMk id="7" creationId="{046E1456-344E-402E-0CC4-8073D2A9E6FD}"/>
          </ac:picMkLst>
        </pc:picChg>
      </pc:sldChg>
      <pc:sldChg chg="addSp delSp modSp add mod">
        <pc:chgData name="Lasse Leuchtmann" userId="131693f92d42914b" providerId="LiveId" clId="{0F6C0BA2-2060-4391-B2DF-68E768A68DCA}" dt="2023-04-13T06:34:03.143" v="519" actId="1076"/>
        <pc:sldMkLst>
          <pc:docMk/>
          <pc:sldMk cId="1434148753" sldId="267"/>
        </pc:sldMkLst>
        <pc:spChg chg="mod">
          <ac:chgData name="Lasse Leuchtmann" userId="131693f92d42914b" providerId="LiveId" clId="{0F6C0BA2-2060-4391-B2DF-68E768A68DCA}" dt="2023-04-13T06:33:09.383" v="513" actId="20577"/>
          <ac:spMkLst>
            <pc:docMk/>
            <pc:sldMk cId="1434148753" sldId="267"/>
            <ac:spMk id="2" creationId="{5DF403E1-BDB3-1AA1-696A-3C2D06F8B381}"/>
          </ac:spMkLst>
        </pc:spChg>
        <pc:picChg chg="add del">
          <ac:chgData name="Lasse Leuchtmann" userId="131693f92d42914b" providerId="LiveId" clId="{0F6C0BA2-2060-4391-B2DF-68E768A68DCA}" dt="2023-04-13T06:33:14.107" v="516" actId="478"/>
          <ac:picMkLst>
            <pc:docMk/>
            <pc:sldMk cId="1434148753" sldId="267"/>
            <ac:picMk id="5" creationId="{A50C08DE-90D1-9DB4-F8B0-7A8BFAAD45B7}"/>
          </ac:picMkLst>
        </pc:picChg>
        <pc:picChg chg="del">
          <ac:chgData name="Lasse Leuchtmann" userId="131693f92d42914b" providerId="LiveId" clId="{0F6C0BA2-2060-4391-B2DF-68E768A68DCA}" dt="2023-04-13T06:33:11.876" v="514" actId="478"/>
          <ac:picMkLst>
            <pc:docMk/>
            <pc:sldMk cId="1434148753" sldId="267"/>
            <ac:picMk id="7" creationId="{046E1456-344E-402E-0CC4-8073D2A9E6FD}"/>
          </ac:picMkLst>
        </pc:picChg>
        <pc:picChg chg="add mod">
          <ac:chgData name="Lasse Leuchtmann" userId="131693f92d42914b" providerId="LiveId" clId="{0F6C0BA2-2060-4391-B2DF-68E768A68DCA}" dt="2023-04-13T06:34:03.143" v="519" actId="1076"/>
          <ac:picMkLst>
            <pc:docMk/>
            <pc:sldMk cId="1434148753" sldId="267"/>
            <ac:picMk id="8" creationId="{5D3FB677-6EF9-6423-A212-B43E77F972CA}"/>
          </ac:picMkLst>
        </pc:picChg>
      </pc:sldChg>
      <pc:sldChg chg="addSp delSp modSp add mod">
        <pc:chgData name="Lasse Leuchtmann" userId="131693f92d42914b" providerId="LiveId" clId="{0F6C0BA2-2060-4391-B2DF-68E768A68DCA}" dt="2023-04-13T06:37:31.175" v="552" actId="1076"/>
        <pc:sldMkLst>
          <pc:docMk/>
          <pc:sldMk cId="4093001614" sldId="268"/>
        </pc:sldMkLst>
        <pc:picChg chg="add del mod">
          <ac:chgData name="Lasse Leuchtmann" userId="131693f92d42914b" providerId="LiveId" clId="{0F6C0BA2-2060-4391-B2DF-68E768A68DCA}" dt="2023-04-13T06:34:59.227" v="543" actId="478"/>
          <ac:picMkLst>
            <pc:docMk/>
            <pc:sldMk cId="4093001614" sldId="268"/>
            <ac:picMk id="5" creationId="{477F86A4-49A2-4401-7002-671DE5C57F6C}"/>
          </ac:picMkLst>
        </pc:picChg>
        <pc:picChg chg="add mod">
          <ac:chgData name="Lasse Leuchtmann" userId="131693f92d42914b" providerId="LiveId" clId="{0F6C0BA2-2060-4391-B2DF-68E768A68DCA}" dt="2023-04-13T06:37:31.175" v="552" actId="1076"/>
          <ac:picMkLst>
            <pc:docMk/>
            <pc:sldMk cId="4093001614" sldId="268"/>
            <ac:picMk id="7" creationId="{33D6673B-9927-D0F0-311A-74CDFD6121A0}"/>
          </ac:picMkLst>
        </pc:picChg>
        <pc:picChg chg="del">
          <ac:chgData name="Lasse Leuchtmann" userId="131693f92d42914b" providerId="LiveId" clId="{0F6C0BA2-2060-4391-B2DF-68E768A68DCA}" dt="2023-04-13T06:34:07.211" v="521" actId="478"/>
          <ac:picMkLst>
            <pc:docMk/>
            <pc:sldMk cId="4093001614" sldId="268"/>
            <ac:picMk id="8" creationId="{5D3FB677-6EF9-6423-A212-B43E77F972CA}"/>
          </ac:picMkLst>
        </pc:picChg>
      </pc:sldChg>
      <pc:sldChg chg="addSp delSp modSp add mod">
        <pc:chgData name="Lasse Leuchtmann" userId="131693f92d42914b" providerId="LiveId" clId="{0F6C0BA2-2060-4391-B2DF-68E768A68DCA}" dt="2023-04-13T06:37:28.596" v="551" actId="1076"/>
        <pc:sldMkLst>
          <pc:docMk/>
          <pc:sldMk cId="3116320223" sldId="269"/>
        </pc:sldMkLst>
        <pc:spChg chg="mod">
          <ac:chgData name="Lasse Leuchtmann" userId="131693f92d42914b" providerId="LiveId" clId="{0F6C0BA2-2060-4391-B2DF-68E768A68DCA}" dt="2023-04-13T06:34:21.042" v="540" actId="20577"/>
          <ac:spMkLst>
            <pc:docMk/>
            <pc:sldMk cId="3116320223" sldId="269"/>
            <ac:spMk id="2" creationId="{5DF403E1-BDB3-1AA1-696A-3C2D06F8B381}"/>
          </ac:spMkLst>
        </pc:spChg>
        <pc:spChg chg="del">
          <ac:chgData name="Lasse Leuchtmann" userId="131693f92d42914b" providerId="LiveId" clId="{0F6C0BA2-2060-4391-B2DF-68E768A68DCA}" dt="2023-04-13T06:34:52.208" v="541" actId="22"/>
          <ac:spMkLst>
            <pc:docMk/>
            <pc:sldMk cId="3116320223" sldId="269"/>
            <ac:spMk id="4" creationId="{29D4A02C-86D4-6A90-F037-D0F967A63F46}"/>
          </ac:spMkLst>
        </pc:spChg>
        <pc:spChg chg="add mod">
          <ac:chgData name="Lasse Leuchtmann" userId="131693f92d42914b" providerId="LiveId" clId="{0F6C0BA2-2060-4391-B2DF-68E768A68DCA}" dt="2023-04-13T06:36:17.396" v="546" actId="478"/>
          <ac:spMkLst>
            <pc:docMk/>
            <pc:sldMk cId="3116320223" sldId="269"/>
            <ac:spMk id="8" creationId="{6C382E9B-4E4C-8A61-008B-48A28547D220}"/>
          </ac:spMkLst>
        </pc:spChg>
        <pc:picChg chg="del">
          <ac:chgData name="Lasse Leuchtmann" userId="131693f92d42914b" providerId="LiveId" clId="{0F6C0BA2-2060-4391-B2DF-68E768A68DCA}" dt="2023-04-13T06:34:17.219" v="525" actId="478"/>
          <ac:picMkLst>
            <pc:docMk/>
            <pc:sldMk cId="3116320223" sldId="269"/>
            <ac:picMk id="5" creationId="{477F86A4-49A2-4401-7002-671DE5C57F6C}"/>
          </ac:picMkLst>
        </pc:picChg>
        <pc:picChg chg="add del mod ord">
          <ac:chgData name="Lasse Leuchtmann" userId="131693f92d42914b" providerId="LiveId" clId="{0F6C0BA2-2060-4391-B2DF-68E768A68DCA}" dt="2023-04-13T06:36:17.396" v="546" actId="478"/>
          <ac:picMkLst>
            <pc:docMk/>
            <pc:sldMk cId="3116320223" sldId="269"/>
            <ac:picMk id="6" creationId="{6E807A30-DE59-E91A-2078-66046D758B2E}"/>
          </ac:picMkLst>
        </pc:picChg>
        <pc:picChg chg="add del mod">
          <ac:chgData name="Lasse Leuchtmann" userId="131693f92d42914b" providerId="LiveId" clId="{0F6C0BA2-2060-4391-B2DF-68E768A68DCA}" dt="2023-04-13T06:37:26.363" v="549" actId="478"/>
          <ac:picMkLst>
            <pc:docMk/>
            <pc:sldMk cId="3116320223" sldId="269"/>
            <ac:picMk id="10" creationId="{5C417838-665C-A347-1E53-4ECCB5C4947E}"/>
          </ac:picMkLst>
        </pc:picChg>
        <pc:picChg chg="add mod">
          <ac:chgData name="Lasse Leuchtmann" userId="131693f92d42914b" providerId="LiveId" clId="{0F6C0BA2-2060-4391-B2DF-68E768A68DCA}" dt="2023-04-13T06:37:28.596" v="551" actId="1076"/>
          <ac:picMkLst>
            <pc:docMk/>
            <pc:sldMk cId="3116320223" sldId="269"/>
            <ac:picMk id="12" creationId="{8709D0C4-6589-FC46-C8F0-20108E9330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F237-BC34-AD30-50A7-ABD0B5D37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1DCD-A4D1-D4D4-00CB-3E205569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DD766-F5D3-7420-5B7A-838EDAFF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7F9A-E1AC-510B-9A30-A485DD10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76DD-ED9D-ADE5-97A3-9F8E6D85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477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D105-BB37-9D82-0D99-E8BAE598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9579-F254-EAE8-5721-014141B36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F1DC-25B1-451B-99BB-30D4C06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DA3C-50B7-56DC-71BF-B1E7D4DB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75EF5-A033-B674-B4A7-274651DB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91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1361E-72A7-B095-C9BE-B2770F659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E8E6F-2DAE-0C31-4664-12988458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E7BA-D8B2-B64A-EEFA-D2E5A60F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A1D9-7EE7-FE1D-EF2E-C61151F3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A5E6-CBA8-4664-F51A-3FD6EDDA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88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AC15-7CA7-6883-4815-1856EB1A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E54-A88A-717D-B184-3B99FF10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CA6F-8383-F6DD-72F2-BDD75B3E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11B0-5F61-812C-C3C3-4C84E040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0218-B2BE-6034-4D53-C04D48F3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5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39A7-98A3-7F78-86CF-3FE1EE72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A48A-B3AB-1516-19BE-9E3521EA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3FA0-AFB5-03A4-DEA4-8684F6E4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49FD0-4CCD-73FF-B27F-7BBE589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713B-DA1C-23C8-7136-94E49F72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26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C600-3EB4-1057-9F3B-065B7978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8775-698A-C01B-A866-53152ACB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3E499-854C-3661-E37B-E48BE4FF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8A4D9-DA99-3C52-CA4A-A9AB71EF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3A895-15F9-BC30-5FC4-3300E8E0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6456-6A1D-B4C9-1E3A-6623E0CF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11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DE90-A5BE-A25D-4B05-45AC3018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3E71-3BCB-143E-03B2-D1471BD7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44D92-58DE-5392-56CC-D92D62A5F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C6B79-4A57-4EAC-DB5A-30F0ACC95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918E7-F0CF-DF3A-99E4-7F5D9E39A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BFA60-99E7-7381-686A-AA1532AB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E98C9-395D-4C0D-FB66-9E7F910B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978AB-2280-35BC-9B15-E98824C8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81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6E9E-5951-C065-D66C-3C9F0174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F89BA-7C3E-AB86-F908-5EEF0B48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B359C-B847-332E-9689-61E8D719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D804-4A60-41C0-D587-D255A7B4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58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7725B-DF31-2476-538E-E24DE32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BB85D-9440-EC5A-CC83-69F5D395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85A6-E091-E53E-A1E4-3CC59B8F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666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714C-5E0A-141F-3271-06D8C36F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2000-EECE-7BA8-BAB4-83917A0B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4D7D-0B30-F02A-C6A9-1790B125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FBE7-BD86-9CA2-C86D-FAEA8E7E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292CA-FA1E-DCF5-12B5-A6DD05DF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D9E62-7FD8-D3BC-8F08-ACEFFF38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275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B78E-95AB-8D09-9693-D7EA4CD0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AF32A-ABE9-953A-FD77-B14A1D90F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F9180-C326-B200-182D-B5C7E093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818EC-AA71-669E-4A69-6F9FE625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2EE36-4F2F-7057-DC4C-3AA4BE1B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3BCF0-A056-F00F-1BE5-E3144634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532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30249-5E3B-3A2F-E6B4-BE9EFAE1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9CD6-1771-1D60-6280-4FC45FBE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6A94-9779-10B2-8E34-A9E768DAB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9F3B-E6D6-439B-9CA5-D11061985832}" type="datetimeFigureOut">
              <a:rPr lang="en-DK" smtClean="0"/>
              <a:t>13/04/2023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D219B-A60F-0341-BC48-67621D4A0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2DBF-79C0-3F29-AED2-5C69BC9A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C578-C3E3-4903-9A34-E56AC3A9A22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051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97F3-6DD2-2140-CD71-700EC3060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Supervisor meeting 6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A601F-6258-260C-36EE-1BE3570C6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Lasse Leuchtmann</a:t>
            </a:r>
            <a:endParaRPr lang="en-DK" i="1" dirty="0"/>
          </a:p>
        </p:txBody>
      </p:sp>
    </p:spTree>
    <p:extLst>
      <p:ext uri="{BB962C8B-B14F-4D97-AF65-F5344CB8AC3E}">
        <p14:creationId xmlns:p14="http://schemas.microsoft.com/office/powerpoint/2010/main" val="317443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03E1-BDB3-1AA1-696A-3C2D06F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- Median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A02C-86D4-6A90-F037-D0F967A6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6673B-9927-D0F0-311A-74CDFD61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085" y="1886744"/>
            <a:ext cx="4419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03E1-BDB3-1AA1-696A-3C2D06F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– Moving Average</a:t>
            </a:r>
            <a:endParaRPr lang="en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382E9B-4E4C-8A61-008B-48A28547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9D0C4-6589-FC46-C8F0-20108E93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11" y="1825625"/>
            <a:ext cx="71056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C195-4FAC-04CF-9EF0-7F3AF5A5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data quality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69B72-3F5B-9437-7C97-626018D07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417"/>
            <a:ext cx="10515600" cy="4221753"/>
          </a:xfrm>
        </p:spPr>
      </p:pic>
    </p:spTree>
    <p:extLst>
      <p:ext uri="{BB962C8B-B14F-4D97-AF65-F5344CB8AC3E}">
        <p14:creationId xmlns:p14="http://schemas.microsoft.com/office/powerpoint/2010/main" val="375924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552-400E-7926-0660-A3A0DE5C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Live Demo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A787-0BEB-181C-5CE8-D8350DB4D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719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74E4-3099-5A89-C59B-4230919D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1CED-568D-F6AE-8115-60618EC4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Prepared questions</a:t>
            </a:r>
          </a:p>
          <a:p>
            <a:pPr lvl="1">
              <a:buFontTx/>
              <a:buChar char="-"/>
            </a:pPr>
            <a:r>
              <a:rPr lang="en-US" dirty="0"/>
              <a:t>Unit Conversion: How do I ensure that the values used in calculating the loss are aligned with each other?</a:t>
            </a:r>
          </a:p>
          <a:p>
            <a:pPr lvl="1">
              <a:buFontTx/>
              <a:buChar char="-"/>
            </a:pPr>
            <a:r>
              <a:rPr lang="en-US" dirty="0"/>
              <a:t>Filtering: Do you have any proposals for better filtering techniques?</a:t>
            </a:r>
          </a:p>
          <a:p>
            <a:pPr lvl="1">
              <a:buFontTx/>
              <a:buChar char="-"/>
            </a:pPr>
            <a:r>
              <a:rPr lang="en-US" dirty="0"/>
              <a:t>Data Quality: How do I deal with the amount of corrupted data, if I don’t want to let it go to waste?</a:t>
            </a:r>
          </a:p>
          <a:p>
            <a:r>
              <a:rPr lang="en-US" dirty="0"/>
              <a:t>Etc.</a:t>
            </a:r>
          </a:p>
          <a:p>
            <a:pPr lvl="1">
              <a:buFontTx/>
              <a:buChar char="-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3997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9236-7830-9117-3617-C4CA82B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Dashboard Capabilities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236E4-E071-D6B6-9D50-FED213A1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989" y="1690688"/>
            <a:ext cx="5442058" cy="4351338"/>
          </a:xfrm>
        </p:spPr>
      </p:pic>
    </p:spTree>
    <p:extLst>
      <p:ext uri="{BB962C8B-B14F-4D97-AF65-F5344CB8AC3E}">
        <p14:creationId xmlns:p14="http://schemas.microsoft.com/office/powerpoint/2010/main" val="28262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9236-7830-9117-3617-C4CA82B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Dashboard Capabilities</a:t>
            </a:r>
            <a:endParaRPr lang="en-DK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A920CD-E2A3-F68A-831E-5910CA532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825" y="4271858"/>
            <a:ext cx="3248025" cy="390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D9D3C-8E9B-C6DE-A14C-BAFEE5EC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2601479"/>
            <a:ext cx="5064850" cy="25985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F2CB27-9F6C-D343-9F64-F702BA5B93C0}"/>
              </a:ext>
            </a:extLst>
          </p:cNvPr>
          <p:cNvCxnSpPr/>
          <p:nvPr/>
        </p:nvCxnSpPr>
        <p:spPr>
          <a:xfrm>
            <a:off x="5680364" y="3648364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91CD7-AEC3-FEC8-DD1A-8F277A8FE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558" y="2447925"/>
            <a:ext cx="1533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9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E6FD-E03B-2763-1EB6-885F162E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Cost Function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00DE1-43CA-D5BC-3047-D83024959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1513344"/>
            <a:ext cx="7943850" cy="923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3F9F9-D20B-2846-6823-2E3E6E6F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39" y="3711119"/>
            <a:ext cx="4371975" cy="14192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A41D45-D2D6-B695-B03A-29752A73C31F}"/>
              </a:ext>
            </a:extLst>
          </p:cNvPr>
          <p:cNvCxnSpPr/>
          <p:nvPr/>
        </p:nvCxnSpPr>
        <p:spPr>
          <a:xfrm>
            <a:off x="5735782" y="2437269"/>
            <a:ext cx="0" cy="9917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6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3ECA-3D80-95E4-C9C2-7BE2C129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Data Into Bins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CCA3A-DFCF-1139-8C52-8F28BED63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430" y="1825625"/>
            <a:ext cx="5103139" cy="4351338"/>
          </a:xfrm>
        </p:spPr>
      </p:pic>
    </p:spTree>
    <p:extLst>
      <p:ext uri="{BB962C8B-B14F-4D97-AF65-F5344CB8AC3E}">
        <p14:creationId xmlns:p14="http://schemas.microsoft.com/office/powerpoint/2010/main" val="89015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A32B-89C4-3FD8-CE44-909EA72D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0B88-3B3E-D501-A290-31807B9B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Moving Medium Filter</a:t>
            </a:r>
          </a:p>
          <a:p>
            <a:r>
              <a:rPr lang="en-US" dirty="0" err="1"/>
              <a:t>Unsquare</a:t>
            </a:r>
            <a:r>
              <a:rPr lang="en-US" dirty="0"/>
              <a:t> Moving Average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3840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03E1-BDB3-1AA1-696A-3C2D06F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A2D9E-2F8E-A687-95A7-A91A9B86D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309" y="365125"/>
            <a:ext cx="5229781" cy="6091989"/>
          </a:xfrm>
        </p:spPr>
      </p:pic>
    </p:spTree>
    <p:extLst>
      <p:ext uri="{BB962C8B-B14F-4D97-AF65-F5344CB8AC3E}">
        <p14:creationId xmlns:p14="http://schemas.microsoft.com/office/powerpoint/2010/main" val="47229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03E1-BDB3-1AA1-696A-3C2D06F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- Pre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A02C-86D4-6A90-F037-D0F967A6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E1456-344E-402E-0CC4-8073D2A9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690688"/>
            <a:ext cx="8877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1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03E1-BDB3-1AA1-696A-3C2D06F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- Median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A02C-86D4-6A90-F037-D0F967A6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FB677-6EF9-6423-A212-B43E77F9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98" y="1801019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113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Supervisor meeting 6</vt:lpstr>
      <vt:lpstr>Improved Dashboard Capabilities</vt:lpstr>
      <vt:lpstr>Improved Dashboard Capabilities</vt:lpstr>
      <vt:lpstr>Built Cost Function</vt:lpstr>
      <vt:lpstr>Divide Data Into Bins</vt:lpstr>
      <vt:lpstr>Filtering</vt:lpstr>
      <vt:lpstr>Filtering</vt:lpstr>
      <vt:lpstr>Filtering - Pre</vt:lpstr>
      <vt:lpstr>Filtering - Median</vt:lpstr>
      <vt:lpstr>Filtering - Median</vt:lpstr>
      <vt:lpstr>Filtering – Moving Average</vt:lpstr>
      <vt:lpstr>Problems with data quality</vt:lpstr>
      <vt:lpstr>Grid Search Live Demo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 6</dc:title>
  <dc:creator>Lasse Leuchtmann</dc:creator>
  <cp:lastModifiedBy>Lasse Leuchtmann</cp:lastModifiedBy>
  <cp:revision>1</cp:revision>
  <dcterms:created xsi:type="dcterms:W3CDTF">2023-04-13T04:40:06Z</dcterms:created>
  <dcterms:modified xsi:type="dcterms:W3CDTF">2023-04-13T06:37:35Z</dcterms:modified>
</cp:coreProperties>
</file>