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0" r:id="rId12"/>
    <p:sldId id="268" r:id="rId13"/>
    <p:sldId id="282" r:id="rId14"/>
    <p:sldId id="283" r:id="rId15"/>
    <p:sldId id="281" r:id="rId16"/>
    <p:sldId id="269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76" r:id="rId25"/>
    <p:sldId id="277" r:id="rId2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7C1FF-02CA-46D7-BE61-23119CCED22C}" v="51" dt="2023-06-26T19:06:30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euchtmann" userId="131693f92d42914b" providerId="LiveId" clId="{E517C1FF-02CA-46D7-BE61-23119CCED22C}"/>
    <pc:docChg chg="undo custSel addSld delSld modSld sldOrd">
      <pc:chgData name="Lasse Leuchtmann" userId="131693f92d42914b" providerId="LiveId" clId="{E517C1FF-02CA-46D7-BE61-23119CCED22C}" dt="2023-06-26T19:06:30.553" v="2761" actId="5793"/>
      <pc:docMkLst>
        <pc:docMk/>
      </pc:docMkLst>
      <pc:sldChg chg="addSp delSp modSp new mod setBg addAnim delAnim">
        <pc:chgData name="Lasse Leuchtmann" userId="131693f92d42914b" providerId="LiveId" clId="{E517C1FF-02CA-46D7-BE61-23119CCED22C}" dt="2023-06-26T15:15:15.509" v="2525" actId="26606"/>
        <pc:sldMkLst>
          <pc:docMk/>
          <pc:sldMk cId="243677234" sldId="256"/>
        </pc:sldMkLst>
        <pc:spChg chg="mod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2" creationId="{2B231AC6-5800-4603-9E35-AC3085675109}"/>
          </ac:spMkLst>
        </pc:spChg>
        <pc:spChg chg="mod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3" creationId="{BAE75B7F-8EA6-A77C-3DCF-E587D8E97370}"/>
          </ac:spMkLst>
        </pc:spChg>
        <pc:spChg chg="add del">
          <ac:chgData name="Lasse Leuchtmann" userId="131693f92d42914b" providerId="LiveId" clId="{E517C1FF-02CA-46D7-BE61-23119CCED22C}" dt="2023-06-23T10:15:52.078" v="889" actId="26606"/>
          <ac:spMkLst>
            <pc:docMk/>
            <pc:sldMk cId="243677234" sldId="256"/>
            <ac:spMk id="8" creationId="{C7D023E4-8DE1-436E-9847-ED6A4B4B04FD}"/>
          </ac:spMkLst>
        </pc:spChg>
        <pc:spChg chg="add del">
          <ac:chgData name="Lasse Leuchtmann" userId="131693f92d42914b" providerId="LiveId" clId="{E517C1FF-02CA-46D7-BE61-23119CCED22C}" dt="2023-06-23T10:15:47.696" v="887" actId="26606"/>
          <ac:spMkLst>
            <pc:docMk/>
            <pc:sldMk cId="243677234" sldId="256"/>
            <ac:spMk id="9" creationId="{6F828D28-8E09-41CC-8229-3070B5467A96}"/>
          </ac:spMkLst>
        </pc:spChg>
        <pc:spChg chg="add del">
          <ac:chgData name="Lasse Leuchtmann" userId="131693f92d42914b" providerId="LiveId" clId="{E517C1FF-02CA-46D7-BE61-23119CCED22C}" dt="2023-06-23T10:15:52.078" v="889" actId="26606"/>
          <ac:spMkLst>
            <pc:docMk/>
            <pc:sldMk cId="243677234" sldId="256"/>
            <ac:spMk id="10" creationId="{63C1F321-BB96-4700-B3CE-1A6156067F44}"/>
          </ac:spMkLst>
        </pc:spChg>
        <pc:spChg chg="add del">
          <ac:chgData name="Lasse Leuchtmann" userId="131693f92d42914b" providerId="LiveId" clId="{E517C1FF-02CA-46D7-BE61-23119CCED22C}" dt="2023-06-23T10:15:47.696" v="887" actId="26606"/>
          <ac:spMkLst>
            <pc:docMk/>
            <pc:sldMk cId="243677234" sldId="256"/>
            <ac:spMk id="11" creationId="{D5B012D8-7F27-4758-9AC6-C889B154BD73}"/>
          </ac:spMkLst>
        </pc:spChg>
        <pc:spChg chg="add del">
          <ac:chgData name="Lasse Leuchtmann" userId="131693f92d42914b" providerId="LiveId" clId="{E517C1FF-02CA-46D7-BE61-23119CCED22C}" dt="2023-06-23T10:15:47.696" v="887" actId="26606"/>
          <ac:spMkLst>
            <pc:docMk/>
            <pc:sldMk cId="243677234" sldId="256"/>
            <ac:spMk id="13" creationId="{4063B759-00FC-46D1-9898-8E8625268FAF}"/>
          </ac:spMkLst>
        </pc:spChg>
        <pc:spChg chg="add del">
          <ac:chgData name="Lasse Leuchtmann" userId="131693f92d42914b" providerId="LiveId" clId="{E517C1FF-02CA-46D7-BE61-23119CCED22C}" dt="2023-06-23T10:15:55.268" v="891" actId="26606"/>
          <ac:spMkLst>
            <pc:docMk/>
            <pc:sldMk cId="243677234" sldId="256"/>
            <ac:spMk id="25" creationId="{32E62931-8EB4-42BB-BAAB-D8757BE66D8E}"/>
          </ac:spMkLst>
        </pc:spChg>
        <pc:spChg chg="add del">
          <ac:chgData name="Lasse Leuchtmann" userId="131693f92d42914b" providerId="LiveId" clId="{E517C1FF-02CA-46D7-BE61-23119CCED22C}" dt="2023-06-26T15:14:42.943" v="2521" actId="26606"/>
          <ac:spMkLst>
            <pc:docMk/>
            <pc:sldMk cId="243677234" sldId="256"/>
            <ac:spMk id="28" creationId="{C7D023E4-8DE1-436E-9847-ED6A4B4B04FD}"/>
          </ac:spMkLst>
        </pc:spChg>
        <pc:spChg chg="add del">
          <ac:chgData name="Lasse Leuchtmann" userId="131693f92d42914b" providerId="LiveId" clId="{E517C1FF-02CA-46D7-BE61-23119CCED22C}" dt="2023-06-26T15:14:42.943" v="2521" actId="26606"/>
          <ac:spMkLst>
            <pc:docMk/>
            <pc:sldMk cId="243677234" sldId="256"/>
            <ac:spMk id="29" creationId="{63C1F321-BB96-4700-B3CE-1A6156067F44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37" creationId="{6F5A5072-7B47-4D32-B52A-4EBBF590B8A5}"/>
          </ac:spMkLst>
        </pc:spChg>
        <pc:spChg chg="add del">
          <ac:chgData name="Lasse Leuchtmann" userId="131693f92d42914b" providerId="LiveId" clId="{E517C1FF-02CA-46D7-BE61-23119CCED22C}" dt="2023-06-26T15:14:42.937" v="2520" actId="26606"/>
          <ac:spMkLst>
            <pc:docMk/>
            <pc:sldMk cId="243677234" sldId="256"/>
            <ac:spMk id="38" creationId="{736CAB1F-557E-4FA4-81CC-DC491EF83443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39" creationId="{9715DAF0-AE1B-46C9-8A6B-DB2AA05AB91D}"/>
          </ac:spMkLst>
        </pc:spChg>
        <pc:spChg chg="add del">
          <ac:chgData name="Lasse Leuchtmann" userId="131693f92d42914b" providerId="LiveId" clId="{E517C1FF-02CA-46D7-BE61-23119CCED22C}" dt="2023-06-26T15:14:42.937" v="2520" actId="26606"/>
          <ac:spMkLst>
            <pc:docMk/>
            <pc:sldMk cId="243677234" sldId="256"/>
            <ac:spMk id="40" creationId="{AA065953-3D69-4CD4-80C3-DF10DEB4C761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41" creationId="{6016219D-510E-4184-9090-6D5578A87BD1}"/>
          </ac:spMkLst>
        </pc:spChg>
        <pc:spChg chg="add del">
          <ac:chgData name="Lasse Leuchtmann" userId="131693f92d42914b" providerId="LiveId" clId="{E517C1FF-02CA-46D7-BE61-23119CCED22C}" dt="2023-06-26T15:14:42.937" v="2520" actId="26606"/>
          <ac:spMkLst>
            <pc:docMk/>
            <pc:sldMk cId="243677234" sldId="256"/>
            <ac:spMk id="42" creationId="{2AB36DB5-F10D-4EDB-87E2-ECB9301FFC62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43" creationId="{AFF4A713-7B75-4B21-90D7-5AB19547C728}"/>
          </ac:spMkLst>
        </pc:spChg>
        <pc:spChg chg="add del">
          <ac:chgData name="Lasse Leuchtmann" userId="131693f92d42914b" providerId="LiveId" clId="{E517C1FF-02CA-46D7-BE61-23119CCED22C}" dt="2023-06-26T15:14:42.937" v="2520" actId="26606"/>
          <ac:spMkLst>
            <pc:docMk/>
            <pc:sldMk cId="243677234" sldId="256"/>
            <ac:spMk id="44" creationId="{446F195D-95DC-419E-BBC1-E2B601A6067B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45" creationId="{DC631C0B-6DA6-4E57-8231-CE32B3434A7E}"/>
          </ac:spMkLst>
        </pc:spChg>
        <pc:spChg chg="add del">
          <ac:chgData name="Lasse Leuchtmann" userId="131693f92d42914b" providerId="LiveId" clId="{E517C1FF-02CA-46D7-BE61-23119CCED22C}" dt="2023-06-26T15:14:42.937" v="2520" actId="26606"/>
          <ac:spMkLst>
            <pc:docMk/>
            <pc:sldMk cId="243677234" sldId="256"/>
            <ac:spMk id="46" creationId="{55550980-2AB6-4DE5-86DD-064ADF160E40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47" creationId="{C29501E6-A978-4A61-9689-9085AF97A53A}"/>
          </ac:spMkLst>
        </pc:spChg>
        <pc:spChg chg="add del">
          <ac:chgData name="Lasse Leuchtmann" userId="131693f92d42914b" providerId="LiveId" clId="{E517C1FF-02CA-46D7-BE61-23119CCED22C}" dt="2023-06-26T15:14:42.937" v="2520" actId="26606"/>
          <ac:spMkLst>
            <pc:docMk/>
            <pc:sldMk cId="243677234" sldId="256"/>
            <ac:spMk id="48" creationId="{EDF4B167-8E82-4458-AE55-88B683EBF69B}"/>
          </ac:spMkLst>
        </pc:spChg>
        <pc:spChg chg="add del">
          <ac:chgData name="Lasse Leuchtmann" userId="131693f92d42914b" providerId="LiveId" clId="{E517C1FF-02CA-46D7-BE61-23119CCED22C}" dt="2023-06-26T15:14:42.937" v="2520" actId="26606"/>
          <ac:spMkLst>
            <pc:docMk/>
            <pc:sldMk cId="243677234" sldId="256"/>
            <ac:spMk id="50" creationId="{55993D72-5628-4E5E-BB9F-96066414EEFD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52" creationId="{0E30439A-8A5B-46EC-8283-9B6B031D40D0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54" creationId="{5CEAD642-85CF-4750-8432-7C80C901F001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56" creationId="{FA33EEAE-15D5-4119-8C1E-89D943F911EF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58" creationId="{730D8B3B-9B80-4025-B934-26DC7D7CD231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60" creationId="{B5A1B09C-1565-46F8-B70F-621C5EB48A09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62" creationId="{8C516CC8-80AC-446C-A56E-9F54B7210402}"/>
          </ac:spMkLst>
        </pc:spChg>
        <pc:spChg chg="add del">
          <ac:chgData name="Lasse Leuchtmann" userId="131693f92d42914b" providerId="LiveId" clId="{E517C1FF-02CA-46D7-BE61-23119CCED22C}" dt="2023-06-26T15:15:15.509" v="2525" actId="26606"/>
          <ac:spMkLst>
            <pc:docMk/>
            <pc:sldMk cId="243677234" sldId="256"/>
            <ac:spMk id="64" creationId="{53947E58-F088-49F1-A3D1-DEA690192E84}"/>
          </ac:spMkLst>
        </pc:spChg>
        <pc:grpChg chg="add del">
          <ac:chgData name="Lasse Leuchtmann" userId="131693f92d42914b" providerId="LiveId" clId="{E517C1FF-02CA-46D7-BE61-23119CCED22C}" dt="2023-06-23T10:15:52.078" v="889" actId="26606"/>
          <ac:grpSpMkLst>
            <pc:docMk/>
            <pc:sldMk cId="243677234" sldId="256"/>
            <ac:grpSpMk id="12" creationId="{3FA1AD64-F15F-417D-956C-B2C211FC905E}"/>
          </ac:grpSpMkLst>
        </pc:grpChg>
        <pc:grpChg chg="add del">
          <ac:chgData name="Lasse Leuchtmann" userId="131693f92d42914b" providerId="LiveId" clId="{E517C1FF-02CA-46D7-BE61-23119CCED22C}" dt="2023-06-23T10:15:52.078" v="889" actId="26606"/>
          <ac:grpSpMkLst>
            <pc:docMk/>
            <pc:sldMk cId="243677234" sldId="256"/>
            <ac:grpSpMk id="16" creationId="{43F5E015-E085-4624-B431-B42414448684}"/>
          </ac:grpSpMkLst>
        </pc:grpChg>
        <pc:grpChg chg="add del">
          <ac:chgData name="Lasse Leuchtmann" userId="131693f92d42914b" providerId="LiveId" clId="{E517C1FF-02CA-46D7-BE61-23119CCED22C}" dt="2023-06-26T15:14:42.943" v="2521" actId="26606"/>
          <ac:grpSpMkLst>
            <pc:docMk/>
            <pc:sldMk cId="243677234" sldId="256"/>
            <ac:grpSpMk id="30" creationId="{3FA1AD64-F15F-417D-956C-B2C211FC905E}"/>
          </ac:grpSpMkLst>
        </pc:grpChg>
        <pc:grpChg chg="add del">
          <ac:chgData name="Lasse Leuchtmann" userId="131693f92d42914b" providerId="LiveId" clId="{E517C1FF-02CA-46D7-BE61-23119CCED22C}" dt="2023-06-26T15:14:42.943" v="2521" actId="26606"/>
          <ac:grpSpMkLst>
            <pc:docMk/>
            <pc:sldMk cId="243677234" sldId="256"/>
            <ac:grpSpMk id="32" creationId="{43F5E015-E085-4624-B431-B42414448684}"/>
          </ac:grpSpMkLst>
        </pc:grpChg>
        <pc:picChg chg="add del">
          <ac:chgData name="Lasse Leuchtmann" userId="131693f92d42914b" providerId="LiveId" clId="{E517C1FF-02CA-46D7-BE61-23119CCED22C}" dt="2023-06-23T10:15:47.696" v="887" actId="26606"/>
          <ac:picMkLst>
            <pc:docMk/>
            <pc:sldMk cId="243677234" sldId="256"/>
            <ac:picMk id="5" creationId="{47119DFC-8D03-A18E-1208-1582DD364B13}"/>
          </ac:picMkLst>
        </pc:picChg>
        <pc:picChg chg="add del">
          <ac:chgData name="Lasse Leuchtmann" userId="131693f92d42914b" providerId="LiveId" clId="{E517C1FF-02CA-46D7-BE61-23119CCED22C}" dt="2023-06-23T10:15:55.268" v="891" actId="26606"/>
          <ac:picMkLst>
            <pc:docMk/>
            <pc:sldMk cId="243677234" sldId="256"/>
            <ac:picMk id="26" creationId="{1DEDE6AA-E95E-4D96-14C9-EF9D3AE299D0}"/>
          </ac:picMkLst>
        </pc:picChg>
        <pc:picChg chg="add del">
          <ac:chgData name="Lasse Leuchtmann" userId="131693f92d42914b" providerId="LiveId" clId="{E517C1FF-02CA-46D7-BE61-23119CCED22C}" dt="2023-06-26T15:14:42.937" v="2520" actId="26606"/>
          <ac:picMkLst>
            <pc:docMk/>
            <pc:sldMk cId="243677234" sldId="256"/>
            <ac:picMk id="34" creationId="{14AED8BF-6A35-BD20-8E3D-839F159964FB}"/>
          </ac:picMkLst>
        </pc:picChg>
      </pc:sldChg>
      <pc:sldChg chg="addSp delSp modSp new mod setBg">
        <pc:chgData name="Lasse Leuchtmann" userId="131693f92d42914b" providerId="LiveId" clId="{E517C1FF-02CA-46D7-BE61-23119CCED22C}" dt="2023-06-26T15:15:22.996" v="2526" actId="26606"/>
        <pc:sldMkLst>
          <pc:docMk/>
          <pc:sldMk cId="1237768210" sldId="257"/>
        </pc:sldMkLst>
        <pc:spChg chg="mod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2" creationId="{2982B820-7880-91B1-B7AF-60F4CC3BBD89}"/>
          </ac:spMkLst>
        </pc:spChg>
        <pc:spChg chg="mod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3" creationId="{192AF73A-37C9-1E14-9838-51F53E3C0531}"/>
          </ac:spMkLst>
        </pc:spChg>
        <pc:spChg chg="add del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8" creationId="{9EBF13D5-64BB-423E-9E4C-F39114475A0C}"/>
          </ac:spMkLst>
        </pc:spChg>
        <pc:spChg chg="add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30" creationId="{09588DA8-065E-4F6F-8EFD-43104AB2E0CF}"/>
          </ac:spMkLst>
        </pc:spChg>
        <pc:spChg chg="add del">
          <ac:chgData name="Lasse Leuchtmann" userId="131693f92d42914b" providerId="LiveId" clId="{E517C1FF-02CA-46D7-BE61-23119CCED22C}" dt="2023-06-26T15:15:04.855" v="2523" actId="26606"/>
          <ac:spMkLst>
            <pc:docMk/>
            <pc:sldMk cId="1237768210" sldId="257"/>
            <ac:spMk id="31" creationId="{2E17E911-875F-4DE5-8699-99D9F1805A5D}"/>
          </ac:spMkLst>
        </pc:spChg>
        <pc:spChg chg="add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32" creationId="{C4285719-470E-454C-AF62-8323075F1F5B}"/>
          </ac:spMkLst>
        </pc:spChg>
        <pc:spChg chg="add del">
          <ac:chgData name="Lasse Leuchtmann" userId="131693f92d42914b" providerId="LiveId" clId="{E517C1FF-02CA-46D7-BE61-23119CCED22C}" dt="2023-06-26T15:15:04.855" v="2523" actId="26606"/>
          <ac:spMkLst>
            <pc:docMk/>
            <pc:sldMk cId="1237768210" sldId="257"/>
            <ac:spMk id="33" creationId="{CD9FE4EF-C4D8-49A0-B2FF-81D8DB7D8A24}"/>
          </ac:spMkLst>
        </pc:spChg>
        <pc:spChg chg="add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34" creationId="{CD9FE4EF-C4D8-49A0-B2FF-81D8DB7D8A24}"/>
          </ac:spMkLst>
        </pc:spChg>
        <pc:spChg chg="add del">
          <ac:chgData name="Lasse Leuchtmann" userId="131693f92d42914b" providerId="LiveId" clId="{E517C1FF-02CA-46D7-BE61-23119CCED22C}" dt="2023-06-26T15:15:04.855" v="2523" actId="26606"/>
          <ac:spMkLst>
            <pc:docMk/>
            <pc:sldMk cId="1237768210" sldId="257"/>
            <ac:spMk id="35" creationId="{4300840D-0A0B-4512-BACA-B439D5B9C57C}"/>
          </ac:spMkLst>
        </pc:spChg>
        <pc:spChg chg="add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36" creationId="{4300840D-0A0B-4512-BACA-B439D5B9C57C}"/>
          </ac:spMkLst>
        </pc:spChg>
        <pc:spChg chg="add del">
          <ac:chgData name="Lasse Leuchtmann" userId="131693f92d42914b" providerId="LiveId" clId="{E517C1FF-02CA-46D7-BE61-23119CCED22C}" dt="2023-06-26T15:15:04.855" v="2523" actId="26606"/>
          <ac:spMkLst>
            <pc:docMk/>
            <pc:sldMk cId="1237768210" sldId="257"/>
            <ac:spMk id="37" creationId="{D2B78728-A580-49A7-84F9-6EF6F583ADE0}"/>
          </ac:spMkLst>
        </pc:spChg>
        <pc:spChg chg="add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38" creationId="{D2B78728-A580-49A7-84F9-6EF6F583ADE0}"/>
          </ac:spMkLst>
        </pc:spChg>
        <pc:spChg chg="add del">
          <ac:chgData name="Lasse Leuchtmann" userId="131693f92d42914b" providerId="LiveId" clId="{E517C1FF-02CA-46D7-BE61-23119CCED22C}" dt="2023-06-26T15:15:04.855" v="2523" actId="26606"/>
          <ac:spMkLst>
            <pc:docMk/>
            <pc:sldMk cId="1237768210" sldId="257"/>
            <ac:spMk id="39" creationId="{38FAA1A1-D861-433F-88FA-1E9D6FD31D11}"/>
          </ac:spMkLst>
        </pc:spChg>
        <pc:spChg chg="add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40" creationId="{38FAA1A1-D861-433F-88FA-1E9D6FD31D11}"/>
          </ac:spMkLst>
        </pc:spChg>
        <pc:spChg chg="add del">
          <ac:chgData name="Lasse Leuchtmann" userId="131693f92d42914b" providerId="LiveId" clId="{E517C1FF-02CA-46D7-BE61-23119CCED22C}" dt="2023-06-26T15:15:04.855" v="2523" actId="26606"/>
          <ac:spMkLst>
            <pc:docMk/>
            <pc:sldMk cId="1237768210" sldId="257"/>
            <ac:spMk id="41" creationId="{8D71EDA1-87BF-4D5D-AB79-F346FD19278A}"/>
          </ac:spMkLst>
        </pc:spChg>
        <pc:spChg chg="add">
          <ac:chgData name="Lasse Leuchtmann" userId="131693f92d42914b" providerId="LiveId" clId="{E517C1FF-02CA-46D7-BE61-23119CCED22C}" dt="2023-06-26T15:15:22.996" v="2526" actId="26606"/>
          <ac:spMkLst>
            <pc:docMk/>
            <pc:sldMk cId="1237768210" sldId="257"/>
            <ac:spMk id="42" creationId="{8D71EDA1-87BF-4D5D-AB79-F346FD19278A}"/>
          </ac:spMkLst>
        </pc:spChg>
        <pc:grpChg chg="add del">
          <ac:chgData name="Lasse Leuchtmann" userId="131693f92d42914b" providerId="LiveId" clId="{E517C1FF-02CA-46D7-BE61-23119CCED22C}" dt="2023-06-26T15:15:22.996" v="2526" actId="26606"/>
          <ac:grpSpMkLst>
            <pc:docMk/>
            <pc:sldMk cId="1237768210" sldId="257"/>
            <ac:grpSpMk id="10" creationId="{FEBC7BED-6AA7-4C43-BEE8-A3CB5F8C1E0E}"/>
          </ac:grpSpMkLst>
        </pc:grpChg>
        <pc:grpChg chg="add del">
          <ac:chgData name="Lasse Leuchtmann" userId="131693f92d42914b" providerId="LiveId" clId="{E517C1FF-02CA-46D7-BE61-23119CCED22C}" dt="2023-06-26T15:15:22.996" v="2526" actId="26606"/>
          <ac:grpSpMkLst>
            <pc:docMk/>
            <pc:sldMk cId="1237768210" sldId="257"/>
            <ac:grpSpMk id="14" creationId="{BA19DEE5-2EE5-445A-B461-7D2879B05209}"/>
          </ac:grpSpMkLst>
        </pc:grpChg>
        <pc:grpChg chg="add del">
          <ac:chgData name="Lasse Leuchtmann" userId="131693f92d42914b" providerId="LiveId" clId="{E517C1FF-02CA-46D7-BE61-23119CCED22C}" dt="2023-06-26T15:15:22.996" v="2526" actId="26606"/>
          <ac:grpSpMkLst>
            <pc:docMk/>
            <pc:sldMk cId="1237768210" sldId="257"/>
            <ac:grpSpMk id="18" creationId="{43F5E015-E085-4624-B431-B42414448684}"/>
          </ac:grpSpMkLst>
        </pc:grpChg>
        <pc:picChg chg="add del">
          <ac:chgData name="Lasse Leuchtmann" userId="131693f92d42914b" providerId="LiveId" clId="{E517C1FF-02CA-46D7-BE61-23119CCED22C}" dt="2023-06-26T15:15:04.855" v="2523" actId="26606"/>
          <ac:picMkLst>
            <pc:docMk/>
            <pc:sldMk cId="1237768210" sldId="257"/>
            <ac:picMk id="27" creationId="{A72C282F-A4E9-710B-40A6-FC24E884E8F2}"/>
          </ac:picMkLst>
        </pc:picChg>
      </pc:sldChg>
      <pc:sldChg chg="addSp delSp modSp new mod setBg modAnim">
        <pc:chgData name="Lasse Leuchtmann" userId="131693f92d42914b" providerId="LiveId" clId="{E517C1FF-02CA-46D7-BE61-23119CCED22C}" dt="2023-06-26T15:25:58.724" v="2583" actId="6549"/>
        <pc:sldMkLst>
          <pc:docMk/>
          <pc:sldMk cId="2771743847" sldId="258"/>
        </pc:sldMkLst>
        <pc:spChg chg="mod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2" creationId="{5A8B74FA-4B1F-F778-5D24-4A094AE2153D}"/>
          </ac:spMkLst>
        </pc:spChg>
        <pc:spChg chg="mod">
          <ac:chgData name="Lasse Leuchtmann" userId="131693f92d42914b" providerId="LiveId" clId="{E517C1FF-02CA-46D7-BE61-23119CCED22C}" dt="2023-06-26T15:25:58.724" v="2583" actId="6549"/>
          <ac:spMkLst>
            <pc:docMk/>
            <pc:sldMk cId="2771743847" sldId="258"/>
            <ac:spMk id="3" creationId="{891A344A-EE46-0F6B-C665-01CE77C50455}"/>
          </ac:spMkLst>
        </pc:spChg>
        <pc:spChg chg="add del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8" creationId="{815925C2-A704-4D47-B1C1-3FCA52512EC1}"/>
          </ac:spMkLst>
        </pc:spChg>
        <pc:spChg chg="add del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10" creationId="{01D4315C-C23C-4FD3-98DF-08C29E2292A8}"/>
          </ac:spMkLst>
        </pc:spChg>
        <pc:spChg chg="add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28" creationId="{09588DA8-065E-4F6F-8EFD-43104AB2E0CF}"/>
          </ac:spMkLst>
        </pc:spChg>
        <pc:spChg chg="add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30" creationId="{C4285719-470E-454C-AF62-8323075F1F5B}"/>
          </ac:spMkLst>
        </pc:spChg>
        <pc:spChg chg="add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32" creationId="{CD9FE4EF-C4D8-49A0-B2FF-81D8DB7D8A24}"/>
          </ac:spMkLst>
        </pc:spChg>
        <pc:spChg chg="add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34" creationId="{4300840D-0A0B-4512-BACA-B439D5B9C57C}"/>
          </ac:spMkLst>
        </pc:spChg>
        <pc:spChg chg="add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36" creationId="{D2B78728-A580-49A7-84F9-6EF6F583ADE0}"/>
          </ac:spMkLst>
        </pc:spChg>
        <pc:spChg chg="add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38" creationId="{38FAA1A1-D861-433F-88FA-1E9D6FD31D11}"/>
          </ac:spMkLst>
        </pc:spChg>
        <pc:spChg chg="add">
          <ac:chgData name="Lasse Leuchtmann" userId="131693f92d42914b" providerId="LiveId" clId="{E517C1FF-02CA-46D7-BE61-23119CCED22C}" dt="2023-06-26T15:15:26.272" v="2527" actId="26606"/>
          <ac:spMkLst>
            <pc:docMk/>
            <pc:sldMk cId="2771743847" sldId="258"/>
            <ac:spMk id="40" creationId="{8D71EDA1-87BF-4D5D-AB79-F346FD19278A}"/>
          </ac:spMkLst>
        </pc:spChg>
        <pc:grpChg chg="add del">
          <ac:chgData name="Lasse Leuchtmann" userId="131693f92d42914b" providerId="LiveId" clId="{E517C1FF-02CA-46D7-BE61-23119CCED22C}" dt="2023-06-26T15:15:26.272" v="2527" actId="26606"/>
          <ac:grpSpMkLst>
            <pc:docMk/>
            <pc:sldMk cId="2771743847" sldId="258"/>
            <ac:grpSpMk id="12" creationId="{5E6B47BC-43FD-4C91-8BFF-B41B99A8A39E}"/>
          </ac:grpSpMkLst>
        </pc:grpChg>
        <pc:grpChg chg="add del">
          <ac:chgData name="Lasse Leuchtmann" userId="131693f92d42914b" providerId="LiveId" clId="{E517C1FF-02CA-46D7-BE61-23119CCED22C}" dt="2023-06-26T15:15:26.272" v="2527" actId="26606"/>
          <ac:grpSpMkLst>
            <pc:docMk/>
            <pc:sldMk cId="2771743847" sldId="258"/>
            <ac:grpSpMk id="16" creationId="{43F5E015-E085-4624-B431-B42414448684}"/>
          </ac:grpSpMkLst>
        </pc:grpChg>
        <pc:picChg chg="add mod">
          <ac:chgData name="Lasse Leuchtmann" userId="131693f92d42914b" providerId="LiveId" clId="{E517C1FF-02CA-46D7-BE61-23119CCED22C}" dt="2023-06-26T15:24:27.081" v="2578" actId="1076"/>
          <ac:picMkLst>
            <pc:docMk/>
            <pc:sldMk cId="2771743847" sldId="258"/>
            <ac:picMk id="5" creationId="{08AC5660-FE64-127F-47AC-762CE6028E00}"/>
          </ac:picMkLst>
        </pc:picChg>
      </pc:sldChg>
      <pc:sldChg chg="addSp delSp modSp new mod setBg">
        <pc:chgData name="Lasse Leuchtmann" userId="131693f92d42914b" providerId="LiveId" clId="{E517C1FF-02CA-46D7-BE61-23119CCED22C}" dt="2023-06-26T15:15:28.776" v="2528" actId="26606"/>
        <pc:sldMkLst>
          <pc:docMk/>
          <pc:sldMk cId="3609223996" sldId="259"/>
        </pc:sldMkLst>
        <pc:spChg chg="mod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2" creationId="{720D0489-F9B6-BB6C-164A-25C47EC2D4BD}"/>
          </ac:spMkLst>
        </pc:spChg>
        <pc:spChg chg="mod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3" creationId="{F846572D-CDE0-5873-1063-4428D055432A}"/>
          </ac:spMkLst>
        </pc:spChg>
        <pc:spChg chg="add del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8" creationId="{815925C2-A704-4D47-B1C1-3FCA52512EC1}"/>
          </ac:spMkLst>
        </pc:spChg>
        <pc:spChg chg="add del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10" creationId="{01D4315C-C23C-4FD3-98DF-08C29E2292A8}"/>
          </ac:spMkLst>
        </pc:spChg>
        <pc:spChg chg="add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28" creationId="{09588DA8-065E-4F6F-8EFD-43104AB2E0CF}"/>
          </ac:spMkLst>
        </pc:spChg>
        <pc:spChg chg="add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30" creationId="{C4285719-470E-454C-AF62-8323075F1F5B}"/>
          </ac:spMkLst>
        </pc:spChg>
        <pc:spChg chg="add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32" creationId="{CD9FE4EF-C4D8-49A0-B2FF-81D8DB7D8A24}"/>
          </ac:spMkLst>
        </pc:spChg>
        <pc:spChg chg="add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34" creationId="{4300840D-0A0B-4512-BACA-B439D5B9C57C}"/>
          </ac:spMkLst>
        </pc:spChg>
        <pc:spChg chg="add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36" creationId="{D2B78728-A580-49A7-84F9-6EF6F583ADE0}"/>
          </ac:spMkLst>
        </pc:spChg>
        <pc:spChg chg="add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38" creationId="{38FAA1A1-D861-433F-88FA-1E9D6FD31D11}"/>
          </ac:spMkLst>
        </pc:spChg>
        <pc:spChg chg="add">
          <ac:chgData name="Lasse Leuchtmann" userId="131693f92d42914b" providerId="LiveId" clId="{E517C1FF-02CA-46D7-BE61-23119CCED22C}" dt="2023-06-26T15:15:28.776" v="2528" actId="26606"/>
          <ac:spMkLst>
            <pc:docMk/>
            <pc:sldMk cId="3609223996" sldId="259"/>
            <ac:spMk id="40" creationId="{8D71EDA1-87BF-4D5D-AB79-F346FD19278A}"/>
          </ac:spMkLst>
        </pc:spChg>
        <pc:grpChg chg="add del">
          <ac:chgData name="Lasse Leuchtmann" userId="131693f92d42914b" providerId="LiveId" clId="{E517C1FF-02CA-46D7-BE61-23119CCED22C}" dt="2023-06-26T15:15:28.776" v="2528" actId="26606"/>
          <ac:grpSpMkLst>
            <pc:docMk/>
            <pc:sldMk cId="3609223996" sldId="259"/>
            <ac:grpSpMk id="12" creationId="{5E6B47BC-43FD-4C91-8BFF-B41B99A8A39E}"/>
          </ac:grpSpMkLst>
        </pc:grpChg>
        <pc:grpChg chg="add del">
          <ac:chgData name="Lasse Leuchtmann" userId="131693f92d42914b" providerId="LiveId" clId="{E517C1FF-02CA-46D7-BE61-23119CCED22C}" dt="2023-06-26T15:15:28.776" v="2528" actId="26606"/>
          <ac:grpSpMkLst>
            <pc:docMk/>
            <pc:sldMk cId="3609223996" sldId="259"/>
            <ac:grpSpMk id="16" creationId="{43F5E015-E085-4624-B431-B42414448684}"/>
          </ac:grpSpMkLst>
        </pc:grpChg>
      </pc:sldChg>
      <pc:sldChg chg="addSp delSp modSp new mod setBg">
        <pc:chgData name="Lasse Leuchtmann" userId="131693f92d42914b" providerId="LiveId" clId="{E517C1FF-02CA-46D7-BE61-23119CCED22C}" dt="2023-06-26T15:15:31.295" v="2529" actId="26606"/>
        <pc:sldMkLst>
          <pc:docMk/>
          <pc:sldMk cId="893864141" sldId="260"/>
        </pc:sldMkLst>
        <pc:spChg chg="mod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2" creationId="{E3FDA804-787B-C4FB-FCB0-97574E989C87}"/>
          </ac:spMkLst>
        </pc:spChg>
        <pc:spChg chg="mod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3" creationId="{54DCE436-FD9D-5194-0313-56951A14A716}"/>
          </ac:spMkLst>
        </pc:spChg>
        <pc:spChg chg="add del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8" creationId="{815925C2-A704-4D47-B1C1-3FCA52512EC1}"/>
          </ac:spMkLst>
        </pc:spChg>
        <pc:spChg chg="add del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10" creationId="{01D4315C-C23C-4FD3-98DF-08C29E2292A8}"/>
          </ac:spMkLst>
        </pc:spChg>
        <pc:spChg chg="add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28" creationId="{09588DA8-065E-4F6F-8EFD-43104AB2E0CF}"/>
          </ac:spMkLst>
        </pc:spChg>
        <pc:spChg chg="add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30" creationId="{C4285719-470E-454C-AF62-8323075F1F5B}"/>
          </ac:spMkLst>
        </pc:spChg>
        <pc:spChg chg="add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32" creationId="{CD9FE4EF-C4D8-49A0-B2FF-81D8DB7D8A24}"/>
          </ac:spMkLst>
        </pc:spChg>
        <pc:spChg chg="add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34" creationId="{4300840D-0A0B-4512-BACA-B439D5B9C57C}"/>
          </ac:spMkLst>
        </pc:spChg>
        <pc:spChg chg="add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36" creationId="{D2B78728-A580-49A7-84F9-6EF6F583ADE0}"/>
          </ac:spMkLst>
        </pc:spChg>
        <pc:spChg chg="add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38" creationId="{38FAA1A1-D861-433F-88FA-1E9D6FD31D11}"/>
          </ac:spMkLst>
        </pc:spChg>
        <pc:spChg chg="add">
          <ac:chgData name="Lasse Leuchtmann" userId="131693f92d42914b" providerId="LiveId" clId="{E517C1FF-02CA-46D7-BE61-23119CCED22C}" dt="2023-06-26T15:15:31.295" v="2529" actId="26606"/>
          <ac:spMkLst>
            <pc:docMk/>
            <pc:sldMk cId="893864141" sldId="260"/>
            <ac:spMk id="40" creationId="{8D71EDA1-87BF-4D5D-AB79-F346FD19278A}"/>
          </ac:spMkLst>
        </pc:spChg>
        <pc:grpChg chg="add del">
          <ac:chgData name="Lasse Leuchtmann" userId="131693f92d42914b" providerId="LiveId" clId="{E517C1FF-02CA-46D7-BE61-23119CCED22C}" dt="2023-06-26T15:15:31.295" v="2529" actId="26606"/>
          <ac:grpSpMkLst>
            <pc:docMk/>
            <pc:sldMk cId="893864141" sldId="260"/>
            <ac:grpSpMk id="12" creationId="{5E6B47BC-43FD-4C91-8BFF-B41B99A8A39E}"/>
          </ac:grpSpMkLst>
        </pc:grpChg>
        <pc:grpChg chg="add del">
          <ac:chgData name="Lasse Leuchtmann" userId="131693f92d42914b" providerId="LiveId" clId="{E517C1FF-02CA-46D7-BE61-23119CCED22C}" dt="2023-06-26T15:15:31.295" v="2529" actId="26606"/>
          <ac:grpSpMkLst>
            <pc:docMk/>
            <pc:sldMk cId="893864141" sldId="260"/>
            <ac:grpSpMk id="16" creationId="{43F5E015-E085-4624-B431-B42414448684}"/>
          </ac:grpSpMkLst>
        </pc:grpChg>
      </pc:sldChg>
      <pc:sldChg chg="addSp delSp modSp new mod setBg addAnim delAnim modAnim">
        <pc:chgData name="Lasse Leuchtmann" userId="131693f92d42914b" providerId="LiveId" clId="{E517C1FF-02CA-46D7-BE61-23119CCED22C}" dt="2023-06-26T15:20:10.468" v="2560"/>
        <pc:sldMkLst>
          <pc:docMk/>
          <pc:sldMk cId="1441460699" sldId="261"/>
        </pc:sldMkLst>
        <pc:spChg chg="mod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2" creationId="{1BB6CACB-13FC-0E4D-46F3-DD48A2AAA45D}"/>
          </ac:spMkLst>
        </pc:spChg>
        <pc:spChg chg="mod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3" creationId="{C615B931-2EF0-9DEF-2678-1CC209810A5C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8" creationId="{D278ADA9-6383-4BDD-80D2-8899A402687B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0" creationId="{484B7147-B0F6-40ED-B5A2-FF72BC8198B6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2" creationId="{B36D2DE0-0628-4A9A-A59D-7BA8B5EB3022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4" creationId="{48E405C9-94BE-41DA-928C-DEC9A8550E9F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6" creationId="{D2091A72-D5BB-42AC-8FD3-F7747D90861E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8" creationId="{6ED12BFC-A737-46AF-8411-481112D54B0C}"/>
          </ac:spMkLst>
        </pc:spChg>
        <pc:spChg chg="add del">
          <ac:chgData name="Lasse Leuchtmann" userId="131693f92d42914b" providerId="LiveId" clId="{E517C1FF-02CA-46D7-BE61-23119CCED22C}" dt="2023-06-23T10:02:11.131" v="709" actId="26606"/>
          <ac:spMkLst>
            <pc:docMk/>
            <pc:sldMk cId="1441460699" sldId="261"/>
            <ac:spMk id="22" creationId="{6DDA8CE9-E0A6-4FF2-823D-D08607606DC2}"/>
          </ac:spMkLst>
        </pc:spChg>
        <pc:spChg chg="add del">
          <ac:chgData name="Lasse Leuchtmann" userId="131693f92d42914b" providerId="LiveId" clId="{E517C1FF-02CA-46D7-BE61-23119CCED22C}" dt="2023-06-23T10:02:11.131" v="709" actId="26606"/>
          <ac:spMkLst>
            <pc:docMk/>
            <pc:sldMk cId="1441460699" sldId="261"/>
            <ac:spMk id="23" creationId="{11195564-33B9-434B-9641-764F5905A56F}"/>
          </ac:spMkLst>
        </pc:spChg>
        <pc:spChg chg="add del">
          <ac:chgData name="Lasse Leuchtmann" userId="131693f92d42914b" providerId="LiveId" clId="{E517C1FF-02CA-46D7-BE61-23119CCED22C}" dt="2023-06-23T10:02:14.745" v="711" actId="26606"/>
          <ac:spMkLst>
            <pc:docMk/>
            <pc:sldMk cId="1441460699" sldId="261"/>
            <ac:spMk id="29" creationId="{100EDD19-6802-4EC3-95CE-CFFAB042CFD6}"/>
          </ac:spMkLst>
        </pc:spChg>
        <pc:spChg chg="add del">
          <ac:chgData name="Lasse Leuchtmann" userId="131693f92d42914b" providerId="LiveId" clId="{E517C1FF-02CA-46D7-BE61-23119CCED22C}" dt="2023-06-23T10:02:14.745" v="711" actId="26606"/>
          <ac:spMkLst>
            <pc:docMk/>
            <pc:sldMk cId="1441460699" sldId="261"/>
            <ac:spMk id="30" creationId="{DB17E863-922E-4C26-BD64-E8FD41D28661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2" creationId="{D278ADA9-6383-4BDD-80D2-8899A402687B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3" creationId="{484B7147-B0F6-40ED-B5A2-FF72BC8198B6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4" creationId="{B36D2DE0-0628-4A9A-A59D-7BA8B5EB3022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5" creationId="{48E405C9-94BE-41DA-928C-DEC9A8550E9F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6" creationId="{D2091A72-D5BB-42AC-8FD3-F7747D90861E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7" creationId="{6ED12BFC-A737-46AF-8411-481112D54B0C}"/>
          </ac:spMkLst>
        </pc:spChg>
        <pc:spChg chg="add del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42" creationId="{C7D023E4-8DE1-436E-9847-ED6A4B4B04FD}"/>
          </ac:spMkLst>
        </pc:spChg>
        <pc:spChg chg="add del">
          <ac:chgData name="Lasse Leuchtmann" userId="131693f92d42914b" providerId="LiveId" clId="{E517C1FF-02CA-46D7-BE61-23119CCED22C}" dt="2023-06-23T10:02:30.390" v="715" actId="26606"/>
          <ac:spMkLst>
            <pc:docMk/>
            <pc:sldMk cId="1441460699" sldId="261"/>
            <ac:spMk id="43" creationId="{56688E73-49B9-4052-A836-D248C825D70D}"/>
          </ac:spMkLst>
        </pc:spChg>
        <pc:spChg chg="add del">
          <ac:chgData name="Lasse Leuchtmann" userId="131693f92d42914b" providerId="LiveId" clId="{E517C1FF-02CA-46D7-BE61-23119CCED22C}" dt="2023-06-23T10:02:30.390" v="715" actId="26606"/>
          <ac:spMkLst>
            <pc:docMk/>
            <pc:sldMk cId="1441460699" sldId="261"/>
            <ac:spMk id="45" creationId="{5B6AEE0C-07FE-4154-BC7C-2F20530BC556}"/>
          </ac:spMkLst>
        </pc:spChg>
        <pc:spChg chg="add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64" creationId="{09588DA8-065E-4F6F-8EFD-43104AB2E0CF}"/>
          </ac:spMkLst>
        </pc:spChg>
        <pc:spChg chg="add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66" creationId="{C4285719-470E-454C-AF62-8323075F1F5B}"/>
          </ac:spMkLst>
        </pc:spChg>
        <pc:spChg chg="add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68" creationId="{CD9FE4EF-C4D8-49A0-B2FF-81D8DB7D8A24}"/>
          </ac:spMkLst>
        </pc:spChg>
        <pc:spChg chg="add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70" creationId="{4300840D-0A0B-4512-BACA-B439D5B9C57C}"/>
          </ac:spMkLst>
        </pc:spChg>
        <pc:spChg chg="add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72" creationId="{D2B78728-A580-49A7-84F9-6EF6F583ADE0}"/>
          </ac:spMkLst>
        </pc:spChg>
        <pc:spChg chg="add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74" creationId="{38FAA1A1-D861-433F-88FA-1E9D6FD31D11}"/>
          </ac:spMkLst>
        </pc:spChg>
        <pc:spChg chg="add">
          <ac:chgData name="Lasse Leuchtmann" userId="131693f92d42914b" providerId="LiveId" clId="{E517C1FF-02CA-46D7-BE61-23119CCED22C}" dt="2023-06-26T15:15:33.938" v="2530" actId="26606"/>
          <ac:spMkLst>
            <pc:docMk/>
            <pc:sldMk cId="1441460699" sldId="261"/>
            <ac:spMk id="76" creationId="{8D71EDA1-87BF-4D5D-AB79-F346FD19278A}"/>
          </ac:spMkLst>
        </pc:spChg>
        <pc:grpChg chg="add del">
          <ac:chgData name="Lasse Leuchtmann" userId="131693f92d42914b" providerId="LiveId" clId="{E517C1FF-02CA-46D7-BE61-23119CCED22C}" dt="2023-06-23T10:02:11.131" v="709" actId="26606"/>
          <ac:grpSpMkLst>
            <pc:docMk/>
            <pc:sldMk cId="1441460699" sldId="261"/>
            <ac:grpSpMk id="24" creationId="{1D18C537-E336-47C4-836B-C342A230F8F3}"/>
          </ac:grpSpMkLst>
        </pc:grpChg>
        <pc:grpChg chg="add del">
          <ac:chgData name="Lasse Leuchtmann" userId="131693f92d42914b" providerId="LiveId" clId="{E517C1FF-02CA-46D7-BE61-23119CCED22C}" dt="2023-06-23T10:02:11.131" v="709" actId="26606"/>
          <ac:grpSpMkLst>
            <pc:docMk/>
            <pc:sldMk cId="1441460699" sldId="261"/>
            <ac:grpSpMk id="27" creationId="{5A1259D8-0C3A-4069-A22F-537BBBB61A9C}"/>
          </ac:grpSpMkLst>
        </pc:grpChg>
        <pc:grpChg chg="add del">
          <ac:chgData name="Lasse Leuchtmann" userId="131693f92d42914b" providerId="LiveId" clId="{E517C1FF-02CA-46D7-BE61-23119CCED22C}" dt="2023-06-26T15:15:33.938" v="2530" actId="26606"/>
          <ac:grpSpMkLst>
            <pc:docMk/>
            <pc:sldMk cId="1441460699" sldId="261"/>
            <ac:grpSpMk id="44" creationId="{97264A61-6AE3-4DC0-A455-5EDC604E394D}"/>
          </ac:grpSpMkLst>
        </pc:grpChg>
        <pc:grpChg chg="add del">
          <ac:chgData name="Lasse Leuchtmann" userId="131693f92d42914b" providerId="LiveId" clId="{E517C1FF-02CA-46D7-BE61-23119CCED22C}" dt="2023-06-26T15:15:33.938" v="2530" actId="26606"/>
          <ac:grpSpMkLst>
            <pc:docMk/>
            <pc:sldMk cId="1441460699" sldId="261"/>
            <ac:grpSpMk id="48" creationId="{D691EE10-D5F3-48FA-BE55-F24A0BE59EF6}"/>
          </ac:grpSpMkLst>
        </pc:grpChg>
        <pc:grpChg chg="add del">
          <ac:chgData name="Lasse Leuchtmann" userId="131693f92d42914b" providerId="LiveId" clId="{E517C1FF-02CA-46D7-BE61-23119CCED22C}" dt="2023-06-26T15:15:33.938" v="2530" actId="26606"/>
          <ac:grpSpMkLst>
            <pc:docMk/>
            <pc:sldMk cId="1441460699" sldId="261"/>
            <ac:grpSpMk id="52" creationId="{43F5E015-E085-4624-B431-B42414448684}"/>
          </ac:grpSpMkLst>
        </pc:grpChg>
        <pc:picChg chg="add del">
          <ac:chgData name="Lasse Leuchtmann" userId="131693f92d42914b" providerId="LiveId" clId="{E517C1FF-02CA-46D7-BE61-23119CCED22C}" dt="2023-06-23T10:02:30.390" v="715" actId="26606"/>
          <ac:picMkLst>
            <pc:docMk/>
            <pc:sldMk cId="1441460699" sldId="261"/>
            <ac:picMk id="39" creationId="{7E0D0E9B-973E-DCEC-9B85-5CA3D7A49A9E}"/>
          </ac:picMkLst>
        </pc:picChg>
      </pc:sldChg>
      <pc:sldChg chg="addSp delSp modSp new mod setBg">
        <pc:chgData name="Lasse Leuchtmann" userId="131693f92d42914b" providerId="LiveId" clId="{E517C1FF-02CA-46D7-BE61-23119CCED22C}" dt="2023-06-26T15:13:12.244" v="2468" actId="20577"/>
        <pc:sldMkLst>
          <pc:docMk/>
          <pc:sldMk cId="2476658221" sldId="262"/>
        </pc:sldMkLst>
        <pc:spChg chg="mod">
          <ac:chgData name="Lasse Leuchtmann" userId="131693f92d42914b" providerId="LiveId" clId="{E517C1FF-02CA-46D7-BE61-23119CCED22C}" dt="2023-06-26T15:13:12.244" v="2468" actId="20577"/>
          <ac:spMkLst>
            <pc:docMk/>
            <pc:sldMk cId="2476658221" sldId="262"/>
            <ac:spMk id="2" creationId="{BBDAFCB9-49C7-E2A2-5F4E-6F1B5111BB37}"/>
          </ac:spMkLst>
        </pc:spChg>
        <pc:spChg chg="del">
          <ac:chgData name="Lasse Leuchtmann" userId="131693f92d42914b" providerId="LiveId" clId="{E517C1FF-02CA-46D7-BE61-23119CCED22C}" dt="2023-06-23T09:55:27.765" v="634" actId="22"/>
          <ac:spMkLst>
            <pc:docMk/>
            <pc:sldMk cId="2476658221" sldId="262"/>
            <ac:spMk id="3" creationId="{9B98F9FE-6DDC-B0DF-1B65-0E52210DE999}"/>
          </ac:spMkLst>
        </pc:spChg>
        <pc:spChg chg="add">
          <ac:chgData name="Lasse Leuchtmann" userId="131693f92d42914b" providerId="LiveId" clId="{E517C1FF-02CA-46D7-BE61-23119CCED22C}" dt="2023-06-23T10:01:53.942" v="705" actId="26606"/>
          <ac:spMkLst>
            <pc:docMk/>
            <pc:sldMk cId="2476658221" sldId="262"/>
            <ac:spMk id="10" creationId="{1707FC24-6981-43D9-B525-C7832BA22463}"/>
          </ac:spMkLst>
        </pc:spChg>
        <pc:picChg chg="add mod ord">
          <ac:chgData name="Lasse Leuchtmann" userId="131693f92d42914b" providerId="LiveId" clId="{E517C1FF-02CA-46D7-BE61-23119CCED22C}" dt="2023-06-23T10:01:53.942" v="705" actId="26606"/>
          <ac:picMkLst>
            <pc:docMk/>
            <pc:sldMk cId="2476658221" sldId="262"/>
            <ac:picMk id="5" creationId="{54A08B21-E256-C102-9640-121F20E7E6EB}"/>
          </ac:picMkLst>
        </pc:picChg>
      </pc:sldChg>
      <pc:sldChg chg="addSp delSp modSp new mod setBg">
        <pc:chgData name="Lasse Leuchtmann" userId="131693f92d42914b" providerId="LiveId" clId="{E517C1FF-02CA-46D7-BE61-23119CCED22C}" dt="2023-06-26T15:13:21.027" v="2481" actId="20577"/>
        <pc:sldMkLst>
          <pc:docMk/>
          <pc:sldMk cId="1335655964" sldId="263"/>
        </pc:sldMkLst>
        <pc:spChg chg="mod">
          <ac:chgData name="Lasse Leuchtmann" userId="131693f92d42914b" providerId="LiveId" clId="{E517C1FF-02CA-46D7-BE61-23119CCED22C}" dt="2023-06-26T15:13:21.027" v="2481" actId="20577"/>
          <ac:spMkLst>
            <pc:docMk/>
            <pc:sldMk cId="1335655964" sldId="263"/>
            <ac:spMk id="2" creationId="{B27C225C-36BA-1805-B642-B2E85F632FBA}"/>
          </ac:spMkLst>
        </pc:spChg>
        <pc:spChg chg="del">
          <ac:chgData name="Lasse Leuchtmann" userId="131693f92d42914b" providerId="LiveId" clId="{E517C1FF-02CA-46D7-BE61-23119CCED22C}" dt="2023-06-23T09:57:14.575" v="640" actId="22"/>
          <ac:spMkLst>
            <pc:docMk/>
            <pc:sldMk cId="1335655964" sldId="263"/>
            <ac:spMk id="3" creationId="{D1BE06F0-1527-78BC-F70C-835690E0A87E}"/>
          </ac:spMkLst>
        </pc:spChg>
        <pc:spChg chg="add">
          <ac:chgData name="Lasse Leuchtmann" userId="131693f92d42914b" providerId="LiveId" clId="{E517C1FF-02CA-46D7-BE61-23119CCED22C}" dt="2023-06-23T10:01:50.460" v="704" actId="26606"/>
          <ac:spMkLst>
            <pc:docMk/>
            <pc:sldMk cId="1335655964" sldId="263"/>
            <ac:spMk id="10" creationId="{1707FC24-6981-43D9-B525-C7832BA22463}"/>
          </ac:spMkLst>
        </pc:spChg>
        <pc:picChg chg="add mod ord">
          <ac:chgData name="Lasse Leuchtmann" userId="131693f92d42914b" providerId="LiveId" clId="{E517C1FF-02CA-46D7-BE61-23119CCED22C}" dt="2023-06-23T10:01:50.460" v="704" actId="26606"/>
          <ac:picMkLst>
            <pc:docMk/>
            <pc:sldMk cId="1335655964" sldId="263"/>
            <ac:picMk id="5" creationId="{AF061571-582C-2B16-013D-C6577B802F88}"/>
          </ac:picMkLst>
        </pc:picChg>
      </pc:sldChg>
      <pc:sldChg chg="addSp delSp modSp new mod setBg">
        <pc:chgData name="Lasse Leuchtmann" userId="131693f92d42914b" providerId="LiveId" clId="{E517C1FF-02CA-46D7-BE61-23119CCED22C}" dt="2023-06-26T15:13:28.512" v="2491" actId="20577"/>
        <pc:sldMkLst>
          <pc:docMk/>
          <pc:sldMk cId="2484879296" sldId="264"/>
        </pc:sldMkLst>
        <pc:spChg chg="mod">
          <ac:chgData name="Lasse Leuchtmann" userId="131693f92d42914b" providerId="LiveId" clId="{E517C1FF-02CA-46D7-BE61-23119CCED22C}" dt="2023-06-26T15:13:28.512" v="2491" actId="20577"/>
          <ac:spMkLst>
            <pc:docMk/>
            <pc:sldMk cId="2484879296" sldId="264"/>
            <ac:spMk id="2" creationId="{CEE9A802-999E-4199-DA2F-E2858EA09755}"/>
          </ac:spMkLst>
        </pc:spChg>
        <pc:spChg chg="del">
          <ac:chgData name="Lasse Leuchtmann" userId="131693f92d42914b" providerId="LiveId" clId="{E517C1FF-02CA-46D7-BE61-23119CCED22C}" dt="2023-06-23T09:58:17.107" v="675" actId="22"/>
          <ac:spMkLst>
            <pc:docMk/>
            <pc:sldMk cId="2484879296" sldId="264"/>
            <ac:spMk id="3" creationId="{816A615A-E5A1-08A7-DFA6-6A59A74A84EC}"/>
          </ac:spMkLst>
        </pc:spChg>
        <pc:spChg chg="add">
          <ac:chgData name="Lasse Leuchtmann" userId="131693f92d42914b" providerId="LiveId" clId="{E517C1FF-02CA-46D7-BE61-23119CCED22C}" dt="2023-06-23T10:01:40.438" v="703" actId="26606"/>
          <ac:spMkLst>
            <pc:docMk/>
            <pc:sldMk cId="2484879296" sldId="264"/>
            <ac:spMk id="10" creationId="{1707FC24-6981-43D9-B525-C7832BA22463}"/>
          </ac:spMkLst>
        </pc:spChg>
        <pc:picChg chg="add mod ord">
          <ac:chgData name="Lasse Leuchtmann" userId="131693f92d42914b" providerId="LiveId" clId="{E517C1FF-02CA-46D7-BE61-23119CCED22C}" dt="2023-06-23T10:01:40.438" v="703" actId="26606"/>
          <ac:picMkLst>
            <pc:docMk/>
            <pc:sldMk cId="2484879296" sldId="264"/>
            <ac:picMk id="5" creationId="{49BF925D-E3B9-A95F-FDD8-BF53E6085230}"/>
          </ac:picMkLst>
        </pc:picChg>
      </pc:sldChg>
      <pc:sldChg chg="addSp delSp modSp new mod setBg modAnim">
        <pc:chgData name="Lasse Leuchtmann" userId="131693f92d42914b" providerId="LiveId" clId="{E517C1FF-02CA-46D7-BE61-23119CCED22C}" dt="2023-06-26T15:17:30.924" v="2546"/>
        <pc:sldMkLst>
          <pc:docMk/>
          <pc:sldMk cId="3044263292" sldId="265"/>
        </pc:sldMkLst>
        <pc:spChg chg="mod">
          <ac:chgData name="Lasse Leuchtmann" userId="131693f92d42914b" providerId="LiveId" clId="{E517C1FF-02CA-46D7-BE61-23119CCED22C}" dt="2023-06-26T15:09:36.303" v="2319" actId="26606"/>
          <ac:spMkLst>
            <pc:docMk/>
            <pc:sldMk cId="3044263292" sldId="265"/>
            <ac:spMk id="2" creationId="{6B5113A4-3608-803E-DC75-AF79B68D91D5}"/>
          </ac:spMkLst>
        </pc:spChg>
        <pc:spChg chg="del">
          <ac:chgData name="Lasse Leuchtmann" userId="131693f92d42914b" providerId="LiveId" clId="{E517C1FF-02CA-46D7-BE61-23119CCED22C}" dt="2023-06-23T10:12:20.259" v="729" actId="22"/>
          <ac:spMkLst>
            <pc:docMk/>
            <pc:sldMk cId="3044263292" sldId="265"/>
            <ac:spMk id="3" creationId="{5EFA83B0-7243-7587-67EF-28B768F7F06A}"/>
          </ac:spMkLst>
        </pc:spChg>
        <pc:spChg chg="add del">
          <ac:chgData name="Lasse Leuchtmann" userId="131693f92d42914b" providerId="LiveId" clId="{E517C1FF-02CA-46D7-BE61-23119CCED22C}" dt="2023-06-26T15:09:36.303" v="2319" actId="26606"/>
          <ac:spMkLst>
            <pc:docMk/>
            <pc:sldMk cId="3044263292" sldId="265"/>
            <ac:spMk id="10" creationId="{6753252F-4873-4F63-801D-CC719279A7D5}"/>
          </ac:spMkLst>
        </pc:spChg>
        <pc:spChg chg="add del">
          <ac:chgData name="Lasse Leuchtmann" userId="131693f92d42914b" providerId="LiveId" clId="{E517C1FF-02CA-46D7-BE61-23119CCED22C}" dt="2023-06-26T15:09:36.303" v="2319" actId="26606"/>
          <ac:spMkLst>
            <pc:docMk/>
            <pc:sldMk cId="3044263292" sldId="265"/>
            <ac:spMk id="12" creationId="{047C8CCB-F95D-4249-92DD-651249D3535A}"/>
          </ac:spMkLst>
        </pc:spChg>
        <pc:spChg chg="add">
          <ac:chgData name="Lasse Leuchtmann" userId="131693f92d42914b" providerId="LiveId" clId="{E517C1FF-02CA-46D7-BE61-23119CCED22C}" dt="2023-06-26T15:09:36.303" v="2319" actId="26606"/>
          <ac:spMkLst>
            <pc:docMk/>
            <pc:sldMk cId="3044263292" sldId="265"/>
            <ac:spMk id="17" creationId="{1707FC24-6981-43D9-B525-C7832BA22463}"/>
          </ac:spMkLst>
        </pc:spChg>
        <pc:picChg chg="add mod ord">
          <ac:chgData name="Lasse Leuchtmann" userId="131693f92d42914b" providerId="LiveId" clId="{E517C1FF-02CA-46D7-BE61-23119CCED22C}" dt="2023-06-26T15:09:36.303" v="2319" actId="26606"/>
          <ac:picMkLst>
            <pc:docMk/>
            <pc:sldMk cId="3044263292" sldId="265"/>
            <ac:picMk id="5" creationId="{57CC9A36-A671-7335-28B7-8A3E92AEE152}"/>
          </ac:picMkLst>
        </pc:picChg>
      </pc:sldChg>
      <pc:sldChg chg="modSp new del mod">
        <pc:chgData name="Lasse Leuchtmann" userId="131693f92d42914b" providerId="LiveId" clId="{E517C1FF-02CA-46D7-BE61-23119CCED22C}" dt="2023-06-23T10:13:41.296" v="794" actId="2696"/>
        <pc:sldMkLst>
          <pc:docMk/>
          <pc:sldMk cId="1279447891" sldId="266"/>
        </pc:sldMkLst>
        <pc:spChg chg="mod">
          <ac:chgData name="Lasse Leuchtmann" userId="131693f92d42914b" providerId="LiveId" clId="{E517C1FF-02CA-46D7-BE61-23119CCED22C}" dt="2023-06-23T10:12:45.987" v="738" actId="20577"/>
          <ac:spMkLst>
            <pc:docMk/>
            <pc:sldMk cId="1279447891" sldId="266"/>
            <ac:spMk id="2" creationId="{41A8FC0D-683A-5897-43C7-40775E05BE2B}"/>
          </ac:spMkLst>
        </pc:spChg>
      </pc:sldChg>
      <pc:sldChg chg="addSp delSp modSp add del mod">
        <pc:chgData name="Lasse Leuchtmann" userId="131693f92d42914b" providerId="LiveId" clId="{E517C1FF-02CA-46D7-BE61-23119CCED22C}" dt="2023-06-26T15:09:55.741" v="2324" actId="2696"/>
        <pc:sldMkLst>
          <pc:docMk/>
          <pc:sldMk cId="1463411280" sldId="267"/>
        </pc:sldMkLst>
        <pc:spChg chg="add del mod">
          <ac:chgData name="Lasse Leuchtmann" userId="131693f92d42914b" providerId="LiveId" clId="{E517C1FF-02CA-46D7-BE61-23119CCED22C}" dt="2023-06-23T10:12:58.098" v="742" actId="478"/>
          <ac:spMkLst>
            <pc:docMk/>
            <pc:sldMk cId="1463411280" sldId="267"/>
            <ac:spMk id="7" creationId="{E13BD8CD-8B62-70DE-A9F1-51EA90F6A24B}"/>
          </ac:spMkLst>
        </pc:spChg>
        <pc:spChg chg="add mod">
          <ac:chgData name="Lasse Leuchtmann" userId="131693f92d42914b" providerId="LiveId" clId="{E517C1FF-02CA-46D7-BE61-23119CCED22C}" dt="2023-06-23T10:13:00.158" v="744" actId="478"/>
          <ac:spMkLst>
            <pc:docMk/>
            <pc:sldMk cId="1463411280" sldId="267"/>
            <ac:spMk id="9" creationId="{64C160D9-E29F-BDD7-CFAB-E23C4E426B2B}"/>
          </ac:spMkLst>
        </pc:spChg>
        <pc:picChg chg="add del">
          <ac:chgData name="Lasse Leuchtmann" userId="131693f92d42914b" providerId="LiveId" clId="{E517C1FF-02CA-46D7-BE61-23119CCED22C}" dt="2023-06-23T10:12:58.442" v="743" actId="22"/>
          <ac:picMkLst>
            <pc:docMk/>
            <pc:sldMk cId="1463411280" sldId="267"/>
            <ac:picMk id="4" creationId="{7242921E-4CC1-E779-97C4-256368AA54E9}"/>
          </ac:picMkLst>
        </pc:picChg>
        <pc:picChg chg="add del">
          <ac:chgData name="Lasse Leuchtmann" userId="131693f92d42914b" providerId="LiveId" clId="{E517C1FF-02CA-46D7-BE61-23119CCED22C}" dt="2023-06-23T10:13:00.158" v="744" actId="478"/>
          <ac:picMkLst>
            <pc:docMk/>
            <pc:sldMk cId="1463411280" sldId="267"/>
            <ac:picMk id="5" creationId="{57CC9A36-A671-7335-28B7-8A3E92AEE152}"/>
          </ac:picMkLst>
        </pc:picChg>
        <pc:picChg chg="add mod">
          <ac:chgData name="Lasse Leuchtmann" userId="131693f92d42914b" providerId="LiveId" clId="{E517C1FF-02CA-46D7-BE61-23119CCED22C}" dt="2023-06-23T10:13:02.869" v="746" actId="1076"/>
          <ac:picMkLst>
            <pc:docMk/>
            <pc:sldMk cId="1463411280" sldId="267"/>
            <ac:picMk id="13" creationId="{4EF6DB33-4AE8-4BC1-22F8-BEB26E3444CF}"/>
          </ac:picMkLst>
        </pc:picChg>
      </pc:sldChg>
      <pc:sldChg chg="addSp delSp modSp new mod setBg modAnim">
        <pc:chgData name="Lasse Leuchtmann" userId="131693f92d42914b" providerId="LiveId" clId="{E517C1FF-02CA-46D7-BE61-23119CCED22C}" dt="2023-06-26T15:17:06.729" v="2545"/>
        <pc:sldMkLst>
          <pc:docMk/>
          <pc:sldMk cId="3897429359" sldId="268"/>
        </pc:sldMkLst>
        <pc:spChg chg="mod">
          <ac:chgData name="Lasse Leuchtmann" userId="131693f92d42914b" providerId="LiveId" clId="{E517C1FF-02CA-46D7-BE61-23119CCED22C}" dt="2023-06-26T13:05:14.102" v="1862" actId="26606"/>
          <ac:spMkLst>
            <pc:docMk/>
            <pc:sldMk cId="3897429359" sldId="268"/>
            <ac:spMk id="2" creationId="{8B0CBCB9-7D62-4F74-4057-94A539274E22}"/>
          </ac:spMkLst>
        </pc:spChg>
        <pc:spChg chg="mod">
          <ac:chgData name="Lasse Leuchtmann" userId="131693f92d42914b" providerId="LiveId" clId="{E517C1FF-02CA-46D7-BE61-23119CCED22C}" dt="2023-06-26T15:11:05.189" v="2367" actId="20577"/>
          <ac:spMkLst>
            <pc:docMk/>
            <pc:sldMk cId="3897429359" sldId="268"/>
            <ac:spMk id="3" creationId="{EC93763B-24D9-5091-2F4C-FED9A772BE49}"/>
          </ac:spMkLst>
        </pc:spChg>
        <pc:spChg chg="add mod">
          <ac:chgData name="Lasse Leuchtmann" userId="131693f92d42914b" providerId="LiveId" clId="{E517C1FF-02CA-46D7-BE61-23119CCED22C}" dt="2023-06-26T15:17:00.240" v="2544" actId="14100"/>
          <ac:spMkLst>
            <pc:docMk/>
            <pc:sldMk cId="3897429359" sldId="268"/>
            <ac:spMk id="10" creationId="{4193A163-583A-B7FE-8CC5-AF1A425A8ADC}"/>
          </ac:spMkLst>
        </pc:spChg>
        <pc:spChg chg="add del">
          <ac:chgData name="Lasse Leuchtmann" userId="131693f92d42914b" providerId="LiveId" clId="{E517C1FF-02CA-46D7-BE61-23119CCED22C}" dt="2023-06-26T13:03:50.186" v="1849" actId="26606"/>
          <ac:spMkLst>
            <pc:docMk/>
            <pc:sldMk cId="3897429359" sldId="268"/>
            <ac:spMk id="12" creationId="{058A14AF-9FB5-4CC7-BA35-E8E85D3EDF0E}"/>
          </ac:spMkLst>
        </pc:spChg>
        <pc:spChg chg="add del">
          <ac:chgData name="Lasse Leuchtmann" userId="131693f92d42914b" providerId="LiveId" clId="{E517C1FF-02CA-46D7-BE61-23119CCED22C}" dt="2023-06-26T13:03:50.186" v="1849" actId="26606"/>
          <ac:spMkLst>
            <pc:docMk/>
            <pc:sldMk cId="3897429359" sldId="268"/>
            <ac:spMk id="14" creationId="{3A9A4357-BD1D-4622-A4FE-766E6AB8DE84}"/>
          </ac:spMkLst>
        </pc:spChg>
        <pc:spChg chg="add del">
          <ac:chgData name="Lasse Leuchtmann" userId="131693f92d42914b" providerId="LiveId" clId="{E517C1FF-02CA-46D7-BE61-23119CCED22C}" dt="2023-06-26T13:03:50.186" v="1849" actId="26606"/>
          <ac:spMkLst>
            <pc:docMk/>
            <pc:sldMk cId="3897429359" sldId="268"/>
            <ac:spMk id="16" creationId="{E659831F-0D9A-4C63-9EBB-8435B85A440F}"/>
          </ac:spMkLst>
        </pc:spChg>
        <pc:spChg chg="add del">
          <ac:chgData name="Lasse Leuchtmann" userId="131693f92d42914b" providerId="LiveId" clId="{E517C1FF-02CA-46D7-BE61-23119CCED22C}" dt="2023-06-26T13:03:50.186" v="1849" actId="26606"/>
          <ac:spMkLst>
            <pc:docMk/>
            <pc:sldMk cId="3897429359" sldId="268"/>
            <ac:spMk id="18" creationId="{E6995CE5-F890-4ABA-82A2-26507CE8D2A3}"/>
          </ac:spMkLst>
        </pc:spChg>
        <pc:spChg chg="add del">
          <ac:chgData name="Lasse Leuchtmann" userId="131693f92d42914b" providerId="LiveId" clId="{E517C1FF-02CA-46D7-BE61-23119CCED22C}" dt="2023-06-26T13:03:52.717" v="1851" actId="26606"/>
          <ac:spMkLst>
            <pc:docMk/>
            <pc:sldMk cId="3897429359" sldId="268"/>
            <ac:spMk id="20" creationId="{C13237C8-E62C-4F0D-A318-BD6FB6C2D138}"/>
          </ac:spMkLst>
        </pc:spChg>
        <pc:spChg chg="add del">
          <ac:chgData name="Lasse Leuchtmann" userId="131693f92d42914b" providerId="LiveId" clId="{E517C1FF-02CA-46D7-BE61-23119CCED22C}" dt="2023-06-26T13:03:52.717" v="1851" actId="26606"/>
          <ac:spMkLst>
            <pc:docMk/>
            <pc:sldMk cId="3897429359" sldId="268"/>
            <ac:spMk id="21" creationId="{201CC55D-ED54-4C5C-95E6-10947BD1103B}"/>
          </ac:spMkLst>
        </pc:spChg>
        <pc:spChg chg="add del">
          <ac:chgData name="Lasse Leuchtmann" userId="131693f92d42914b" providerId="LiveId" clId="{E517C1FF-02CA-46D7-BE61-23119CCED22C}" dt="2023-06-26T13:03:52.717" v="1851" actId="26606"/>
          <ac:spMkLst>
            <pc:docMk/>
            <pc:sldMk cId="3897429359" sldId="268"/>
            <ac:spMk id="22" creationId="{19C9EAEA-39D0-4B0E-A0EB-51E7B26740B1}"/>
          </ac:spMkLst>
        </pc:spChg>
        <pc:spChg chg="add del">
          <ac:chgData name="Lasse Leuchtmann" userId="131693f92d42914b" providerId="LiveId" clId="{E517C1FF-02CA-46D7-BE61-23119CCED22C}" dt="2023-06-26T13:03:52.717" v="1851" actId="26606"/>
          <ac:spMkLst>
            <pc:docMk/>
            <pc:sldMk cId="3897429359" sldId="268"/>
            <ac:spMk id="25" creationId="{3873B707-463F-40B0-8227-E8CC6C67EB25}"/>
          </ac:spMkLst>
        </pc:spChg>
        <pc:spChg chg="add del">
          <ac:chgData name="Lasse Leuchtmann" userId="131693f92d42914b" providerId="LiveId" clId="{E517C1FF-02CA-46D7-BE61-23119CCED22C}" dt="2023-06-26T13:03:56.268" v="1853" actId="26606"/>
          <ac:spMkLst>
            <pc:docMk/>
            <pc:sldMk cId="3897429359" sldId="268"/>
            <ac:spMk id="27" creationId="{DBC6133C-0615-4CE4-9132-37E609A9BDFA}"/>
          </ac:spMkLst>
        </pc:spChg>
        <pc:spChg chg="add del">
          <ac:chgData name="Lasse Leuchtmann" userId="131693f92d42914b" providerId="LiveId" clId="{E517C1FF-02CA-46D7-BE61-23119CCED22C}" dt="2023-06-26T13:03:56.268" v="1853" actId="26606"/>
          <ac:spMkLst>
            <pc:docMk/>
            <pc:sldMk cId="3897429359" sldId="268"/>
            <ac:spMk id="28" creationId="{169CC832-2974-4E8D-90ED-3E2941BA7336}"/>
          </ac:spMkLst>
        </pc:spChg>
        <pc:spChg chg="add del">
          <ac:chgData name="Lasse Leuchtmann" userId="131693f92d42914b" providerId="LiveId" clId="{E517C1FF-02CA-46D7-BE61-23119CCED22C}" dt="2023-06-26T13:03:56.268" v="1853" actId="26606"/>
          <ac:spMkLst>
            <pc:docMk/>
            <pc:sldMk cId="3897429359" sldId="268"/>
            <ac:spMk id="29" creationId="{55222F96-971A-4F90-B841-6BAB416C7AC1}"/>
          </ac:spMkLst>
        </pc:spChg>
        <pc:spChg chg="add del">
          <ac:chgData name="Lasse Leuchtmann" userId="131693f92d42914b" providerId="LiveId" clId="{E517C1FF-02CA-46D7-BE61-23119CCED22C}" dt="2023-06-26T13:03:56.268" v="1853" actId="26606"/>
          <ac:spMkLst>
            <pc:docMk/>
            <pc:sldMk cId="3897429359" sldId="268"/>
            <ac:spMk id="30" creationId="{08980754-6F4B-43C9-B9BE-127B6BED6586}"/>
          </ac:spMkLst>
        </pc:spChg>
        <pc:spChg chg="add del">
          <ac:chgData name="Lasse Leuchtmann" userId="131693f92d42914b" providerId="LiveId" clId="{E517C1FF-02CA-46D7-BE61-23119CCED22C}" dt="2023-06-26T13:03:56.268" v="1853" actId="26606"/>
          <ac:spMkLst>
            <pc:docMk/>
            <pc:sldMk cId="3897429359" sldId="268"/>
            <ac:spMk id="31" creationId="{2C1BBA94-3F40-40AA-8BB9-E69E25E537C1}"/>
          </ac:spMkLst>
        </pc:spChg>
        <pc:spChg chg="add del">
          <ac:chgData name="Lasse Leuchtmann" userId="131693f92d42914b" providerId="LiveId" clId="{E517C1FF-02CA-46D7-BE61-23119CCED22C}" dt="2023-06-26T13:05:14.102" v="1862" actId="26606"/>
          <ac:spMkLst>
            <pc:docMk/>
            <pc:sldMk cId="3897429359" sldId="268"/>
            <ac:spMk id="33" creationId="{058A14AF-9FB5-4CC7-BA35-E8E85D3EDF0E}"/>
          </ac:spMkLst>
        </pc:spChg>
        <pc:spChg chg="add del">
          <ac:chgData name="Lasse Leuchtmann" userId="131693f92d42914b" providerId="LiveId" clId="{E517C1FF-02CA-46D7-BE61-23119CCED22C}" dt="2023-06-26T13:05:14.102" v="1862" actId="26606"/>
          <ac:spMkLst>
            <pc:docMk/>
            <pc:sldMk cId="3897429359" sldId="268"/>
            <ac:spMk id="34" creationId="{3A9A4357-BD1D-4622-A4FE-766E6AB8DE84}"/>
          </ac:spMkLst>
        </pc:spChg>
        <pc:spChg chg="add del">
          <ac:chgData name="Lasse Leuchtmann" userId="131693f92d42914b" providerId="LiveId" clId="{E517C1FF-02CA-46D7-BE61-23119CCED22C}" dt="2023-06-26T13:05:14.102" v="1862" actId="26606"/>
          <ac:spMkLst>
            <pc:docMk/>
            <pc:sldMk cId="3897429359" sldId="268"/>
            <ac:spMk id="35" creationId="{E659831F-0D9A-4C63-9EBB-8435B85A440F}"/>
          </ac:spMkLst>
        </pc:spChg>
        <pc:spChg chg="add del">
          <ac:chgData name="Lasse Leuchtmann" userId="131693f92d42914b" providerId="LiveId" clId="{E517C1FF-02CA-46D7-BE61-23119CCED22C}" dt="2023-06-26T13:05:14.102" v="1862" actId="26606"/>
          <ac:spMkLst>
            <pc:docMk/>
            <pc:sldMk cId="3897429359" sldId="268"/>
            <ac:spMk id="36" creationId="{E6995CE5-F890-4ABA-82A2-26507CE8D2A3}"/>
          </ac:spMkLst>
        </pc:spChg>
        <pc:spChg chg="add">
          <ac:chgData name="Lasse Leuchtmann" userId="131693f92d42914b" providerId="LiveId" clId="{E517C1FF-02CA-46D7-BE61-23119CCED22C}" dt="2023-06-26T13:05:14.102" v="1862" actId="26606"/>
          <ac:spMkLst>
            <pc:docMk/>
            <pc:sldMk cId="3897429359" sldId="268"/>
            <ac:spMk id="41" creationId="{2C9A9DA9-7DC8-488B-A882-123947B0F3D9}"/>
          </ac:spMkLst>
        </pc:spChg>
        <pc:spChg chg="add">
          <ac:chgData name="Lasse Leuchtmann" userId="131693f92d42914b" providerId="LiveId" clId="{E517C1FF-02CA-46D7-BE61-23119CCED22C}" dt="2023-06-26T13:05:14.102" v="1862" actId="26606"/>
          <ac:spMkLst>
            <pc:docMk/>
            <pc:sldMk cId="3897429359" sldId="268"/>
            <ac:spMk id="43" creationId="{57F6BDD4-E066-4008-8011-6CC31AEB4556}"/>
          </ac:spMkLst>
        </pc:spChg>
        <pc:spChg chg="add">
          <ac:chgData name="Lasse Leuchtmann" userId="131693f92d42914b" providerId="LiveId" clId="{E517C1FF-02CA-46D7-BE61-23119CCED22C}" dt="2023-06-26T13:05:14.102" v="1862" actId="26606"/>
          <ac:spMkLst>
            <pc:docMk/>
            <pc:sldMk cId="3897429359" sldId="268"/>
            <ac:spMk id="45" creationId="{2711A8FB-68FC-45FC-B01E-38F809E2D439}"/>
          </ac:spMkLst>
        </pc:spChg>
        <pc:spChg chg="add">
          <ac:chgData name="Lasse Leuchtmann" userId="131693f92d42914b" providerId="LiveId" clId="{E517C1FF-02CA-46D7-BE61-23119CCED22C}" dt="2023-06-26T13:05:14.102" v="1862" actId="26606"/>
          <ac:spMkLst>
            <pc:docMk/>
            <pc:sldMk cId="3897429359" sldId="268"/>
            <ac:spMk id="47" creationId="{2A865FE3-5FC9-4049-87CF-30019C46C0F5}"/>
          </ac:spMkLst>
        </pc:spChg>
        <pc:grpChg chg="add del">
          <ac:chgData name="Lasse Leuchtmann" userId="131693f92d42914b" providerId="LiveId" clId="{E517C1FF-02CA-46D7-BE61-23119CCED22C}" dt="2023-06-26T13:03:52.717" v="1851" actId="26606"/>
          <ac:grpSpMkLst>
            <pc:docMk/>
            <pc:sldMk cId="3897429359" sldId="268"/>
            <ac:grpSpMk id="23" creationId="{1DE889C7-FAD6-4397-98E2-05D503484459}"/>
          </ac:grpSpMkLst>
        </pc:grpChg>
        <pc:picChg chg="add del mod">
          <ac:chgData name="Lasse Leuchtmann" userId="131693f92d42914b" providerId="LiveId" clId="{E517C1FF-02CA-46D7-BE61-23119CCED22C}" dt="2023-06-26T12:26:24.651" v="1761" actId="478"/>
          <ac:picMkLst>
            <pc:docMk/>
            <pc:sldMk cId="3897429359" sldId="268"/>
            <ac:picMk id="5" creationId="{2CC7FD2A-10A6-DE52-21C1-AF3D6CB5EE10}"/>
          </ac:picMkLst>
        </pc:picChg>
        <pc:picChg chg="add del mod">
          <ac:chgData name="Lasse Leuchtmann" userId="131693f92d42914b" providerId="LiveId" clId="{E517C1FF-02CA-46D7-BE61-23119CCED22C}" dt="2023-06-26T15:16:18.471" v="2532" actId="478"/>
          <ac:picMkLst>
            <pc:docMk/>
            <pc:sldMk cId="3897429359" sldId="268"/>
            <ac:picMk id="7" creationId="{AE748192-ECC3-A42F-FB3E-C9DD19FB6F0B}"/>
          </ac:picMkLst>
        </pc:picChg>
        <pc:picChg chg="add mod">
          <ac:chgData name="Lasse Leuchtmann" userId="131693f92d42914b" providerId="LiveId" clId="{E517C1FF-02CA-46D7-BE61-23119CCED22C}" dt="2023-06-26T15:16:21.926" v="2535" actId="1076"/>
          <ac:picMkLst>
            <pc:docMk/>
            <pc:sldMk cId="3897429359" sldId="268"/>
            <ac:picMk id="9" creationId="{95A46765-0D8B-F930-57CA-0DDE307F4F35}"/>
          </ac:picMkLst>
        </pc:picChg>
      </pc:sldChg>
      <pc:sldChg chg="addSp modSp new mod setBg modAnim">
        <pc:chgData name="Lasse Leuchtmann" userId="131693f92d42914b" providerId="LiveId" clId="{E517C1FF-02CA-46D7-BE61-23119CCED22C}" dt="2023-06-26T19:06:30.553" v="2761" actId="5793"/>
        <pc:sldMkLst>
          <pc:docMk/>
          <pc:sldMk cId="2630618356" sldId="269"/>
        </pc:sldMkLst>
        <pc:spChg chg="mod">
          <ac:chgData name="Lasse Leuchtmann" userId="131693f92d42914b" providerId="LiveId" clId="{E517C1FF-02CA-46D7-BE61-23119CCED22C}" dt="2023-06-26T15:01:18.682" v="2140" actId="26606"/>
          <ac:spMkLst>
            <pc:docMk/>
            <pc:sldMk cId="2630618356" sldId="269"/>
            <ac:spMk id="2" creationId="{214455CF-BA2C-B06E-3300-42CB48B8F5DE}"/>
          </ac:spMkLst>
        </pc:spChg>
        <pc:spChg chg="mod">
          <ac:chgData name="Lasse Leuchtmann" userId="131693f92d42914b" providerId="LiveId" clId="{E517C1FF-02CA-46D7-BE61-23119CCED22C}" dt="2023-06-26T19:06:30.553" v="2761" actId="5793"/>
          <ac:spMkLst>
            <pc:docMk/>
            <pc:sldMk cId="2630618356" sldId="269"/>
            <ac:spMk id="3" creationId="{D40E9E33-9523-59B6-777A-09044F7303DE}"/>
          </ac:spMkLst>
        </pc:spChg>
        <pc:spChg chg="add">
          <ac:chgData name="Lasse Leuchtmann" userId="131693f92d42914b" providerId="LiveId" clId="{E517C1FF-02CA-46D7-BE61-23119CCED22C}" dt="2023-06-26T15:01:18.682" v="2140" actId="26606"/>
          <ac:spMkLst>
            <pc:docMk/>
            <pc:sldMk cId="2630618356" sldId="269"/>
            <ac:spMk id="16" creationId="{BACC6370-2D7E-4714-9D71-7542949D7D5D}"/>
          </ac:spMkLst>
        </pc:spChg>
        <pc:spChg chg="add">
          <ac:chgData name="Lasse Leuchtmann" userId="131693f92d42914b" providerId="LiveId" clId="{E517C1FF-02CA-46D7-BE61-23119CCED22C}" dt="2023-06-26T15:01:18.682" v="2140" actId="26606"/>
          <ac:spMkLst>
            <pc:docMk/>
            <pc:sldMk cId="2630618356" sldId="269"/>
            <ac:spMk id="18" creationId="{F68B3F68-107C-434F-AA38-110D5EA91B85}"/>
          </ac:spMkLst>
        </pc:spChg>
        <pc:spChg chg="add">
          <ac:chgData name="Lasse Leuchtmann" userId="131693f92d42914b" providerId="LiveId" clId="{E517C1FF-02CA-46D7-BE61-23119CCED22C}" dt="2023-06-26T15:01:18.682" v="2140" actId="26606"/>
          <ac:spMkLst>
            <pc:docMk/>
            <pc:sldMk cId="2630618356" sldId="269"/>
            <ac:spMk id="20" creationId="{AAD0DBB9-1A4B-4391-81D4-CB19F9AB918A}"/>
          </ac:spMkLst>
        </pc:spChg>
        <pc:spChg chg="add">
          <ac:chgData name="Lasse Leuchtmann" userId="131693f92d42914b" providerId="LiveId" clId="{E517C1FF-02CA-46D7-BE61-23119CCED22C}" dt="2023-06-26T15:01:18.682" v="2140" actId="26606"/>
          <ac:spMkLst>
            <pc:docMk/>
            <pc:sldMk cId="2630618356" sldId="269"/>
            <ac:spMk id="22" creationId="{063BBA22-50EA-4C4D-BE05-F1CE4E63AA56}"/>
          </ac:spMkLst>
        </pc:spChg>
        <pc:picChg chg="add mod">
          <ac:chgData name="Lasse Leuchtmann" userId="131693f92d42914b" providerId="LiveId" clId="{E517C1FF-02CA-46D7-BE61-23119CCED22C}" dt="2023-06-26T15:01:18.682" v="2140" actId="26606"/>
          <ac:picMkLst>
            <pc:docMk/>
            <pc:sldMk cId="2630618356" sldId="269"/>
            <ac:picMk id="5" creationId="{B2C137ED-ECDB-5EEF-B847-3B4E0CD1569D}"/>
          </ac:picMkLst>
        </pc:picChg>
        <pc:picChg chg="add mod">
          <ac:chgData name="Lasse Leuchtmann" userId="131693f92d42914b" providerId="LiveId" clId="{E517C1FF-02CA-46D7-BE61-23119CCED22C}" dt="2023-06-26T15:01:18.682" v="2140" actId="26606"/>
          <ac:picMkLst>
            <pc:docMk/>
            <pc:sldMk cId="2630618356" sldId="269"/>
            <ac:picMk id="7" creationId="{0A4F9E20-2ECA-2161-97C5-3F9C35D87152}"/>
          </ac:picMkLst>
        </pc:picChg>
        <pc:picChg chg="add mod">
          <ac:chgData name="Lasse Leuchtmann" userId="131693f92d42914b" providerId="LiveId" clId="{E517C1FF-02CA-46D7-BE61-23119CCED22C}" dt="2023-06-26T15:01:18.682" v="2140" actId="26606"/>
          <ac:picMkLst>
            <pc:docMk/>
            <pc:sldMk cId="2630618356" sldId="269"/>
            <ac:picMk id="9" creationId="{7AFAABEA-23A4-0489-C5AE-D95045C2FDCE}"/>
          </ac:picMkLst>
        </pc:picChg>
        <pc:picChg chg="add mod">
          <ac:chgData name="Lasse Leuchtmann" userId="131693f92d42914b" providerId="LiveId" clId="{E517C1FF-02CA-46D7-BE61-23119CCED22C}" dt="2023-06-26T15:01:18.682" v="2140" actId="26606"/>
          <ac:picMkLst>
            <pc:docMk/>
            <pc:sldMk cId="2630618356" sldId="269"/>
            <ac:picMk id="11" creationId="{354CE912-3F7D-3150-6EA7-292C50563328}"/>
          </ac:picMkLst>
        </pc:picChg>
      </pc:sldChg>
      <pc:sldChg chg="addSp delSp modSp new del mod">
        <pc:chgData name="Lasse Leuchtmann" userId="131693f92d42914b" providerId="LiveId" clId="{E517C1FF-02CA-46D7-BE61-23119CCED22C}" dt="2023-06-26T15:05:44.256" v="2253" actId="2696"/>
        <pc:sldMkLst>
          <pc:docMk/>
          <pc:sldMk cId="849924976" sldId="270"/>
        </pc:sldMkLst>
        <pc:spChg chg="mod">
          <ac:chgData name="Lasse Leuchtmann" userId="131693f92d42914b" providerId="LiveId" clId="{E517C1FF-02CA-46D7-BE61-23119CCED22C}" dt="2023-06-26T08:13:11.538" v="931" actId="20577"/>
          <ac:spMkLst>
            <pc:docMk/>
            <pc:sldMk cId="849924976" sldId="270"/>
            <ac:spMk id="2" creationId="{48E2AAD0-571E-ECDB-BD39-7F9E35A30A81}"/>
          </ac:spMkLst>
        </pc:spChg>
        <pc:spChg chg="del">
          <ac:chgData name="Lasse Leuchtmann" userId="131693f92d42914b" providerId="LiveId" clId="{E517C1FF-02CA-46D7-BE61-23119CCED22C}" dt="2023-06-26T08:12:49.857" v="915" actId="22"/>
          <ac:spMkLst>
            <pc:docMk/>
            <pc:sldMk cId="849924976" sldId="270"/>
            <ac:spMk id="3" creationId="{7929D84B-7358-8E1E-365F-FDDEDB1AF99E}"/>
          </ac:spMkLst>
        </pc:spChg>
        <pc:spChg chg="add mod">
          <ac:chgData name="Lasse Leuchtmann" userId="131693f92d42914b" providerId="LiveId" clId="{E517C1FF-02CA-46D7-BE61-23119CCED22C}" dt="2023-06-26T09:15:51.295" v="1051" actId="20577"/>
          <ac:spMkLst>
            <pc:docMk/>
            <pc:sldMk cId="849924976" sldId="270"/>
            <ac:spMk id="7" creationId="{838B661F-4AEC-1274-72E2-661D0E32F81E}"/>
          </ac:spMkLst>
        </pc:spChg>
        <pc:spChg chg="add del mod">
          <ac:chgData name="Lasse Leuchtmann" userId="131693f92d42914b" providerId="LiveId" clId="{E517C1FF-02CA-46D7-BE61-23119CCED22C}" dt="2023-06-26T15:05:15.900" v="2234" actId="478"/>
          <ac:spMkLst>
            <pc:docMk/>
            <pc:sldMk cId="849924976" sldId="270"/>
            <ac:spMk id="9" creationId="{BB84F2F0-212E-F1DC-15E5-31F5C12058D5}"/>
          </ac:spMkLst>
        </pc:spChg>
        <pc:picChg chg="add del mod ord">
          <ac:chgData name="Lasse Leuchtmann" userId="131693f92d42914b" providerId="LiveId" clId="{E517C1FF-02CA-46D7-BE61-23119CCED22C}" dt="2023-06-26T08:41:52.695" v="1012" actId="478"/>
          <ac:picMkLst>
            <pc:docMk/>
            <pc:sldMk cId="849924976" sldId="270"/>
            <ac:picMk id="5" creationId="{2CEC7433-C915-3C1F-1D1B-6392773917DD}"/>
          </ac:picMkLst>
        </pc:picChg>
        <pc:picChg chg="add mod">
          <ac:chgData name="Lasse Leuchtmann" userId="131693f92d42914b" providerId="LiveId" clId="{E517C1FF-02CA-46D7-BE61-23119CCED22C}" dt="2023-06-26T09:15:53.901" v="1052" actId="1076"/>
          <ac:picMkLst>
            <pc:docMk/>
            <pc:sldMk cId="849924976" sldId="270"/>
            <ac:picMk id="11" creationId="{E800CE92-BEA7-C80E-2E1E-5DC3E0CABE58}"/>
          </ac:picMkLst>
        </pc:picChg>
      </pc:sldChg>
      <pc:sldChg chg="addSp delSp modSp add del mod">
        <pc:chgData name="Lasse Leuchtmann" userId="131693f92d42914b" providerId="LiveId" clId="{E517C1FF-02CA-46D7-BE61-23119CCED22C}" dt="2023-06-26T15:06:10.443" v="2263" actId="2696"/>
        <pc:sldMkLst>
          <pc:docMk/>
          <pc:sldMk cId="1536849694" sldId="271"/>
        </pc:sldMkLst>
        <pc:spChg chg="mod">
          <ac:chgData name="Lasse Leuchtmann" userId="131693f92d42914b" providerId="LiveId" clId="{E517C1FF-02CA-46D7-BE61-23119CCED22C}" dt="2023-06-26T08:15:25.830" v="953" actId="20577"/>
          <ac:spMkLst>
            <pc:docMk/>
            <pc:sldMk cId="1536849694" sldId="271"/>
            <ac:spMk id="2" creationId="{48E2AAD0-571E-ECDB-BD39-7F9E35A30A81}"/>
          </ac:spMkLst>
        </pc:spChg>
        <pc:spChg chg="add mod">
          <ac:chgData name="Lasse Leuchtmann" userId="131693f92d42914b" providerId="LiveId" clId="{E517C1FF-02CA-46D7-BE61-23119CCED22C}" dt="2023-06-26T08:15:46.135" v="966" actId="478"/>
          <ac:spMkLst>
            <pc:docMk/>
            <pc:sldMk cId="1536849694" sldId="271"/>
            <ac:spMk id="4" creationId="{E2D19171-2375-4A90-B6CD-77635EF061A9}"/>
          </ac:spMkLst>
        </pc:spChg>
        <pc:spChg chg="mod">
          <ac:chgData name="Lasse Leuchtmann" userId="131693f92d42914b" providerId="LiveId" clId="{E517C1FF-02CA-46D7-BE61-23119CCED22C}" dt="2023-06-26T09:16:04.790" v="1054" actId="20577"/>
          <ac:spMkLst>
            <pc:docMk/>
            <pc:sldMk cId="1536849694" sldId="271"/>
            <ac:spMk id="7" creationId="{838B661F-4AEC-1274-72E2-661D0E32F81E}"/>
          </ac:spMkLst>
        </pc:spChg>
        <pc:picChg chg="del">
          <ac:chgData name="Lasse Leuchtmann" userId="131693f92d42914b" providerId="LiveId" clId="{E517C1FF-02CA-46D7-BE61-23119CCED22C}" dt="2023-06-26T08:15:46.135" v="966" actId="478"/>
          <ac:picMkLst>
            <pc:docMk/>
            <pc:sldMk cId="1536849694" sldId="271"/>
            <ac:picMk id="5" creationId="{2CEC7433-C915-3C1F-1D1B-6392773917DD}"/>
          </ac:picMkLst>
        </pc:picChg>
        <pc:picChg chg="add del mod">
          <ac:chgData name="Lasse Leuchtmann" userId="131693f92d42914b" providerId="LiveId" clId="{E517C1FF-02CA-46D7-BE61-23119CCED22C}" dt="2023-06-26T09:15:13.263" v="1015" actId="478"/>
          <ac:picMkLst>
            <pc:docMk/>
            <pc:sldMk cId="1536849694" sldId="271"/>
            <ac:picMk id="8" creationId="{981CF6C2-10F3-333F-C04F-3AA4C54C153B}"/>
          </ac:picMkLst>
        </pc:picChg>
        <pc:picChg chg="add mod">
          <ac:chgData name="Lasse Leuchtmann" userId="131693f92d42914b" providerId="LiveId" clId="{E517C1FF-02CA-46D7-BE61-23119CCED22C}" dt="2023-06-26T09:15:15.677" v="1017" actId="1076"/>
          <ac:picMkLst>
            <pc:docMk/>
            <pc:sldMk cId="1536849694" sldId="271"/>
            <ac:picMk id="10" creationId="{907F8181-CEBC-F77C-F0FA-E299C4B533B6}"/>
          </ac:picMkLst>
        </pc:picChg>
      </pc:sldChg>
      <pc:sldChg chg="addSp delSp modSp new del mod">
        <pc:chgData name="Lasse Leuchtmann" userId="131693f92d42914b" providerId="LiveId" clId="{E517C1FF-02CA-46D7-BE61-23119CCED22C}" dt="2023-06-26T08:15:20.594" v="950" actId="2696"/>
        <pc:sldMkLst>
          <pc:docMk/>
          <pc:sldMk cId="2879167207" sldId="271"/>
        </pc:sldMkLst>
        <pc:spChg chg="mod">
          <ac:chgData name="Lasse Leuchtmann" userId="131693f92d42914b" providerId="LiveId" clId="{E517C1FF-02CA-46D7-BE61-23119CCED22C}" dt="2023-06-26T08:15:09.542" v="949" actId="20577"/>
          <ac:spMkLst>
            <pc:docMk/>
            <pc:sldMk cId="2879167207" sldId="271"/>
            <ac:spMk id="2" creationId="{EC38CDD1-439D-F9D7-36A1-BB840FA2223F}"/>
          </ac:spMkLst>
        </pc:spChg>
        <pc:spChg chg="del">
          <ac:chgData name="Lasse Leuchtmann" userId="131693f92d42914b" providerId="LiveId" clId="{E517C1FF-02CA-46D7-BE61-23119CCED22C}" dt="2023-06-26T08:15:04.655" v="937" actId="22"/>
          <ac:spMkLst>
            <pc:docMk/>
            <pc:sldMk cId="2879167207" sldId="271"/>
            <ac:spMk id="3" creationId="{B8B2E354-22EA-E12E-5174-83E92D4F9E98}"/>
          </ac:spMkLst>
        </pc:spChg>
        <pc:picChg chg="add mod ord">
          <ac:chgData name="Lasse Leuchtmann" userId="131693f92d42914b" providerId="LiveId" clId="{E517C1FF-02CA-46D7-BE61-23119CCED22C}" dt="2023-06-26T08:15:07.023" v="938" actId="1076"/>
          <ac:picMkLst>
            <pc:docMk/>
            <pc:sldMk cId="2879167207" sldId="271"/>
            <ac:picMk id="5" creationId="{F9BA0453-BC8E-B9E3-65EE-0AE350099D07}"/>
          </ac:picMkLst>
        </pc:picChg>
      </pc:sldChg>
      <pc:sldChg chg="addSp delSp modSp add del mod">
        <pc:chgData name="Lasse Leuchtmann" userId="131693f92d42914b" providerId="LiveId" clId="{E517C1FF-02CA-46D7-BE61-23119CCED22C}" dt="2023-06-26T15:06:43.929" v="2291" actId="2696"/>
        <pc:sldMkLst>
          <pc:docMk/>
          <pc:sldMk cId="2111242393" sldId="272"/>
        </pc:sldMkLst>
        <pc:spChg chg="mod">
          <ac:chgData name="Lasse Leuchtmann" userId="131693f92d42914b" providerId="LiveId" clId="{E517C1FF-02CA-46D7-BE61-23119CCED22C}" dt="2023-06-26T08:16:44.582" v="984" actId="20577"/>
          <ac:spMkLst>
            <pc:docMk/>
            <pc:sldMk cId="2111242393" sldId="272"/>
            <ac:spMk id="2" creationId="{48E2AAD0-571E-ECDB-BD39-7F9E35A30A81}"/>
          </ac:spMkLst>
        </pc:spChg>
        <pc:spChg chg="mod">
          <ac:chgData name="Lasse Leuchtmann" userId="131693f92d42914b" providerId="LiveId" clId="{E517C1FF-02CA-46D7-BE61-23119CCED22C}" dt="2023-06-26T09:33:08.647" v="1078" actId="20577"/>
          <ac:spMkLst>
            <pc:docMk/>
            <pc:sldMk cId="2111242393" sldId="272"/>
            <ac:spMk id="7" creationId="{838B661F-4AEC-1274-72E2-661D0E32F81E}"/>
          </ac:spMkLst>
        </pc:spChg>
        <pc:picChg chg="add del mod">
          <ac:chgData name="Lasse Leuchtmann" userId="131693f92d42914b" providerId="LiveId" clId="{E517C1FF-02CA-46D7-BE61-23119CCED22C}" dt="2023-06-26T09:32:34.801" v="1055" actId="478"/>
          <ac:picMkLst>
            <pc:docMk/>
            <pc:sldMk cId="2111242393" sldId="272"/>
            <ac:picMk id="5" creationId="{C81913CF-166A-5C4F-10E3-7C0A2852A66F}"/>
          </ac:picMkLst>
        </pc:picChg>
        <pc:picChg chg="del mod">
          <ac:chgData name="Lasse Leuchtmann" userId="131693f92d42914b" providerId="LiveId" clId="{E517C1FF-02CA-46D7-BE61-23119CCED22C}" dt="2023-06-26T08:16:56.237" v="994" actId="478"/>
          <ac:picMkLst>
            <pc:docMk/>
            <pc:sldMk cId="2111242393" sldId="272"/>
            <ac:picMk id="8" creationId="{981CF6C2-10F3-333F-C04F-3AA4C54C153B}"/>
          </ac:picMkLst>
        </pc:picChg>
        <pc:picChg chg="add mod">
          <ac:chgData name="Lasse Leuchtmann" userId="131693f92d42914b" providerId="LiveId" clId="{E517C1FF-02CA-46D7-BE61-23119CCED22C}" dt="2023-06-26T09:32:40.503" v="1057" actId="1076"/>
          <ac:picMkLst>
            <pc:docMk/>
            <pc:sldMk cId="2111242393" sldId="272"/>
            <ac:picMk id="9" creationId="{7E679CD3-79D8-4B70-FCAF-37A0FD084302}"/>
          </ac:picMkLst>
        </pc:picChg>
      </pc:sldChg>
      <pc:sldChg chg="addSp delSp modSp add del mod">
        <pc:chgData name="Lasse Leuchtmann" userId="131693f92d42914b" providerId="LiveId" clId="{E517C1FF-02CA-46D7-BE61-23119CCED22C}" dt="2023-06-26T15:07:12.630" v="2302" actId="2696"/>
        <pc:sldMkLst>
          <pc:docMk/>
          <pc:sldMk cId="2073989940" sldId="273"/>
        </pc:sldMkLst>
        <pc:spChg chg="mod">
          <ac:chgData name="Lasse Leuchtmann" userId="131693f92d42914b" providerId="LiveId" clId="{E517C1FF-02CA-46D7-BE61-23119CCED22C}" dt="2023-06-26T08:17:20.320" v="1000" actId="20577"/>
          <ac:spMkLst>
            <pc:docMk/>
            <pc:sldMk cId="2073989940" sldId="273"/>
            <ac:spMk id="2" creationId="{48E2AAD0-571E-ECDB-BD39-7F9E35A30A81}"/>
          </ac:spMkLst>
        </pc:spChg>
        <pc:spChg chg="mod">
          <ac:chgData name="Lasse Leuchtmann" userId="131693f92d42914b" providerId="LiveId" clId="{E517C1FF-02CA-46D7-BE61-23119CCED22C}" dt="2023-06-26T09:42:58.951" v="1094" actId="20577"/>
          <ac:spMkLst>
            <pc:docMk/>
            <pc:sldMk cId="2073989940" sldId="273"/>
            <ac:spMk id="7" creationId="{838B661F-4AEC-1274-72E2-661D0E32F81E}"/>
          </ac:spMkLst>
        </pc:spChg>
        <pc:picChg chg="del">
          <ac:chgData name="Lasse Leuchtmann" userId="131693f92d42914b" providerId="LiveId" clId="{E517C1FF-02CA-46D7-BE61-23119CCED22C}" dt="2023-06-26T08:18:19.832" v="1009" actId="478"/>
          <ac:picMkLst>
            <pc:docMk/>
            <pc:sldMk cId="2073989940" sldId="273"/>
            <ac:picMk id="5" creationId="{C81913CF-166A-5C4F-10E3-7C0A2852A66F}"/>
          </ac:picMkLst>
        </pc:picChg>
        <pc:picChg chg="add del mod">
          <ac:chgData name="Lasse Leuchtmann" userId="131693f92d42914b" providerId="LiveId" clId="{E517C1FF-02CA-46D7-BE61-23119CCED22C}" dt="2023-06-26T09:42:40.855" v="1079" actId="478"/>
          <ac:picMkLst>
            <pc:docMk/>
            <pc:sldMk cId="2073989940" sldId="273"/>
            <ac:picMk id="6" creationId="{42F556AE-6982-2F59-E1F1-8666B4D8CFEA}"/>
          </ac:picMkLst>
        </pc:picChg>
        <pc:picChg chg="add mod">
          <ac:chgData name="Lasse Leuchtmann" userId="131693f92d42914b" providerId="LiveId" clId="{E517C1FF-02CA-46D7-BE61-23119CCED22C}" dt="2023-06-26T09:42:43.836" v="1081" actId="1076"/>
          <ac:picMkLst>
            <pc:docMk/>
            <pc:sldMk cId="2073989940" sldId="273"/>
            <ac:picMk id="9" creationId="{96C0042B-F351-4FD1-B396-7121F6E7824B}"/>
          </ac:picMkLst>
        </pc:picChg>
      </pc:sldChg>
      <pc:sldChg chg="addSp delSp modSp add del mod">
        <pc:chgData name="Lasse Leuchtmann" userId="131693f92d42914b" providerId="LiveId" clId="{E517C1FF-02CA-46D7-BE61-23119CCED22C}" dt="2023-06-26T15:07:44.683" v="2318" actId="2696"/>
        <pc:sldMkLst>
          <pc:docMk/>
          <pc:sldMk cId="4203083159" sldId="274"/>
        </pc:sldMkLst>
        <pc:spChg chg="mod">
          <ac:chgData name="Lasse Leuchtmann" userId="131693f92d42914b" providerId="LiveId" clId="{E517C1FF-02CA-46D7-BE61-23119CCED22C}" dt="2023-06-26T09:49:19.743" v="1097" actId="20577"/>
          <ac:spMkLst>
            <pc:docMk/>
            <pc:sldMk cId="4203083159" sldId="274"/>
            <ac:spMk id="2" creationId="{48E2AAD0-571E-ECDB-BD39-7F9E35A30A81}"/>
          </ac:spMkLst>
        </pc:spChg>
        <pc:spChg chg="mod">
          <ac:chgData name="Lasse Leuchtmann" userId="131693f92d42914b" providerId="LiveId" clId="{E517C1FF-02CA-46D7-BE61-23119CCED22C}" dt="2023-06-26T09:49:30.032" v="1101" actId="20577"/>
          <ac:spMkLst>
            <pc:docMk/>
            <pc:sldMk cId="4203083159" sldId="274"/>
            <ac:spMk id="7" creationId="{838B661F-4AEC-1274-72E2-661D0E32F81E}"/>
          </ac:spMkLst>
        </pc:spChg>
        <pc:picChg chg="add mod">
          <ac:chgData name="Lasse Leuchtmann" userId="131693f92d42914b" providerId="LiveId" clId="{E517C1FF-02CA-46D7-BE61-23119CCED22C}" dt="2023-06-26T09:49:44.160" v="1104" actId="1076"/>
          <ac:picMkLst>
            <pc:docMk/>
            <pc:sldMk cId="4203083159" sldId="274"/>
            <ac:picMk id="5" creationId="{B735020C-037E-8F5E-AEF5-B3E30F77C905}"/>
          </ac:picMkLst>
        </pc:picChg>
        <pc:picChg chg="del">
          <ac:chgData name="Lasse Leuchtmann" userId="131693f92d42914b" providerId="LiveId" clId="{E517C1FF-02CA-46D7-BE61-23119CCED22C}" dt="2023-06-26T09:49:41.959" v="1102" actId="478"/>
          <ac:picMkLst>
            <pc:docMk/>
            <pc:sldMk cId="4203083159" sldId="274"/>
            <ac:picMk id="9" creationId="{96C0042B-F351-4FD1-B396-7121F6E7824B}"/>
          </ac:picMkLst>
        </pc:picChg>
      </pc:sldChg>
      <pc:sldChg chg="addSp delSp modSp new del mod">
        <pc:chgData name="Lasse Leuchtmann" userId="131693f92d42914b" providerId="LiveId" clId="{E517C1FF-02CA-46D7-BE61-23119CCED22C}" dt="2023-06-26T15:38:23.739" v="2674" actId="2696"/>
        <pc:sldMkLst>
          <pc:docMk/>
          <pc:sldMk cId="751897232" sldId="275"/>
        </pc:sldMkLst>
        <pc:spChg chg="mod">
          <ac:chgData name="Lasse Leuchtmann" userId="131693f92d42914b" providerId="LiveId" clId="{E517C1FF-02CA-46D7-BE61-23119CCED22C}" dt="2023-06-26T09:53:06.823" v="1144" actId="20577"/>
          <ac:spMkLst>
            <pc:docMk/>
            <pc:sldMk cId="751897232" sldId="275"/>
            <ac:spMk id="2" creationId="{8DA0C554-FC4F-13D1-6717-3409495D4BF4}"/>
          </ac:spMkLst>
        </pc:spChg>
        <pc:spChg chg="del">
          <ac:chgData name="Lasse Leuchtmann" userId="131693f92d42914b" providerId="LiveId" clId="{E517C1FF-02CA-46D7-BE61-23119CCED22C}" dt="2023-06-26T09:51:14.560" v="1106" actId="22"/>
          <ac:spMkLst>
            <pc:docMk/>
            <pc:sldMk cId="751897232" sldId="275"/>
            <ac:spMk id="3" creationId="{ABC9B956-9705-74BB-44A9-FD9AB0346588}"/>
          </ac:spMkLst>
        </pc:spChg>
        <pc:spChg chg="add mod">
          <ac:chgData name="Lasse Leuchtmann" userId="131693f92d42914b" providerId="LiveId" clId="{E517C1FF-02CA-46D7-BE61-23119CCED22C}" dt="2023-06-26T09:52:44.271" v="1111" actId="478"/>
          <ac:spMkLst>
            <pc:docMk/>
            <pc:sldMk cId="751897232" sldId="275"/>
            <ac:spMk id="7" creationId="{12461EFA-4949-0284-F842-3CA24CFB3FBF}"/>
          </ac:spMkLst>
        </pc:spChg>
        <pc:picChg chg="add del mod ord">
          <ac:chgData name="Lasse Leuchtmann" userId="131693f92d42914b" providerId="LiveId" clId="{E517C1FF-02CA-46D7-BE61-23119CCED22C}" dt="2023-06-26T09:52:44.271" v="1111" actId="478"/>
          <ac:picMkLst>
            <pc:docMk/>
            <pc:sldMk cId="751897232" sldId="275"/>
            <ac:picMk id="5" creationId="{556ABC83-13C2-371D-9EC5-7ED6EDAC1F1D}"/>
          </ac:picMkLst>
        </pc:picChg>
        <pc:picChg chg="add mod">
          <ac:chgData name="Lasse Leuchtmann" userId="131693f92d42914b" providerId="LiveId" clId="{E517C1FF-02CA-46D7-BE61-23119CCED22C}" dt="2023-06-26T09:52:52.695" v="1115" actId="1076"/>
          <ac:picMkLst>
            <pc:docMk/>
            <pc:sldMk cId="751897232" sldId="275"/>
            <ac:picMk id="9" creationId="{104E40CF-F37C-46B9-D272-469BADEB238B}"/>
          </ac:picMkLst>
        </pc:picChg>
      </pc:sldChg>
      <pc:sldChg chg="addSp modSp new mod setBg">
        <pc:chgData name="Lasse Leuchtmann" userId="131693f92d42914b" providerId="LiveId" clId="{E517C1FF-02CA-46D7-BE61-23119CCED22C}" dt="2023-06-26T19:06:19.233" v="2752" actId="20577"/>
        <pc:sldMkLst>
          <pc:docMk/>
          <pc:sldMk cId="847676449" sldId="276"/>
        </pc:sldMkLst>
        <pc:spChg chg="mod">
          <ac:chgData name="Lasse Leuchtmann" userId="131693f92d42914b" providerId="LiveId" clId="{E517C1FF-02CA-46D7-BE61-23119CCED22C}" dt="2023-06-26T15:38:27.840" v="2675" actId="26606"/>
          <ac:spMkLst>
            <pc:docMk/>
            <pc:sldMk cId="847676449" sldId="276"/>
            <ac:spMk id="2" creationId="{7BC372C3-58AD-3293-D1D4-0B20A02C5135}"/>
          </ac:spMkLst>
        </pc:spChg>
        <pc:spChg chg="mod">
          <ac:chgData name="Lasse Leuchtmann" userId="131693f92d42914b" providerId="LiveId" clId="{E517C1FF-02CA-46D7-BE61-23119CCED22C}" dt="2023-06-26T19:06:19.233" v="2752" actId="20577"/>
          <ac:spMkLst>
            <pc:docMk/>
            <pc:sldMk cId="847676449" sldId="276"/>
            <ac:spMk id="3" creationId="{1B8CD45F-91B3-56BF-9FA5-35D547859C76}"/>
          </ac:spMkLst>
        </pc:spChg>
        <pc:spChg chg="add">
          <ac:chgData name="Lasse Leuchtmann" userId="131693f92d42914b" providerId="LiveId" clId="{E517C1FF-02CA-46D7-BE61-23119CCED22C}" dt="2023-06-26T15:38:27.840" v="2675" actId="26606"/>
          <ac:spMkLst>
            <pc:docMk/>
            <pc:sldMk cId="847676449" sldId="276"/>
            <ac:spMk id="8" creationId="{1B15ED52-F352-441B-82BF-E0EA34836D08}"/>
          </ac:spMkLst>
        </pc:spChg>
        <pc:spChg chg="add">
          <ac:chgData name="Lasse Leuchtmann" userId="131693f92d42914b" providerId="LiveId" clId="{E517C1FF-02CA-46D7-BE61-23119CCED22C}" dt="2023-06-26T15:38:27.840" v="2675" actId="26606"/>
          <ac:spMkLst>
            <pc:docMk/>
            <pc:sldMk cId="847676449" sldId="276"/>
            <ac:spMk id="10" creationId="{3B2E3793-BFE6-45A2-9B7B-E18844431C99}"/>
          </ac:spMkLst>
        </pc:spChg>
        <pc:spChg chg="add">
          <ac:chgData name="Lasse Leuchtmann" userId="131693f92d42914b" providerId="LiveId" clId="{E517C1FF-02CA-46D7-BE61-23119CCED22C}" dt="2023-06-26T15:38:27.840" v="2675" actId="26606"/>
          <ac:spMkLst>
            <pc:docMk/>
            <pc:sldMk cId="847676449" sldId="276"/>
            <ac:spMk id="12" creationId="{BC4C4868-CB8F-4AF9-9CDB-8108F2C19B67}"/>
          </ac:spMkLst>
        </pc:spChg>
        <pc:spChg chg="add">
          <ac:chgData name="Lasse Leuchtmann" userId="131693f92d42914b" providerId="LiveId" clId="{E517C1FF-02CA-46D7-BE61-23119CCED22C}" dt="2023-06-26T15:38:27.840" v="2675" actId="26606"/>
          <ac:spMkLst>
            <pc:docMk/>
            <pc:sldMk cId="847676449" sldId="276"/>
            <ac:spMk id="14" creationId="{375E0459-6403-40CD-989D-56A4407CA12E}"/>
          </ac:spMkLst>
        </pc:spChg>
        <pc:spChg chg="add">
          <ac:chgData name="Lasse Leuchtmann" userId="131693f92d42914b" providerId="LiveId" clId="{E517C1FF-02CA-46D7-BE61-23119CCED22C}" dt="2023-06-26T15:38:27.840" v="2675" actId="26606"/>
          <ac:spMkLst>
            <pc:docMk/>
            <pc:sldMk cId="847676449" sldId="276"/>
            <ac:spMk id="16" creationId="{53E5B1A8-3AC9-4BD1-9BBC-78CA94F2D1BA}"/>
          </ac:spMkLst>
        </pc:spChg>
      </pc:sldChg>
      <pc:sldChg chg="addSp modSp new mod setBg">
        <pc:chgData name="Lasse Leuchtmann" userId="131693f92d42914b" providerId="LiveId" clId="{E517C1FF-02CA-46D7-BE61-23119CCED22C}" dt="2023-06-26T15:38:32.166" v="2676" actId="26606"/>
        <pc:sldMkLst>
          <pc:docMk/>
          <pc:sldMk cId="4021307397" sldId="277"/>
        </pc:sldMkLst>
        <pc:spChg chg="mod">
          <ac:chgData name="Lasse Leuchtmann" userId="131693f92d42914b" providerId="LiveId" clId="{E517C1FF-02CA-46D7-BE61-23119CCED22C}" dt="2023-06-26T15:38:32.166" v="2676" actId="26606"/>
          <ac:spMkLst>
            <pc:docMk/>
            <pc:sldMk cId="4021307397" sldId="277"/>
            <ac:spMk id="2" creationId="{500E77BC-748E-4A50-ADB0-CAF2AC878E1F}"/>
          </ac:spMkLst>
        </pc:spChg>
        <pc:spChg chg="mod">
          <ac:chgData name="Lasse Leuchtmann" userId="131693f92d42914b" providerId="LiveId" clId="{E517C1FF-02CA-46D7-BE61-23119CCED22C}" dt="2023-06-26T15:38:32.166" v="2676" actId="26606"/>
          <ac:spMkLst>
            <pc:docMk/>
            <pc:sldMk cId="4021307397" sldId="277"/>
            <ac:spMk id="3" creationId="{D378A3D2-9A89-A096-9EA8-64906A950B46}"/>
          </ac:spMkLst>
        </pc:spChg>
        <pc:spChg chg="add">
          <ac:chgData name="Lasse Leuchtmann" userId="131693f92d42914b" providerId="LiveId" clId="{E517C1FF-02CA-46D7-BE61-23119CCED22C}" dt="2023-06-26T15:38:32.166" v="2676" actId="26606"/>
          <ac:spMkLst>
            <pc:docMk/>
            <pc:sldMk cId="4021307397" sldId="277"/>
            <ac:spMk id="8" creationId="{1B15ED52-F352-441B-82BF-E0EA34836D08}"/>
          </ac:spMkLst>
        </pc:spChg>
        <pc:spChg chg="add">
          <ac:chgData name="Lasse Leuchtmann" userId="131693f92d42914b" providerId="LiveId" clId="{E517C1FF-02CA-46D7-BE61-23119CCED22C}" dt="2023-06-26T15:38:32.166" v="2676" actId="26606"/>
          <ac:spMkLst>
            <pc:docMk/>
            <pc:sldMk cId="4021307397" sldId="277"/>
            <ac:spMk id="10" creationId="{3B2E3793-BFE6-45A2-9B7B-E18844431C99}"/>
          </ac:spMkLst>
        </pc:spChg>
        <pc:spChg chg="add">
          <ac:chgData name="Lasse Leuchtmann" userId="131693f92d42914b" providerId="LiveId" clId="{E517C1FF-02CA-46D7-BE61-23119CCED22C}" dt="2023-06-26T15:38:32.166" v="2676" actId="26606"/>
          <ac:spMkLst>
            <pc:docMk/>
            <pc:sldMk cId="4021307397" sldId="277"/>
            <ac:spMk id="12" creationId="{BC4C4868-CB8F-4AF9-9CDB-8108F2C19B67}"/>
          </ac:spMkLst>
        </pc:spChg>
        <pc:spChg chg="add">
          <ac:chgData name="Lasse Leuchtmann" userId="131693f92d42914b" providerId="LiveId" clId="{E517C1FF-02CA-46D7-BE61-23119CCED22C}" dt="2023-06-26T15:38:32.166" v="2676" actId="26606"/>
          <ac:spMkLst>
            <pc:docMk/>
            <pc:sldMk cId="4021307397" sldId="277"/>
            <ac:spMk id="14" creationId="{375E0459-6403-40CD-989D-56A4407CA12E}"/>
          </ac:spMkLst>
        </pc:spChg>
        <pc:spChg chg="add">
          <ac:chgData name="Lasse Leuchtmann" userId="131693f92d42914b" providerId="LiveId" clId="{E517C1FF-02CA-46D7-BE61-23119CCED22C}" dt="2023-06-26T15:38:32.166" v="2676" actId="26606"/>
          <ac:spMkLst>
            <pc:docMk/>
            <pc:sldMk cId="4021307397" sldId="277"/>
            <ac:spMk id="16" creationId="{53E5B1A8-3AC9-4BD1-9BBC-78CA94F2D1BA}"/>
          </ac:spMkLst>
        </pc:spChg>
      </pc:sldChg>
      <pc:sldChg chg="addSp delSp modSp add del mod">
        <pc:chgData name="Lasse Leuchtmann" userId="131693f92d42914b" providerId="LiveId" clId="{E517C1FF-02CA-46D7-BE61-23119CCED22C}" dt="2023-06-26T15:03:57.544" v="2188" actId="2696"/>
        <pc:sldMkLst>
          <pc:docMk/>
          <pc:sldMk cId="3663693269" sldId="278"/>
        </pc:sldMkLst>
        <pc:spChg chg="mod">
          <ac:chgData name="Lasse Leuchtmann" userId="131693f92d42914b" providerId="LiveId" clId="{E517C1FF-02CA-46D7-BE61-23119CCED22C}" dt="2023-06-26T12:20:13.613" v="1682" actId="122"/>
          <ac:spMkLst>
            <pc:docMk/>
            <pc:sldMk cId="3663693269" sldId="278"/>
            <ac:spMk id="2" creationId="{214455CF-BA2C-B06E-3300-42CB48B8F5DE}"/>
          </ac:spMkLst>
        </pc:spChg>
        <pc:spChg chg="del mod">
          <ac:chgData name="Lasse Leuchtmann" userId="131693f92d42914b" providerId="LiveId" clId="{E517C1FF-02CA-46D7-BE61-23119CCED22C}" dt="2023-06-26T12:12:44.063" v="1557" actId="22"/>
          <ac:spMkLst>
            <pc:docMk/>
            <pc:sldMk cId="3663693269" sldId="278"/>
            <ac:spMk id="3" creationId="{D40E9E33-9523-59B6-777A-09044F7303DE}"/>
          </ac:spMkLst>
        </pc:spChg>
        <pc:spChg chg="add mod">
          <ac:chgData name="Lasse Leuchtmann" userId="131693f92d42914b" providerId="LiveId" clId="{E517C1FF-02CA-46D7-BE61-23119CCED22C}" dt="2023-06-26T15:02:04.122" v="2154" actId="1076"/>
          <ac:spMkLst>
            <pc:docMk/>
            <pc:sldMk cId="3663693269" sldId="278"/>
            <ac:spMk id="8" creationId="{0AD997DB-C1C4-8B63-B390-FA19230C348D}"/>
          </ac:spMkLst>
        </pc:spChg>
        <pc:spChg chg="add mod">
          <ac:chgData name="Lasse Leuchtmann" userId="131693f92d42914b" providerId="LiveId" clId="{E517C1FF-02CA-46D7-BE61-23119CCED22C}" dt="2023-06-26T12:20:09.945" v="1681" actId="1076"/>
          <ac:spMkLst>
            <pc:docMk/>
            <pc:sldMk cId="3663693269" sldId="278"/>
            <ac:spMk id="13" creationId="{AC0EB0E9-36BB-89C4-AE7E-EB19FA95FD22}"/>
          </ac:spMkLst>
        </pc:spChg>
        <pc:spChg chg="add mod">
          <ac:chgData name="Lasse Leuchtmann" userId="131693f92d42914b" providerId="LiveId" clId="{E517C1FF-02CA-46D7-BE61-23119CCED22C}" dt="2023-06-26T12:20:03.189" v="1680" actId="1076"/>
          <ac:spMkLst>
            <pc:docMk/>
            <pc:sldMk cId="3663693269" sldId="278"/>
            <ac:spMk id="18" creationId="{CBF53488-7DFA-1FCA-E80B-4EBDC958AEAF}"/>
          </ac:spMkLst>
        </pc:spChg>
        <pc:spChg chg="add del mod">
          <ac:chgData name="Lasse Leuchtmann" userId="131693f92d42914b" providerId="LiveId" clId="{E517C1FF-02CA-46D7-BE61-23119CCED22C}" dt="2023-06-26T12:19:08.706" v="1657"/>
          <ac:spMkLst>
            <pc:docMk/>
            <pc:sldMk cId="3663693269" sldId="278"/>
            <ac:spMk id="21" creationId="{6B739F87-B9A5-FE55-6E25-BB91A84F7A73}"/>
          </ac:spMkLst>
        </pc:spChg>
        <pc:spChg chg="add mod">
          <ac:chgData name="Lasse Leuchtmann" userId="131693f92d42914b" providerId="LiveId" clId="{E517C1FF-02CA-46D7-BE61-23119CCED22C}" dt="2023-06-26T12:20:27.713" v="1684" actId="1076"/>
          <ac:spMkLst>
            <pc:docMk/>
            <pc:sldMk cId="3663693269" sldId="278"/>
            <ac:spMk id="24" creationId="{1CB863A5-D151-BE35-05B8-B689D6E38BD3}"/>
          </ac:spMkLst>
        </pc:spChg>
        <pc:picChg chg="del">
          <ac:chgData name="Lasse Leuchtmann" userId="131693f92d42914b" providerId="LiveId" clId="{E517C1FF-02CA-46D7-BE61-23119CCED22C}" dt="2023-06-26T12:12:40.746" v="1553" actId="478"/>
          <ac:picMkLst>
            <pc:docMk/>
            <pc:sldMk cId="3663693269" sldId="278"/>
            <ac:picMk id="5" creationId="{B2C137ED-ECDB-5EEF-B847-3B4E0CD1569D}"/>
          </ac:picMkLst>
        </pc:picChg>
        <pc:picChg chg="add mod ord">
          <ac:chgData name="Lasse Leuchtmann" userId="131693f92d42914b" providerId="LiveId" clId="{E517C1FF-02CA-46D7-BE61-23119CCED22C}" dt="2023-06-26T12:20:21.323" v="1683" actId="1076"/>
          <ac:picMkLst>
            <pc:docMk/>
            <pc:sldMk cId="3663693269" sldId="278"/>
            <ac:picMk id="6" creationId="{82CA8820-49FA-0E9A-70C5-79C93C639CD8}"/>
          </ac:picMkLst>
        </pc:picChg>
        <pc:picChg chg="del">
          <ac:chgData name="Lasse Leuchtmann" userId="131693f92d42914b" providerId="LiveId" clId="{E517C1FF-02CA-46D7-BE61-23119CCED22C}" dt="2023-06-26T12:12:41.907" v="1555" actId="478"/>
          <ac:picMkLst>
            <pc:docMk/>
            <pc:sldMk cId="3663693269" sldId="278"/>
            <ac:picMk id="7" creationId="{0A4F9E20-2ECA-2161-97C5-3F9C35D87152}"/>
          </ac:picMkLst>
        </pc:picChg>
        <pc:picChg chg="del">
          <ac:chgData name="Lasse Leuchtmann" userId="131693f92d42914b" providerId="LiveId" clId="{E517C1FF-02CA-46D7-BE61-23119CCED22C}" dt="2023-06-26T12:12:40.332" v="1552" actId="478"/>
          <ac:picMkLst>
            <pc:docMk/>
            <pc:sldMk cId="3663693269" sldId="278"/>
            <ac:picMk id="9" creationId="{7AFAABEA-23A4-0489-C5AE-D95045C2FDCE}"/>
          </ac:picMkLst>
        </pc:picChg>
        <pc:picChg chg="del">
          <ac:chgData name="Lasse Leuchtmann" userId="131693f92d42914b" providerId="LiveId" clId="{E517C1FF-02CA-46D7-BE61-23119CCED22C}" dt="2023-06-26T12:12:41.515" v="1554" actId="478"/>
          <ac:picMkLst>
            <pc:docMk/>
            <pc:sldMk cId="3663693269" sldId="278"/>
            <ac:picMk id="11" creationId="{354CE912-3F7D-3150-6EA7-292C50563328}"/>
          </ac:picMkLst>
        </pc:picChg>
        <pc:picChg chg="add mod">
          <ac:chgData name="Lasse Leuchtmann" userId="131693f92d42914b" providerId="LiveId" clId="{E517C1FF-02CA-46D7-BE61-23119CCED22C}" dt="2023-06-26T12:20:09.945" v="1681" actId="1076"/>
          <ac:picMkLst>
            <pc:docMk/>
            <pc:sldMk cId="3663693269" sldId="278"/>
            <ac:picMk id="12" creationId="{F854CE45-BC78-9A56-7BE2-88F6D85E3CF4}"/>
          </ac:picMkLst>
        </pc:picChg>
        <pc:picChg chg="add del mod">
          <ac:chgData name="Lasse Leuchtmann" userId="131693f92d42914b" providerId="LiveId" clId="{E517C1FF-02CA-46D7-BE61-23119CCED22C}" dt="2023-06-26T12:14:16.900" v="1583" actId="478"/>
          <ac:picMkLst>
            <pc:docMk/>
            <pc:sldMk cId="3663693269" sldId="278"/>
            <ac:picMk id="15" creationId="{7590CE10-BC3E-4167-39CD-DA5391CF9E0F}"/>
          </ac:picMkLst>
        </pc:picChg>
        <pc:picChg chg="add mod">
          <ac:chgData name="Lasse Leuchtmann" userId="131693f92d42914b" providerId="LiveId" clId="{E517C1FF-02CA-46D7-BE61-23119CCED22C}" dt="2023-06-26T12:20:03.189" v="1680" actId="1076"/>
          <ac:picMkLst>
            <pc:docMk/>
            <pc:sldMk cId="3663693269" sldId="278"/>
            <ac:picMk id="17" creationId="{B87F85BD-3D42-3F23-9DB3-B6318A46248B}"/>
          </ac:picMkLst>
        </pc:picChg>
        <pc:picChg chg="add mod">
          <ac:chgData name="Lasse Leuchtmann" userId="131693f92d42914b" providerId="LiveId" clId="{E517C1FF-02CA-46D7-BE61-23119CCED22C}" dt="2023-06-26T12:21:00.595" v="1687" actId="1076"/>
          <ac:picMkLst>
            <pc:docMk/>
            <pc:sldMk cId="3663693269" sldId="278"/>
            <ac:picMk id="20" creationId="{D5ECCFA7-D343-CECE-8CBA-701311EB819F}"/>
          </ac:picMkLst>
        </pc:picChg>
        <pc:picChg chg="add del">
          <ac:chgData name="Lasse Leuchtmann" userId="131693f92d42914b" providerId="LiveId" clId="{E517C1FF-02CA-46D7-BE61-23119CCED22C}" dt="2023-06-26T12:19:04.837" v="1655" actId="22"/>
          <ac:picMkLst>
            <pc:docMk/>
            <pc:sldMk cId="3663693269" sldId="278"/>
            <ac:picMk id="23" creationId="{B79AC7AC-97EB-5596-81AD-70ADDD764DA9}"/>
          </ac:picMkLst>
        </pc:picChg>
      </pc:sldChg>
      <pc:sldChg chg="addSp delSp modSp add del mod setBg">
        <pc:chgData name="Lasse Leuchtmann" userId="131693f92d42914b" providerId="LiveId" clId="{E517C1FF-02CA-46D7-BE61-23119CCED22C}" dt="2023-06-26T13:06:07.034" v="1883" actId="2696"/>
        <pc:sldMkLst>
          <pc:docMk/>
          <pc:sldMk cId="1060084048" sldId="279"/>
        </pc:sldMkLst>
        <pc:spChg chg="mod">
          <ac:chgData name="Lasse Leuchtmann" userId="131693f92d42914b" providerId="LiveId" clId="{E517C1FF-02CA-46D7-BE61-23119CCED22C}" dt="2023-06-26T13:05:07.285" v="1861" actId="26606"/>
          <ac:spMkLst>
            <pc:docMk/>
            <pc:sldMk cId="1060084048" sldId="279"/>
            <ac:spMk id="2" creationId="{8B0CBCB9-7D62-4F74-4057-94A539274E22}"/>
          </ac:spMkLst>
        </pc:spChg>
        <pc:spChg chg="mod">
          <ac:chgData name="Lasse Leuchtmann" userId="131693f92d42914b" providerId="LiveId" clId="{E517C1FF-02CA-46D7-BE61-23119CCED22C}" dt="2023-06-26T13:05:07.285" v="1861" actId="26606"/>
          <ac:spMkLst>
            <pc:docMk/>
            <pc:sldMk cId="1060084048" sldId="279"/>
            <ac:spMk id="3" creationId="{EC93763B-24D9-5091-2F4C-FED9A772BE49}"/>
          </ac:spMkLst>
        </pc:spChg>
        <pc:spChg chg="add mod">
          <ac:chgData name="Lasse Leuchtmann" userId="131693f92d42914b" providerId="LiveId" clId="{E517C1FF-02CA-46D7-BE61-23119CCED22C}" dt="2023-06-26T13:05:07.285" v="1861" actId="26606"/>
          <ac:spMkLst>
            <pc:docMk/>
            <pc:sldMk cId="1060084048" sldId="279"/>
            <ac:spMk id="8" creationId="{E41B8D60-7554-322F-8BE7-7E2C76B2DE34}"/>
          </ac:spMkLst>
        </pc:spChg>
        <pc:spChg chg="add del">
          <ac:chgData name="Lasse Leuchtmann" userId="131693f92d42914b" providerId="LiveId" clId="{E517C1FF-02CA-46D7-BE61-23119CCED22C}" dt="2023-06-26T13:05:07.280" v="1860" actId="26606"/>
          <ac:spMkLst>
            <pc:docMk/>
            <pc:sldMk cId="1060084048" sldId="279"/>
            <ac:spMk id="13" creationId="{7517A47C-B2E5-4B79-8061-D74B1311AF6E}"/>
          </ac:spMkLst>
        </pc:spChg>
        <pc:spChg chg="add del">
          <ac:chgData name="Lasse Leuchtmann" userId="131693f92d42914b" providerId="LiveId" clId="{E517C1FF-02CA-46D7-BE61-23119CCED22C}" dt="2023-06-26T13:05:07.280" v="1860" actId="26606"/>
          <ac:spMkLst>
            <pc:docMk/>
            <pc:sldMk cId="1060084048" sldId="279"/>
            <ac:spMk id="15" creationId="{C505E780-2083-4CB5-A42A-5E0E2908ECC3}"/>
          </ac:spMkLst>
        </pc:spChg>
        <pc:spChg chg="add del">
          <ac:chgData name="Lasse Leuchtmann" userId="131693f92d42914b" providerId="LiveId" clId="{E517C1FF-02CA-46D7-BE61-23119CCED22C}" dt="2023-06-26T13:05:07.280" v="1860" actId="26606"/>
          <ac:spMkLst>
            <pc:docMk/>
            <pc:sldMk cId="1060084048" sldId="279"/>
            <ac:spMk id="17" creationId="{D2C0AE1C-0118-41AE-8A10-7CDCBF10E96F}"/>
          </ac:spMkLst>
        </pc:spChg>
        <pc:spChg chg="add del">
          <ac:chgData name="Lasse Leuchtmann" userId="131693f92d42914b" providerId="LiveId" clId="{E517C1FF-02CA-46D7-BE61-23119CCED22C}" dt="2023-06-26T13:05:07.280" v="1860" actId="26606"/>
          <ac:spMkLst>
            <pc:docMk/>
            <pc:sldMk cId="1060084048" sldId="279"/>
            <ac:spMk id="19" creationId="{463EEC44-1BA3-44ED-81FC-A644B04B2A44}"/>
          </ac:spMkLst>
        </pc:spChg>
        <pc:spChg chg="add">
          <ac:chgData name="Lasse Leuchtmann" userId="131693f92d42914b" providerId="LiveId" clId="{E517C1FF-02CA-46D7-BE61-23119CCED22C}" dt="2023-06-26T13:05:07.285" v="1861" actId="26606"/>
          <ac:spMkLst>
            <pc:docMk/>
            <pc:sldMk cId="1060084048" sldId="279"/>
            <ac:spMk id="21" creationId="{89A320C9-9735-4D13-8279-C1C674841392}"/>
          </ac:spMkLst>
        </pc:spChg>
        <pc:spChg chg="add">
          <ac:chgData name="Lasse Leuchtmann" userId="131693f92d42914b" providerId="LiveId" clId="{E517C1FF-02CA-46D7-BE61-23119CCED22C}" dt="2023-06-26T13:05:07.285" v="1861" actId="26606"/>
          <ac:spMkLst>
            <pc:docMk/>
            <pc:sldMk cId="1060084048" sldId="279"/>
            <ac:spMk id="22" creationId="{92544CF4-9B52-4A7B-A4B3-88C72729B77D}"/>
          </ac:spMkLst>
        </pc:spChg>
        <pc:spChg chg="add">
          <ac:chgData name="Lasse Leuchtmann" userId="131693f92d42914b" providerId="LiveId" clId="{E517C1FF-02CA-46D7-BE61-23119CCED22C}" dt="2023-06-26T13:05:07.285" v="1861" actId="26606"/>
          <ac:spMkLst>
            <pc:docMk/>
            <pc:sldMk cId="1060084048" sldId="279"/>
            <ac:spMk id="23" creationId="{E75862C5-5C00-4421-BC7B-9B7B86DBC80D}"/>
          </ac:spMkLst>
        </pc:spChg>
        <pc:spChg chg="add">
          <ac:chgData name="Lasse Leuchtmann" userId="131693f92d42914b" providerId="LiveId" clId="{E517C1FF-02CA-46D7-BE61-23119CCED22C}" dt="2023-06-26T13:05:07.285" v="1861" actId="26606"/>
          <ac:spMkLst>
            <pc:docMk/>
            <pc:sldMk cId="1060084048" sldId="279"/>
            <ac:spMk id="24" creationId="{089440EF-9BE9-4AE9-8C28-00B02296CDB6}"/>
          </ac:spMkLst>
        </pc:spChg>
        <pc:picChg chg="add mod">
          <ac:chgData name="Lasse Leuchtmann" userId="131693f92d42914b" providerId="LiveId" clId="{E517C1FF-02CA-46D7-BE61-23119CCED22C}" dt="2023-06-26T13:05:07.285" v="1861" actId="26606"/>
          <ac:picMkLst>
            <pc:docMk/>
            <pc:sldMk cId="1060084048" sldId="279"/>
            <ac:picMk id="5" creationId="{296828C1-75E9-03AD-BC6B-5890288DB120}"/>
          </ac:picMkLst>
        </pc:picChg>
        <pc:picChg chg="add mod">
          <ac:chgData name="Lasse Leuchtmann" userId="131693f92d42914b" providerId="LiveId" clId="{E517C1FF-02CA-46D7-BE61-23119CCED22C}" dt="2023-06-26T13:05:07.285" v="1861" actId="26606"/>
          <ac:picMkLst>
            <pc:docMk/>
            <pc:sldMk cId="1060084048" sldId="279"/>
            <ac:picMk id="7" creationId="{50B978D7-A331-BD9F-1112-8F395DF3EECD}"/>
          </ac:picMkLst>
        </pc:picChg>
      </pc:sldChg>
      <pc:sldChg chg="addSp modSp add del mod">
        <pc:chgData name="Lasse Leuchtmann" userId="131693f92d42914b" providerId="LiveId" clId="{E517C1FF-02CA-46D7-BE61-23119CCED22C}" dt="2023-06-26T15:00:46.763" v="2139" actId="2696"/>
        <pc:sldMkLst>
          <pc:docMk/>
          <pc:sldMk cId="1339003573" sldId="280"/>
        </pc:sldMkLst>
        <pc:spChg chg="mod">
          <ac:chgData name="Lasse Leuchtmann" userId="131693f92d42914b" providerId="LiveId" clId="{E517C1FF-02CA-46D7-BE61-23119CCED22C}" dt="2023-06-26T13:02:05.540" v="1847" actId="5793"/>
          <ac:spMkLst>
            <pc:docMk/>
            <pc:sldMk cId="1339003573" sldId="280"/>
            <ac:spMk id="3" creationId="{EC93763B-24D9-5091-2F4C-FED9A772BE49}"/>
          </ac:spMkLst>
        </pc:spChg>
        <pc:picChg chg="add">
          <ac:chgData name="Lasse Leuchtmann" userId="131693f92d42914b" providerId="LiveId" clId="{E517C1FF-02CA-46D7-BE61-23119CCED22C}" dt="2023-06-26T13:00:38.295" v="1786" actId="22"/>
          <ac:picMkLst>
            <pc:docMk/>
            <pc:sldMk cId="1339003573" sldId="280"/>
            <ac:picMk id="5" creationId="{2D8D3B3E-003A-7307-970D-EE2A147E3E64}"/>
          </ac:picMkLst>
        </pc:picChg>
      </pc:sldChg>
      <pc:sldChg chg="addSp delSp modSp add mod ord modAnim">
        <pc:chgData name="Lasse Leuchtmann" userId="131693f92d42914b" providerId="LiveId" clId="{E517C1FF-02CA-46D7-BE61-23119CCED22C}" dt="2023-06-26T15:18:36.773" v="2555"/>
        <pc:sldMkLst>
          <pc:docMk/>
          <pc:sldMk cId="507995558" sldId="281"/>
        </pc:sldMkLst>
        <pc:spChg chg="mod">
          <ac:chgData name="Lasse Leuchtmann" userId="131693f92d42914b" providerId="LiveId" clId="{E517C1FF-02CA-46D7-BE61-23119CCED22C}" dt="2023-06-26T15:12:27.001" v="2444" actId="15"/>
          <ac:spMkLst>
            <pc:docMk/>
            <pc:sldMk cId="507995558" sldId="281"/>
            <ac:spMk id="3" creationId="{EC93763B-24D9-5091-2F4C-FED9A772BE49}"/>
          </ac:spMkLst>
        </pc:spChg>
        <pc:spChg chg="add mod">
          <ac:chgData name="Lasse Leuchtmann" userId="131693f92d42914b" providerId="LiveId" clId="{E517C1FF-02CA-46D7-BE61-23119CCED22C}" dt="2023-06-26T13:05:51.793" v="1870" actId="1076"/>
          <ac:spMkLst>
            <pc:docMk/>
            <pc:sldMk cId="507995558" sldId="281"/>
            <ac:spMk id="6" creationId="{50C5C099-C81C-0E39-8A58-FB9CFD8F0741}"/>
          </ac:spMkLst>
        </pc:spChg>
        <pc:picChg chg="add mod">
          <ac:chgData name="Lasse Leuchtmann" userId="131693f92d42914b" providerId="LiveId" clId="{E517C1FF-02CA-46D7-BE61-23119CCED22C}" dt="2023-06-26T13:05:44.744" v="1867" actId="1076"/>
          <ac:picMkLst>
            <pc:docMk/>
            <pc:sldMk cId="507995558" sldId="281"/>
            <ac:picMk id="4" creationId="{3E00A236-E0B8-DDB1-3C69-76D0D8ADC6C1}"/>
          </ac:picMkLst>
        </pc:picChg>
        <pc:picChg chg="add mod">
          <ac:chgData name="Lasse Leuchtmann" userId="131693f92d42914b" providerId="LiveId" clId="{E517C1FF-02CA-46D7-BE61-23119CCED22C}" dt="2023-06-26T13:05:54.086" v="1871" actId="1076"/>
          <ac:picMkLst>
            <pc:docMk/>
            <pc:sldMk cId="507995558" sldId="281"/>
            <ac:picMk id="5" creationId="{102ADD6F-99D7-2E27-BF60-C3D51044A8AC}"/>
          </ac:picMkLst>
        </pc:picChg>
        <pc:picChg chg="del">
          <ac:chgData name="Lasse Leuchtmann" userId="131693f92d42914b" providerId="LiveId" clId="{E517C1FF-02CA-46D7-BE61-23119CCED22C}" dt="2023-06-26T13:05:41.720" v="1866" actId="478"/>
          <ac:picMkLst>
            <pc:docMk/>
            <pc:sldMk cId="507995558" sldId="281"/>
            <ac:picMk id="7" creationId="{AE748192-ECC3-A42F-FB3E-C9DD19FB6F0B}"/>
          </ac:picMkLst>
        </pc:picChg>
      </pc:sldChg>
      <pc:sldChg chg="addSp delSp modSp add mod modAnim">
        <pc:chgData name="Lasse Leuchtmann" userId="131693f92d42914b" providerId="LiveId" clId="{E517C1FF-02CA-46D7-BE61-23119CCED22C}" dt="2023-06-26T15:18:00.816" v="2550"/>
        <pc:sldMkLst>
          <pc:docMk/>
          <pc:sldMk cId="3634532817" sldId="282"/>
        </pc:sldMkLst>
        <pc:spChg chg="mod">
          <ac:chgData name="Lasse Leuchtmann" userId="131693f92d42914b" providerId="LiveId" clId="{E517C1FF-02CA-46D7-BE61-23119CCED22C}" dt="2023-06-26T15:11:28.861" v="2389" actId="15"/>
          <ac:spMkLst>
            <pc:docMk/>
            <pc:sldMk cId="3634532817" sldId="282"/>
            <ac:spMk id="3" creationId="{EC93763B-24D9-5091-2F4C-FED9A772BE49}"/>
          </ac:spMkLst>
        </pc:spChg>
        <pc:spChg chg="del">
          <ac:chgData name="Lasse Leuchtmann" userId="131693f92d42914b" providerId="LiveId" clId="{E517C1FF-02CA-46D7-BE61-23119CCED22C}" dt="2023-06-26T13:06:22.871" v="1887" actId="478"/>
          <ac:spMkLst>
            <pc:docMk/>
            <pc:sldMk cId="3634532817" sldId="282"/>
            <ac:spMk id="6" creationId="{50C5C099-C81C-0E39-8A58-FB9CFD8F0741}"/>
          </ac:spMkLst>
        </pc:spChg>
        <pc:spChg chg="add del">
          <ac:chgData name="Lasse Leuchtmann" userId="131693f92d42914b" providerId="LiveId" clId="{E517C1FF-02CA-46D7-BE61-23119CCED22C}" dt="2023-06-26T13:07:13.686" v="1927" actId="11529"/>
          <ac:spMkLst>
            <pc:docMk/>
            <pc:sldMk cId="3634532817" sldId="282"/>
            <ac:spMk id="8" creationId="{86B79912-CFD4-A3B5-BD76-CF2D4F93A4F7}"/>
          </ac:spMkLst>
        </pc:spChg>
        <pc:spChg chg="add mod">
          <ac:chgData name="Lasse Leuchtmann" userId="131693f92d42914b" providerId="LiveId" clId="{E517C1FF-02CA-46D7-BE61-23119CCED22C}" dt="2023-06-26T13:08:10.077" v="1935" actId="14100"/>
          <ac:spMkLst>
            <pc:docMk/>
            <pc:sldMk cId="3634532817" sldId="282"/>
            <ac:spMk id="9" creationId="{7A2DCAC1-F72C-55F6-90BA-F54B02BFB052}"/>
          </ac:spMkLst>
        </pc:spChg>
        <pc:spChg chg="add mod">
          <ac:chgData name="Lasse Leuchtmann" userId="131693f92d42914b" providerId="LiveId" clId="{E517C1FF-02CA-46D7-BE61-23119CCED22C}" dt="2023-06-26T13:08:15.733" v="1936" actId="1076"/>
          <ac:spMkLst>
            <pc:docMk/>
            <pc:sldMk cId="3634532817" sldId="282"/>
            <ac:spMk id="10" creationId="{6C965E91-23C9-DC3F-ECA2-81F26164F353}"/>
          </ac:spMkLst>
        </pc:spChg>
        <pc:spChg chg="add mod">
          <ac:chgData name="Lasse Leuchtmann" userId="131693f92d42914b" providerId="LiveId" clId="{E517C1FF-02CA-46D7-BE61-23119CCED22C}" dt="2023-06-26T13:08:31.201" v="1939" actId="1076"/>
          <ac:spMkLst>
            <pc:docMk/>
            <pc:sldMk cId="3634532817" sldId="282"/>
            <ac:spMk id="11" creationId="{2E50E66B-F892-800A-AE32-B89BB4EE708F}"/>
          </ac:spMkLst>
        </pc:spChg>
        <pc:spChg chg="add mod">
          <ac:chgData name="Lasse Leuchtmann" userId="131693f92d42914b" providerId="LiveId" clId="{E517C1FF-02CA-46D7-BE61-23119CCED22C}" dt="2023-06-26T13:08:50.297" v="1970" actId="1076"/>
          <ac:spMkLst>
            <pc:docMk/>
            <pc:sldMk cId="3634532817" sldId="282"/>
            <ac:spMk id="12" creationId="{6CD19B80-6471-4580-AC36-9EE84731705F}"/>
          </ac:spMkLst>
        </pc:spChg>
        <pc:picChg chg="del">
          <ac:chgData name="Lasse Leuchtmann" userId="131693f92d42914b" providerId="LiveId" clId="{E517C1FF-02CA-46D7-BE61-23119CCED22C}" dt="2023-06-26T13:06:20.829" v="1886" actId="478"/>
          <ac:picMkLst>
            <pc:docMk/>
            <pc:sldMk cId="3634532817" sldId="282"/>
            <ac:picMk id="4" creationId="{3E00A236-E0B8-DDB1-3C69-76D0D8ADC6C1}"/>
          </ac:picMkLst>
        </pc:picChg>
        <pc:picChg chg="del">
          <ac:chgData name="Lasse Leuchtmann" userId="131693f92d42914b" providerId="LiveId" clId="{E517C1FF-02CA-46D7-BE61-23119CCED22C}" dt="2023-06-26T13:06:19.923" v="1885" actId="478"/>
          <ac:picMkLst>
            <pc:docMk/>
            <pc:sldMk cId="3634532817" sldId="282"/>
            <ac:picMk id="5" creationId="{102ADD6F-99D7-2E27-BF60-C3D51044A8AC}"/>
          </ac:picMkLst>
        </pc:picChg>
        <pc:picChg chg="add mod">
          <ac:chgData name="Lasse Leuchtmann" userId="131693f92d42914b" providerId="LiveId" clId="{E517C1FF-02CA-46D7-BE61-23119CCED22C}" dt="2023-06-26T13:07:18.620" v="1928" actId="1076"/>
          <ac:picMkLst>
            <pc:docMk/>
            <pc:sldMk cId="3634532817" sldId="282"/>
            <ac:picMk id="7" creationId="{3C8A7B8D-E02A-F11B-683E-182C5EC51F74}"/>
          </ac:picMkLst>
        </pc:picChg>
      </pc:sldChg>
      <pc:sldChg chg="addSp delSp modSp add mod modAnim">
        <pc:chgData name="Lasse Leuchtmann" userId="131693f92d42914b" providerId="LiveId" clId="{E517C1FF-02CA-46D7-BE61-23119CCED22C}" dt="2023-06-26T15:18:15.572" v="2552"/>
        <pc:sldMkLst>
          <pc:docMk/>
          <pc:sldMk cId="92227233" sldId="283"/>
        </pc:sldMkLst>
        <pc:spChg chg="mod">
          <ac:chgData name="Lasse Leuchtmann" userId="131693f92d42914b" providerId="LiveId" clId="{E517C1FF-02CA-46D7-BE61-23119CCED22C}" dt="2023-06-26T15:11:56.485" v="2415" actId="15"/>
          <ac:spMkLst>
            <pc:docMk/>
            <pc:sldMk cId="92227233" sldId="283"/>
            <ac:spMk id="3" creationId="{EC93763B-24D9-5091-2F4C-FED9A772BE49}"/>
          </ac:spMkLst>
        </pc:spChg>
        <pc:spChg chg="add mod">
          <ac:chgData name="Lasse Leuchtmann" userId="131693f92d42914b" providerId="LiveId" clId="{E517C1FF-02CA-46D7-BE61-23119CCED22C}" dt="2023-06-26T13:17:08.687" v="2116" actId="1076"/>
          <ac:spMkLst>
            <pc:docMk/>
            <pc:sldMk cId="92227233" sldId="283"/>
            <ac:spMk id="6" creationId="{C48A6016-51AF-6EF6-BDEB-8150123CD79B}"/>
          </ac:spMkLst>
        </pc:spChg>
        <pc:spChg chg="del">
          <ac:chgData name="Lasse Leuchtmann" userId="131693f92d42914b" providerId="LiveId" clId="{E517C1FF-02CA-46D7-BE61-23119CCED22C}" dt="2023-06-26T13:10:39.861" v="1978" actId="478"/>
          <ac:spMkLst>
            <pc:docMk/>
            <pc:sldMk cId="92227233" sldId="283"/>
            <ac:spMk id="9" creationId="{7A2DCAC1-F72C-55F6-90BA-F54B02BFB052}"/>
          </ac:spMkLst>
        </pc:spChg>
        <pc:spChg chg="del">
          <ac:chgData name="Lasse Leuchtmann" userId="131693f92d42914b" providerId="LiveId" clId="{E517C1FF-02CA-46D7-BE61-23119CCED22C}" dt="2023-06-26T13:10:41.373" v="1979" actId="478"/>
          <ac:spMkLst>
            <pc:docMk/>
            <pc:sldMk cId="92227233" sldId="283"/>
            <ac:spMk id="10" creationId="{6C965E91-23C9-DC3F-ECA2-81F26164F353}"/>
          </ac:spMkLst>
        </pc:spChg>
        <pc:spChg chg="mod">
          <ac:chgData name="Lasse Leuchtmann" userId="131693f92d42914b" providerId="LiveId" clId="{E517C1FF-02CA-46D7-BE61-23119CCED22C}" dt="2023-06-26T13:17:00.018" v="2113" actId="1076"/>
          <ac:spMkLst>
            <pc:docMk/>
            <pc:sldMk cId="92227233" sldId="283"/>
            <ac:spMk id="11" creationId="{2E50E66B-F892-800A-AE32-B89BB4EE708F}"/>
          </ac:spMkLst>
        </pc:spChg>
        <pc:spChg chg="mod">
          <ac:chgData name="Lasse Leuchtmann" userId="131693f92d42914b" providerId="LiveId" clId="{E517C1FF-02CA-46D7-BE61-23119CCED22C}" dt="2023-06-26T13:18:28.047" v="2138" actId="1076"/>
          <ac:spMkLst>
            <pc:docMk/>
            <pc:sldMk cId="92227233" sldId="283"/>
            <ac:spMk id="12" creationId="{6CD19B80-6471-4580-AC36-9EE84731705F}"/>
          </ac:spMkLst>
        </pc:spChg>
        <pc:picChg chg="add mod">
          <ac:chgData name="Lasse Leuchtmann" userId="131693f92d42914b" providerId="LiveId" clId="{E517C1FF-02CA-46D7-BE61-23119CCED22C}" dt="2023-06-26T13:11:10.321" v="1980" actId="1076"/>
          <ac:picMkLst>
            <pc:docMk/>
            <pc:sldMk cId="92227233" sldId="283"/>
            <ac:picMk id="5" creationId="{830D45B4-29E5-06D5-471C-CB880F12F2EB}"/>
          </ac:picMkLst>
        </pc:picChg>
        <pc:picChg chg="del">
          <ac:chgData name="Lasse Leuchtmann" userId="131693f92d42914b" providerId="LiveId" clId="{E517C1FF-02CA-46D7-BE61-23119CCED22C}" dt="2023-06-26T13:10:34.694" v="1975" actId="478"/>
          <ac:picMkLst>
            <pc:docMk/>
            <pc:sldMk cId="92227233" sldId="283"/>
            <ac:picMk id="7" creationId="{3C8A7B8D-E02A-F11B-683E-182C5EC51F74}"/>
          </ac:picMkLst>
        </pc:picChg>
        <pc:picChg chg="add mod">
          <ac:chgData name="Lasse Leuchtmann" userId="131693f92d42914b" providerId="LiveId" clId="{E517C1FF-02CA-46D7-BE61-23119CCED22C}" dt="2023-06-26T13:17:04.594" v="2115" actId="1076"/>
          <ac:picMkLst>
            <pc:docMk/>
            <pc:sldMk cId="92227233" sldId="283"/>
            <ac:picMk id="13" creationId="{B276E077-AC87-8EB0-D414-03796BA7BF21}"/>
          </ac:picMkLst>
        </pc:picChg>
      </pc:sldChg>
      <pc:sldChg chg="addSp delSp modSp add mod">
        <pc:chgData name="Lasse Leuchtmann" userId="131693f92d42914b" providerId="LiveId" clId="{E517C1FF-02CA-46D7-BE61-23119CCED22C}" dt="2023-06-26T15:03:54.094" v="2187" actId="1076"/>
        <pc:sldMkLst>
          <pc:docMk/>
          <pc:sldMk cId="340867904" sldId="284"/>
        </pc:sldMkLst>
        <pc:spChg chg="del mod">
          <ac:chgData name="Lasse Leuchtmann" userId="131693f92d42914b" providerId="LiveId" clId="{E517C1FF-02CA-46D7-BE61-23119CCED22C}" dt="2023-06-26T15:01:43.254" v="2143" actId="478"/>
          <ac:spMkLst>
            <pc:docMk/>
            <pc:sldMk cId="340867904" sldId="284"/>
            <ac:spMk id="3" creationId="{D40E9E33-9523-59B6-777A-09044F7303DE}"/>
          </ac:spMkLst>
        </pc:spChg>
        <pc:spChg chg="add del mod">
          <ac:chgData name="Lasse Leuchtmann" userId="131693f92d42914b" providerId="LiveId" clId="{E517C1FF-02CA-46D7-BE61-23119CCED22C}" dt="2023-06-26T15:01:48.416" v="2144" actId="478"/>
          <ac:spMkLst>
            <pc:docMk/>
            <pc:sldMk cId="340867904" sldId="284"/>
            <ac:spMk id="6" creationId="{66EDD51A-0F94-3C1A-1B0F-9EEB2924D85C}"/>
          </ac:spMkLst>
        </pc:spChg>
        <pc:spChg chg="add mod">
          <ac:chgData name="Lasse Leuchtmann" userId="131693f92d42914b" providerId="LiveId" clId="{E517C1FF-02CA-46D7-BE61-23119CCED22C}" dt="2023-06-26T15:03:54.094" v="2187" actId="1076"/>
          <ac:spMkLst>
            <pc:docMk/>
            <pc:sldMk cId="340867904" sldId="284"/>
            <ac:spMk id="14" creationId="{DC50B18B-2B35-964F-1823-6970FE23A525}"/>
          </ac:spMkLst>
        </pc:spChg>
        <pc:spChg chg="add mod">
          <ac:chgData name="Lasse Leuchtmann" userId="131693f92d42914b" providerId="LiveId" clId="{E517C1FF-02CA-46D7-BE61-23119CCED22C}" dt="2023-06-26T15:02:47.045" v="2170" actId="113"/>
          <ac:spMkLst>
            <pc:docMk/>
            <pc:sldMk cId="340867904" sldId="284"/>
            <ac:spMk id="15" creationId="{56F2C1B4-AB99-DD87-D979-6D46E609F993}"/>
          </ac:spMkLst>
        </pc:spChg>
        <pc:spChg chg="add mod">
          <ac:chgData name="Lasse Leuchtmann" userId="131693f92d42914b" providerId="LiveId" clId="{E517C1FF-02CA-46D7-BE61-23119CCED22C}" dt="2023-06-26T15:03:48.063" v="2186" actId="1076"/>
          <ac:spMkLst>
            <pc:docMk/>
            <pc:sldMk cId="340867904" sldId="284"/>
            <ac:spMk id="17" creationId="{3B9487FD-92F1-EE41-80AC-966B9BC86EBF}"/>
          </ac:spMkLst>
        </pc:spChg>
        <pc:spChg chg="add mod">
          <ac:chgData name="Lasse Leuchtmann" userId="131693f92d42914b" providerId="LiveId" clId="{E517C1FF-02CA-46D7-BE61-23119CCED22C}" dt="2023-06-26T15:03:41.953" v="2184" actId="1076"/>
          <ac:spMkLst>
            <pc:docMk/>
            <pc:sldMk cId="340867904" sldId="284"/>
            <ac:spMk id="19" creationId="{17CD54AC-5FBB-19AF-D315-C22A982077C9}"/>
          </ac:spMkLst>
        </pc:spChg>
        <pc:picChg chg="del">
          <ac:chgData name="Lasse Leuchtmann" userId="131693f92d42914b" providerId="LiveId" clId="{E517C1FF-02CA-46D7-BE61-23119CCED22C}" dt="2023-06-26T15:01:49.572" v="2145" actId="478"/>
          <ac:picMkLst>
            <pc:docMk/>
            <pc:sldMk cId="340867904" sldId="284"/>
            <ac:picMk id="5" creationId="{B2C137ED-ECDB-5EEF-B847-3B4E0CD1569D}"/>
          </ac:picMkLst>
        </pc:picChg>
        <pc:picChg chg="del">
          <ac:chgData name="Lasse Leuchtmann" userId="131693f92d42914b" providerId="LiveId" clId="{E517C1FF-02CA-46D7-BE61-23119CCED22C}" dt="2023-06-26T15:01:49.820" v="2146" actId="478"/>
          <ac:picMkLst>
            <pc:docMk/>
            <pc:sldMk cId="340867904" sldId="284"/>
            <ac:picMk id="7" creationId="{0A4F9E20-2ECA-2161-97C5-3F9C35D87152}"/>
          </ac:picMkLst>
        </pc:picChg>
        <pc:picChg chg="add mod">
          <ac:chgData name="Lasse Leuchtmann" userId="131693f92d42914b" providerId="LiveId" clId="{E517C1FF-02CA-46D7-BE61-23119CCED22C}" dt="2023-06-26T15:03:24.529" v="2180" actId="14100"/>
          <ac:picMkLst>
            <pc:docMk/>
            <pc:sldMk cId="340867904" sldId="284"/>
            <ac:picMk id="8" creationId="{85035E59-68E9-8195-2C04-39C0A5DA0E3B}"/>
          </ac:picMkLst>
        </pc:picChg>
        <pc:picChg chg="del">
          <ac:chgData name="Lasse Leuchtmann" userId="131693f92d42914b" providerId="LiveId" clId="{E517C1FF-02CA-46D7-BE61-23119CCED22C}" dt="2023-06-26T15:01:50.413" v="2147" actId="478"/>
          <ac:picMkLst>
            <pc:docMk/>
            <pc:sldMk cId="340867904" sldId="284"/>
            <ac:picMk id="9" creationId="{7AFAABEA-23A4-0489-C5AE-D95045C2FDCE}"/>
          </ac:picMkLst>
        </pc:picChg>
        <pc:picChg chg="add mod">
          <ac:chgData name="Lasse Leuchtmann" userId="131693f92d42914b" providerId="LiveId" clId="{E517C1FF-02CA-46D7-BE61-23119CCED22C}" dt="2023-06-26T15:03:44.772" v="2185" actId="1076"/>
          <ac:picMkLst>
            <pc:docMk/>
            <pc:sldMk cId="340867904" sldId="284"/>
            <ac:picMk id="10" creationId="{C4AB4E09-ECF0-690E-84DD-0C2DCDF7ADA4}"/>
          </ac:picMkLst>
        </pc:picChg>
        <pc:picChg chg="del">
          <ac:chgData name="Lasse Leuchtmann" userId="131693f92d42914b" providerId="LiveId" clId="{E517C1FF-02CA-46D7-BE61-23119CCED22C}" dt="2023-06-26T15:01:50.859" v="2148" actId="478"/>
          <ac:picMkLst>
            <pc:docMk/>
            <pc:sldMk cId="340867904" sldId="284"/>
            <ac:picMk id="11" creationId="{354CE912-3F7D-3150-6EA7-292C50563328}"/>
          </ac:picMkLst>
        </pc:picChg>
        <pc:picChg chg="add mod">
          <ac:chgData name="Lasse Leuchtmann" userId="131693f92d42914b" providerId="LiveId" clId="{E517C1FF-02CA-46D7-BE61-23119CCED22C}" dt="2023-06-26T15:03:38.934" v="2183" actId="1076"/>
          <ac:picMkLst>
            <pc:docMk/>
            <pc:sldMk cId="340867904" sldId="284"/>
            <ac:picMk id="12" creationId="{B0A45644-AB2E-CDA7-D6DB-97C9CB176ABB}"/>
          </ac:picMkLst>
        </pc:picChg>
        <pc:picChg chg="add mod">
          <ac:chgData name="Lasse Leuchtmann" userId="131693f92d42914b" providerId="LiveId" clId="{E517C1FF-02CA-46D7-BE61-23119CCED22C}" dt="2023-06-26T15:03:20.696" v="2179" actId="14100"/>
          <ac:picMkLst>
            <pc:docMk/>
            <pc:sldMk cId="340867904" sldId="284"/>
            <ac:picMk id="13" creationId="{6770FF63-AF72-225E-D6F9-214D66247F7B}"/>
          </ac:picMkLst>
        </pc:picChg>
      </pc:sldChg>
      <pc:sldChg chg="addSp delSp modSp add mod">
        <pc:chgData name="Lasse Leuchtmann" userId="131693f92d42914b" providerId="LiveId" clId="{E517C1FF-02CA-46D7-BE61-23119CCED22C}" dt="2023-06-26T15:37:16.156" v="2594" actId="20577"/>
        <pc:sldMkLst>
          <pc:docMk/>
          <pc:sldMk cId="1699817789" sldId="285"/>
        </pc:sldMkLst>
        <pc:spChg chg="mod">
          <ac:chgData name="Lasse Leuchtmann" userId="131693f92d42914b" providerId="LiveId" clId="{E517C1FF-02CA-46D7-BE61-23119CCED22C}" dt="2023-06-26T15:37:16.156" v="2594" actId="20577"/>
          <ac:spMkLst>
            <pc:docMk/>
            <pc:sldMk cId="1699817789" sldId="285"/>
            <ac:spMk id="2" creationId="{214455CF-BA2C-B06E-3300-42CB48B8F5DE}"/>
          </ac:spMkLst>
        </pc:spChg>
        <pc:spChg chg="add del mod">
          <ac:chgData name="Lasse Leuchtmann" userId="131693f92d42914b" providerId="LiveId" clId="{E517C1FF-02CA-46D7-BE61-23119CCED22C}" dt="2023-06-26T15:05:00.684" v="2226" actId="478"/>
          <ac:spMkLst>
            <pc:docMk/>
            <pc:sldMk cId="1699817789" sldId="285"/>
            <ac:spMk id="4" creationId="{62F637E1-5F7C-BCE8-A241-B5295CEE1929}"/>
          </ac:spMkLst>
        </pc:spChg>
        <pc:spChg chg="add mod">
          <ac:chgData name="Lasse Leuchtmann" userId="131693f92d42914b" providerId="LiveId" clId="{E517C1FF-02CA-46D7-BE61-23119CCED22C}" dt="2023-06-26T15:05:39.390" v="2252" actId="1076"/>
          <ac:spMkLst>
            <pc:docMk/>
            <pc:sldMk cId="1699817789" sldId="285"/>
            <ac:spMk id="7" creationId="{80567980-E02B-4397-657E-3347DDE275A4}"/>
          </ac:spMkLst>
        </pc:spChg>
        <pc:spChg chg="del">
          <ac:chgData name="Lasse Leuchtmann" userId="131693f92d42914b" providerId="LiveId" clId="{E517C1FF-02CA-46D7-BE61-23119CCED22C}" dt="2023-06-26T15:04:51.174" v="2223" actId="478"/>
          <ac:spMkLst>
            <pc:docMk/>
            <pc:sldMk cId="1699817789" sldId="285"/>
            <ac:spMk id="14" creationId="{DC50B18B-2B35-964F-1823-6970FE23A525}"/>
          </ac:spMkLst>
        </pc:spChg>
        <pc:spChg chg="del">
          <ac:chgData name="Lasse Leuchtmann" userId="131693f92d42914b" providerId="LiveId" clId="{E517C1FF-02CA-46D7-BE61-23119CCED22C}" dt="2023-06-26T15:05:05.436" v="2230" actId="478"/>
          <ac:spMkLst>
            <pc:docMk/>
            <pc:sldMk cId="1699817789" sldId="285"/>
            <ac:spMk id="15" creationId="{56F2C1B4-AB99-DD87-D979-6D46E609F993}"/>
          </ac:spMkLst>
        </pc:spChg>
        <pc:spChg chg="del mod">
          <ac:chgData name="Lasse Leuchtmann" userId="131693f92d42914b" providerId="LiveId" clId="{E517C1FF-02CA-46D7-BE61-23119CCED22C}" dt="2023-06-26T15:05:04.292" v="2229" actId="478"/>
          <ac:spMkLst>
            <pc:docMk/>
            <pc:sldMk cId="1699817789" sldId="285"/>
            <ac:spMk id="17" creationId="{3B9487FD-92F1-EE41-80AC-966B9BC86EBF}"/>
          </ac:spMkLst>
        </pc:spChg>
        <pc:spChg chg="del">
          <ac:chgData name="Lasse Leuchtmann" userId="131693f92d42914b" providerId="LiveId" clId="{E517C1FF-02CA-46D7-BE61-23119CCED22C}" dt="2023-06-26T15:05:04.292" v="2229" actId="478"/>
          <ac:spMkLst>
            <pc:docMk/>
            <pc:sldMk cId="1699817789" sldId="285"/>
            <ac:spMk id="19" creationId="{17CD54AC-5FBB-19AF-D315-C22A982077C9}"/>
          </ac:spMkLst>
        </pc:spChg>
        <pc:picChg chg="add mod">
          <ac:chgData name="Lasse Leuchtmann" userId="131693f92d42914b" providerId="LiveId" clId="{E517C1FF-02CA-46D7-BE61-23119CCED22C}" dt="2023-06-26T15:05:09.406" v="2233" actId="1076"/>
          <ac:picMkLst>
            <pc:docMk/>
            <pc:sldMk cId="1699817789" sldId="285"/>
            <ac:picMk id="5" creationId="{2594FE59-7A5B-39F3-39E3-736EE52A6C8B}"/>
          </ac:picMkLst>
        </pc:picChg>
        <pc:picChg chg="del">
          <ac:chgData name="Lasse Leuchtmann" userId="131693f92d42914b" providerId="LiveId" clId="{E517C1FF-02CA-46D7-BE61-23119CCED22C}" dt="2023-06-26T15:04:50.151" v="2222" actId="478"/>
          <ac:picMkLst>
            <pc:docMk/>
            <pc:sldMk cId="1699817789" sldId="285"/>
            <ac:picMk id="8" creationId="{85035E59-68E9-8195-2C04-39C0A5DA0E3B}"/>
          </ac:picMkLst>
        </pc:picChg>
        <pc:picChg chg="del">
          <ac:chgData name="Lasse Leuchtmann" userId="131693f92d42914b" providerId="LiveId" clId="{E517C1FF-02CA-46D7-BE61-23119CCED22C}" dt="2023-06-26T15:05:01.235" v="2227" actId="478"/>
          <ac:picMkLst>
            <pc:docMk/>
            <pc:sldMk cId="1699817789" sldId="285"/>
            <ac:picMk id="10" creationId="{C4AB4E09-ECF0-690E-84DD-0C2DCDF7ADA4}"/>
          </ac:picMkLst>
        </pc:picChg>
        <pc:picChg chg="del">
          <ac:chgData name="Lasse Leuchtmann" userId="131693f92d42914b" providerId="LiveId" clId="{E517C1FF-02CA-46D7-BE61-23119CCED22C}" dt="2023-06-26T15:04:56.820" v="2225" actId="478"/>
          <ac:picMkLst>
            <pc:docMk/>
            <pc:sldMk cId="1699817789" sldId="285"/>
            <ac:picMk id="12" creationId="{B0A45644-AB2E-CDA7-D6DB-97C9CB176ABB}"/>
          </ac:picMkLst>
        </pc:picChg>
        <pc:picChg chg="del">
          <ac:chgData name="Lasse Leuchtmann" userId="131693f92d42914b" providerId="LiveId" clId="{E517C1FF-02CA-46D7-BE61-23119CCED22C}" dt="2023-06-26T15:04:53.307" v="2224" actId="478"/>
          <ac:picMkLst>
            <pc:docMk/>
            <pc:sldMk cId="1699817789" sldId="285"/>
            <ac:picMk id="13" creationId="{6770FF63-AF72-225E-D6F9-214D66247F7B}"/>
          </ac:picMkLst>
        </pc:picChg>
      </pc:sldChg>
      <pc:sldChg chg="addSp delSp modSp add mod">
        <pc:chgData name="Lasse Leuchtmann" userId="131693f92d42914b" providerId="LiveId" clId="{E517C1FF-02CA-46D7-BE61-23119CCED22C}" dt="2023-06-26T15:37:22.788" v="2605" actId="20577"/>
        <pc:sldMkLst>
          <pc:docMk/>
          <pc:sldMk cId="2257640887" sldId="286"/>
        </pc:sldMkLst>
        <pc:spChg chg="mod">
          <ac:chgData name="Lasse Leuchtmann" userId="131693f92d42914b" providerId="LiveId" clId="{E517C1FF-02CA-46D7-BE61-23119CCED22C}" dt="2023-06-26T15:37:22.788" v="2605" actId="20577"/>
          <ac:spMkLst>
            <pc:docMk/>
            <pc:sldMk cId="2257640887" sldId="286"/>
            <ac:spMk id="2" creationId="{214455CF-BA2C-B06E-3300-42CB48B8F5DE}"/>
          </ac:spMkLst>
        </pc:spChg>
        <pc:spChg chg="mod">
          <ac:chgData name="Lasse Leuchtmann" userId="131693f92d42914b" providerId="LiveId" clId="{E517C1FF-02CA-46D7-BE61-23119CCED22C}" dt="2023-06-26T15:05:59.470" v="2260" actId="20577"/>
          <ac:spMkLst>
            <pc:docMk/>
            <pc:sldMk cId="2257640887" sldId="286"/>
            <ac:spMk id="7" creationId="{80567980-E02B-4397-657E-3347DDE275A4}"/>
          </ac:spMkLst>
        </pc:spChg>
        <pc:picChg chg="add mod">
          <ac:chgData name="Lasse Leuchtmann" userId="131693f92d42914b" providerId="LiveId" clId="{E517C1FF-02CA-46D7-BE61-23119CCED22C}" dt="2023-06-26T15:06:05.247" v="2262"/>
          <ac:picMkLst>
            <pc:docMk/>
            <pc:sldMk cId="2257640887" sldId="286"/>
            <ac:picMk id="3" creationId="{B9BC4572-74C1-3C00-29AB-63DD5FB6E24B}"/>
          </ac:picMkLst>
        </pc:picChg>
        <pc:picChg chg="del">
          <ac:chgData name="Lasse Leuchtmann" userId="131693f92d42914b" providerId="LiveId" clId="{E517C1FF-02CA-46D7-BE61-23119CCED22C}" dt="2023-06-26T15:06:04.272" v="2261" actId="478"/>
          <ac:picMkLst>
            <pc:docMk/>
            <pc:sldMk cId="2257640887" sldId="286"/>
            <ac:picMk id="5" creationId="{2594FE59-7A5B-39F3-39E3-736EE52A6C8B}"/>
          </ac:picMkLst>
        </pc:picChg>
      </pc:sldChg>
      <pc:sldChg chg="addSp delSp modSp add mod">
        <pc:chgData name="Lasse Leuchtmann" userId="131693f92d42914b" providerId="LiveId" clId="{E517C1FF-02CA-46D7-BE61-23119CCED22C}" dt="2023-06-26T15:37:28.533" v="2617" actId="20577"/>
        <pc:sldMkLst>
          <pc:docMk/>
          <pc:sldMk cId="3379107979" sldId="287"/>
        </pc:sldMkLst>
        <pc:spChg chg="mod">
          <ac:chgData name="Lasse Leuchtmann" userId="131693f92d42914b" providerId="LiveId" clId="{E517C1FF-02CA-46D7-BE61-23119CCED22C}" dt="2023-06-26T15:37:28.533" v="2617" actId="20577"/>
          <ac:spMkLst>
            <pc:docMk/>
            <pc:sldMk cId="3379107979" sldId="287"/>
            <ac:spMk id="2" creationId="{214455CF-BA2C-B06E-3300-42CB48B8F5DE}"/>
          </ac:spMkLst>
        </pc:spChg>
        <pc:spChg chg="mod">
          <ac:chgData name="Lasse Leuchtmann" userId="131693f92d42914b" providerId="LiveId" clId="{E517C1FF-02CA-46D7-BE61-23119CCED22C}" dt="2023-06-26T15:06:34.173" v="2287" actId="20577"/>
          <ac:spMkLst>
            <pc:docMk/>
            <pc:sldMk cId="3379107979" sldId="287"/>
            <ac:spMk id="7" creationId="{80567980-E02B-4397-657E-3347DDE275A4}"/>
          </ac:spMkLst>
        </pc:spChg>
        <pc:picChg chg="del">
          <ac:chgData name="Lasse Leuchtmann" userId="131693f92d42914b" providerId="LiveId" clId="{E517C1FF-02CA-46D7-BE61-23119CCED22C}" dt="2023-06-26T15:06:38.707" v="2288" actId="478"/>
          <ac:picMkLst>
            <pc:docMk/>
            <pc:sldMk cId="3379107979" sldId="287"/>
            <ac:picMk id="3" creationId="{B9BC4572-74C1-3C00-29AB-63DD5FB6E24B}"/>
          </ac:picMkLst>
        </pc:picChg>
        <pc:picChg chg="add mod">
          <ac:chgData name="Lasse Leuchtmann" userId="131693f92d42914b" providerId="LiveId" clId="{E517C1FF-02CA-46D7-BE61-23119CCED22C}" dt="2023-06-26T15:06:41.094" v="2290" actId="1076"/>
          <ac:picMkLst>
            <pc:docMk/>
            <pc:sldMk cId="3379107979" sldId="287"/>
            <ac:picMk id="4" creationId="{0E5917F2-3FF0-D72A-2E73-70F618A87D47}"/>
          </ac:picMkLst>
        </pc:picChg>
      </pc:sldChg>
      <pc:sldChg chg="addSp delSp modSp add mod">
        <pc:chgData name="Lasse Leuchtmann" userId="131693f92d42914b" providerId="LiveId" clId="{E517C1FF-02CA-46D7-BE61-23119CCED22C}" dt="2023-06-26T15:37:35.056" v="2628" actId="20577"/>
        <pc:sldMkLst>
          <pc:docMk/>
          <pc:sldMk cId="3124980852" sldId="288"/>
        </pc:sldMkLst>
        <pc:spChg chg="mod">
          <ac:chgData name="Lasse Leuchtmann" userId="131693f92d42914b" providerId="LiveId" clId="{E517C1FF-02CA-46D7-BE61-23119CCED22C}" dt="2023-06-26T15:37:35.056" v="2628" actId="20577"/>
          <ac:spMkLst>
            <pc:docMk/>
            <pc:sldMk cId="3124980852" sldId="288"/>
            <ac:spMk id="2" creationId="{214455CF-BA2C-B06E-3300-42CB48B8F5DE}"/>
          </ac:spMkLst>
        </pc:spChg>
        <pc:spChg chg="mod">
          <ac:chgData name="Lasse Leuchtmann" userId="131693f92d42914b" providerId="LiveId" clId="{E517C1FF-02CA-46D7-BE61-23119CCED22C}" dt="2023-06-26T15:07:03.980" v="2299" actId="20577"/>
          <ac:spMkLst>
            <pc:docMk/>
            <pc:sldMk cId="3124980852" sldId="288"/>
            <ac:spMk id="7" creationId="{80567980-E02B-4397-657E-3347DDE275A4}"/>
          </ac:spMkLst>
        </pc:spChg>
        <pc:picChg chg="add mod">
          <ac:chgData name="Lasse Leuchtmann" userId="131693f92d42914b" providerId="LiveId" clId="{E517C1FF-02CA-46D7-BE61-23119CCED22C}" dt="2023-06-26T15:07:09.408" v="2301"/>
          <ac:picMkLst>
            <pc:docMk/>
            <pc:sldMk cId="3124980852" sldId="288"/>
            <ac:picMk id="3" creationId="{B299F062-0245-F863-3123-D9E1C0B4892D}"/>
          </ac:picMkLst>
        </pc:picChg>
        <pc:picChg chg="del">
          <ac:chgData name="Lasse Leuchtmann" userId="131693f92d42914b" providerId="LiveId" clId="{E517C1FF-02CA-46D7-BE61-23119CCED22C}" dt="2023-06-26T15:07:09.300" v="2300" actId="478"/>
          <ac:picMkLst>
            <pc:docMk/>
            <pc:sldMk cId="3124980852" sldId="288"/>
            <ac:picMk id="4" creationId="{0E5917F2-3FF0-D72A-2E73-70F618A87D47}"/>
          </ac:picMkLst>
        </pc:picChg>
      </pc:sldChg>
      <pc:sldChg chg="addSp delSp modSp add mod">
        <pc:chgData name="Lasse Leuchtmann" userId="131693f92d42914b" providerId="LiveId" clId="{E517C1FF-02CA-46D7-BE61-23119CCED22C}" dt="2023-06-26T15:37:40.908" v="2643" actId="20577"/>
        <pc:sldMkLst>
          <pc:docMk/>
          <pc:sldMk cId="360140547" sldId="289"/>
        </pc:sldMkLst>
        <pc:spChg chg="mod">
          <ac:chgData name="Lasse Leuchtmann" userId="131693f92d42914b" providerId="LiveId" clId="{E517C1FF-02CA-46D7-BE61-23119CCED22C}" dt="2023-06-26T15:37:40.908" v="2643" actId="20577"/>
          <ac:spMkLst>
            <pc:docMk/>
            <pc:sldMk cId="360140547" sldId="289"/>
            <ac:spMk id="2" creationId="{214455CF-BA2C-B06E-3300-42CB48B8F5DE}"/>
          </ac:spMkLst>
        </pc:spChg>
        <pc:spChg chg="mod">
          <ac:chgData name="Lasse Leuchtmann" userId="131693f92d42914b" providerId="LiveId" clId="{E517C1FF-02CA-46D7-BE61-23119CCED22C}" dt="2023-06-26T15:07:28.716" v="2313" actId="20577"/>
          <ac:spMkLst>
            <pc:docMk/>
            <pc:sldMk cId="360140547" sldId="289"/>
            <ac:spMk id="7" creationId="{80567980-E02B-4397-657E-3347DDE275A4}"/>
          </ac:spMkLst>
        </pc:spChg>
        <pc:picChg chg="del">
          <ac:chgData name="Lasse Leuchtmann" userId="131693f92d42914b" providerId="LiveId" clId="{E517C1FF-02CA-46D7-BE61-23119CCED22C}" dt="2023-06-26T15:07:34.847" v="2314" actId="478"/>
          <ac:picMkLst>
            <pc:docMk/>
            <pc:sldMk cId="360140547" sldId="289"/>
            <ac:picMk id="3" creationId="{B299F062-0245-F863-3123-D9E1C0B4892D}"/>
          </ac:picMkLst>
        </pc:picChg>
        <pc:picChg chg="add mod">
          <ac:chgData name="Lasse Leuchtmann" userId="131693f92d42914b" providerId="LiveId" clId="{E517C1FF-02CA-46D7-BE61-23119CCED22C}" dt="2023-06-26T15:07:34.952" v="2315"/>
          <ac:picMkLst>
            <pc:docMk/>
            <pc:sldMk cId="360140547" sldId="289"/>
            <ac:picMk id="4" creationId="{603412D2-8AD2-FBB2-43DE-E77558228EA7}"/>
          </ac:picMkLst>
        </pc:picChg>
      </pc:sldChg>
      <pc:sldChg chg="addSp delSp modSp add mod modAnim">
        <pc:chgData name="Lasse Leuchtmann" userId="131693f92d42914b" providerId="LiveId" clId="{E517C1FF-02CA-46D7-BE61-23119CCED22C}" dt="2023-06-26T15:17:33.647" v="2547"/>
        <pc:sldMkLst>
          <pc:docMk/>
          <pc:sldMk cId="2322851926" sldId="290"/>
        </pc:sldMkLst>
        <pc:spChg chg="add mod">
          <ac:chgData name="Lasse Leuchtmann" userId="131693f92d42914b" providerId="LiveId" clId="{E517C1FF-02CA-46D7-BE61-23119CCED22C}" dt="2023-06-26T15:09:51.133" v="2321" actId="478"/>
          <ac:spMkLst>
            <pc:docMk/>
            <pc:sldMk cId="2322851926" sldId="290"/>
            <ac:spMk id="4" creationId="{3D1A4490-C270-1ACC-4439-6ADB574F256E}"/>
          </ac:spMkLst>
        </pc:spChg>
        <pc:picChg chg="del">
          <ac:chgData name="Lasse Leuchtmann" userId="131693f92d42914b" providerId="LiveId" clId="{E517C1FF-02CA-46D7-BE61-23119CCED22C}" dt="2023-06-26T15:09:51.133" v="2321" actId="478"/>
          <ac:picMkLst>
            <pc:docMk/>
            <pc:sldMk cId="2322851926" sldId="290"/>
            <ac:picMk id="5" creationId="{57CC9A36-A671-7335-28B7-8A3E92AEE152}"/>
          </ac:picMkLst>
        </pc:picChg>
        <pc:picChg chg="add mod">
          <ac:chgData name="Lasse Leuchtmann" userId="131693f92d42914b" providerId="LiveId" clId="{E517C1FF-02CA-46D7-BE61-23119CCED22C}" dt="2023-06-26T15:09:53.343" v="2323" actId="1076"/>
          <ac:picMkLst>
            <pc:docMk/>
            <pc:sldMk cId="2322851926" sldId="290"/>
            <ac:picMk id="6" creationId="{EE575FD9-7578-C691-30CA-4F166687FB60}"/>
          </ac:picMkLst>
        </pc:picChg>
      </pc:sldChg>
      <pc:sldChg chg="addSp delSp modSp add mod">
        <pc:chgData name="Lasse Leuchtmann" userId="131693f92d42914b" providerId="LiveId" clId="{E517C1FF-02CA-46D7-BE61-23119CCED22C}" dt="2023-06-26T15:51:21.109" v="2741" actId="1076"/>
        <pc:sldMkLst>
          <pc:docMk/>
          <pc:sldMk cId="1504606253" sldId="291"/>
        </pc:sldMkLst>
        <pc:spChg chg="mod">
          <ac:chgData name="Lasse Leuchtmann" userId="131693f92d42914b" providerId="LiveId" clId="{E517C1FF-02CA-46D7-BE61-23119CCED22C}" dt="2023-06-26T15:51:02.405" v="2713" actId="20577"/>
          <ac:spMkLst>
            <pc:docMk/>
            <pc:sldMk cId="1504606253" sldId="291"/>
            <ac:spMk id="2" creationId="{214455CF-BA2C-B06E-3300-42CB48B8F5DE}"/>
          </ac:spMkLst>
        </pc:spChg>
        <pc:spChg chg="add mod">
          <ac:chgData name="Lasse Leuchtmann" userId="131693f92d42914b" providerId="LiveId" clId="{E517C1FF-02CA-46D7-BE61-23119CCED22C}" dt="2023-06-26T15:51:21.109" v="2741" actId="1076"/>
          <ac:spMkLst>
            <pc:docMk/>
            <pc:sldMk cId="1504606253" sldId="291"/>
            <ac:spMk id="5" creationId="{701EA03B-B0C7-346E-8097-8C0BB14EDA23}"/>
          </ac:spMkLst>
        </pc:spChg>
        <pc:spChg chg="del mod">
          <ac:chgData name="Lasse Leuchtmann" userId="131693f92d42914b" providerId="LiveId" clId="{E517C1FF-02CA-46D7-BE61-23119CCED22C}" dt="2023-06-26T15:38:18.911" v="2672" actId="478"/>
          <ac:spMkLst>
            <pc:docMk/>
            <pc:sldMk cId="1504606253" sldId="291"/>
            <ac:spMk id="7" creationId="{80567980-E02B-4397-657E-3347DDE275A4}"/>
          </ac:spMkLst>
        </pc:spChg>
        <pc:picChg chg="add mod">
          <ac:chgData name="Lasse Leuchtmann" userId="131693f92d42914b" providerId="LiveId" clId="{E517C1FF-02CA-46D7-BE61-23119CCED22C}" dt="2023-06-26T15:51:04.564" v="2714" actId="1076"/>
          <ac:picMkLst>
            <pc:docMk/>
            <pc:sldMk cId="1504606253" sldId="291"/>
            <ac:picMk id="3" creationId="{3CC859F8-4D7C-CE93-7F22-209825A54824}"/>
          </ac:picMkLst>
        </pc:picChg>
        <pc:picChg chg="del">
          <ac:chgData name="Lasse Leuchtmann" userId="131693f92d42914b" providerId="LiveId" clId="{E517C1FF-02CA-46D7-BE61-23119CCED22C}" dt="2023-06-26T15:38:16.572" v="2669" actId="478"/>
          <ac:picMkLst>
            <pc:docMk/>
            <pc:sldMk cId="1504606253" sldId="291"/>
            <ac:picMk id="4" creationId="{603412D2-8AD2-FBB2-43DE-E77558228E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6337-C073-24A4-54D2-C7B9CBF26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CFDB-33F4-0935-37F3-9813B091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8605-CF9B-5AF8-307D-8CD84A2E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DA73-E77C-0B15-4CAD-D1144B22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BE56-BCF4-FD25-891A-BDE2BD34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13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8341-5ED8-4036-B676-03691E94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C6C4B-5CC1-F377-56B6-1FA584C10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FC42-143A-39AE-515A-512B0BA1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B389F-397B-3809-BDA1-80E8041D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805D-A1F0-14BF-4820-C9973BCA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36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939C8-831E-3020-AB5D-48FF08E1D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87411-EE74-1A8F-536A-BF964020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E2D5-FA23-7ED4-2771-4168DDF1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DBC6-9192-C50E-EFAE-F571FF81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5E7F-996C-9394-D1A1-7F24647F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50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34B9-2B24-F8C2-D42C-141F41F9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A276-BDC3-2139-AD20-98A84A38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2E63-BF14-7CC1-4FD4-3370F2D6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95929-F529-756F-F21D-37140B59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EE76-A1EF-8A44-4377-DB4E0BAC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614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8A0E-4765-0A50-FD5B-2F8AD6C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6E21-9753-80F1-0FDD-BAF63B9A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A5FC-4E37-F0FA-CF74-E28BDC86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932A-5C8C-1A2D-5904-DD6840D1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7365-DE78-FB1E-2DD3-CBB77C0C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071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A531-A9AB-96B3-E10E-AC4A7A10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8682-A630-0A59-8279-0A3D9F361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A8F5-4805-A564-6142-9607228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1CD2-7994-5321-49BF-26090058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2629-96C8-27FA-FC3F-5DC1D3F3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E794D-CBE4-0D3A-E48D-17027AFC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1671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CDAC-7077-5AB7-2BA5-812078AF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564E-613C-081C-FF4D-47E5D1F9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A7125-BB19-D5C9-9744-5794DE50A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B3004-669B-CF3B-B626-407FDDD11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50364-3390-0722-DBEC-3237871BB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825D7-AF5E-594D-35CB-FF2F3260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928EA-97FF-AF23-A2CF-79C907DE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C8BD4-7856-4970-6B93-2B483369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59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B444-F43E-3409-A0B1-93F0DBE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473E6-30A3-B48B-0433-755ABE8A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D26E1-F9EA-0450-A72B-DEE58F6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E6A5B-E64F-01F9-F92C-E3E2AA2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126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6D7D4-49E0-E0D8-1ECB-AFDF5A56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D104-23F1-4B9D-6346-F172A842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64EB0-2FDF-D308-5AF3-12ADFC71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59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6DB6-6EA1-D3BD-D4C2-BC57E56F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5494-A247-EC5F-D0C7-72B723E9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F189B-0508-DD12-BC43-4301A76F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E81A6-1CCF-D853-1E46-E268528D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E5313-E60E-D6FF-B043-76E4B9CE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390C-F300-CB17-0CFD-7327064D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02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D6DE-C066-08C0-8967-0292198B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315EE-C21E-B9F1-C9A0-506AF943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69149-96DE-0224-33F5-5F1236203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0429-096C-6294-3803-BC59DF6A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458C6-DA4D-EE3A-7B4F-2C046FF3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70ECD-3C40-D539-E26B-6D26F903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371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BB1D8-0A17-E016-756F-277B5E5B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D9E7-69D0-1FEF-46C1-EAF4E8CF2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5A85-A59D-6FE7-CEC1-623A80609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17B5D-DCF7-36AC-5A4B-3A1DD8973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3660-9DD7-B832-9645-4F9E3BCE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10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31AC6-5800-4603-9E35-AC3085675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In-</a:t>
            </a:r>
            <a:r>
              <a:rPr lang="en-US" sz="4800" dirty="0" err="1">
                <a:solidFill>
                  <a:srgbClr val="FFFFFF"/>
                </a:solidFill>
              </a:rPr>
              <a:t>Sillico</a:t>
            </a:r>
            <a:r>
              <a:rPr lang="en-US" sz="4800" dirty="0">
                <a:solidFill>
                  <a:srgbClr val="FFFFFF"/>
                </a:solidFill>
              </a:rPr>
              <a:t> Modelling for Non-Invasive Estimation of Static Compliance</a:t>
            </a:r>
            <a:endParaRPr lang="en-DK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75B7F-8EA6-A77C-3DCF-E587D8E97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Lasse Leuchtmann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67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113A4-3608-803E-DC75-AF79B68D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C9A36-A671-7335-28B7-8A3E92AEE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032735"/>
            <a:ext cx="6553545" cy="4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113A4-3608-803E-DC75-AF79B68D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A4490-C270-1ACC-4439-6ADB574F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75FD9-7578-C691-30CA-4F166687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83" y="1866900"/>
            <a:ext cx="62198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CBCB9-7D62-4F74-4057-94A53927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Report Corrections</a:t>
            </a:r>
            <a:endParaRPr lang="en-DK" sz="28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763B-24D9-5091-2F4C-FED9A772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2500" b="1" dirty="0"/>
              <a:t>Misleading figure</a:t>
            </a:r>
          </a:p>
          <a:p>
            <a:pPr lvl="1"/>
            <a:r>
              <a:rPr lang="en-US" sz="2100" b="1" dirty="0"/>
              <a:t>Fig. 2.3 P. 5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A46765-0D8B-F930-57CA-0DDE307F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16" y="1985379"/>
            <a:ext cx="5055929" cy="303355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193A163-583A-B7FE-8CC5-AF1A425A8ADC}"/>
              </a:ext>
            </a:extLst>
          </p:cNvPr>
          <p:cNvSpPr/>
          <p:nvPr/>
        </p:nvSpPr>
        <p:spPr>
          <a:xfrm>
            <a:off x="8586216" y="2407298"/>
            <a:ext cx="1188720" cy="6285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42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CBCB9-7D62-4F74-4057-94A53927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Report Corrections</a:t>
            </a:r>
            <a:endParaRPr lang="en-DK" sz="28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763B-24D9-5091-2F4C-FED9A772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2500" b="1" dirty="0"/>
              <a:t>Wrong statement</a:t>
            </a:r>
          </a:p>
          <a:p>
            <a:pPr lvl="1"/>
            <a:r>
              <a:rPr lang="en-US" sz="2100" b="1" dirty="0"/>
              <a:t>Math Equation p. 20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A7B8D-E02A-F11B-683E-182C5EC5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319420"/>
            <a:ext cx="6638925" cy="18669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A2DCAC1-F72C-55F6-90BA-F54B02BFB052}"/>
              </a:ext>
            </a:extLst>
          </p:cNvPr>
          <p:cNvSpPr/>
          <p:nvPr/>
        </p:nvSpPr>
        <p:spPr>
          <a:xfrm>
            <a:off x="8567928" y="1319420"/>
            <a:ext cx="938971" cy="3554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965E91-23C9-DC3F-ECA2-81F26164F353}"/>
              </a:ext>
            </a:extLst>
          </p:cNvPr>
          <p:cNvSpPr/>
          <p:nvPr/>
        </p:nvSpPr>
        <p:spPr>
          <a:xfrm>
            <a:off x="5143500" y="1319420"/>
            <a:ext cx="832478" cy="3383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E50E66B-F892-800A-AE32-B89BB4EE708F}"/>
              </a:ext>
            </a:extLst>
          </p:cNvPr>
          <p:cNvSpPr/>
          <p:nvPr/>
        </p:nvSpPr>
        <p:spPr>
          <a:xfrm>
            <a:off x="8083296" y="3278489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19B80-6471-4580-AC36-9EE84731705F}"/>
              </a:ext>
            </a:extLst>
          </p:cNvPr>
          <p:cNvSpPr txBox="1"/>
          <p:nvPr/>
        </p:nvSpPr>
        <p:spPr>
          <a:xfrm>
            <a:off x="7256026" y="4505740"/>
            <a:ext cx="22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p(x) is evaluated at..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345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CBCB9-7D62-4F74-4057-94A53927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Report Corrections</a:t>
            </a:r>
            <a:endParaRPr lang="en-DK" sz="28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763B-24D9-5091-2F4C-FED9A772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2500" b="1" dirty="0"/>
              <a:t>Wrong statement</a:t>
            </a:r>
          </a:p>
          <a:p>
            <a:pPr lvl="1"/>
            <a:r>
              <a:rPr lang="en-US" sz="2100" b="1" dirty="0"/>
              <a:t>Math Equation p. 20-21 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E50E66B-F892-800A-AE32-B89BB4EE708F}"/>
              </a:ext>
            </a:extLst>
          </p:cNvPr>
          <p:cNvSpPr/>
          <p:nvPr/>
        </p:nvSpPr>
        <p:spPr>
          <a:xfrm>
            <a:off x="7955847" y="3041362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19B80-6471-4580-AC36-9EE84731705F}"/>
              </a:ext>
            </a:extLst>
          </p:cNvPr>
          <p:cNvSpPr txBox="1"/>
          <p:nvPr/>
        </p:nvSpPr>
        <p:spPr>
          <a:xfrm>
            <a:off x="5513089" y="4254966"/>
            <a:ext cx="56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expressions for y</a:t>
            </a:r>
            <a:r>
              <a:rPr lang="en-US" baseline="-25000" dirty="0"/>
              <a:t>0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 are substituted in eq. 5.7, </a:t>
            </a:r>
          </a:p>
          <a:p>
            <a:r>
              <a:rPr lang="en-US" dirty="0"/>
              <a:t>leading to eq 5.1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D45B4-29E5-06D5-471C-CB880F12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87" y="1336239"/>
            <a:ext cx="6305550" cy="9620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48A6016-51AF-6EF6-BDEB-8150123CD79B}"/>
              </a:ext>
            </a:extLst>
          </p:cNvPr>
          <p:cNvSpPr/>
          <p:nvPr/>
        </p:nvSpPr>
        <p:spPr>
          <a:xfrm>
            <a:off x="4910753" y="2321247"/>
            <a:ext cx="3411086" cy="7171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76E077-AC87-8EB0-D414-03796BA7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87" y="2493600"/>
            <a:ext cx="2609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CBCB9-7D62-4F74-4057-94A53927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Report Corrections</a:t>
            </a:r>
            <a:endParaRPr lang="en-DK" sz="28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763B-24D9-5091-2F4C-FED9A772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2500" b="1" dirty="0"/>
              <a:t>Missing rows</a:t>
            </a:r>
          </a:p>
          <a:p>
            <a:pPr lvl="1"/>
            <a:r>
              <a:rPr lang="en-US" sz="2100" b="1" dirty="0"/>
              <a:t>Table p. 29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0A236-E0B8-DDB1-3C69-76D0D8AD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00" y="493036"/>
            <a:ext cx="5463457" cy="1780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ADD6F-99D7-2E27-BF60-C3D51044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95" y="3243431"/>
            <a:ext cx="4093563" cy="199037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0C5C099-C81C-0E39-8A58-FB9CFD8F0741}"/>
              </a:ext>
            </a:extLst>
          </p:cNvPr>
          <p:cNvSpPr/>
          <p:nvPr/>
        </p:nvSpPr>
        <p:spPr>
          <a:xfrm rot="5400000">
            <a:off x="7821608" y="2461739"/>
            <a:ext cx="827738" cy="4100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799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5CF-BA2C-B06E-3300-42CB48B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Extended Testing</a:t>
            </a:r>
            <a:endParaRPr lang="en-D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9E33-9523-59B6-777A-09044F73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431" y="2112579"/>
            <a:ext cx="9611078" cy="3977048"/>
          </a:xfrm>
        </p:spPr>
        <p:txBody>
          <a:bodyPr/>
          <a:lstStyle/>
          <a:p>
            <a:pPr marL="208026" indent="-208026" defTabSz="832104">
              <a:spcBef>
                <a:spcPts val="910"/>
              </a:spcBef>
            </a:pPr>
            <a:r>
              <a:rPr lang="en-US" sz="2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using the method developed by [Al-</a:t>
            </a:r>
            <a:r>
              <a:rPr lang="en-US" sz="2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Rawas</a:t>
            </a:r>
            <a:r>
              <a:rPr lang="en-US" sz="2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et. Al., 2013], described in appendix E</a:t>
            </a:r>
          </a:p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137ED-ECDB-5EEF-B847-3B4E0CD1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04" y="3090518"/>
            <a:ext cx="5101532" cy="975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F9E20-2ECA-2161-97C5-3F9C35D87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91" y="4325119"/>
            <a:ext cx="2080659" cy="38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FAABEA-23A4-0489-C5AE-D95045C2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752" y="5043494"/>
            <a:ext cx="3081813" cy="80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CE912-3F7D-3150-6EA7-292C50563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890" y="6026802"/>
            <a:ext cx="2080659" cy="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5CF-BA2C-B06E-3300-42CB48B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Extended Testing</a:t>
            </a:r>
            <a:endParaRPr lang="en-DK" sz="4000">
              <a:solidFill>
                <a:srgbClr val="FFFFFF"/>
              </a:solidFill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5035E59-68E9-8195-2C04-39C0A5DA0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294" y="1954968"/>
            <a:ext cx="3676261" cy="2286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AB4E09-ECF0-690E-84DD-0C2DCDF7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255" y="2002593"/>
            <a:ext cx="1181100" cy="2190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A45644-AB2E-CDA7-D6DB-97C9CB176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79" y="4408960"/>
            <a:ext cx="3654161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70FF63-AF72-225E-D6F9-214D66247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97" y="4576659"/>
            <a:ext cx="3478635" cy="20934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50B18B-2B35-964F-1823-6970FE23A525}"/>
              </a:ext>
            </a:extLst>
          </p:cNvPr>
          <p:cNvSpPr txBox="1"/>
          <p:nvPr/>
        </p:nvSpPr>
        <p:spPr>
          <a:xfrm>
            <a:off x="2362942" y="1574045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eso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2C1B4-AB99-DD87-D979-6D46E609F993}"/>
              </a:ext>
            </a:extLst>
          </p:cNvPr>
          <p:cNvSpPr txBox="1"/>
          <p:nvPr/>
        </p:nvSpPr>
        <p:spPr>
          <a:xfrm>
            <a:off x="2115063" y="418371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0" dirty="0" err="1">
                <a:solidFill>
                  <a:srgbClr val="2C3E50"/>
                </a:solidFill>
                <a:effectLst/>
                <a:latin typeface="Karla" panose="020F0502020204030204" pitchFamily="2" charset="0"/>
              </a:rPr>
              <a:t>v̇</a:t>
            </a:r>
            <a:r>
              <a:rPr lang="da-DK" i="0" baseline="-25000" dirty="0" err="1">
                <a:solidFill>
                  <a:srgbClr val="2C3E50"/>
                </a:solidFill>
                <a:effectLst/>
                <a:latin typeface="Karla" panose="020F0502020204030204" pitchFamily="2" charset="0"/>
              </a:rPr>
              <a:t>exp</a:t>
            </a:r>
            <a:r>
              <a:rPr lang="da-DK" i="0" dirty="0">
                <a:solidFill>
                  <a:srgbClr val="2C3E50"/>
                </a:solidFill>
                <a:effectLst/>
                <a:latin typeface="Karla" panose="020F0502020204030204" pitchFamily="2" charset="0"/>
              </a:rPr>
              <a:t> + </a:t>
            </a:r>
            <a:r>
              <a:rPr lang="da-DK" dirty="0" err="1">
                <a:solidFill>
                  <a:srgbClr val="2C3E50"/>
                </a:solidFill>
                <a:latin typeface="Karla" panose="020F0502020204030204" pitchFamily="2" charset="0"/>
              </a:rPr>
              <a:t>V</a:t>
            </a:r>
            <a:r>
              <a:rPr lang="da-DK" baseline="-25000" dirty="0" err="1">
                <a:solidFill>
                  <a:srgbClr val="2C3E50"/>
                </a:solidFill>
                <a:latin typeface="Karla" panose="020F0502020204030204" pitchFamily="2" charset="0"/>
              </a:rPr>
              <a:t>texp</a:t>
            </a:r>
            <a:endParaRPr lang="en-D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487FD-92F1-EE41-80AC-966B9BC86EBF}"/>
              </a:ext>
            </a:extLst>
          </p:cNvPr>
          <p:cNvSpPr txBox="1"/>
          <p:nvPr/>
        </p:nvSpPr>
        <p:spPr>
          <a:xfrm>
            <a:off x="8247452" y="1633261"/>
            <a:ext cx="4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ao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CD54AC-5FBB-19AF-D315-C22A982077C9}"/>
              </a:ext>
            </a:extLst>
          </p:cNvPr>
          <p:cNvSpPr txBox="1"/>
          <p:nvPr/>
        </p:nvSpPr>
        <p:spPr>
          <a:xfrm>
            <a:off x="7814577" y="406873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0" i="0" dirty="0" err="1">
                <a:solidFill>
                  <a:srgbClr val="2C3E50"/>
                </a:solidFill>
                <a:effectLst/>
                <a:latin typeface="Karla" panose="020F0502020204030204" pitchFamily="2" charset="0"/>
              </a:rPr>
              <a:t>v̇</a:t>
            </a:r>
            <a:r>
              <a:rPr lang="da-DK" baseline="-25000" dirty="0" err="1">
                <a:solidFill>
                  <a:srgbClr val="2C3E50"/>
                </a:solidFill>
                <a:latin typeface="Karla" panose="020F0502020204030204" pitchFamily="2" charset="0"/>
              </a:rPr>
              <a:t>insp</a:t>
            </a:r>
            <a:r>
              <a:rPr lang="da-DK" baseline="-25000" dirty="0">
                <a:solidFill>
                  <a:srgbClr val="2C3E50"/>
                </a:solidFill>
                <a:latin typeface="Karla" panose="020F0502020204030204" pitchFamily="2" charset="0"/>
              </a:rPr>
              <a:t> </a:t>
            </a:r>
            <a:r>
              <a:rPr lang="da-DK" dirty="0">
                <a:solidFill>
                  <a:srgbClr val="2C3E50"/>
                </a:solidFill>
                <a:latin typeface="Karla" panose="020F0502020204030204" pitchFamily="2" charset="0"/>
              </a:rPr>
              <a:t>+ </a:t>
            </a:r>
            <a:r>
              <a:rPr lang="da-DK" dirty="0" err="1">
                <a:solidFill>
                  <a:srgbClr val="2C3E50"/>
                </a:solidFill>
                <a:latin typeface="Karla" panose="020F0502020204030204" pitchFamily="2" charset="0"/>
              </a:rPr>
              <a:t>V</a:t>
            </a:r>
            <a:r>
              <a:rPr lang="da-DK" baseline="-25000" dirty="0" err="1">
                <a:solidFill>
                  <a:srgbClr val="2C3E50"/>
                </a:solidFill>
                <a:latin typeface="Karla" panose="020F0502020204030204" pitchFamily="2" charset="0"/>
              </a:rPr>
              <a:t>tinsp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086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5CF-BA2C-B06E-3300-42CB48B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Extended Testing – Trial part 1</a:t>
            </a:r>
            <a:endParaRPr lang="en-DK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4FE59-7A5B-39F3-39E3-736EE52A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279" y="2337019"/>
            <a:ext cx="5619750" cy="3714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67980-E02B-4397-657E-3347DDE275A4}"/>
              </a:ext>
            </a:extLst>
          </p:cNvPr>
          <p:cNvSpPr txBox="1"/>
          <p:nvPr/>
        </p:nvSpPr>
        <p:spPr>
          <a:xfrm>
            <a:off x="4723706" y="19671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Breaths = 79          C=63.5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169981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5CF-BA2C-B06E-3300-42CB48B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Extended Testing – Trial part 2</a:t>
            </a:r>
            <a:endParaRPr lang="en-DK"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67980-E02B-4397-657E-3347DDE275A4}"/>
              </a:ext>
            </a:extLst>
          </p:cNvPr>
          <p:cNvSpPr txBox="1"/>
          <p:nvPr/>
        </p:nvSpPr>
        <p:spPr>
          <a:xfrm>
            <a:off x="4723706" y="19671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Breaths = 70          C=66.5</a:t>
            </a:r>
            <a:endParaRPr lang="en-DK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C4572-74C1-3C00-29AB-63DD5FB6E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270641"/>
            <a:ext cx="56102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4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2B820-7880-91B1-B7AF-60F4CC3B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  <a:endParaRPr lang="en-D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F73A-37C9-1E14-9838-51F53E3C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Problem recap</a:t>
            </a:r>
          </a:p>
          <a:p>
            <a:r>
              <a:rPr lang="en-US" sz="2000"/>
              <a:t>Solution recap</a:t>
            </a:r>
          </a:p>
          <a:p>
            <a:r>
              <a:rPr lang="en-US" sz="2000"/>
              <a:t>Report corrections</a:t>
            </a:r>
          </a:p>
          <a:p>
            <a:r>
              <a:rPr lang="en-US" sz="2000"/>
              <a:t>Extended testing</a:t>
            </a:r>
            <a:endParaRPr lang="en-DK" sz="2000"/>
          </a:p>
        </p:txBody>
      </p:sp>
    </p:spTree>
    <p:extLst>
      <p:ext uri="{BB962C8B-B14F-4D97-AF65-F5344CB8AC3E}">
        <p14:creationId xmlns:p14="http://schemas.microsoft.com/office/powerpoint/2010/main" val="1237768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5CF-BA2C-B06E-3300-42CB48B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Extended Testing – Trial part 4 (3 is </a:t>
            </a:r>
            <a:r>
              <a:rPr lang="en-US" sz="4000" dirty="0" err="1">
                <a:solidFill>
                  <a:srgbClr val="FFFFFF"/>
                </a:solidFill>
              </a:rPr>
              <a:t>NaN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DK"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67980-E02B-4397-657E-3347DDE275A4}"/>
              </a:ext>
            </a:extLst>
          </p:cNvPr>
          <p:cNvSpPr txBox="1"/>
          <p:nvPr/>
        </p:nvSpPr>
        <p:spPr>
          <a:xfrm>
            <a:off x="4723706" y="19671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Breaths = 66          C=60.5</a:t>
            </a:r>
            <a:endParaRPr lang="en-D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917F2-3FF0-D72A-2E73-70F618A8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74" y="2364119"/>
            <a:ext cx="56007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0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5CF-BA2C-B06E-3300-42CB48B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Extended Testing – Trial part 5</a:t>
            </a:r>
            <a:endParaRPr lang="en-DK"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67980-E02B-4397-657E-3347DDE275A4}"/>
              </a:ext>
            </a:extLst>
          </p:cNvPr>
          <p:cNvSpPr txBox="1"/>
          <p:nvPr/>
        </p:nvSpPr>
        <p:spPr>
          <a:xfrm>
            <a:off x="4723706" y="19671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Breaths = 67          C=65.3</a:t>
            </a:r>
            <a:endParaRPr lang="en-DK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9F062-0245-F863-3123-D9E1C0B4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58" y="2284929"/>
            <a:ext cx="5610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8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5CF-BA2C-B06E-3300-42CB48B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Extended Testing – Trial part 6</a:t>
            </a:r>
            <a:endParaRPr lang="en-DK"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67980-E02B-4397-657E-3347DDE275A4}"/>
              </a:ext>
            </a:extLst>
          </p:cNvPr>
          <p:cNvSpPr txBox="1"/>
          <p:nvPr/>
        </p:nvSpPr>
        <p:spPr>
          <a:xfrm>
            <a:off x="4723706" y="19671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Breaths = 67          C=61.7</a:t>
            </a:r>
            <a:endParaRPr lang="en-D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412D2-8AD2-FBB2-43DE-E7755822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30" y="2385328"/>
            <a:ext cx="5562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5CF-BA2C-B06E-3300-42CB48B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Bland-Altmann Comparison </a:t>
            </a:r>
            <a:endParaRPr lang="en-DK" sz="40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859F8-4D7C-CE93-7F22-209825A5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23" y="2118158"/>
            <a:ext cx="7192153" cy="4497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EA03B-B0C7-346E-8097-8C0BB14EDA23}"/>
              </a:ext>
            </a:extLst>
          </p:cNvPr>
          <p:cNvSpPr txBox="1"/>
          <p:nvPr/>
        </p:nvSpPr>
        <p:spPr>
          <a:xfrm>
            <a:off x="5193633" y="1933492"/>
            <a:ext cx="29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[Francesco et. Al 2015]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04606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72C3-58AD-3293-D1D4-0B20A02C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  <a:endParaRPr lang="en-D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D45F-91B3-56BF-9FA5-35D54785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method proposed by [Al-</a:t>
            </a:r>
            <a:r>
              <a:rPr lang="en-US" sz="2000" dirty="0" err="1"/>
              <a:t>Rawas</a:t>
            </a:r>
            <a:r>
              <a:rPr lang="en-US" sz="2000" dirty="0"/>
              <a:t> et. Al, 2013] provides systematically offset results</a:t>
            </a:r>
          </a:p>
          <a:p>
            <a:pPr lvl="1"/>
            <a:r>
              <a:rPr lang="en-US" sz="2000" dirty="0"/>
              <a:t>Thus, the method provides low accuracy but high precision for the given use case</a:t>
            </a:r>
          </a:p>
        </p:txBody>
      </p:sp>
    </p:spTree>
    <p:extLst>
      <p:ext uri="{BB962C8B-B14F-4D97-AF65-F5344CB8AC3E}">
        <p14:creationId xmlns:p14="http://schemas.microsoft.com/office/powerpoint/2010/main" val="847676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E77BC-748E-4A50-ADB0-CAF2AC87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  <a:endParaRPr lang="en-D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A3D2-9A89-A096-9EA8-64906A95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The report conclusion is not significantly altered</a:t>
            </a:r>
          </a:p>
          <a:p>
            <a:pPr marL="457200" lvl="1" indent="0">
              <a:buNone/>
            </a:pPr>
            <a:r>
              <a:rPr lang="en-US" sz="2000" i="1"/>
              <a:t>“The models ability to estimate static compliance at no-flow conditions has error rates similar to other non-invasive estimation models. However, larger scale testing on additional test criteria is needed to generalize the study's results to a broader patient population.”</a:t>
            </a:r>
            <a:endParaRPr lang="en-DK" sz="2000" i="1"/>
          </a:p>
          <a:p>
            <a:endParaRPr lang="en-DK" sz="2000"/>
          </a:p>
        </p:txBody>
      </p:sp>
    </p:spTree>
    <p:extLst>
      <p:ext uri="{BB962C8B-B14F-4D97-AF65-F5344CB8AC3E}">
        <p14:creationId xmlns:p14="http://schemas.microsoft.com/office/powerpoint/2010/main" val="402130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B74FA-4B1F-F778-5D24-4A094AE2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Esophageal Pressure</a:t>
            </a:r>
            <a:endParaRPr lang="en-D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344A-EE46-0F6B-C665-01CE77C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Transmural Pressures</a:t>
            </a:r>
          </a:p>
          <a:p>
            <a:pPr lvl="1"/>
            <a:r>
              <a:rPr lang="en-US" sz="2000" dirty="0"/>
              <a:t>Pleural Pressure</a:t>
            </a:r>
          </a:p>
          <a:p>
            <a:r>
              <a:rPr lang="en-US" sz="2000" dirty="0"/>
              <a:t>Esophageal Manometry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In-</a:t>
            </a:r>
            <a:r>
              <a:rPr lang="en-US" sz="2000" dirty="0" err="1"/>
              <a:t>sillico</a:t>
            </a:r>
            <a:r>
              <a:rPr lang="en-US" sz="2000" dirty="0"/>
              <a:t> estimation</a:t>
            </a:r>
          </a:p>
          <a:p>
            <a:endParaRPr lang="en-DK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C5660-FE64-127F-47AC-762CE602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11" y="2400205"/>
            <a:ext cx="5449673" cy="22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D0489-F9B6-BB6C-164A-25C47EC2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Static Compliance</a:t>
            </a:r>
            <a:br>
              <a:rPr lang="en-US" sz="4000">
                <a:solidFill>
                  <a:srgbClr val="FFFFFF"/>
                </a:solidFill>
              </a:rPr>
            </a:br>
            <a:endParaRPr lang="en-D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572D-CDE0-5873-1063-4428D055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Necessity</a:t>
            </a:r>
          </a:p>
          <a:p>
            <a:r>
              <a:rPr lang="en-US" sz="2000"/>
              <a:t>Breathhold</a:t>
            </a:r>
          </a:p>
          <a:p>
            <a:r>
              <a:rPr lang="en-US" sz="2000"/>
              <a:t>In-sillico estimation</a:t>
            </a:r>
          </a:p>
          <a:p>
            <a:endParaRPr lang="en-DK" sz="2000"/>
          </a:p>
        </p:txBody>
      </p:sp>
    </p:spTree>
    <p:extLst>
      <p:ext uri="{BB962C8B-B14F-4D97-AF65-F5344CB8AC3E}">
        <p14:creationId xmlns:p14="http://schemas.microsoft.com/office/powerpoint/2010/main" val="360922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A804-787B-C4FB-FCB0-97574E98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D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E436-FD9D-5194-0313-56951A14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 i="1"/>
              <a:t>How can a model be developed which estimates a patient's C</a:t>
            </a:r>
            <a:r>
              <a:rPr lang="en-US" sz="2000" i="1" baseline="-25000"/>
              <a:t>rs</a:t>
            </a:r>
            <a:r>
              <a:rPr lang="en-US" sz="2000" i="1"/>
              <a:t> without the need for a breathhold?</a:t>
            </a:r>
            <a:endParaRPr lang="en-DK" sz="2000" i="1"/>
          </a:p>
        </p:txBody>
      </p:sp>
    </p:spTree>
    <p:extLst>
      <p:ext uri="{BB962C8B-B14F-4D97-AF65-F5344CB8AC3E}">
        <p14:creationId xmlns:p14="http://schemas.microsoft.com/office/powerpoint/2010/main" val="8938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6CACB-13FC-0E4D-46F3-DD48A2AA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B931-2EF0-9DEF-2678-1CC20981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Possible to measure C</a:t>
            </a:r>
            <a:r>
              <a:rPr lang="en-US" sz="2000" kern="1200" baseline="-25000">
                <a:latin typeface="+mn-lt"/>
                <a:ea typeface="+mn-ea"/>
                <a:cs typeface="+mn-cs"/>
              </a:rPr>
              <a:t>rs</a:t>
            </a:r>
            <a:r>
              <a:rPr lang="en-US" sz="2000" kern="1200">
                <a:latin typeface="+mn-lt"/>
                <a:ea typeface="+mn-ea"/>
                <a:cs typeface="+mn-cs"/>
              </a:rPr>
              <a:t> at static conditions during mechanical ventilation</a:t>
            </a:r>
          </a:p>
        </p:txBody>
      </p:sp>
    </p:spTree>
    <p:extLst>
      <p:ext uri="{BB962C8B-B14F-4D97-AF65-F5344CB8AC3E}">
        <p14:creationId xmlns:p14="http://schemas.microsoft.com/office/powerpoint/2010/main" val="144146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AFCB9-49C7-E2A2-5F4E-6F1B5111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Phase 1 -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 and data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08B21-E256-C102-9640-121F20E7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3442" y="492573"/>
            <a:ext cx="373430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5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C225C-36BA-1805-B642-B2E85F63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2 –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Static Timeframe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61571-582C-2B16-013D-C6577B802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263" y="492573"/>
            <a:ext cx="416066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9A802-999E-4199-DA2F-E2858EA0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3- Compliance estimation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F925D-E3B9-A95F-FDD8-BF53E6085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224" y="492573"/>
            <a:ext cx="474874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7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342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Karla</vt:lpstr>
      <vt:lpstr>Office Theme</vt:lpstr>
      <vt:lpstr>In-Sillico Modelling for Non-Invasive Estimation of Static Compliance</vt:lpstr>
      <vt:lpstr>Agenda</vt:lpstr>
      <vt:lpstr>Esophageal Pressure</vt:lpstr>
      <vt:lpstr>Static Compliance </vt:lpstr>
      <vt:lpstr>Problem Statement</vt:lpstr>
      <vt:lpstr>Hypothesis</vt:lpstr>
      <vt:lpstr>Phase 1 - Preprocessing and data extraction</vt:lpstr>
      <vt:lpstr>Phase 2 –  Static Timeframe Detection</vt:lpstr>
      <vt:lpstr>Phase 3- Compliance estimation</vt:lpstr>
      <vt:lpstr>Results</vt:lpstr>
      <vt:lpstr>Results</vt:lpstr>
      <vt:lpstr>Report Corrections</vt:lpstr>
      <vt:lpstr>Report Corrections</vt:lpstr>
      <vt:lpstr>Report Corrections</vt:lpstr>
      <vt:lpstr>Report Corrections</vt:lpstr>
      <vt:lpstr>Extended Testing</vt:lpstr>
      <vt:lpstr>Extended Testing</vt:lpstr>
      <vt:lpstr>Extended Testing – Trial part 1</vt:lpstr>
      <vt:lpstr>Extended Testing – Trial part 2</vt:lpstr>
      <vt:lpstr>Extended Testing – Trial part 4 (3 is NaN)</vt:lpstr>
      <vt:lpstr>Extended Testing – Trial part 5</vt:lpstr>
      <vt:lpstr>Extended Testing – Trial part 6</vt:lpstr>
      <vt:lpstr>Bland-Altmann Comparison 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In-Sillico Modelling for Non-Invasive Estimation of Static Compliance</dc:title>
  <dc:creator>Lasse Leuchtmann</dc:creator>
  <cp:lastModifiedBy>Lasse Leuchtmann</cp:lastModifiedBy>
  <cp:revision>1</cp:revision>
  <dcterms:created xsi:type="dcterms:W3CDTF">2023-06-23T09:47:14Z</dcterms:created>
  <dcterms:modified xsi:type="dcterms:W3CDTF">2023-06-26T19:06:32Z</dcterms:modified>
</cp:coreProperties>
</file>