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September 14,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2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September 14,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3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September 14,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7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September 14,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9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September 14,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4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September 14,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3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September 14,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34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September 14,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3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September 14,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9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September 14,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6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September 14,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5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September 14,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0288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44353-6D84-5E11-0661-D5400FFCE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51" y="2920878"/>
            <a:ext cx="6292690" cy="2992576"/>
          </a:xfrm>
        </p:spPr>
        <p:txBody>
          <a:bodyPr anchor="t">
            <a:normAutofit/>
          </a:bodyPr>
          <a:lstStyle/>
          <a:p>
            <a:pPr algn="l"/>
            <a:r>
              <a:rPr lang="da-DK" dirty="0" err="1">
                <a:solidFill>
                  <a:schemeClr val="bg1"/>
                </a:solidFill>
              </a:rPr>
              <a:t>Cardiopulmonary</a:t>
            </a:r>
            <a:r>
              <a:rPr lang="da-DK" dirty="0">
                <a:solidFill>
                  <a:schemeClr val="bg1"/>
                </a:solidFill>
              </a:rPr>
              <a:t> </a:t>
            </a:r>
            <a:r>
              <a:rPr lang="da-DK" dirty="0" err="1">
                <a:solidFill>
                  <a:schemeClr val="bg1"/>
                </a:solidFill>
              </a:rPr>
              <a:t>Interactions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CAC8C-6225-6A50-F8B6-7E53A3C6D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151" y="1017038"/>
            <a:ext cx="5392495" cy="1248274"/>
          </a:xfrm>
        </p:spPr>
        <p:txBody>
          <a:bodyPr anchor="b">
            <a:normAutofit/>
          </a:bodyPr>
          <a:lstStyle/>
          <a:p>
            <a:pPr algn="l"/>
            <a:r>
              <a:rPr lang="da-DK" sz="1400" dirty="0">
                <a:solidFill>
                  <a:schemeClr val="bg1"/>
                </a:solidFill>
              </a:rPr>
              <a:t>Lasse Leuchtmann</a:t>
            </a:r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DA40CAC5-B642-A1B5-5DF7-A993B1962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70" r="25393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4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4643CFF5-3073-44B6-9A56-4CAF096F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46DEC-7F53-8E05-79EA-3120D7C2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8098971" cy="578498"/>
          </a:xfrm>
        </p:spPr>
        <p:txBody>
          <a:bodyPr anchor="b">
            <a:normAutofit/>
          </a:bodyPr>
          <a:lstStyle/>
          <a:p>
            <a:r>
              <a:rPr lang="da-DK" dirty="0" err="1"/>
              <a:t>CardioPulmonary</a:t>
            </a:r>
            <a:r>
              <a:rPr lang="da-DK" dirty="0"/>
              <a:t> System</a:t>
            </a:r>
          </a:p>
        </p:txBody>
      </p:sp>
      <p:sp>
        <p:nvSpPr>
          <p:cNvPr id="42" name="Content Placeholder 29">
            <a:extLst>
              <a:ext uri="{FF2B5EF4-FFF2-40B4-BE49-F238E27FC236}">
                <a16:creationId xmlns:a16="http://schemas.microsoft.com/office/drawing/2014/main" id="{C407ECD0-6BD7-61D7-7048-0C85FB410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44189"/>
            <a:ext cx="5868785" cy="3327336"/>
          </a:xfrm>
        </p:spPr>
        <p:txBody>
          <a:bodyPr anchor="t">
            <a:normAutofit/>
          </a:bodyPr>
          <a:lstStyle/>
          <a:p>
            <a:endParaRPr lang="en-US" sz="1600"/>
          </a:p>
        </p:txBody>
      </p:sp>
      <p:pic>
        <p:nvPicPr>
          <p:cNvPr id="11" name="Content Placeholder 10" descr="A diagram of a diagram of a body part&#10;&#10;Description automatically generated with medium confidence">
            <a:extLst>
              <a:ext uri="{FF2B5EF4-FFF2-40B4-BE49-F238E27FC236}">
                <a16:creationId xmlns:a16="http://schemas.microsoft.com/office/drawing/2014/main" id="{C8096DA0-0AE4-09FA-F3FB-5E9DD9D08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088617"/>
            <a:ext cx="9610531" cy="5381896"/>
          </a:xfrm>
          <a:prstGeom prst="rect">
            <a:avLst/>
          </a:prstGeom>
        </p:spPr>
      </p:pic>
      <p:sp>
        <p:nvSpPr>
          <p:cNvPr id="43" name="Rectangle 34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391868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39186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3558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GradientRiseVTI</vt:lpstr>
      <vt:lpstr>Cardiopulmonary Interactions</vt:lpstr>
      <vt:lpstr>CardioPulmonary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Cardiopulmonary Interactions</dc:title>
  <dc:creator>Lasse Leuchtmann</dc:creator>
  <cp:lastModifiedBy>Lasse Leuchtmann</cp:lastModifiedBy>
  <cp:revision>1</cp:revision>
  <dcterms:created xsi:type="dcterms:W3CDTF">2023-09-14T08:04:47Z</dcterms:created>
  <dcterms:modified xsi:type="dcterms:W3CDTF">2023-09-14T08:43:20Z</dcterms:modified>
</cp:coreProperties>
</file>