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33EF4A-803A-4E81-B886-FC8E1CD15AE7}">
          <p14:sldIdLst>
            <p14:sldId id="256"/>
          </p14:sldIdLst>
        </p14:section>
        <p14:section name="Patch2022" id="{4931EC92-B07D-43DF-B88A-2CC8090A6871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FB4BF883-5565-4652-BBC2-33CFCE6A02E0}"/>
    <pc:docChg chg="addSld modSld addSection modSection">
      <pc:chgData name="Lasse Leuchtmann" userId="131693f92d42914b" providerId="LiveId" clId="{FB4BF883-5565-4652-BBC2-33CFCE6A02E0}" dt="2023-10-12T08:30:31.802" v="26" actId="20577"/>
      <pc:docMkLst>
        <pc:docMk/>
      </pc:docMkLst>
      <pc:sldChg chg="modSp new mod">
        <pc:chgData name="Lasse Leuchtmann" userId="131693f92d42914b" providerId="LiveId" clId="{FB4BF883-5565-4652-BBC2-33CFCE6A02E0}" dt="2023-10-12T08:30:17.490" v="14" actId="20577"/>
        <pc:sldMkLst>
          <pc:docMk/>
          <pc:sldMk cId="271059180" sldId="256"/>
        </pc:sldMkLst>
        <pc:spChg chg="mod">
          <ac:chgData name="Lasse Leuchtmann" userId="131693f92d42914b" providerId="LiveId" clId="{FB4BF883-5565-4652-BBC2-33CFCE6A02E0}" dt="2023-10-12T08:30:13.948" v="5" actId="20577"/>
          <ac:spMkLst>
            <pc:docMk/>
            <pc:sldMk cId="271059180" sldId="256"/>
            <ac:spMk id="2" creationId="{76EC1E1E-16F8-CAC0-A10E-93B04F3BBED0}"/>
          </ac:spMkLst>
        </pc:spChg>
        <pc:spChg chg="mod">
          <ac:chgData name="Lasse Leuchtmann" userId="131693f92d42914b" providerId="LiveId" clId="{FB4BF883-5565-4652-BBC2-33CFCE6A02E0}" dt="2023-10-12T08:30:17.490" v="14" actId="20577"/>
          <ac:spMkLst>
            <pc:docMk/>
            <pc:sldMk cId="271059180" sldId="256"/>
            <ac:spMk id="3" creationId="{DC06BB9C-2507-5253-54CA-8785CEBCE105}"/>
          </ac:spMkLst>
        </pc:spChg>
      </pc:sldChg>
      <pc:sldChg chg="modSp new mod">
        <pc:chgData name="Lasse Leuchtmann" userId="131693f92d42914b" providerId="LiveId" clId="{FB4BF883-5565-4652-BBC2-33CFCE6A02E0}" dt="2023-10-12T08:30:31.802" v="26" actId="20577"/>
        <pc:sldMkLst>
          <pc:docMk/>
          <pc:sldMk cId="1967895133" sldId="257"/>
        </pc:sldMkLst>
        <pc:spChg chg="mod">
          <ac:chgData name="Lasse Leuchtmann" userId="131693f92d42914b" providerId="LiveId" clId="{FB4BF883-5565-4652-BBC2-33CFCE6A02E0}" dt="2023-10-12T08:30:31.802" v="26" actId="20577"/>
          <ac:spMkLst>
            <pc:docMk/>
            <pc:sldMk cId="1967895133" sldId="257"/>
            <ac:spMk id="2" creationId="{CD5E5881-EFA3-518D-A760-4E3A7587B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6409-8383-3EAB-2DDA-FB2D37E3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223E-1E56-7AB7-AD41-2A1C054E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D69F-1A71-C3A1-8668-0DA9F4EC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BE62-771B-3CC3-B4CF-261DD6AD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5680-811A-147C-971F-A6FF4629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01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4CD1-471D-BE5C-90AE-03D4C832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EAB51-533F-C7CB-F4B8-F0165967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0469-38A3-A8EB-8523-1C649AFC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C6D3-5BBB-2CE1-676C-191660F7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BB69-F7EC-40C7-674C-CDAF2C44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19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FA98B-7FA9-DEB8-350F-94683F871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13E09-7633-A79A-7499-5E07C63C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8995-118A-1B5A-7A76-652B8862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A83B-7A23-C7B7-1637-ACD1B213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CD802-25DB-CB69-0AC2-E6CC10BE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900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5DF4-4036-C266-1E87-F0A41DB1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2474-FC62-D1CA-D853-AED1AD80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CCF-C5C1-B37B-7707-FAD52254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9BAA-E102-64A7-3C32-0930A076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1289-9F9B-A983-A025-9F51B14C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70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579-2CD7-375F-0DEE-41ACE04F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65C3-7183-6487-9C42-7D4A5E9F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F6EB-6128-A506-3C66-DE40579A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F94F-7136-F0E1-B25D-4B6AAB9A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9859-59D1-D163-594A-48E50772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88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643B-DA1A-707D-26E7-22B118B7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49FC-C7A3-7F9D-5F9D-E4DC955E6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198E8-3447-2681-C9DE-FDD6E3D10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11532-8002-4081-7F42-5A6D883D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D912-116A-CB07-CEA3-7B79ACA7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9C573-7D1F-7FA3-B3FF-4121504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907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C2BE-963A-65F1-F330-7CC6B901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6C8D-233F-C2DB-8BB8-7AB5B6D8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F32D5-5CCF-EDB3-655A-391E63CEB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1F29-FF64-E357-AB50-B3A6B452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2F7BF-DAB3-3858-9871-D35D6F210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9E8B5-F496-7B59-671D-FD183A0C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D0ED4-2F9A-A221-E20A-9D4F4325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F4A1D-4382-7272-1343-B9B7A9D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79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89C3-A198-74C4-4E60-B0415AEF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ECEFC-0D5D-0FB5-5FFB-C4899ED6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73C2E-7FF6-3B75-E59E-EF4516BF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D423E-AF8D-26AD-30BD-9F158654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9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B69A0-AC1F-98C1-04ED-C4CB03BF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9C69E-E8D8-641F-1FB5-DC5DF414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755D-2A9B-2921-2C58-5ABDCE69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73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E38A-F6F8-28BD-D1E5-DAC3DD25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E18F-A74D-803D-F2E7-8B154F77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B372-1097-563A-5FE9-49D4E15C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8943-0AAF-EE83-18C2-C4F6D306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C08E0-20A3-BC5D-ACE8-F5997F2A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2389-E700-BEF5-6DD6-52C80E04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4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715D-0545-B23F-D1F6-F7B796FA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2FA9D-F454-944A-1B34-F6FFAAF44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79754-246D-DCC5-BF8B-AADC708E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6845B-5222-4F20-5302-A4A4E9F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E2A4A-5F5E-60D0-F577-BD6BFDCA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D7B1-BE0F-2CBA-DCAB-DC9868A3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35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EB83B-F89A-3605-7C7E-C708A14A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87E2-9F93-A014-935D-E01F1BFA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A77A-0052-F88B-2338-E7121165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675C-ED7A-4B00-9002-5BB3BC6762E5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75A8-7F8E-D2E1-7E11-308827F5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3C69-23D0-1EEE-0148-BB8843A8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482F-62FD-4FAB-875A-1A6DFCC5AC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198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E1E-16F8-CAC0-A10E-93B04F3BB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Patch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6BB9C-2507-5253-54CA-8785CEBCE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Patch2022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105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5881-EFA3-518D-A760-4E3A758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A5D-DDB9-E757-BA32-3EDF8580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789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Patch</vt:lpstr>
      <vt:lpstr>Patch2022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</dc:title>
  <dc:creator>Lasse Leuchtmann</dc:creator>
  <cp:lastModifiedBy>Lasse Leuchtmann</cp:lastModifiedBy>
  <cp:revision>1</cp:revision>
  <dcterms:created xsi:type="dcterms:W3CDTF">2023-10-12T08:30:07Z</dcterms:created>
  <dcterms:modified xsi:type="dcterms:W3CDTF">2023-10-12T08:30:48Z</dcterms:modified>
</cp:coreProperties>
</file>