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67" r:id="rId7"/>
    <p:sldId id="268" r:id="rId8"/>
    <p:sldId id="274" r:id="rId9"/>
    <p:sldId id="275" r:id="rId10"/>
    <p:sldId id="272" r:id="rId11"/>
    <p:sldId id="270" r:id="rId12"/>
    <p:sldId id="262" r:id="rId13"/>
    <p:sldId id="271" r:id="rId14"/>
    <p:sldId id="259" r:id="rId15"/>
    <p:sldId id="260" r:id="rId16"/>
    <p:sldId id="261" r:id="rId17"/>
    <p:sldId id="263" r:id="rId18"/>
    <p:sldId id="264" r:id="rId19"/>
    <p:sldId id="273" r:id="rId2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DCB4F-3008-44F0-8DE4-2ABE1F04DF63}" v="9" dt="2023-10-12T09:55:23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euchtmann" userId="131693f92d42914b" providerId="LiveId" clId="{DECDCB4F-3008-44F0-8DE4-2ABE1F04DF63}"/>
    <pc:docChg chg="undo custSel addSld delSld modSld">
      <pc:chgData name="Lasse Leuchtmann" userId="131693f92d42914b" providerId="LiveId" clId="{DECDCB4F-3008-44F0-8DE4-2ABE1F04DF63}" dt="2023-10-12T10:26:58.649" v="752" actId="1076"/>
      <pc:docMkLst>
        <pc:docMk/>
      </pc:docMkLst>
      <pc:sldChg chg="modSp new mod">
        <pc:chgData name="Lasse Leuchtmann" userId="131693f92d42914b" providerId="LiveId" clId="{DECDCB4F-3008-44F0-8DE4-2ABE1F04DF63}" dt="2023-10-12T08:45:21.378" v="14" actId="20577"/>
        <pc:sldMkLst>
          <pc:docMk/>
          <pc:sldMk cId="2614339093" sldId="256"/>
        </pc:sldMkLst>
        <pc:spChg chg="mod">
          <ac:chgData name="Lasse Leuchtmann" userId="131693f92d42914b" providerId="LiveId" clId="{DECDCB4F-3008-44F0-8DE4-2ABE1F04DF63}" dt="2023-10-12T08:45:21.378" v="14" actId="20577"/>
          <ac:spMkLst>
            <pc:docMk/>
            <pc:sldMk cId="2614339093" sldId="256"/>
            <ac:spMk id="2" creationId="{7F2EE554-4C6D-8150-10A9-C892D7440557}"/>
          </ac:spMkLst>
        </pc:spChg>
      </pc:sldChg>
      <pc:sldChg chg="addSp delSp modSp new mod">
        <pc:chgData name="Lasse Leuchtmann" userId="131693f92d42914b" providerId="LiveId" clId="{DECDCB4F-3008-44F0-8DE4-2ABE1F04DF63}" dt="2023-10-12T08:51:45.131" v="471" actId="1076"/>
        <pc:sldMkLst>
          <pc:docMk/>
          <pc:sldMk cId="2759963889" sldId="257"/>
        </pc:sldMkLst>
        <pc:spChg chg="mod">
          <ac:chgData name="Lasse Leuchtmann" userId="131693f92d42914b" providerId="LiveId" clId="{DECDCB4F-3008-44F0-8DE4-2ABE1F04DF63}" dt="2023-10-12T08:51:32.498" v="466" actId="20577"/>
          <ac:spMkLst>
            <pc:docMk/>
            <pc:sldMk cId="2759963889" sldId="257"/>
            <ac:spMk id="2" creationId="{6358B7D0-9634-5FCD-B44C-6F3EBB5F46A3}"/>
          </ac:spMkLst>
        </pc:spChg>
        <pc:spChg chg="del">
          <ac:chgData name="Lasse Leuchtmann" userId="131693f92d42914b" providerId="LiveId" clId="{DECDCB4F-3008-44F0-8DE4-2ABE1F04DF63}" dt="2023-10-12T08:51:37.498" v="467" actId="22"/>
          <ac:spMkLst>
            <pc:docMk/>
            <pc:sldMk cId="2759963889" sldId="257"/>
            <ac:spMk id="3" creationId="{6B79AB2D-5521-4AF2-27FE-5E867C5EAAD1}"/>
          </ac:spMkLst>
        </pc:spChg>
        <pc:picChg chg="add mod ord">
          <ac:chgData name="Lasse Leuchtmann" userId="131693f92d42914b" providerId="LiveId" clId="{DECDCB4F-3008-44F0-8DE4-2ABE1F04DF63}" dt="2023-10-12T08:51:45.131" v="471" actId="1076"/>
          <ac:picMkLst>
            <pc:docMk/>
            <pc:sldMk cId="2759963889" sldId="257"/>
            <ac:picMk id="5" creationId="{4E54621E-A9B0-8773-FDF4-12A6FD1D2B1B}"/>
          </ac:picMkLst>
        </pc:picChg>
      </pc:sldChg>
      <pc:sldChg chg="modSp new mod">
        <pc:chgData name="Lasse Leuchtmann" userId="131693f92d42914b" providerId="LiveId" clId="{DECDCB4F-3008-44F0-8DE4-2ABE1F04DF63}" dt="2023-10-12T09:00:16.323" v="602" actId="20577"/>
        <pc:sldMkLst>
          <pc:docMk/>
          <pc:sldMk cId="910029926" sldId="258"/>
        </pc:sldMkLst>
        <pc:spChg chg="mod">
          <ac:chgData name="Lasse Leuchtmann" userId="131693f92d42914b" providerId="LiveId" clId="{DECDCB4F-3008-44F0-8DE4-2ABE1F04DF63}" dt="2023-10-12T08:47:15.323" v="31" actId="20577"/>
          <ac:spMkLst>
            <pc:docMk/>
            <pc:sldMk cId="910029926" sldId="258"/>
            <ac:spMk id="2" creationId="{11F81321-64B0-DA82-8019-62040B4B5042}"/>
          </ac:spMkLst>
        </pc:spChg>
        <pc:spChg chg="mod">
          <ac:chgData name="Lasse Leuchtmann" userId="131693f92d42914b" providerId="LiveId" clId="{DECDCB4F-3008-44F0-8DE4-2ABE1F04DF63}" dt="2023-10-12T09:00:16.323" v="602" actId="20577"/>
          <ac:spMkLst>
            <pc:docMk/>
            <pc:sldMk cId="910029926" sldId="258"/>
            <ac:spMk id="3" creationId="{450664E7-C17F-D041-2016-B559CBFB7DC5}"/>
          </ac:spMkLst>
        </pc:spChg>
      </pc:sldChg>
      <pc:sldChg chg="modSp new del mod">
        <pc:chgData name="Lasse Leuchtmann" userId="131693f92d42914b" providerId="LiveId" clId="{DECDCB4F-3008-44F0-8DE4-2ABE1F04DF63}" dt="2023-10-12T09:00:26" v="604" actId="2696"/>
        <pc:sldMkLst>
          <pc:docMk/>
          <pc:sldMk cId="1675090379" sldId="259"/>
        </pc:sldMkLst>
        <pc:spChg chg="mod">
          <ac:chgData name="Lasse Leuchtmann" userId="131693f92d42914b" providerId="LiveId" clId="{DECDCB4F-3008-44F0-8DE4-2ABE1F04DF63}" dt="2023-10-12T08:52:10.834" v="522" actId="20577"/>
          <ac:spMkLst>
            <pc:docMk/>
            <pc:sldMk cId="1675090379" sldId="259"/>
            <ac:spMk id="2" creationId="{5D124407-DB55-37DC-419D-A6372932DE20}"/>
          </ac:spMkLst>
        </pc:spChg>
        <pc:spChg chg="mod">
          <ac:chgData name="Lasse Leuchtmann" userId="131693f92d42914b" providerId="LiveId" clId="{DECDCB4F-3008-44F0-8DE4-2ABE1F04DF63}" dt="2023-10-12T08:55:38.810" v="560" actId="20577"/>
          <ac:spMkLst>
            <pc:docMk/>
            <pc:sldMk cId="1675090379" sldId="259"/>
            <ac:spMk id="3" creationId="{3C85C83C-FCE2-FE23-C87F-6C12CD9E5BCE}"/>
          </ac:spMkLst>
        </pc:spChg>
      </pc:sldChg>
      <pc:sldChg chg="delSp modSp add mod setBg delDesignElem">
        <pc:chgData name="Lasse Leuchtmann" userId="131693f92d42914b" providerId="LiveId" clId="{DECDCB4F-3008-44F0-8DE4-2ABE1F04DF63}" dt="2023-10-12T09:54:19.311" v="692" actId="27636"/>
        <pc:sldMkLst>
          <pc:docMk/>
          <pc:sldMk cId="1992757303" sldId="259"/>
        </pc:sldMkLst>
        <pc:spChg chg="mod">
          <ac:chgData name="Lasse Leuchtmann" userId="131693f92d42914b" providerId="LiveId" clId="{DECDCB4F-3008-44F0-8DE4-2ABE1F04DF63}" dt="2023-10-12T09:54:19.311" v="692" actId="27636"/>
          <ac:spMkLst>
            <pc:docMk/>
            <pc:sldMk cId="1992757303" sldId="259"/>
            <ac:spMk id="2" creationId="{EC146DEC-7F53-8E05-79EA-3120D7C224B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1992757303" sldId="259"/>
            <ac:spMk id="41" creationId="{4643CFF5-3073-44B6-9A56-4CAF096FFF17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1992757303" sldId="259"/>
            <ac:spMk id="43" creationId="{955DEFE8-24AF-47F7-B020-D4D76ABA183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1992757303" sldId="259"/>
            <ac:spMk id="44" creationId="{6EAE3873-25FC-4346-B1D5-82E5F9D953ED}"/>
          </ac:spMkLst>
        </pc:spChg>
      </pc:sldChg>
      <pc:sldChg chg="addSp delSp modSp add del mod">
        <pc:chgData name="Lasse Leuchtmann" userId="131693f92d42914b" providerId="LiveId" clId="{DECDCB4F-3008-44F0-8DE4-2ABE1F04DF63}" dt="2023-10-12T09:00:23.424" v="603" actId="2696"/>
        <pc:sldMkLst>
          <pc:docMk/>
          <pc:sldMk cId="1146868961" sldId="260"/>
        </pc:sldMkLst>
        <pc:spChg chg="mod">
          <ac:chgData name="Lasse Leuchtmann" userId="131693f92d42914b" providerId="LiveId" clId="{DECDCB4F-3008-44F0-8DE4-2ABE1F04DF63}" dt="2023-10-12T09:00:06.672" v="592" actId="27636"/>
          <ac:spMkLst>
            <pc:docMk/>
            <pc:sldMk cId="1146868961" sldId="260"/>
            <ac:spMk id="3" creationId="{3C85C83C-FCE2-FE23-C87F-6C12CD9E5BCE}"/>
          </ac:spMkLst>
        </pc:spChg>
        <pc:picChg chg="add del mod">
          <ac:chgData name="Lasse Leuchtmann" userId="131693f92d42914b" providerId="LiveId" clId="{DECDCB4F-3008-44F0-8DE4-2ABE1F04DF63}" dt="2023-10-12T09:00:07.650" v="593" actId="478"/>
          <ac:picMkLst>
            <pc:docMk/>
            <pc:sldMk cId="1146868961" sldId="260"/>
            <ac:picMk id="4" creationId="{0BC9B542-ADD3-2FA9-9216-8E2B2BFE9C3F}"/>
          </ac:picMkLst>
        </pc:picChg>
        <pc:picChg chg="add mod">
          <ac:chgData name="Lasse Leuchtmann" userId="131693f92d42914b" providerId="LiveId" clId="{DECDCB4F-3008-44F0-8DE4-2ABE1F04DF63}" dt="2023-10-12T08:59:02.139" v="590" actId="1076"/>
          <ac:picMkLst>
            <pc:docMk/>
            <pc:sldMk cId="1146868961" sldId="260"/>
            <ac:picMk id="5" creationId="{144C4644-04CC-33AA-EEA5-9B033E890BC8}"/>
          </ac:picMkLst>
        </pc:picChg>
      </pc:sldChg>
      <pc:sldChg chg="delSp modSp add mod setBg delDesignElem">
        <pc:chgData name="Lasse Leuchtmann" userId="131693f92d42914b" providerId="LiveId" clId="{DECDCB4F-3008-44F0-8DE4-2ABE1F04DF63}" dt="2023-10-12T09:54:19.313" v="693" actId="27636"/>
        <pc:sldMkLst>
          <pc:docMk/>
          <pc:sldMk cId="1930341971" sldId="260"/>
        </pc:sldMkLst>
        <pc:spChg chg="mod">
          <ac:chgData name="Lasse Leuchtmann" userId="131693f92d42914b" providerId="LiveId" clId="{DECDCB4F-3008-44F0-8DE4-2ABE1F04DF63}" dt="2023-10-12T09:54:19.313" v="693" actId="27636"/>
          <ac:spMkLst>
            <pc:docMk/>
            <pc:sldMk cId="1930341971" sldId="260"/>
            <ac:spMk id="2" creationId="{EC146DEC-7F53-8E05-79EA-3120D7C224B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1930341971" sldId="260"/>
            <ac:spMk id="41" creationId="{4643CFF5-3073-44B6-9A56-4CAF096FFF17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1930341971" sldId="260"/>
            <ac:spMk id="43" creationId="{955DEFE8-24AF-47F7-B020-D4D76ABA183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1930341971" sldId="260"/>
            <ac:spMk id="44" creationId="{6EAE3873-25FC-4346-B1D5-82E5F9D953ED}"/>
          </ac:spMkLst>
        </pc:spChg>
      </pc:sldChg>
      <pc:sldChg chg="delSp modSp add mod setBg delDesignElem">
        <pc:chgData name="Lasse Leuchtmann" userId="131693f92d42914b" providerId="LiveId" clId="{DECDCB4F-3008-44F0-8DE4-2ABE1F04DF63}" dt="2023-10-12T09:54:19.315" v="694" actId="27636"/>
        <pc:sldMkLst>
          <pc:docMk/>
          <pc:sldMk cId="742013819" sldId="261"/>
        </pc:sldMkLst>
        <pc:spChg chg="mod">
          <ac:chgData name="Lasse Leuchtmann" userId="131693f92d42914b" providerId="LiveId" clId="{DECDCB4F-3008-44F0-8DE4-2ABE1F04DF63}" dt="2023-10-12T09:54:19.315" v="694" actId="27636"/>
          <ac:spMkLst>
            <pc:docMk/>
            <pc:sldMk cId="742013819" sldId="261"/>
            <ac:spMk id="2" creationId="{EC146DEC-7F53-8E05-79EA-3120D7C224B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742013819" sldId="261"/>
            <ac:spMk id="41" creationId="{4643CFF5-3073-44B6-9A56-4CAF096FFF17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742013819" sldId="261"/>
            <ac:spMk id="43" creationId="{955DEFE8-24AF-47F7-B020-D4D76ABA183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742013819" sldId="261"/>
            <ac:spMk id="44" creationId="{6EAE3873-25FC-4346-B1D5-82E5F9D953ED}"/>
          </ac:spMkLst>
        </pc:spChg>
      </pc:sldChg>
      <pc:sldChg chg="modSp add mod">
        <pc:chgData name="Lasse Leuchtmann" userId="131693f92d42914b" providerId="LiveId" clId="{DECDCB4F-3008-44F0-8DE4-2ABE1F04DF63}" dt="2023-10-12T09:54:19.307" v="690" actId="27636"/>
        <pc:sldMkLst>
          <pc:docMk/>
          <pc:sldMk cId="2548461531" sldId="262"/>
        </pc:sldMkLst>
        <pc:spChg chg="mod">
          <ac:chgData name="Lasse Leuchtmann" userId="131693f92d42914b" providerId="LiveId" clId="{DECDCB4F-3008-44F0-8DE4-2ABE1F04DF63}" dt="2023-10-12T09:54:19.307" v="690" actId="27636"/>
          <ac:spMkLst>
            <pc:docMk/>
            <pc:sldMk cId="2548461531" sldId="262"/>
            <ac:spMk id="2" creationId="{C958D419-7F69-23DE-C8F2-E1E1D83CE4B4}"/>
          </ac:spMkLst>
        </pc:spChg>
      </pc:sldChg>
      <pc:sldChg chg="delSp modSp add mod setBg delDesignElem">
        <pc:chgData name="Lasse Leuchtmann" userId="131693f92d42914b" providerId="LiveId" clId="{DECDCB4F-3008-44F0-8DE4-2ABE1F04DF63}" dt="2023-10-12T09:54:19.316" v="695" actId="27636"/>
        <pc:sldMkLst>
          <pc:docMk/>
          <pc:sldMk cId="1128894001" sldId="263"/>
        </pc:sldMkLst>
        <pc:spChg chg="mod">
          <ac:chgData name="Lasse Leuchtmann" userId="131693f92d42914b" providerId="LiveId" clId="{DECDCB4F-3008-44F0-8DE4-2ABE1F04DF63}" dt="2023-10-12T09:54:19.316" v="695" actId="27636"/>
          <ac:spMkLst>
            <pc:docMk/>
            <pc:sldMk cId="1128894001" sldId="263"/>
            <ac:spMk id="2" creationId="{EC146DEC-7F53-8E05-79EA-3120D7C224B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1128894001" sldId="263"/>
            <ac:spMk id="41" creationId="{4643CFF5-3073-44B6-9A56-4CAF096FFF17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1128894001" sldId="263"/>
            <ac:spMk id="43" creationId="{955DEFE8-24AF-47F7-B020-D4D76ABA183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1128894001" sldId="263"/>
            <ac:spMk id="44" creationId="{6EAE3873-25FC-4346-B1D5-82E5F9D953ED}"/>
          </ac:spMkLst>
        </pc:spChg>
      </pc:sldChg>
      <pc:sldChg chg="add del">
        <pc:chgData name="Lasse Leuchtmann" userId="131693f92d42914b" providerId="LiveId" clId="{DECDCB4F-3008-44F0-8DE4-2ABE1F04DF63}" dt="2023-10-12T09:01:07.335" v="606" actId="2696"/>
        <pc:sldMkLst>
          <pc:docMk/>
          <pc:sldMk cId="1209620859" sldId="264"/>
        </pc:sldMkLst>
      </pc:sldChg>
      <pc:sldChg chg="delSp add setBg delDesignElem">
        <pc:chgData name="Lasse Leuchtmann" userId="131693f92d42914b" providerId="LiveId" clId="{DECDCB4F-3008-44F0-8DE4-2ABE1F04DF63}" dt="2023-10-12T09:54:19.264" v="688"/>
        <pc:sldMkLst>
          <pc:docMk/>
          <pc:sldMk cId="3888382119" sldId="264"/>
        </pc:sldMkLst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3888382119" sldId="264"/>
            <ac:spMk id="41" creationId="{4643CFF5-3073-44B6-9A56-4CAF096FFF17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3888382119" sldId="264"/>
            <ac:spMk id="43" creationId="{955DEFE8-24AF-47F7-B020-D4D76ABA183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3888382119" sldId="264"/>
            <ac:spMk id="44" creationId="{6EAE3873-25FC-4346-B1D5-82E5F9D953ED}"/>
          </ac:spMkLst>
        </pc:spChg>
      </pc:sldChg>
      <pc:sldChg chg="modSp add mod">
        <pc:chgData name="Lasse Leuchtmann" userId="131693f92d42914b" providerId="LiveId" clId="{DECDCB4F-3008-44F0-8DE4-2ABE1F04DF63}" dt="2023-10-12T09:37:55.028" v="666" actId="20577"/>
        <pc:sldMkLst>
          <pc:docMk/>
          <pc:sldMk cId="2453300243" sldId="265"/>
        </pc:sldMkLst>
        <pc:spChg chg="mod">
          <ac:chgData name="Lasse Leuchtmann" userId="131693f92d42914b" providerId="LiveId" clId="{DECDCB4F-3008-44F0-8DE4-2ABE1F04DF63}" dt="2023-10-12T09:37:55.028" v="666" actId="20577"/>
          <ac:spMkLst>
            <pc:docMk/>
            <pc:sldMk cId="2453300243" sldId="265"/>
            <ac:spMk id="3" creationId="{CEB10896-DD31-8298-BB54-729B8B3848A9}"/>
          </ac:spMkLst>
        </pc:spChg>
      </pc:sldChg>
      <pc:sldChg chg="modSp add mod">
        <pc:chgData name="Lasse Leuchtmann" userId="131693f92d42914b" providerId="LiveId" clId="{DECDCB4F-3008-44F0-8DE4-2ABE1F04DF63}" dt="2023-10-12T09:38:58.541" v="668" actId="20577"/>
        <pc:sldMkLst>
          <pc:docMk/>
          <pc:sldMk cId="1756543909" sldId="266"/>
        </pc:sldMkLst>
        <pc:spChg chg="mod">
          <ac:chgData name="Lasse Leuchtmann" userId="131693f92d42914b" providerId="LiveId" clId="{DECDCB4F-3008-44F0-8DE4-2ABE1F04DF63}" dt="2023-10-12T09:38:58.541" v="668" actId="20577"/>
          <ac:spMkLst>
            <pc:docMk/>
            <pc:sldMk cId="1756543909" sldId="266"/>
            <ac:spMk id="3" creationId="{CEB10896-DD31-8298-BB54-729B8B3848A9}"/>
          </ac:spMkLst>
        </pc:spChg>
      </pc:sldChg>
      <pc:sldChg chg="add">
        <pc:chgData name="Lasse Leuchtmann" userId="131693f92d42914b" providerId="LiveId" clId="{DECDCB4F-3008-44F0-8DE4-2ABE1F04DF63}" dt="2023-10-12T09:52:23.442" v="670"/>
        <pc:sldMkLst>
          <pc:docMk/>
          <pc:sldMk cId="711913038" sldId="267"/>
        </pc:sldMkLst>
      </pc:sldChg>
      <pc:sldChg chg="add del">
        <pc:chgData name="Lasse Leuchtmann" userId="131693f92d42914b" providerId="LiveId" clId="{DECDCB4F-3008-44F0-8DE4-2ABE1F04DF63}" dt="2023-10-12T09:52:15.889" v="669" actId="2696"/>
        <pc:sldMkLst>
          <pc:docMk/>
          <pc:sldMk cId="2156902693" sldId="267"/>
        </pc:sldMkLst>
      </pc:sldChg>
      <pc:sldChg chg="addSp delSp modSp add mod">
        <pc:chgData name="Lasse Leuchtmann" userId="131693f92d42914b" providerId="LiveId" clId="{DECDCB4F-3008-44F0-8DE4-2ABE1F04DF63}" dt="2023-10-12T09:53:00.628" v="679" actId="1076"/>
        <pc:sldMkLst>
          <pc:docMk/>
          <pc:sldMk cId="3206952998" sldId="268"/>
        </pc:sldMkLst>
        <pc:spChg chg="mod">
          <ac:chgData name="Lasse Leuchtmann" userId="131693f92d42914b" providerId="LiveId" clId="{DECDCB4F-3008-44F0-8DE4-2ABE1F04DF63}" dt="2023-10-12T09:52:34.973" v="673" actId="20577"/>
          <ac:spMkLst>
            <pc:docMk/>
            <pc:sldMk cId="3206952998" sldId="268"/>
            <ac:spMk id="3" creationId="{9B15441B-35CA-C8DA-3500-0E8796C846A5}"/>
          </ac:spMkLst>
        </pc:spChg>
        <pc:picChg chg="del">
          <ac:chgData name="Lasse Leuchtmann" userId="131693f92d42914b" providerId="LiveId" clId="{DECDCB4F-3008-44F0-8DE4-2ABE1F04DF63}" dt="2023-10-12T09:52:33.379" v="672" actId="478"/>
          <ac:picMkLst>
            <pc:docMk/>
            <pc:sldMk cId="3206952998" sldId="268"/>
            <ac:picMk id="5" creationId="{1666757C-69D0-AA63-AA8A-FFF9FF481009}"/>
          </ac:picMkLst>
        </pc:picChg>
        <pc:picChg chg="add mod">
          <ac:chgData name="Lasse Leuchtmann" userId="131693f92d42914b" providerId="LiveId" clId="{DECDCB4F-3008-44F0-8DE4-2ABE1F04DF63}" dt="2023-10-12T09:53:00.628" v="679" actId="1076"/>
          <ac:picMkLst>
            <pc:docMk/>
            <pc:sldMk cId="3206952998" sldId="268"/>
            <ac:picMk id="6" creationId="{DBE1C0ED-AB5F-329B-8D34-B840E6AE519F}"/>
          </ac:picMkLst>
        </pc:picChg>
      </pc:sldChg>
      <pc:sldChg chg="add del">
        <pc:chgData name="Lasse Leuchtmann" userId="131693f92d42914b" providerId="LiveId" clId="{DECDCB4F-3008-44F0-8DE4-2ABE1F04DF63}" dt="2023-10-12T09:52:38.152" v="675"/>
        <pc:sldMkLst>
          <pc:docMk/>
          <pc:sldMk cId="854814796" sldId="269"/>
        </pc:sldMkLst>
      </pc:sldChg>
      <pc:sldChg chg="delSp add del setBg delDesignElem">
        <pc:chgData name="Lasse Leuchtmann" userId="131693f92d42914b" providerId="LiveId" clId="{DECDCB4F-3008-44F0-8DE4-2ABE1F04DF63}" dt="2023-10-12T09:54:49.630" v="698" actId="2696"/>
        <pc:sldMkLst>
          <pc:docMk/>
          <pc:sldMk cId="2900049276" sldId="269"/>
        </pc:sldMkLst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2900049276" sldId="269"/>
            <ac:spMk id="15" creationId="{446F195D-95DC-419E-BBC1-E2B601A6067B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2900049276" sldId="269"/>
            <ac:spMk id="16" creationId="{F619DE0E-F039-443E-AF60-E4B6AA72D29F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2900049276" sldId="269"/>
            <ac:spMk id="17" creationId="{55993D72-5628-4E5E-BB9F-96066414EEFD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2900049276" sldId="269"/>
            <ac:spMk id="18" creationId="{AA065953-3D69-4CD4-80C3-DF10DEB4C761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2900049276" sldId="269"/>
            <ac:spMk id="19" creationId="{2AB36DB5-F10D-4EDB-87E2-ECB9301FFC62}"/>
          </ac:spMkLst>
        </pc:spChg>
      </pc:sldChg>
      <pc:sldChg chg="delSp modSp add mod setBg delDesignElem">
        <pc:chgData name="Lasse Leuchtmann" userId="131693f92d42914b" providerId="LiveId" clId="{DECDCB4F-3008-44F0-8DE4-2ABE1F04DF63}" dt="2023-10-12T09:54:19.304" v="689" actId="27636"/>
        <pc:sldMkLst>
          <pc:docMk/>
          <pc:sldMk cId="4092235588" sldId="270"/>
        </pc:sldMkLst>
        <pc:spChg chg="mod">
          <ac:chgData name="Lasse Leuchtmann" userId="131693f92d42914b" providerId="LiveId" clId="{DECDCB4F-3008-44F0-8DE4-2ABE1F04DF63}" dt="2023-10-12T09:54:19.304" v="689" actId="27636"/>
          <ac:spMkLst>
            <pc:docMk/>
            <pc:sldMk cId="4092235588" sldId="270"/>
            <ac:spMk id="2" creationId="{EC146DEC-7F53-8E05-79EA-3120D7C224B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4092235588" sldId="270"/>
            <ac:spMk id="41" creationId="{4643CFF5-3073-44B6-9A56-4CAF096FFF17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4092235588" sldId="270"/>
            <ac:spMk id="43" creationId="{955DEFE8-24AF-47F7-B020-D4D76ABA183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4092235588" sldId="270"/>
            <ac:spMk id="44" creationId="{6EAE3873-25FC-4346-B1D5-82E5F9D953ED}"/>
          </ac:spMkLst>
        </pc:spChg>
      </pc:sldChg>
      <pc:sldChg chg="delSp modSp add mod setBg delDesignElem">
        <pc:chgData name="Lasse Leuchtmann" userId="131693f92d42914b" providerId="LiveId" clId="{DECDCB4F-3008-44F0-8DE4-2ABE1F04DF63}" dt="2023-10-12T09:54:19.310" v="691" actId="27636"/>
        <pc:sldMkLst>
          <pc:docMk/>
          <pc:sldMk cId="609756238" sldId="271"/>
        </pc:sldMkLst>
        <pc:spChg chg="mod">
          <ac:chgData name="Lasse Leuchtmann" userId="131693f92d42914b" providerId="LiveId" clId="{DECDCB4F-3008-44F0-8DE4-2ABE1F04DF63}" dt="2023-10-12T09:54:19.310" v="691" actId="27636"/>
          <ac:spMkLst>
            <pc:docMk/>
            <pc:sldMk cId="609756238" sldId="271"/>
            <ac:spMk id="2" creationId="{EC146DEC-7F53-8E05-79EA-3120D7C224B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609756238" sldId="271"/>
            <ac:spMk id="41" creationId="{4643CFF5-3073-44B6-9A56-4CAF096FFF17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609756238" sldId="271"/>
            <ac:spMk id="43" creationId="{955DEFE8-24AF-47F7-B020-D4D76ABA1830}"/>
          </ac:spMkLst>
        </pc:spChg>
        <pc:spChg chg="del">
          <ac:chgData name="Lasse Leuchtmann" userId="131693f92d42914b" providerId="LiveId" clId="{DECDCB4F-3008-44F0-8DE4-2ABE1F04DF63}" dt="2023-10-12T09:54:19.264" v="688"/>
          <ac:spMkLst>
            <pc:docMk/>
            <pc:sldMk cId="609756238" sldId="271"/>
            <ac:spMk id="44" creationId="{6EAE3873-25FC-4346-B1D5-82E5F9D953ED}"/>
          </ac:spMkLst>
        </pc:spChg>
      </pc:sldChg>
      <pc:sldChg chg="addSp delSp modSp add mod setBg delDesignElem">
        <pc:chgData name="Lasse Leuchtmann" userId="131693f92d42914b" providerId="LiveId" clId="{DECDCB4F-3008-44F0-8DE4-2ABE1F04DF63}" dt="2023-10-12T09:54:54.075" v="700" actId="1076"/>
        <pc:sldMkLst>
          <pc:docMk/>
          <pc:sldMk cId="2721961623" sldId="272"/>
        </pc:sldMkLst>
        <pc:spChg chg="del">
          <ac:chgData name="Lasse Leuchtmann" userId="131693f92d42914b" providerId="LiveId" clId="{DECDCB4F-3008-44F0-8DE4-2ABE1F04DF63}" dt="2023-10-12T09:54:35.838" v="697"/>
          <ac:spMkLst>
            <pc:docMk/>
            <pc:sldMk cId="2721961623" sldId="272"/>
            <ac:spMk id="15" creationId="{446F195D-95DC-419E-BBC1-E2B601A6067B}"/>
          </ac:spMkLst>
        </pc:spChg>
        <pc:spChg chg="del">
          <ac:chgData name="Lasse Leuchtmann" userId="131693f92d42914b" providerId="LiveId" clId="{DECDCB4F-3008-44F0-8DE4-2ABE1F04DF63}" dt="2023-10-12T09:54:35.838" v="697"/>
          <ac:spMkLst>
            <pc:docMk/>
            <pc:sldMk cId="2721961623" sldId="272"/>
            <ac:spMk id="16" creationId="{F619DE0E-F039-443E-AF60-E4B6AA72D29F}"/>
          </ac:spMkLst>
        </pc:spChg>
        <pc:spChg chg="del">
          <ac:chgData name="Lasse Leuchtmann" userId="131693f92d42914b" providerId="LiveId" clId="{DECDCB4F-3008-44F0-8DE4-2ABE1F04DF63}" dt="2023-10-12T09:54:35.838" v="697"/>
          <ac:spMkLst>
            <pc:docMk/>
            <pc:sldMk cId="2721961623" sldId="272"/>
            <ac:spMk id="17" creationId="{55993D72-5628-4E5E-BB9F-96066414EEFD}"/>
          </ac:spMkLst>
        </pc:spChg>
        <pc:spChg chg="del">
          <ac:chgData name="Lasse Leuchtmann" userId="131693f92d42914b" providerId="LiveId" clId="{DECDCB4F-3008-44F0-8DE4-2ABE1F04DF63}" dt="2023-10-12T09:54:35.838" v="697"/>
          <ac:spMkLst>
            <pc:docMk/>
            <pc:sldMk cId="2721961623" sldId="272"/>
            <ac:spMk id="18" creationId="{AA065953-3D69-4CD4-80C3-DF10DEB4C761}"/>
          </ac:spMkLst>
        </pc:spChg>
        <pc:spChg chg="del">
          <ac:chgData name="Lasse Leuchtmann" userId="131693f92d42914b" providerId="LiveId" clId="{DECDCB4F-3008-44F0-8DE4-2ABE1F04DF63}" dt="2023-10-12T09:54:35.838" v="697"/>
          <ac:spMkLst>
            <pc:docMk/>
            <pc:sldMk cId="2721961623" sldId="272"/>
            <ac:spMk id="19" creationId="{2AB36DB5-F10D-4EDB-87E2-ECB9301FFC62}"/>
          </ac:spMkLst>
        </pc:spChg>
        <pc:picChg chg="add mod">
          <ac:chgData name="Lasse Leuchtmann" userId="131693f92d42914b" providerId="LiveId" clId="{DECDCB4F-3008-44F0-8DE4-2ABE1F04DF63}" dt="2023-10-12T09:54:54.075" v="700" actId="1076"/>
          <ac:picMkLst>
            <pc:docMk/>
            <pc:sldMk cId="2721961623" sldId="272"/>
            <ac:picMk id="5" creationId="{FFF0A365-B970-5B7F-25D5-CE583BF2703C}"/>
          </ac:picMkLst>
        </pc:picChg>
      </pc:sldChg>
      <pc:sldChg chg="delSp modSp add mod">
        <pc:chgData name="Lasse Leuchtmann" userId="131693f92d42914b" providerId="LiveId" clId="{DECDCB4F-3008-44F0-8DE4-2ABE1F04DF63}" dt="2023-10-12T09:55:43.731" v="731"/>
        <pc:sldMkLst>
          <pc:docMk/>
          <pc:sldMk cId="49241040" sldId="273"/>
        </pc:sldMkLst>
        <pc:spChg chg="mod">
          <ac:chgData name="Lasse Leuchtmann" userId="131693f92d42914b" providerId="LiveId" clId="{DECDCB4F-3008-44F0-8DE4-2ABE1F04DF63}" dt="2023-10-12T09:55:34.531" v="730" actId="20577"/>
          <ac:spMkLst>
            <pc:docMk/>
            <pc:sldMk cId="49241040" sldId="273"/>
            <ac:spMk id="2" creationId="{83A96B54-BDAF-6175-917C-539249E6B67C}"/>
          </ac:spMkLst>
        </pc:spChg>
        <pc:spChg chg="mod">
          <ac:chgData name="Lasse Leuchtmann" userId="131693f92d42914b" providerId="LiveId" clId="{DECDCB4F-3008-44F0-8DE4-2ABE1F04DF63}" dt="2023-10-12T09:55:43.731" v="731"/>
          <ac:spMkLst>
            <pc:docMk/>
            <pc:sldMk cId="49241040" sldId="273"/>
            <ac:spMk id="3" creationId="{9B15441B-35CA-C8DA-3500-0E8796C846A5}"/>
          </ac:spMkLst>
        </pc:spChg>
        <pc:picChg chg="del">
          <ac:chgData name="Lasse Leuchtmann" userId="131693f92d42914b" providerId="LiveId" clId="{DECDCB4F-3008-44F0-8DE4-2ABE1F04DF63}" dt="2023-10-12T09:55:25.949" v="705" actId="478"/>
          <ac:picMkLst>
            <pc:docMk/>
            <pc:sldMk cId="49241040" sldId="273"/>
            <ac:picMk id="5" creationId="{1666757C-69D0-AA63-AA8A-FFF9FF481009}"/>
          </ac:picMkLst>
        </pc:picChg>
      </pc:sldChg>
      <pc:sldChg chg="delSp add del mod">
        <pc:chgData name="Lasse Leuchtmann" userId="131693f92d42914b" providerId="LiveId" clId="{DECDCB4F-3008-44F0-8DE4-2ABE1F04DF63}" dt="2023-10-12T09:55:19.350" v="703" actId="2696"/>
        <pc:sldMkLst>
          <pc:docMk/>
          <pc:sldMk cId="837961920" sldId="273"/>
        </pc:sldMkLst>
        <pc:picChg chg="del">
          <ac:chgData name="Lasse Leuchtmann" userId="131693f92d42914b" providerId="LiveId" clId="{DECDCB4F-3008-44F0-8DE4-2ABE1F04DF63}" dt="2023-10-12T09:55:17.219" v="702" actId="478"/>
          <ac:picMkLst>
            <pc:docMk/>
            <pc:sldMk cId="837961920" sldId="273"/>
            <ac:picMk id="3" creationId="{9F0DD9CC-8566-5FCC-22BA-0721DE9E2B9D}"/>
          </ac:picMkLst>
        </pc:picChg>
      </pc:sldChg>
      <pc:sldChg chg="addSp delSp modSp new mod">
        <pc:chgData name="Lasse Leuchtmann" userId="131693f92d42914b" providerId="LiveId" clId="{DECDCB4F-3008-44F0-8DE4-2ABE1F04DF63}" dt="2023-10-12T10:24:33.170" v="744" actId="1076"/>
        <pc:sldMkLst>
          <pc:docMk/>
          <pc:sldMk cId="4066563491" sldId="274"/>
        </pc:sldMkLst>
        <pc:spChg chg="mod">
          <ac:chgData name="Lasse Leuchtmann" userId="131693f92d42914b" providerId="LiveId" clId="{DECDCB4F-3008-44F0-8DE4-2ABE1F04DF63}" dt="2023-10-12T10:24:21.677" v="742" actId="20577"/>
          <ac:spMkLst>
            <pc:docMk/>
            <pc:sldMk cId="4066563491" sldId="274"/>
            <ac:spMk id="2" creationId="{A5990D61-8E8A-79B4-C32A-B0093A6CF86D}"/>
          </ac:spMkLst>
        </pc:spChg>
        <pc:spChg chg="del">
          <ac:chgData name="Lasse Leuchtmann" userId="131693f92d42914b" providerId="LiveId" clId="{DECDCB4F-3008-44F0-8DE4-2ABE1F04DF63}" dt="2023-10-12T10:24:22.721" v="743" actId="22"/>
          <ac:spMkLst>
            <pc:docMk/>
            <pc:sldMk cId="4066563491" sldId="274"/>
            <ac:spMk id="3" creationId="{AAD43B89-8354-D5D8-F81A-2BB7EDC82CA9}"/>
          </ac:spMkLst>
        </pc:spChg>
        <pc:picChg chg="add mod ord">
          <ac:chgData name="Lasse Leuchtmann" userId="131693f92d42914b" providerId="LiveId" clId="{DECDCB4F-3008-44F0-8DE4-2ABE1F04DF63}" dt="2023-10-12T10:24:33.170" v="744" actId="1076"/>
          <ac:picMkLst>
            <pc:docMk/>
            <pc:sldMk cId="4066563491" sldId="274"/>
            <ac:picMk id="5" creationId="{5777BBF4-7DCD-360D-E0E2-B7C9986C3DFE}"/>
          </ac:picMkLst>
        </pc:picChg>
      </pc:sldChg>
      <pc:sldChg chg="addSp delSp modSp new mod">
        <pc:chgData name="Lasse Leuchtmann" userId="131693f92d42914b" providerId="LiveId" clId="{DECDCB4F-3008-44F0-8DE4-2ABE1F04DF63}" dt="2023-10-12T10:26:58.649" v="752" actId="1076"/>
        <pc:sldMkLst>
          <pc:docMk/>
          <pc:sldMk cId="2543288871" sldId="275"/>
        </pc:sldMkLst>
        <pc:spChg chg="del">
          <ac:chgData name="Lasse Leuchtmann" userId="131693f92d42914b" providerId="LiveId" clId="{DECDCB4F-3008-44F0-8DE4-2ABE1F04DF63}" dt="2023-10-12T10:26:40.535" v="749" actId="22"/>
          <ac:spMkLst>
            <pc:docMk/>
            <pc:sldMk cId="2543288871" sldId="275"/>
            <ac:spMk id="3" creationId="{51310175-6197-5F2F-0763-F29037F712FE}"/>
          </ac:spMkLst>
        </pc:spChg>
        <pc:picChg chg="add mod">
          <ac:chgData name="Lasse Leuchtmann" userId="131693f92d42914b" providerId="LiveId" clId="{DECDCB4F-3008-44F0-8DE4-2ABE1F04DF63}" dt="2023-10-12T10:26:55.937" v="751" actId="1076"/>
          <ac:picMkLst>
            <pc:docMk/>
            <pc:sldMk cId="2543288871" sldId="275"/>
            <ac:picMk id="5" creationId="{4B400229-C9EA-0D2C-FA3B-A4207C65FD1A}"/>
          </ac:picMkLst>
        </pc:picChg>
        <pc:picChg chg="add mod ord">
          <ac:chgData name="Lasse Leuchtmann" userId="131693f92d42914b" providerId="LiveId" clId="{DECDCB4F-3008-44F0-8DE4-2ABE1F04DF63}" dt="2023-10-12T10:26:58.649" v="752" actId="1076"/>
          <ac:picMkLst>
            <pc:docMk/>
            <pc:sldMk cId="2543288871" sldId="275"/>
            <ac:picMk id="7" creationId="{F0DC2C9F-E56A-18D9-FD20-FC4BA7EDC7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5290-7C6C-3401-505F-4038A04B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083FE-FADB-7CE8-0F3D-FDA1D8700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BCB8-126B-58DF-0117-A5F491BE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53DF-8422-91B2-8926-1B5C0CDF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230E-D462-3907-8923-33A74C2E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70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09CC-0196-4F9B-6265-240FE9E4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A258B-3E8D-2572-763B-BE40CAC3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9484-AD0C-5C02-76BA-A6DE2645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01B5-3F47-71D2-D32C-2EA8ACFD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52F3-9099-0051-6FB6-30D1653E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377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D577B-DEC1-C8EF-6313-2B347144F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F25F0-FFAD-26DD-7ECE-3C489518E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586F-B9F6-1B39-465D-C0DAFA1B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C408-E889-CA3F-BBA9-7F73D939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547C-C246-24A7-C6BD-6C432FF5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830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ABB-631A-6704-5E8A-0A5A9B19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9E8F-1351-9821-35A0-2C669471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F0B5-9022-0236-C91A-04F1783F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DE2E-87F7-F5E3-FB64-F1F58230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36447-D92C-DD4F-2F35-86660C1D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000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972F-0791-0966-43CF-6B235D44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FE7EE-B1A6-DF5E-8298-6C2032783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2320-C5B4-464D-E9CD-E7D8FEA0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CC30-CD5A-4962-ED9B-671E9AA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6FCF-3F5B-CD5B-024E-7A226EFA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213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9641-97AB-B183-AA8A-506B9A5A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DAE7-E042-C8F3-9ECB-BD4C60932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F1E64-B2AE-0666-061F-57719929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9036E-A69B-7E77-5B6C-EDC83240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4E16B-B188-E6B8-30F0-32382A8F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D84B9-5F73-0783-39DE-F2019AA3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914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3FD-DC5D-053A-B682-C4E5B02C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8A10F-1B92-09D1-5881-436FD06A4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5ED0-E40F-4273-5A7C-E329C3A46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BD2F5-F8A9-923D-111F-E0D5B4E1D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40C17-79A6-A0D9-36F5-1E5586B6B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12754-7B70-A946-51EE-7AE56158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B3D34-A427-41E4-68F4-DAF5071E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D5407-8E9E-322F-4C7D-4203FCB7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8667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23A1-2529-5750-5068-CEAAB4D1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EC14E-1120-6D39-E0E5-B3CF60A4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DCFCF-DE4F-64C3-A480-2824836A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054A-F806-D0C1-66D3-F1AFD486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241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19C17-1309-90D7-C2A5-6DEDFB7C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C979-2C66-67F1-1BA0-59AD4EDD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7BD38-8FA0-6F31-D6A6-6C9D4D6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027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9376-48D5-C6A1-BC4E-45C39E61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361B-A602-F9E8-B339-86683AD1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582CD-2B73-61D9-32DA-E84C187A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883E-ED2A-B260-357E-9BC5C9EF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E0761-2C4B-9C51-6253-B48D3665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91E0A-1A3A-80C9-A850-F68B956C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584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1E69-A08D-10F7-F44D-E3728C66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839BE-8B08-40A1-E10E-3026DA6B8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2C2C2-2EF5-66C7-1D3A-85AE910AA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B487C-B8F3-BA87-A870-19A81395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6CC6-6AEF-D87F-803B-7452C2F5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636D3-3FE0-3B1C-E3A1-F5FD0671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813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15EC-E83C-9BA7-DFB2-7E3BF1E7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D17F-9E08-CCBC-A43A-79ECEFC2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E294-6AC0-A987-0272-009B03B99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7635-BD7B-4E5E-B596-40D6BFCA3350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75B2-169D-9BE8-A8F1-5D3FABA42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393A-E102-2C73-F521-47952BC2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187-4C12-4D32-B558-932E9F431F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01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E554-4C6D-8150-10A9-C892D7440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Vejledermøde</a:t>
            </a:r>
            <a:r>
              <a:rPr lang="en-US"/>
              <a:t> 2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B5617-009B-A9E4-5CDD-3CCBC28DE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1433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4353-6D84-5E11-0661-D5400FFCE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da-DK" dirty="0" err="1">
                <a:solidFill>
                  <a:schemeClr val="bg1"/>
                </a:solidFill>
              </a:rPr>
              <a:t>Cardiopulmonary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Interactions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AC8C-6225-6A50-F8B6-7E53A3C6D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da-DK" sz="1400" dirty="0">
                <a:solidFill>
                  <a:schemeClr val="bg1"/>
                </a:solidFill>
              </a:rPr>
              <a:t>Lasse Leuchtmann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DA40CAC5-B642-A1B5-5DF7-A993B1962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0" r="2539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F0A365-B970-5B7F-25D5-CE583BF2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77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6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8098971" cy="578498"/>
          </a:xfrm>
        </p:spPr>
        <p:txBody>
          <a:bodyPr anchor="b">
            <a:normAutofit fontScale="90000"/>
          </a:bodyPr>
          <a:lstStyle/>
          <a:p>
            <a:r>
              <a:rPr lang="da-DK" dirty="0" err="1"/>
              <a:t>CardioPulmonary</a:t>
            </a:r>
            <a:r>
              <a:rPr lang="da-DK" dirty="0"/>
              <a:t> System</a:t>
            </a:r>
          </a:p>
        </p:txBody>
      </p:sp>
      <p:sp>
        <p:nvSpPr>
          <p:cNvPr id="42" name="Content Placeholder 29">
            <a:extLst>
              <a:ext uri="{FF2B5EF4-FFF2-40B4-BE49-F238E27FC236}">
                <a16:creationId xmlns:a16="http://schemas.microsoft.com/office/drawing/2014/main" id="{C407ECD0-6BD7-61D7-7048-0C85FB41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11" name="Content Placeholder 10" descr="A diagram of a diagram of a body part&#10;&#10;Description automatically generated with medium confidence">
            <a:extLst>
              <a:ext uri="{FF2B5EF4-FFF2-40B4-BE49-F238E27FC236}">
                <a16:creationId xmlns:a16="http://schemas.microsoft.com/office/drawing/2014/main" id="{C8096DA0-0AE4-09FA-F3FB-5E9DD9D08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088617"/>
            <a:ext cx="9610531" cy="53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3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D419-7F69-23DE-C8F2-E1E1D83C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5" y="366320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Mechanical</a:t>
            </a:r>
            <a:r>
              <a:rPr lang="da-DK" dirty="0"/>
              <a:t> Ventilation vs. </a:t>
            </a:r>
            <a:r>
              <a:rPr lang="da-DK" dirty="0" err="1"/>
              <a:t>Spontaneous</a:t>
            </a:r>
            <a:r>
              <a:rPr lang="da-DK" dirty="0"/>
              <a:t> </a:t>
            </a:r>
            <a:r>
              <a:rPr lang="da-DK" dirty="0" err="1"/>
              <a:t>Breathing</a:t>
            </a:r>
            <a:endParaRPr lang="da-DK" dirty="0"/>
          </a:p>
        </p:txBody>
      </p:sp>
      <p:pic>
        <p:nvPicPr>
          <p:cNvPr id="4" name="Content Placeholder 3" descr="A diagram of a mechanical breakdown&#10;&#10;Description automatically generated">
            <a:extLst>
              <a:ext uri="{FF2B5EF4-FFF2-40B4-BE49-F238E27FC236}">
                <a16:creationId xmlns:a16="http://schemas.microsoft.com/office/drawing/2014/main" id="{4DAD572B-A26A-6F90-4B9E-DFF26AE2D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572" y="1600760"/>
            <a:ext cx="6618789" cy="46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6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153662"/>
            <a:ext cx="9703837" cy="578498"/>
          </a:xfrm>
        </p:spPr>
        <p:txBody>
          <a:bodyPr anchor="b">
            <a:normAutofit fontScale="90000"/>
          </a:bodyPr>
          <a:lstStyle/>
          <a:p>
            <a:r>
              <a:rPr lang="da-DK" dirty="0"/>
              <a:t>Positive </a:t>
            </a:r>
            <a:r>
              <a:rPr lang="da-DK" dirty="0" err="1"/>
              <a:t>Pressure</a:t>
            </a:r>
            <a:r>
              <a:rPr lang="da-DK" dirty="0"/>
              <a:t> Ventilation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AF74EB-3D16-38FC-1E72-B13711E22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01" y="3223635"/>
            <a:ext cx="5396872" cy="266668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6E707-3F88-6902-E453-05C55206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35" y="746449"/>
            <a:ext cx="3743847" cy="3839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032710-4245-037F-B85D-6BA5D708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882" y="775027"/>
            <a:ext cx="76211" cy="37819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1571C4-F983-C0AC-6BFA-FEE5894C7FD2}"/>
              </a:ext>
            </a:extLst>
          </p:cNvPr>
          <p:cNvSpPr txBox="1"/>
          <p:nvPr/>
        </p:nvSpPr>
        <p:spPr>
          <a:xfrm>
            <a:off x="7179603" y="3872204"/>
            <a:ext cx="268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Intrathoracic</a:t>
            </a:r>
            <a:r>
              <a:rPr lang="da-DK" sz="2400" b="1" dirty="0"/>
              <a:t> </a:t>
            </a:r>
            <a:r>
              <a:rPr lang="da-DK" sz="2400" b="1" dirty="0" err="1"/>
              <a:t>Cavity</a:t>
            </a:r>
            <a:endParaRPr lang="da-DK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92A00-10C6-754E-908C-5C969AC4947F}"/>
              </a:ext>
            </a:extLst>
          </p:cNvPr>
          <p:cNvCxnSpPr/>
          <p:nvPr/>
        </p:nvCxnSpPr>
        <p:spPr>
          <a:xfrm flipV="1">
            <a:off x="5457696" y="3293706"/>
            <a:ext cx="1192337" cy="1940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5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153662"/>
            <a:ext cx="9703837" cy="578498"/>
          </a:xfrm>
        </p:spPr>
        <p:txBody>
          <a:bodyPr anchor="b">
            <a:normAutofit fontScale="90000"/>
          </a:bodyPr>
          <a:lstStyle/>
          <a:p>
            <a:r>
              <a:rPr lang="da-DK" dirty="0"/>
              <a:t>Positive </a:t>
            </a:r>
            <a:r>
              <a:rPr lang="da-DK" dirty="0" err="1"/>
              <a:t>Pressure</a:t>
            </a:r>
            <a:r>
              <a:rPr lang="da-DK" dirty="0"/>
              <a:t> Ventilation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6E707-3F88-6902-E453-05C55206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35" y="746449"/>
            <a:ext cx="3743847" cy="3839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032710-4245-037F-B85D-6BA5D708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882" y="775027"/>
            <a:ext cx="76211" cy="37819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1571C4-F983-C0AC-6BFA-FEE5894C7FD2}"/>
              </a:ext>
            </a:extLst>
          </p:cNvPr>
          <p:cNvSpPr txBox="1"/>
          <p:nvPr/>
        </p:nvSpPr>
        <p:spPr>
          <a:xfrm>
            <a:off x="7179603" y="3872204"/>
            <a:ext cx="268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Intrathoracic</a:t>
            </a:r>
            <a:r>
              <a:rPr lang="da-DK" sz="2400" b="1" dirty="0"/>
              <a:t> </a:t>
            </a:r>
            <a:r>
              <a:rPr lang="da-DK" sz="2400" b="1" dirty="0" err="1"/>
              <a:t>Cavity</a:t>
            </a:r>
            <a:endParaRPr lang="da-DK" sz="2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9E721-6A54-425C-A21D-B437BA9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2" y="2024929"/>
            <a:ext cx="10241280" cy="3959352"/>
          </a:xfrm>
        </p:spPr>
        <p:txBody>
          <a:bodyPr/>
          <a:lstStyle/>
          <a:p>
            <a:r>
              <a:rPr lang="da-DK" dirty="0"/>
              <a:t>Lung </a:t>
            </a:r>
            <a:r>
              <a:rPr lang="da-DK" dirty="0" err="1"/>
              <a:t>volume</a:t>
            </a:r>
            <a:r>
              <a:rPr lang="da-DK" dirty="0"/>
              <a:t> </a:t>
            </a:r>
          </a:p>
          <a:p>
            <a:r>
              <a:rPr lang="da-DK" dirty="0" err="1"/>
              <a:t>Isovolumetric</a:t>
            </a:r>
            <a:r>
              <a:rPr lang="da-DK" dirty="0"/>
              <a:t> </a:t>
            </a:r>
            <a:r>
              <a:rPr lang="da-DK" dirty="0" err="1"/>
              <a:t>Thoracic</a:t>
            </a:r>
            <a:r>
              <a:rPr lang="da-DK" dirty="0"/>
              <a:t> </a:t>
            </a:r>
            <a:r>
              <a:rPr lang="da-DK" dirty="0" err="1"/>
              <a:t>Cavity</a:t>
            </a:r>
            <a:endParaRPr lang="da-DK" dirty="0"/>
          </a:p>
          <a:p>
            <a:r>
              <a:rPr lang="da-DK" dirty="0"/>
              <a:t>Boyles </a:t>
            </a:r>
            <a:r>
              <a:rPr lang="da-DK" dirty="0" err="1"/>
              <a:t>law</a:t>
            </a:r>
            <a:r>
              <a:rPr lang="da-DK" dirty="0"/>
              <a:t>: </a:t>
            </a:r>
            <a:r>
              <a:rPr lang="da-DK" dirty="0" err="1"/>
              <a:t>Ppl</a:t>
            </a:r>
            <a:r>
              <a:rPr lang="da-DK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BA4A9C-6435-8F9F-262E-693FBFC1FCF7}"/>
              </a:ext>
            </a:extLst>
          </p:cNvPr>
          <p:cNvCxnSpPr/>
          <p:nvPr/>
        </p:nvCxnSpPr>
        <p:spPr>
          <a:xfrm flipV="1">
            <a:off x="3209544" y="2203704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2E52B-1240-8153-636E-3D09AB29607B}"/>
              </a:ext>
            </a:extLst>
          </p:cNvPr>
          <p:cNvCxnSpPr/>
          <p:nvPr/>
        </p:nvCxnSpPr>
        <p:spPr>
          <a:xfrm flipV="1">
            <a:off x="3572256" y="3293706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5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153662"/>
            <a:ext cx="9703837" cy="578498"/>
          </a:xfrm>
        </p:spPr>
        <p:txBody>
          <a:bodyPr anchor="b">
            <a:normAutofit fontScale="90000"/>
          </a:bodyPr>
          <a:lstStyle/>
          <a:p>
            <a:r>
              <a:rPr lang="da-DK" dirty="0"/>
              <a:t>Positive </a:t>
            </a:r>
            <a:r>
              <a:rPr lang="da-DK" dirty="0" err="1"/>
              <a:t>Pressure</a:t>
            </a:r>
            <a:r>
              <a:rPr lang="da-DK" dirty="0"/>
              <a:t> Ventilation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9E721-6A54-425C-A21D-B437BA9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01" y="4640578"/>
            <a:ext cx="10241280" cy="3959352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pic>
        <p:nvPicPr>
          <p:cNvPr id="15" name="Content Placeholder 10" descr="A diagram of a diagram of a body part&#10;&#10;Description automatically generated with medium confidence">
            <a:extLst>
              <a:ext uri="{FF2B5EF4-FFF2-40B4-BE49-F238E27FC236}">
                <a16:creationId xmlns:a16="http://schemas.microsoft.com/office/drawing/2014/main" id="{D03C362E-7046-E53C-BD8C-F8EDB9FA9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4" y="885822"/>
            <a:ext cx="9610531" cy="5381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D29757-8F9F-C14A-3100-6B1954F1F2E5}"/>
              </a:ext>
            </a:extLst>
          </p:cNvPr>
          <p:cNvSpPr txBox="1"/>
          <p:nvPr/>
        </p:nvSpPr>
        <p:spPr>
          <a:xfrm>
            <a:off x="1763486" y="2713982"/>
            <a:ext cx="194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Ppl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Ppa</a:t>
            </a:r>
            <a:endParaRPr lang="da-DK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E17ABA-0626-B336-C75D-3B2DEDC260BA}"/>
              </a:ext>
            </a:extLst>
          </p:cNvPr>
          <p:cNvCxnSpPr/>
          <p:nvPr/>
        </p:nvCxnSpPr>
        <p:spPr>
          <a:xfrm flipV="1">
            <a:off x="2496312" y="2713982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7F4463-79A4-5BC3-EF42-517476354572}"/>
              </a:ext>
            </a:extLst>
          </p:cNvPr>
          <p:cNvCxnSpPr/>
          <p:nvPr/>
        </p:nvCxnSpPr>
        <p:spPr>
          <a:xfrm flipV="1">
            <a:off x="2587752" y="3024878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14B9DE-BC47-2CC1-3E97-395FC638929A}"/>
              </a:ext>
            </a:extLst>
          </p:cNvPr>
          <p:cNvSpPr txBox="1"/>
          <p:nvPr/>
        </p:nvSpPr>
        <p:spPr>
          <a:xfrm>
            <a:off x="1763486" y="4853038"/>
            <a:ext cx="194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Isobaric</a:t>
            </a:r>
            <a:r>
              <a:rPr lang="da-DK" dirty="0"/>
              <a:t> Pvc</a:t>
            </a:r>
          </a:p>
        </p:txBody>
      </p:sp>
    </p:spTree>
    <p:extLst>
      <p:ext uri="{BB962C8B-B14F-4D97-AF65-F5344CB8AC3E}">
        <p14:creationId xmlns:p14="http://schemas.microsoft.com/office/powerpoint/2010/main" val="193034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153662"/>
            <a:ext cx="9703837" cy="578498"/>
          </a:xfrm>
        </p:spPr>
        <p:txBody>
          <a:bodyPr anchor="b">
            <a:normAutofit fontScale="90000"/>
          </a:bodyPr>
          <a:lstStyle/>
          <a:p>
            <a:r>
              <a:rPr lang="da-DK" dirty="0"/>
              <a:t>Positive </a:t>
            </a:r>
            <a:r>
              <a:rPr lang="da-DK" dirty="0" err="1"/>
              <a:t>Pressure</a:t>
            </a:r>
            <a:r>
              <a:rPr lang="da-DK" dirty="0"/>
              <a:t> Ventilation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9E721-6A54-425C-A21D-B437BA9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01" y="4640578"/>
            <a:ext cx="10241280" cy="3959352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29757-8F9F-C14A-3100-6B1954F1F2E5}"/>
              </a:ext>
            </a:extLst>
          </p:cNvPr>
          <p:cNvSpPr txBox="1"/>
          <p:nvPr/>
        </p:nvSpPr>
        <p:spPr>
          <a:xfrm>
            <a:off x="1315430" y="1121479"/>
            <a:ext cx="3850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Right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Ppa</a:t>
            </a:r>
            <a:r>
              <a:rPr lang="da-DK" dirty="0"/>
              <a:t>  </a:t>
            </a:r>
            <a:r>
              <a:rPr lang="da-DK" dirty="0" err="1"/>
              <a:t>results</a:t>
            </a:r>
            <a:r>
              <a:rPr lang="da-DK" dirty="0"/>
              <a:t> in RV </a:t>
            </a:r>
            <a:r>
              <a:rPr lang="da-DK" dirty="0" err="1"/>
              <a:t>afterload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Pra</a:t>
            </a:r>
            <a:r>
              <a:rPr lang="da-DK" dirty="0"/>
              <a:t>  and </a:t>
            </a:r>
            <a:r>
              <a:rPr lang="da-DK" dirty="0" err="1"/>
              <a:t>isobaric</a:t>
            </a:r>
            <a:r>
              <a:rPr lang="da-DK" dirty="0"/>
              <a:t> Pvc </a:t>
            </a:r>
            <a:r>
              <a:rPr lang="da-DK" dirty="0" err="1"/>
              <a:t>results</a:t>
            </a:r>
            <a:r>
              <a:rPr lang="da-DK" dirty="0"/>
              <a:t> in </a:t>
            </a:r>
            <a:r>
              <a:rPr lang="da-DK" dirty="0" err="1"/>
              <a:t>systemic</a:t>
            </a:r>
            <a:r>
              <a:rPr lang="da-DK" dirty="0"/>
              <a:t> </a:t>
            </a:r>
            <a:r>
              <a:rPr lang="da-DK" dirty="0" err="1"/>
              <a:t>venous</a:t>
            </a:r>
            <a:r>
              <a:rPr lang="da-DK" dirty="0"/>
              <a:t> return (SVR)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SVR  </a:t>
            </a:r>
            <a:r>
              <a:rPr lang="da-DK" dirty="0" err="1"/>
              <a:t>results</a:t>
            </a:r>
            <a:r>
              <a:rPr lang="da-DK" dirty="0"/>
              <a:t> in RV </a:t>
            </a:r>
            <a:r>
              <a:rPr lang="da-DK" dirty="0" err="1"/>
              <a:t>preload</a:t>
            </a:r>
            <a:endParaRPr lang="da-DK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E9D062-6251-0C2B-B612-546946969E71}"/>
              </a:ext>
            </a:extLst>
          </p:cNvPr>
          <p:cNvCxnSpPr/>
          <p:nvPr/>
        </p:nvCxnSpPr>
        <p:spPr>
          <a:xfrm flipV="1">
            <a:off x="2130552" y="1432375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47CC26-A947-52F3-FC2C-4D3C37CD26B5}"/>
              </a:ext>
            </a:extLst>
          </p:cNvPr>
          <p:cNvCxnSpPr/>
          <p:nvPr/>
        </p:nvCxnSpPr>
        <p:spPr>
          <a:xfrm flipV="1">
            <a:off x="4279392" y="1432375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81557-615F-D5EF-3FF8-244C4A7B17A3}"/>
              </a:ext>
            </a:extLst>
          </p:cNvPr>
          <p:cNvCxnSpPr/>
          <p:nvPr/>
        </p:nvCxnSpPr>
        <p:spPr>
          <a:xfrm flipV="1">
            <a:off x="2103120" y="2000750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6D7CBA-C838-482C-FC23-7E4B94D977C6}"/>
              </a:ext>
            </a:extLst>
          </p:cNvPr>
          <p:cNvCxnSpPr/>
          <p:nvPr/>
        </p:nvCxnSpPr>
        <p:spPr>
          <a:xfrm>
            <a:off x="4279392" y="2277873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E182A0-2F0D-3DD1-AB0F-0C0E9435C2A2}"/>
              </a:ext>
            </a:extLst>
          </p:cNvPr>
          <p:cNvCxnSpPr/>
          <p:nvPr/>
        </p:nvCxnSpPr>
        <p:spPr>
          <a:xfrm>
            <a:off x="2103120" y="2824234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A04EA3-D408-3688-4CF7-90C1537D8CB6}"/>
              </a:ext>
            </a:extLst>
          </p:cNvPr>
          <p:cNvCxnSpPr/>
          <p:nvPr/>
        </p:nvCxnSpPr>
        <p:spPr>
          <a:xfrm>
            <a:off x="4123944" y="2801005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01C581-E249-B2DB-E639-03B383A4DB49}"/>
              </a:ext>
            </a:extLst>
          </p:cNvPr>
          <p:cNvSpPr txBox="1"/>
          <p:nvPr/>
        </p:nvSpPr>
        <p:spPr>
          <a:xfrm>
            <a:off x="7589520" y="1281606"/>
            <a:ext cx="259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/>
              <a:t>Left</a:t>
            </a:r>
            <a:r>
              <a:rPr lang="da-DK" b="1" dirty="0"/>
              <a:t>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RV </a:t>
            </a:r>
            <a:r>
              <a:rPr lang="da-DK" dirty="0" err="1"/>
              <a:t>preload</a:t>
            </a:r>
            <a:r>
              <a:rPr lang="da-DK" dirty="0"/>
              <a:t>   </a:t>
            </a:r>
            <a:r>
              <a:rPr lang="da-DK" dirty="0" err="1"/>
              <a:t>results</a:t>
            </a:r>
            <a:r>
              <a:rPr lang="da-DK" dirty="0"/>
              <a:t> in LV </a:t>
            </a:r>
            <a:r>
              <a:rPr lang="da-DK" dirty="0" err="1"/>
              <a:t>preload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Ppl</a:t>
            </a:r>
            <a:r>
              <a:rPr lang="da-DK" dirty="0"/>
              <a:t>   </a:t>
            </a:r>
            <a:r>
              <a:rPr lang="da-DK" dirty="0" err="1"/>
              <a:t>results</a:t>
            </a:r>
            <a:r>
              <a:rPr lang="da-DK" dirty="0"/>
              <a:t> in LV </a:t>
            </a:r>
            <a:r>
              <a:rPr lang="da-DK" dirty="0" err="1"/>
              <a:t>afterload</a:t>
            </a:r>
            <a:r>
              <a:rPr lang="da-DK" dirty="0"/>
              <a:t> 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BDE2B4-5B82-9F1A-6F3A-CAF22C162698}"/>
              </a:ext>
            </a:extLst>
          </p:cNvPr>
          <p:cNvCxnSpPr/>
          <p:nvPr/>
        </p:nvCxnSpPr>
        <p:spPr>
          <a:xfrm>
            <a:off x="9086088" y="1582358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8BDA2B-345A-BCC2-7347-17EFD410D4C9}"/>
              </a:ext>
            </a:extLst>
          </p:cNvPr>
          <p:cNvCxnSpPr/>
          <p:nvPr/>
        </p:nvCxnSpPr>
        <p:spPr>
          <a:xfrm>
            <a:off x="9055608" y="1904184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2A775-B038-3DB6-B658-7D78E0841050}"/>
              </a:ext>
            </a:extLst>
          </p:cNvPr>
          <p:cNvCxnSpPr/>
          <p:nvPr/>
        </p:nvCxnSpPr>
        <p:spPr>
          <a:xfrm flipV="1">
            <a:off x="8327136" y="2415033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90AB0A-9793-0013-7295-AAD4EC0FD44B}"/>
              </a:ext>
            </a:extLst>
          </p:cNvPr>
          <p:cNvCxnSpPr/>
          <p:nvPr/>
        </p:nvCxnSpPr>
        <p:spPr>
          <a:xfrm>
            <a:off x="8927592" y="2726161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1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153662"/>
            <a:ext cx="9703837" cy="578498"/>
          </a:xfrm>
        </p:spPr>
        <p:txBody>
          <a:bodyPr anchor="b">
            <a:normAutofit fontScale="90000"/>
          </a:bodyPr>
          <a:lstStyle/>
          <a:p>
            <a:r>
              <a:rPr lang="da-DK" dirty="0"/>
              <a:t>Negative </a:t>
            </a:r>
            <a:r>
              <a:rPr lang="da-DK" dirty="0" err="1"/>
              <a:t>Pressure</a:t>
            </a:r>
            <a:r>
              <a:rPr lang="da-DK" dirty="0"/>
              <a:t> Ventilation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9E721-6A54-425C-A21D-B437BA9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01" y="4640578"/>
            <a:ext cx="10241280" cy="3959352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29757-8F9F-C14A-3100-6B1954F1F2E5}"/>
              </a:ext>
            </a:extLst>
          </p:cNvPr>
          <p:cNvSpPr txBox="1"/>
          <p:nvPr/>
        </p:nvSpPr>
        <p:spPr>
          <a:xfrm>
            <a:off x="1315430" y="1121479"/>
            <a:ext cx="3850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Right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Ppa</a:t>
            </a:r>
            <a:r>
              <a:rPr lang="da-DK" dirty="0"/>
              <a:t>  </a:t>
            </a:r>
            <a:r>
              <a:rPr lang="da-DK" dirty="0" err="1"/>
              <a:t>results</a:t>
            </a:r>
            <a:r>
              <a:rPr lang="da-DK" dirty="0"/>
              <a:t> in RV </a:t>
            </a:r>
            <a:r>
              <a:rPr lang="da-DK" dirty="0" err="1"/>
              <a:t>afterload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Pra</a:t>
            </a:r>
            <a:r>
              <a:rPr lang="da-DK" dirty="0"/>
              <a:t>  and </a:t>
            </a:r>
            <a:r>
              <a:rPr lang="da-DK" dirty="0" err="1"/>
              <a:t>isobaric</a:t>
            </a:r>
            <a:r>
              <a:rPr lang="da-DK" dirty="0"/>
              <a:t> Pvc </a:t>
            </a:r>
            <a:r>
              <a:rPr lang="da-DK" dirty="0" err="1"/>
              <a:t>results</a:t>
            </a:r>
            <a:r>
              <a:rPr lang="da-DK" dirty="0"/>
              <a:t> in </a:t>
            </a:r>
            <a:r>
              <a:rPr lang="da-DK" dirty="0" err="1"/>
              <a:t>systemic</a:t>
            </a:r>
            <a:r>
              <a:rPr lang="da-DK" dirty="0"/>
              <a:t> </a:t>
            </a:r>
            <a:r>
              <a:rPr lang="da-DK" dirty="0" err="1"/>
              <a:t>venous</a:t>
            </a:r>
            <a:r>
              <a:rPr lang="da-DK" dirty="0"/>
              <a:t> return (SVR)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SVR  </a:t>
            </a:r>
            <a:r>
              <a:rPr lang="da-DK" dirty="0" err="1"/>
              <a:t>results</a:t>
            </a:r>
            <a:r>
              <a:rPr lang="da-DK" dirty="0"/>
              <a:t> in RV </a:t>
            </a:r>
            <a:r>
              <a:rPr lang="da-DK" dirty="0" err="1"/>
              <a:t>preload</a:t>
            </a:r>
            <a:endParaRPr lang="da-D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47CC26-A947-52F3-FC2C-4D3C37CD26B5}"/>
              </a:ext>
            </a:extLst>
          </p:cNvPr>
          <p:cNvCxnSpPr/>
          <p:nvPr/>
        </p:nvCxnSpPr>
        <p:spPr>
          <a:xfrm flipV="1">
            <a:off x="4279392" y="2311646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81557-615F-D5EF-3FF8-244C4A7B17A3}"/>
              </a:ext>
            </a:extLst>
          </p:cNvPr>
          <p:cNvCxnSpPr/>
          <p:nvPr/>
        </p:nvCxnSpPr>
        <p:spPr>
          <a:xfrm flipV="1">
            <a:off x="4146524" y="2841908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6D7CBA-C838-482C-FC23-7E4B94D977C6}"/>
              </a:ext>
            </a:extLst>
          </p:cNvPr>
          <p:cNvCxnSpPr/>
          <p:nvPr/>
        </p:nvCxnSpPr>
        <p:spPr>
          <a:xfrm>
            <a:off x="2103120" y="1434272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E182A0-2F0D-3DD1-AB0F-0C0E9435C2A2}"/>
              </a:ext>
            </a:extLst>
          </p:cNvPr>
          <p:cNvCxnSpPr/>
          <p:nvPr/>
        </p:nvCxnSpPr>
        <p:spPr>
          <a:xfrm>
            <a:off x="2060199" y="1989820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A04EA3-D408-3688-4CF7-90C1537D8CB6}"/>
              </a:ext>
            </a:extLst>
          </p:cNvPr>
          <p:cNvCxnSpPr/>
          <p:nvPr/>
        </p:nvCxnSpPr>
        <p:spPr>
          <a:xfrm>
            <a:off x="4279392" y="1434272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01C581-E249-B2DB-E639-03B383A4DB49}"/>
              </a:ext>
            </a:extLst>
          </p:cNvPr>
          <p:cNvSpPr txBox="1"/>
          <p:nvPr/>
        </p:nvSpPr>
        <p:spPr>
          <a:xfrm>
            <a:off x="7589520" y="1281606"/>
            <a:ext cx="259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/>
              <a:t>Left</a:t>
            </a:r>
            <a:r>
              <a:rPr lang="da-DK" b="1" dirty="0"/>
              <a:t>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RV </a:t>
            </a:r>
            <a:r>
              <a:rPr lang="da-DK" dirty="0" err="1"/>
              <a:t>preload</a:t>
            </a:r>
            <a:r>
              <a:rPr lang="da-DK" dirty="0"/>
              <a:t>   </a:t>
            </a:r>
            <a:r>
              <a:rPr lang="da-DK" dirty="0" err="1"/>
              <a:t>results</a:t>
            </a:r>
            <a:r>
              <a:rPr lang="da-DK" dirty="0"/>
              <a:t> in LV </a:t>
            </a:r>
            <a:r>
              <a:rPr lang="da-DK" dirty="0" err="1"/>
              <a:t>preload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Ppl</a:t>
            </a:r>
            <a:r>
              <a:rPr lang="da-DK" dirty="0"/>
              <a:t>   </a:t>
            </a:r>
            <a:r>
              <a:rPr lang="da-DK" dirty="0" err="1"/>
              <a:t>results</a:t>
            </a:r>
            <a:r>
              <a:rPr lang="da-DK" dirty="0"/>
              <a:t> in LV </a:t>
            </a:r>
            <a:r>
              <a:rPr lang="da-DK" dirty="0" err="1"/>
              <a:t>afterload</a:t>
            </a:r>
            <a:r>
              <a:rPr lang="da-DK" dirty="0"/>
              <a:t> 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4ADB11-51C3-9882-E105-21AEC3071EC3}"/>
              </a:ext>
            </a:extLst>
          </p:cNvPr>
          <p:cNvCxnSpPr/>
          <p:nvPr/>
        </p:nvCxnSpPr>
        <p:spPr>
          <a:xfrm flipV="1">
            <a:off x="2103120" y="2737091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8FED8-819E-574B-256A-E706CEEBD560}"/>
              </a:ext>
            </a:extLst>
          </p:cNvPr>
          <p:cNvCxnSpPr/>
          <p:nvPr/>
        </p:nvCxnSpPr>
        <p:spPr>
          <a:xfrm flipV="1">
            <a:off x="9076695" y="1600650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BDF1A-02AF-5E7E-65A6-FC03B98A39BD}"/>
              </a:ext>
            </a:extLst>
          </p:cNvPr>
          <p:cNvCxnSpPr/>
          <p:nvPr/>
        </p:nvCxnSpPr>
        <p:spPr>
          <a:xfrm flipV="1">
            <a:off x="9076695" y="1911546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7A5557-C71F-0E76-4B7C-CBCBEF5DB2AD}"/>
              </a:ext>
            </a:extLst>
          </p:cNvPr>
          <p:cNvCxnSpPr/>
          <p:nvPr/>
        </p:nvCxnSpPr>
        <p:spPr>
          <a:xfrm flipV="1">
            <a:off x="8955397" y="2725929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E30B2-3B6E-0A54-08CA-688EFE16A85E}"/>
              </a:ext>
            </a:extLst>
          </p:cNvPr>
          <p:cNvCxnSpPr/>
          <p:nvPr/>
        </p:nvCxnSpPr>
        <p:spPr>
          <a:xfrm>
            <a:off x="8359979" y="2404103"/>
            <a:ext cx="0" cy="3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9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0" y="331876"/>
            <a:ext cx="9703837" cy="57849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da-DK" dirty="0" err="1"/>
              <a:t>Spontaneous</a:t>
            </a:r>
            <a:r>
              <a:rPr lang="da-DK" dirty="0"/>
              <a:t> </a:t>
            </a:r>
            <a:r>
              <a:rPr lang="da-DK" dirty="0" err="1"/>
              <a:t>Breathing</a:t>
            </a:r>
            <a:br>
              <a:rPr lang="da-DK" dirty="0"/>
            </a:br>
            <a:r>
              <a:rPr lang="da-DK" dirty="0"/>
              <a:t>(Inspiration)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9E721-6A54-425C-A21D-B437BA9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01" y="4640578"/>
            <a:ext cx="10241280" cy="3959352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pic>
        <p:nvPicPr>
          <p:cNvPr id="3" name="Content Placeholder 10" descr="A diagram of a diagram of a body part&#10;&#10;Description automatically generated with medium confidence">
            <a:extLst>
              <a:ext uri="{FF2B5EF4-FFF2-40B4-BE49-F238E27FC236}">
                <a16:creationId xmlns:a16="http://schemas.microsoft.com/office/drawing/2014/main" id="{9F0DD9CC-8566-5FCC-22BA-0721DE9E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4" y="885822"/>
            <a:ext cx="9610531" cy="5381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D961BF-A721-3810-6283-1E322ECC0E31}"/>
              </a:ext>
            </a:extLst>
          </p:cNvPr>
          <p:cNvSpPr txBox="1"/>
          <p:nvPr/>
        </p:nvSpPr>
        <p:spPr>
          <a:xfrm>
            <a:off x="1922106" y="3265714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Diaphragm</a:t>
            </a:r>
            <a:r>
              <a:rPr lang="da-DK" dirty="0"/>
              <a:t> </a:t>
            </a:r>
            <a:r>
              <a:rPr lang="da-DK" dirty="0" err="1"/>
              <a:t>contraction</a:t>
            </a:r>
            <a:r>
              <a:rPr lang="da-DK" dirty="0"/>
              <a:t> </a:t>
            </a:r>
            <a:r>
              <a:rPr lang="da-DK" dirty="0" err="1"/>
              <a:t>increases</a:t>
            </a:r>
            <a:r>
              <a:rPr lang="da-DK" dirty="0"/>
              <a:t> </a:t>
            </a:r>
            <a:r>
              <a:rPr lang="da-DK" dirty="0" err="1"/>
              <a:t>volume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Ppl</a:t>
            </a:r>
            <a:r>
              <a:rPr lang="da-DK" dirty="0"/>
              <a:t> </a:t>
            </a:r>
            <a:r>
              <a:rPr lang="da-DK" dirty="0" err="1"/>
              <a:t>decreases</a:t>
            </a:r>
            <a:endParaRPr lang="da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64269-568C-D4A7-4795-4F6B41B50385}"/>
              </a:ext>
            </a:extLst>
          </p:cNvPr>
          <p:cNvSpPr txBox="1"/>
          <p:nvPr/>
        </p:nvSpPr>
        <p:spPr>
          <a:xfrm>
            <a:off x="1701281" y="4944798"/>
            <a:ext cx="2836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Intraabdominal </a:t>
            </a:r>
            <a:r>
              <a:rPr lang="da-DK" dirty="0" err="1"/>
              <a:t>pressure</a:t>
            </a:r>
            <a:r>
              <a:rPr lang="da-DK" dirty="0"/>
              <a:t> </a:t>
            </a:r>
            <a:r>
              <a:rPr lang="da-DK" dirty="0" err="1"/>
              <a:t>increases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Pvc </a:t>
            </a:r>
            <a:r>
              <a:rPr lang="da-DK" dirty="0" err="1"/>
              <a:t>increases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SVR </a:t>
            </a:r>
            <a:r>
              <a:rPr lang="da-DK" dirty="0" err="1"/>
              <a:t>increases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838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6B54-BDAF-6175-917C-539249E6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441B-35CA-C8DA-3500-0E8796C8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Finish cardiopulmonary module (21/10)</a:t>
            </a:r>
          </a:p>
          <a:p>
            <a:pPr lvl="1"/>
            <a:r>
              <a:rPr lang="en-US" dirty="0"/>
              <a:t>Implement with cardiac model (30/10)</a:t>
            </a:r>
          </a:p>
          <a:p>
            <a:pPr lvl="1"/>
            <a:r>
              <a:rPr lang="en-US" dirty="0"/>
              <a:t>Build parameter optimization framework (7/11)</a:t>
            </a:r>
            <a:endParaRPr lang="en-DK" dirty="0"/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924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1321-64B0-DA82-8019-62040B4B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64E7-C17F-D041-2016-B559CBFB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presentation</a:t>
            </a:r>
          </a:p>
          <a:p>
            <a:pPr lvl="1"/>
            <a:r>
              <a:rPr lang="en-US" dirty="0"/>
              <a:t>Overall Framework</a:t>
            </a:r>
          </a:p>
          <a:p>
            <a:pPr lvl="1"/>
            <a:r>
              <a:rPr lang="en-US" dirty="0"/>
              <a:t>Documentation &amp; Implementation of Valve2022 object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Feedback</a:t>
            </a:r>
          </a:p>
          <a:p>
            <a:r>
              <a:rPr lang="en-US" dirty="0"/>
              <a:t>Progress with remaining modules</a:t>
            </a:r>
          </a:p>
          <a:p>
            <a:pPr lvl="1"/>
            <a:r>
              <a:rPr lang="en-US" dirty="0"/>
              <a:t>Cardiopulmonary interactions</a:t>
            </a:r>
          </a:p>
          <a:p>
            <a:pPr lvl="1"/>
            <a:r>
              <a:rPr lang="en-US" dirty="0"/>
              <a:t>Bioelectrical Modeling</a:t>
            </a:r>
          </a:p>
          <a:p>
            <a:pPr lvl="1"/>
            <a:r>
              <a:rPr lang="en-US" dirty="0"/>
              <a:t>Preliminary framework</a:t>
            </a:r>
          </a:p>
          <a:p>
            <a:r>
              <a:rPr lang="en-US" dirty="0"/>
              <a:t>Presentation of milestone</a:t>
            </a:r>
          </a:p>
          <a:p>
            <a:pPr lvl="1"/>
            <a:r>
              <a:rPr lang="en-US" dirty="0"/>
              <a:t>Finish cardiopulmonary module (21/10)</a:t>
            </a:r>
          </a:p>
          <a:p>
            <a:pPr lvl="1"/>
            <a:r>
              <a:rPr lang="en-US" dirty="0"/>
              <a:t>Implement with cardiac model (30/10)</a:t>
            </a:r>
          </a:p>
          <a:p>
            <a:pPr lvl="1"/>
            <a:r>
              <a:rPr lang="en-US" dirty="0"/>
              <a:t>Build parameter optimization framework (7/11)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1002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B7D0-9634-5FCD-B44C-6F3EBB5F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dirty="0" err="1"/>
              <a:t>circadapt</a:t>
            </a:r>
            <a:r>
              <a:rPr lang="en-US" dirty="0"/>
              <a:t> framework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4621E-A9B0-8773-FDF4-12A6FD1D2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763" y="1490095"/>
            <a:ext cx="8264474" cy="4649447"/>
          </a:xfrm>
        </p:spPr>
      </p:pic>
    </p:spTree>
    <p:extLst>
      <p:ext uri="{BB962C8B-B14F-4D97-AF65-F5344CB8AC3E}">
        <p14:creationId xmlns:p14="http://schemas.microsoft.com/office/powerpoint/2010/main" val="275996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Valve2022 -&gt; </a:t>
            </a:r>
            <a:r>
              <a:rPr lang="en-US" dirty="0" err="1"/>
              <a:t>Implementering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/>
              <a:t>Visse</a:t>
            </a:r>
            <a:r>
              <a:rPr lang="en-US" dirty="0"/>
              <a:t> </a:t>
            </a:r>
            <a:r>
              <a:rPr lang="en-US" dirty="0" err="1"/>
              <a:t>antagelser</a:t>
            </a:r>
            <a:r>
              <a:rPr lang="en-US" dirty="0"/>
              <a:t> </a:t>
            </a:r>
            <a:r>
              <a:rPr lang="en-US" dirty="0" err="1"/>
              <a:t>gælder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Blod</a:t>
            </a:r>
            <a:r>
              <a:rPr lang="en-US" dirty="0"/>
              <a:t> er </a:t>
            </a:r>
            <a:r>
              <a:rPr lang="en-US" dirty="0" err="1"/>
              <a:t>ukomprimerbar</a:t>
            </a:r>
            <a:r>
              <a:rPr lang="en-US" dirty="0"/>
              <a:t>, </a:t>
            </a:r>
            <a:r>
              <a:rPr lang="en-US" dirty="0" err="1"/>
              <a:t>ikke-newtonisk</a:t>
            </a:r>
            <a:r>
              <a:rPr lang="en-US" dirty="0"/>
              <a:t> </a:t>
            </a:r>
            <a:r>
              <a:rPr lang="en-US" dirty="0" err="1"/>
              <a:t>væske</a:t>
            </a:r>
            <a:endParaRPr lang="en-US" dirty="0"/>
          </a:p>
          <a:p>
            <a:pPr lvl="3"/>
            <a:r>
              <a:rPr lang="en-US" dirty="0" err="1"/>
              <a:t>Tyngdekraft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ignoreres</a:t>
            </a:r>
            <a:endParaRPr lang="en-US" dirty="0"/>
          </a:p>
          <a:p>
            <a:pPr lvl="3"/>
            <a:r>
              <a:rPr lang="en-US" dirty="0" err="1"/>
              <a:t>Kinetisk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forsvinder</a:t>
            </a:r>
            <a:r>
              <a:rPr lang="en-US" dirty="0"/>
              <a:t> </a:t>
            </a:r>
            <a:r>
              <a:rPr lang="en-US" dirty="0" err="1"/>
              <a:t>væk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åbningen</a:t>
            </a:r>
            <a:endParaRPr lang="en-US" dirty="0"/>
          </a:p>
          <a:p>
            <a:pPr lvl="3"/>
            <a:r>
              <a:rPr lang="en-US" dirty="0" err="1"/>
              <a:t>Inerti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: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3"/>
            <a:r>
              <a:rPr lang="en-US" dirty="0" err="1"/>
              <a:t>Hastighed</a:t>
            </a:r>
            <a:r>
              <a:rPr lang="en-US" dirty="0"/>
              <a:t> </a:t>
            </a:r>
            <a:r>
              <a:rPr lang="en-US" dirty="0" err="1"/>
              <a:t>estimeres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flow over areal</a:t>
            </a:r>
          </a:p>
          <a:p>
            <a:pPr lvl="3"/>
            <a:r>
              <a:rPr lang="en-US" dirty="0" err="1"/>
              <a:t>Indgangs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- og flow </a:t>
            </a:r>
            <a:r>
              <a:rPr lang="en-US" dirty="0" err="1"/>
              <a:t>konverteres</a:t>
            </a:r>
            <a:r>
              <a:rPr lang="en-US" dirty="0"/>
              <a:t> til </a:t>
            </a:r>
            <a:r>
              <a:rPr lang="en-US" dirty="0" err="1"/>
              <a:t>kinetisk</a:t>
            </a:r>
            <a:r>
              <a:rPr lang="en-US" dirty="0"/>
              <a:t> </a:t>
            </a:r>
            <a:r>
              <a:rPr lang="en-US" dirty="0" err="1"/>
              <a:t>energi</a:t>
            </a:r>
            <a:endParaRPr lang="en-US" dirty="0"/>
          </a:p>
          <a:p>
            <a:pPr lvl="3"/>
            <a:r>
              <a:rPr lang="en-US" dirty="0" err="1"/>
              <a:t>Udgangs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genvindes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turbulens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Plug flow </a:t>
            </a:r>
            <a:r>
              <a:rPr lang="en-US" dirty="0" err="1"/>
              <a:t>antages</a:t>
            </a:r>
            <a:r>
              <a:rPr lang="en-US" dirty="0"/>
              <a:t> (</a:t>
            </a:r>
            <a:r>
              <a:rPr lang="en-US" dirty="0" err="1"/>
              <a:t>ens</a:t>
            </a:r>
            <a:r>
              <a:rPr lang="en-US" dirty="0"/>
              <a:t> </a:t>
            </a:r>
            <a:r>
              <a:rPr lang="en-US" dirty="0" err="1"/>
              <a:t>hastighed</a:t>
            </a:r>
            <a:r>
              <a:rPr lang="en-US" dirty="0"/>
              <a:t> og </a:t>
            </a:r>
            <a:r>
              <a:rPr lang="en-US" dirty="0" err="1"/>
              <a:t>retning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F33D8-B309-7437-1B65-5977A4B1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72" y="3429000"/>
            <a:ext cx="12668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6109-55B0-F89E-FACE-22D1586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Valve2022 -&gt; </a:t>
            </a:r>
            <a:r>
              <a:rPr lang="en-US" dirty="0" err="1"/>
              <a:t>Implementering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0896-DD31-8298-BB54-729B8B38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803853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Bernoulli’s </a:t>
            </a:r>
            <a:r>
              <a:rPr lang="en-US" dirty="0" err="1"/>
              <a:t>ligning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benyttes</a:t>
            </a:r>
            <a:r>
              <a:rPr lang="en-US" dirty="0"/>
              <a:t> til at </a:t>
            </a:r>
            <a:r>
              <a:rPr lang="en-US" dirty="0" err="1"/>
              <a:t>beregne</a:t>
            </a:r>
            <a:r>
              <a:rPr lang="en-US" dirty="0"/>
              <a:t> </a:t>
            </a:r>
            <a:r>
              <a:rPr lang="en-US" dirty="0" err="1"/>
              <a:t>trykforskellen</a:t>
            </a:r>
            <a:r>
              <a:rPr lang="en-US" dirty="0"/>
              <a:t> over </a:t>
            </a:r>
            <a:r>
              <a:rPr lang="en-US" dirty="0" err="1"/>
              <a:t>ventilen</a:t>
            </a:r>
            <a:r>
              <a:rPr lang="en-US" dirty="0"/>
              <a:t>,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laminært</a:t>
            </a:r>
            <a:r>
              <a:rPr lang="en-US" dirty="0"/>
              <a:t> og </a:t>
            </a:r>
            <a:r>
              <a:rPr lang="en-US" dirty="0" err="1"/>
              <a:t>stabilt</a:t>
            </a:r>
            <a:r>
              <a:rPr lang="en-US" dirty="0"/>
              <a:t> flow </a:t>
            </a:r>
            <a:r>
              <a:rPr lang="en-US" dirty="0" err="1"/>
              <a:t>antages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E</a:t>
            </a:r>
            <a:r>
              <a:rPr lang="en-US" baseline="-25000" dirty="0" err="1"/>
              <a:t>kin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integralet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½pv</a:t>
            </a:r>
            <a:r>
              <a:rPr lang="en-US" sz="2800" baseline="30000" dirty="0"/>
              <a:t>2 </a:t>
            </a:r>
            <a:r>
              <a:rPr lang="en-US" dirty="0"/>
              <a:t>over hele </a:t>
            </a:r>
            <a:r>
              <a:rPr lang="en-US" dirty="0" err="1"/>
              <a:t>åbningen</a:t>
            </a:r>
            <a:r>
              <a:rPr lang="en-US" dirty="0"/>
              <a:t> og dens </a:t>
            </a:r>
            <a:r>
              <a:rPr lang="en-US" dirty="0" err="1"/>
              <a:t>påvirkningsområde</a:t>
            </a:r>
            <a:endParaRPr lang="en-US" dirty="0"/>
          </a:p>
          <a:p>
            <a:pPr lvl="1"/>
            <a:r>
              <a:rPr lang="en-US" dirty="0" err="1"/>
              <a:t>Antagelsen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at </a:t>
            </a:r>
            <a:r>
              <a:rPr lang="en-US" dirty="0" err="1"/>
              <a:t>hastighed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flow over Areal, </a:t>
            </a:r>
            <a:r>
              <a:rPr lang="en-US" dirty="0" err="1"/>
              <a:t>medfører</a:t>
            </a:r>
            <a:r>
              <a:rPr lang="en-US" dirty="0"/>
              <a:t> at: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Antagelsen</a:t>
            </a:r>
            <a:r>
              <a:rPr lang="en-US" dirty="0"/>
              <a:t> at </a:t>
            </a:r>
            <a:r>
              <a:rPr lang="en-US" dirty="0" err="1"/>
              <a:t>inerti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                    </a:t>
            </a:r>
            <a:r>
              <a:rPr lang="en-US" dirty="0" err="1"/>
              <a:t>medfører</a:t>
            </a:r>
            <a:r>
              <a:rPr lang="en-US" dirty="0"/>
              <a:t> 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C8F02-A211-A7CE-1954-A23B4BEC5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8958"/>
          <a:stretch/>
        </p:blipFill>
        <p:spPr>
          <a:xfrm>
            <a:off x="1692049" y="2475140"/>
            <a:ext cx="3729038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7CB34E-6678-F116-4CE4-64D3A7BD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49" y="4863193"/>
            <a:ext cx="856297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D7DDB9-B61B-FA35-2500-96F1E5E05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087" y="5587093"/>
            <a:ext cx="1266825" cy="40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B2AC06-F93C-5300-6D7C-7206BF50E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328" y="6040512"/>
            <a:ext cx="4284208" cy="7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4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6B54-BDAF-6175-917C-539249E6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Valve2022 -&gt; </a:t>
            </a:r>
            <a:r>
              <a:rPr lang="en-US" dirty="0" err="1"/>
              <a:t>Implementering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441B-35CA-C8DA-3500-0E8796C8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 </a:t>
            </a:r>
            <a:r>
              <a:rPr lang="en-US" dirty="0" err="1"/>
              <a:t>endelige</a:t>
            </a:r>
            <a:r>
              <a:rPr lang="en-US" dirty="0"/>
              <a:t> </a:t>
            </a:r>
            <a:r>
              <a:rPr lang="en-US" dirty="0" err="1"/>
              <a:t>ligning</a:t>
            </a:r>
            <a:r>
              <a:rPr lang="en-US" dirty="0"/>
              <a:t> for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fratrækker</a:t>
            </a:r>
            <a:r>
              <a:rPr lang="en-US" dirty="0"/>
              <a:t> </a:t>
            </a:r>
            <a:r>
              <a:rPr lang="en-US" dirty="0" err="1"/>
              <a:t>effekten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inerti</a:t>
            </a:r>
            <a:r>
              <a:rPr lang="en-US" dirty="0"/>
              <a:t> </a:t>
            </a:r>
            <a:r>
              <a:rPr lang="en-US" dirty="0" err="1"/>
              <a:t>ganget</a:t>
            </a:r>
            <a:r>
              <a:rPr lang="en-US" dirty="0"/>
              <a:t> med </a:t>
            </a:r>
            <a:r>
              <a:rPr lang="en-US" dirty="0" err="1"/>
              <a:t>ændringen</a:t>
            </a:r>
            <a:r>
              <a:rPr lang="en-US" dirty="0"/>
              <a:t> I </a:t>
            </a:r>
            <a:r>
              <a:rPr lang="en-US" dirty="0" err="1"/>
              <a:t>tid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6757C-69D0-AA63-AA8A-FFF9FF48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647950"/>
            <a:ext cx="36480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1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6B54-BDAF-6175-917C-539249E6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Valve2022 -&gt; </a:t>
            </a:r>
            <a:r>
              <a:rPr lang="en-US" dirty="0" err="1"/>
              <a:t>Implementering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441B-35CA-C8DA-3500-0E8796C8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1C0ED-AB5F-329B-8D34-B840E6AE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80" y="2067052"/>
            <a:ext cx="9400170" cy="38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5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0D61-8E8A-79B4-C32A-B0093A6C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7BBF4-7DCD-360D-E0E2-B7C9986C3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292" y="2006759"/>
            <a:ext cx="6172200" cy="4171950"/>
          </a:xfrm>
        </p:spPr>
      </p:pic>
    </p:spTree>
    <p:extLst>
      <p:ext uri="{BB962C8B-B14F-4D97-AF65-F5344CB8AC3E}">
        <p14:creationId xmlns:p14="http://schemas.microsoft.com/office/powerpoint/2010/main" val="406656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5BA7-59A2-65C5-0911-C22364AD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DC2C9F-E56A-18D9-FD20-FC4BA7EDC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856" y="1948656"/>
            <a:ext cx="6124575" cy="40767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00229-C9EA-0D2C-FA3B-A4207C65F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" y="1948656"/>
            <a:ext cx="6134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8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344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Vejledermøde 2</vt:lpstr>
      <vt:lpstr>Agenda</vt:lpstr>
      <vt:lpstr>Overall circadapt framework</vt:lpstr>
      <vt:lpstr>Valve2022 -&gt; Implementering</vt:lpstr>
      <vt:lpstr>Valve2022 -&gt; Implementering</vt:lpstr>
      <vt:lpstr>Valve2022 -&gt; Implementering</vt:lpstr>
      <vt:lpstr>Valve2022 -&gt; Implementering</vt:lpstr>
      <vt:lpstr>Model Test</vt:lpstr>
      <vt:lpstr>PowerPoint Presentation</vt:lpstr>
      <vt:lpstr>Cardiopulmonary Interactions</vt:lpstr>
      <vt:lpstr>CardioPulmonary System</vt:lpstr>
      <vt:lpstr>Mechanical Ventilation vs. Spontaneous Breathing</vt:lpstr>
      <vt:lpstr>Positive Pressure Ventilation</vt:lpstr>
      <vt:lpstr>Positive Pressure Ventilation</vt:lpstr>
      <vt:lpstr>Positive Pressure Ventilation</vt:lpstr>
      <vt:lpstr>Positive Pressure Ventilation</vt:lpstr>
      <vt:lpstr>Negative Pressure Ventilation</vt:lpstr>
      <vt:lpstr>Spontaneous Breathing (Inspiration)</vt:lpstr>
      <vt:lpstr>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Vejledermøde 2</dc:title>
  <dc:creator>Lasse Leuchtmann</dc:creator>
  <cp:lastModifiedBy>Lasse Leuchtmann</cp:lastModifiedBy>
  <cp:revision>1</cp:revision>
  <dcterms:created xsi:type="dcterms:W3CDTF">2023-10-12T08:45:11Z</dcterms:created>
  <dcterms:modified xsi:type="dcterms:W3CDTF">2023-10-12T10:27:00Z</dcterms:modified>
</cp:coreProperties>
</file>