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1F63159F-9CB1-4C64-8DB7-8988B1836CCC}"/>
    <pc:docChg chg="undo custSel addSld modSld">
      <pc:chgData name="Lasse Leuchtmann" userId="131693f92d42914b" providerId="LiveId" clId="{1F63159F-9CB1-4C64-8DB7-8988B1836CCC}" dt="2023-10-12T09:46:10.557" v="4520" actId="1076"/>
      <pc:docMkLst>
        <pc:docMk/>
      </pc:docMkLst>
      <pc:sldChg chg="modSp new mod">
        <pc:chgData name="Lasse Leuchtmann" userId="131693f92d42914b" providerId="LiveId" clId="{1F63159F-9CB1-4C64-8DB7-8988B1836CCC}" dt="2023-10-09T08:25:41.694" v="57" actId="20577"/>
        <pc:sldMkLst>
          <pc:docMk/>
          <pc:sldMk cId="453949658" sldId="256"/>
        </pc:sldMkLst>
        <pc:spChg chg="mod">
          <ac:chgData name="Lasse Leuchtmann" userId="131693f92d42914b" providerId="LiveId" clId="{1F63159F-9CB1-4C64-8DB7-8988B1836CCC}" dt="2023-10-09T08:25:25.230" v="20" actId="20577"/>
          <ac:spMkLst>
            <pc:docMk/>
            <pc:sldMk cId="453949658" sldId="256"/>
            <ac:spMk id="2" creationId="{F0548486-C711-5D18-9C7A-206EAC48218E}"/>
          </ac:spMkLst>
        </pc:spChg>
        <pc:spChg chg="mod">
          <ac:chgData name="Lasse Leuchtmann" userId="131693f92d42914b" providerId="LiveId" clId="{1F63159F-9CB1-4C64-8DB7-8988B1836CCC}" dt="2023-10-09T08:25:41.694" v="57" actId="20577"/>
          <ac:spMkLst>
            <pc:docMk/>
            <pc:sldMk cId="453949658" sldId="256"/>
            <ac:spMk id="3" creationId="{957174AB-CD7C-9334-825A-3FAF3F760ADC}"/>
          </ac:spMkLst>
        </pc:spChg>
      </pc:sldChg>
      <pc:sldChg chg="addSp modSp new mod">
        <pc:chgData name="Lasse Leuchtmann" userId="131693f92d42914b" providerId="LiveId" clId="{1F63159F-9CB1-4C64-8DB7-8988B1836CCC}" dt="2023-10-09T08:27:50.997" v="189" actId="1076"/>
        <pc:sldMkLst>
          <pc:docMk/>
          <pc:sldMk cId="3150333238" sldId="257"/>
        </pc:sldMkLst>
        <pc:spChg chg="mod">
          <ac:chgData name="Lasse Leuchtmann" userId="131693f92d42914b" providerId="LiveId" clId="{1F63159F-9CB1-4C64-8DB7-8988B1836CCC}" dt="2023-10-09T08:26:12.854" v="70" actId="20577"/>
          <ac:spMkLst>
            <pc:docMk/>
            <pc:sldMk cId="3150333238" sldId="257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27:39.064" v="188" actId="20577"/>
          <ac:spMkLst>
            <pc:docMk/>
            <pc:sldMk cId="3150333238" sldId="257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8:27:50.997" v="189" actId="1076"/>
          <ac:picMkLst>
            <pc:docMk/>
            <pc:sldMk cId="3150333238" sldId="257"/>
            <ac:picMk id="5" creationId="{05F780FF-EBB9-6A64-679D-0021C3CBC8D2}"/>
          </ac:picMkLst>
        </pc:picChg>
      </pc:sldChg>
      <pc:sldChg chg="addSp delSp modSp add mod">
        <pc:chgData name="Lasse Leuchtmann" userId="131693f92d42914b" providerId="LiveId" clId="{1F63159F-9CB1-4C64-8DB7-8988B1836CCC}" dt="2023-10-09T08:28:50.559" v="280" actId="1076"/>
        <pc:sldMkLst>
          <pc:docMk/>
          <pc:sldMk cId="2639885016" sldId="258"/>
        </pc:sldMkLst>
        <pc:spChg chg="mod">
          <ac:chgData name="Lasse Leuchtmann" userId="131693f92d42914b" providerId="LiveId" clId="{1F63159F-9CB1-4C64-8DB7-8988B1836CCC}" dt="2023-10-09T08:27:57.607" v="200" actId="20577"/>
          <ac:spMkLst>
            <pc:docMk/>
            <pc:sldMk cId="2639885016" sldId="258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28:34.071" v="276" actId="20577"/>
          <ac:spMkLst>
            <pc:docMk/>
            <pc:sldMk cId="2639885016" sldId="258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8:28:46.166" v="277" actId="478"/>
          <ac:picMkLst>
            <pc:docMk/>
            <pc:sldMk cId="2639885016" sldId="258"/>
            <ac:picMk id="5" creationId="{05F780FF-EBB9-6A64-679D-0021C3CBC8D2}"/>
          </ac:picMkLst>
        </pc:picChg>
        <pc:picChg chg="add mod">
          <ac:chgData name="Lasse Leuchtmann" userId="131693f92d42914b" providerId="LiveId" clId="{1F63159F-9CB1-4C64-8DB7-8988B1836CCC}" dt="2023-10-09T08:28:50.559" v="280" actId="1076"/>
          <ac:picMkLst>
            <pc:docMk/>
            <pc:sldMk cId="2639885016" sldId="258"/>
            <ac:picMk id="6" creationId="{C329DBF9-4F50-FDB0-ECAC-41DCB8371FB2}"/>
          </ac:picMkLst>
        </pc:picChg>
      </pc:sldChg>
      <pc:sldChg chg="addSp delSp modSp add mod">
        <pc:chgData name="Lasse Leuchtmann" userId="131693f92d42914b" providerId="LiveId" clId="{1F63159F-9CB1-4C64-8DB7-8988B1836CCC}" dt="2023-10-09T08:36:01.981" v="766" actId="1076"/>
        <pc:sldMkLst>
          <pc:docMk/>
          <pc:sldMk cId="3348206258" sldId="259"/>
        </pc:sldMkLst>
        <pc:spChg chg="mod">
          <ac:chgData name="Lasse Leuchtmann" userId="131693f92d42914b" providerId="LiveId" clId="{1F63159F-9CB1-4C64-8DB7-8988B1836CCC}" dt="2023-10-09T08:29:30.894" v="336" actId="20577"/>
          <ac:spMkLst>
            <pc:docMk/>
            <pc:sldMk cId="3348206258" sldId="259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35:58.390" v="764" actId="5793"/>
          <ac:spMkLst>
            <pc:docMk/>
            <pc:sldMk cId="3348206258" sldId="259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8:36:01.981" v="766" actId="1076"/>
          <ac:picMkLst>
            <pc:docMk/>
            <pc:sldMk cId="3348206258" sldId="259"/>
            <ac:picMk id="5" creationId="{20B591F8-8C33-3BE7-A556-F67791E59B92}"/>
          </ac:picMkLst>
        </pc:picChg>
        <pc:picChg chg="del mod">
          <ac:chgData name="Lasse Leuchtmann" userId="131693f92d42914b" providerId="LiveId" clId="{1F63159F-9CB1-4C64-8DB7-8988B1836CCC}" dt="2023-10-09T08:30:23.326" v="368" actId="478"/>
          <ac:picMkLst>
            <pc:docMk/>
            <pc:sldMk cId="3348206258" sldId="259"/>
            <ac:picMk id="6" creationId="{C329DBF9-4F50-FDB0-ECAC-41DCB8371FB2}"/>
          </ac:picMkLst>
        </pc:picChg>
      </pc:sldChg>
      <pc:sldChg chg="add">
        <pc:chgData name="Lasse Leuchtmann" userId="131693f92d42914b" providerId="LiveId" clId="{1F63159F-9CB1-4C64-8DB7-8988B1836CCC}" dt="2023-10-09T08:36:04.880" v="767" actId="2890"/>
        <pc:sldMkLst>
          <pc:docMk/>
          <pc:sldMk cId="2565987781" sldId="260"/>
        </pc:sldMkLst>
      </pc:sldChg>
      <pc:sldChg chg="delSp modSp add mod">
        <pc:chgData name="Lasse Leuchtmann" userId="131693f92d42914b" providerId="LiveId" clId="{1F63159F-9CB1-4C64-8DB7-8988B1836CCC}" dt="2023-10-09T09:23:29.615" v="2410" actId="20577"/>
        <pc:sldMkLst>
          <pc:docMk/>
          <pc:sldMk cId="2770322985" sldId="261"/>
        </pc:sldMkLst>
        <pc:spChg chg="mod">
          <ac:chgData name="Lasse Leuchtmann" userId="131693f92d42914b" providerId="LiveId" clId="{1F63159F-9CB1-4C64-8DB7-8988B1836CCC}" dt="2023-10-09T09:23:29.615" v="2410" actId="20577"/>
          <ac:spMkLst>
            <pc:docMk/>
            <pc:sldMk cId="2770322985" sldId="261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00:46.607" v="2081" actId="20577"/>
          <ac:spMkLst>
            <pc:docMk/>
            <pc:sldMk cId="2770322985" sldId="261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8:39:40.854" v="770" actId="478"/>
          <ac:picMkLst>
            <pc:docMk/>
            <pc:sldMk cId="2770322985" sldId="261"/>
            <ac:picMk id="5" creationId="{20B591F8-8C33-3BE7-A556-F67791E59B92}"/>
          </ac:picMkLst>
        </pc:picChg>
      </pc:sldChg>
      <pc:sldChg chg="modSp add mod">
        <pc:chgData name="Lasse Leuchtmann" userId="131693f92d42914b" providerId="LiveId" clId="{1F63159F-9CB1-4C64-8DB7-8988B1836CCC}" dt="2023-10-09T09:23:34.550" v="2419" actId="20577"/>
        <pc:sldMkLst>
          <pc:docMk/>
          <pc:sldMk cId="2055941424" sldId="262"/>
        </pc:sldMkLst>
        <pc:spChg chg="mod">
          <ac:chgData name="Lasse Leuchtmann" userId="131693f92d42914b" providerId="LiveId" clId="{1F63159F-9CB1-4C64-8DB7-8988B1836CCC}" dt="2023-10-09T09:23:34.550" v="2419" actId="20577"/>
          <ac:spMkLst>
            <pc:docMk/>
            <pc:sldMk cId="2055941424" sldId="262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58:31.611" v="2012" actId="20577"/>
          <ac:spMkLst>
            <pc:docMk/>
            <pc:sldMk cId="2055941424" sldId="262"/>
            <ac:spMk id="3" creationId="{CEB10896-DD31-8298-BB54-729B8B3848A9}"/>
          </ac:spMkLst>
        </pc:spChg>
      </pc:sldChg>
      <pc:sldChg chg="modSp add mod">
        <pc:chgData name="Lasse Leuchtmann" userId="131693f92d42914b" providerId="LiveId" clId="{1F63159F-9CB1-4C64-8DB7-8988B1836CCC}" dt="2023-10-09T09:23:48.991" v="2434" actId="20577"/>
        <pc:sldMkLst>
          <pc:docMk/>
          <pc:sldMk cId="1865269497" sldId="263"/>
        </pc:sldMkLst>
        <pc:spChg chg="mod">
          <ac:chgData name="Lasse Leuchtmann" userId="131693f92d42914b" providerId="LiveId" clId="{1F63159F-9CB1-4C64-8DB7-8988B1836CCC}" dt="2023-10-09T09:23:48.991" v="2434" actId="20577"/>
          <ac:spMkLst>
            <pc:docMk/>
            <pc:sldMk cId="1865269497" sldId="263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21:45.342" v="2382"/>
          <ac:spMkLst>
            <pc:docMk/>
            <pc:sldMk cId="1865269497" sldId="263"/>
            <ac:spMk id="3" creationId="{CEB10896-DD31-8298-BB54-729B8B3848A9}"/>
          </ac:spMkLst>
        </pc:spChg>
      </pc:sldChg>
      <pc:sldChg chg="addSp modSp add mod">
        <pc:chgData name="Lasse Leuchtmann" userId="131693f92d42914b" providerId="LiveId" clId="{1F63159F-9CB1-4C64-8DB7-8988B1836CCC}" dt="2023-10-09T09:45:50.967" v="3281" actId="1076"/>
        <pc:sldMkLst>
          <pc:docMk/>
          <pc:sldMk cId="1209620859" sldId="264"/>
        </pc:sldMkLst>
        <pc:spChg chg="mod">
          <ac:chgData name="Lasse Leuchtmann" userId="131693f92d42914b" providerId="LiveId" clId="{1F63159F-9CB1-4C64-8DB7-8988B1836CCC}" dt="2023-10-09T09:23:59.990" v="2445" actId="20577"/>
          <ac:spMkLst>
            <pc:docMk/>
            <pc:sldMk cId="1209620859" sldId="264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45:11.368" v="3279" actId="20577"/>
          <ac:spMkLst>
            <pc:docMk/>
            <pc:sldMk cId="1209620859" sldId="264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9:25:14.845" v="2533" actId="1076"/>
          <ac:picMkLst>
            <pc:docMk/>
            <pc:sldMk cId="1209620859" sldId="264"/>
            <ac:picMk id="5" creationId="{1F25AFDA-EEF8-0CFF-371C-8ED424DF0979}"/>
          </ac:picMkLst>
        </pc:picChg>
        <pc:picChg chg="add mod">
          <ac:chgData name="Lasse Leuchtmann" userId="131693f92d42914b" providerId="LiveId" clId="{1F63159F-9CB1-4C64-8DB7-8988B1836CCC}" dt="2023-10-09T09:26:44.781" v="2688" actId="1076"/>
          <ac:picMkLst>
            <pc:docMk/>
            <pc:sldMk cId="1209620859" sldId="264"/>
            <ac:picMk id="7" creationId="{EC29E687-C0A4-8C9B-806D-22E03A9F1E75}"/>
          </ac:picMkLst>
        </pc:picChg>
        <pc:picChg chg="add mod">
          <ac:chgData name="Lasse Leuchtmann" userId="131693f92d42914b" providerId="LiveId" clId="{1F63159F-9CB1-4C64-8DB7-8988B1836CCC}" dt="2023-10-09T09:45:50.967" v="3281" actId="1076"/>
          <ac:picMkLst>
            <pc:docMk/>
            <pc:sldMk cId="1209620859" sldId="264"/>
            <ac:picMk id="9" creationId="{BD187DA5-2F01-9999-FBBC-0D67DB56E7A1}"/>
          </ac:picMkLst>
        </pc:picChg>
      </pc:sldChg>
      <pc:sldChg chg="addSp delSp modSp add mod">
        <pc:chgData name="Lasse Leuchtmann" userId="131693f92d42914b" providerId="LiveId" clId="{1F63159F-9CB1-4C64-8DB7-8988B1836CCC}" dt="2023-10-09T09:54:36.914" v="3809" actId="20577"/>
        <pc:sldMkLst>
          <pc:docMk/>
          <pc:sldMk cId="2453300243" sldId="265"/>
        </pc:sldMkLst>
        <pc:spChg chg="mod">
          <ac:chgData name="Lasse Leuchtmann" userId="131693f92d42914b" providerId="LiveId" clId="{1F63159F-9CB1-4C64-8DB7-8988B1836CCC}" dt="2023-10-09T09:46:09.243" v="3314" actId="20577"/>
          <ac:spMkLst>
            <pc:docMk/>
            <pc:sldMk cId="2453300243" sldId="265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54:36.914" v="3809" actId="20577"/>
          <ac:spMkLst>
            <pc:docMk/>
            <pc:sldMk cId="2453300243" sldId="265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9:45:58.295" v="3285" actId="478"/>
          <ac:picMkLst>
            <pc:docMk/>
            <pc:sldMk cId="2453300243" sldId="265"/>
            <ac:picMk id="5" creationId="{1F25AFDA-EEF8-0CFF-371C-8ED424DF0979}"/>
          </ac:picMkLst>
        </pc:picChg>
        <pc:picChg chg="add mod">
          <ac:chgData name="Lasse Leuchtmann" userId="131693f92d42914b" providerId="LiveId" clId="{1F63159F-9CB1-4C64-8DB7-8988B1836CCC}" dt="2023-10-09T09:48:48.817" v="3536" actId="1076"/>
          <ac:picMkLst>
            <pc:docMk/>
            <pc:sldMk cId="2453300243" sldId="265"/>
            <ac:picMk id="6" creationId="{9EFF33D8-B309-7437-1B65-5977A4B17ED8}"/>
          </ac:picMkLst>
        </pc:picChg>
        <pc:picChg chg="del">
          <ac:chgData name="Lasse Leuchtmann" userId="131693f92d42914b" providerId="LiveId" clId="{1F63159F-9CB1-4C64-8DB7-8988B1836CCC}" dt="2023-10-09T09:45:57.862" v="3284" actId="478"/>
          <ac:picMkLst>
            <pc:docMk/>
            <pc:sldMk cId="2453300243" sldId="265"/>
            <ac:picMk id="7" creationId="{EC29E687-C0A4-8C9B-806D-22E03A9F1E75}"/>
          </ac:picMkLst>
        </pc:picChg>
        <pc:picChg chg="del">
          <ac:chgData name="Lasse Leuchtmann" userId="131693f92d42914b" providerId="LiveId" clId="{1F63159F-9CB1-4C64-8DB7-8988B1836CCC}" dt="2023-10-09T09:45:57.558" v="3283" actId="478"/>
          <ac:picMkLst>
            <pc:docMk/>
            <pc:sldMk cId="2453300243" sldId="265"/>
            <ac:picMk id="9" creationId="{BD187DA5-2F01-9999-FBBC-0D67DB56E7A1}"/>
          </ac:picMkLst>
        </pc:picChg>
      </pc:sldChg>
      <pc:sldChg chg="addSp delSp modSp add mod">
        <pc:chgData name="Lasse Leuchtmann" userId="131693f92d42914b" providerId="LiveId" clId="{1F63159F-9CB1-4C64-8DB7-8988B1836CCC}" dt="2023-10-09T11:17:21.943" v="4396" actId="1076"/>
        <pc:sldMkLst>
          <pc:docMk/>
          <pc:sldMk cId="1756543909" sldId="266"/>
        </pc:sldMkLst>
        <pc:spChg chg="mod">
          <ac:chgData name="Lasse Leuchtmann" userId="131693f92d42914b" providerId="LiveId" clId="{1F63159F-9CB1-4C64-8DB7-8988B1836CCC}" dt="2023-10-09T11:17:16.072" v="4394" actId="20577"/>
          <ac:spMkLst>
            <pc:docMk/>
            <pc:sldMk cId="1756543909" sldId="266"/>
            <ac:spMk id="3" creationId="{CEB10896-DD31-8298-BB54-729B8B3848A9}"/>
          </ac:spMkLst>
        </pc:spChg>
        <pc:picChg chg="add mod modCrop">
          <ac:chgData name="Lasse Leuchtmann" userId="131693f92d42914b" providerId="LiveId" clId="{1F63159F-9CB1-4C64-8DB7-8988B1836CCC}" dt="2023-10-09T10:57:38.961" v="3959" actId="1076"/>
          <ac:picMkLst>
            <pc:docMk/>
            <pc:sldMk cId="1756543909" sldId="266"/>
            <ac:picMk id="5" creationId="{4E9C8F02-A211-A7CE-1954-A23B4BEC5186}"/>
          </ac:picMkLst>
        </pc:picChg>
        <pc:picChg chg="del">
          <ac:chgData name="Lasse Leuchtmann" userId="131693f92d42914b" providerId="LiveId" clId="{1F63159F-9CB1-4C64-8DB7-8988B1836CCC}" dt="2023-10-09T10:55:48.257" v="3955" actId="478"/>
          <ac:picMkLst>
            <pc:docMk/>
            <pc:sldMk cId="1756543909" sldId="266"/>
            <ac:picMk id="6" creationId="{9EFF33D8-B309-7437-1B65-5977A4B17ED8}"/>
          </ac:picMkLst>
        </pc:picChg>
        <pc:picChg chg="add mod">
          <ac:chgData name="Lasse Leuchtmann" userId="131693f92d42914b" providerId="LiveId" clId="{1F63159F-9CB1-4C64-8DB7-8988B1836CCC}" dt="2023-10-09T11:08:12.893" v="4320" actId="1076"/>
          <ac:picMkLst>
            <pc:docMk/>
            <pc:sldMk cId="1756543909" sldId="266"/>
            <ac:picMk id="8" creationId="{357CB34E-6678-F116-4CE4-64D3A7BD14F2}"/>
          </ac:picMkLst>
        </pc:picChg>
        <pc:picChg chg="add mod">
          <ac:chgData name="Lasse Leuchtmann" userId="131693f92d42914b" providerId="LiveId" clId="{1F63159F-9CB1-4C64-8DB7-8988B1836CCC}" dt="2023-10-09T11:08:46.455" v="4360" actId="1076"/>
          <ac:picMkLst>
            <pc:docMk/>
            <pc:sldMk cId="1756543909" sldId="266"/>
            <ac:picMk id="9" creationId="{D4D7DDB9-B61B-FA35-2500-96F1E5E05A93}"/>
          </ac:picMkLst>
        </pc:picChg>
        <pc:picChg chg="add mod">
          <ac:chgData name="Lasse Leuchtmann" userId="131693f92d42914b" providerId="LiveId" clId="{1F63159F-9CB1-4C64-8DB7-8988B1836CCC}" dt="2023-10-09T11:17:21.943" v="4396" actId="1076"/>
          <ac:picMkLst>
            <pc:docMk/>
            <pc:sldMk cId="1756543909" sldId="266"/>
            <ac:picMk id="11" creationId="{E5B2AC06-F93C-5300-6D7C-7206BF50EA38}"/>
          </ac:picMkLst>
        </pc:picChg>
      </pc:sldChg>
      <pc:sldChg chg="addSp modSp new mod">
        <pc:chgData name="Lasse Leuchtmann" userId="131693f92d42914b" providerId="LiveId" clId="{1F63159F-9CB1-4C64-8DB7-8988B1836CCC}" dt="2023-10-12T09:46:10.557" v="4520" actId="1076"/>
        <pc:sldMkLst>
          <pc:docMk/>
          <pc:sldMk cId="711913038" sldId="267"/>
        </pc:sldMkLst>
        <pc:spChg chg="mod">
          <ac:chgData name="Lasse Leuchtmann" userId="131693f92d42914b" providerId="LiveId" clId="{1F63159F-9CB1-4C64-8DB7-8988B1836CCC}" dt="2023-10-12T09:43:15.811" v="4424" actId="20577"/>
          <ac:spMkLst>
            <pc:docMk/>
            <pc:sldMk cId="711913038" sldId="267"/>
            <ac:spMk id="2" creationId="{83A96B54-BDAF-6175-917C-539249E6B67C}"/>
          </ac:spMkLst>
        </pc:spChg>
        <pc:spChg chg="mod">
          <ac:chgData name="Lasse Leuchtmann" userId="131693f92d42914b" providerId="LiveId" clId="{1F63159F-9CB1-4C64-8DB7-8988B1836CCC}" dt="2023-10-12T09:46:07.515" v="4518" actId="5793"/>
          <ac:spMkLst>
            <pc:docMk/>
            <pc:sldMk cId="711913038" sldId="267"/>
            <ac:spMk id="3" creationId="{9B15441B-35CA-C8DA-3500-0E8796C846A5}"/>
          </ac:spMkLst>
        </pc:spChg>
        <pc:picChg chg="add mod">
          <ac:chgData name="Lasse Leuchtmann" userId="131693f92d42914b" providerId="LiveId" clId="{1F63159F-9CB1-4C64-8DB7-8988B1836CCC}" dt="2023-10-12T09:46:10.557" v="4520" actId="1076"/>
          <ac:picMkLst>
            <pc:docMk/>
            <pc:sldMk cId="711913038" sldId="267"/>
            <ac:picMk id="5" creationId="{1666757C-69D0-AA63-AA8A-FFF9FF481009}"/>
          </ac:picMkLst>
        </pc:picChg>
      </pc:sldChg>
    </pc:docChg>
  </pc:docChgLst>
  <pc:docChgLst>
    <pc:chgData name="Lasse Leuchtmann" userId="131693f92d42914b" providerId="LiveId" clId="{5877AD1C-A5F0-4721-9525-D0076F3F8B9A}"/>
    <pc:docChg chg="delSld">
      <pc:chgData name="Lasse Leuchtmann" userId="131693f92d42914b" providerId="LiveId" clId="{5877AD1C-A5F0-4721-9525-D0076F3F8B9A}" dt="2023-10-30T06:01:23.039" v="0" actId="2696"/>
      <pc:docMkLst>
        <pc:docMk/>
      </pc:docMkLst>
      <pc:sldChg chg="del">
        <pc:chgData name="Lasse Leuchtmann" userId="131693f92d42914b" providerId="LiveId" clId="{5877AD1C-A5F0-4721-9525-D0076F3F8B9A}" dt="2023-10-30T06:01:23.039" v="0" actId="2696"/>
        <pc:sldMkLst>
          <pc:docMk/>
          <pc:sldMk cId="3348206258" sldId="259"/>
        </pc:sldMkLst>
      </pc:sldChg>
    </pc:docChg>
  </pc:docChgLst>
  <pc:docChgLst>
    <pc:chgData name="Lasse Leuchtmann" userId="131693f92d42914b" providerId="LiveId" clId="{D1025610-84EA-484D-99E1-18C99C918BAC}"/>
    <pc:docChg chg="modSld">
      <pc:chgData name="Lasse Leuchtmann" userId="131693f92d42914b" providerId="LiveId" clId="{D1025610-84EA-484D-99E1-18C99C918BAC}" dt="2023-11-26T19:27:36.855" v="31" actId="6549"/>
      <pc:docMkLst>
        <pc:docMk/>
      </pc:docMkLst>
      <pc:sldChg chg="modSp mod">
        <pc:chgData name="Lasse Leuchtmann" userId="131693f92d42914b" providerId="LiveId" clId="{D1025610-84EA-484D-99E1-18C99C918BAC}" dt="2023-11-26T19:27:17.525" v="3" actId="6549"/>
        <pc:sldMkLst>
          <pc:docMk/>
          <pc:sldMk cId="2770322985" sldId="261"/>
        </pc:sldMkLst>
        <pc:spChg chg="mod">
          <ac:chgData name="Lasse Leuchtmann" userId="131693f92d42914b" providerId="LiveId" clId="{D1025610-84EA-484D-99E1-18C99C918BAC}" dt="2023-11-26T19:27:17.525" v="3" actId="6549"/>
          <ac:spMkLst>
            <pc:docMk/>
            <pc:sldMk cId="2770322985" sldId="261"/>
            <ac:spMk id="2" creationId="{F35C6109-55B0-F89E-FACE-22D1586EF0CF}"/>
          </ac:spMkLst>
        </pc:spChg>
      </pc:sldChg>
      <pc:sldChg chg="modSp mod">
        <pc:chgData name="Lasse Leuchtmann" userId="131693f92d42914b" providerId="LiveId" clId="{D1025610-84EA-484D-99E1-18C99C918BAC}" dt="2023-11-26T19:27:21.450" v="11" actId="6549"/>
        <pc:sldMkLst>
          <pc:docMk/>
          <pc:sldMk cId="2055941424" sldId="262"/>
        </pc:sldMkLst>
        <pc:spChg chg="mod">
          <ac:chgData name="Lasse Leuchtmann" userId="131693f92d42914b" providerId="LiveId" clId="{D1025610-84EA-484D-99E1-18C99C918BAC}" dt="2023-11-26T19:27:20.074" v="7" actId="6549"/>
          <ac:spMkLst>
            <pc:docMk/>
            <pc:sldMk cId="2055941424" sldId="262"/>
            <ac:spMk id="2" creationId="{F35C6109-55B0-F89E-FACE-22D1586EF0CF}"/>
          </ac:spMkLst>
        </pc:spChg>
        <pc:spChg chg="mod">
          <ac:chgData name="Lasse Leuchtmann" userId="131693f92d42914b" providerId="LiveId" clId="{D1025610-84EA-484D-99E1-18C99C918BAC}" dt="2023-11-26T19:27:21.450" v="11" actId="6549"/>
          <ac:spMkLst>
            <pc:docMk/>
            <pc:sldMk cId="2055941424" sldId="262"/>
            <ac:spMk id="3" creationId="{CEB10896-DD31-8298-BB54-729B8B3848A9}"/>
          </ac:spMkLst>
        </pc:spChg>
      </pc:sldChg>
      <pc:sldChg chg="modSp mod">
        <pc:chgData name="Lasse Leuchtmann" userId="131693f92d42914b" providerId="LiveId" clId="{D1025610-84EA-484D-99E1-18C99C918BAC}" dt="2023-11-26T19:27:26.450" v="15" actId="6549"/>
        <pc:sldMkLst>
          <pc:docMk/>
          <pc:sldMk cId="1865269497" sldId="263"/>
        </pc:sldMkLst>
        <pc:spChg chg="mod">
          <ac:chgData name="Lasse Leuchtmann" userId="131693f92d42914b" providerId="LiveId" clId="{D1025610-84EA-484D-99E1-18C99C918BAC}" dt="2023-11-26T19:27:26.450" v="15" actId="6549"/>
          <ac:spMkLst>
            <pc:docMk/>
            <pc:sldMk cId="1865269497" sldId="263"/>
            <ac:spMk id="2" creationId="{F35C6109-55B0-F89E-FACE-22D1586EF0CF}"/>
          </ac:spMkLst>
        </pc:spChg>
      </pc:sldChg>
      <pc:sldChg chg="modSp mod">
        <pc:chgData name="Lasse Leuchtmann" userId="131693f92d42914b" providerId="LiveId" clId="{D1025610-84EA-484D-99E1-18C99C918BAC}" dt="2023-11-26T19:27:29.154" v="19" actId="6549"/>
        <pc:sldMkLst>
          <pc:docMk/>
          <pc:sldMk cId="1209620859" sldId="264"/>
        </pc:sldMkLst>
        <pc:spChg chg="mod">
          <ac:chgData name="Lasse Leuchtmann" userId="131693f92d42914b" providerId="LiveId" clId="{D1025610-84EA-484D-99E1-18C99C918BAC}" dt="2023-11-26T19:27:29.154" v="19" actId="6549"/>
          <ac:spMkLst>
            <pc:docMk/>
            <pc:sldMk cId="1209620859" sldId="264"/>
            <ac:spMk id="2" creationId="{F35C6109-55B0-F89E-FACE-22D1586EF0CF}"/>
          </ac:spMkLst>
        </pc:spChg>
      </pc:sldChg>
      <pc:sldChg chg="modSp mod">
        <pc:chgData name="Lasse Leuchtmann" userId="131693f92d42914b" providerId="LiveId" clId="{D1025610-84EA-484D-99E1-18C99C918BAC}" dt="2023-11-26T19:27:31.938" v="23" actId="6549"/>
        <pc:sldMkLst>
          <pc:docMk/>
          <pc:sldMk cId="2453300243" sldId="265"/>
        </pc:sldMkLst>
        <pc:spChg chg="mod">
          <ac:chgData name="Lasse Leuchtmann" userId="131693f92d42914b" providerId="LiveId" clId="{D1025610-84EA-484D-99E1-18C99C918BAC}" dt="2023-11-26T19:27:31.938" v="23" actId="6549"/>
          <ac:spMkLst>
            <pc:docMk/>
            <pc:sldMk cId="2453300243" sldId="265"/>
            <ac:spMk id="2" creationId="{F35C6109-55B0-F89E-FACE-22D1586EF0CF}"/>
          </ac:spMkLst>
        </pc:spChg>
      </pc:sldChg>
      <pc:sldChg chg="modSp mod">
        <pc:chgData name="Lasse Leuchtmann" userId="131693f92d42914b" providerId="LiveId" clId="{D1025610-84EA-484D-99E1-18C99C918BAC}" dt="2023-11-26T19:27:34.482" v="27" actId="6549"/>
        <pc:sldMkLst>
          <pc:docMk/>
          <pc:sldMk cId="1756543909" sldId="266"/>
        </pc:sldMkLst>
        <pc:spChg chg="mod">
          <ac:chgData name="Lasse Leuchtmann" userId="131693f92d42914b" providerId="LiveId" clId="{D1025610-84EA-484D-99E1-18C99C918BAC}" dt="2023-11-26T19:27:34.482" v="27" actId="6549"/>
          <ac:spMkLst>
            <pc:docMk/>
            <pc:sldMk cId="1756543909" sldId="266"/>
            <ac:spMk id="2" creationId="{F35C6109-55B0-F89E-FACE-22D1586EF0CF}"/>
          </ac:spMkLst>
        </pc:spChg>
      </pc:sldChg>
      <pc:sldChg chg="modSp mod">
        <pc:chgData name="Lasse Leuchtmann" userId="131693f92d42914b" providerId="LiveId" clId="{D1025610-84EA-484D-99E1-18C99C918BAC}" dt="2023-11-26T19:27:36.855" v="31" actId="6549"/>
        <pc:sldMkLst>
          <pc:docMk/>
          <pc:sldMk cId="711913038" sldId="267"/>
        </pc:sldMkLst>
        <pc:spChg chg="mod">
          <ac:chgData name="Lasse Leuchtmann" userId="131693f92d42914b" providerId="LiveId" clId="{D1025610-84EA-484D-99E1-18C99C918BAC}" dt="2023-11-26T19:27:36.855" v="31" actId="6549"/>
          <ac:spMkLst>
            <pc:docMk/>
            <pc:sldMk cId="711913038" sldId="267"/>
            <ac:spMk id="2" creationId="{83A96B54-BDAF-6175-917C-539249E6B6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B0E2-558A-5ED2-4160-3435EF701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35B13-AA94-DE00-37A4-AD1FE44D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A607-9116-06A9-1615-D407E772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17FE-FA84-FF55-71D9-0B8C2940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FDC3-8091-7773-D4AC-978ADAE4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06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02F-D85A-3277-6910-B931CC3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F0097-BEDB-F855-B6B8-1AB8DC4D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D74B-15E4-3CD3-C056-80776EC1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6409-81F6-096A-261D-021DCBB5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2328-32DA-BA91-C045-8C6A2047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67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336D-6162-04B6-C8AB-4BBA8D82B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2624F-C44B-2842-021F-B371620C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1BEA-2116-157F-E708-94CD2D26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8891-52A6-C98C-6D1B-D887061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7DF0-1BEC-F03E-ABC0-9A1ED1D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50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409D-73A9-448F-07C9-7B24C63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307D-DC32-F677-D85E-2E6A80B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6EC7-B57F-6DC3-68CF-99507329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2B6B-4E56-6EA5-F711-8E218BBE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87D-6EE6-7624-4EE9-17967093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73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0B2B-1FB4-A697-38A4-46EA17B5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FAC7-06D5-FB60-9901-59D8A5CD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62BE-125B-FCA2-8697-027694FD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F170-596A-1350-8E9F-4818277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620F-9887-D609-F4C3-4E4FD340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051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8DAA-FA53-168D-0C33-CFA57AD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8A78-FD68-AC65-AEFC-986F220F7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B8AA-7414-4372-6BEC-48070487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8610-F3FE-5367-1D41-3813D1A3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8F9B-464D-A99B-6071-959997F9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6C4F-847D-810B-551E-AB6B2D9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19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B59-D97D-58BA-71CC-80428887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16997-E691-FBCE-549B-E80ACEC1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05DC-3CB7-BFFD-0AA2-B75E682D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6A5D6-DE50-CEEC-5EFC-03CF92DD0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C027-C0F5-4CCF-5239-349FB9550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F2B38-326B-D692-35B8-F0EB343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639E-8EB4-532C-5410-F80FBDB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CB36-909B-78CC-7DEE-67636F0A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7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0EDB-E4B1-1645-F288-71D35AE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0F61-4E22-07F2-185A-66A75BDA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5531A-F060-2515-EE8E-E37282D7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0DA5-213B-1673-7A99-0945D29E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4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C463C-6472-4DBB-9994-3CDC799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1D355-434C-20B2-DBCC-9211D92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2F9E-BB1D-D953-9E71-1086687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6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C780-04BA-3ACF-AB87-22C86D9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D741-BC18-A814-ADFC-93623F4F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0598-D62C-F8C0-DA80-6C0E4939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9DAE-3C82-C23B-F684-9570DCC2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B627-A149-DA47-97EA-71EA7B7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5ECB-D56E-637F-F17A-5F3E8B00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66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BA6-59C7-98B9-76C1-53E041D2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17459-C2D8-C2D8-7C01-C167FEFDA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1AE69-57D7-4CBF-723D-1EB468DF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A10C-1F9F-4757-7DE0-77831EE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E3D21-4388-F8BC-D8BD-6FC63B9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7058-9823-AEB2-D1D5-9BA48BF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83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6B97E-F27A-D440-F376-5DB10FEB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514-7180-E60D-3ED4-A54A36C0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EEE1-5991-8327-9C34-7FE5D739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85D1-9FFB-42CE-820F-2E880131DFDC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EE08-C31B-5CA2-E245-38A2D9A7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4087-7EC0-D96E-E254-5AAFB3609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67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8486-C711-5D18-9C7A-206EAC482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Circadapt</a:t>
            </a:r>
            <a:r>
              <a:rPr lang="en-US" dirty="0"/>
              <a:t> Connectors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174AB-CD7C-9334-825A-3FAF3F760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Diode, Resistance, </a:t>
            </a:r>
            <a:r>
              <a:rPr lang="en-US" dirty="0" err="1"/>
              <a:t>ArtVen</a:t>
            </a:r>
            <a:r>
              <a:rPr lang="en-US" dirty="0"/>
              <a:t> &amp; Valve2022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394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803853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Bernoulli’s </a:t>
            </a:r>
            <a:r>
              <a:rPr lang="en-US" dirty="0" err="1"/>
              <a:t>ligning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benyttes</a:t>
            </a:r>
            <a:r>
              <a:rPr lang="en-US" dirty="0"/>
              <a:t> til at </a:t>
            </a:r>
            <a:r>
              <a:rPr lang="en-US" dirty="0" err="1"/>
              <a:t>beregne</a:t>
            </a:r>
            <a:r>
              <a:rPr lang="en-US" dirty="0"/>
              <a:t> </a:t>
            </a:r>
            <a:r>
              <a:rPr lang="en-US" dirty="0" err="1"/>
              <a:t>trykforskellen</a:t>
            </a:r>
            <a:r>
              <a:rPr lang="en-US" dirty="0"/>
              <a:t> over </a:t>
            </a:r>
            <a:r>
              <a:rPr lang="en-US" dirty="0" err="1"/>
              <a:t>ventilen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laminært</a:t>
            </a:r>
            <a:r>
              <a:rPr lang="en-US" dirty="0"/>
              <a:t> og </a:t>
            </a:r>
            <a:r>
              <a:rPr lang="en-US" dirty="0" err="1"/>
              <a:t>stabilt</a:t>
            </a:r>
            <a:r>
              <a:rPr lang="en-US" dirty="0"/>
              <a:t> flow </a:t>
            </a:r>
            <a:r>
              <a:rPr lang="en-US" dirty="0" err="1"/>
              <a:t>antages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kin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volume </a:t>
            </a:r>
            <a:r>
              <a:rPr lang="en-US" dirty="0" err="1"/>
              <a:t>integralet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½pv</a:t>
            </a:r>
            <a:r>
              <a:rPr lang="en-US" sz="2800" baseline="30000" dirty="0"/>
              <a:t>2 </a:t>
            </a:r>
            <a:r>
              <a:rPr lang="en-US" dirty="0"/>
              <a:t>over hele </a:t>
            </a:r>
            <a:r>
              <a:rPr lang="en-US" dirty="0" err="1"/>
              <a:t>åbningen</a:t>
            </a:r>
            <a:r>
              <a:rPr lang="en-US" dirty="0"/>
              <a:t> og dens </a:t>
            </a:r>
            <a:r>
              <a:rPr lang="en-US" dirty="0" err="1"/>
              <a:t>påvirkningsområde</a:t>
            </a:r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at </a:t>
            </a:r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flow over Areal,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at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                   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8F02-A211-A7CE-1954-A23B4BEC5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8958"/>
          <a:stretch/>
        </p:blipFill>
        <p:spPr>
          <a:xfrm>
            <a:off x="1692049" y="2475140"/>
            <a:ext cx="3729038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CB34E-6678-F116-4CE4-64D3A7BD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9" y="4863193"/>
            <a:ext cx="85629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7DDB9-B61B-FA35-2500-96F1E5E05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7" y="5587093"/>
            <a:ext cx="126682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B2AC06-F93C-5300-6D7C-7206BF50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28" y="6040512"/>
            <a:ext cx="4284208" cy="7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6B54-BDAF-6175-917C-539249E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Valve </a:t>
            </a:r>
            <a:r>
              <a:rPr lang="en-US" dirty="0"/>
              <a:t>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41B-35CA-C8DA-3500-0E8796C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 </a:t>
            </a:r>
            <a:r>
              <a:rPr lang="en-US" dirty="0" err="1"/>
              <a:t>endelige</a:t>
            </a:r>
            <a:r>
              <a:rPr lang="en-US" dirty="0"/>
              <a:t> </a:t>
            </a:r>
            <a:r>
              <a:rPr lang="en-US" dirty="0" err="1"/>
              <a:t>ligning</a:t>
            </a:r>
            <a:r>
              <a:rPr lang="en-US" dirty="0"/>
              <a:t> for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fratrækker</a:t>
            </a:r>
            <a:r>
              <a:rPr lang="en-US" dirty="0"/>
              <a:t> </a:t>
            </a:r>
            <a:r>
              <a:rPr lang="en-US" dirty="0" err="1"/>
              <a:t>effekten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ganget</a:t>
            </a:r>
            <a:r>
              <a:rPr lang="en-US" dirty="0"/>
              <a:t> med </a:t>
            </a:r>
            <a:r>
              <a:rPr lang="en-US" dirty="0" err="1"/>
              <a:t>ændringen</a:t>
            </a:r>
            <a:r>
              <a:rPr lang="en-US" dirty="0"/>
              <a:t> I </a:t>
            </a:r>
            <a:r>
              <a:rPr lang="en-US" dirty="0" err="1"/>
              <a:t>tid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757C-69D0-AA63-AA8A-FFF9FF48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647950"/>
            <a:ext cx="36480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Beskriver</a:t>
            </a:r>
            <a:r>
              <a:rPr lang="en-US" dirty="0"/>
              <a:t> </a:t>
            </a:r>
            <a:r>
              <a:rPr lang="en-US" dirty="0" err="1"/>
              <a:t>positivt</a:t>
            </a:r>
            <a:r>
              <a:rPr lang="en-US" dirty="0"/>
              <a:t> flow </a:t>
            </a:r>
            <a:r>
              <a:rPr lang="en-US" dirty="0" err="1"/>
              <a:t>imellem</a:t>
            </a:r>
            <a:r>
              <a:rPr lang="en-US" dirty="0"/>
              <a:t> to nodes</a:t>
            </a:r>
          </a:p>
          <a:p>
            <a:r>
              <a:rPr lang="en-US" dirty="0"/>
              <a:t>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modstand</a:t>
            </a:r>
            <a:r>
              <a:rPr lang="en-US" dirty="0"/>
              <a:t>, </a:t>
            </a:r>
            <a:r>
              <a:rPr lang="en-US" dirty="0" err="1"/>
              <a:t>kender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nodes -&gt; </a:t>
            </a:r>
            <a:r>
              <a:rPr lang="en-US" dirty="0" err="1"/>
              <a:t>Outputter</a:t>
            </a:r>
            <a:r>
              <a:rPr lang="en-US" dirty="0"/>
              <a:t> flow</a:t>
            </a:r>
          </a:p>
          <a:p>
            <a:pPr lvl="1"/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80FF-EBB9-6A64-679D-0021C3CB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4" y="2958084"/>
            <a:ext cx="2362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Beskriver</a:t>
            </a:r>
            <a:r>
              <a:rPr lang="en-US" dirty="0"/>
              <a:t> flow </a:t>
            </a:r>
            <a:r>
              <a:rPr lang="en-US" dirty="0" err="1"/>
              <a:t>imellem</a:t>
            </a:r>
            <a:r>
              <a:rPr lang="en-US" dirty="0"/>
              <a:t> to nodes</a:t>
            </a:r>
          </a:p>
          <a:p>
            <a:pPr lvl="1"/>
            <a:r>
              <a:rPr lang="en-US" dirty="0" err="1"/>
              <a:t>Modsat</a:t>
            </a:r>
            <a:r>
              <a:rPr lang="en-US" dirty="0"/>
              <a:t> diode, </a:t>
            </a:r>
            <a:r>
              <a:rPr lang="en-US" dirty="0" err="1"/>
              <a:t>kan</a:t>
            </a:r>
            <a:r>
              <a:rPr lang="en-US" dirty="0"/>
              <a:t> flow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negativt</a:t>
            </a:r>
            <a:r>
              <a:rPr lang="en-US" dirty="0"/>
              <a:t> (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. Der er backflow)</a:t>
            </a:r>
          </a:p>
          <a:p>
            <a:r>
              <a:rPr lang="en-US" dirty="0"/>
              <a:t>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modstand</a:t>
            </a:r>
            <a:r>
              <a:rPr lang="en-US" dirty="0"/>
              <a:t>, </a:t>
            </a:r>
            <a:r>
              <a:rPr lang="en-US" dirty="0" err="1"/>
              <a:t>kender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nodes -&gt; </a:t>
            </a:r>
            <a:r>
              <a:rPr lang="en-US" dirty="0" err="1"/>
              <a:t>Outputter</a:t>
            </a:r>
            <a:r>
              <a:rPr lang="en-US" dirty="0"/>
              <a:t> flow</a:t>
            </a:r>
          </a:p>
          <a:p>
            <a:pPr lvl="1"/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9DBF9-4F50-FDB0-ECAC-41DCB837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06" y="3429000"/>
            <a:ext cx="1419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ArtVen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Formodes</a:t>
            </a:r>
            <a:r>
              <a:rPr lang="en-US" dirty="0"/>
              <a:t> at </a:t>
            </a:r>
            <a:r>
              <a:rPr lang="en-US" dirty="0" err="1"/>
              <a:t>stå</a:t>
            </a:r>
            <a:r>
              <a:rPr lang="en-US" dirty="0"/>
              <a:t> for “</a:t>
            </a:r>
            <a:r>
              <a:rPr lang="en-US" dirty="0" err="1"/>
              <a:t>Arteroventricular</a:t>
            </a:r>
            <a:r>
              <a:rPr lang="en-US" dirty="0"/>
              <a:t> Valve”</a:t>
            </a:r>
          </a:p>
          <a:p>
            <a:pPr lvl="1"/>
            <a:r>
              <a:rPr lang="en-US" dirty="0" err="1"/>
              <a:t>Attributter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Exponent I </a:t>
            </a:r>
            <a:r>
              <a:rPr lang="en-US" dirty="0" err="1"/>
              <a:t>tryk</a:t>
            </a:r>
            <a:r>
              <a:rPr lang="en-US" dirty="0"/>
              <a:t>-flow </a:t>
            </a:r>
            <a:r>
              <a:rPr lang="en-US" dirty="0" err="1"/>
              <a:t>sammenhæng</a:t>
            </a:r>
            <a:endParaRPr lang="en-US" dirty="0"/>
          </a:p>
          <a:p>
            <a:pPr lvl="2"/>
            <a:r>
              <a:rPr lang="en-US" dirty="0"/>
              <a:t>Reference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q0</a:t>
            </a:r>
          </a:p>
          <a:p>
            <a:pPr lvl="2"/>
            <a:r>
              <a:rPr lang="en-US" dirty="0"/>
              <a:t>Reference flow </a:t>
            </a:r>
            <a:r>
              <a:rPr lang="en-US" dirty="0" err="1"/>
              <a:t>ved</a:t>
            </a:r>
            <a:r>
              <a:rPr lang="en-US" dirty="0"/>
              <a:t> p0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Flow</a:t>
            </a:r>
          </a:p>
          <a:p>
            <a:pPr lvl="1"/>
            <a:r>
              <a:rPr lang="en-US" dirty="0"/>
              <a:t>Flow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reference flow </a:t>
            </a:r>
            <a:r>
              <a:rPr lang="en-US" dirty="0" err="1"/>
              <a:t>gange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trykforskel</a:t>
            </a:r>
            <a:r>
              <a:rPr lang="en-US" dirty="0"/>
              <a:t> over reference </a:t>
            </a:r>
            <a:r>
              <a:rPr lang="en-US" dirty="0" err="1"/>
              <a:t>tryk</a:t>
            </a:r>
            <a:r>
              <a:rPr lang="en-US" dirty="0"/>
              <a:t>, </a:t>
            </a:r>
            <a:r>
              <a:rPr lang="en-US" dirty="0" err="1"/>
              <a:t>hævet</a:t>
            </a:r>
            <a:r>
              <a:rPr lang="en-US" dirty="0"/>
              <a:t> til </a:t>
            </a:r>
            <a:r>
              <a:rPr lang="en-US" dirty="0" err="1"/>
              <a:t>eksponent</a:t>
            </a: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591F8-8C33-3BE7-A556-F67791E5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14" y="5187950"/>
            <a:ext cx="3448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 </a:t>
            </a:r>
            <a:r>
              <a:rPr lang="en-US" dirty="0" err="1"/>
              <a:t>Formål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enhver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nodes</a:t>
            </a:r>
          </a:p>
          <a:p>
            <a:pPr lvl="1"/>
            <a:r>
              <a:rPr lang="en-US" dirty="0" err="1"/>
              <a:t>F.eks</a:t>
            </a:r>
            <a:r>
              <a:rPr lang="en-US" dirty="0"/>
              <a:t>. atrioventricular-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ventriculo-arterielle</a:t>
            </a:r>
            <a:r>
              <a:rPr lang="en-US" dirty="0"/>
              <a:t> </a:t>
            </a:r>
            <a:r>
              <a:rPr lang="en-US" dirty="0" err="1"/>
              <a:t>åbninger</a:t>
            </a:r>
            <a:endParaRPr lang="en-US" dirty="0"/>
          </a:p>
          <a:p>
            <a:pPr lvl="2"/>
            <a:r>
              <a:rPr lang="en-US" dirty="0"/>
              <a:t>To </a:t>
            </a:r>
            <a:r>
              <a:rPr lang="en-US" dirty="0" err="1"/>
              <a:t>Atrioventrikulære</a:t>
            </a:r>
            <a:r>
              <a:rPr lang="en-US" dirty="0"/>
              <a:t> </a:t>
            </a:r>
            <a:r>
              <a:rPr lang="en-US" dirty="0" err="1"/>
              <a:t>ventiler</a:t>
            </a:r>
            <a:r>
              <a:rPr lang="en-US" dirty="0"/>
              <a:t>: </a:t>
            </a:r>
          </a:p>
          <a:p>
            <a:pPr lvl="3"/>
            <a:r>
              <a:rPr lang="en-US" dirty="0" err="1"/>
              <a:t>Mitralventil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Venstre</a:t>
            </a:r>
            <a:r>
              <a:rPr lang="en-US" dirty="0"/>
              <a:t> atrium og </a:t>
            </a:r>
            <a:r>
              <a:rPr lang="en-US" dirty="0" err="1"/>
              <a:t>ventrikel</a:t>
            </a:r>
            <a:endParaRPr lang="en-US" dirty="0"/>
          </a:p>
          <a:p>
            <a:pPr lvl="3"/>
            <a:r>
              <a:rPr lang="en-US" dirty="0" err="1"/>
              <a:t>Trikuspidalklap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 atrium og </a:t>
            </a:r>
            <a:r>
              <a:rPr lang="en-US" dirty="0" err="1"/>
              <a:t>ventrikel</a:t>
            </a:r>
            <a:endParaRPr lang="en-US" dirty="0"/>
          </a:p>
          <a:p>
            <a:pPr lvl="2"/>
            <a:r>
              <a:rPr lang="en-US" dirty="0"/>
              <a:t>To </a:t>
            </a:r>
            <a:r>
              <a:rPr lang="en-US" dirty="0" err="1"/>
              <a:t>ventrikulo-arterielle</a:t>
            </a:r>
            <a:r>
              <a:rPr lang="en-US" dirty="0"/>
              <a:t> </a:t>
            </a:r>
            <a:r>
              <a:rPr lang="en-US" dirty="0" err="1"/>
              <a:t>ventiler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Aortaklappen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ventrikkel</a:t>
            </a:r>
            <a:r>
              <a:rPr lang="en-US" dirty="0"/>
              <a:t> og aorta</a:t>
            </a:r>
          </a:p>
          <a:p>
            <a:pPr lvl="3"/>
            <a:r>
              <a:rPr lang="en-US" dirty="0"/>
              <a:t>Pulmonale </a:t>
            </a:r>
            <a:r>
              <a:rPr lang="en-US" dirty="0" err="1"/>
              <a:t>ventrikel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 </a:t>
            </a:r>
            <a:r>
              <a:rPr lang="en-US" dirty="0" err="1"/>
              <a:t>ventrikkel</a:t>
            </a:r>
            <a:r>
              <a:rPr lang="en-US" dirty="0"/>
              <a:t> og </a:t>
            </a:r>
            <a:r>
              <a:rPr lang="en-US" dirty="0" err="1"/>
              <a:t>pulmonære</a:t>
            </a:r>
            <a:r>
              <a:rPr lang="en-US" dirty="0"/>
              <a:t> </a:t>
            </a:r>
            <a:r>
              <a:rPr lang="en-US" dirty="0" err="1"/>
              <a:t>arterie</a:t>
            </a:r>
            <a:endParaRPr lang="en-US" dirty="0"/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03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 </a:t>
            </a:r>
            <a:r>
              <a:rPr lang="en-US" dirty="0" err="1"/>
              <a:t>Formål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Valve </a:t>
            </a:r>
            <a:r>
              <a:rPr lang="en-US" dirty="0" err="1"/>
              <a:t>benyttes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til </a:t>
            </a:r>
            <a:r>
              <a:rPr lang="en-US" dirty="0" err="1"/>
              <a:t>Patofysiologisk</a:t>
            </a:r>
            <a:r>
              <a:rPr lang="en-US" dirty="0"/>
              <a:t> </a:t>
            </a:r>
            <a:r>
              <a:rPr lang="en-US" dirty="0" err="1"/>
              <a:t>modellering</a:t>
            </a:r>
            <a:endParaRPr lang="en-US" dirty="0"/>
          </a:p>
          <a:p>
            <a:pPr lvl="2"/>
            <a:r>
              <a:rPr lang="en-US" dirty="0" err="1"/>
              <a:t>Visse</a:t>
            </a:r>
            <a:r>
              <a:rPr lang="en-US" dirty="0"/>
              <a:t> </a:t>
            </a:r>
            <a:r>
              <a:rPr lang="en-US" dirty="0" err="1"/>
              <a:t>patofysiologier</a:t>
            </a:r>
            <a:r>
              <a:rPr lang="en-US" dirty="0"/>
              <a:t> </a:t>
            </a:r>
            <a:r>
              <a:rPr lang="en-US" dirty="0" err="1"/>
              <a:t>tilføjer</a:t>
            </a:r>
            <a:r>
              <a:rPr lang="en-US" dirty="0"/>
              <a:t> </a:t>
            </a:r>
            <a:r>
              <a:rPr lang="en-US" dirty="0" err="1"/>
              <a:t>åbninger</a:t>
            </a:r>
            <a:r>
              <a:rPr lang="en-US" dirty="0"/>
              <a:t> I </a:t>
            </a:r>
            <a:r>
              <a:rPr lang="en-US" dirty="0" err="1"/>
              <a:t>hjertet</a:t>
            </a:r>
            <a:endParaRPr lang="en-US" dirty="0"/>
          </a:p>
          <a:p>
            <a:pPr lvl="2"/>
            <a:r>
              <a:rPr lang="en-US" dirty="0" err="1"/>
              <a:t>Atrie</a:t>
            </a:r>
            <a:r>
              <a:rPr lang="en-US" dirty="0"/>
              <a:t>-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ventrikulær</a:t>
            </a:r>
            <a:r>
              <a:rPr lang="en-US" dirty="0"/>
              <a:t> septum defect </a:t>
            </a:r>
            <a:r>
              <a:rPr lang="en-US" dirty="0" err="1"/>
              <a:t>forbinder</a:t>
            </a:r>
            <a:r>
              <a:rPr lang="en-US" dirty="0"/>
              <a:t> </a:t>
            </a:r>
            <a:r>
              <a:rPr lang="en-US" dirty="0" err="1"/>
              <a:t>henholdsvis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 og </a:t>
            </a:r>
            <a:r>
              <a:rPr lang="en-US" dirty="0" err="1"/>
              <a:t>venstre</a:t>
            </a:r>
            <a:r>
              <a:rPr lang="en-US" dirty="0"/>
              <a:t> atrium-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ventrikel</a:t>
            </a:r>
            <a:endParaRPr lang="en-US" dirty="0"/>
          </a:p>
          <a:p>
            <a:pPr lvl="2"/>
            <a:r>
              <a:rPr lang="en-US" dirty="0"/>
              <a:t>Under </a:t>
            </a:r>
            <a:r>
              <a:rPr lang="en-US" dirty="0" err="1"/>
              <a:t>spædbarnets</a:t>
            </a:r>
            <a:r>
              <a:rPr lang="en-US" dirty="0"/>
              <a:t> </a:t>
            </a:r>
            <a:r>
              <a:rPr lang="en-US" dirty="0" err="1"/>
              <a:t>udvikling</a:t>
            </a:r>
            <a:r>
              <a:rPr lang="en-US" dirty="0"/>
              <a:t> er </a:t>
            </a:r>
            <a:r>
              <a:rPr lang="en-US" dirty="0" err="1"/>
              <a:t>forarmen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åbning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atrium</a:t>
            </a:r>
          </a:p>
        </p:txBody>
      </p:sp>
    </p:spTree>
    <p:extLst>
      <p:ext uri="{BB962C8B-B14F-4D97-AF65-F5344CB8AC3E}">
        <p14:creationId xmlns:p14="http://schemas.microsoft.com/office/powerpoint/2010/main" val="20559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-&gt; </a:t>
            </a:r>
            <a:r>
              <a:rPr lang="en-US" dirty="0" err="1"/>
              <a:t>Variabler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State variable:</a:t>
            </a:r>
          </a:p>
          <a:p>
            <a:pPr lvl="2"/>
            <a:r>
              <a:rPr lang="en-US" dirty="0"/>
              <a:t>Flow</a:t>
            </a:r>
          </a:p>
          <a:p>
            <a:pPr lvl="1"/>
            <a:r>
              <a:rPr lang="en-US" dirty="0" err="1"/>
              <a:t>Attributter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A_Open</a:t>
            </a:r>
            <a:r>
              <a:rPr lang="en-US" dirty="0"/>
              <a:t> -&gt; </a:t>
            </a:r>
            <a:r>
              <a:rPr lang="en-US" dirty="0" err="1"/>
              <a:t>Åbent</a:t>
            </a:r>
            <a:r>
              <a:rPr lang="en-US" dirty="0"/>
              <a:t> areal</a:t>
            </a:r>
          </a:p>
          <a:p>
            <a:pPr lvl="2"/>
            <a:r>
              <a:rPr lang="en-US" dirty="0"/>
              <a:t>L -&gt; </a:t>
            </a:r>
            <a:r>
              <a:rPr lang="en-US" dirty="0" err="1"/>
              <a:t>Længden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åbning</a:t>
            </a:r>
            <a:endParaRPr lang="en-US" dirty="0"/>
          </a:p>
          <a:p>
            <a:pPr lvl="2"/>
            <a:r>
              <a:rPr lang="en-US" dirty="0" err="1"/>
              <a:t>Rho_b</a:t>
            </a:r>
            <a:r>
              <a:rPr lang="en-US" dirty="0"/>
              <a:t> -&gt; </a:t>
            </a:r>
            <a:r>
              <a:rPr lang="en-US" dirty="0" err="1"/>
              <a:t>blodets</a:t>
            </a:r>
            <a:r>
              <a:rPr lang="en-US" dirty="0"/>
              <a:t> </a:t>
            </a:r>
            <a:r>
              <a:rPr lang="en-US" dirty="0" err="1"/>
              <a:t>densitet</a:t>
            </a:r>
            <a:endParaRPr lang="en-US" dirty="0"/>
          </a:p>
          <a:p>
            <a:pPr lvl="2"/>
            <a:r>
              <a:rPr lang="en-US" dirty="0" err="1"/>
              <a:t>Papillary_muscles</a:t>
            </a:r>
            <a:r>
              <a:rPr lang="en-US" dirty="0"/>
              <a:t> -&gt; </a:t>
            </a:r>
            <a:r>
              <a:rPr lang="en-US" dirty="0" err="1"/>
              <a:t>Aktivering</a:t>
            </a:r>
            <a:r>
              <a:rPr lang="en-US" dirty="0"/>
              <a:t>/</a:t>
            </a:r>
            <a:r>
              <a:rPr lang="en-US" dirty="0" err="1"/>
              <a:t>Deaktivering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papillære</a:t>
            </a:r>
            <a:r>
              <a:rPr lang="en-US" dirty="0"/>
              <a:t> </a:t>
            </a:r>
            <a:r>
              <a:rPr lang="en-US" dirty="0" err="1"/>
              <a:t>muskler</a:t>
            </a:r>
            <a:endParaRPr lang="en-US" dirty="0"/>
          </a:p>
          <a:p>
            <a:pPr lvl="2"/>
            <a:r>
              <a:rPr lang="en-US" dirty="0" err="1"/>
              <a:t>A_leak</a:t>
            </a:r>
            <a:r>
              <a:rPr lang="en-US" dirty="0"/>
              <a:t> -&gt; Areal der </a:t>
            </a:r>
            <a:r>
              <a:rPr lang="en-US" dirty="0" err="1"/>
              <a:t>lækker</a:t>
            </a:r>
            <a:r>
              <a:rPr lang="en-US" dirty="0"/>
              <a:t> under backflow</a:t>
            </a:r>
          </a:p>
          <a:p>
            <a:pPr lvl="3"/>
            <a:r>
              <a:rPr lang="en-US" dirty="0"/>
              <a:t>Kun relevant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papillære</a:t>
            </a:r>
            <a:r>
              <a:rPr lang="en-US" dirty="0"/>
              <a:t> </a:t>
            </a:r>
            <a:r>
              <a:rPr lang="en-US" dirty="0" err="1"/>
              <a:t>muskler</a:t>
            </a:r>
            <a:r>
              <a:rPr lang="en-US" dirty="0"/>
              <a:t> er </a:t>
            </a:r>
            <a:r>
              <a:rPr lang="en-US" dirty="0" err="1"/>
              <a:t>slået</a:t>
            </a:r>
            <a:r>
              <a:rPr lang="en-US" dirty="0"/>
              <a:t> </a:t>
            </a:r>
            <a:r>
              <a:rPr lang="en-US" dirty="0" err="1"/>
              <a:t>fra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-&gt; </a:t>
            </a:r>
            <a:r>
              <a:rPr lang="en-US" dirty="0" err="1"/>
              <a:t>Formler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Navier-Stokes </a:t>
            </a:r>
            <a:r>
              <a:rPr lang="en-US" dirty="0" err="1"/>
              <a:t>ligningen</a:t>
            </a:r>
            <a:r>
              <a:rPr lang="en-US" dirty="0"/>
              <a:t> </a:t>
            </a:r>
            <a:r>
              <a:rPr lang="en-US" dirty="0" err="1"/>
              <a:t>beskriver</a:t>
            </a:r>
            <a:r>
              <a:rPr lang="en-US" dirty="0"/>
              <a:t> </a:t>
            </a:r>
            <a:r>
              <a:rPr lang="en-US" dirty="0" err="1"/>
              <a:t>sammenhængen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Tryk</a:t>
            </a:r>
            <a:r>
              <a:rPr lang="en-US" dirty="0"/>
              <a:t> og flow I </a:t>
            </a:r>
            <a:r>
              <a:rPr lang="en-US" dirty="0" err="1"/>
              <a:t>væske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Laminært</a:t>
            </a:r>
            <a:r>
              <a:rPr lang="en-US" dirty="0"/>
              <a:t> flow </a:t>
            </a:r>
            <a:r>
              <a:rPr lang="en-US" dirty="0" err="1"/>
              <a:t>samt</a:t>
            </a:r>
            <a:r>
              <a:rPr lang="en-US" dirty="0"/>
              <a:t> flow </a:t>
            </a:r>
            <a:r>
              <a:rPr lang="en-US" dirty="0" err="1"/>
              <a:t>kun</a:t>
            </a:r>
            <a:r>
              <a:rPr lang="en-US" dirty="0"/>
              <a:t> I </a:t>
            </a:r>
            <a:r>
              <a:rPr lang="en-US" dirty="0" err="1"/>
              <a:t>retning</a:t>
            </a:r>
            <a:r>
              <a:rPr lang="en-US" dirty="0"/>
              <a:t> z </a:t>
            </a:r>
            <a:r>
              <a:rPr lang="en-US" dirty="0" err="1"/>
              <a:t>antages</a:t>
            </a:r>
            <a:r>
              <a:rPr lang="en-US" dirty="0"/>
              <a:t>, og </a:t>
            </a:r>
            <a:r>
              <a:rPr lang="en-US" dirty="0" err="1"/>
              <a:t>ligningen</a:t>
            </a:r>
            <a:r>
              <a:rPr lang="en-US" dirty="0"/>
              <a:t> </a:t>
            </a:r>
            <a:r>
              <a:rPr lang="en-US" dirty="0" err="1"/>
              <a:t>simplificiceres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Viskositet</a:t>
            </a:r>
            <a:r>
              <a:rPr lang="en-US" dirty="0"/>
              <a:t> og </a:t>
            </a:r>
            <a:r>
              <a:rPr lang="en-US" dirty="0" err="1"/>
              <a:t>tyngdekraftens</a:t>
            </a:r>
            <a:r>
              <a:rPr lang="en-US" dirty="0"/>
              <a:t> </a:t>
            </a:r>
            <a:r>
              <a:rPr lang="en-US" dirty="0" err="1"/>
              <a:t>påvirkning</a:t>
            </a:r>
            <a:r>
              <a:rPr lang="en-US" dirty="0"/>
              <a:t> over </a:t>
            </a:r>
            <a:r>
              <a:rPr lang="en-US" dirty="0" err="1"/>
              <a:t>kort</a:t>
            </a:r>
            <a:r>
              <a:rPr lang="en-US" dirty="0"/>
              <a:t> distance </a:t>
            </a:r>
            <a:r>
              <a:rPr lang="en-US" dirty="0" err="1"/>
              <a:t>ignoreres</a:t>
            </a:r>
            <a:r>
              <a:rPr lang="en-US" dirty="0"/>
              <a:t>, og der </a:t>
            </a:r>
            <a:r>
              <a:rPr lang="en-US" dirty="0" err="1"/>
              <a:t>integreres</a:t>
            </a:r>
            <a:r>
              <a:rPr lang="en-US" dirty="0"/>
              <a:t> I z-</a:t>
            </a:r>
            <a:r>
              <a:rPr lang="en-US" dirty="0" err="1"/>
              <a:t>retningen</a:t>
            </a:r>
            <a:r>
              <a:rPr lang="en-US" dirty="0"/>
              <a:t> for det </a:t>
            </a:r>
            <a:r>
              <a:rPr lang="en-US" dirty="0" err="1"/>
              <a:t>laminære</a:t>
            </a:r>
            <a:r>
              <a:rPr lang="en-US" dirty="0"/>
              <a:t> flow</a:t>
            </a:r>
          </a:p>
          <a:p>
            <a:pPr lvl="3"/>
            <a:r>
              <a:rPr lang="en-US" dirty="0"/>
              <a:t>1.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trykændring</a:t>
            </a:r>
            <a:endParaRPr lang="en-US" dirty="0"/>
          </a:p>
          <a:p>
            <a:pPr lvl="3"/>
            <a:r>
              <a:rPr lang="en-US" dirty="0"/>
              <a:t>2.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halvdelen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viskositet</a:t>
            </a:r>
            <a:r>
              <a:rPr lang="en-US" dirty="0"/>
              <a:t>, </a:t>
            </a:r>
            <a:r>
              <a:rPr lang="en-US" dirty="0" err="1"/>
              <a:t>flowets</a:t>
            </a:r>
            <a:r>
              <a:rPr lang="en-US" dirty="0"/>
              <a:t> </a:t>
            </a:r>
            <a:r>
              <a:rPr lang="en-US" dirty="0" err="1"/>
              <a:t>fortegn</a:t>
            </a:r>
            <a:r>
              <a:rPr lang="en-US" dirty="0"/>
              <a:t>, </a:t>
            </a:r>
            <a:r>
              <a:rPr lang="en-US" dirty="0" err="1"/>
              <a:t>samt</a:t>
            </a:r>
            <a:r>
              <a:rPr lang="en-US" dirty="0"/>
              <a:t> den </a:t>
            </a:r>
            <a:r>
              <a:rPr lang="en-US" dirty="0" err="1"/>
              <a:t>kvadrerede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flowhastighed</a:t>
            </a:r>
            <a:endParaRPr lang="en-US" dirty="0"/>
          </a:p>
          <a:p>
            <a:pPr lvl="3"/>
            <a:r>
              <a:rPr lang="en-US" dirty="0"/>
              <a:t>3.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integrationen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flowhastighed</a:t>
            </a:r>
            <a:r>
              <a:rPr lang="en-US" dirty="0"/>
              <a:t> I </a:t>
            </a:r>
            <a:r>
              <a:rPr lang="en-US" dirty="0" err="1"/>
              <a:t>distancen</a:t>
            </a:r>
            <a:r>
              <a:rPr lang="en-US" dirty="0"/>
              <a:t> med </a:t>
            </a:r>
            <a:r>
              <a:rPr lang="en-US" dirty="0" err="1"/>
              <a:t>densitet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konstant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AFDA-EEF8-0CFF-371C-8ED424DF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73" y="2206625"/>
            <a:ext cx="46196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9E687-C0A4-8C9B-806D-22E03A9F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73" y="3534569"/>
            <a:ext cx="55530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87DA5-2F01-9999-FBBC-0D67DB56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986" y="6069012"/>
            <a:ext cx="4648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/>
              <a:t>Visse</a:t>
            </a:r>
            <a:r>
              <a:rPr lang="en-US" dirty="0"/>
              <a:t> </a:t>
            </a:r>
            <a:r>
              <a:rPr lang="en-US" dirty="0" err="1"/>
              <a:t>antagelser</a:t>
            </a:r>
            <a:r>
              <a:rPr lang="en-US" dirty="0"/>
              <a:t> </a:t>
            </a:r>
            <a:r>
              <a:rPr lang="en-US" dirty="0" err="1"/>
              <a:t>gælder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Blod</a:t>
            </a:r>
            <a:r>
              <a:rPr lang="en-US" dirty="0"/>
              <a:t> er </a:t>
            </a:r>
            <a:r>
              <a:rPr lang="en-US" dirty="0" err="1"/>
              <a:t>ukomprimerbar</a:t>
            </a:r>
            <a:r>
              <a:rPr lang="en-US" dirty="0"/>
              <a:t>, </a:t>
            </a:r>
            <a:r>
              <a:rPr lang="en-US" dirty="0" err="1"/>
              <a:t>ikke-newtonisk</a:t>
            </a:r>
            <a:r>
              <a:rPr lang="en-US" dirty="0"/>
              <a:t> </a:t>
            </a:r>
            <a:r>
              <a:rPr lang="en-US" dirty="0" err="1"/>
              <a:t>væske</a:t>
            </a:r>
            <a:endParaRPr lang="en-US" dirty="0"/>
          </a:p>
          <a:p>
            <a:pPr lvl="3"/>
            <a:r>
              <a:rPr lang="en-US" dirty="0" err="1"/>
              <a:t>Tyngdekraft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ignoreres</a:t>
            </a:r>
            <a:endParaRPr lang="en-US" dirty="0"/>
          </a:p>
          <a:p>
            <a:pPr lvl="3"/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forsvinder</a:t>
            </a:r>
            <a:r>
              <a:rPr lang="en-US" dirty="0"/>
              <a:t> </a:t>
            </a:r>
            <a:r>
              <a:rPr lang="en-US" dirty="0" err="1"/>
              <a:t>væk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pbningen</a:t>
            </a:r>
            <a:endParaRPr lang="en-US" dirty="0"/>
          </a:p>
          <a:p>
            <a:pPr lvl="3"/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3"/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estimeres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flow over areal</a:t>
            </a:r>
          </a:p>
          <a:p>
            <a:pPr lvl="3"/>
            <a:r>
              <a:rPr lang="en-US" dirty="0" err="1"/>
              <a:t>Indgangs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- og flow </a:t>
            </a:r>
            <a:r>
              <a:rPr lang="en-US" dirty="0" err="1"/>
              <a:t>konverteres</a:t>
            </a:r>
            <a:r>
              <a:rPr lang="en-US" dirty="0"/>
              <a:t> til </a:t>
            </a:r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endParaRPr lang="en-US" dirty="0"/>
          </a:p>
          <a:p>
            <a:pPr lvl="3"/>
            <a:r>
              <a:rPr lang="en-US" dirty="0" err="1"/>
              <a:t>Udgangs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genvindes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turbulens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Plug flow </a:t>
            </a:r>
            <a:r>
              <a:rPr lang="en-US" dirty="0" err="1"/>
              <a:t>antages</a:t>
            </a:r>
            <a:r>
              <a:rPr lang="en-US" dirty="0"/>
              <a:t> (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hastighed</a:t>
            </a:r>
            <a:r>
              <a:rPr lang="en-US" dirty="0"/>
              <a:t> og </a:t>
            </a:r>
            <a:r>
              <a:rPr lang="en-US" dirty="0" err="1"/>
              <a:t>retning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F33D8-B309-7437-1B65-5977A4B1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2" y="3429000"/>
            <a:ext cx="1266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464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Circadapt Connectors</vt:lpstr>
      <vt:lpstr>Diode</vt:lpstr>
      <vt:lpstr>Resistance</vt:lpstr>
      <vt:lpstr>ArtVen</vt:lpstr>
      <vt:lpstr>Valve - Formål</vt:lpstr>
      <vt:lpstr>Valve - Formål</vt:lpstr>
      <vt:lpstr>Valve -&gt; Variabler</vt:lpstr>
      <vt:lpstr>Valve -&gt; Formler</vt:lpstr>
      <vt:lpstr>Valve -&gt; Implementering</vt:lpstr>
      <vt:lpstr>Valve -&gt; Implementering</vt:lpstr>
      <vt:lpstr>Valve -&gt; Implementering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Circadapt Connectors</dc:title>
  <dc:creator>Lasse Leuchtmann</dc:creator>
  <cp:lastModifiedBy>Lasse Leuchtmann</cp:lastModifiedBy>
  <cp:revision>1</cp:revision>
  <dcterms:created xsi:type="dcterms:W3CDTF">2023-10-09T08:25:12Z</dcterms:created>
  <dcterms:modified xsi:type="dcterms:W3CDTF">2023-11-26T19:27:37Z</dcterms:modified>
</cp:coreProperties>
</file>