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4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1F14BC-01E7-48E6-9EFC-BEF424AFEFF8}">
          <p14:sldIdLst>
            <p14:sldId id="256"/>
          </p14:sldIdLst>
        </p14:section>
        <p14:section name="Bag" id="{963396B4-E95F-4881-A8B4-79B8D309B54E}">
          <p14:sldIdLst>
            <p14:sldId id="257"/>
            <p14:sldId id="258"/>
          </p14:sldIdLst>
        </p14:section>
        <p14:section name="Chamber2022" id="{F321CA0B-0D17-48C8-A426-3459BF1BA457}">
          <p14:sldIdLst>
            <p14:sldId id="261"/>
            <p14:sldId id="259"/>
            <p14:sldId id="260"/>
            <p14:sldId id="264"/>
          </p14:sldIdLst>
        </p14:section>
        <p14:section name="TriSeg" id="{EFDE7E4A-73CA-4E56-93E9-138252DB799B}">
          <p14:sldIdLst>
            <p14:sldId id="262"/>
            <p14:sldId id="263"/>
            <p14:sldId id="265"/>
            <p14:sldId id="266"/>
          </p14:sldIdLst>
        </p14:section>
        <p14:section name="Tube0D" id="{BF87AB50-5936-4D05-90D7-6B2F9750EB35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se Leuchtmann" userId="131693f92d42914b" providerId="LiveId" clId="{1385BA8A-3B8D-4FB1-821F-AF3D59C04454}"/>
    <pc:docChg chg="undo redo custSel addSld modSld sldOrd addSection modSection">
      <pc:chgData name="Lasse Leuchtmann" userId="131693f92d42914b" providerId="LiveId" clId="{1385BA8A-3B8D-4FB1-821F-AF3D59C04454}" dt="2023-10-12T08:56:07.651" v="4095" actId="20577"/>
      <pc:docMkLst>
        <pc:docMk/>
      </pc:docMkLst>
      <pc:sldChg chg="modSp new mod">
        <pc:chgData name="Lasse Leuchtmann" userId="131693f92d42914b" providerId="LiveId" clId="{1385BA8A-3B8D-4FB1-821F-AF3D59C04454}" dt="2023-10-12T04:44:04.359" v="51" actId="20577"/>
        <pc:sldMkLst>
          <pc:docMk/>
          <pc:sldMk cId="2521459627" sldId="256"/>
        </pc:sldMkLst>
        <pc:spChg chg="mod">
          <ac:chgData name="Lasse Leuchtmann" userId="131693f92d42914b" providerId="LiveId" clId="{1385BA8A-3B8D-4FB1-821F-AF3D59C04454}" dt="2023-10-12T04:43:48" v="15" actId="20577"/>
          <ac:spMkLst>
            <pc:docMk/>
            <pc:sldMk cId="2521459627" sldId="256"/>
            <ac:spMk id="2" creationId="{59BAEF19-D227-8D25-3CD8-BF1E10B17B66}"/>
          </ac:spMkLst>
        </pc:spChg>
        <pc:spChg chg="mod">
          <ac:chgData name="Lasse Leuchtmann" userId="131693f92d42914b" providerId="LiveId" clId="{1385BA8A-3B8D-4FB1-821F-AF3D59C04454}" dt="2023-10-12T04:44:04.359" v="51" actId="20577"/>
          <ac:spMkLst>
            <pc:docMk/>
            <pc:sldMk cId="2521459627" sldId="256"/>
            <ac:spMk id="3" creationId="{7D854324-EBB8-B74C-72C5-3F72F33CB9E2}"/>
          </ac:spMkLst>
        </pc:spChg>
      </pc:sldChg>
      <pc:sldChg chg="addSp modSp new mod">
        <pc:chgData name="Lasse Leuchtmann" userId="131693f92d42914b" providerId="LiveId" clId="{1385BA8A-3B8D-4FB1-821F-AF3D59C04454}" dt="2023-10-12T04:48:48.876" v="366" actId="27636"/>
        <pc:sldMkLst>
          <pc:docMk/>
          <pc:sldMk cId="4114759078" sldId="257"/>
        </pc:sldMkLst>
        <pc:spChg chg="mod">
          <ac:chgData name="Lasse Leuchtmann" userId="131693f92d42914b" providerId="LiveId" clId="{1385BA8A-3B8D-4FB1-821F-AF3D59C04454}" dt="2023-10-12T04:44:13.776" v="55" actId="20577"/>
          <ac:spMkLst>
            <pc:docMk/>
            <pc:sldMk cId="4114759078" sldId="257"/>
            <ac:spMk id="2" creationId="{EA9ED2D6-3441-8752-310E-35EDAD7BAF59}"/>
          </ac:spMkLst>
        </pc:spChg>
        <pc:spChg chg="mod">
          <ac:chgData name="Lasse Leuchtmann" userId="131693f92d42914b" providerId="LiveId" clId="{1385BA8A-3B8D-4FB1-821F-AF3D59C04454}" dt="2023-10-12T04:48:48.876" v="366" actId="27636"/>
          <ac:spMkLst>
            <pc:docMk/>
            <pc:sldMk cId="4114759078" sldId="257"/>
            <ac:spMk id="3" creationId="{FAB0DC7F-40D4-33A7-E61F-EB3B71208F49}"/>
          </ac:spMkLst>
        </pc:spChg>
        <pc:picChg chg="add mod">
          <ac:chgData name="Lasse Leuchtmann" userId="131693f92d42914b" providerId="LiveId" clId="{1385BA8A-3B8D-4FB1-821F-AF3D59C04454}" dt="2023-10-12T04:47:01.720" v="256" actId="1076"/>
          <ac:picMkLst>
            <pc:docMk/>
            <pc:sldMk cId="4114759078" sldId="257"/>
            <ac:picMk id="5" creationId="{D15B9B50-9720-6CA2-CA1E-43A2A84D94D1}"/>
          </ac:picMkLst>
        </pc:picChg>
      </pc:sldChg>
      <pc:sldChg chg="delSp modSp add mod">
        <pc:chgData name="Lasse Leuchtmann" userId="131693f92d42914b" providerId="LiveId" clId="{1385BA8A-3B8D-4FB1-821F-AF3D59C04454}" dt="2023-10-12T04:50:06.954" v="479" actId="20577"/>
        <pc:sldMkLst>
          <pc:docMk/>
          <pc:sldMk cId="2482546108" sldId="258"/>
        </pc:sldMkLst>
        <pc:spChg chg="mod">
          <ac:chgData name="Lasse Leuchtmann" userId="131693f92d42914b" providerId="LiveId" clId="{1385BA8A-3B8D-4FB1-821F-AF3D59C04454}" dt="2023-10-12T04:50:06.954" v="479" actId="20577"/>
          <ac:spMkLst>
            <pc:docMk/>
            <pc:sldMk cId="2482546108" sldId="258"/>
            <ac:spMk id="3" creationId="{FAB0DC7F-40D4-33A7-E61F-EB3B71208F49}"/>
          </ac:spMkLst>
        </pc:spChg>
        <pc:picChg chg="del">
          <ac:chgData name="Lasse Leuchtmann" userId="131693f92d42914b" providerId="LiveId" clId="{1385BA8A-3B8D-4FB1-821F-AF3D59C04454}" dt="2023-10-12T04:48:56.328" v="369" actId="478"/>
          <ac:picMkLst>
            <pc:docMk/>
            <pc:sldMk cId="2482546108" sldId="258"/>
            <ac:picMk id="5" creationId="{D15B9B50-9720-6CA2-CA1E-43A2A84D94D1}"/>
          </ac:picMkLst>
        </pc:picChg>
      </pc:sldChg>
      <pc:sldChg chg="addSp modSp add mod">
        <pc:chgData name="Lasse Leuchtmann" userId="131693f92d42914b" providerId="LiveId" clId="{1385BA8A-3B8D-4FB1-821F-AF3D59C04454}" dt="2023-10-12T05:09:17.880" v="1025" actId="1076"/>
        <pc:sldMkLst>
          <pc:docMk/>
          <pc:sldMk cId="2305421967" sldId="259"/>
        </pc:sldMkLst>
        <pc:spChg chg="mod">
          <ac:chgData name="Lasse Leuchtmann" userId="131693f92d42914b" providerId="LiveId" clId="{1385BA8A-3B8D-4FB1-821F-AF3D59C04454}" dt="2023-10-12T04:50:53.060" v="492" actId="20577"/>
          <ac:spMkLst>
            <pc:docMk/>
            <pc:sldMk cId="2305421967" sldId="259"/>
            <ac:spMk id="2" creationId="{EA9ED2D6-3441-8752-310E-35EDAD7BAF59}"/>
          </ac:spMkLst>
        </pc:spChg>
        <pc:spChg chg="mod">
          <ac:chgData name="Lasse Leuchtmann" userId="131693f92d42914b" providerId="LiveId" clId="{1385BA8A-3B8D-4FB1-821F-AF3D59C04454}" dt="2023-10-12T05:09:11.684" v="1023" actId="5793"/>
          <ac:spMkLst>
            <pc:docMk/>
            <pc:sldMk cId="2305421967" sldId="259"/>
            <ac:spMk id="3" creationId="{FAB0DC7F-40D4-33A7-E61F-EB3B71208F49}"/>
          </ac:spMkLst>
        </pc:spChg>
        <pc:picChg chg="add mod">
          <ac:chgData name="Lasse Leuchtmann" userId="131693f92d42914b" providerId="LiveId" clId="{1385BA8A-3B8D-4FB1-821F-AF3D59C04454}" dt="2023-10-12T05:08:48.458" v="1008" actId="1076"/>
          <ac:picMkLst>
            <pc:docMk/>
            <pc:sldMk cId="2305421967" sldId="259"/>
            <ac:picMk id="5" creationId="{E41B91E6-12FD-AE92-4DA2-931521932345}"/>
          </ac:picMkLst>
        </pc:picChg>
        <pc:picChg chg="add mod">
          <ac:chgData name="Lasse Leuchtmann" userId="131693f92d42914b" providerId="LiveId" clId="{1385BA8A-3B8D-4FB1-821F-AF3D59C04454}" dt="2023-10-12T05:08:51.057" v="1009" actId="1076"/>
          <ac:picMkLst>
            <pc:docMk/>
            <pc:sldMk cId="2305421967" sldId="259"/>
            <ac:picMk id="7" creationId="{132DDF2B-ED1B-B81B-A737-2A4051E472F4}"/>
          </ac:picMkLst>
        </pc:picChg>
        <pc:picChg chg="add mod">
          <ac:chgData name="Lasse Leuchtmann" userId="131693f92d42914b" providerId="LiveId" clId="{1385BA8A-3B8D-4FB1-821F-AF3D59C04454}" dt="2023-10-12T05:09:17.880" v="1025" actId="1076"/>
          <ac:picMkLst>
            <pc:docMk/>
            <pc:sldMk cId="2305421967" sldId="259"/>
            <ac:picMk id="8" creationId="{33607113-5614-65DC-EEAE-C15A14E7ABEE}"/>
          </ac:picMkLst>
        </pc:picChg>
      </pc:sldChg>
      <pc:sldChg chg="addSp delSp modSp add mod">
        <pc:chgData name="Lasse Leuchtmann" userId="131693f92d42914b" providerId="LiveId" clId="{1385BA8A-3B8D-4FB1-821F-AF3D59C04454}" dt="2023-10-12T05:15:05.024" v="1431" actId="14"/>
        <pc:sldMkLst>
          <pc:docMk/>
          <pc:sldMk cId="2303776848" sldId="260"/>
        </pc:sldMkLst>
        <pc:spChg chg="mod">
          <ac:chgData name="Lasse Leuchtmann" userId="131693f92d42914b" providerId="LiveId" clId="{1385BA8A-3B8D-4FB1-821F-AF3D59C04454}" dt="2023-10-12T05:15:05.024" v="1431" actId="14"/>
          <ac:spMkLst>
            <pc:docMk/>
            <pc:sldMk cId="2303776848" sldId="260"/>
            <ac:spMk id="3" creationId="{FAB0DC7F-40D4-33A7-E61F-EB3B71208F49}"/>
          </ac:spMkLst>
        </pc:spChg>
        <pc:picChg chg="del mod">
          <ac:chgData name="Lasse Leuchtmann" userId="131693f92d42914b" providerId="LiveId" clId="{1385BA8A-3B8D-4FB1-821F-AF3D59C04454}" dt="2023-10-12T05:06:46" v="925" actId="478"/>
          <ac:picMkLst>
            <pc:docMk/>
            <pc:sldMk cId="2303776848" sldId="260"/>
            <ac:picMk id="5" creationId="{E41B91E6-12FD-AE92-4DA2-931521932345}"/>
          </ac:picMkLst>
        </pc:picChg>
        <pc:picChg chg="add del mod">
          <ac:chgData name="Lasse Leuchtmann" userId="131693f92d42914b" providerId="LiveId" clId="{1385BA8A-3B8D-4FB1-821F-AF3D59C04454}" dt="2023-10-12T05:09:19.552" v="1026" actId="478"/>
          <ac:picMkLst>
            <pc:docMk/>
            <pc:sldMk cId="2303776848" sldId="260"/>
            <ac:picMk id="6" creationId="{D1BD0167-0967-8FA8-A125-07942662BC36}"/>
          </ac:picMkLst>
        </pc:picChg>
        <pc:picChg chg="del">
          <ac:chgData name="Lasse Leuchtmann" userId="131693f92d42914b" providerId="LiveId" clId="{1385BA8A-3B8D-4FB1-821F-AF3D59C04454}" dt="2023-10-12T05:06:46.631" v="926" actId="478"/>
          <ac:picMkLst>
            <pc:docMk/>
            <pc:sldMk cId="2303776848" sldId="260"/>
            <ac:picMk id="7" creationId="{132DDF2B-ED1B-B81B-A737-2A4051E472F4}"/>
          </ac:picMkLst>
        </pc:picChg>
        <pc:picChg chg="add mod">
          <ac:chgData name="Lasse Leuchtmann" userId="131693f92d42914b" providerId="LiveId" clId="{1385BA8A-3B8D-4FB1-821F-AF3D59C04454}" dt="2023-10-12T05:12:53.664" v="1374" actId="1076"/>
          <ac:picMkLst>
            <pc:docMk/>
            <pc:sldMk cId="2303776848" sldId="260"/>
            <ac:picMk id="9" creationId="{CF11A755-BB0A-FF54-E787-C0CFD57B742C}"/>
          </ac:picMkLst>
        </pc:picChg>
      </pc:sldChg>
      <pc:sldChg chg="delSp modSp add mod ord">
        <pc:chgData name="Lasse Leuchtmann" userId="131693f92d42914b" providerId="LiveId" clId="{1385BA8A-3B8D-4FB1-821F-AF3D59C04454}" dt="2023-10-12T05:09:01.573" v="1016"/>
        <pc:sldMkLst>
          <pc:docMk/>
          <pc:sldMk cId="3082548176" sldId="261"/>
        </pc:sldMkLst>
        <pc:spChg chg="mod">
          <ac:chgData name="Lasse Leuchtmann" userId="131693f92d42914b" providerId="LiveId" clId="{1385BA8A-3B8D-4FB1-821F-AF3D59C04454}" dt="2023-10-12T05:09:01.573" v="1016"/>
          <ac:spMkLst>
            <pc:docMk/>
            <pc:sldMk cId="3082548176" sldId="261"/>
            <ac:spMk id="3" creationId="{FAB0DC7F-40D4-33A7-E61F-EB3B71208F49}"/>
          </ac:spMkLst>
        </pc:spChg>
        <pc:picChg chg="del">
          <ac:chgData name="Lasse Leuchtmann" userId="131693f92d42914b" providerId="LiveId" clId="{1385BA8A-3B8D-4FB1-821F-AF3D59C04454}" dt="2023-10-12T05:09:00.015" v="1015" actId="478"/>
          <ac:picMkLst>
            <pc:docMk/>
            <pc:sldMk cId="3082548176" sldId="261"/>
            <ac:picMk id="5" creationId="{E41B91E6-12FD-AE92-4DA2-931521932345}"/>
          </ac:picMkLst>
        </pc:picChg>
        <pc:picChg chg="del">
          <ac:chgData name="Lasse Leuchtmann" userId="131693f92d42914b" providerId="LiveId" clId="{1385BA8A-3B8D-4FB1-821F-AF3D59C04454}" dt="2023-10-12T05:08:59.639" v="1014" actId="478"/>
          <ac:picMkLst>
            <pc:docMk/>
            <pc:sldMk cId="3082548176" sldId="261"/>
            <ac:picMk id="7" creationId="{132DDF2B-ED1B-B81B-A737-2A4051E472F4}"/>
          </ac:picMkLst>
        </pc:picChg>
      </pc:sldChg>
      <pc:sldChg chg="addSp delSp modSp add mod">
        <pc:chgData name="Lasse Leuchtmann" userId="131693f92d42914b" providerId="LiveId" clId="{1385BA8A-3B8D-4FB1-821F-AF3D59C04454}" dt="2023-10-12T06:21:07.416" v="2274" actId="20577"/>
        <pc:sldMkLst>
          <pc:docMk/>
          <pc:sldMk cId="2313464783" sldId="262"/>
        </pc:sldMkLst>
        <pc:spChg chg="mod">
          <ac:chgData name="Lasse Leuchtmann" userId="131693f92d42914b" providerId="LiveId" clId="{1385BA8A-3B8D-4FB1-821F-AF3D59C04454}" dt="2023-10-12T06:19:14.282" v="2033" actId="20577"/>
          <ac:spMkLst>
            <pc:docMk/>
            <pc:sldMk cId="2313464783" sldId="262"/>
            <ac:spMk id="2" creationId="{EA9ED2D6-3441-8752-310E-35EDAD7BAF59}"/>
          </ac:spMkLst>
        </pc:spChg>
        <pc:spChg chg="mod">
          <ac:chgData name="Lasse Leuchtmann" userId="131693f92d42914b" providerId="LiveId" clId="{1385BA8A-3B8D-4FB1-821F-AF3D59C04454}" dt="2023-10-12T06:21:07.416" v="2274" actId="20577"/>
          <ac:spMkLst>
            <pc:docMk/>
            <pc:sldMk cId="2313464783" sldId="262"/>
            <ac:spMk id="3" creationId="{FAB0DC7F-40D4-33A7-E61F-EB3B71208F49}"/>
          </ac:spMkLst>
        </pc:spChg>
        <pc:picChg chg="add del mod">
          <ac:chgData name="Lasse Leuchtmann" userId="131693f92d42914b" providerId="LiveId" clId="{1385BA8A-3B8D-4FB1-821F-AF3D59C04454}" dt="2023-10-12T06:19:08.240" v="2021" actId="478"/>
          <ac:picMkLst>
            <pc:docMk/>
            <pc:sldMk cId="2313464783" sldId="262"/>
            <ac:picMk id="5" creationId="{16F7F81E-175D-2B16-433A-8D6E7CA33137}"/>
          </ac:picMkLst>
        </pc:picChg>
        <pc:picChg chg="add del mod">
          <ac:chgData name="Lasse Leuchtmann" userId="131693f92d42914b" providerId="LiveId" clId="{1385BA8A-3B8D-4FB1-821F-AF3D59C04454}" dt="2023-10-12T06:19:09.104" v="2022" actId="478"/>
          <ac:picMkLst>
            <pc:docMk/>
            <pc:sldMk cId="2313464783" sldId="262"/>
            <ac:picMk id="7" creationId="{2328945C-4F77-5A85-F067-35E14CA553D2}"/>
          </ac:picMkLst>
        </pc:picChg>
        <pc:picChg chg="del">
          <ac:chgData name="Lasse Leuchtmann" userId="131693f92d42914b" providerId="LiveId" clId="{1385BA8A-3B8D-4FB1-821F-AF3D59C04454}" dt="2023-10-12T05:16:42.099" v="1434" actId="478"/>
          <ac:picMkLst>
            <pc:docMk/>
            <pc:sldMk cId="2313464783" sldId="262"/>
            <ac:picMk id="9" creationId="{CF11A755-BB0A-FF54-E787-C0CFD57B742C}"/>
          </ac:picMkLst>
        </pc:picChg>
        <pc:picChg chg="add del mod">
          <ac:chgData name="Lasse Leuchtmann" userId="131693f92d42914b" providerId="LiveId" clId="{1385BA8A-3B8D-4FB1-821F-AF3D59C04454}" dt="2023-10-12T06:19:09.744" v="2023" actId="478"/>
          <ac:picMkLst>
            <pc:docMk/>
            <pc:sldMk cId="2313464783" sldId="262"/>
            <ac:picMk id="10" creationId="{09AA46FC-51AF-CE3A-9BC8-A9C8D0AF9342}"/>
          </ac:picMkLst>
        </pc:picChg>
      </pc:sldChg>
      <pc:sldChg chg="addSp delSp modSp add mod">
        <pc:chgData name="Lasse Leuchtmann" userId="131693f92d42914b" providerId="LiveId" clId="{1385BA8A-3B8D-4FB1-821F-AF3D59C04454}" dt="2023-10-12T08:56:07.651" v="4095" actId="20577"/>
        <pc:sldMkLst>
          <pc:docMk/>
          <pc:sldMk cId="1463207794" sldId="263"/>
        </pc:sldMkLst>
        <pc:spChg chg="mod">
          <ac:chgData name="Lasse Leuchtmann" userId="131693f92d42914b" providerId="LiveId" clId="{1385BA8A-3B8D-4FB1-821F-AF3D59C04454}" dt="2023-10-12T08:56:07.651" v="4095" actId="20577"/>
          <ac:spMkLst>
            <pc:docMk/>
            <pc:sldMk cId="1463207794" sldId="263"/>
            <ac:spMk id="3" creationId="{FAB0DC7F-40D4-33A7-E61F-EB3B71208F49}"/>
          </ac:spMkLst>
        </pc:spChg>
        <pc:picChg chg="add del mod">
          <ac:chgData name="Lasse Leuchtmann" userId="131693f92d42914b" providerId="LiveId" clId="{1385BA8A-3B8D-4FB1-821F-AF3D59C04454}" dt="2023-10-12T08:56:07.285" v="4094"/>
          <ac:picMkLst>
            <pc:docMk/>
            <pc:sldMk cId="1463207794" sldId="263"/>
            <ac:picMk id="4" creationId="{B679C58A-7756-AD1B-BF72-054B90D22D37}"/>
          </ac:picMkLst>
        </pc:picChg>
        <pc:picChg chg="add mod">
          <ac:chgData name="Lasse Leuchtmann" userId="131693f92d42914b" providerId="LiveId" clId="{1385BA8A-3B8D-4FB1-821F-AF3D59C04454}" dt="2023-10-12T06:26:09.662" v="2464" actId="1076"/>
          <ac:picMkLst>
            <pc:docMk/>
            <pc:sldMk cId="1463207794" sldId="263"/>
            <ac:picMk id="5" creationId="{779B88FC-E3BB-B0B2-05E9-98D51BF3BA52}"/>
          </ac:picMkLst>
        </pc:picChg>
        <pc:picChg chg="add mod">
          <ac:chgData name="Lasse Leuchtmann" userId="131693f92d42914b" providerId="LiveId" clId="{1385BA8A-3B8D-4FB1-821F-AF3D59C04454}" dt="2023-10-12T06:41:44.992" v="3155" actId="1076"/>
          <ac:picMkLst>
            <pc:docMk/>
            <pc:sldMk cId="1463207794" sldId="263"/>
            <ac:picMk id="6" creationId="{DA5DDCDC-60A7-1D9A-DF07-25D8840C4E4D}"/>
          </ac:picMkLst>
        </pc:picChg>
      </pc:sldChg>
      <pc:sldChg chg="addSp modSp add mod ord">
        <pc:chgData name="Lasse Leuchtmann" userId="131693f92d42914b" providerId="LiveId" clId="{1385BA8A-3B8D-4FB1-821F-AF3D59C04454}" dt="2023-10-12T06:38:42.538" v="3051" actId="1076"/>
        <pc:sldMkLst>
          <pc:docMk/>
          <pc:sldMk cId="1932654612" sldId="264"/>
        </pc:sldMkLst>
        <pc:spChg chg="mod">
          <ac:chgData name="Lasse Leuchtmann" userId="131693f92d42914b" providerId="LiveId" clId="{1385BA8A-3B8D-4FB1-821F-AF3D59C04454}" dt="2023-10-12T06:38:38.723" v="3049" actId="20577"/>
          <ac:spMkLst>
            <pc:docMk/>
            <pc:sldMk cId="1932654612" sldId="264"/>
            <ac:spMk id="3" creationId="{FAB0DC7F-40D4-33A7-E61F-EB3B71208F49}"/>
          </ac:spMkLst>
        </pc:spChg>
        <pc:picChg chg="add mod">
          <ac:chgData name="Lasse Leuchtmann" userId="131693f92d42914b" providerId="LiveId" clId="{1385BA8A-3B8D-4FB1-821F-AF3D59C04454}" dt="2023-10-12T06:37:55.520" v="2944" actId="1076"/>
          <ac:picMkLst>
            <pc:docMk/>
            <pc:sldMk cId="1932654612" sldId="264"/>
            <ac:picMk id="6" creationId="{EB3D947F-AB96-37FE-B6CC-4A8D28EABBF4}"/>
          </ac:picMkLst>
        </pc:picChg>
        <pc:picChg chg="add mod">
          <ac:chgData name="Lasse Leuchtmann" userId="131693f92d42914b" providerId="LiveId" clId="{1385BA8A-3B8D-4FB1-821F-AF3D59C04454}" dt="2023-10-12T06:38:42.538" v="3051" actId="1076"/>
          <ac:picMkLst>
            <pc:docMk/>
            <pc:sldMk cId="1932654612" sldId="264"/>
            <ac:picMk id="8" creationId="{F27DEAAA-3A01-07D8-8C23-8AB57E367958}"/>
          </ac:picMkLst>
        </pc:picChg>
      </pc:sldChg>
      <pc:sldChg chg="addSp delSp modSp add mod">
        <pc:chgData name="Lasse Leuchtmann" userId="131693f92d42914b" providerId="LiveId" clId="{1385BA8A-3B8D-4FB1-821F-AF3D59C04454}" dt="2023-10-12T06:56:17.724" v="4030" actId="14100"/>
        <pc:sldMkLst>
          <pc:docMk/>
          <pc:sldMk cId="3887290898" sldId="265"/>
        </pc:sldMkLst>
        <pc:spChg chg="mod">
          <ac:chgData name="Lasse Leuchtmann" userId="131693f92d42914b" providerId="LiveId" clId="{1385BA8A-3B8D-4FB1-821F-AF3D59C04454}" dt="2023-10-12T06:56:17.507" v="4029" actId="1076"/>
          <ac:spMkLst>
            <pc:docMk/>
            <pc:sldMk cId="3887290898" sldId="265"/>
            <ac:spMk id="2" creationId="{EA9ED2D6-3441-8752-310E-35EDAD7BAF59}"/>
          </ac:spMkLst>
        </pc:spChg>
        <pc:spChg chg="mod">
          <ac:chgData name="Lasse Leuchtmann" userId="131693f92d42914b" providerId="LiveId" clId="{1385BA8A-3B8D-4FB1-821F-AF3D59C04454}" dt="2023-10-12T06:56:17.724" v="4030" actId="14100"/>
          <ac:spMkLst>
            <pc:docMk/>
            <pc:sldMk cId="3887290898" sldId="265"/>
            <ac:spMk id="3" creationId="{FAB0DC7F-40D4-33A7-E61F-EB3B71208F49}"/>
          </ac:spMkLst>
        </pc:spChg>
        <pc:picChg chg="del">
          <ac:chgData name="Lasse Leuchtmann" userId="131693f92d42914b" providerId="LiveId" clId="{1385BA8A-3B8D-4FB1-821F-AF3D59C04454}" dt="2023-10-12T06:39:50.857" v="3054" actId="478"/>
          <ac:picMkLst>
            <pc:docMk/>
            <pc:sldMk cId="3887290898" sldId="265"/>
            <ac:picMk id="5" creationId="{779B88FC-E3BB-B0B2-05E9-98D51BF3BA52}"/>
          </ac:picMkLst>
        </pc:picChg>
        <pc:picChg chg="add del mod">
          <ac:chgData name="Lasse Leuchtmann" userId="131693f92d42914b" providerId="LiveId" clId="{1385BA8A-3B8D-4FB1-821F-AF3D59C04454}" dt="2023-10-12T06:41:41.557" v="3153" actId="21"/>
          <ac:picMkLst>
            <pc:docMk/>
            <pc:sldMk cId="3887290898" sldId="265"/>
            <ac:picMk id="6" creationId="{10B6B748-3E79-9CF5-4091-C53656B2E5CF}"/>
          </ac:picMkLst>
        </pc:picChg>
        <pc:picChg chg="add mod">
          <ac:chgData name="Lasse Leuchtmann" userId="131693f92d42914b" providerId="LiveId" clId="{1385BA8A-3B8D-4FB1-821F-AF3D59C04454}" dt="2023-10-12T06:55:19.594" v="3957" actId="1076"/>
          <ac:picMkLst>
            <pc:docMk/>
            <pc:sldMk cId="3887290898" sldId="265"/>
            <ac:picMk id="8" creationId="{5FDB3100-9159-CBED-C8E5-6C07C91EB14F}"/>
          </ac:picMkLst>
        </pc:picChg>
        <pc:picChg chg="add mod">
          <ac:chgData name="Lasse Leuchtmann" userId="131693f92d42914b" providerId="LiveId" clId="{1385BA8A-3B8D-4FB1-821F-AF3D59C04454}" dt="2023-10-12T06:55:21.824" v="3958" actId="1076"/>
          <ac:picMkLst>
            <pc:docMk/>
            <pc:sldMk cId="3887290898" sldId="265"/>
            <ac:picMk id="10" creationId="{65CB9B83-E783-B48C-6C16-AE43A4B5E026}"/>
          </ac:picMkLst>
        </pc:picChg>
        <pc:picChg chg="add mod">
          <ac:chgData name="Lasse Leuchtmann" userId="131693f92d42914b" providerId="LiveId" clId="{1385BA8A-3B8D-4FB1-821F-AF3D59C04454}" dt="2023-10-12T06:55:25.880" v="3960" actId="1076"/>
          <ac:picMkLst>
            <pc:docMk/>
            <pc:sldMk cId="3887290898" sldId="265"/>
            <ac:picMk id="12" creationId="{43BF1B03-40AC-AC84-E2BF-CBE7C34A6C36}"/>
          </ac:picMkLst>
        </pc:picChg>
      </pc:sldChg>
      <pc:sldChg chg="add">
        <pc:chgData name="Lasse Leuchtmann" userId="131693f92d42914b" providerId="LiveId" clId="{1385BA8A-3B8D-4FB1-821F-AF3D59C04454}" dt="2023-10-12T08:11:32.678" v="4031" actId="2890"/>
        <pc:sldMkLst>
          <pc:docMk/>
          <pc:sldMk cId="2518950447" sldId="266"/>
        </pc:sldMkLst>
      </pc:sldChg>
      <pc:sldChg chg="delSp modSp add mod">
        <pc:chgData name="Lasse Leuchtmann" userId="131693f92d42914b" providerId="LiveId" clId="{1385BA8A-3B8D-4FB1-821F-AF3D59C04454}" dt="2023-10-12T08:14:27.882" v="4091" actId="20577"/>
        <pc:sldMkLst>
          <pc:docMk/>
          <pc:sldMk cId="3459262543" sldId="267"/>
        </pc:sldMkLst>
        <pc:spChg chg="mod">
          <ac:chgData name="Lasse Leuchtmann" userId="131693f92d42914b" providerId="LiveId" clId="{1385BA8A-3B8D-4FB1-821F-AF3D59C04454}" dt="2023-10-12T08:13:54.627" v="4047" actId="20577"/>
          <ac:spMkLst>
            <pc:docMk/>
            <pc:sldMk cId="3459262543" sldId="267"/>
            <ac:spMk id="2" creationId="{EA9ED2D6-3441-8752-310E-35EDAD7BAF59}"/>
          </ac:spMkLst>
        </pc:spChg>
        <pc:spChg chg="mod">
          <ac:chgData name="Lasse Leuchtmann" userId="131693f92d42914b" providerId="LiveId" clId="{1385BA8A-3B8D-4FB1-821F-AF3D59C04454}" dt="2023-10-12T08:14:27.882" v="4091" actId="20577"/>
          <ac:spMkLst>
            <pc:docMk/>
            <pc:sldMk cId="3459262543" sldId="267"/>
            <ac:spMk id="3" creationId="{FAB0DC7F-40D4-33A7-E61F-EB3B71208F49}"/>
          </ac:spMkLst>
        </pc:spChg>
        <pc:picChg chg="del">
          <ac:chgData name="Lasse Leuchtmann" userId="131693f92d42914b" providerId="LiveId" clId="{1385BA8A-3B8D-4FB1-821F-AF3D59C04454}" dt="2023-10-12T08:12:52.865" v="4036" actId="478"/>
          <ac:picMkLst>
            <pc:docMk/>
            <pc:sldMk cId="3459262543" sldId="267"/>
            <ac:picMk id="8" creationId="{5FDB3100-9159-CBED-C8E5-6C07C91EB14F}"/>
          </ac:picMkLst>
        </pc:picChg>
        <pc:picChg chg="del">
          <ac:chgData name="Lasse Leuchtmann" userId="131693f92d42914b" providerId="LiveId" clId="{1385BA8A-3B8D-4FB1-821F-AF3D59C04454}" dt="2023-10-12T08:12:53.482" v="4037" actId="478"/>
          <ac:picMkLst>
            <pc:docMk/>
            <pc:sldMk cId="3459262543" sldId="267"/>
            <ac:picMk id="10" creationId="{65CB9B83-E783-B48C-6C16-AE43A4B5E026}"/>
          </ac:picMkLst>
        </pc:picChg>
        <pc:picChg chg="del">
          <ac:chgData name="Lasse Leuchtmann" userId="131693f92d42914b" providerId="LiveId" clId="{1385BA8A-3B8D-4FB1-821F-AF3D59C04454}" dt="2023-10-12T08:12:54.202" v="4038" actId="478"/>
          <ac:picMkLst>
            <pc:docMk/>
            <pc:sldMk cId="3459262543" sldId="267"/>
            <ac:picMk id="12" creationId="{43BF1B03-40AC-AC84-E2BF-CBE7C34A6C36}"/>
          </ac:picMkLst>
        </pc:picChg>
      </pc:sldChg>
    </pc:docChg>
  </pc:docChgLst>
  <pc:docChgLst>
    <pc:chgData name="Lasse Leuchtmann" userId="131693f92d42914b" providerId="LiveId" clId="{EEE78C16-FAA4-4CE9-92F2-EB5EAE5EA3E1}"/>
    <pc:docChg chg="undo custSel modSld modSection">
      <pc:chgData name="Lasse Leuchtmann" userId="131693f92d42914b" providerId="LiveId" clId="{EEE78C16-FAA4-4CE9-92F2-EB5EAE5EA3E1}" dt="2023-11-26T19:28:06.750" v="39" actId="17846"/>
      <pc:docMkLst>
        <pc:docMk/>
      </pc:docMkLst>
      <pc:sldChg chg="modSp mod">
        <pc:chgData name="Lasse Leuchtmann" userId="131693f92d42914b" providerId="LiveId" clId="{EEE78C16-FAA4-4CE9-92F2-EB5EAE5EA3E1}" dt="2023-11-26T19:26:58.527" v="30" actId="6549"/>
        <pc:sldMkLst>
          <pc:docMk/>
          <pc:sldMk cId="2305421967" sldId="259"/>
        </pc:sldMkLst>
        <pc:spChg chg="mod">
          <ac:chgData name="Lasse Leuchtmann" userId="131693f92d42914b" providerId="LiveId" clId="{EEE78C16-FAA4-4CE9-92F2-EB5EAE5EA3E1}" dt="2023-11-26T19:26:58.527" v="30" actId="6549"/>
          <ac:spMkLst>
            <pc:docMk/>
            <pc:sldMk cId="2305421967" sldId="259"/>
            <ac:spMk id="2" creationId="{EA9ED2D6-3441-8752-310E-35EDAD7BAF59}"/>
          </ac:spMkLst>
        </pc:spChg>
      </pc:sldChg>
      <pc:sldChg chg="modSp mod">
        <pc:chgData name="Lasse Leuchtmann" userId="131693f92d42914b" providerId="LiveId" clId="{EEE78C16-FAA4-4CE9-92F2-EB5EAE5EA3E1}" dt="2023-11-26T19:26:54.570" v="26" actId="6549"/>
        <pc:sldMkLst>
          <pc:docMk/>
          <pc:sldMk cId="2303776848" sldId="260"/>
        </pc:sldMkLst>
        <pc:spChg chg="mod">
          <ac:chgData name="Lasse Leuchtmann" userId="131693f92d42914b" providerId="LiveId" clId="{EEE78C16-FAA4-4CE9-92F2-EB5EAE5EA3E1}" dt="2023-11-26T19:26:54.570" v="26" actId="6549"/>
          <ac:spMkLst>
            <pc:docMk/>
            <pc:sldMk cId="2303776848" sldId="260"/>
            <ac:spMk id="2" creationId="{EA9ED2D6-3441-8752-310E-35EDAD7BAF59}"/>
          </ac:spMkLst>
        </pc:spChg>
      </pc:sldChg>
      <pc:sldChg chg="modSp mod">
        <pc:chgData name="Lasse Leuchtmann" userId="131693f92d42914b" providerId="LiveId" clId="{EEE78C16-FAA4-4CE9-92F2-EB5EAE5EA3E1}" dt="2023-11-26T19:27:01.363" v="34" actId="6549"/>
        <pc:sldMkLst>
          <pc:docMk/>
          <pc:sldMk cId="3082548176" sldId="261"/>
        </pc:sldMkLst>
        <pc:spChg chg="mod">
          <ac:chgData name="Lasse Leuchtmann" userId="131693f92d42914b" providerId="LiveId" clId="{EEE78C16-FAA4-4CE9-92F2-EB5EAE5EA3E1}" dt="2023-11-26T19:27:01.363" v="34" actId="6549"/>
          <ac:spMkLst>
            <pc:docMk/>
            <pc:sldMk cId="3082548176" sldId="261"/>
            <ac:spMk id="2" creationId="{EA9ED2D6-3441-8752-310E-35EDAD7BAF59}"/>
          </ac:spMkLst>
        </pc:spChg>
      </pc:sldChg>
      <pc:sldChg chg="modSp mod">
        <pc:chgData name="Lasse Leuchtmann" userId="131693f92d42914b" providerId="LiveId" clId="{EEE78C16-FAA4-4CE9-92F2-EB5EAE5EA3E1}" dt="2023-11-26T19:27:50.466" v="38" actId="6549"/>
        <pc:sldMkLst>
          <pc:docMk/>
          <pc:sldMk cId="2313464783" sldId="262"/>
        </pc:sldMkLst>
        <pc:spChg chg="mod">
          <ac:chgData name="Lasse Leuchtmann" userId="131693f92d42914b" providerId="LiveId" clId="{EEE78C16-FAA4-4CE9-92F2-EB5EAE5EA3E1}" dt="2023-11-26T19:26:41.891" v="17" actId="6549"/>
          <ac:spMkLst>
            <pc:docMk/>
            <pc:sldMk cId="2313464783" sldId="262"/>
            <ac:spMk id="2" creationId="{EA9ED2D6-3441-8752-310E-35EDAD7BAF59}"/>
          </ac:spMkLst>
        </pc:spChg>
        <pc:spChg chg="mod">
          <ac:chgData name="Lasse Leuchtmann" userId="131693f92d42914b" providerId="LiveId" clId="{EEE78C16-FAA4-4CE9-92F2-EB5EAE5EA3E1}" dt="2023-11-26T19:27:50.466" v="38" actId="6549"/>
          <ac:spMkLst>
            <pc:docMk/>
            <pc:sldMk cId="2313464783" sldId="262"/>
            <ac:spMk id="3" creationId="{FAB0DC7F-40D4-33A7-E61F-EB3B71208F49}"/>
          </ac:spMkLst>
        </pc:spChg>
      </pc:sldChg>
      <pc:sldChg chg="modSp mod">
        <pc:chgData name="Lasse Leuchtmann" userId="131693f92d42914b" providerId="LiveId" clId="{EEE78C16-FAA4-4CE9-92F2-EB5EAE5EA3E1}" dt="2023-11-26T19:26:38.738" v="13" actId="6549"/>
        <pc:sldMkLst>
          <pc:docMk/>
          <pc:sldMk cId="1463207794" sldId="263"/>
        </pc:sldMkLst>
        <pc:spChg chg="mod">
          <ac:chgData name="Lasse Leuchtmann" userId="131693f92d42914b" providerId="LiveId" clId="{EEE78C16-FAA4-4CE9-92F2-EB5EAE5EA3E1}" dt="2023-11-26T19:26:38.738" v="13" actId="6549"/>
          <ac:spMkLst>
            <pc:docMk/>
            <pc:sldMk cId="1463207794" sldId="263"/>
            <ac:spMk id="2" creationId="{EA9ED2D6-3441-8752-310E-35EDAD7BAF59}"/>
          </ac:spMkLst>
        </pc:spChg>
      </pc:sldChg>
      <pc:sldChg chg="modSp mod">
        <pc:chgData name="Lasse Leuchtmann" userId="131693f92d42914b" providerId="LiveId" clId="{EEE78C16-FAA4-4CE9-92F2-EB5EAE5EA3E1}" dt="2023-11-26T19:26:50.298" v="22" actId="6549"/>
        <pc:sldMkLst>
          <pc:docMk/>
          <pc:sldMk cId="1932654612" sldId="264"/>
        </pc:sldMkLst>
        <pc:spChg chg="mod">
          <ac:chgData name="Lasse Leuchtmann" userId="131693f92d42914b" providerId="LiveId" clId="{EEE78C16-FAA4-4CE9-92F2-EB5EAE5EA3E1}" dt="2023-11-26T19:26:50.298" v="22" actId="6549"/>
          <ac:spMkLst>
            <pc:docMk/>
            <pc:sldMk cId="1932654612" sldId="264"/>
            <ac:spMk id="2" creationId="{EA9ED2D6-3441-8752-310E-35EDAD7BAF59}"/>
          </ac:spMkLst>
        </pc:spChg>
      </pc:sldChg>
      <pc:sldChg chg="modSp mod">
        <pc:chgData name="Lasse Leuchtmann" userId="131693f92d42914b" providerId="LiveId" clId="{EEE78C16-FAA4-4CE9-92F2-EB5EAE5EA3E1}" dt="2023-11-26T19:26:30.771" v="9" actId="6549"/>
        <pc:sldMkLst>
          <pc:docMk/>
          <pc:sldMk cId="3887290898" sldId="265"/>
        </pc:sldMkLst>
        <pc:spChg chg="mod">
          <ac:chgData name="Lasse Leuchtmann" userId="131693f92d42914b" providerId="LiveId" clId="{EEE78C16-FAA4-4CE9-92F2-EB5EAE5EA3E1}" dt="2023-11-26T19:26:30.771" v="9" actId="6549"/>
          <ac:spMkLst>
            <pc:docMk/>
            <pc:sldMk cId="3887290898" sldId="265"/>
            <ac:spMk id="2" creationId="{EA9ED2D6-3441-8752-310E-35EDAD7BAF59}"/>
          </ac:spMkLst>
        </pc:spChg>
      </pc:sldChg>
      <pc:sldChg chg="modSp mod">
        <pc:chgData name="Lasse Leuchtmann" userId="131693f92d42914b" providerId="LiveId" clId="{EEE78C16-FAA4-4CE9-92F2-EB5EAE5EA3E1}" dt="2023-11-26T19:26:27.482" v="5" actId="6549"/>
        <pc:sldMkLst>
          <pc:docMk/>
          <pc:sldMk cId="2518950447" sldId="266"/>
        </pc:sldMkLst>
        <pc:spChg chg="mod">
          <ac:chgData name="Lasse Leuchtmann" userId="131693f92d42914b" providerId="LiveId" clId="{EEE78C16-FAA4-4CE9-92F2-EB5EAE5EA3E1}" dt="2023-11-26T19:26:27.482" v="5" actId="6549"/>
          <ac:spMkLst>
            <pc:docMk/>
            <pc:sldMk cId="2518950447" sldId="266"/>
            <ac:spMk id="2" creationId="{EA9ED2D6-3441-8752-310E-35EDAD7BAF59}"/>
          </ac:spMkLst>
        </pc:spChg>
        <pc:spChg chg="mod">
          <ac:chgData name="Lasse Leuchtmann" userId="131693f92d42914b" providerId="LiveId" clId="{EEE78C16-FAA4-4CE9-92F2-EB5EAE5EA3E1}" dt="2023-11-26T19:26:22.694" v="1" actId="6549"/>
          <ac:spMkLst>
            <pc:docMk/>
            <pc:sldMk cId="2518950447" sldId="266"/>
            <ac:spMk id="3" creationId="{FAB0DC7F-40D4-33A7-E61F-EB3B71208F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41D7-129F-CF1E-DE0D-5A99A1145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A502D-8DEF-67C4-2688-100CB58BB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50659-BBE9-8806-66CE-5B8D73BCA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547B-828F-4569-AAC1-3589181B74A9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8C50-DA6B-F3F8-DB08-CA95BBD0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BE946-A69A-8C67-4146-AC5C7959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57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A912-3EE7-10ED-42DD-5F5D664E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0F09B-3F46-F317-5AB3-34207BFCF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D2953-7D59-B774-A32B-9B7EC938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547B-828F-4569-AAC1-3589181B74A9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B217-E62F-BF80-6390-93EB80CA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E0F6D-6D1C-848F-C617-5B1B24A7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403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81219-3E26-7C22-93F2-42CAD55D8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FD9B6-38F6-5209-248D-42070318A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D12EE-523B-4A85-360C-18F5AA09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547B-828F-4569-AAC1-3589181B74A9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78F2-5B87-3B60-294D-691F0A57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1D50C-634B-792A-9F95-364874C6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1003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F14D-36D9-AE2E-24C6-8FA293BC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27C1-8C79-558B-E642-44600BCD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BBBF5-6723-1C3A-6C01-E67AA979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547B-828F-4569-AAC1-3589181B74A9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E9036-289A-03A9-9F68-D9A110F6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D7D56-E5DB-01A3-1CA6-B68A9D21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627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F742-1FE6-7370-A328-89406E93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1CAEB-58AE-D011-07EA-B61427592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670ED-CF2F-9711-B129-6A3E8521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547B-828F-4569-AAC1-3589181B74A9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5DA6-3D81-114F-5106-648B22E8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2A523-8E76-8FC1-67A3-BA154D86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3516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790F-08B3-52A0-4A74-FE1E6DA3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F5831-01AB-F55A-28CA-760CDD2F4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C51A3-AE52-D317-F331-FDB3011C8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5702A-F6CB-0FB8-7776-3273DC38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547B-828F-4569-AAC1-3589181B74A9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A8DA2-68B5-2CE1-924F-51C36367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0A7D-26F0-781F-849F-A7CCDA4C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7620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353F-030B-6FF4-93E2-8442ABD1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ECA2B-86CC-F1BD-7E7C-22DC66C52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BE400-46AB-C15A-ADD1-11E6BAC81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16D36-12AF-CDB4-F5E8-9836B7DB2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AEA64-2D07-4F0D-E327-4C10E3A00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DB015-641B-2588-0F14-84BB1A6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547B-828F-4569-AAC1-3589181B74A9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118DF-D93B-CF78-A377-5E4EFF2F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995F2-F951-6B87-2413-07E5A539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2577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5D00-C7D2-A6D7-1946-ED3EBE42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4F22C-B85C-781A-8B19-5C65275C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547B-828F-4569-AAC1-3589181B74A9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F7326-D949-A649-131C-827CF148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A7626-D6DA-93AC-4823-588D623A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066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CEBCB-B2FF-220E-E598-C9EB390A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547B-828F-4569-AAC1-3589181B74A9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797E2-CDAD-384C-AA3D-EB3D3D7E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3D23F-59E3-67FC-59E0-EABE916D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8238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12985-3FE7-8A3A-4B90-12317B4B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50B3-34A6-1E5F-A58C-EFF4925E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BF763-09A4-1B53-C1E9-CEA76144E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3ED39-F0D2-731F-AAEF-F043FF04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547B-828F-4569-AAC1-3589181B74A9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81E21-A0F7-F589-5BF7-B5318612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A974D-227D-265A-117D-8E2CDB28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6782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B13B-A2AA-3512-571F-1B7DE51E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90A9F-9A1C-3DBF-1842-860666036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243E9-BB61-57C5-A63C-57CFBC3AD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D43EF-DA38-3149-0357-190F1FFE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E547B-828F-4569-AAC1-3589181B74A9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7A5FB-DB2D-FA3A-7EDE-A1BE9D82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4B505-972B-31C7-63E8-6475422F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5643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D0D4E-306E-A560-4373-52D8FC51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4C5DB-3890-1FA2-EE81-AE07DEAF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A1070-224A-D5B9-4B10-8C0EAF1F9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547B-828F-4569-AAC1-3589181B74A9}" type="datetimeFigureOut">
              <a:rPr lang="en-DK" smtClean="0"/>
              <a:t>26/11/2023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C708F-2875-7B8C-58B4-94A24C79D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1286C-E138-B2F4-6747-DD372D261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40392-3D00-4433-AB6D-AA799AF6696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0418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EF19-D227-8D25-3CD8-BF1E10B17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Circadapt</a:t>
            </a:r>
            <a:r>
              <a:rPr lang="en-US" dirty="0"/>
              <a:t> Nodes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54324-EBB8-B74C-72C5-3F72F33CB9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Bag, Chamber2022, Triseg2022, Tube0D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21459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2D6-3441-8752-310E-35EDAD7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Triseg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C7F-40D4-33A7-E61F-EB3B71208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133"/>
            <a:ext cx="10515600" cy="6547556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dirty="0" err="1"/>
              <a:t>hvert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septalvæggens</a:t>
            </a:r>
            <a:r>
              <a:rPr lang="en-US" dirty="0"/>
              <a:t> 3 </a:t>
            </a:r>
            <a:r>
              <a:rPr lang="en-US" dirty="0" err="1"/>
              <a:t>elementer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areal </a:t>
            </a:r>
            <a:r>
              <a:rPr lang="en-US" dirty="0" err="1"/>
              <a:t>udregnes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radius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knudepunkt</a:t>
            </a:r>
            <a:r>
              <a:rPr lang="en-US" dirty="0"/>
              <a:t> (y) og </a:t>
            </a:r>
            <a:r>
              <a:rPr lang="en-US" dirty="0" err="1"/>
              <a:t>væggens</a:t>
            </a:r>
            <a:r>
              <a:rPr lang="en-US" dirty="0"/>
              <a:t> volume (V)</a:t>
            </a:r>
          </a:p>
          <a:p>
            <a:pPr lvl="2"/>
            <a:r>
              <a:rPr lang="en-US" dirty="0"/>
              <a:t>X </a:t>
            </a:r>
            <a:r>
              <a:rPr lang="en-US" dirty="0" err="1"/>
              <a:t>repræsenterer</a:t>
            </a:r>
            <a:r>
              <a:rPr lang="en-US" dirty="0"/>
              <a:t> max-</a:t>
            </a:r>
            <a:r>
              <a:rPr lang="en-US" dirty="0" err="1"/>
              <a:t>afstanden</a:t>
            </a:r>
            <a:r>
              <a:rPr lang="en-US" dirty="0"/>
              <a:t> </a:t>
            </a:r>
            <a:r>
              <a:rPr lang="en-US" dirty="0" err="1"/>
              <a:t>mlm</a:t>
            </a:r>
            <a:r>
              <a:rPr lang="en-US" dirty="0"/>
              <a:t>. </a:t>
            </a:r>
            <a:r>
              <a:rPr lang="en-US" dirty="0" err="1"/>
              <a:t>Væg</a:t>
            </a:r>
            <a:r>
              <a:rPr lang="en-US" dirty="0"/>
              <a:t> element og </a:t>
            </a:r>
            <a:r>
              <a:rPr lang="en-US" dirty="0" err="1"/>
              <a:t>knudepunkt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Da y og V </a:t>
            </a:r>
            <a:r>
              <a:rPr lang="en-US" dirty="0" err="1"/>
              <a:t>kendes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x </a:t>
            </a:r>
            <a:r>
              <a:rPr lang="en-US" dirty="0" err="1"/>
              <a:t>beregnes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Am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herefter</a:t>
            </a:r>
            <a:r>
              <a:rPr lang="en-US" dirty="0"/>
              <a:t> </a:t>
            </a:r>
            <a:r>
              <a:rPr lang="en-US" dirty="0" err="1"/>
              <a:t>beregnes</a:t>
            </a:r>
            <a:endParaRPr lang="en-US" dirty="0"/>
          </a:p>
          <a:p>
            <a:pPr lvl="2"/>
            <a:r>
              <a:rPr lang="en-US" dirty="0" err="1"/>
              <a:t>Deformationen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væggen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beregnes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Dt/</a:t>
            </a:r>
            <a:r>
              <a:rPr lang="en-US" dirty="0" err="1"/>
              <a:t>dAm</a:t>
            </a:r>
            <a:r>
              <a:rPr lang="en-US" dirty="0"/>
              <a:t> og Am0 </a:t>
            </a:r>
            <a:r>
              <a:rPr lang="en-US" dirty="0" err="1"/>
              <a:t>findes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numerisk</a:t>
            </a:r>
            <a:r>
              <a:rPr lang="en-US" dirty="0"/>
              <a:t> </a:t>
            </a:r>
            <a:r>
              <a:rPr lang="en-US" dirty="0" err="1"/>
              <a:t>løsning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den </a:t>
            </a:r>
            <a:r>
              <a:rPr lang="en-US" dirty="0" err="1"/>
              <a:t>ordinære</a:t>
            </a:r>
            <a:r>
              <a:rPr lang="en-US" dirty="0"/>
              <a:t> </a:t>
            </a:r>
            <a:r>
              <a:rPr lang="en-US" dirty="0" err="1"/>
              <a:t>differentialligning</a:t>
            </a:r>
            <a:endParaRPr lang="en-US" dirty="0"/>
          </a:p>
          <a:p>
            <a:pPr lvl="2"/>
            <a:r>
              <a:rPr lang="en-US" dirty="0" err="1"/>
              <a:t>Når</a:t>
            </a:r>
            <a:r>
              <a:rPr lang="en-US" dirty="0"/>
              <a:t> volume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midtsegmentet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septalvæggen</a:t>
            </a:r>
            <a:r>
              <a:rPr lang="en-US" dirty="0"/>
              <a:t> (</a:t>
            </a:r>
            <a:r>
              <a:rPr lang="en-US" dirty="0" err="1"/>
              <a:t>VmS</a:t>
            </a:r>
            <a:r>
              <a:rPr lang="en-US" dirty="0"/>
              <a:t>) er </a:t>
            </a:r>
            <a:r>
              <a:rPr lang="en-US" dirty="0" err="1"/>
              <a:t>kendt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midtersegmenterne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højre</a:t>
            </a:r>
            <a:r>
              <a:rPr lang="en-US" dirty="0"/>
              <a:t>- og </a:t>
            </a:r>
            <a:r>
              <a:rPr lang="en-US" dirty="0" err="1"/>
              <a:t>venstre</a:t>
            </a:r>
            <a:r>
              <a:rPr lang="en-US" dirty="0"/>
              <a:t> </a:t>
            </a:r>
            <a:r>
              <a:rPr lang="en-US" dirty="0" err="1"/>
              <a:t>ventrikelvæg</a:t>
            </a:r>
            <a:r>
              <a:rPr lang="en-US" dirty="0"/>
              <a:t> (</a:t>
            </a:r>
            <a:r>
              <a:rPr lang="en-US" dirty="0" err="1"/>
              <a:t>VmR</a:t>
            </a:r>
            <a:r>
              <a:rPr lang="en-US" dirty="0"/>
              <a:t>, </a:t>
            </a:r>
            <a:r>
              <a:rPr lang="en-US" dirty="0" err="1"/>
              <a:t>VmL</a:t>
            </a:r>
            <a:r>
              <a:rPr lang="en-US" dirty="0"/>
              <a:t>) </a:t>
            </a:r>
            <a:r>
              <a:rPr lang="en-US" dirty="0" err="1"/>
              <a:t>findes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Et </a:t>
            </a:r>
            <a:r>
              <a:rPr lang="en-US" dirty="0" err="1"/>
              <a:t>minimeringsframework</a:t>
            </a:r>
            <a:r>
              <a:rPr lang="en-US" dirty="0"/>
              <a:t> </a:t>
            </a:r>
            <a:r>
              <a:rPr lang="en-US" dirty="0" err="1"/>
              <a:t>anvendes</a:t>
            </a:r>
            <a:r>
              <a:rPr lang="en-US" dirty="0"/>
              <a:t> til at </a:t>
            </a:r>
            <a:r>
              <a:rPr lang="en-US" dirty="0" err="1"/>
              <a:t>finde</a:t>
            </a:r>
            <a:r>
              <a:rPr lang="en-US" dirty="0"/>
              <a:t> y og Vs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DB3100-9159-CBED-C8E5-6C07C91E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433" y="2350986"/>
            <a:ext cx="2009775" cy="809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CB9B83-E783-B48C-6C16-AE43A4B5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433" y="4347624"/>
            <a:ext cx="2524125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BF1B03-40AC-AC84-E2BF-CBE7C34A6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433" y="5988050"/>
            <a:ext cx="32385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9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2D6-3441-8752-310E-35EDAD7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Triseg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C7F-40D4-33A7-E61F-EB3B71208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133"/>
            <a:ext cx="10515600" cy="6547556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dirty="0" err="1"/>
              <a:t>hvert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septalvæggens</a:t>
            </a:r>
            <a:r>
              <a:rPr lang="en-US" dirty="0"/>
              <a:t> 3 </a:t>
            </a:r>
            <a:r>
              <a:rPr lang="en-US" dirty="0" err="1"/>
              <a:t>elementer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areal </a:t>
            </a:r>
            <a:r>
              <a:rPr lang="en-US" dirty="0" err="1"/>
              <a:t>udregnes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radius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knudepunkt</a:t>
            </a:r>
            <a:r>
              <a:rPr lang="en-US" dirty="0"/>
              <a:t> (y) og </a:t>
            </a:r>
            <a:r>
              <a:rPr lang="en-US" dirty="0" err="1"/>
              <a:t>væggens</a:t>
            </a:r>
            <a:r>
              <a:rPr lang="en-US" dirty="0"/>
              <a:t> volume (V)</a:t>
            </a:r>
          </a:p>
          <a:p>
            <a:pPr lvl="2"/>
            <a:r>
              <a:rPr lang="en-US" dirty="0"/>
              <a:t>X </a:t>
            </a:r>
            <a:r>
              <a:rPr lang="en-US" dirty="0" err="1"/>
              <a:t>repræsenterer</a:t>
            </a:r>
            <a:r>
              <a:rPr lang="en-US" dirty="0"/>
              <a:t> max-</a:t>
            </a:r>
            <a:r>
              <a:rPr lang="en-US" dirty="0" err="1"/>
              <a:t>afstanden</a:t>
            </a:r>
            <a:r>
              <a:rPr lang="en-US" dirty="0"/>
              <a:t> </a:t>
            </a:r>
            <a:r>
              <a:rPr lang="en-US" dirty="0" err="1"/>
              <a:t>mlm</a:t>
            </a:r>
            <a:r>
              <a:rPr lang="en-US" dirty="0"/>
              <a:t>. </a:t>
            </a:r>
            <a:r>
              <a:rPr lang="en-US" dirty="0" err="1"/>
              <a:t>Væg</a:t>
            </a:r>
            <a:r>
              <a:rPr lang="en-US" dirty="0"/>
              <a:t> element og </a:t>
            </a:r>
            <a:r>
              <a:rPr lang="en-US" dirty="0" err="1"/>
              <a:t>knudepunkt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Da y og V </a:t>
            </a:r>
            <a:r>
              <a:rPr lang="en-US" dirty="0" err="1"/>
              <a:t>kendes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x </a:t>
            </a:r>
            <a:r>
              <a:rPr lang="en-US" dirty="0" err="1"/>
              <a:t>beregnes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Am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herefter</a:t>
            </a:r>
            <a:r>
              <a:rPr lang="en-US" dirty="0"/>
              <a:t> </a:t>
            </a:r>
            <a:r>
              <a:rPr lang="en-US" dirty="0" err="1"/>
              <a:t>beregnes</a:t>
            </a:r>
            <a:endParaRPr lang="en-US" dirty="0"/>
          </a:p>
          <a:p>
            <a:pPr lvl="2"/>
            <a:r>
              <a:rPr lang="en-US" dirty="0" err="1"/>
              <a:t>Deformationen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væggen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beregnes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Dt/</a:t>
            </a:r>
            <a:r>
              <a:rPr lang="en-US" dirty="0" err="1"/>
              <a:t>dAm</a:t>
            </a:r>
            <a:r>
              <a:rPr lang="en-US" dirty="0"/>
              <a:t> og Am0 </a:t>
            </a:r>
            <a:r>
              <a:rPr lang="en-US" dirty="0" err="1"/>
              <a:t>findes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numerisk</a:t>
            </a:r>
            <a:r>
              <a:rPr lang="en-US" dirty="0"/>
              <a:t> </a:t>
            </a:r>
            <a:r>
              <a:rPr lang="en-US" dirty="0" err="1"/>
              <a:t>løsning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den </a:t>
            </a:r>
            <a:r>
              <a:rPr lang="en-US" dirty="0" err="1"/>
              <a:t>ordinære</a:t>
            </a:r>
            <a:r>
              <a:rPr lang="en-US" dirty="0"/>
              <a:t> </a:t>
            </a:r>
            <a:r>
              <a:rPr lang="en-US" dirty="0" err="1"/>
              <a:t>differentialligning</a:t>
            </a:r>
            <a:endParaRPr lang="en-US" dirty="0"/>
          </a:p>
          <a:p>
            <a:pPr lvl="2"/>
            <a:r>
              <a:rPr lang="en-US" dirty="0" err="1"/>
              <a:t>Når</a:t>
            </a:r>
            <a:r>
              <a:rPr lang="en-US" dirty="0"/>
              <a:t> volume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midtsegmentet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septalvæggen</a:t>
            </a:r>
            <a:r>
              <a:rPr lang="en-US" dirty="0"/>
              <a:t> (</a:t>
            </a:r>
            <a:r>
              <a:rPr lang="en-US" dirty="0" err="1"/>
              <a:t>VmS</a:t>
            </a:r>
            <a:r>
              <a:rPr lang="en-US" dirty="0"/>
              <a:t>) er </a:t>
            </a:r>
            <a:r>
              <a:rPr lang="en-US" dirty="0" err="1"/>
              <a:t>kendt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midtersegmenterne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højre</a:t>
            </a:r>
            <a:r>
              <a:rPr lang="en-US" dirty="0"/>
              <a:t>- og </a:t>
            </a:r>
            <a:r>
              <a:rPr lang="en-US" dirty="0" err="1"/>
              <a:t>venstre</a:t>
            </a:r>
            <a:r>
              <a:rPr lang="en-US" dirty="0"/>
              <a:t> </a:t>
            </a:r>
            <a:r>
              <a:rPr lang="en-US" dirty="0" err="1"/>
              <a:t>ventrikelvæg</a:t>
            </a:r>
            <a:r>
              <a:rPr lang="en-US" dirty="0"/>
              <a:t> (</a:t>
            </a:r>
            <a:r>
              <a:rPr lang="en-US" dirty="0" err="1"/>
              <a:t>VmR</a:t>
            </a:r>
            <a:r>
              <a:rPr lang="en-US" dirty="0"/>
              <a:t>, </a:t>
            </a:r>
            <a:r>
              <a:rPr lang="en-US" dirty="0" err="1"/>
              <a:t>VmL</a:t>
            </a:r>
            <a:r>
              <a:rPr lang="en-US" dirty="0"/>
              <a:t>) </a:t>
            </a:r>
            <a:r>
              <a:rPr lang="en-US" dirty="0" err="1"/>
              <a:t>findes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Et </a:t>
            </a:r>
            <a:r>
              <a:rPr lang="en-US" dirty="0" err="1"/>
              <a:t>minimeringsframework</a:t>
            </a:r>
            <a:r>
              <a:rPr lang="en-US" dirty="0"/>
              <a:t> </a:t>
            </a:r>
            <a:r>
              <a:rPr lang="en-US" dirty="0" err="1"/>
              <a:t>anvendes</a:t>
            </a:r>
            <a:r>
              <a:rPr lang="en-US" dirty="0"/>
              <a:t> til at </a:t>
            </a:r>
            <a:r>
              <a:rPr lang="en-US" dirty="0" err="1"/>
              <a:t>finde</a:t>
            </a:r>
            <a:r>
              <a:rPr lang="en-US" dirty="0"/>
              <a:t> y og Vs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DB3100-9159-CBED-C8E5-6C07C91E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433" y="2350986"/>
            <a:ext cx="2009775" cy="809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CB9B83-E783-B48C-6C16-AE43A4B5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433" y="4347624"/>
            <a:ext cx="2524125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BF1B03-40AC-AC84-E2BF-CBE7C34A6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433" y="5988050"/>
            <a:ext cx="32385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5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2D6-3441-8752-310E-35EDAD7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Tube0D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C7F-40D4-33A7-E61F-EB3B71208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8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Modellerer</a:t>
            </a:r>
            <a:r>
              <a:rPr lang="en-US" dirty="0"/>
              <a:t> </a:t>
            </a:r>
            <a:r>
              <a:rPr lang="en-US" dirty="0" err="1"/>
              <a:t>tryk</a:t>
            </a:r>
            <a:r>
              <a:rPr lang="en-US" dirty="0"/>
              <a:t> og volume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/>
              <a:t>blodårer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5926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2D6-3441-8752-310E-35EDAD7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C7F-40D4-33A7-E61F-EB3B7120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Modellerer</a:t>
            </a:r>
            <a:r>
              <a:rPr lang="en-US" dirty="0"/>
              <a:t> Pericardium</a:t>
            </a:r>
          </a:p>
          <a:p>
            <a:r>
              <a:rPr lang="en-US" dirty="0" err="1"/>
              <a:t>Tilfører</a:t>
            </a:r>
            <a:r>
              <a:rPr lang="en-US" dirty="0"/>
              <a:t> et </a:t>
            </a:r>
            <a:r>
              <a:rPr lang="en-US" dirty="0" err="1"/>
              <a:t>eksternt</a:t>
            </a:r>
            <a:r>
              <a:rPr lang="en-US" dirty="0"/>
              <a:t> </a:t>
            </a:r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komponenter</a:t>
            </a:r>
            <a:r>
              <a:rPr lang="en-US" dirty="0"/>
              <a:t> </a:t>
            </a:r>
            <a:r>
              <a:rPr lang="en-US" dirty="0" err="1"/>
              <a:t>inde</a:t>
            </a:r>
            <a:r>
              <a:rPr lang="en-US" dirty="0"/>
              <a:t> I Pericardium</a:t>
            </a:r>
          </a:p>
          <a:p>
            <a:pPr lvl="1"/>
            <a:r>
              <a:rPr lang="en-US" dirty="0" err="1"/>
              <a:t>Trykket</a:t>
            </a:r>
            <a:r>
              <a:rPr lang="en-US" dirty="0"/>
              <a:t> </a:t>
            </a:r>
            <a:r>
              <a:rPr lang="en-US" dirty="0" err="1"/>
              <a:t>varierer</a:t>
            </a:r>
            <a:r>
              <a:rPr lang="en-US" dirty="0"/>
              <a:t> </a:t>
            </a:r>
            <a:r>
              <a:rPr lang="en-US" dirty="0" err="1"/>
              <a:t>pba</a:t>
            </a:r>
            <a:r>
              <a:rPr lang="en-US" dirty="0"/>
              <a:t>. </a:t>
            </a:r>
            <a:r>
              <a:rPr lang="en-US" dirty="0" err="1"/>
              <a:t>samlede</a:t>
            </a:r>
            <a:r>
              <a:rPr lang="en-US" dirty="0"/>
              <a:t> volume </a:t>
            </a:r>
            <a:r>
              <a:rPr lang="en-US" dirty="0" err="1"/>
              <a:t>af</a:t>
            </a:r>
            <a:r>
              <a:rPr lang="en-US" dirty="0"/>
              <a:t> de </a:t>
            </a:r>
            <a:r>
              <a:rPr lang="en-US" dirty="0" err="1"/>
              <a:t>andre</a:t>
            </a:r>
            <a:r>
              <a:rPr lang="en-US" dirty="0"/>
              <a:t> </a:t>
            </a:r>
            <a:r>
              <a:rPr lang="en-US" dirty="0" err="1"/>
              <a:t>komponenter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B9B50-9720-6CA2-CA1E-43A2A84D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019" y="3235098"/>
            <a:ext cx="24765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5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2D6-3441-8752-310E-35EDAD7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C7F-40D4-33A7-E61F-EB3B7120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Parametre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K -&gt;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lineær</a:t>
            </a:r>
            <a:r>
              <a:rPr lang="en-US" dirty="0"/>
              <a:t> </a:t>
            </a:r>
            <a:r>
              <a:rPr lang="en-US" dirty="0" err="1"/>
              <a:t>eksponent</a:t>
            </a:r>
            <a:endParaRPr lang="en-US" dirty="0"/>
          </a:p>
          <a:p>
            <a:pPr lvl="1"/>
            <a:r>
              <a:rPr lang="en-US" dirty="0" err="1"/>
              <a:t>p_ref</a:t>
            </a:r>
            <a:r>
              <a:rPr lang="en-US" dirty="0"/>
              <a:t> -&gt; Reference </a:t>
            </a:r>
            <a:r>
              <a:rPr lang="en-US" dirty="0" err="1"/>
              <a:t>tryk</a:t>
            </a:r>
            <a:endParaRPr lang="en-US" dirty="0"/>
          </a:p>
          <a:p>
            <a:pPr lvl="1"/>
            <a:r>
              <a:rPr lang="en-US" dirty="0" err="1"/>
              <a:t>V_ref</a:t>
            </a:r>
            <a:r>
              <a:rPr lang="en-US" dirty="0"/>
              <a:t> -&gt; Reference </a:t>
            </a:r>
            <a:r>
              <a:rPr lang="en-US" dirty="0" err="1"/>
              <a:t>volumen</a:t>
            </a:r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V -&gt; </a:t>
            </a:r>
            <a:r>
              <a:rPr lang="en-US" dirty="0" err="1"/>
              <a:t>Volumen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de </a:t>
            </a:r>
            <a:r>
              <a:rPr lang="en-US" dirty="0" err="1"/>
              <a:t>omkransede</a:t>
            </a:r>
            <a:r>
              <a:rPr lang="en-US" dirty="0"/>
              <a:t> </a:t>
            </a:r>
            <a:r>
              <a:rPr lang="en-US" dirty="0" err="1"/>
              <a:t>komponenter</a:t>
            </a:r>
            <a:endParaRPr lang="en-US" dirty="0"/>
          </a:p>
          <a:p>
            <a:r>
              <a:rPr lang="en-US" dirty="0"/>
              <a:t>P -&gt; </a:t>
            </a:r>
            <a:r>
              <a:rPr lang="en-US" dirty="0" err="1"/>
              <a:t>Tryk</a:t>
            </a:r>
            <a:r>
              <a:rPr lang="en-US" dirty="0"/>
              <a:t> I pericardium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8254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2D6-3441-8752-310E-35EDAD7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Chamber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C7F-40D4-33A7-E61F-EB3B7120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Simulerer</a:t>
            </a:r>
            <a:r>
              <a:rPr lang="en-US" dirty="0"/>
              <a:t> et </a:t>
            </a:r>
            <a:r>
              <a:rPr lang="en-US" dirty="0" err="1"/>
              <a:t>kammer</a:t>
            </a:r>
            <a:r>
              <a:rPr lang="en-US" dirty="0"/>
              <a:t> med et </a:t>
            </a:r>
            <a:r>
              <a:rPr lang="en-US" dirty="0" err="1"/>
              <a:t>tryk</a:t>
            </a:r>
            <a:endParaRPr lang="en-US" dirty="0"/>
          </a:p>
          <a:p>
            <a:pPr lvl="1"/>
            <a:r>
              <a:rPr lang="en-US" dirty="0" err="1"/>
              <a:t>Hovedantagelsen</a:t>
            </a:r>
            <a:r>
              <a:rPr lang="en-US" dirty="0"/>
              <a:t> er at </a:t>
            </a:r>
            <a:r>
              <a:rPr lang="en-US" dirty="0" err="1"/>
              <a:t>muskelgenereret</a:t>
            </a:r>
            <a:r>
              <a:rPr lang="en-US" dirty="0"/>
              <a:t> </a:t>
            </a:r>
            <a:r>
              <a:rPr lang="en-US" dirty="0" err="1"/>
              <a:t>mekanisk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transducers til </a:t>
            </a:r>
            <a:r>
              <a:rPr lang="en-US" dirty="0" err="1"/>
              <a:t>pumpefunktion</a:t>
            </a:r>
            <a:r>
              <a:rPr lang="en-US" dirty="0"/>
              <a:t> </a:t>
            </a:r>
            <a:r>
              <a:rPr lang="en-US" dirty="0" err="1"/>
              <a:t>uden</a:t>
            </a:r>
            <a:r>
              <a:rPr lang="en-US" dirty="0"/>
              <a:t> </a:t>
            </a:r>
            <a:r>
              <a:rPr lang="en-US" dirty="0" err="1"/>
              <a:t>energitab</a:t>
            </a:r>
            <a:endParaRPr lang="en-US" dirty="0"/>
          </a:p>
          <a:p>
            <a:pPr marL="457200" lvl="1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8254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2D6-3441-8752-310E-35EDAD7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Chamber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C7F-40D4-33A7-E61F-EB3B7120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Udledning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tryk</a:t>
            </a:r>
            <a:endParaRPr lang="en-US" dirty="0"/>
          </a:p>
          <a:p>
            <a:pPr lvl="1"/>
            <a:r>
              <a:rPr lang="en-US" dirty="0" err="1"/>
              <a:t>Vsh</a:t>
            </a:r>
            <a:r>
              <a:rPr lang="en-US" dirty="0"/>
              <a:t> (Wall shell volume ), </a:t>
            </a:r>
            <a:r>
              <a:rPr lang="el-GR" b="0" i="0" dirty="0">
                <a:effectLst/>
              </a:rPr>
              <a:t>σ</a:t>
            </a:r>
            <a:r>
              <a:rPr lang="da-DK" b="0" i="0" dirty="0">
                <a:effectLst/>
              </a:rPr>
              <a:t>f (</a:t>
            </a:r>
            <a:r>
              <a:rPr lang="en-US" dirty="0" err="1"/>
              <a:t>muskelfiber</a:t>
            </a:r>
            <a:r>
              <a:rPr lang="en-US" dirty="0"/>
              <a:t> stress), </a:t>
            </a:r>
            <a:r>
              <a:rPr lang="en-US" dirty="0" err="1"/>
              <a:t>muskelfiber</a:t>
            </a:r>
            <a:r>
              <a:rPr lang="en-US" dirty="0"/>
              <a:t> </a:t>
            </a:r>
            <a:r>
              <a:rPr lang="en-US" dirty="0" err="1"/>
              <a:t>spænding</a:t>
            </a:r>
            <a:r>
              <a:rPr lang="en-US" dirty="0"/>
              <a:t> (</a:t>
            </a:r>
            <a:r>
              <a:rPr lang="el-GR" b="0" i="0" dirty="0">
                <a:effectLst/>
              </a:rPr>
              <a:t> ε</a:t>
            </a:r>
            <a:r>
              <a:rPr lang="en-US" b="0" i="0" dirty="0">
                <a:effectLst/>
              </a:rPr>
              <a:t>f), </a:t>
            </a:r>
            <a:r>
              <a:rPr lang="en-US" b="0" i="0" dirty="0" err="1">
                <a:effectLst/>
              </a:rPr>
              <a:t>tryk</a:t>
            </a:r>
            <a:r>
              <a:rPr lang="en-US" b="0" i="0" dirty="0">
                <a:effectLst/>
              </a:rPr>
              <a:t> p, </a:t>
            </a:r>
            <a:r>
              <a:rPr lang="en-US" b="0" i="0" dirty="0" err="1">
                <a:effectLst/>
              </a:rPr>
              <a:t>middelvægs</a:t>
            </a:r>
            <a:r>
              <a:rPr lang="en-US" b="0" i="0" dirty="0">
                <a:effectLst/>
              </a:rPr>
              <a:t> volume (</a:t>
            </a:r>
            <a:r>
              <a:rPr lang="en-US" b="0" i="0" dirty="0" err="1">
                <a:effectLst/>
              </a:rPr>
              <a:t>Vm</a:t>
            </a:r>
            <a:r>
              <a:rPr lang="en-US" b="0" i="0" dirty="0">
                <a:effectLst/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b="0" i="0" dirty="0">
              <a:effectLst/>
            </a:endParaRPr>
          </a:p>
          <a:p>
            <a:pPr lvl="1"/>
            <a:r>
              <a:rPr lang="en-US" dirty="0"/>
              <a:t>En </a:t>
            </a:r>
            <a:r>
              <a:rPr lang="en-US" dirty="0" err="1"/>
              <a:t>ændring</a:t>
            </a:r>
            <a:r>
              <a:rPr lang="en-US" dirty="0"/>
              <a:t> I </a:t>
            </a:r>
            <a:r>
              <a:rPr lang="en-US" dirty="0" err="1"/>
              <a:t>muskelfiberspænding</a:t>
            </a:r>
            <a:r>
              <a:rPr lang="en-US" dirty="0"/>
              <a:t> </a:t>
            </a:r>
            <a:r>
              <a:rPr lang="en-US" dirty="0" err="1"/>
              <a:t>antages</a:t>
            </a:r>
            <a:r>
              <a:rPr lang="en-US" dirty="0"/>
              <a:t> at </a:t>
            </a:r>
            <a:r>
              <a:rPr lang="en-US" dirty="0" err="1"/>
              <a:t>resultere</a:t>
            </a:r>
            <a:r>
              <a:rPr lang="en-US" dirty="0"/>
              <a:t> I 1/3 </a:t>
            </a:r>
            <a:r>
              <a:rPr lang="en-US" dirty="0" err="1"/>
              <a:t>ændring</a:t>
            </a:r>
            <a:r>
              <a:rPr lang="en-US" dirty="0"/>
              <a:t> I volume:</a:t>
            </a:r>
          </a:p>
          <a:p>
            <a:pPr lvl="1"/>
            <a:endParaRPr lang="en-US" b="0" i="0" dirty="0">
              <a:effectLst/>
            </a:endParaRPr>
          </a:p>
          <a:p>
            <a:pPr lvl="1"/>
            <a:endParaRPr lang="en-US" dirty="0"/>
          </a:p>
          <a:p>
            <a:pPr lvl="1"/>
            <a:endParaRPr lang="en-US" b="0" i="0" dirty="0">
              <a:effectLst/>
            </a:endParaRPr>
          </a:p>
          <a:p>
            <a:pPr lvl="1"/>
            <a:r>
              <a:rPr lang="en-US" dirty="0" err="1"/>
              <a:t>Relationen</a:t>
            </a:r>
            <a:r>
              <a:rPr lang="en-US" dirty="0"/>
              <a:t> </a:t>
            </a:r>
            <a:r>
              <a:rPr lang="en-US" dirty="0" err="1"/>
              <a:t>mlm</a:t>
            </a:r>
            <a:r>
              <a:rPr lang="en-US" dirty="0"/>
              <a:t>. </a:t>
            </a:r>
            <a:r>
              <a:rPr lang="en-US" dirty="0" err="1"/>
              <a:t>Muskelfiberspænding</a:t>
            </a:r>
            <a:r>
              <a:rPr lang="en-US" dirty="0"/>
              <a:t> og </a:t>
            </a:r>
            <a:r>
              <a:rPr lang="en-US" dirty="0" err="1"/>
              <a:t>tryk</a:t>
            </a:r>
            <a:r>
              <a:rPr lang="en-US" dirty="0"/>
              <a:t> er </a:t>
            </a:r>
            <a:r>
              <a:rPr lang="en-US" dirty="0" err="1"/>
              <a:t>derfor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0" i="0" dirty="0">
              <a:effectLst/>
            </a:endParaRPr>
          </a:p>
          <a:p>
            <a:pPr marL="457200" lvl="1" indent="0">
              <a:buNone/>
            </a:pP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B91E6-12FD-AE92-4DA2-931521932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19" y="3053556"/>
            <a:ext cx="4029075" cy="73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2DDF2B-ED1B-B81B-A737-2A4051E47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519" y="4553347"/>
            <a:ext cx="1733550" cy="85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607113-5614-65DC-EEAE-C15A14E7A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519" y="6073775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2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2D6-3441-8752-310E-35EDAD7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Chamber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C7F-40D4-33A7-E61F-EB3B7120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 </a:t>
            </a:r>
            <a:r>
              <a:rPr lang="en-US" dirty="0" err="1"/>
              <a:t>Circadapt</a:t>
            </a:r>
            <a:r>
              <a:rPr lang="en-US" dirty="0"/>
              <a:t> er </a:t>
            </a:r>
            <a:r>
              <a:rPr lang="en-US" dirty="0" err="1"/>
              <a:t>ujævnheder</a:t>
            </a:r>
            <a:r>
              <a:rPr lang="en-US" dirty="0"/>
              <a:t> </a:t>
            </a:r>
            <a:r>
              <a:rPr lang="en-US" dirty="0" err="1"/>
              <a:t>ivæggenes</a:t>
            </a:r>
            <a:r>
              <a:rPr lang="en-US" dirty="0"/>
              <a:t> </a:t>
            </a:r>
            <a:r>
              <a:rPr lang="en-US" dirty="0" err="1"/>
              <a:t>mekaniske</a:t>
            </a:r>
            <a:r>
              <a:rPr lang="en-US" dirty="0"/>
              <a:t> </a:t>
            </a:r>
            <a:r>
              <a:rPr lang="en-US" dirty="0" err="1"/>
              <a:t>egenskaber</a:t>
            </a:r>
            <a:r>
              <a:rPr lang="en-US" dirty="0"/>
              <a:t> </a:t>
            </a:r>
            <a:r>
              <a:rPr lang="en-US" dirty="0" err="1"/>
              <a:t>taget</a:t>
            </a:r>
            <a:r>
              <a:rPr lang="en-US" dirty="0"/>
              <a:t> </a:t>
            </a:r>
            <a:r>
              <a:rPr lang="en-US" dirty="0" err="1"/>
              <a:t>hensyn</a:t>
            </a:r>
            <a:r>
              <a:rPr lang="en-US" dirty="0"/>
              <a:t> for,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implementering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et Patch </a:t>
            </a:r>
            <a:r>
              <a:rPr lang="en-US" dirty="0" err="1"/>
              <a:t>modul</a:t>
            </a:r>
            <a:endParaRPr lang="en-US" dirty="0"/>
          </a:p>
          <a:p>
            <a:pPr lvl="1"/>
            <a:r>
              <a:rPr lang="en-US" dirty="0" err="1"/>
              <a:t>Spænding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væggen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et Patch </a:t>
            </a:r>
            <a:r>
              <a:rPr lang="en-US" dirty="0" err="1"/>
              <a:t>modul</a:t>
            </a:r>
            <a:r>
              <a:rPr lang="en-US" dirty="0"/>
              <a:t> gives </a:t>
            </a:r>
            <a:r>
              <a:rPr lang="en-US" dirty="0" err="1"/>
              <a:t>ud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0-spændings </a:t>
            </a:r>
            <a:r>
              <a:rPr lang="en-US" dirty="0" err="1"/>
              <a:t>midtvægssegment</a:t>
            </a:r>
            <a:r>
              <a:rPr lang="en-US" dirty="0"/>
              <a:t> (Am0) og </a:t>
            </a:r>
            <a:r>
              <a:rPr lang="en-US" dirty="0" err="1"/>
              <a:t>væggens</a:t>
            </a:r>
            <a:r>
              <a:rPr lang="en-US" dirty="0"/>
              <a:t> </a:t>
            </a:r>
            <a:r>
              <a:rPr lang="en-US" dirty="0" err="1"/>
              <a:t>stivhed</a:t>
            </a:r>
            <a:r>
              <a:rPr lang="en-US" dirty="0"/>
              <a:t> (dt/</a:t>
            </a:r>
            <a:r>
              <a:rPr lang="en-US" dirty="0" err="1"/>
              <a:t>dAm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Am0 og dt/Am </a:t>
            </a:r>
            <a:r>
              <a:rPr lang="en-US" dirty="0" err="1"/>
              <a:t>udregnes</a:t>
            </a:r>
            <a:r>
              <a:rPr lang="en-US" dirty="0"/>
              <a:t> </a:t>
            </a:r>
            <a:r>
              <a:rPr lang="en-US" dirty="0" err="1"/>
              <a:t>vha</a:t>
            </a:r>
            <a:r>
              <a:rPr lang="en-US" dirty="0"/>
              <a:t>. Wall2022 </a:t>
            </a:r>
            <a:r>
              <a:rPr lang="en-US" dirty="0" err="1"/>
              <a:t>komponenten</a:t>
            </a:r>
            <a:endParaRPr lang="en-US" dirty="0"/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11A755-BB0A-FF54-E787-C0CFD57B7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3352800"/>
            <a:ext cx="27908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7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2D6-3441-8752-310E-35EDAD7B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68" y="365125"/>
            <a:ext cx="10515600" cy="1325563"/>
          </a:xfrm>
        </p:spPr>
        <p:txBody>
          <a:bodyPr/>
          <a:lstStyle/>
          <a:p>
            <a:r>
              <a:rPr lang="en-US" dirty="0"/>
              <a:t>Chamber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C7F-40D4-33A7-E61F-EB3B7120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Kammeret</a:t>
            </a:r>
            <a:r>
              <a:rPr lang="en-US" dirty="0"/>
              <a:t> er </a:t>
            </a:r>
            <a:r>
              <a:rPr lang="en-US" dirty="0" err="1"/>
              <a:t>repræsenteret</a:t>
            </a:r>
            <a:r>
              <a:rPr lang="en-US" dirty="0"/>
              <a:t> med </a:t>
            </a:r>
            <a:r>
              <a:rPr lang="en-US" dirty="0" err="1"/>
              <a:t>hulrums</a:t>
            </a:r>
            <a:r>
              <a:rPr lang="en-US" dirty="0"/>
              <a:t> volume (</a:t>
            </a:r>
            <a:r>
              <a:rPr lang="en-US" dirty="0" err="1"/>
              <a:t>Vc</a:t>
            </a:r>
            <a:r>
              <a:rPr lang="en-US" dirty="0"/>
              <a:t>), </a:t>
            </a:r>
            <a:r>
              <a:rPr lang="en-US" dirty="0" err="1"/>
              <a:t>væg</a:t>
            </a:r>
            <a:r>
              <a:rPr lang="en-US" dirty="0"/>
              <a:t> volume (</a:t>
            </a:r>
            <a:r>
              <a:rPr lang="en-US" dirty="0" err="1"/>
              <a:t>Vw</a:t>
            </a:r>
            <a:r>
              <a:rPr lang="en-US" dirty="0"/>
              <a:t>), 0-spændings </a:t>
            </a:r>
            <a:r>
              <a:rPr lang="en-US" dirty="0" err="1"/>
              <a:t>midtvægs</a:t>
            </a:r>
            <a:r>
              <a:rPr lang="en-US" dirty="0"/>
              <a:t> segment (Am0) og </a:t>
            </a:r>
            <a:r>
              <a:rPr lang="en-US" dirty="0" err="1"/>
              <a:t>væggens</a:t>
            </a:r>
            <a:r>
              <a:rPr lang="en-US" dirty="0"/>
              <a:t> </a:t>
            </a:r>
            <a:r>
              <a:rPr lang="en-US" dirty="0" err="1"/>
              <a:t>stivhed</a:t>
            </a:r>
            <a:r>
              <a:rPr lang="en-US" dirty="0"/>
              <a:t> (dt/Dam).</a:t>
            </a:r>
          </a:p>
          <a:p>
            <a:pPr lvl="2"/>
            <a:r>
              <a:rPr lang="en-US" dirty="0" err="1"/>
              <a:t>Midtvægs</a:t>
            </a:r>
            <a:r>
              <a:rPr lang="en-US" dirty="0"/>
              <a:t> segmented </a:t>
            </a:r>
            <a:r>
              <a:rPr lang="en-US" dirty="0" err="1"/>
              <a:t>antages</a:t>
            </a:r>
            <a:r>
              <a:rPr lang="en-US" dirty="0"/>
              <a:t> at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sfærisk</a:t>
            </a:r>
            <a:endParaRPr lang="en-US" dirty="0"/>
          </a:p>
          <a:p>
            <a:pPr lvl="2"/>
            <a:r>
              <a:rPr lang="en-US" dirty="0" err="1"/>
              <a:t>Midtvæggens</a:t>
            </a:r>
            <a:r>
              <a:rPr lang="en-US" dirty="0"/>
              <a:t> </a:t>
            </a:r>
            <a:r>
              <a:rPr lang="en-US" dirty="0" err="1"/>
              <a:t>spænding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derved</a:t>
            </a:r>
            <a:r>
              <a:rPr lang="en-US" dirty="0"/>
              <a:t> </a:t>
            </a:r>
            <a:r>
              <a:rPr lang="en-US" dirty="0" err="1"/>
              <a:t>beregnes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 err="1"/>
              <a:t>Relationen</a:t>
            </a:r>
            <a:r>
              <a:rPr lang="en-US" dirty="0"/>
              <a:t> </a:t>
            </a:r>
            <a:r>
              <a:rPr lang="en-US" dirty="0" err="1"/>
              <a:t>mlm</a:t>
            </a:r>
            <a:r>
              <a:rPr lang="en-US" dirty="0"/>
              <a:t>. </a:t>
            </a:r>
            <a:r>
              <a:rPr lang="en-US" dirty="0" err="1"/>
              <a:t>Vægspænding</a:t>
            </a:r>
            <a:r>
              <a:rPr lang="en-US" dirty="0"/>
              <a:t> og </a:t>
            </a:r>
            <a:r>
              <a:rPr lang="en-US" dirty="0" err="1"/>
              <a:t>tryk</a:t>
            </a:r>
            <a:r>
              <a:rPr lang="en-US" dirty="0"/>
              <a:t> gives </a:t>
            </a:r>
            <a:r>
              <a:rPr lang="en-US" dirty="0" err="1"/>
              <a:t>ved</a:t>
            </a:r>
            <a:r>
              <a:rPr lang="en-US" dirty="0"/>
              <a:t>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 err="1"/>
              <a:t>Grundet</a:t>
            </a:r>
            <a:r>
              <a:rPr lang="en-US" dirty="0"/>
              <a:t> den </a:t>
            </a:r>
            <a:r>
              <a:rPr lang="en-US" dirty="0" err="1"/>
              <a:t>sfæriske</a:t>
            </a:r>
            <a:r>
              <a:rPr lang="en-US" dirty="0"/>
              <a:t> </a:t>
            </a:r>
            <a:r>
              <a:rPr lang="en-US" dirty="0" err="1"/>
              <a:t>antagelse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kammerets</a:t>
            </a:r>
            <a:r>
              <a:rPr lang="en-US" dirty="0"/>
              <a:t> </a:t>
            </a:r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dirty="0" err="1"/>
              <a:t>beregnes</a:t>
            </a:r>
            <a:r>
              <a:rPr lang="en-US" dirty="0"/>
              <a:t> </a:t>
            </a:r>
            <a:r>
              <a:rPr lang="en-US" dirty="0" err="1"/>
              <a:t>ved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7F81E-175D-2B16-433A-8D6E7CA3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16" y="3240541"/>
            <a:ext cx="4448175" cy="657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3D947F-AB96-37FE-B6CC-4A8D28EAB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916" y="4656364"/>
            <a:ext cx="1828800" cy="38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7DEAAA-3A01-07D8-8C23-8AB57E367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841" y="5647539"/>
            <a:ext cx="23907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5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2D6-3441-8752-310E-35EDAD7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Triseg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C7F-40D4-33A7-E61F-EB3B7120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endParaRPr lang="en-US" baseline="30000" dirty="0"/>
          </a:p>
          <a:p>
            <a:pPr lvl="1"/>
            <a:r>
              <a:rPr lang="en-US" dirty="0" err="1"/>
              <a:t>Modellerer</a:t>
            </a:r>
            <a:r>
              <a:rPr lang="en-US" dirty="0"/>
              <a:t> </a:t>
            </a:r>
            <a:r>
              <a:rPr lang="en-US" dirty="0" err="1"/>
              <a:t>ventrikler</a:t>
            </a:r>
            <a:r>
              <a:rPr lang="en-US" dirty="0"/>
              <a:t> og </a:t>
            </a:r>
            <a:r>
              <a:rPr lang="en-US" dirty="0" err="1"/>
              <a:t>deres</a:t>
            </a:r>
            <a:r>
              <a:rPr lang="en-US" dirty="0"/>
              <a:t> </a:t>
            </a:r>
            <a:r>
              <a:rPr lang="en-US" dirty="0" err="1"/>
              <a:t>interaktioner</a:t>
            </a:r>
            <a:endParaRPr lang="en-US" dirty="0"/>
          </a:p>
          <a:p>
            <a:pPr lvl="1"/>
            <a:r>
              <a:rPr lang="en-US" dirty="0" err="1"/>
              <a:t>Triseg</a:t>
            </a:r>
            <a:r>
              <a:rPr lang="en-US" dirty="0"/>
              <a:t> </a:t>
            </a:r>
            <a:r>
              <a:rPr lang="en-US" dirty="0" err="1"/>
              <a:t>består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to </a:t>
            </a:r>
            <a:r>
              <a:rPr lang="en-US" dirty="0" err="1"/>
              <a:t>hulrum</a:t>
            </a:r>
            <a:r>
              <a:rPr lang="en-US" dirty="0"/>
              <a:t>, </a:t>
            </a:r>
            <a:r>
              <a:rPr lang="en-US" dirty="0" err="1"/>
              <a:t>omkranset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vægge</a:t>
            </a:r>
            <a:r>
              <a:rPr lang="en-US" dirty="0"/>
              <a:t>	</a:t>
            </a:r>
          </a:p>
          <a:p>
            <a:pPr lvl="2"/>
            <a:r>
              <a:rPr lang="en-US" dirty="0" err="1"/>
              <a:t>Midtervæggen</a:t>
            </a:r>
            <a:r>
              <a:rPr lang="en-US" dirty="0"/>
              <a:t> </a:t>
            </a:r>
            <a:r>
              <a:rPr lang="en-US" dirty="0" err="1"/>
              <a:t>adskiller</a:t>
            </a:r>
            <a:r>
              <a:rPr lang="en-US" dirty="0"/>
              <a:t> </a:t>
            </a:r>
            <a:r>
              <a:rPr lang="en-US" dirty="0" err="1"/>
              <a:t>hulrummene</a:t>
            </a:r>
            <a:endParaRPr lang="en-US" dirty="0"/>
          </a:p>
          <a:p>
            <a:pPr lvl="1"/>
            <a:endParaRPr lang="en-DK" baseline="30000" dirty="0"/>
          </a:p>
        </p:txBody>
      </p:sp>
    </p:spTree>
    <p:extLst>
      <p:ext uri="{BB962C8B-B14F-4D97-AF65-F5344CB8AC3E}">
        <p14:creationId xmlns:p14="http://schemas.microsoft.com/office/powerpoint/2010/main" val="231346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D2D6-3441-8752-310E-35EDAD7B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Triseg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C7F-40D4-33A7-E61F-EB3B7120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lvl="2" indent="0">
              <a:buNone/>
            </a:pPr>
            <a:endParaRPr lang="en-US" baseline="30000" dirty="0"/>
          </a:p>
          <a:p>
            <a:pPr lvl="1"/>
            <a:r>
              <a:rPr lang="en-US" dirty="0" err="1"/>
              <a:t>Udledning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funktion</a:t>
            </a:r>
            <a:endParaRPr lang="en-US" dirty="0"/>
          </a:p>
          <a:p>
            <a:pPr lvl="2"/>
            <a:r>
              <a:rPr lang="en-US" dirty="0" err="1"/>
              <a:t>Højre</a:t>
            </a:r>
            <a:r>
              <a:rPr lang="en-US" dirty="0"/>
              <a:t>- og </a:t>
            </a:r>
            <a:r>
              <a:rPr lang="en-US" dirty="0" err="1"/>
              <a:t>venstre</a:t>
            </a:r>
            <a:r>
              <a:rPr lang="en-US" dirty="0"/>
              <a:t> </a:t>
            </a:r>
            <a:r>
              <a:rPr lang="en-US" dirty="0" err="1"/>
              <a:t>ventrikel</a:t>
            </a:r>
            <a:r>
              <a:rPr lang="en-US" dirty="0"/>
              <a:t> volume (</a:t>
            </a:r>
            <a:r>
              <a:rPr lang="en-US" dirty="0" err="1"/>
              <a:t>VcR</a:t>
            </a:r>
            <a:r>
              <a:rPr lang="en-US" dirty="0"/>
              <a:t> og </a:t>
            </a:r>
            <a:r>
              <a:rPr lang="en-US" dirty="0" err="1"/>
              <a:t>VcL</a:t>
            </a:r>
            <a:r>
              <a:rPr lang="en-US" dirty="0"/>
              <a:t>). </a:t>
            </a:r>
          </a:p>
          <a:p>
            <a:pPr lvl="2"/>
            <a:r>
              <a:rPr lang="en-US" dirty="0" err="1"/>
              <a:t>Højre</a:t>
            </a:r>
            <a:r>
              <a:rPr lang="en-US" dirty="0"/>
              <a:t>, </a:t>
            </a:r>
            <a:r>
              <a:rPr lang="en-US" dirty="0" err="1"/>
              <a:t>venstre</a:t>
            </a:r>
            <a:r>
              <a:rPr lang="en-US" dirty="0"/>
              <a:t> og septal </a:t>
            </a:r>
            <a:r>
              <a:rPr lang="en-US" dirty="0" err="1"/>
              <a:t>vægs</a:t>
            </a:r>
            <a:r>
              <a:rPr lang="en-US" dirty="0"/>
              <a:t> volume (</a:t>
            </a:r>
            <a:r>
              <a:rPr lang="en-US" dirty="0" err="1"/>
              <a:t>VwR</a:t>
            </a:r>
            <a:r>
              <a:rPr lang="en-US" dirty="0"/>
              <a:t>, </a:t>
            </a:r>
            <a:r>
              <a:rPr lang="en-US" dirty="0" err="1"/>
              <a:t>VwL</a:t>
            </a:r>
            <a:r>
              <a:rPr lang="en-US" dirty="0"/>
              <a:t>, </a:t>
            </a:r>
            <a:r>
              <a:rPr lang="en-US" dirty="0" err="1"/>
              <a:t>VwS</a:t>
            </a:r>
            <a:r>
              <a:rPr lang="en-US" dirty="0"/>
              <a:t>).</a:t>
            </a:r>
          </a:p>
          <a:p>
            <a:pPr lvl="2"/>
            <a:r>
              <a:rPr lang="en-US" dirty="0" err="1"/>
              <a:t>Volumen</a:t>
            </a:r>
            <a:r>
              <a:rPr lang="en-US" dirty="0"/>
              <a:t> </a:t>
            </a:r>
            <a:r>
              <a:rPr lang="en-US" dirty="0" err="1"/>
              <a:t>omkranset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hulrum</a:t>
            </a:r>
            <a:r>
              <a:rPr lang="en-US" dirty="0"/>
              <a:t> + </a:t>
            </a:r>
            <a:r>
              <a:rPr lang="en-US" dirty="0" err="1"/>
              <a:t>vægge</a:t>
            </a:r>
            <a:r>
              <a:rPr lang="en-US" dirty="0"/>
              <a:t> er: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 err="1"/>
              <a:t>Septalvæggen</a:t>
            </a:r>
            <a:r>
              <a:rPr lang="en-US" dirty="0"/>
              <a:t> </a:t>
            </a:r>
            <a:r>
              <a:rPr lang="en-US" dirty="0" err="1"/>
              <a:t>modelleres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3 </a:t>
            </a:r>
            <a:r>
              <a:rPr lang="en-US" dirty="0" err="1"/>
              <a:t>væg</a:t>
            </a:r>
            <a:r>
              <a:rPr lang="en-US" dirty="0"/>
              <a:t> </a:t>
            </a:r>
            <a:r>
              <a:rPr lang="en-US" dirty="0" err="1"/>
              <a:t>elementer</a:t>
            </a:r>
            <a:r>
              <a:rPr lang="en-US" dirty="0"/>
              <a:t>, </a:t>
            </a:r>
            <a:r>
              <a:rPr lang="en-US" dirty="0" err="1"/>
              <a:t>hæftet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cirkulært</a:t>
            </a:r>
            <a:r>
              <a:rPr lang="en-US" dirty="0"/>
              <a:t> </a:t>
            </a:r>
            <a:r>
              <a:rPr lang="en-US" dirty="0" err="1"/>
              <a:t>knudepunkt</a:t>
            </a:r>
            <a:endParaRPr lang="en-US" dirty="0"/>
          </a:p>
          <a:p>
            <a:pPr lvl="3"/>
            <a:r>
              <a:rPr lang="en-US" dirty="0"/>
              <a:t>Radius for </a:t>
            </a:r>
            <a:r>
              <a:rPr lang="en-US" dirty="0" err="1"/>
              <a:t>knudepunkt</a:t>
            </a:r>
            <a:r>
              <a:rPr lang="en-US" dirty="0"/>
              <a:t> er y</a:t>
            </a:r>
          </a:p>
          <a:p>
            <a:pPr lvl="3"/>
            <a:r>
              <a:rPr lang="en-US" dirty="0" err="1"/>
              <a:t>Volumen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konstruktionen</a:t>
            </a:r>
            <a:r>
              <a:rPr lang="en-US" dirty="0"/>
              <a:t> er </a:t>
            </a:r>
            <a:r>
              <a:rPr lang="en-US" dirty="0" err="1"/>
              <a:t>VmS</a:t>
            </a:r>
            <a:endParaRPr lang="en-US" dirty="0"/>
          </a:p>
          <a:p>
            <a:pPr lvl="2"/>
            <a:r>
              <a:rPr lang="en-US" dirty="0" err="1"/>
              <a:t>Hvis</a:t>
            </a:r>
            <a:r>
              <a:rPr lang="en-US" dirty="0"/>
              <a:t> VL og VR er </a:t>
            </a:r>
            <a:r>
              <a:rPr lang="en-US" dirty="0" err="1"/>
              <a:t>kendt</a:t>
            </a:r>
            <a:r>
              <a:rPr lang="en-US" dirty="0"/>
              <a:t>, er y og </a:t>
            </a:r>
            <a:r>
              <a:rPr lang="en-US" dirty="0" err="1"/>
              <a:t>VmS</a:t>
            </a:r>
            <a:r>
              <a:rPr lang="en-US" dirty="0"/>
              <a:t> de </a:t>
            </a:r>
            <a:r>
              <a:rPr lang="en-US" dirty="0" err="1"/>
              <a:t>eneste</a:t>
            </a:r>
            <a:r>
              <a:rPr lang="en-US" dirty="0"/>
              <a:t> </a:t>
            </a:r>
            <a:r>
              <a:rPr lang="en-US" dirty="0" err="1"/>
              <a:t>ubekendte</a:t>
            </a:r>
            <a:endParaRPr lang="en-US" dirty="0"/>
          </a:p>
          <a:p>
            <a:pPr lvl="2"/>
            <a:r>
              <a:rPr lang="en-US" dirty="0" err="1"/>
              <a:t>Hvis</a:t>
            </a:r>
            <a:r>
              <a:rPr lang="en-US" dirty="0"/>
              <a:t> VL, VR, y og </a:t>
            </a:r>
            <a:r>
              <a:rPr lang="en-US" dirty="0" err="1"/>
              <a:t>VmS</a:t>
            </a:r>
            <a:r>
              <a:rPr lang="en-US" dirty="0"/>
              <a:t> er </a:t>
            </a:r>
            <a:r>
              <a:rPr lang="en-US" dirty="0" err="1"/>
              <a:t>kendte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arealet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væggene</a:t>
            </a:r>
            <a:r>
              <a:rPr lang="en-US" dirty="0"/>
              <a:t> </a:t>
            </a:r>
            <a:r>
              <a:rPr lang="en-US" dirty="0" err="1"/>
              <a:t>udregnes</a:t>
            </a:r>
            <a:endParaRPr lang="en-US" dirty="0"/>
          </a:p>
          <a:p>
            <a:pPr lvl="2"/>
            <a:r>
              <a:rPr lang="en-US" dirty="0"/>
              <a:t>En </a:t>
            </a:r>
            <a:r>
              <a:rPr lang="en-US" dirty="0" err="1"/>
              <a:t>lineær</a:t>
            </a:r>
            <a:r>
              <a:rPr lang="en-US" dirty="0"/>
              <a:t> relation </a:t>
            </a:r>
            <a:r>
              <a:rPr lang="en-US" dirty="0" err="1"/>
              <a:t>lm</a:t>
            </a:r>
            <a:r>
              <a:rPr lang="en-US" dirty="0"/>
              <a:t>. </a:t>
            </a:r>
            <a:r>
              <a:rPr lang="en-US" dirty="0" err="1"/>
              <a:t>Vægspænding</a:t>
            </a:r>
            <a:r>
              <a:rPr lang="en-US" dirty="0"/>
              <a:t> og </a:t>
            </a:r>
            <a:r>
              <a:rPr lang="en-US" dirty="0" err="1"/>
              <a:t>midtvægs</a:t>
            </a:r>
            <a:r>
              <a:rPr lang="en-US" dirty="0"/>
              <a:t> areal </a:t>
            </a:r>
            <a:r>
              <a:rPr lang="en-US" dirty="0" err="1"/>
              <a:t>antages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B88FC-E3BB-B0B2-05E9-98D51BF3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3457575"/>
            <a:ext cx="2695575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5DDCDC-60A7-1D9A-DF07-25D8840C4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212" y="6016625"/>
            <a:ext cx="21050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0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577</Words>
  <Application>Microsoft Office PowerPoint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Circadapt Nodes</vt:lpstr>
      <vt:lpstr>Bag</vt:lpstr>
      <vt:lpstr>Bag</vt:lpstr>
      <vt:lpstr>Chamber</vt:lpstr>
      <vt:lpstr>Chamber</vt:lpstr>
      <vt:lpstr>Chamber</vt:lpstr>
      <vt:lpstr>Chamber</vt:lpstr>
      <vt:lpstr>Triseg</vt:lpstr>
      <vt:lpstr>Triseg</vt:lpstr>
      <vt:lpstr>Triseg</vt:lpstr>
      <vt:lpstr>Triseg</vt:lpstr>
      <vt:lpstr>Tube0D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Circadapt Nodes</dc:title>
  <dc:creator>Lasse Leuchtmann</dc:creator>
  <cp:lastModifiedBy>Lasse Leuchtmann</cp:lastModifiedBy>
  <cp:revision>1</cp:revision>
  <dcterms:created xsi:type="dcterms:W3CDTF">2023-10-12T04:43:21Z</dcterms:created>
  <dcterms:modified xsi:type="dcterms:W3CDTF">2023-11-26T19:28:07Z</dcterms:modified>
</cp:coreProperties>
</file>