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5" r:id="rId6"/>
    <p:sldId id="266" r:id="rId7"/>
    <p:sldId id="262" r:id="rId8"/>
    <p:sldId id="267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8DAC-14A2-0C40-8896-70AA5E421F5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C58C-6609-9C45-8C29-B589A0F5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2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8DAC-14A2-0C40-8896-70AA5E421F5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C58C-6609-9C45-8C29-B589A0F5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8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8DAC-14A2-0C40-8896-70AA5E421F5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C58C-6609-9C45-8C29-B589A0F5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7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8DAC-14A2-0C40-8896-70AA5E421F5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C58C-6609-9C45-8C29-B589A0F5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1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8DAC-14A2-0C40-8896-70AA5E421F5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C58C-6609-9C45-8C29-B589A0F5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8DAC-14A2-0C40-8896-70AA5E421F5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C58C-6609-9C45-8C29-B589A0F5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7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8DAC-14A2-0C40-8896-70AA5E421F5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C58C-6609-9C45-8C29-B589A0F5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8DAC-14A2-0C40-8896-70AA5E421F5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C58C-6609-9C45-8C29-B589A0F5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8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8DAC-14A2-0C40-8896-70AA5E421F5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C58C-6609-9C45-8C29-B589A0F5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8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8DAC-14A2-0C40-8896-70AA5E421F5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C58C-6609-9C45-8C29-B589A0F5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8DAC-14A2-0C40-8896-70AA5E421F5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C58C-6609-9C45-8C29-B589A0F5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28DAC-14A2-0C40-8896-70AA5E421F57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C58C-6609-9C45-8C29-B589A0F5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1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700" y="149225"/>
            <a:ext cx="7874000" cy="866775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Careers In Technology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Subtitle 3"/>
          <p:cNvSpPr txBox="1">
            <a:spLocks noGrp="1"/>
          </p:cNvSpPr>
          <p:nvPr>
            <p:ph type="subTitle" idx="1"/>
          </p:nvPr>
        </p:nvSpPr>
        <p:spPr>
          <a:xfrm>
            <a:off x="1155700" y="1155700"/>
            <a:ext cx="6400800" cy="879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Software Developer</a:t>
            </a:r>
          </a:p>
          <a:p>
            <a:endParaRPr lang="en-US" sz="2800" dirty="0">
              <a:solidFill>
                <a:srgbClr val="000090"/>
              </a:solidFill>
            </a:endParaRPr>
          </a:p>
          <a:p>
            <a:r>
              <a:rPr lang="en-US" sz="2800" dirty="0" smtClean="0">
                <a:solidFill>
                  <a:srgbClr val="000090"/>
                </a:solidFill>
              </a:rPr>
              <a:t>IT Security Specialist</a:t>
            </a:r>
          </a:p>
          <a:p>
            <a:endParaRPr lang="en-US" sz="2800" dirty="0" smtClean="0">
              <a:solidFill>
                <a:srgbClr val="000090"/>
              </a:solidFill>
            </a:endParaRPr>
          </a:p>
          <a:p>
            <a:r>
              <a:rPr lang="en-US" sz="2800" dirty="0">
                <a:solidFill>
                  <a:srgbClr val="000090"/>
                </a:solidFill>
              </a:rPr>
              <a:t>Project Lead</a:t>
            </a:r>
          </a:p>
          <a:p>
            <a:endParaRPr lang="en-US" sz="2800" dirty="0" smtClean="0">
              <a:solidFill>
                <a:srgbClr val="000090"/>
              </a:solidFill>
            </a:endParaRPr>
          </a:p>
          <a:p>
            <a:r>
              <a:rPr lang="en-US" sz="2800" dirty="0" smtClean="0">
                <a:solidFill>
                  <a:srgbClr val="000090"/>
                </a:solidFill>
              </a:rPr>
              <a:t>UX Designer</a:t>
            </a:r>
          </a:p>
          <a:p>
            <a:endParaRPr lang="en-US" sz="2800" dirty="0" smtClean="0">
              <a:solidFill>
                <a:srgbClr val="000090"/>
              </a:solidFill>
            </a:endParaRPr>
          </a:p>
          <a:p>
            <a:r>
              <a:rPr lang="en-US" sz="2800" dirty="0" smtClean="0">
                <a:solidFill>
                  <a:srgbClr val="000090"/>
                </a:solidFill>
              </a:rPr>
              <a:t>Information Architecture</a:t>
            </a:r>
            <a:endParaRPr lang="en-US" sz="2800" dirty="0">
              <a:solidFill>
                <a:srgbClr val="000090"/>
              </a:solidFill>
            </a:endParaRPr>
          </a:p>
          <a:p>
            <a:endParaRPr lang="en-US" sz="2800" dirty="0">
              <a:solidFill>
                <a:srgbClr val="000090"/>
              </a:solidFill>
            </a:endParaRPr>
          </a:p>
          <a:p>
            <a:r>
              <a:rPr lang="en-US" sz="2800" dirty="0" smtClean="0">
                <a:solidFill>
                  <a:srgbClr val="000090"/>
                </a:solidFill>
              </a:rPr>
              <a:t>Technical Writer</a:t>
            </a:r>
            <a:endParaRPr lang="en-US" sz="2400" dirty="0" smtClean="0">
              <a:solidFill>
                <a:srgbClr val="000090"/>
              </a:solidFill>
            </a:endParaRP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39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75231"/>
              </p:ext>
            </p:extLst>
          </p:nvPr>
        </p:nvGraphicFramePr>
        <p:xfrm>
          <a:off x="965200" y="1384300"/>
          <a:ext cx="7556500" cy="4513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526"/>
                <a:gridCol w="58829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IT</a:t>
                      </a:r>
                      <a:r>
                        <a:rPr lang="en-US" sz="2000" baseline="0" dirty="0" smtClean="0">
                          <a:solidFill>
                            <a:srgbClr val="000090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Security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Applications Security Specialist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Network Security Specialist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Computer Forensics Specialist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Computer System Auditor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Intelligence Analyst and Specialist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Cyber-Intelligence Analyst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Economic Crime Analyst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Information Security Analyst</a:t>
                      </a:r>
                    </a:p>
                    <a:p>
                      <a:endParaRPr lang="en-US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Information</a:t>
                      </a:r>
                      <a:r>
                        <a:rPr lang="en-US" sz="2000" baseline="0" dirty="0" smtClean="0">
                          <a:solidFill>
                            <a:srgbClr val="000090"/>
                          </a:solidFill>
                        </a:rPr>
                        <a:t> Architect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Business intelligence analyst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Business process analyst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Data Architect</a:t>
                      </a:r>
                    </a:p>
                    <a:p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Cloud</a:t>
                      </a:r>
                      <a:r>
                        <a:rPr lang="en-US" sz="1800" kern="1200" baseline="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 Architect</a:t>
                      </a:r>
                      <a:endParaRPr lang="en-US" sz="1800" kern="1200" dirty="0" smtClean="0">
                        <a:solidFill>
                          <a:srgbClr val="00009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22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Project Lead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90"/>
                          </a:solidFill>
                        </a:rPr>
                        <a:t>Program</a:t>
                      </a:r>
                      <a:r>
                        <a:rPr lang="en-US" baseline="0" dirty="0" smtClean="0">
                          <a:solidFill>
                            <a:srgbClr val="000090"/>
                          </a:solidFill>
                        </a:rPr>
                        <a:t> Manager, Product Owner, Scrum Master</a:t>
                      </a:r>
                      <a:endParaRPr lang="en-US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20700" y="149225"/>
            <a:ext cx="7874000" cy="1057275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Titles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3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058101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434315"/>
              </p:ext>
            </p:extLst>
          </p:nvPr>
        </p:nvGraphicFramePr>
        <p:xfrm>
          <a:off x="431800" y="1244600"/>
          <a:ext cx="8382000" cy="490728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6667500"/>
              </a:tblGrid>
              <a:tr h="20193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Software</a:t>
                      </a:r>
                      <a:r>
                        <a:rPr lang="en-US" sz="2400" baseline="0" dirty="0" smtClean="0">
                          <a:solidFill>
                            <a:srgbClr val="000090"/>
                          </a:solidFill>
                        </a:rPr>
                        <a:t> Developer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Achieve</a:t>
                      </a:r>
                      <a:r>
                        <a:rPr lang="en-US" sz="1800" kern="1200" baseline="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organizations goals with software-based solutions.</a:t>
                      </a:r>
                      <a:r>
                        <a:rPr lang="en-US" sz="1800" kern="1200" baseline="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rofessionals design</a:t>
                      </a:r>
                      <a:r>
                        <a:rPr lang="en-US" sz="1800" kern="1200" baseline="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update existing software or develop new programs to address a specific need or solve a particular problem.</a:t>
                      </a:r>
                    </a:p>
                    <a:p>
                      <a:endParaRPr lang="en-US" sz="1800" kern="1200" dirty="0" smtClean="0">
                        <a:solidFill>
                          <a:srgbClr val="00009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Often, they specialize in a particular software package or coding language. </a:t>
                      </a:r>
                      <a:endParaRPr lang="en-US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  <a:tr h="13081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IT Security</a:t>
                      </a:r>
                      <a:r>
                        <a:rPr lang="en-US" sz="2400" baseline="0" dirty="0" smtClean="0">
                          <a:solidFill>
                            <a:srgbClr val="000090"/>
                          </a:solidFill>
                        </a:rPr>
                        <a:t> Specialist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Create and manage safe and secure systems</a:t>
                      </a:r>
                      <a:r>
                        <a:rPr lang="en-US" sz="1800" kern="1200" baseline="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crucial for organizations public and private, large and small. Create, deploy, use, and manage systems that preserve individual and organizational privacy and security.</a:t>
                      </a:r>
                      <a:endParaRPr lang="en-US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  <a:tr h="15798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Project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Plans and executes projects of various sizes and complexity from start up through to completion. Successfully delivers projects to meet budget, schedule and scope to a high standard and the client's satisfaction by applying of quality processes and practices.</a:t>
                      </a:r>
                      <a:endParaRPr lang="en-US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520700" y="149225"/>
            <a:ext cx="7874000" cy="1057275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IT Careers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7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62910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7095"/>
              </p:ext>
            </p:extLst>
          </p:nvPr>
        </p:nvGraphicFramePr>
        <p:xfrm>
          <a:off x="419100" y="1320800"/>
          <a:ext cx="8382000" cy="483870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6667500"/>
              </a:tblGrid>
              <a:tr h="141986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UX Designer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Designs, constructs, and evaluates interactive technologies for use by individuals</a:t>
                      </a:r>
                      <a:r>
                        <a:rPr lang="en-US" sz="1800" kern="1200" baseline="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and organizations. This work encompasses user interfaces, accessibility concerns, new design techniques and methods for interactive systems and collaboration. </a:t>
                      </a:r>
                      <a:endParaRPr lang="en-US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  <a:tr h="17297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Information</a:t>
                      </a:r>
                      <a:r>
                        <a:rPr lang="en-US" sz="2400" baseline="0" dirty="0" smtClean="0">
                          <a:solidFill>
                            <a:srgbClr val="000090"/>
                          </a:solidFill>
                        </a:rPr>
                        <a:t> Architect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Designs and builds databases,</a:t>
                      </a:r>
                      <a:r>
                        <a:rPr lang="en-US" sz="1800" kern="1200" baseline="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 modeling and organizing structured data. </a:t>
                      </a:r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Information architecture is a component of Web sites, software, intranets, and online communities. Architects structure the underlying information and its presentation in a logical and intuitive way so that people can put information to use.</a:t>
                      </a:r>
                      <a:endParaRPr lang="en-US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  <a:tr h="16891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90"/>
                          </a:solidFill>
                        </a:rPr>
                        <a:t>Technical</a:t>
                      </a:r>
                      <a:r>
                        <a:rPr lang="en-US" sz="2400" baseline="0" dirty="0" smtClean="0">
                          <a:solidFill>
                            <a:srgbClr val="000090"/>
                          </a:solidFill>
                        </a:rPr>
                        <a:t> Writer</a:t>
                      </a:r>
                      <a:endParaRPr lang="en-US" sz="2400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Creates clear, understandable documentation that translates complicated technical processes to a target audience. Technical writers often work with computer software, translating lines of code into understandable, step-by-step explanations.</a:t>
                      </a:r>
                      <a:endParaRPr lang="en-US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20700" y="149225"/>
            <a:ext cx="7874000" cy="1057275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IT Careers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60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928439"/>
              </p:ext>
            </p:extLst>
          </p:nvPr>
        </p:nvGraphicFramePr>
        <p:xfrm>
          <a:off x="330200" y="1384300"/>
          <a:ext cx="8407400" cy="4630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6781"/>
                <a:gridCol w="5810619"/>
              </a:tblGrid>
              <a:tr h="5842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Software Developer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B.S.</a:t>
                      </a:r>
                      <a:r>
                        <a:rPr lang="en-US" sz="2000" baseline="0" dirty="0" smtClean="0">
                          <a:solidFill>
                            <a:srgbClr val="000090"/>
                          </a:solidFill>
                        </a:rPr>
                        <a:t> Computer Science, Computer Engineering, Mathematics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46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Information Architect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B.S. in Informatics, B.S.</a:t>
                      </a:r>
                      <a:r>
                        <a:rPr lang="en-US" sz="2000" baseline="0" dirty="0" smtClean="0">
                          <a:solidFill>
                            <a:srgbClr val="000090"/>
                          </a:solidFill>
                        </a:rPr>
                        <a:t> Mathematics, B.S. Computer Science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46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Project Lead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B.S. Engineering</a:t>
                      </a:r>
                      <a:r>
                        <a:rPr lang="en-US" sz="2000" baseline="0" dirty="0" smtClean="0">
                          <a:solidFill>
                            <a:srgbClr val="000090"/>
                          </a:solidFill>
                        </a:rPr>
                        <a:t>, B.A. </a:t>
                      </a:r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Business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46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IT Security</a:t>
                      </a:r>
                      <a:r>
                        <a:rPr lang="en-US" sz="2000" baseline="0" dirty="0" smtClean="0">
                          <a:solidFill>
                            <a:srgbClr val="000090"/>
                          </a:solidFill>
                        </a:rPr>
                        <a:t> Specialist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B.S. Security &amp; Risk – Information &amp; Cyber Security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55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UX Designer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B.S. Psychology,</a:t>
                      </a:r>
                      <a:r>
                        <a:rPr lang="en-US" sz="2000" baseline="0" dirty="0" smtClean="0">
                          <a:solidFill>
                            <a:srgbClr val="000090"/>
                          </a:solidFill>
                        </a:rPr>
                        <a:t> Sociology, Graphic Design – emphasis on Technology, Human/Computer Interaction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55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Technica</a:t>
                      </a:r>
                      <a:r>
                        <a:rPr lang="en-US" sz="2000" baseline="0" dirty="0" smtClean="0">
                          <a:solidFill>
                            <a:srgbClr val="000090"/>
                          </a:solidFill>
                        </a:rPr>
                        <a:t>l Writer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B.S. Journalism, Professional Writing,</a:t>
                      </a:r>
                      <a:r>
                        <a:rPr lang="en-US" sz="2000" kern="1200" baseline="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Creative Writing</a:t>
                      </a:r>
                    </a:p>
                    <a:p>
                      <a:r>
                        <a:rPr lang="en-US" sz="20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B.A.</a:t>
                      </a:r>
                      <a:r>
                        <a:rPr lang="en-US" sz="2000" kern="1200" baseline="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 Business Administration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20700" y="149225"/>
            <a:ext cx="7874000" cy="854075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Bachelor’s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 smtClean="0">
                <a:solidFill>
                  <a:srgbClr val="000090"/>
                </a:solidFill>
              </a:rPr>
              <a:t>Degrees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1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69056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Applied Technology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55700"/>
            <a:ext cx="8610600" cy="5054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Virtual Classroom at school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White boards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Chats w/ professors, assignments on line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Biological sciences - Model and Analysis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MBA -  leverage </a:t>
            </a:r>
            <a:r>
              <a:rPr lang="en-US" dirty="0">
                <a:solidFill>
                  <a:srgbClr val="000090"/>
                </a:solidFill>
              </a:rPr>
              <a:t>technology to improve </a:t>
            </a:r>
            <a:r>
              <a:rPr lang="en-US" dirty="0" smtClean="0">
                <a:solidFill>
                  <a:srgbClr val="000090"/>
                </a:solidFill>
              </a:rPr>
              <a:t>processes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Sales – Design – Brainstorming – Entrepreneurship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 Electrical / Mechanical Engineering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Hardware Design, Development –, </a:t>
            </a:r>
            <a:r>
              <a:rPr lang="en-US" dirty="0">
                <a:solidFill>
                  <a:srgbClr val="000090"/>
                </a:solidFill>
              </a:rPr>
              <a:t>High Performance </a:t>
            </a:r>
            <a:r>
              <a:rPr lang="en-US" dirty="0" smtClean="0">
                <a:solidFill>
                  <a:srgbClr val="000090"/>
                </a:solidFill>
              </a:rPr>
              <a:t>Computing, Sensor Networks, </a:t>
            </a:r>
            <a:r>
              <a:rPr lang="en-US" dirty="0" err="1" smtClean="0">
                <a:solidFill>
                  <a:srgbClr val="000090"/>
                </a:solidFill>
              </a:rPr>
              <a:t>IoT</a:t>
            </a:r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Political Science, International Studies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Impoverished </a:t>
            </a:r>
            <a:r>
              <a:rPr lang="en-US" dirty="0">
                <a:solidFill>
                  <a:srgbClr val="000090"/>
                </a:solidFill>
              </a:rPr>
              <a:t>countries – embed IT to handle disease, </a:t>
            </a:r>
            <a:r>
              <a:rPr lang="en-US" dirty="0" smtClean="0">
                <a:solidFill>
                  <a:srgbClr val="000090"/>
                </a:solidFill>
              </a:rPr>
              <a:t>hunger, safety, water supply</a:t>
            </a:r>
            <a:endParaRPr lang="en-US" dirty="0">
              <a:solidFill>
                <a:srgbClr val="000090"/>
              </a:solidFill>
            </a:endParaRPr>
          </a:p>
          <a:p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6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T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952500"/>
            <a:ext cx="4178300" cy="2628900"/>
          </a:xfrm>
          <a:prstGeom prst="rect">
            <a:avLst/>
          </a:prstGeom>
        </p:spPr>
      </p:pic>
      <p:pic>
        <p:nvPicPr>
          <p:cNvPr id="7" name="Picture 6" descr="internet-things-word-cloud-words-which-related-to-concept-iot-refers-to-uniquely-3861641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151660"/>
            <a:ext cx="7429499" cy="3691100"/>
          </a:xfrm>
          <a:prstGeom prst="rect">
            <a:avLst/>
          </a:prstGeom>
        </p:spPr>
      </p:pic>
      <p:pic>
        <p:nvPicPr>
          <p:cNvPr id="10" name="Picture 9" descr="atelier-internetstandard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768234"/>
            <a:ext cx="3920744" cy="248296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520700" y="149225"/>
            <a:ext cx="787400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0090"/>
                </a:solidFill>
              </a:rPr>
              <a:t>Everyday Technology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7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1473200"/>
            <a:ext cx="6426200" cy="3785652"/>
          </a:xfrm>
          <a:prstGeom prst="rect">
            <a:avLst/>
          </a:prstGeom>
          <a:noFill/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0090"/>
                </a:solidFill>
              </a:rPr>
              <a:t>IT drive change within a business – since technology and data become so central to a company or organization. IT professionals generate </a:t>
            </a:r>
            <a:r>
              <a:rPr lang="en-US" sz="2000" i="1" dirty="0">
                <a:solidFill>
                  <a:srgbClr val="000090"/>
                </a:solidFill>
              </a:rPr>
              <a:t>ideas to improve system design or streamline product </a:t>
            </a:r>
            <a:r>
              <a:rPr lang="en-US" sz="2000" i="1" dirty="0" smtClean="0">
                <a:solidFill>
                  <a:srgbClr val="000090"/>
                </a:solidFill>
              </a:rPr>
              <a:t>delivery. They can enhance overall quality of processes and the end-product for a company and enhance </a:t>
            </a:r>
            <a:r>
              <a:rPr lang="en-US" sz="2000" i="1" dirty="0">
                <a:solidFill>
                  <a:srgbClr val="000090"/>
                </a:solidFill>
              </a:rPr>
              <a:t>customer satisfaction, sales and profits. </a:t>
            </a:r>
            <a:endParaRPr lang="en-US" sz="2000" i="1" dirty="0" smtClean="0">
              <a:solidFill>
                <a:srgbClr val="000090"/>
              </a:solidFill>
            </a:endParaRPr>
          </a:p>
          <a:p>
            <a:endParaRPr lang="en-US" sz="2000" i="1" dirty="0">
              <a:solidFill>
                <a:srgbClr val="000090"/>
              </a:solidFill>
            </a:endParaRPr>
          </a:p>
          <a:p>
            <a:r>
              <a:rPr lang="en-US" sz="2000" i="1" dirty="0" smtClean="0">
                <a:solidFill>
                  <a:srgbClr val="000090"/>
                </a:solidFill>
              </a:rPr>
              <a:t>Protecting IT assets – information, hardware, applications, web sites - then becomes even more critical.</a:t>
            </a:r>
          </a:p>
          <a:p>
            <a:endParaRPr lang="en-US" sz="2000" i="1" dirty="0"/>
          </a:p>
          <a:p>
            <a:endParaRPr lang="en-US" sz="2000" i="1" dirty="0" smtClean="0"/>
          </a:p>
          <a:p>
            <a:endParaRPr lang="en-US" sz="2000" i="1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20700" y="149225"/>
            <a:ext cx="7874000" cy="10572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Technology Drives </a:t>
            </a:r>
            <a:r>
              <a:rPr lang="en-US" dirty="0" smtClean="0">
                <a:solidFill>
                  <a:srgbClr val="000090"/>
                </a:solidFill>
              </a:rPr>
              <a:t>Modern Society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3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ow-is-emc-enabling-ge-businesses-to-achieve-the-power-of-1-1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584200"/>
            <a:ext cx="8051800" cy="596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6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987"/>
              </p:ext>
            </p:extLst>
          </p:nvPr>
        </p:nvGraphicFramePr>
        <p:xfrm>
          <a:off x="381000" y="1384300"/>
          <a:ext cx="8305800" cy="4625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0"/>
                <a:gridCol w="6540500"/>
              </a:tblGrid>
              <a:tr h="7239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Software Developer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Java, </a:t>
                      </a:r>
                      <a:r>
                        <a:rPr lang="en-US" sz="1800" kern="1200" baseline="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C++, </a:t>
                      </a:r>
                      <a:r>
                        <a:rPr lang="en-US" sz="1800" kern="1200" baseline="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Smalltalk, Oracle,</a:t>
                      </a:r>
                      <a:r>
                        <a:rPr lang="en-US" sz="1800" kern="1200" baseline="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Linux, </a:t>
                      </a:r>
                      <a:r>
                        <a:rPr lang="en-US" sz="1800" kern="1200" dirty="0" err="1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OsX</a:t>
                      </a:r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NET – Compilers</a:t>
                      </a:r>
                      <a:r>
                        <a:rPr lang="en-US" sz="1800" kern="1200" baseline="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 – Integrated Development Environments</a:t>
                      </a:r>
                      <a:endParaRPr lang="en-US" sz="1800" kern="1200" dirty="0" smtClean="0">
                        <a:solidFill>
                          <a:srgbClr val="00009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2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IT Security Specialist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rgbClr val="000090"/>
                          </a:solidFill>
                        </a:rPr>
                        <a:t>Detection Systems, Monitoring Systems, Hosting &amp; Network Connectivity, Computer Forensics, Security Principles, Risk Assessments</a:t>
                      </a:r>
                      <a:endParaRPr lang="en-US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Project Lead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90"/>
                          </a:solidFill>
                        </a:rPr>
                        <a:t>Project Management – Scrum, Agile, </a:t>
                      </a:r>
                      <a:r>
                        <a:rPr lang="en-US" dirty="0" err="1" smtClean="0">
                          <a:solidFill>
                            <a:srgbClr val="000090"/>
                          </a:solidFill>
                        </a:rPr>
                        <a:t>Kanban</a:t>
                      </a:r>
                      <a:endParaRPr lang="en-US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28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Information</a:t>
                      </a:r>
                      <a:r>
                        <a:rPr lang="en-US" sz="2000" baseline="0" dirty="0" smtClean="0">
                          <a:solidFill>
                            <a:srgbClr val="000090"/>
                          </a:solidFill>
                        </a:rPr>
                        <a:t> Architect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Conceptual</a:t>
                      </a:r>
                      <a:r>
                        <a:rPr lang="en-US" sz="1800" kern="1200" baseline="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 and Logical Data Modeling, RDMS, ERD’s, dimensional modeling - </a:t>
                      </a:r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Business Objects, Tableau, </a:t>
                      </a:r>
                      <a:r>
                        <a:rPr lang="en-US" sz="1800" kern="1200" dirty="0" err="1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Qlikview</a:t>
                      </a:r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Cognos</a:t>
                      </a:r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UX</a:t>
                      </a:r>
                      <a:r>
                        <a:rPr lang="en-US" sz="2000" baseline="0" dirty="0" smtClean="0">
                          <a:solidFill>
                            <a:srgbClr val="000090"/>
                          </a:solidFill>
                        </a:rPr>
                        <a:t> Designer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90"/>
                          </a:solidFill>
                        </a:rPr>
                        <a:t>Wireframes,</a:t>
                      </a:r>
                      <a:r>
                        <a:rPr lang="en-US" baseline="0" dirty="0" smtClean="0">
                          <a:solidFill>
                            <a:srgbClr val="000090"/>
                          </a:solidFill>
                        </a:rPr>
                        <a:t> Site Maps, Design Tools</a:t>
                      </a:r>
                      <a:endParaRPr lang="en-US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06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90"/>
                          </a:solidFill>
                        </a:rPr>
                        <a:t>Technica</a:t>
                      </a:r>
                      <a:r>
                        <a:rPr lang="en-US" sz="2000" baseline="0" dirty="0" smtClean="0">
                          <a:solidFill>
                            <a:srgbClr val="000090"/>
                          </a:solidFill>
                        </a:rPr>
                        <a:t>l Writer</a:t>
                      </a:r>
                      <a:endParaRPr lang="en-US" sz="2000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Visual</a:t>
                      </a:r>
                      <a:r>
                        <a:rPr lang="en-US" sz="1800" kern="1200" baseline="0" dirty="0" smtClean="0">
                          <a:solidFill>
                            <a:srgbClr val="000090"/>
                          </a:solidFill>
                          <a:latin typeface="+mn-lt"/>
                          <a:ea typeface="+mn-ea"/>
                          <a:cs typeface="+mn-cs"/>
                        </a:rPr>
                        <a:t> Editors</a:t>
                      </a:r>
                      <a:endParaRPr lang="en-US" dirty="0">
                        <a:solidFill>
                          <a:srgbClr val="0000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20700" y="149225"/>
            <a:ext cx="7874000" cy="1057275"/>
          </a:xfrm>
        </p:spPr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Tools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3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662</Words>
  <Application>Microsoft Macintosh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Careers In Technology</vt:lpstr>
      <vt:lpstr>IT Careers</vt:lpstr>
      <vt:lpstr>IT Careers</vt:lpstr>
      <vt:lpstr>Bachelor’s Degrees</vt:lpstr>
      <vt:lpstr>Applied Technology</vt:lpstr>
      <vt:lpstr>PowerPoint Presentation</vt:lpstr>
      <vt:lpstr>Technology Drives Modern Society</vt:lpstr>
      <vt:lpstr>PowerPoint Presentation</vt:lpstr>
      <vt:lpstr>Tools</vt:lpstr>
      <vt:lpstr>Titles</vt:lpstr>
    </vt:vector>
  </TitlesOfParts>
  <Company>General Electric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Careers In Technology</dc:title>
  <dc:creator>Lyn Evans</dc:creator>
  <cp:lastModifiedBy>Lyn Evans</cp:lastModifiedBy>
  <cp:revision>69</cp:revision>
  <dcterms:created xsi:type="dcterms:W3CDTF">2015-05-09T14:41:50Z</dcterms:created>
  <dcterms:modified xsi:type="dcterms:W3CDTF">2016-12-04T23:19:22Z</dcterms:modified>
</cp:coreProperties>
</file>