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04" r:id="rId2"/>
    <p:sldId id="339" r:id="rId3"/>
    <p:sldId id="340" r:id="rId4"/>
    <p:sldId id="342" r:id="rId5"/>
    <p:sldId id="341" r:id="rId6"/>
    <p:sldId id="343" r:id="rId7"/>
    <p:sldId id="345" r:id="rId8"/>
    <p:sldId id="346" r:id="rId9"/>
    <p:sldId id="344" r:id="rId10"/>
    <p:sldId id="349" r:id="rId11"/>
    <p:sldId id="350" r:id="rId12"/>
    <p:sldId id="352" r:id="rId13"/>
    <p:sldId id="353" r:id="rId14"/>
    <p:sldId id="354" r:id="rId15"/>
    <p:sldId id="355" r:id="rId16"/>
    <p:sldId id="356" r:id="rId17"/>
    <p:sldId id="291"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64">
          <p15:clr>
            <a:srgbClr val="A4A3A4"/>
          </p15:clr>
        </p15:guide>
        <p15:guide id="2" orient="horz" pos="1117">
          <p15:clr>
            <a:srgbClr val="A4A3A4"/>
          </p15:clr>
        </p15:guide>
        <p15:guide id="3" orient="horz" pos="4156">
          <p15:clr>
            <a:srgbClr val="A4A3A4"/>
          </p15:clr>
        </p15:guide>
        <p15:guide id="4" orient="horz" pos="4065">
          <p15:clr>
            <a:srgbClr val="A4A3A4"/>
          </p15:clr>
        </p15:guide>
        <p15:guide id="5" orient="horz" pos="602">
          <p15:clr>
            <a:srgbClr val="A4A3A4"/>
          </p15:clr>
        </p15:guide>
        <p15:guide id="6" orient="horz" pos="799">
          <p15:clr>
            <a:srgbClr val="A4A3A4"/>
          </p15:clr>
        </p15:guide>
        <p15:guide id="7" pos="158">
          <p15:clr>
            <a:srgbClr val="A4A3A4"/>
          </p15:clr>
        </p15:guide>
        <p15:guide id="8" pos="5615">
          <p15:clr>
            <a:srgbClr val="A4A3A4"/>
          </p15:clr>
        </p15:guide>
        <p15:guide id="9" pos="49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1126"/>
    <a:srgbClr val="0066FF"/>
    <a:srgbClr val="ED2B42"/>
    <a:srgbClr val="FDEDCA"/>
    <a:srgbClr val="C2CD23"/>
    <a:srgbClr val="DA4D5C"/>
    <a:srgbClr val="FCDB95"/>
    <a:srgbClr val="DCDDDE"/>
    <a:srgbClr val="CCCE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8" autoAdjust="0"/>
    <p:restoredTop sz="94646"/>
  </p:normalViewPr>
  <p:slideViewPr>
    <p:cSldViewPr>
      <p:cViewPr varScale="1">
        <p:scale>
          <a:sx n="79" d="100"/>
          <a:sy n="79" d="100"/>
        </p:scale>
        <p:origin x="2408" y="200"/>
      </p:cViewPr>
      <p:guideLst>
        <p:guide orient="horz" pos="164"/>
        <p:guide orient="horz" pos="1117"/>
        <p:guide orient="horz" pos="4156"/>
        <p:guide orient="horz" pos="4065"/>
        <p:guide orient="horz" pos="602"/>
        <p:guide orient="horz" pos="799"/>
        <p:guide pos="158"/>
        <p:guide pos="5615"/>
        <p:guide pos="4967"/>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20525D3C-8AA7-46A0-B2AE-B0CC9B086732}" type="datetime1">
              <a:rPr lang="en-US" altLang="en-US"/>
              <a:pPr>
                <a:defRPr/>
              </a:pPr>
              <a:t>11/11/19</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4FA09F5-9C03-4E88-B3D9-3EB8998B4C8B}" type="slidenum">
              <a:rPr lang="en-US" altLang="en-US"/>
              <a:pPr>
                <a:defRPr/>
              </a:pPr>
              <a:t>‹#›</a:t>
            </a:fld>
            <a:endParaRPr lang="en-US" altLang="en-US"/>
          </a:p>
        </p:txBody>
      </p:sp>
    </p:spTree>
    <p:extLst>
      <p:ext uri="{BB962C8B-B14F-4D97-AF65-F5344CB8AC3E}">
        <p14:creationId xmlns:p14="http://schemas.microsoft.com/office/powerpoint/2010/main" val="42335295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AU"/>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87A8027D-AA79-4058-9BA3-582B8F65456C}" type="datetime1">
              <a:rPr lang="en-US" altLang="en-US"/>
              <a:pPr>
                <a:defRPr/>
              </a:pPr>
              <a:t>11/11/19</a:t>
            </a:fld>
            <a:endParaRPr lang="en-AU"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AU"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79D97996-188D-435D-96BC-AFD3840FB2FC}" type="slidenum">
              <a:rPr lang="en-AU" altLang="en-US"/>
              <a:pPr>
                <a:defRPr/>
              </a:pPr>
              <a:t>‹#›</a:t>
            </a:fld>
            <a:endParaRPr lang="en-AU" altLang="en-US"/>
          </a:p>
        </p:txBody>
      </p:sp>
    </p:spTree>
    <p:extLst>
      <p:ext uri="{BB962C8B-B14F-4D97-AF65-F5344CB8AC3E}">
        <p14:creationId xmlns:p14="http://schemas.microsoft.com/office/powerpoint/2010/main" val="358188178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852FCDB-1E0F-4243-B29E-FC8ADD84A97E}" type="slidenum">
              <a:rPr lang="en-US" altLang="en-US" smtClean="0"/>
              <a:pPr>
                <a:spcBef>
                  <a:spcPct val="0"/>
                </a:spcBef>
              </a:pPr>
              <a:t>2</a:t>
            </a:fld>
            <a:endParaRPr lang="en-US" altLang="en-US"/>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284617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852FCDB-1E0F-4243-B29E-FC8ADD84A97E}" type="slidenum">
              <a:rPr lang="en-US" altLang="en-US" smtClean="0"/>
              <a:pPr>
                <a:spcBef>
                  <a:spcPct val="0"/>
                </a:spcBef>
              </a:pPr>
              <a:t>11</a:t>
            </a:fld>
            <a:endParaRPr lang="en-US" altLang="en-US"/>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434729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852FCDB-1E0F-4243-B29E-FC8ADD84A97E}" type="slidenum">
              <a:rPr lang="en-US" altLang="en-US" smtClean="0"/>
              <a:pPr>
                <a:spcBef>
                  <a:spcPct val="0"/>
                </a:spcBef>
              </a:pPr>
              <a:t>12</a:t>
            </a:fld>
            <a:endParaRPr lang="en-US" altLang="en-US"/>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016451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852FCDB-1E0F-4243-B29E-FC8ADD84A97E}" type="slidenum">
              <a:rPr lang="en-US" altLang="en-US" smtClean="0"/>
              <a:pPr>
                <a:spcBef>
                  <a:spcPct val="0"/>
                </a:spcBef>
              </a:pPr>
              <a:t>13</a:t>
            </a:fld>
            <a:endParaRPr lang="en-US" altLang="en-US"/>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713731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852FCDB-1E0F-4243-B29E-FC8ADD84A97E}" type="slidenum">
              <a:rPr lang="en-US" altLang="en-US" smtClean="0"/>
              <a:pPr>
                <a:spcBef>
                  <a:spcPct val="0"/>
                </a:spcBef>
              </a:pPr>
              <a:t>14</a:t>
            </a:fld>
            <a:endParaRPr lang="en-US" altLang="en-US"/>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720538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852FCDB-1E0F-4243-B29E-FC8ADD84A97E}" type="slidenum">
              <a:rPr lang="en-US" altLang="en-US" smtClean="0"/>
              <a:pPr>
                <a:spcBef>
                  <a:spcPct val="0"/>
                </a:spcBef>
              </a:pPr>
              <a:t>15</a:t>
            </a:fld>
            <a:endParaRPr lang="en-US" altLang="en-US"/>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402094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852FCDB-1E0F-4243-B29E-FC8ADD84A97E}" type="slidenum">
              <a:rPr lang="en-US" altLang="en-US" smtClean="0"/>
              <a:pPr>
                <a:spcBef>
                  <a:spcPct val="0"/>
                </a:spcBef>
              </a:pPr>
              <a:t>16</a:t>
            </a:fld>
            <a:endParaRPr lang="en-US" altLang="en-US"/>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230213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852FCDB-1E0F-4243-B29E-FC8ADD84A97E}" type="slidenum">
              <a:rPr lang="en-US" altLang="en-US" smtClean="0"/>
              <a:pPr>
                <a:spcBef>
                  <a:spcPct val="0"/>
                </a:spcBef>
              </a:pPr>
              <a:t>17</a:t>
            </a:fld>
            <a:endParaRPr lang="en-US" altLang="en-US"/>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784167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852FCDB-1E0F-4243-B29E-FC8ADD84A97E}" type="slidenum">
              <a:rPr lang="en-US" altLang="en-US" smtClean="0"/>
              <a:pPr>
                <a:spcBef>
                  <a:spcPct val="0"/>
                </a:spcBef>
              </a:pPr>
              <a:t>3</a:t>
            </a:fld>
            <a:endParaRPr lang="en-US" altLang="en-US"/>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265347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852FCDB-1E0F-4243-B29E-FC8ADD84A97E}" type="slidenum">
              <a:rPr lang="en-US" altLang="en-US" smtClean="0"/>
              <a:pPr>
                <a:spcBef>
                  <a:spcPct val="0"/>
                </a:spcBef>
              </a:pPr>
              <a:t>4</a:t>
            </a:fld>
            <a:endParaRPr lang="en-US" altLang="en-US"/>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595738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852FCDB-1E0F-4243-B29E-FC8ADD84A97E}" type="slidenum">
              <a:rPr lang="en-US" altLang="en-US" smtClean="0"/>
              <a:pPr>
                <a:spcBef>
                  <a:spcPct val="0"/>
                </a:spcBef>
              </a:pPr>
              <a:t>5</a:t>
            </a:fld>
            <a:endParaRPr lang="en-US" altLang="en-US"/>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659039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852FCDB-1E0F-4243-B29E-FC8ADD84A97E}" type="slidenum">
              <a:rPr lang="en-US" altLang="en-US" smtClean="0"/>
              <a:pPr>
                <a:spcBef>
                  <a:spcPct val="0"/>
                </a:spcBef>
              </a:pPr>
              <a:t>6</a:t>
            </a:fld>
            <a:endParaRPr lang="en-US" altLang="en-US"/>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059418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852FCDB-1E0F-4243-B29E-FC8ADD84A97E}" type="slidenum">
              <a:rPr lang="en-US" altLang="en-US" smtClean="0"/>
              <a:pPr>
                <a:spcBef>
                  <a:spcPct val="0"/>
                </a:spcBef>
              </a:pPr>
              <a:t>7</a:t>
            </a:fld>
            <a:endParaRPr lang="en-US" altLang="en-US"/>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849706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852FCDB-1E0F-4243-B29E-FC8ADD84A97E}" type="slidenum">
              <a:rPr lang="en-US" altLang="en-US" smtClean="0"/>
              <a:pPr>
                <a:spcBef>
                  <a:spcPct val="0"/>
                </a:spcBef>
              </a:pPr>
              <a:t>8</a:t>
            </a:fld>
            <a:endParaRPr lang="en-US" altLang="en-US"/>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232375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852FCDB-1E0F-4243-B29E-FC8ADD84A97E}" type="slidenum">
              <a:rPr lang="en-US" altLang="en-US" smtClean="0"/>
              <a:pPr>
                <a:spcBef>
                  <a:spcPct val="0"/>
                </a:spcBef>
              </a:pPr>
              <a:t>9</a:t>
            </a:fld>
            <a:endParaRPr lang="en-US" altLang="en-US"/>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529205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852FCDB-1E0F-4243-B29E-FC8ADD84A97E}" type="slidenum">
              <a:rPr lang="en-US" altLang="en-US" smtClean="0"/>
              <a:pPr>
                <a:spcBef>
                  <a:spcPct val="0"/>
                </a:spcBef>
              </a:pPr>
              <a:t>10</a:t>
            </a:fld>
            <a:endParaRPr lang="en-US" altLang="en-US"/>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6999337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9.jpeg"/><Relationship Id="rId4" Type="http://schemas.openxmlformats.org/officeDocument/2006/relationships/image" Target="../media/image8.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Title Slide">
    <p:spTree>
      <p:nvGrpSpPr>
        <p:cNvPr id="1" name=""/>
        <p:cNvGrpSpPr/>
        <p:nvPr/>
      </p:nvGrpSpPr>
      <p:grpSpPr>
        <a:xfrm>
          <a:off x="0" y="0"/>
          <a:ext cx="0" cy="0"/>
          <a:chOff x="0" y="0"/>
          <a:chExt cx="0" cy="0"/>
        </a:xfrm>
      </p:grpSpPr>
      <p:sp>
        <p:nvSpPr>
          <p:cNvPr id="7" name="Rectangle 6"/>
          <p:cNvSpPr/>
          <p:nvPr userDrawn="1"/>
        </p:nvSpPr>
        <p:spPr bwMode="white">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sp>
        <p:nvSpPr>
          <p:cNvPr id="8" name="Rectangle 7"/>
          <p:cNvSpPr/>
          <p:nvPr userDrawn="1"/>
        </p:nvSpPr>
        <p:spPr bwMode="invGray">
          <a:xfrm>
            <a:off x="1071563" y="0"/>
            <a:ext cx="8072437" cy="5786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sp>
        <p:nvSpPr>
          <p:cNvPr id="9" name="Rectangle 8"/>
          <p:cNvSpPr/>
          <p:nvPr userDrawn="1"/>
        </p:nvSpPr>
        <p:spPr bwMode="ltGray">
          <a:xfrm>
            <a:off x="1071563" y="4200525"/>
            <a:ext cx="2303462" cy="23034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grpSp>
        <p:nvGrpSpPr>
          <p:cNvPr id="10" name="Group 16"/>
          <p:cNvGrpSpPr>
            <a:grpSpLocks/>
          </p:cNvGrpSpPr>
          <p:nvPr userDrawn="1"/>
        </p:nvGrpSpPr>
        <p:grpSpPr bwMode="auto">
          <a:xfrm>
            <a:off x="369888" y="5811838"/>
            <a:ext cx="1392237" cy="692150"/>
            <a:chOff x="250823" y="260351"/>
            <a:chExt cx="1392218" cy="692149"/>
          </a:xfrm>
        </p:grpSpPr>
        <p:sp>
          <p:nvSpPr>
            <p:cNvPr id="14" name="Rectangle 13"/>
            <p:cNvSpPr/>
            <p:nvPr userDrawn="1"/>
          </p:nvSpPr>
          <p:spPr>
            <a:xfrm flipH="1">
              <a:off x="250823" y="260351"/>
              <a:ext cx="1392218" cy="692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pic>
          <p:nvPicPr>
            <p:cNvPr id="15" name="Picture 11" descr="USY_MB1_rgb_Reversed_Standard_Logo.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2714" y="386828"/>
              <a:ext cx="1268436" cy="43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ctrTitle"/>
          </p:nvPr>
        </p:nvSpPr>
        <p:spPr>
          <a:xfrm>
            <a:off x="1331912" y="285729"/>
            <a:ext cx="7704138" cy="1000132"/>
          </a:xfrm>
        </p:spPr>
        <p:txBody>
          <a:bodyPr>
            <a:normAutofit/>
          </a:bodyPr>
          <a:lstStyle>
            <a:lvl1pPr marL="0" marR="0" indent="0" algn="l" defTabSz="914400" rtl="0" eaLnBrk="1" fontAlgn="auto" latinLnBrk="0" hangingPunct="1">
              <a:lnSpc>
                <a:spcPts val="3100"/>
              </a:lnSpc>
              <a:spcBef>
                <a:spcPct val="0"/>
              </a:spcBef>
              <a:spcAft>
                <a:spcPts val="0"/>
              </a:spcAft>
              <a:buClrTx/>
              <a:buSzTx/>
              <a:buFontTx/>
              <a:buNone/>
              <a:tabLst/>
              <a:defRPr sz="3600" b="0" baseline="0">
                <a:solidFill>
                  <a:schemeClr val="bg1"/>
                </a:solidFill>
              </a:defRPr>
            </a:lvl1pPr>
          </a:lstStyle>
          <a:p>
            <a:r>
              <a:rPr lang="en-AU"/>
              <a:t>Click to edit Master title style</a:t>
            </a:r>
            <a:endParaRPr lang="en-AU" dirty="0"/>
          </a:p>
        </p:txBody>
      </p:sp>
      <p:sp>
        <p:nvSpPr>
          <p:cNvPr id="3" name="Subtitle 2"/>
          <p:cNvSpPr>
            <a:spLocks noGrp="1"/>
          </p:cNvSpPr>
          <p:nvPr>
            <p:ph type="subTitle" idx="1"/>
          </p:nvPr>
        </p:nvSpPr>
        <p:spPr>
          <a:xfrm>
            <a:off x="1331912" y="1285860"/>
            <a:ext cx="7704137" cy="500066"/>
          </a:xfrm>
        </p:spPr>
        <p:txBody>
          <a:bodyPr lIns="91440" rtlCol="0" anchor="ctr">
            <a:normAutofit/>
          </a:bodyPr>
          <a:lstStyle>
            <a:lvl1pPr marL="0" indent="0" algn="l" defTabSz="914400" rtl="0" eaLnBrk="1" latinLnBrk="0" hangingPunct="1">
              <a:spcBef>
                <a:spcPct val="0"/>
              </a:spcBef>
              <a:buNone/>
              <a:defRPr lang="en-AU" sz="2000" b="0" kern="1200" baseline="0" dirty="0" smtClean="0">
                <a:solidFill>
                  <a:schemeClr val="bg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AU" dirty="0"/>
          </a:p>
        </p:txBody>
      </p:sp>
      <p:sp>
        <p:nvSpPr>
          <p:cNvPr id="11" name="Content Placeholder 25"/>
          <p:cNvSpPr>
            <a:spLocks noGrp="1"/>
          </p:cNvSpPr>
          <p:nvPr>
            <p:ph sz="quarter" idx="11"/>
          </p:nvPr>
        </p:nvSpPr>
        <p:spPr>
          <a:xfrm>
            <a:off x="3428992" y="5286388"/>
            <a:ext cx="5572133" cy="285752"/>
          </a:xfrm>
        </p:spPr>
        <p:txBody>
          <a:bodyPr tIns="0" rIns="0" bIns="0">
            <a:noAutofit/>
          </a:bodyPr>
          <a:lstStyle>
            <a:lvl1pPr marL="174625" marR="0" indent="-174625" algn="r" defTabSz="914400" rtl="0" eaLnBrk="1" fontAlgn="auto" latinLnBrk="0" hangingPunct="1">
              <a:lnSpc>
                <a:spcPct val="100000"/>
              </a:lnSpc>
              <a:spcBef>
                <a:spcPts val="500"/>
              </a:spcBef>
              <a:spcAft>
                <a:spcPts val="500"/>
              </a:spcAft>
              <a:buClr>
                <a:schemeClr val="accent1"/>
              </a:buClr>
              <a:buSzTx/>
              <a:buFont typeface="Arial" pitchFamily="34" charset="0"/>
              <a:buNone/>
              <a:tabLst/>
              <a:defRPr sz="1400" baseline="0">
                <a:solidFill>
                  <a:schemeClr val="bg1"/>
                </a:solidFill>
              </a:defRPr>
            </a:lvl1pPr>
            <a:lvl2pPr algn="r">
              <a:buNone/>
              <a:defRPr/>
            </a:lvl2pPr>
            <a:lvl3pPr algn="r">
              <a:buNone/>
              <a:defRPr/>
            </a:lvl3pPr>
            <a:lvl4pPr algn="r">
              <a:buNone/>
              <a:defRPr/>
            </a:lvl4pPr>
            <a:lvl5pPr algn="r">
              <a:buNone/>
              <a:defRPr/>
            </a:lvl5pPr>
          </a:lstStyle>
          <a:p>
            <a:pPr lvl="0"/>
            <a:r>
              <a:rPr lang="en-AU"/>
              <a:t>Click to edit Master text styles</a:t>
            </a:r>
          </a:p>
        </p:txBody>
      </p:sp>
      <p:sp>
        <p:nvSpPr>
          <p:cNvPr id="12" name="Content Placeholder 25"/>
          <p:cNvSpPr>
            <a:spLocks noGrp="1"/>
          </p:cNvSpPr>
          <p:nvPr>
            <p:ph sz="quarter" idx="12"/>
          </p:nvPr>
        </p:nvSpPr>
        <p:spPr>
          <a:xfrm>
            <a:off x="3428992" y="5000636"/>
            <a:ext cx="5572133" cy="285752"/>
          </a:xfrm>
        </p:spPr>
        <p:txBody>
          <a:bodyPr tIns="0" rIns="0" bIns="0" anchor="b">
            <a:noAutofit/>
          </a:bodyPr>
          <a:lstStyle>
            <a:lvl1pPr algn="r">
              <a:buNone/>
              <a:defRPr sz="1400" baseline="0">
                <a:solidFill>
                  <a:schemeClr val="bg1"/>
                </a:solidFill>
              </a:defRPr>
            </a:lvl1pPr>
            <a:lvl2pPr algn="r">
              <a:buNone/>
              <a:defRPr/>
            </a:lvl2pPr>
            <a:lvl3pPr algn="r">
              <a:buNone/>
              <a:defRPr/>
            </a:lvl3pPr>
            <a:lvl4pPr algn="r">
              <a:buNone/>
              <a:defRPr/>
            </a:lvl4pPr>
            <a:lvl5pPr algn="r">
              <a:buNone/>
              <a:defRPr/>
            </a:lvl5pPr>
          </a:lstStyle>
          <a:p>
            <a:pPr lvl="0"/>
            <a:r>
              <a:rPr lang="en-AU"/>
              <a:t>Click to edit Master text styles</a:t>
            </a:r>
          </a:p>
        </p:txBody>
      </p:sp>
      <p:sp>
        <p:nvSpPr>
          <p:cNvPr id="13" name="Picture Placeholder 16"/>
          <p:cNvSpPr>
            <a:spLocks noGrp="1"/>
          </p:cNvSpPr>
          <p:nvPr>
            <p:ph type="pic" sz="quarter" idx="13"/>
          </p:nvPr>
        </p:nvSpPr>
        <p:spPr>
          <a:xfrm>
            <a:off x="8055033" y="5819652"/>
            <a:ext cx="985150" cy="985150"/>
          </a:xfrm>
          <a:solidFill>
            <a:schemeClr val="bg1"/>
          </a:solidFill>
        </p:spPr>
        <p:txBody>
          <a:bodyPr rtlCol="0" anchor="ctr">
            <a:normAutofit/>
          </a:bodyPr>
          <a:lstStyle>
            <a:lvl1pPr marL="0" indent="0" algn="ctr">
              <a:buNone/>
              <a:defRPr sz="1000" baseline="0"/>
            </a:lvl1pPr>
          </a:lstStyle>
          <a:p>
            <a:pPr lvl="0"/>
            <a:r>
              <a:rPr lang="en-AU" noProof="0"/>
              <a:t>Click icon to add picture</a:t>
            </a:r>
            <a:endParaRPr lang="en-AU" noProof="0" dirty="0"/>
          </a:p>
        </p:txBody>
      </p:sp>
    </p:spTree>
    <p:extLst>
      <p:ext uri="{BB962C8B-B14F-4D97-AF65-F5344CB8AC3E}">
        <p14:creationId xmlns:p14="http://schemas.microsoft.com/office/powerpoint/2010/main" val="3867139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3" name="Content Placeholder 2"/>
          <p:cNvSpPr>
            <a:spLocks noGrp="1"/>
          </p:cNvSpPr>
          <p:nvPr>
            <p:ph idx="1"/>
          </p:nvPr>
        </p:nvSpPr>
        <p:spPr>
          <a:xfrm>
            <a:off x="4643437" y="1773238"/>
            <a:ext cx="4270375" cy="4513281"/>
          </a:xfrm>
        </p:spPr>
        <p:txBody>
          <a:bodyPr/>
          <a:lstStyle>
            <a:lvl1pPr>
              <a:spcBef>
                <a:spcPts val="500"/>
              </a:spcBef>
              <a:spcAft>
                <a:spcPts val="500"/>
              </a:spcAft>
              <a:defRPr/>
            </a:lvl1pPr>
            <a:lvl2pPr>
              <a:spcBef>
                <a:spcPts val="500"/>
              </a:spcBef>
              <a:spcAft>
                <a:spcPts val="500"/>
              </a:spcAft>
              <a:defRPr/>
            </a:lvl2pPr>
            <a:lvl3pPr>
              <a:spcBef>
                <a:spcPts val="500"/>
              </a:spcBef>
              <a:spcAft>
                <a:spcPts val="500"/>
              </a:spcAft>
              <a:defRPr/>
            </a:lvl3pPr>
            <a:lvl4pPr>
              <a:spcBef>
                <a:spcPts val="500"/>
              </a:spcBef>
              <a:spcAft>
                <a:spcPts val="500"/>
              </a:spcAft>
              <a:defRPr/>
            </a:lvl4pPr>
            <a:lvl5pPr>
              <a:spcBef>
                <a:spcPts val="500"/>
              </a:spcBef>
              <a:spcAft>
                <a:spcPts val="5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8"/>
          <p:cNvSpPr>
            <a:spLocks noGrp="1"/>
          </p:cNvSpPr>
          <p:nvPr>
            <p:ph type="body" sz="quarter" idx="15"/>
          </p:nvPr>
        </p:nvSpPr>
        <p:spPr>
          <a:xfrm>
            <a:off x="250825" y="5715001"/>
            <a:ext cx="4392613" cy="428644"/>
          </a:xfrm>
        </p:spPr>
        <p:txBody>
          <a:bodyPr>
            <a:normAutofit/>
          </a:bodyPr>
          <a:lstStyle>
            <a:lvl1pPr>
              <a:buNone/>
              <a:defRPr sz="1400" b="0" baseline="0">
                <a:solidFill>
                  <a:schemeClr val="tx1"/>
                </a:solidFill>
              </a:defRPr>
            </a:lvl1pPr>
          </a:lstStyle>
          <a:p>
            <a:pPr lvl="0"/>
            <a:r>
              <a:rPr lang="en-AU"/>
              <a:t>Click to edit Master text styles</a:t>
            </a:r>
          </a:p>
        </p:txBody>
      </p:sp>
      <p:sp>
        <p:nvSpPr>
          <p:cNvPr id="12" name="Table Placeholder 11"/>
          <p:cNvSpPr>
            <a:spLocks noGrp="1"/>
          </p:cNvSpPr>
          <p:nvPr>
            <p:ph type="tbl" sz="quarter" idx="16"/>
          </p:nvPr>
        </p:nvSpPr>
        <p:spPr>
          <a:xfrm>
            <a:off x="250826" y="1764138"/>
            <a:ext cx="4319004" cy="3950861"/>
          </a:xfrm>
        </p:spPr>
        <p:txBody>
          <a:bodyPr rtlCol="0">
            <a:normAutofit/>
          </a:bodyPr>
          <a:lstStyle>
            <a:lvl1pPr marL="174625" marR="0" indent="-174625" algn="ctr" defTabSz="914400" rtl="0" eaLnBrk="1" fontAlgn="auto" latinLnBrk="0" hangingPunct="1">
              <a:lnSpc>
                <a:spcPct val="100000"/>
              </a:lnSpc>
              <a:spcBef>
                <a:spcPts val="500"/>
              </a:spcBef>
              <a:spcAft>
                <a:spcPts val="500"/>
              </a:spcAft>
              <a:buClr>
                <a:schemeClr val="accent1"/>
              </a:buClr>
              <a:buSzTx/>
              <a:buFont typeface="Arial" pitchFamily="34" charset="0"/>
              <a:buNone/>
              <a:tabLst/>
              <a:defRPr baseline="0"/>
            </a:lvl1pPr>
          </a:lstStyle>
          <a:p>
            <a:pPr lvl="0"/>
            <a:r>
              <a:rPr lang="en-AU" noProof="0"/>
              <a:t>Click icon to add table</a:t>
            </a:r>
            <a:endParaRPr lang="en-AU" noProof="0" dirty="0"/>
          </a:p>
        </p:txBody>
      </p:sp>
      <p:sp>
        <p:nvSpPr>
          <p:cNvPr id="13" name="Text Placeholder 8"/>
          <p:cNvSpPr>
            <a:spLocks noGrp="1"/>
          </p:cNvSpPr>
          <p:nvPr>
            <p:ph type="body" sz="quarter" idx="17"/>
          </p:nvPr>
        </p:nvSpPr>
        <p:spPr>
          <a:xfrm>
            <a:off x="250825" y="6143643"/>
            <a:ext cx="4392613" cy="165082"/>
          </a:xfrm>
        </p:spPr>
        <p:txBody>
          <a:bodyPr anchor="ctr">
            <a:noAutofit/>
          </a:bodyPr>
          <a:lstStyle>
            <a:lvl1pPr>
              <a:buNone/>
              <a:defRPr sz="800" b="0" baseline="0">
                <a:solidFill>
                  <a:schemeClr val="tx1"/>
                </a:solidFill>
              </a:defRPr>
            </a:lvl1pPr>
          </a:lstStyle>
          <a:p>
            <a:pPr lvl="0"/>
            <a:r>
              <a:rPr lang="en-AU"/>
              <a:t>Click to edit Master text styles</a:t>
            </a:r>
          </a:p>
        </p:txBody>
      </p:sp>
      <p:sp>
        <p:nvSpPr>
          <p:cNvPr id="11" name="Text Placeholder 8"/>
          <p:cNvSpPr>
            <a:spLocks noGrp="1"/>
          </p:cNvSpPr>
          <p:nvPr>
            <p:ph type="body" sz="quarter" idx="13"/>
          </p:nvPr>
        </p:nvSpPr>
        <p:spPr>
          <a:xfrm>
            <a:off x="250825" y="1268413"/>
            <a:ext cx="8662988" cy="485791"/>
          </a:xfrm>
        </p:spPr>
        <p:txBody>
          <a:bodyPr tIns="0" rIns="0" bIns="0" anchor="ctr">
            <a:normAutofit/>
          </a:bodyPr>
          <a:lstStyle>
            <a:lvl1pPr marL="0" indent="0">
              <a:lnSpc>
                <a:spcPts val="1800"/>
              </a:lnSpc>
              <a:spcBef>
                <a:spcPts val="0"/>
              </a:spcBef>
              <a:spcAft>
                <a:spcPts val="0"/>
              </a:spcAft>
              <a:buNone/>
              <a:defRPr sz="2000">
                <a:solidFill>
                  <a:schemeClr val="tx1"/>
                </a:solidFill>
              </a:defRPr>
            </a:lvl1pPr>
          </a:lstStyle>
          <a:p>
            <a:pPr lvl="0"/>
            <a:r>
              <a:rPr lang="en-AU"/>
              <a:t>Click to edit Master text styles</a:t>
            </a:r>
          </a:p>
        </p:txBody>
      </p:sp>
      <p:sp>
        <p:nvSpPr>
          <p:cNvPr id="8" name="Slide Number Placeholder 5"/>
          <p:cNvSpPr>
            <a:spLocks noGrp="1"/>
          </p:cNvSpPr>
          <p:nvPr userDrawn="1">
            <p:ph type="sldNum" sz="quarter" idx="18"/>
          </p:nvPr>
        </p:nvSpPr>
        <p:spPr/>
        <p:txBody>
          <a:bodyPr/>
          <a:lstStyle>
            <a:lvl1pPr>
              <a:defRPr/>
            </a:lvl1pPr>
          </a:lstStyle>
          <a:p>
            <a:pPr>
              <a:defRPr/>
            </a:pPr>
            <a:fld id="{C4AF64A0-06B9-4080-B624-29A2F521A4BC}" type="slidenum">
              <a:rPr lang="en-AU" altLang="en-US"/>
              <a:pPr>
                <a:defRPr/>
              </a:pPr>
              <a:t>‹#›</a:t>
            </a:fld>
            <a:endParaRPr lang="en-AU" altLang="en-US"/>
          </a:p>
        </p:txBody>
      </p:sp>
    </p:spTree>
    <p:extLst>
      <p:ext uri="{BB962C8B-B14F-4D97-AF65-F5344CB8AC3E}">
        <p14:creationId xmlns:p14="http://schemas.microsoft.com/office/powerpoint/2010/main" val="3883509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ontent +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3" name="Content Placeholder 2"/>
          <p:cNvSpPr>
            <a:spLocks noGrp="1"/>
          </p:cNvSpPr>
          <p:nvPr>
            <p:ph idx="1"/>
          </p:nvPr>
        </p:nvSpPr>
        <p:spPr>
          <a:xfrm>
            <a:off x="4643438" y="1773238"/>
            <a:ext cx="4270375" cy="4513281"/>
          </a:xfrm>
        </p:spPr>
        <p:txBody>
          <a:bodyPr/>
          <a:lstStyle>
            <a:lvl1pPr>
              <a:spcBef>
                <a:spcPts val="500"/>
              </a:spcBef>
              <a:spcAft>
                <a:spcPts val="500"/>
              </a:spcAft>
              <a:defRPr/>
            </a:lvl1pPr>
            <a:lvl2pPr>
              <a:spcBef>
                <a:spcPts val="500"/>
              </a:spcBef>
              <a:spcAft>
                <a:spcPts val="500"/>
              </a:spcAft>
              <a:defRPr/>
            </a:lvl2pPr>
            <a:lvl3pPr>
              <a:spcBef>
                <a:spcPts val="500"/>
              </a:spcBef>
              <a:spcAft>
                <a:spcPts val="500"/>
              </a:spcAft>
              <a:defRPr/>
            </a:lvl3pPr>
            <a:lvl4pPr>
              <a:spcBef>
                <a:spcPts val="500"/>
              </a:spcBef>
              <a:spcAft>
                <a:spcPts val="500"/>
              </a:spcAft>
              <a:defRPr/>
            </a:lvl4pPr>
            <a:lvl5pPr>
              <a:spcBef>
                <a:spcPts val="500"/>
              </a:spcBef>
              <a:spcAft>
                <a:spcPts val="5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8"/>
          <p:cNvSpPr>
            <a:spLocks noGrp="1"/>
          </p:cNvSpPr>
          <p:nvPr>
            <p:ph type="body" sz="quarter" idx="15"/>
          </p:nvPr>
        </p:nvSpPr>
        <p:spPr>
          <a:xfrm>
            <a:off x="250825" y="5715001"/>
            <a:ext cx="4392613" cy="428644"/>
          </a:xfrm>
        </p:spPr>
        <p:txBody>
          <a:bodyPr>
            <a:normAutofit/>
          </a:bodyPr>
          <a:lstStyle>
            <a:lvl1pPr>
              <a:buNone/>
              <a:defRPr sz="1400" b="0" baseline="0">
                <a:solidFill>
                  <a:schemeClr val="tx1"/>
                </a:solidFill>
              </a:defRPr>
            </a:lvl1pPr>
          </a:lstStyle>
          <a:p>
            <a:pPr lvl="0"/>
            <a:r>
              <a:rPr lang="en-AU"/>
              <a:t>Click to edit Master text styles</a:t>
            </a:r>
          </a:p>
        </p:txBody>
      </p:sp>
      <p:sp>
        <p:nvSpPr>
          <p:cNvPr id="13" name="Text Placeholder 8"/>
          <p:cNvSpPr>
            <a:spLocks noGrp="1"/>
          </p:cNvSpPr>
          <p:nvPr>
            <p:ph type="body" sz="quarter" idx="17"/>
          </p:nvPr>
        </p:nvSpPr>
        <p:spPr>
          <a:xfrm>
            <a:off x="250825" y="6143643"/>
            <a:ext cx="4392613" cy="165082"/>
          </a:xfrm>
        </p:spPr>
        <p:txBody>
          <a:bodyPr anchor="ctr">
            <a:noAutofit/>
          </a:bodyPr>
          <a:lstStyle>
            <a:lvl1pPr>
              <a:buNone/>
              <a:defRPr sz="800" b="0" baseline="0">
                <a:solidFill>
                  <a:schemeClr val="tx1"/>
                </a:solidFill>
              </a:defRPr>
            </a:lvl1pPr>
          </a:lstStyle>
          <a:p>
            <a:pPr lvl="0"/>
            <a:r>
              <a:rPr lang="en-AU"/>
              <a:t>Click to edit Master text styles</a:t>
            </a:r>
          </a:p>
        </p:txBody>
      </p:sp>
      <p:sp>
        <p:nvSpPr>
          <p:cNvPr id="14" name="Chart Placeholder 13"/>
          <p:cNvSpPr>
            <a:spLocks noGrp="1"/>
          </p:cNvSpPr>
          <p:nvPr>
            <p:ph type="chart" sz="quarter" idx="18"/>
          </p:nvPr>
        </p:nvSpPr>
        <p:spPr>
          <a:xfrm>
            <a:off x="250825" y="1764139"/>
            <a:ext cx="4321175" cy="3950860"/>
          </a:xfrm>
        </p:spPr>
        <p:txBody>
          <a:bodyPr rtlCol="0">
            <a:normAutofit/>
          </a:bodyPr>
          <a:lstStyle>
            <a:lvl1pPr marL="174625" marR="0" indent="-174625" algn="ctr" defTabSz="914400" rtl="0" eaLnBrk="1" fontAlgn="auto" latinLnBrk="0" hangingPunct="1">
              <a:lnSpc>
                <a:spcPct val="100000"/>
              </a:lnSpc>
              <a:spcBef>
                <a:spcPts val="500"/>
              </a:spcBef>
              <a:spcAft>
                <a:spcPts val="500"/>
              </a:spcAft>
              <a:buClr>
                <a:schemeClr val="accent1"/>
              </a:buClr>
              <a:buSzTx/>
              <a:buFont typeface="Arial" pitchFamily="34" charset="0"/>
              <a:buNone/>
              <a:tabLst/>
              <a:defRPr/>
            </a:lvl1pPr>
          </a:lstStyle>
          <a:p>
            <a:pPr lvl="0"/>
            <a:r>
              <a:rPr lang="en-AU" noProof="0"/>
              <a:t>Click icon to add chart</a:t>
            </a:r>
            <a:endParaRPr lang="en-AU" noProof="0" dirty="0"/>
          </a:p>
        </p:txBody>
      </p:sp>
      <p:sp>
        <p:nvSpPr>
          <p:cNvPr id="11" name="Text Placeholder 8"/>
          <p:cNvSpPr>
            <a:spLocks noGrp="1"/>
          </p:cNvSpPr>
          <p:nvPr>
            <p:ph type="body" sz="quarter" idx="13"/>
          </p:nvPr>
        </p:nvSpPr>
        <p:spPr>
          <a:xfrm>
            <a:off x="250825" y="1268413"/>
            <a:ext cx="8662988" cy="485791"/>
          </a:xfrm>
        </p:spPr>
        <p:txBody>
          <a:bodyPr tIns="0" rIns="0" bIns="0" anchor="ctr">
            <a:normAutofit/>
          </a:bodyPr>
          <a:lstStyle>
            <a:lvl1pPr marL="0" indent="0">
              <a:lnSpc>
                <a:spcPts val="1800"/>
              </a:lnSpc>
              <a:spcBef>
                <a:spcPts val="0"/>
              </a:spcBef>
              <a:spcAft>
                <a:spcPts val="0"/>
              </a:spcAft>
              <a:buNone/>
              <a:defRPr sz="2000">
                <a:solidFill>
                  <a:schemeClr val="tx1"/>
                </a:solidFill>
              </a:defRPr>
            </a:lvl1pPr>
          </a:lstStyle>
          <a:p>
            <a:pPr lvl="0"/>
            <a:r>
              <a:rPr lang="en-AU"/>
              <a:t>Click to edit Master text styles</a:t>
            </a:r>
          </a:p>
        </p:txBody>
      </p:sp>
      <p:sp>
        <p:nvSpPr>
          <p:cNvPr id="8" name="Slide Number Placeholder 5"/>
          <p:cNvSpPr>
            <a:spLocks noGrp="1"/>
          </p:cNvSpPr>
          <p:nvPr userDrawn="1">
            <p:ph type="sldNum" sz="quarter" idx="19"/>
          </p:nvPr>
        </p:nvSpPr>
        <p:spPr/>
        <p:txBody>
          <a:bodyPr/>
          <a:lstStyle>
            <a:lvl1pPr>
              <a:defRPr/>
            </a:lvl1pPr>
          </a:lstStyle>
          <a:p>
            <a:pPr>
              <a:defRPr/>
            </a:pPr>
            <a:fld id="{D76D3C29-AFAF-4573-88A5-1EE20E2B85BE}" type="slidenum">
              <a:rPr lang="en-AU" altLang="en-US"/>
              <a:pPr>
                <a:defRPr/>
              </a:pPr>
              <a:t>‹#›</a:t>
            </a:fld>
            <a:endParaRPr lang="en-AU" altLang="en-US"/>
          </a:p>
        </p:txBody>
      </p:sp>
    </p:spTree>
    <p:extLst>
      <p:ext uri="{BB962C8B-B14F-4D97-AF65-F5344CB8AC3E}">
        <p14:creationId xmlns:p14="http://schemas.microsoft.com/office/powerpoint/2010/main" val="4001946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8" name="Picture Placeholder 7"/>
          <p:cNvSpPr>
            <a:spLocks noGrp="1"/>
          </p:cNvSpPr>
          <p:nvPr>
            <p:ph type="pic" sz="quarter" idx="14"/>
          </p:nvPr>
        </p:nvSpPr>
        <p:spPr>
          <a:xfrm>
            <a:off x="250826" y="1773238"/>
            <a:ext cx="8662988" cy="4679949"/>
          </a:xfrm>
        </p:spPr>
        <p:txBody>
          <a:bodyPr rtlCol="0">
            <a:normAutofit/>
          </a:bodyPr>
          <a:lstStyle>
            <a:lvl1pPr marL="174625" marR="0" indent="-174625" algn="ctr" defTabSz="914400" rtl="0" eaLnBrk="1" fontAlgn="auto" latinLnBrk="0" hangingPunct="1">
              <a:lnSpc>
                <a:spcPct val="100000"/>
              </a:lnSpc>
              <a:spcBef>
                <a:spcPts val="500"/>
              </a:spcBef>
              <a:spcAft>
                <a:spcPts val="500"/>
              </a:spcAft>
              <a:buClr>
                <a:schemeClr val="accent1"/>
              </a:buClr>
              <a:buSzTx/>
              <a:buFont typeface="Arial" pitchFamily="34" charset="0"/>
              <a:buNone/>
              <a:tabLst/>
              <a:defRPr/>
            </a:lvl1pPr>
          </a:lstStyle>
          <a:p>
            <a:pPr lvl="0"/>
            <a:r>
              <a:rPr lang="en-AU" noProof="0"/>
              <a:t>Click icon to add picture</a:t>
            </a:r>
            <a:endParaRPr lang="en-AU" noProof="0" dirty="0"/>
          </a:p>
        </p:txBody>
      </p:sp>
      <p:sp>
        <p:nvSpPr>
          <p:cNvPr id="7" name="Text Placeholder 8"/>
          <p:cNvSpPr>
            <a:spLocks noGrp="1"/>
          </p:cNvSpPr>
          <p:nvPr>
            <p:ph type="body" sz="quarter" idx="13"/>
          </p:nvPr>
        </p:nvSpPr>
        <p:spPr>
          <a:xfrm>
            <a:off x="250825" y="1268413"/>
            <a:ext cx="8662988" cy="485791"/>
          </a:xfrm>
        </p:spPr>
        <p:txBody>
          <a:bodyPr tIns="0" rIns="0" bIns="0" anchor="ctr">
            <a:normAutofit/>
          </a:bodyPr>
          <a:lstStyle>
            <a:lvl1pPr marL="0" indent="0">
              <a:lnSpc>
                <a:spcPts val="1800"/>
              </a:lnSpc>
              <a:spcBef>
                <a:spcPts val="0"/>
              </a:spcBef>
              <a:spcAft>
                <a:spcPts val="0"/>
              </a:spcAft>
              <a:buNone/>
              <a:defRPr sz="2000">
                <a:solidFill>
                  <a:schemeClr val="tx1"/>
                </a:solidFill>
              </a:defRPr>
            </a:lvl1pPr>
          </a:lstStyle>
          <a:p>
            <a:pPr lvl="0"/>
            <a:r>
              <a:rPr lang="en-AU"/>
              <a:t>Click to edit Master text styles</a:t>
            </a:r>
          </a:p>
        </p:txBody>
      </p:sp>
      <p:sp>
        <p:nvSpPr>
          <p:cNvPr id="5" name="Slide Number Placeholder 5"/>
          <p:cNvSpPr>
            <a:spLocks noGrp="1"/>
          </p:cNvSpPr>
          <p:nvPr userDrawn="1">
            <p:ph type="sldNum" sz="quarter" idx="15"/>
          </p:nvPr>
        </p:nvSpPr>
        <p:spPr/>
        <p:txBody>
          <a:bodyPr/>
          <a:lstStyle>
            <a:lvl1pPr>
              <a:defRPr/>
            </a:lvl1pPr>
          </a:lstStyle>
          <a:p>
            <a:pPr>
              <a:defRPr/>
            </a:pPr>
            <a:fld id="{B221C864-56D2-4126-A090-086F81551006}" type="slidenum">
              <a:rPr lang="en-AU" altLang="en-US"/>
              <a:pPr>
                <a:defRPr/>
              </a:pPr>
              <a:t>‹#›</a:t>
            </a:fld>
            <a:endParaRPr lang="en-AU" altLang="en-US"/>
          </a:p>
        </p:txBody>
      </p:sp>
    </p:spTree>
    <p:extLst>
      <p:ext uri="{BB962C8B-B14F-4D97-AF65-F5344CB8AC3E}">
        <p14:creationId xmlns:p14="http://schemas.microsoft.com/office/powerpoint/2010/main" val="3214530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3" name="Content Placeholder 2"/>
          <p:cNvSpPr>
            <a:spLocks noGrp="1"/>
          </p:cNvSpPr>
          <p:nvPr>
            <p:ph sz="half" idx="1"/>
          </p:nvPr>
        </p:nvSpPr>
        <p:spPr>
          <a:xfrm>
            <a:off x="250824" y="1773237"/>
            <a:ext cx="4321176" cy="45354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43438" y="1773237"/>
            <a:ext cx="4270375" cy="45354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Text Placeholder 8"/>
          <p:cNvSpPr>
            <a:spLocks noGrp="1"/>
          </p:cNvSpPr>
          <p:nvPr>
            <p:ph type="body" sz="quarter" idx="13"/>
          </p:nvPr>
        </p:nvSpPr>
        <p:spPr>
          <a:xfrm>
            <a:off x="250825" y="1268413"/>
            <a:ext cx="8662988" cy="485791"/>
          </a:xfrm>
        </p:spPr>
        <p:txBody>
          <a:bodyPr tIns="0" rIns="0" bIns="0" anchor="ctr">
            <a:normAutofit/>
          </a:bodyPr>
          <a:lstStyle>
            <a:lvl1pPr marL="0" indent="0">
              <a:lnSpc>
                <a:spcPts val="1800"/>
              </a:lnSpc>
              <a:spcBef>
                <a:spcPts val="0"/>
              </a:spcBef>
              <a:spcAft>
                <a:spcPts val="0"/>
              </a:spcAft>
              <a:buNone/>
              <a:defRPr sz="2000">
                <a:solidFill>
                  <a:schemeClr val="tx1"/>
                </a:solidFill>
              </a:defRPr>
            </a:lvl1pPr>
          </a:lstStyle>
          <a:p>
            <a:pPr lvl="0"/>
            <a:r>
              <a:rPr lang="en-AU"/>
              <a:t>Click to edit Master text styles</a:t>
            </a:r>
          </a:p>
        </p:txBody>
      </p:sp>
      <p:sp>
        <p:nvSpPr>
          <p:cNvPr id="6" name="Slide Number Placeholder 5"/>
          <p:cNvSpPr>
            <a:spLocks noGrp="1"/>
          </p:cNvSpPr>
          <p:nvPr userDrawn="1">
            <p:ph type="sldNum" sz="quarter" idx="14"/>
          </p:nvPr>
        </p:nvSpPr>
        <p:spPr/>
        <p:txBody>
          <a:bodyPr/>
          <a:lstStyle>
            <a:lvl1pPr>
              <a:defRPr/>
            </a:lvl1pPr>
          </a:lstStyle>
          <a:p>
            <a:pPr>
              <a:defRPr/>
            </a:pPr>
            <a:fld id="{B9D65F32-00EB-4727-829A-F20498B67A13}" type="slidenum">
              <a:rPr lang="en-AU" altLang="en-US"/>
              <a:pPr>
                <a:defRPr/>
              </a:pPr>
              <a:t>‹#›</a:t>
            </a:fld>
            <a:endParaRPr lang="en-AU" altLang="en-US"/>
          </a:p>
        </p:txBody>
      </p:sp>
    </p:spTree>
    <p:extLst>
      <p:ext uri="{BB962C8B-B14F-4D97-AF65-F5344CB8AC3E}">
        <p14:creationId xmlns:p14="http://schemas.microsoft.com/office/powerpoint/2010/main" val="848675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3" name="Slide Number Placeholder 5"/>
          <p:cNvSpPr>
            <a:spLocks noGrp="1"/>
          </p:cNvSpPr>
          <p:nvPr userDrawn="1">
            <p:ph type="sldNum" sz="quarter" idx="10"/>
          </p:nvPr>
        </p:nvSpPr>
        <p:spPr/>
        <p:txBody>
          <a:bodyPr/>
          <a:lstStyle>
            <a:lvl1pPr>
              <a:defRPr/>
            </a:lvl1pPr>
          </a:lstStyle>
          <a:p>
            <a:pPr>
              <a:defRPr/>
            </a:pPr>
            <a:fld id="{EE1C78DF-559C-491D-AFF6-6873B178424C}" type="slidenum">
              <a:rPr lang="en-AU" altLang="en-US"/>
              <a:pPr>
                <a:defRPr/>
              </a:pPr>
              <a:t>‹#›</a:t>
            </a:fld>
            <a:endParaRPr lang="en-AU" altLang="en-US"/>
          </a:p>
        </p:txBody>
      </p:sp>
    </p:spTree>
    <p:extLst>
      <p:ext uri="{BB962C8B-B14F-4D97-AF65-F5344CB8AC3E}">
        <p14:creationId xmlns:p14="http://schemas.microsoft.com/office/powerpoint/2010/main" val="2383137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userDrawn="1">
            <p:ph type="sldNum" sz="quarter" idx="10"/>
          </p:nvPr>
        </p:nvSpPr>
        <p:spPr/>
        <p:txBody>
          <a:bodyPr/>
          <a:lstStyle>
            <a:lvl1pPr>
              <a:defRPr/>
            </a:lvl1pPr>
          </a:lstStyle>
          <a:p>
            <a:pPr>
              <a:defRPr/>
            </a:pPr>
            <a:fld id="{0D49AAE0-0BC7-4A92-B146-0714A8564BE0}" type="slidenum">
              <a:rPr lang="en-AU" altLang="en-US"/>
              <a:pPr>
                <a:defRPr/>
              </a:pPr>
              <a:t>‹#›</a:t>
            </a:fld>
            <a:endParaRPr lang="en-AU" altLang="en-US"/>
          </a:p>
        </p:txBody>
      </p:sp>
    </p:spTree>
    <p:extLst>
      <p:ext uri="{BB962C8B-B14F-4D97-AF65-F5344CB8AC3E}">
        <p14:creationId xmlns:p14="http://schemas.microsoft.com/office/powerpoint/2010/main" val="2617413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en-AU"/>
          </a:p>
        </p:txBody>
      </p:sp>
      <p:sp>
        <p:nvSpPr>
          <p:cNvPr id="6" name="Rectangle 6"/>
          <p:cNvSpPr>
            <a:spLocks noGrp="1" noChangeArrowheads="1"/>
          </p:cNvSpPr>
          <p:nvPr>
            <p:ph type="sldNum" sz="quarter" idx="12"/>
          </p:nvPr>
        </p:nvSpPr>
        <p:spPr/>
        <p:txBody>
          <a:bodyPr/>
          <a:lstStyle>
            <a:lvl1pPr>
              <a:defRPr/>
            </a:lvl1pPr>
          </a:lstStyle>
          <a:p>
            <a:pPr>
              <a:defRPr/>
            </a:pPr>
            <a:fld id="{B30BD1A2-97AF-4C56-B504-141F6252FD97}" type="slidenum">
              <a:rPr lang="en-US" altLang="en-US"/>
              <a:pPr>
                <a:defRPr/>
              </a:pPr>
              <a:t>‹#›</a:t>
            </a:fld>
            <a:endParaRPr lang="en-US" altLang="en-US"/>
          </a:p>
        </p:txBody>
      </p:sp>
    </p:spTree>
    <p:extLst>
      <p:ext uri="{BB962C8B-B14F-4D97-AF65-F5344CB8AC3E}">
        <p14:creationId xmlns:p14="http://schemas.microsoft.com/office/powerpoint/2010/main" val="712158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slide – Red option 2">
    <p:spTree>
      <p:nvGrpSpPr>
        <p:cNvPr id="1" name=""/>
        <p:cNvGrpSpPr/>
        <p:nvPr/>
      </p:nvGrpSpPr>
      <p:grpSpPr>
        <a:xfrm>
          <a:off x="0" y="0"/>
          <a:ext cx="0" cy="0"/>
          <a:chOff x="0" y="0"/>
          <a:chExt cx="0" cy="0"/>
        </a:xfrm>
      </p:grpSpPr>
      <p:pic>
        <p:nvPicPr>
          <p:cNvPr id="4" name="Picture 6" descr="PPT Template background file_Red.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0" y="0"/>
            <a:ext cx="4581525" cy="6872288"/>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6" name="Picture 8" descr="269F7152-Edit.jpg"/>
          <p:cNvPicPr>
            <a:picLocks noChangeAspect="1"/>
          </p:cNvPicPr>
          <p:nvPr userDrawn="1"/>
        </p:nvPicPr>
        <p:blipFill>
          <a:blip r:embed="rId5">
            <a:extLst>
              <a:ext uri="{28A0092B-C50C-407E-A947-70E740481C1C}">
                <a14:useLocalDpi xmlns:a14="http://schemas.microsoft.com/office/drawing/2010/main" val="0"/>
              </a:ext>
            </a:extLst>
          </a:blip>
          <a:srcRect l="28075" r="27248"/>
          <a:stretch>
            <a:fillRect/>
          </a:stretch>
        </p:blipFill>
        <p:spPr bwMode="auto">
          <a:xfrm>
            <a:off x="4572000" y="0"/>
            <a:ext cx="4581525"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8"/>
          <p:cNvSpPr>
            <a:spLocks noGrp="1"/>
          </p:cNvSpPr>
          <p:nvPr>
            <p:ph type="title"/>
          </p:nvPr>
        </p:nvSpPr>
        <p:spPr>
          <a:xfrm>
            <a:off x="381884" y="1797599"/>
            <a:ext cx="3948874" cy="1322972"/>
          </a:xfrm>
        </p:spPr>
        <p:txBody>
          <a:bodyPr anchor="t"/>
          <a:lstStyle>
            <a:lvl1pPr>
              <a:defRPr sz="2800">
                <a:solidFill>
                  <a:schemeClr val="bg1"/>
                </a:solidFill>
              </a:defRPr>
            </a:lvl1pPr>
          </a:lstStyle>
          <a:p>
            <a:r>
              <a:rPr lang="en-US" dirty="0"/>
              <a:t>Click to edit Master title style</a:t>
            </a:r>
          </a:p>
        </p:txBody>
      </p:sp>
      <p:sp>
        <p:nvSpPr>
          <p:cNvPr id="10" name="Text Placeholder 4"/>
          <p:cNvSpPr>
            <a:spLocks noGrp="1"/>
          </p:cNvSpPr>
          <p:nvPr>
            <p:ph type="body" sz="quarter" idx="11"/>
          </p:nvPr>
        </p:nvSpPr>
        <p:spPr>
          <a:xfrm>
            <a:off x="366941" y="3360968"/>
            <a:ext cx="3963817" cy="852488"/>
          </a:xfrm>
        </p:spPr>
        <p:txBody>
          <a:bodyPr>
            <a:noAutofit/>
          </a:bodyPr>
          <a:lstStyle>
            <a:lvl1pPr marL="0" indent="0">
              <a:lnSpc>
                <a:spcPct val="90000"/>
              </a:lnSpc>
              <a:buNone/>
              <a:defRPr sz="1600"/>
            </a:lvl1pPr>
            <a:lvl2pPr marL="457200" indent="0">
              <a:buNone/>
              <a:defRPr sz="1600"/>
            </a:lvl2pPr>
            <a:lvl3pPr marL="914400" indent="0">
              <a:buNone/>
              <a:defRPr sz="1600"/>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9974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YELLOW Title Slide">
    <p:spTree>
      <p:nvGrpSpPr>
        <p:cNvPr id="1" name=""/>
        <p:cNvGrpSpPr/>
        <p:nvPr/>
      </p:nvGrpSpPr>
      <p:grpSpPr>
        <a:xfrm>
          <a:off x="0" y="0"/>
          <a:ext cx="0" cy="0"/>
          <a:chOff x="0" y="0"/>
          <a:chExt cx="0" cy="0"/>
        </a:xfrm>
      </p:grpSpPr>
      <p:sp>
        <p:nvSpPr>
          <p:cNvPr id="7" name="Rectangle 6"/>
          <p:cNvSpPr/>
          <p:nvPr userDrawn="1"/>
        </p:nvSpPr>
        <p:spPr bwMode="white">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sp>
        <p:nvSpPr>
          <p:cNvPr id="8" name="Rectangle 7"/>
          <p:cNvSpPr/>
          <p:nvPr userDrawn="1"/>
        </p:nvSpPr>
        <p:spPr>
          <a:xfrm>
            <a:off x="1071563" y="0"/>
            <a:ext cx="8072437" cy="57864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sp>
        <p:nvSpPr>
          <p:cNvPr id="9" name="Rectangle 8"/>
          <p:cNvSpPr/>
          <p:nvPr userDrawn="1"/>
        </p:nvSpPr>
        <p:spPr bwMode="ltGray">
          <a:xfrm>
            <a:off x="1071563" y="4200525"/>
            <a:ext cx="2303462" cy="23034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grpSp>
        <p:nvGrpSpPr>
          <p:cNvPr id="10" name="Group 13"/>
          <p:cNvGrpSpPr>
            <a:grpSpLocks/>
          </p:cNvGrpSpPr>
          <p:nvPr userDrawn="1"/>
        </p:nvGrpSpPr>
        <p:grpSpPr bwMode="auto">
          <a:xfrm>
            <a:off x="369888" y="5811838"/>
            <a:ext cx="1392237" cy="692150"/>
            <a:chOff x="250823" y="260351"/>
            <a:chExt cx="1392218" cy="692149"/>
          </a:xfrm>
        </p:grpSpPr>
        <p:sp>
          <p:nvSpPr>
            <p:cNvPr id="11" name="Rectangle 10"/>
            <p:cNvSpPr/>
            <p:nvPr userDrawn="1"/>
          </p:nvSpPr>
          <p:spPr>
            <a:xfrm flipH="1">
              <a:off x="250823" y="260351"/>
              <a:ext cx="1392218" cy="692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pic>
          <p:nvPicPr>
            <p:cNvPr id="12" name="Picture 14" descr="USY_MB1_rgb_Reversed_Standard_Logo.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2714" y="386828"/>
              <a:ext cx="1268436" cy="43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ctrTitle"/>
          </p:nvPr>
        </p:nvSpPr>
        <p:spPr>
          <a:xfrm>
            <a:off x="1331912" y="285729"/>
            <a:ext cx="7704138" cy="1000132"/>
          </a:xfrm>
        </p:spPr>
        <p:txBody>
          <a:bodyPr>
            <a:normAutofit/>
          </a:bodyPr>
          <a:lstStyle>
            <a:lvl1pPr algn="l">
              <a:lnSpc>
                <a:spcPts val="3100"/>
              </a:lnSpc>
              <a:defRPr sz="3600" b="0" baseline="0">
                <a:solidFill>
                  <a:schemeClr val="tx1"/>
                </a:solidFill>
              </a:defRPr>
            </a:lvl1pPr>
          </a:lstStyle>
          <a:p>
            <a:r>
              <a:rPr lang="en-AU"/>
              <a:t>Click to edit Master title style</a:t>
            </a:r>
            <a:endParaRPr lang="en-AU" dirty="0"/>
          </a:p>
        </p:txBody>
      </p:sp>
      <p:sp>
        <p:nvSpPr>
          <p:cNvPr id="3" name="Subtitle 2"/>
          <p:cNvSpPr>
            <a:spLocks noGrp="1"/>
          </p:cNvSpPr>
          <p:nvPr>
            <p:ph type="subTitle" idx="1"/>
          </p:nvPr>
        </p:nvSpPr>
        <p:spPr>
          <a:xfrm>
            <a:off x="1331912" y="1285860"/>
            <a:ext cx="7704137" cy="500066"/>
          </a:xfrm>
        </p:spPr>
        <p:txBody>
          <a:bodyPr lIns="91440" rtlCol="0" anchor="ctr">
            <a:normAutofit/>
          </a:bodyPr>
          <a:lstStyle>
            <a:lvl1pPr marL="0" indent="0" algn="l" defTabSz="914400" rtl="0" eaLnBrk="1" latinLnBrk="0" hangingPunct="1">
              <a:spcBef>
                <a:spcPct val="0"/>
              </a:spcBef>
              <a:buNone/>
              <a:defRPr lang="en-AU" sz="2000" b="0" kern="1200" baseline="0" dirty="0" smtClean="0">
                <a:solidFill>
                  <a:schemeClr val="tx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AU" dirty="0"/>
          </a:p>
        </p:txBody>
      </p:sp>
      <p:sp>
        <p:nvSpPr>
          <p:cNvPr id="13" name="Content Placeholder 25"/>
          <p:cNvSpPr>
            <a:spLocks noGrp="1"/>
          </p:cNvSpPr>
          <p:nvPr>
            <p:ph sz="quarter" idx="11"/>
          </p:nvPr>
        </p:nvSpPr>
        <p:spPr>
          <a:xfrm>
            <a:off x="3428992" y="5286388"/>
            <a:ext cx="5572133" cy="285752"/>
          </a:xfrm>
        </p:spPr>
        <p:txBody>
          <a:bodyPr tIns="0" rIns="0" bIns="0">
            <a:noAutofit/>
          </a:bodyPr>
          <a:lstStyle>
            <a:lvl1pPr marL="174625" marR="0" indent="-174625" algn="r" defTabSz="914400" rtl="0" eaLnBrk="1" fontAlgn="auto" latinLnBrk="0" hangingPunct="1">
              <a:lnSpc>
                <a:spcPct val="100000"/>
              </a:lnSpc>
              <a:spcBef>
                <a:spcPts val="500"/>
              </a:spcBef>
              <a:spcAft>
                <a:spcPts val="500"/>
              </a:spcAft>
              <a:buClr>
                <a:schemeClr val="accent1"/>
              </a:buClr>
              <a:buSzTx/>
              <a:buFont typeface="Arial" pitchFamily="34" charset="0"/>
              <a:buNone/>
              <a:tabLst/>
              <a:defRPr sz="1400" baseline="0">
                <a:solidFill>
                  <a:schemeClr val="tx1"/>
                </a:solidFill>
              </a:defRPr>
            </a:lvl1pPr>
            <a:lvl2pPr algn="r">
              <a:buNone/>
              <a:defRPr/>
            </a:lvl2pPr>
            <a:lvl3pPr algn="r">
              <a:buNone/>
              <a:defRPr/>
            </a:lvl3pPr>
            <a:lvl4pPr algn="r">
              <a:buNone/>
              <a:defRPr/>
            </a:lvl4pPr>
            <a:lvl5pPr algn="r">
              <a:buNone/>
              <a:defRPr/>
            </a:lvl5pPr>
          </a:lstStyle>
          <a:p>
            <a:pPr lvl="0"/>
            <a:r>
              <a:rPr lang="en-AU"/>
              <a:t>Click to edit Master text styles</a:t>
            </a:r>
          </a:p>
        </p:txBody>
      </p:sp>
      <p:sp>
        <p:nvSpPr>
          <p:cNvPr id="20" name="Content Placeholder 25"/>
          <p:cNvSpPr>
            <a:spLocks noGrp="1"/>
          </p:cNvSpPr>
          <p:nvPr>
            <p:ph sz="quarter" idx="12"/>
          </p:nvPr>
        </p:nvSpPr>
        <p:spPr>
          <a:xfrm>
            <a:off x="3428992" y="5000636"/>
            <a:ext cx="5572133" cy="285752"/>
          </a:xfrm>
        </p:spPr>
        <p:txBody>
          <a:bodyPr tIns="0" rIns="0" bIns="0" anchor="b">
            <a:noAutofit/>
          </a:bodyPr>
          <a:lstStyle>
            <a:lvl1pPr algn="r">
              <a:buNone/>
              <a:defRPr sz="1400" baseline="0">
                <a:solidFill>
                  <a:schemeClr val="tx1"/>
                </a:solidFill>
              </a:defRPr>
            </a:lvl1pPr>
            <a:lvl2pPr algn="r">
              <a:buNone/>
              <a:defRPr/>
            </a:lvl2pPr>
            <a:lvl3pPr algn="r">
              <a:buNone/>
              <a:defRPr/>
            </a:lvl3pPr>
            <a:lvl4pPr algn="r">
              <a:buNone/>
              <a:defRPr/>
            </a:lvl4pPr>
            <a:lvl5pPr algn="r">
              <a:buNone/>
              <a:defRPr/>
            </a:lvl5pPr>
          </a:lstStyle>
          <a:p>
            <a:pPr lvl="0"/>
            <a:r>
              <a:rPr lang="en-AU"/>
              <a:t>Click to edit Master text styles</a:t>
            </a:r>
          </a:p>
        </p:txBody>
      </p:sp>
      <p:sp>
        <p:nvSpPr>
          <p:cNvPr id="17" name="Picture Placeholder 16"/>
          <p:cNvSpPr>
            <a:spLocks noGrp="1"/>
          </p:cNvSpPr>
          <p:nvPr>
            <p:ph type="pic" sz="quarter" idx="13"/>
          </p:nvPr>
        </p:nvSpPr>
        <p:spPr>
          <a:xfrm>
            <a:off x="8055033" y="5819652"/>
            <a:ext cx="985150" cy="985150"/>
          </a:xfrm>
          <a:solidFill>
            <a:schemeClr val="bg1"/>
          </a:solidFill>
        </p:spPr>
        <p:txBody>
          <a:bodyPr rtlCol="0" anchor="ctr">
            <a:normAutofit/>
          </a:bodyPr>
          <a:lstStyle>
            <a:lvl1pPr marL="0" indent="0" algn="ctr">
              <a:buNone/>
              <a:defRPr sz="1000" baseline="0"/>
            </a:lvl1pPr>
          </a:lstStyle>
          <a:p>
            <a:pPr lvl="0"/>
            <a:r>
              <a:rPr lang="en-AU" noProof="0"/>
              <a:t>Click icon to add picture</a:t>
            </a:r>
            <a:endParaRPr lang="en-AU" noProof="0" dirty="0"/>
          </a:p>
        </p:txBody>
      </p:sp>
    </p:spTree>
    <p:extLst>
      <p:ext uri="{BB962C8B-B14F-4D97-AF65-F5344CB8AC3E}">
        <p14:creationId xmlns:p14="http://schemas.microsoft.com/office/powerpoint/2010/main" val="138420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 Title Slide + IMAGE">
    <p:spTree>
      <p:nvGrpSpPr>
        <p:cNvPr id="1" name=""/>
        <p:cNvGrpSpPr/>
        <p:nvPr/>
      </p:nvGrpSpPr>
      <p:grpSpPr>
        <a:xfrm>
          <a:off x="0" y="0"/>
          <a:ext cx="0" cy="0"/>
          <a:chOff x="0" y="0"/>
          <a:chExt cx="0" cy="0"/>
        </a:xfrm>
      </p:grpSpPr>
      <p:pic>
        <p:nvPicPr>
          <p:cNvPr id="7" name="Picture 9" descr="lecture_theatre.jpg"/>
          <p:cNvPicPr>
            <a:picLocks noChangeAspect="1"/>
          </p:cNvPicPr>
          <p:nvPr userDrawn="1"/>
        </p:nvPicPr>
        <p:blipFill>
          <a:blip r:embed="rId2">
            <a:extLst>
              <a:ext uri="{28A0092B-C50C-407E-A947-70E740481C1C}">
                <a14:useLocalDpi xmlns:a14="http://schemas.microsoft.com/office/drawing/2010/main" val="0"/>
              </a:ext>
            </a:extLst>
          </a:blip>
          <a:srcRect l="12701" t="6509" r="5984" b="13737"/>
          <a:stretch>
            <a:fillRect/>
          </a:stretch>
        </p:blipFill>
        <p:spPr bwMode="auto">
          <a:xfrm>
            <a:off x="0" y="3357563"/>
            <a:ext cx="9144000"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bwMode="invGray">
          <a:xfrm>
            <a:off x="0" y="0"/>
            <a:ext cx="9144000"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sp>
        <p:nvSpPr>
          <p:cNvPr id="9" name="Rectangle 8"/>
          <p:cNvSpPr/>
          <p:nvPr userDrawn="1"/>
        </p:nvSpPr>
        <p:spPr bwMode="ltGray">
          <a:xfrm>
            <a:off x="1071563" y="4200525"/>
            <a:ext cx="2303462" cy="23034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grpSp>
        <p:nvGrpSpPr>
          <p:cNvPr id="10" name="Group 15"/>
          <p:cNvGrpSpPr>
            <a:grpSpLocks/>
          </p:cNvGrpSpPr>
          <p:nvPr userDrawn="1"/>
        </p:nvGrpSpPr>
        <p:grpSpPr bwMode="auto">
          <a:xfrm>
            <a:off x="347663" y="5762625"/>
            <a:ext cx="1465262" cy="741363"/>
            <a:chOff x="347632" y="5762704"/>
            <a:chExt cx="1465200" cy="741600"/>
          </a:xfrm>
        </p:grpSpPr>
        <p:sp>
          <p:nvSpPr>
            <p:cNvPr id="11" name="Rectangle 10"/>
            <p:cNvSpPr/>
            <p:nvPr userDrawn="1"/>
          </p:nvSpPr>
          <p:spPr>
            <a:xfrm>
              <a:off x="347632" y="5762704"/>
              <a:ext cx="1465200" cy="74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pic>
          <p:nvPicPr>
            <p:cNvPr id="12" name="Picture 14" descr="USY_MB1_rgb_Reversed_Standard_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46014" y="5913907"/>
              <a:ext cx="1268436" cy="43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ctrTitle"/>
          </p:nvPr>
        </p:nvSpPr>
        <p:spPr>
          <a:xfrm>
            <a:off x="285720" y="285729"/>
            <a:ext cx="8750330" cy="1000132"/>
          </a:xfrm>
        </p:spPr>
        <p:txBody>
          <a:bodyPr>
            <a:normAutofit/>
          </a:bodyPr>
          <a:lstStyle>
            <a:lvl1pPr algn="l">
              <a:lnSpc>
                <a:spcPts val="3100"/>
              </a:lnSpc>
              <a:defRPr sz="3600" b="0" baseline="0">
                <a:solidFill>
                  <a:schemeClr val="bg1"/>
                </a:solidFill>
              </a:defRPr>
            </a:lvl1pPr>
          </a:lstStyle>
          <a:p>
            <a:r>
              <a:rPr lang="en-AU"/>
              <a:t>Click to edit Master title style</a:t>
            </a:r>
            <a:endParaRPr lang="en-AU" dirty="0"/>
          </a:p>
        </p:txBody>
      </p:sp>
      <p:sp>
        <p:nvSpPr>
          <p:cNvPr id="3" name="Subtitle 2"/>
          <p:cNvSpPr>
            <a:spLocks noGrp="1"/>
          </p:cNvSpPr>
          <p:nvPr>
            <p:ph type="subTitle" idx="1"/>
          </p:nvPr>
        </p:nvSpPr>
        <p:spPr>
          <a:xfrm>
            <a:off x="285720" y="1285860"/>
            <a:ext cx="8750329" cy="500066"/>
          </a:xfrm>
        </p:spPr>
        <p:txBody>
          <a:bodyPr lIns="91440" rtlCol="0" anchor="ctr">
            <a:normAutofit/>
          </a:bodyPr>
          <a:lstStyle>
            <a:lvl1pPr marL="0" indent="0" algn="l" defTabSz="914400" rtl="0" eaLnBrk="1" latinLnBrk="0" hangingPunct="1">
              <a:spcBef>
                <a:spcPct val="0"/>
              </a:spcBef>
              <a:buNone/>
              <a:defRPr lang="en-AU" sz="2000" b="0" kern="1200" baseline="0" dirty="0" smtClean="0">
                <a:solidFill>
                  <a:schemeClr val="bg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AU" dirty="0"/>
          </a:p>
        </p:txBody>
      </p:sp>
      <p:sp>
        <p:nvSpPr>
          <p:cNvPr id="19" name="Content Placeholder 25"/>
          <p:cNvSpPr>
            <a:spLocks noGrp="1"/>
          </p:cNvSpPr>
          <p:nvPr>
            <p:ph sz="quarter" idx="11"/>
          </p:nvPr>
        </p:nvSpPr>
        <p:spPr>
          <a:xfrm>
            <a:off x="250826" y="3000372"/>
            <a:ext cx="8750300" cy="285752"/>
          </a:xfrm>
        </p:spPr>
        <p:txBody>
          <a:bodyPr tIns="0" rIns="0" bIns="0" anchor="b">
            <a:noAutofit/>
          </a:bodyPr>
          <a:lstStyle>
            <a:lvl1pPr marL="174625" marR="0" indent="-174625" algn="r" defTabSz="914400" rtl="0" eaLnBrk="1" fontAlgn="auto" latinLnBrk="0" hangingPunct="1">
              <a:lnSpc>
                <a:spcPct val="100000"/>
              </a:lnSpc>
              <a:spcBef>
                <a:spcPts val="500"/>
              </a:spcBef>
              <a:spcAft>
                <a:spcPts val="500"/>
              </a:spcAft>
              <a:buClr>
                <a:schemeClr val="accent1"/>
              </a:buClr>
              <a:buSzTx/>
              <a:buFont typeface="Arial" pitchFamily="34" charset="0"/>
              <a:buNone/>
              <a:tabLst/>
              <a:defRPr sz="1400" baseline="0">
                <a:solidFill>
                  <a:schemeClr val="bg1"/>
                </a:solidFill>
              </a:defRPr>
            </a:lvl1pPr>
            <a:lvl2pPr algn="r">
              <a:buNone/>
              <a:defRPr/>
            </a:lvl2pPr>
            <a:lvl3pPr algn="r">
              <a:buNone/>
              <a:defRPr/>
            </a:lvl3pPr>
            <a:lvl4pPr algn="r">
              <a:buNone/>
              <a:defRPr/>
            </a:lvl4pPr>
            <a:lvl5pPr algn="r">
              <a:buNone/>
              <a:defRPr/>
            </a:lvl5pPr>
          </a:lstStyle>
          <a:p>
            <a:pPr lvl="0"/>
            <a:r>
              <a:rPr lang="en-AU"/>
              <a:t>Click to edit Master text styles</a:t>
            </a:r>
          </a:p>
        </p:txBody>
      </p:sp>
      <p:sp>
        <p:nvSpPr>
          <p:cNvPr id="20" name="Content Placeholder 25"/>
          <p:cNvSpPr>
            <a:spLocks noGrp="1"/>
          </p:cNvSpPr>
          <p:nvPr>
            <p:ph sz="quarter" idx="12"/>
          </p:nvPr>
        </p:nvSpPr>
        <p:spPr>
          <a:xfrm>
            <a:off x="250826" y="2714620"/>
            <a:ext cx="8750300" cy="285752"/>
          </a:xfrm>
        </p:spPr>
        <p:txBody>
          <a:bodyPr tIns="0" rIns="0" bIns="0" anchor="b">
            <a:noAutofit/>
          </a:bodyPr>
          <a:lstStyle>
            <a:lvl1pPr algn="r">
              <a:buNone/>
              <a:defRPr sz="1400" baseline="0">
                <a:solidFill>
                  <a:schemeClr val="bg1"/>
                </a:solidFill>
              </a:defRPr>
            </a:lvl1pPr>
            <a:lvl2pPr algn="r">
              <a:buNone/>
              <a:defRPr/>
            </a:lvl2pPr>
            <a:lvl3pPr algn="r">
              <a:buNone/>
              <a:defRPr/>
            </a:lvl3pPr>
            <a:lvl4pPr algn="r">
              <a:buNone/>
              <a:defRPr/>
            </a:lvl4pPr>
            <a:lvl5pPr algn="r">
              <a:buNone/>
              <a:defRPr/>
            </a:lvl5pPr>
          </a:lstStyle>
          <a:p>
            <a:pPr lvl="0"/>
            <a:r>
              <a:rPr lang="en-AU"/>
              <a:t>Click to edit Master text styles</a:t>
            </a:r>
          </a:p>
        </p:txBody>
      </p:sp>
      <p:sp>
        <p:nvSpPr>
          <p:cNvPr id="17" name="Picture Placeholder 16"/>
          <p:cNvSpPr>
            <a:spLocks noGrp="1"/>
          </p:cNvSpPr>
          <p:nvPr>
            <p:ph type="pic" sz="quarter" idx="14"/>
          </p:nvPr>
        </p:nvSpPr>
        <p:spPr>
          <a:xfrm>
            <a:off x="7514706" y="5112818"/>
            <a:ext cx="1399108" cy="1399108"/>
          </a:xfrm>
          <a:solidFill>
            <a:schemeClr val="bg1"/>
          </a:solidFill>
        </p:spPr>
        <p:txBody>
          <a:bodyPr rtlCol="0" anchor="ctr">
            <a:normAutofit/>
          </a:bodyPr>
          <a:lstStyle>
            <a:lvl1pPr marL="0" indent="0" algn="ctr">
              <a:buNone/>
              <a:defRPr sz="1000" baseline="0"/>
            </a:lvl1pPr>
          </a:lstStyle>
          <a:p>
            <a:pPr lvl="0"/>
            <a:r>
              <a:rPr lang="en-AU" noProof="0"/>
              <a:t>Click icon to add picture</a:t>
            </a:r>
            <a:endParaRPr lang="en-AU" noProof="0" dirty="0"/>
          </a:p>
        </p:txBody>
      </p:sp>
    </p:spTree>
    <p:extLst>
      <p:ext uri="{BB962C8B-B14F-4D97-AF65-F5344CB8AC3E}">
        <p14:creationId xmlns:p14="http://schemas.microsoft.com/office/powerpoint/2010/main" val="2982702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YELLOW Title Slide + IMAGE">
    <p:spTree>
      <p:nvGrpSpPr>
        <p:cNvPr id="1" name=""/>
        <p:cNvGrpSpPr/>
        <p:nvPr/>
      </p:nvGrpSpPr>
      <p:grpSpPr>
        <a:xfrm>
          <a:off x="0" y="0"/>
          <a:ext cx="0" cy="0"/>
          <a:chOff x="0" y="0"/>
          <a:chExt cx="0" cy="0"/>
        </a:xfrm>
      </p:grpSpPr>
      <p:pic>
        <p:nvPicPr>
          <p:cNvPr id="7" name="Picture 9" descr="quad copy.jpg"/>
          <p:cNvPicPr>
            <a:picLocks noChangeAspect="1"/>
          </p:cNvPicPr>
          <p:nvPr userDrawn="1"/>
        </p:nvPicPr>
        <p:blipFill>
          <a:blip r:embed="rId2">
            <a:extLst>
              <a:ext uri="{28A0092B-C50C-407E-A947-70E740481C1C}">
                <a14:useLocalDpi xmlns:a14="http://schemas.microsoft.com/office/drawing/2010/main" val="0"/>
              </a:ext>
            </a:extLst>
          </a:blip>
          <a:srcRect l="21188" r="1321" b="22060"/>
          <a:stretch>
            <a:fillRect/>
          </a:stretch>
        </p:blipFill>
        <p:spPr bwMode="auto">
          <a:xfrm>
            <a:off x="0" y="3071813"/>
            <a:ext cx="91440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bwMode="ltGray">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solidFill>
                <a:schemeClr val="tx1"/>
              </a:solidFill>
            </a:endParaRPr>
          </a:p>
        </p:txBody>
      </p:sp>
      <p:sp>
        <p:nvSpPr>
          <p:cNvPr id="9" name="Rectangle 8"/>
          <p:cNvSpPr/>
          <p:nvPr userDrawn="1"/>
        </p:nvSpPr>
        <p:spPr bwMode="ltGray">
          <a:xfrm>
            <a:off x="1071563" y="4200525"/>
            <a:ext cx="2303462" cy="23034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grpSp>
        <p:nvGrpSpPr>
          <p:cNvPr id="10" name="Group 16"/>
          <p:cNvGrpSpPr>
            <a:grpSpLocks/>
          </p:cNvGrpSpPr>
          <p:nvPr userDrawn="1"/>
        </p:nvGrpSpPr>
        <p:grpSpPr bwMode="auto">
          <a:xfrm>
            <a:off x="347663" y="5762625"/>
            <a:ext cx="1465262" cy="741363"/>
            <a:chOff x="347632" y="5762704"/>
            <a:chExt cx="1465200" cy="741600"/>
          </a:xfrm>
        </p:grpSpPr>
        <p:sp>
          <p:nvSpPr>
            <p:cNvPr id="11" name="Rectangle 10"/>
            <p:cNvSpPr/>
            <p:nvPr userDrawn="1"/>
          </p:nvSpPr>
          <p:spPr>
            <a:xfrm>
              <a:off x="347632" y="5762704"/>
              <a:ext cx="1465200" cy="74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pic>
          <p:nvPicPr>
            <p:cNvPr id="12" name="Picture 14" descr="USY_MB1_rgb_Reversed_Standard_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46014" y="5913907"/>
              <a:ext cx="1268436" cy="43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ctrTitle"/>
          </p:nvPr>
        </p:nvSpPr>
        <p:spPr>
          <a:xfrm>
            <a:off x="285720" y="285729"/>
            <a:ext cx="8750330" cy="1000132"/>
          </a:xfrm>
        </p:spPr>
        <p:txBody>
          <a:bodyPr>
            <a:normAutofit/>
          </a:bodyPr>
          <a:lstStyle>
            <a:lvl1pPr algn="l">
              <a:lnSpc>
                <a:spcPts val="3100"/>
              </a:lnSpc>
              <a:defRPr sz="3600" b="0" baseline="0">
                <a:solidFill>
                  <a:schemeClr val="tx1"/>
                </a:solidFill>
              </a:defRPr>
            </a:lvl1pPr>
          </a:lstStyle>
          <a:p>
            <a:r>
              <a:rPr lang="en-AU"/>
              <a:t>Click to edit Master title style</a:t>
            </a:r>
            <a:endParaRPr lang="en-AU" dirty="0"/>
          </a:p>
        </p:txBody>
      </p:sp>
      <p:sp>
        <p:nvSpPr>
          <p:cNvPr id="3" name="Subtitle 2"/>
          <p:cNvSpPr>
            <a:spLocks noGrp="1"/>
          </p:cNvSpPr>
          <p:nvPr>
            <p:ph type="subTitle" idx="1"/>
          </p:nvPr>
        </p:nvSpPr>
        <p:spPr>
          <a:xfrm>
            <a:off x="285720" y="1285860"/>
            <a:ext cx="8750329" cy="500066"/>
          </a:xfrm>
        </p:spPr>
        <p:txBody>
          <a:bodyPr lIns="91440" rtlCol="0" anchor="ctr">
            <a:normAutofit/>
          </a:bodyPr>
          <a:lstStyle>
            <a:lvl1pPr marL="0" indent="0" algn="l" defTabSz="914400" rtl="0" eaLnBrk="1" latinLnBrk="0" hangingPunct="1">
              <a:spcBef>
                <a:spcPct val="0"/>
              </a:spcBef>
              <a:buNone/>
              <a:defRPr lang="en-AU" sz="2000" b="0" kern="1200" baseline="0" dirty="0" smtClean="0">
                <a:solidFill>
                  <a:schemeClr val="tx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AU" dirty="0"/>
          </a:p>
        </p:txBody>
      </p:sp>
      <p:sp>
        <p:nvSpPr>
          <p:cNvPr id="15" name="Content Placeholder 25"/>
          <p:cNvSpPr>
            <a:spLocks noGrp="1"/>
          </p:cNvSpPr>
          <p:nvPr>
            <p:ph sz="quarter" idx="11"/>
          </p:nvPr>
        </p:nvSpPr>
        <p:spPr>
          <a:xfrm>
            <a:off x="250826" y="3000372"/>
            <a:ext cx="8750300" cy="285752"/>
          </a:xfrm>
        </p:spPr>
        <p:txBody>
          <a:bodyPr tIns="0" rIns="0" bIns="0" anchor="b">
            <a:noAutofit/>
          </a:bodyPr>
          <a:lstStyle>
            <a:lvl1pPr marL="174625" marR="0" indent="-174625" algn="r" defTabSz="914400" rtl="0" eaLnBrk="1" fontAlgn="auto" latinLnBrk="0" hangingPunct="1">
              <a:lnSpc>
                <a:spcPct val="100000"/>
              </a:lnSpc>
              <a:spcBef>
                <a:spcPts val="500"/>
              </a:spcBef>
              <a:spcAft>
                <a:spcPts val="500"/>
              </a:spcAft>
              <a:buClr>
                <a:schemeClr val="accent1"/>
              </a:buClr>
              <a:buSzTx/>
              <a:buFont typeface="Arial" pitchFamily="34" charset="0"/>
              <a:buNone/>
              <a:tabLst/>
              <a:defRPr sz="1400" baseline="0">
                <a:solidFill>
                  <a:schemeClr val="tx1"/>
                </a:solidFill>
              </a:defRPr>
            </a:lvl1pPr>
            <a:lvl2pPr algn="r">
              <a:buNone/>
              <a:defRPr/>
            </a:lvl2pPr>
            <a:lvl3pPr algn="r">
              <a:buNone/>
              <a:defRPr/>
            </a:lvl3pPr>
            <a:lvl4pPr algn="r">
              <a:buNone/>
              <a:defRPr/>
            </a:lvl4pPr>
            <a:lvl5pPr algn="r">
              <a:buNone/>
              <a:defRPr/>
            </a:lvl5pPr>
          </a:lstStyle>
          <a:p>
            <a:pPr lvl="0"/>
            <a:r>
              <a:rPr lang="en-AU"/>
              <a:t>Click to edit Master text styles</a:t>
            </a:r>
          </a:p>
        </p:txBody>
      </p:sp>
      <p:sp>
        <p:nvSpPr>
          <p:cNvPr id="16" name="Content Placeholder 25"/>
          <p:cNvSpPr>
            <a:spLocks noGrp="1"/>
          </p:cNvSpPr>
          <p:nvPr>
            <p:ph sz="quarter" idx="12"/>
          </p:nvPr>
        </p:nvSpPr>
        <p:spPr>
          <a:xfrm>
            <a:off x="250826" y="2714620"/>
            <a:ext cx="8750300" cy="285752"/>
          </a:xfrm>
        </p:spPr>
        <p:txBody>
          <a:bodyPr tIns="0" rIns="0" bIns="0" anchor="b">
            <a:noAutofit/>
          </a:bodyPr>
          <a:lstStyle>
            <a:lvl1pPr algn="r">
              <a:buNone/>
              <a:defRPr sz="1400" baseline="0">
                <a:solidFill>
                  <a:schemeClr val="tx1"/>
                </a:solidFill>
              </a:defRPr>
            </a:lvl1pPr>
            <a:lvl2pPr algn="r">
              <a:buNone/>
              <a:defRPr/>
            </a:lvl2pPr>
            <a:lvl3pPr algn="r">
              <a:buNone/>
              <a:defRPr/>
            </a:lvl3pPr>
            <a:lvl4pPr algn="r">
              <a:buNone/>
              <a:defRPr/>
            </a:lvl4pPr>
            <a:lvl5pPr algn="r">
              <a:buNone/>
              <a:defRPr/>
            </a:lvl5pPr>
          </a:lstStyle>
          <a:p>
            <a:pPr lvl="0"/>
            <a:r>
              <a:rPr lang="en-AU"/>
              <a:t>Click to edit Master text styles</a:t>
            </a:r>
          </a:p>
        </p:txBody>
      </p:sp>
      <p:sp>
        <p:nvSpPr>
          <p:cNvPr id="13" name="Picture Placeholder 16"/>
          <p:cNvSpPr>
            <a:spLocks noGrp="1"/>
          </p:cNvSpPr>
          <p:nvPr>
            <p:ph type="pic" sz="quarter" idx="14"/>
          </p:nvPr>
        </p:nvSpPr>
        <p:spPr>
          <a:xfrm>
            <a:off x="7514706" y="5112818"/>
            <a:ext cx="1399108" cy="1399108"/>
          </a:xfrm>
          <a:solidFill>
            <a:schemeClr val="bg1"/>
          </a:solidFill>
        </p:spPr>
        <p:txBody>
          <a:bodyPr rtlCol="0" anchor="ctr">
            <a:normAutofit/>
          </a:bodyPr>
          <a:lstStyle>
            <a:lvl1pPr marL="0" indent="0" algn="ctr">
              <a:buNone/>
              <a:defRPr sz="1000" baseline="0"/>
            </a:lvl1pPr>
          </a:lstStyle>
          <a:p>
            <a:pPr lvl="0"/>
            <a:r>
              <a:rPr lang="en-AU" noProof="0"/>
              <a:t>Click icon to add picture</a:t>
            </a:r>
            <a:endParaRPr lang="en-AU" noProof="0" dirty="0"/>
          </a:p>
        </p:txBody>
      </p:sp>
    </p:spTree>
    <p:extLst>
      <p:ext uri="{BB962C8B-B14F-4D97-AF65-F5344CB8AC3E}">
        <p14:creationId xmlns:p14="http://schemas.microsoft.com/office/powerpoint/2010/main" val="2224270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Title Slide + IMAGE">
    <p:spTree>
      <p:nvGrpSpPr>
        <p:cNvPr id="1" name=""/>
        <p:cNvGrpSpPr/>
        <p:nvPr/>
      </p:nvGrpSpPr>
      <p:grpSpPr>
        <a:xfrm>
          <a:off x="0" y="0"/>
          <a:ext cx="0" cy="0"/>
          <a:chOff x="0" y="0"/>
          <a:chExt cx="0" cy="0"/>
        </a:xfrm>
      </p:grpSpPr>
      <p:pic>
        <p:nvPicPr>
          <p:cNvPr id="7" name="Picture 9" descr="science_lab copy.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246438"/>
            <a:ext cx="9144000" cy="361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bwMode="invGray">
          <a:xfrm>
            <a:off x="0" y="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solidFill>
                <a:schemeClr val="tx1"/>
              </a:solidFill>
            </a:endParaRPr>
          </a:p>
        </p:txBody>
      </p:sp>
      <p:sp>
        <p:nvSpPr>
          <p:cNvPr id="9" name="Rectangle 8"/>
          <p:cNvSpPr/>
          <p:nvPr userDrawn="1"/>
        </p:nvSpPr>
        <p:spPr bwMode="ltGray">
          <a:xfrm>
            <a:off x="1071563" y="4200525"/>
            <a:ext cx="2303462" cy="23034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grpSp>
        <p:nvGrpSpPr>
          <p:cNvPr id="10" name="Group 15"/>
          <p:cNvGrpSpPr>
            <a:grpSpLocks/>
          </p:cNvGrpSpPr>
          <p:nvPr userDrawn="1"/>
        </p:nvGrpSpPr>
        <p:grpSpPr bwMode="auto">
          <a:xfrm>
            <a:off x="347663" y="5762625"/>
            <a:ext cx="1465262" cy="741363"/>
            <a:chOff x="347632" y="5762704"/>
            <a:chExt cx="1465200" cy="741600"/>
          </a:xfrm>
        </p:grpSpPr>
        <p:sp>
          <p:nvSpPr>
            <p:cNvPr id="11" name="Rectangle 10"/>
            <p:cNvSpPr/>
            <p:nvPr userDrawn="1"/>
          </p:nvSpPr>
          <p:spPr>
            <a:xfrm>
              <a:off x="347632" y="5762704"/>
              <a:ext cx="1465200" cy="74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pic>
          <p:nvPicPr>
            <p:cNvPr id="12" name="Picture 14" descr="USY_MB1_rgb_Reversed_Standard_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46014" y="5913907"/>
              <a:ext cx="1268436" cy="43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ctrTitle"/>
          </p:nvPr>
        </p:nvSpPr>
        <p:spPr>
          <a:xfrm>
            <a:off x="285720" y="285729"/>
            <a:ext cx="8750330" cy="1000132"/>
          </a:xfrm>
        </p:spPr>
        <p:txBody>
          <a:bodyPr>
            <a:normAutofit/>
          </a:bodyPr>
          <a:lstStyle>
            <a:lvl1pPr algn="l">
              <a:lnSpc>
                <a:spcPts val="3100"/>
              </a:lnSpc>
              <a:defRPr sz="3600" b="0" baseline="0">
                <a:solidFill>
                  <a:schemeClr val="bg1"/>
                </a:solidFill>
              </a:defRPr>
            </a:lvl1pPr>
          </a:lstStyle>
          <a:p>
            <a:r>
              <a:rPr lang="en-AU"/>
              <a:t>Click to edit Master title style</a:t>
            </a:r>
            <a:endParaRPr lang="en-AU" dirty="0"/>
          </a:p>
        </p:txBody>
      </p:sp>
      <p:sp>
        <p:nvSpPr>
          <p:cNvPr id="3" name="Subtitle 2"/>
          <p:cNvSpPr>
            <a:spLocks noGrp="1"/>
          </p:cNvSpPr>
          <p:nvPr>
            <p:ph type="subTitle" idx="1"/>
          </p:nvPr>
        </p:nvSpPr>
        <p:spPr>
          <a:xfrm>
            <a:off x="285720" y="1285860"/>
            <a:ext cx="8750329" cy="500066"/>
          </a:xfrm>
        </p:spPr>
        <p:txBody>
          <a:bodyPr lIns="91440" rtlCol="0" anchor="ctr">
            <a:normAutofit/>
          </a:bodyPr>
          <a:lstStyle>
            <a:lvl1pPr marL="0" indent="0" algn="l" defTabSz="914400" rtl="0" eaLnBrk="1" latinLnBrk="0" hangingPunct="1">
              <a:spcBef>
                <a:spcPct val="0"/>
              </a:spcBef>
              <a:buNone/>
              <a:defRPr lang="en-AU" sz="2000" b="0" kern="1200" baseline="0" dirty="0" smtClean="0">
                <a:solidFill>
                  <a:schemeClr val="bg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AU" dirty="0"/>
          </a:p>
        </p:txBody>
      </p:sp>
      <p:sp>
        <p:nvSpPr>
          <p:cNvPr id="14" name="Content Placeholder 25"/>
          <p:cNvSpPr>
            <a:spLocks noGrp="1"/>
          </p:cNvSpPr>
          <p:nvPr>
            <p:ph sz="quarter" idx="11"/>
          </p:nvPr>
        </p:nvSpPr>
        <p:spPr>
          <a:xfrm>
            <a:off x="250826" y="3000372"/>
            <a:ext cx="8750300" cy="285752"/>
          </a:xfrm>
        </p:spPr>
        <p:txBody>
          <a:bodyPr tIns="0" rIns="0" bIns="0" anchor="b">
            <a:noAutofit/>
          </a:bodyPr>
          <a:lstStyle>
            <a:lvl1pPr marL="174625" marR="0" indent="-174625" algn="r" defTabSz="914400" rtl="0" eaLnBrk="1" fontAlgn="auto" latinLnBrk="0" hangingPunct="1">
              <a:lnSpc>
                <a:spcPct val="100000"/>
              </a:lnSpc>
              <a:spcBef>
                <a:spcPts val="500"/>
              </a:spcBef>
              <a:spcAft>
                <a:spcPts val="500"/>
              </a:spcAft>
              <a:buClr>
                <a:schemeClr val="accent1"/>
              </a:buClr>
              <a:buSzTx/>
              <a:buFont typeface="Arial" pitchFamily="34" charset="0"/>
              <a:buNone/>
              <a:tabLst/>
              <a:defRPr sz="1400" baseline="0">
                <a:solidFill>
                  <a:schemeClr val="bg1"/>
                </a:solidFill>
              </a:defRPr>
            </a:lvl1pPr>
            <a:lvl2pPr algn="r">
              <a:buNone/>
              <a:defRPr/>
            </a:lvl2pPr>
            <a:lvl3pPr algn="r">
              <a:buNone/>
              <a:defRPr/>
            </a:lvl3pPr>
            <a:lvl4pPr algn="r">
              <a:buNone/>
              <a:defRPr/>
            </a:lvl4pPr>
            <a:lvl5pPr algn="r">
              <a:buNone/>
              <a:defRPr/>
            </a:lvl5pPr>
          </a:lstStyle>
          <a:p>
            <a:pPr lvl="0"/>
            <a:r>
              <a:rPr lang="en-AU"/>
              <a:t>Click to edit Master text styles</a:t>
            </a:r>
          </a:p>
        </p:txBody>
      </p:sp>
      <p:sp>
        <p:nvSpPr>
          <p:cNvPr id="15" name="Content Placeholder 25"/>
          <p:cNvSpPr>
            <a:spLocks noGrp="1"/>
          </p:cNvSpPr>
          <p:nvPr>
            <p:ph sz="quarter" idx="12"/>
          </p:nvPr>
        </p:nvSpPr>
        <p:spPr>
          <a:xfrm>
            <a:off x="250826" y="2714620"/>
            <a:ext cx="8750300" cy="285752"/>
          </a:xfrm>
        </p:spPr>
        <p:txBody>
          <a:bodyPr tIns="0" rIns="0" bIns="0" anchor="b">
            <a:noAutofit/>
          </a:bodyPr>
          <a:lstStyle>
            <a:lvl1pPr algn="r">
              <a:buNone/>
              <a:defRPr sz="1400" baseline="0">
                <a:solidFill>
                  <a:schemeClr val="bg1"/>
                </a:solidFill>
              </a:defRPr>
            </a:lvl1pPr>
            <a:lvl2pPr algn="r">
              <a:buNone/>
              <a:defRPr/>
            </a:lvl2pPr>
            <a:lvl3pPr algn="r">
              <a:buNone/>
              <a:defRPr/>
            </a:lvl3pPr>
            <a:lvl4pPr algn="r">
              <a:buNone/>
              <a:defRPr/>
            </a:lvl4pPr>
            <a:lvl5pPr algn="r">
              <a:buNone/>
              <a:defRPr/>
            </a:lvl5pPr>
          </a:lstStyle>
          <a:p>
            <a:pPr lvl="0"/>
            <a:r>
              <a:rPr lang="en-AU"/>
              <a:t>Click to edit Master text styles</a:t>
            </a:r>
          </a:p>
        </p:txBody>
      </p:sp>
      <p:sp>
        <p:nvSpPr>
          <p:cNvPr id="13" name="Picture Placeholder 16"/>
          <p:cNvSpPr>
            <a:spLocks noGrp="1"/>
          </p:cNvSpPr>
          <p:nvPr>
            <p:ph type="pic" sz="quarter" idx="14"/>
          </p:nvPr>
        </p:nvSpPr>
        <p:spPr>
          <a:xfrm>
            <a:off x="7514706" y="5112818"/>
            <a:ext cx="1399108" cy="1399108"/>
          </a:xfrm>
          <a:solidFill>
            <a:schemeClr val="bg1"/>
          </a:solidFill>
        </p:spPr>
        <p:txBody>
          <a:bodyPr rtlCol="0" anchor="ctr">
            <a:normAutofit/>
          </a:bodyPr>
          <a:lstStyle>
            <a:lvl1pPr marL="0" indent="0" algn="ctr">
              <a:buNone/>
              <a:defRPr sz="1000" baseline="0"/>
            </a:lvl1pPr>
          </a:lstStyle>
          <a:p>
            <a:pPr lvl="0"/>
            <a:r>
              <a:rPr lang="en-AU" noProof="0"/>
              <a:t>Click icon to add picture</a:t>
            </a:r>
            <a:endParaRPr lang="en-AU" noProof="0" dirty="0"/>
          </a:p>
        </p:txBody>
      </p:sp>
    </p:spTree>
    <p:extLst>
      <p:ext uri="{BB962C8B-B14F-4D97-AF65-F5344CB8AC3E}">
        <p14:creationId xmlns:p14="http://schemas.microsoft.com/office/powerpoint/2010/main" val="1294164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LUE DIVIDER Slide">
    <p:spTree>
      <p:nvGrpSpPr>
        <p:cNvPr id="1" name=""/>
        <p:cNvGrpSpPr/>
        <p:nvPr/>
      </p:nvGrpSpPr>
      <p:grpSpPr>
        <a:xfrm>
          <a:off x="0" y="0"/>
          <a:ext cx="0" cy="0"/>
          <a:chOff x="0" y="0"/>
          <a:chExt cx="0" cy="0"/>
        </a:xfrm>
      </p:grpSpPr>
      <p:sp>
        <p:nvSpPr>
          <p:cNvPr id="5" name="Rectangle 4"/>
          <p:cNvSpPr/>
          <p:nvPr userDrawn="1"/>
        </p:nvSpPr>
        <p:spPr bwMode="ltGray">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solidFill>
                <a:schemeClr val="tx1"/>
              </a:solidFill>
            </a:endParaRPr>
          </a:p>
        </p:txBody>
      </p:sp>
      <p:sp>
        <p:nvSpPr>
          <p:cNvPr id="6" name="Rectangle 5"/>
          <p:cNvSpPr/>
          <p:nvPr userDrawn="1"/>
        </p:nvSpPr>
        <p:spPr bwMode="white">
          <a:xfrm flipH="1">
            <a:off x="0" y="5929313"/>
            <a:ext cx="9144000" cy="928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sp>
        <p:nvSpPr>
          <p:cNvPr id="7" name="Rectangle 6"/>
          <p:cNvSpPr/>
          <p:nvPr userDrawn="1"/>
        </p:nvSpPr>
        <p:spPr bwMode="invGray">
          <a:xfrm>
            <a:off x="844550" y="5286375"/>
            <a:ext cx="1358900" cy="13589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sp>
        <p:nvSpPr>
          <p:cNvPr id="8" name="Rectangle 7"/>
          <p:cNvSpPr/>
          <p:nvPr userDrawn="1"/>
        </p:nvSpPr>
        <p:spPr>
          <a:xfrm>
            <a:off x="214313" y="6003925"/>
            <a:ext cx="1268412" cy="641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pic>
        <p:nvPicPr>
          <p:cNvPr id="9" name="Picture 13" descr="USY_MB1_rgb_Reversed_Standard_Logo.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5275" y="6134100"/>
            <a:ext cx="11049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white">
          <a:xfrm>
            <a:off x="285719" y="1777496"/>
            <a:ext cx="7599393" cy="1080000"/>
          </a:xfrm>
        </p:spPr>
        <p:txBody>
          <a:bodyPr anchor="ctr">
            <a:normAutofit/>
          </a:bodyPr>
          <a:lstStyle>
            <a:lvl1pPr algn="l">
              <a:defRPr sz="2800" b="0" baseline="0">
                <a:solidFill>
                  <a:schemeClr val="bg1"/>
                </a:solidFill>
                <a:latin typeface="+mj-lt"/>
              </a:defRPr>
            </a:lvl1pPr>
          </a:lstStyle>
          <a:p>
            <a:r>
              <a:rPr lang="en-AU"/>
              <a:t>Click to edit Master title style</a:t>
            </a:r>
            <a:endParaRPr lang="en-AU" dirty="0"/>
          </a:p>
        </p:txBody>
      </p:sp>
      <p:sp>
        <p:nvSpPr>
          <p:cNvPr id="13" name="Text Placeholder 12"/>
          <p:cNvSpPr>
            <a:spLocks noGrp="1"/>
          </p:cNvSpPr>
          <p:nvPr>
            <p:ph type="body" sz="quarter" idx="11"/>
          </p:nvPr>
        </p:nvSpPr>
        <p:spPr bwMode="white">
          <a:xfrm>
            <a:off x="7893038" y="1777495"/>
            <a:ext cx="1143012" cy="1080000"/>
          </a:xfrm>
        </p:spPr>
        <p:txBody>
          <a:bodyPr anchor="ctr"/>
          <a:lstStyle>
            <a:lvl1pPr algn="r">
              <a:buNone/>
              <a:defRPr sz="4000" b="1">
                <a:solidFill>
                  <a:schemeClr val="bg1"/>
                </a:solidFill>
                <a:latin typeface="+mj-lt"/>
              </a:defRPr>
            </a:lvl1pPr>
          </a:lstStyle>
          <a:p>
            <a:pPr lvl="0"/>
            <a:r>
              <a:rPr lang="en-AU"/>
              <a:t>Click to edit Master text styles</a:t>
            </a:r>
          </a:p>
        </p:txBody>
      </p:sp>
      <p:sp>
        <p:nvSpPr>
          <p:cNvPr id="17" name="Text Placeholder 16"/>
          <p:cNvSpPr>
            <a:spLocks noGrp="1"/>
          </p:cNvSpPr>
          <p:nvPr>
            <p:ph type="body" sz="quarter" idx="13"/>
          </p:nvPr>
        </p:nvSpPr>
        <p:spPr bwMode="hidden">
          <a:xfrm>
            <a:off x="7893038" y="2857496"/>
            <a:ext cx="1144800" cy="142875"/>
          </a:xfrm>
        </p:spPr>
        <p:txBody>
          <a:bodyPr>
            <a:noAutofit/>
          </a:bodyPr>
          <a:lstStyle>
            <a:lvl1pPr algn="ctr">
              <a:buNone/>
              <a:defRPr sz="700" baseline="0">
                <a:solidFill>
                  <a:schemeClr val="bg1"/>
                </a:solidFill>
              </a:defRPr>
            </a:lvl1pPr>
          </a:lstStyle>
          <a:p>
            <a:pPr lvl="0"/>
            <a:r>
              <a:rPr lang="en-AU"/>
              <a:t>Click to edit Master text styles</a:t>
            </a:r>
          </a:p>
        </p:txBody>
      </p:sp>
    </p:spTree>
    <p:extLst>
      <p:ext uri="{BB962C8B-B14F-4D97-AF65-F5344CB8AC3E}">
        <p14:creationId xmlns:p14="http://schemas.microsoft.com/office/powerpoint/2010/main" val="286826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LUE DIVIDER Slide">
    <p:spTree>
      <p:nvGrpSpPr>
        <p:cNvPr id="1" name=""/>
        <p:cNvGrpSpPr/>
        <p:nvPr/>
      </p:nvGrpSpPr>
      <p:grpSpPr>
        <a:xfrm>
          <a:off x="0" y="0"/>
          <a:ext cx="0" cy="0"/>
          <a:chOff x="0" y="0"/>
          <a:chExt cx="0" cy="0"/>
        </a:xfrm>
      </p:grpSpPr>
      <p:sp>
        <p:nvSpPr>
          <p:cNvPr id="5" name="Rectangle 4"/>
          <p:cNvSpPr/>
          <p:nvPr userDrawn="1"/>
        </p:nvSpPr>
        <p:spPr bwMode="ltGray">
          <a:xfrm>
            <a:off x="0" y="0"/>
            <a:ext cx="9144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solidFill>
                <a:schemeClr val="tx1"/>
              </a:solidFill>
            </a:endParaRPr>
          </a:p>
        </p:txBody>
      </p:sp>
      <p:sp>
        <p:nvSpPr>
          <p:cNvPr id="6" name="Rectangle 5"/>
          <p:cNvSpPr/>
          <p:nvPr userDrawn="1"/>
        </p:nvSpPr>
        <p:spPr bwMode="white">
          <a:xfrm flipH="1">
            <a:off x="0" y="5929313"/>
            <a:ext cx="9144000" cy="928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sp>
        <p:nvSpPr>
          <p:cNvPr id="7" name="Rectangle 6"/>
          <p:cNvSpPr/>
          <p:nvPr userDrawn="1"/>
        </p:nvSpPr>
        <p:spPr bwMode="ltGray">
          <a:xfrm>
            <a:off x="844550" y="5286375"/>
            <a:ext cx="1358900" cy="13589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sp>
        <p:nvSpPr>
          <p:cNvPr id="8" name="Rectangle 7"/>
          <p:cNvSpPr/>
          <p:nvPr userDrawn="1"/>
        </p:nvSpPr>
        <p:spPr>
          <a:xfrm>
            <a:off x="214313" y="6003925"/>
            <a:ext cx="1268412" cy="641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pic>
        <p:nvPicPr>
          <p:cNvPr id="10" name="Picture 13" descr="USY_MB1_rgb_Reversed_Standard_Logo.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5275" y="6134100"/>
            <a:ext cx="11049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black">
          <a:xfrm>
            <a:off x="285720" y="1777496"/>
            <a:ext cx="7599393" cy="1080000"/>
          </a:xfrm>
        </p:spPr>
        <p:txBody>
          <a:bodyPr anchor="ctr">
            <a:normAutofit/>
          </a:bodyPr>
          <a:lstStyle>
            <a:lvl1pPr algn="l">
              <a:defRPr sz="2800" b="0" baseline="0">
                <a:solidFill>
                  <a:schemeClr val="tx1"/>
                </a:solidFill>
                <a:latin typeface="+mj-lt"/>
              </a:defRPr>
            </a:lvl1pPr>
          </a:lstStyle>
          <a:p>
            <a:r>
              <a:rPr lang="en-AU"/>
              <a:t>Click to edit Master title style</a:t>
            </a:r>
            <a:endParaRPr lang="en-AU" dirty="0"/>
          </a:p>
        </p:txBody>
      </p:sp>
      <p:sp>
        <p:nvSpPr>
          <p:cNvPr id="13" name="Text Placeholder 12"/>
          <p:cNvSpPr>
            <a:spLocks noGrp="1"/>
          </p:cNvSpPr>
          <p:nvPr>
            <p:ph type="body" sz="quarter" idx="11"/>
          </p:nvPr>
        </p:nvSpPr>
        <p:spPr bwMode="black">
          <a:xfrm>
            <a:off x="7893038" y="1777495"/>
            <a:ext cx="1143012" cy="1080000"/>
          </a:xfrm>
        </p:spPr>
        <p:txBody>
          <a:bodyPr anchor="ctr"/>
          <a:lstStyle>
            <a:lvl1pPr algn="r">
              <a:buNone/>
              <a:defRPr sz="4000" b="1">
                <a:solidFill>
                  <a:schemeClr val="tx1"/>
                </a:solidFill>
                <a:latin typeface="+mj-lt"/>
              </a:defRPr>
            </a:lvl1pPr>
          </a:lstStyle>
          <a:p>
            <a:pPr lvl="0"/>
            <a:r>
              <a:rPr lang="en-AU"/>
              <a:t>Click to edit Master text styles</a:t>
            </a:r>
          </a:p>
        </p:txBody>
      </p:sp>
      <p:sp>
        <p:nvSpPr>
          <p:cNvPr id="9" name="Text Placeholder 16"/>
          <p:cNvSpPr>
            <a:spLocks noGrp="1"/>
          </p:cNvSpPr>
          <p:nvPr>
            <p:ph type="body" sz="quarter" idx="13"/>
          </p:nvPr>
        </p:nvSpPr>
        <p:spPr bwMode="hidden">
          <a:xfrm>
            <a:off x="7893038" y="2857496"/>
            <a:ext cx="1144800" cy="142875"/>
          </a:xfrm>
        </p:spPr>
        <p:txBody>
          <a:bodyPr>
            <a:noAutofit/>
          </a:bodyPr>
          <a:lstStyle>
            <a:lvl1pPr algn="ctr">
              <a:buNone/>
              <a:defRPr sz="700" baseline="0">
                <a:solidFill>
                  <a:schemeClr val="tx1"/>
                </a:solidFill>
              </a:defRPr>
            </a:lvl1pPr>
          </a:lstStyle>
          <a:p>
            <a:pPr lvl="0"/>
            <a:r>
              <a:rPr lang="en-AU"/>
              <a:t>Click to edit Master text styles</a:t>
            </a:r>
          </a:p>
        </p:txBody>
      </p:sp>
    </p:spTree>
    <p:extLst>
      <p:ext uri="{BB962C8B-B14F-4D97-AF65-F5344CB8AC3E}">
        <p14:creationId xmlns:p14="http://schemas.microsoft.com/office/powerpoint/2010/main" val="4193440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3" name="Content Placeholder 2"/>
          <p:cNvSpPr>
            <a:spLocks noGrp="1"/>
          </p:cNvSpPr>
          <p:nvPr>
            <p:ph idx="1"/>
          </p:nvPr>
        </p:nvSpPr>
        <p:spPr>
          <a:xfrm>
            <a:off x="250824" y="1773238"/>
            <a:ext cx="8662989" cy="4679949"/>
          </a:xfrm>
        </p:spPr>
        <p:txBody>
          <a:bodyPr/>
          <a:lstStyle>
            <a:lvl1pPr>
              <a:spcBef>
                <a:spcPts val="500"/>
              </a:spcBef>
              <a:spcAft>
                <a:spcPts val="500"/>
              </a:spcAft>
              <a:defRPr/>
            </a:lvl1pPr>
            <a:lvl2pPr>
              <a:spcBef>
                <a:spcPts val="500"/>
              </a:spcBef>
              <a:spcAft>
                <a:spcPts val="500"/>
              </a:spcAft>
              <a:defRPr/>
            </a:lvl2pPr>
            <a:lvl3pPr>
              <a:spcBef>
                <a:spcPts val="500"/>
              </a:spcBef>
              <a:spcAft>
                <a:spcPts val="500"/>
              </a:spcAft>
              <a:defRPr/>
            </a:lvl3pPr>
            <a:lvl4pPr>
              <a:spcBef>
                <a:spcPts val="500"/>
              </a:spcBef>
              <a:spcAft>
                <a:spcPts val="500"/>
              </a:spcAft>
              <a:defRPr/>
            </a:lvl4pPr>
            <a:lvl5pPr>
              <a:spcBef>
                <a:spcPts val="500"/>
              </a:spcBef>
              <a:spcAft>
                <a:spcPts val="5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Text Placeholder 8"/>
          <p:cNvSpPr>
            <a:spLocks noGrp="1"/>
          </p:cNvSpPr>
          <p:nvPr>
            <p:ph type="body" sz="quarter" idx="13"/>
          </p:nvPr>
        </p:nvSpPr>
        <p:spPr>
          <a:xfrm>
            <a:off x="250825" y="1268413"/>
            <a:ext cx="8662988" cy="485791"/>
          </a:xfrm>
        </p:spPr>
        <p:txBody>
          <a:bodyPr tIns="0" rIns="0" bIns="0" anchor="ctr">
            <a:normAutofit/>
          </a:bodyPr>
          <a:lstStyle>
            <a:lvl1pPr marL="0" indent="0">
              <a:lnSpc>
                <a:spcPts val="1800"/>
              </a:lnSpc>
              <a:spcBef>
                <a:spcPts val="0"/>
              </a:spcBef>
              <a:spcAft>
                <a:spcPts val="0"/>
              </a:spcAft>
              <a:buNone/>
              <a:defRPr sz="2000">
                <a:solidFill>
                  <a:schemeClr val="tx1"/>
                </a:solidFill>
              </a:defRPr>
            </a:lvl1pPr>
          </a:lstStyle>
          <a:p>
            <a:pPr lvl="0"/>
            <a:r>
              <a:rPr lang="en-AU"/>
              <a:t>Click to edit Master text styles</a:t>
            </a:r>
          </a:p>
        </p:txBody>
      </p:sp>
      <p:sp>
        <p:nvSpPr>
          <p:cNvPr id="5" name="Slide Number Placeholder 5"/>
          <p:cNvSpPr>
            <a:spLocks noGrp="1"/>
          </p:cNvSpPr>
          <p:nvPr userDrawn="1">
            <p:ph type="sldNum" sz="quarter" idx="14"/>
          </p:nvPr>
        </p:nvSpPr>
        <p:spPr/>
        <p:txBody>
          <a:bodyPr/>
          <a:lstStyle>
            <a:lvl1pPr>
              <a:defRPr/>
            </a:lvl1pPr>
          </a:lstStyle>
          <a:p>
            <a:pPr>
              <a:defRPr/>
            </a:pPr>
            <a:fld id="{E3D55AB5-3179-450E-8E1F-EF3AF93A8A7D}" type="slidenum">
              <a:rPr lang="en-AU" altLang="en-US"/>
              <a:pPr>
                <a:defRPr/>
              </a:pPr>
              <a:t>‹#›</a:t>
            </a:fld>
            <a:endParaRPr lang="en-AU" altLang="en-US"/>
          </a:p>
        </p:txBody>
      </p:sp>
    </p:spTree>
    <p:extLst>
      <p:ext uri="{BB962C8B-B14F-4D97-AF65-F5344CB8AC3E}">
        <p14:creationId xmlns:p14="http://schemas.microsoft.com/office/powerpoint/2010/main" val="2005212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3" name="Content Placeholder 2"/>
          <p:cNvSpPr>
            <a:spLocks noGrp="1"/>
          </p:cNvSpPr>
          <p:nvPr>
            <p:ph idx="1"/>
          </p:nvPr>
        </p:nvSpPr>
        <p:spPr>
          <a:xfrm>
            <a:off x="4643438" y="1783634"/>
            <a:ext cx="4270375" cy="4502885"/>
          </a:xfrm>
        </p:spPr>
        <p:txBody>
          <a:bodyPr/>
          <a:lstStyle>
            <a:lvl1pPr>
              <a:spcBef>
                <a:spcPts val="500"/>
              </a:spcBef>
              <a:spcAft>
                <a:spcPts val="500"/>
              </a:spcAft>
              <a:defRPr/>
            </a:lvl1pPr>
            <a:lvl2pPr>
              <a:spcBef>
                <a:spcPts val="500"/>
              </a:spcBef>
              <a:spcAft>
                <a:spcPts val="500"/>
              </a:spcAft>
              <a:defRPr/>
            </a:lvl2pPr>
            <a:lvl3pPr>
              <a:spcBef>
                <a:spcPts val="500"/>
              </a:spcBef>
              <a:spcAft>
                <a:spcPts val="500"/>
              </a:spcAft>
              <a:defRPr/>
            </a:lvl3pPr>
            <a:lvl4pPr>
              <a:spcBef>
                <a:spcPts val="500"/>
              </a:spcBef>
              <a:spcAft>
                <a:spcPts val="500"/>
              </a:spcAft>
              <a:defRPr/>
            </a:lvl4pPr>
            <a:lvl5pPr>
              <a:spcBef>
                <a:spcPts val="500"/>
              </a:spcBef>
              <a:spcAft>
                <a:spcPts val="5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8" name="Picture Placeholder 7"/>
          <p:cNvSpPr>
            <a:spLocks noGrp="1"/>
          </p:cNvSpPr>
          <p:nvPr>
            <p:ph type="pic" sz="quarter" idx="14"/>
          </p:nvPr>
        </p:nvSpPr>
        <p:spPr>
          <a:xfrm>
            <a:off x="250825" y="1773238"/>
            <a:ext cx="4321175" cy="3941761"/>
          </a:xfrm>
        </p:spPr>
        <p:txBody>
          <a:bodyPr rtlCol="0">
            <a:normAutofit/>
          </a:bodyPr>
          <a:lstStyle>
            <a:lvl1pPr algn="ctr">
              <a:buNone/>
              <a:defRPr baseline="0"/>
            </a:lvl1pPr>
          </a:lstStyle>
          <a:p>
            <a:pPr lvl="0"/>
            <a:r>
              <a:rPr lang="en-AU" noProof="0"/>
              <a:t>Click icon to add picture</a:t>
            </a:r>
            <a:endParaRPr lang="en-AU" noProof="0" dirty="0"/>
          </a:p>
        </p:txBody>
      </p:sp>
      <p:sp>
        <p:nvSpPr>
          <p:cNvPr id="10" name="Text Placeholder 8"/>
          <p:cNvSpPr>
            <a:spLocks noGrp="1"/>
          </p:cNvSpPr>
          <p:nvPr>
            <p:ph type="body" sz="quarter" idx="15"/>
          </p:nvPr>
        </p:nvSpPr>
        <p:spPr>
          <a:xfrm>
            <a:off x="250825" y="5715000"/>
            <a:ext cx="4392613" cy="593725"/>
          </a:xfrm>
        </p:spPr>
        <p:txBody>
          <a:bodyPr>
            <a:normAutofit/>
          </a:bodyPr>
          <a:lstStyle>
            <a:lvl1pPr>
              <a:buNone/>
              <a:defRPr sz="1400" b="0" baseline="0">
                <a:solidFill>
                  <a:schemeClr val="tx1"/>
                </a:solidFill>
              </a:defRPr>
            </a:lvl1pPr>
          </a:lstStyle>
          <a:p>
            <a:pPr lvl="0"/>
            <a:r>
              <a:rPr lang="en-AU"/>
              <a:t>Click to edit Master text styles</a:t>
            </a:r>
          </a:p>
        </p:txBody>
      </p:sp>
      <p:sp>
        <p:nvSpPr>
          <p:cNvPr id="11" name="Text Placeholder 8"/>
          <p:cNvSpPr>
            <a:spLocks noGrp="1"/>
          </p:cNvSpPr>
          <p:nvPr>
            <p:ph type="body" sz="quarter" idx="13"/>
          </p:nvPr>
        </p:nvSpPr>
        <p:spPr>
          <a:xfrm>
            <a:off x="250825" y="1268413"/>
            <a:ext cx="8662988" cy="485791"/>
          </a:xfrm>
        </p:spPr>
        <p:txBody>
          <a:bodyPr tIns="0" rIns="0" bIns="0" anchor="ctr">
            <a:normAutofit/>
          </a:bodyPr>
          <a:lstStyle>
            <a:lvl1pPr marL="0" indent="0">
              <a:lnSpc>
                <a:spcPts val="1800"/>
              </a:lnSpc>
              <a:spcBef>
                <a:spcPts val="0"/>
              </a:spcBef>
              <a:spcAft>
                <a:spcPts val="0"/>
              </a:spcAft>
              <a:buNone/>
              <a:defRPr sz="2000">
                <a:solidFill>
                  <a:schemeClr val="tx1"/>
                </a:solidFill>
              </a:defRPr>
            </a:lvl1pPr>
          </a:lstStyle>
          <a:p>
            <a:pPr lvl="0"/>
            <a:r>
              <a:rPr lang="en-AU"/>
              <a:t>Click to edit Master text styles</a:t>
            </a:r>
          </a:p>
        </p:txBody>
      </p:sp>
      <p:sp>
        <p:nvSpPr>
          <p:cNvPr id="7" name="Slide Number Placeholder 5"/>
          <p:cNvSpPr>
            <a:spLocks noGrp="1"/>
          </p:cNvSpPr>
          <p:nvPr userDrawn="1">
            <p:ph type="sldNum" sz="quarter" idx="16"/>
          </p:nvPr>
        </p:nvSpPr>
        <p:spPr/>
        <p:txBody>
          <a:bodyPr/>
          <a:lstStyle>
            <a:lvl1pPr>
              <a:defRPr/>
            </a:lvl1pPr>
          </a:lstStyle>
          <a:p>
            <a:pPr>
              <a:defRPr/>
            </a:pPr>
            <a:fld id="{FD184EF2-8EA5-44FD-B832-F529131F7A4C}" type="slidenum">
              <a:rPr lang="en-AU" altLang="en-US"/>
              <a:pPr>
                <a:defRPr/>
              </a:pPr>
              <a:t>‹#›</a:t>
            </a:fld>
            <a:endParaRPr lang="en-AU" altLang="en-US"/>
          </a:p>
        </p:txBody>
      </p:sp>
    </p:spTree>
    <p:extLst>
      <p:ext uri="{BB962C8B-B14F-4D97-AF65-F5344CB8AC3E}">
        <p14:creationId xmlns:p14="http://schemas.microsoft.com/office/powerpoint/2010/main" val="2127442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43063" y="428625"/>
            <a:ext cx="727075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SLIDE TITLE, FONT IN ARIAL 24PT  [1 line only]</a:t>
            </a:r>
            <a:endParaRPr lang="en-AU" altLang="en-US"/>
          </a:p>
        </p:txBody>
      </p:sp>
      <p:sp>
        <p:nvSpPr>
          <p:cNvPr id="1027" name="Text Placeholder 2"/>
          <p:cNvSpPr>
            <a:spLocks noGrp="1"/>
          </p:cNvSpPr>
          <p:nvPr>
            <p:ph type="body" idx="1"/>
          </p:nvPr>
        </p:nvSpPr>
        <p:spPr bwMode="auto">
          <a:xfrm>
            <a:off x="250825" y="1357313"/>
            <a:ext cx="8662988"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6" name="Slide Number Placeholder 5"/>
          <p:cNvSpPr>
            <a:spLocks noGrp="1"/>
          </p:cNvSpPr>
          <p:nvPr userDrawn="1">
            <p:ph type="sldNum" sz="quarter" idx="4"/>
          </p:nvPr>
        </p:nvSpPr>
        <p:spPr>
          <a:xfrm>
            <a:off x="8664575" y="6586538"/>
            <a:ext cx="249238" cy="214312"/>
          </a:xfrm>
          <a:prstGeom prst="rect">
            <a:avLst/>
          </a:prstGeom>
        </p:spPr>
        <p:txBody>
          <a:bodyPr vert="horz" wrap="square" lIns="0" tIns="0" rIns="0" bIns="0" numCol="1" anchor="ctr" anchorCtr="0" compatLnSpc="1">
            <a:prstTxWarp prst="textNoShape">
              <a:avLst/>
            </a:prstTxWarp>
          </a:bodyPr>
          <a:lstStyle>
            <a:lvl1pPr algn="r" eaLnBrk="1" hangingPunct="1">
              <a:defRPr sz="900">
                <a:solidFill>
                  <a:schemeClr val="accent1"/>
                </a:solidFill>
              </a:defRPr>
            </a:lvl1pPr>
          </a:lstStyle>
          <a:p>
            <a:pPr>
              <a:defRPr/>
            </a:pPr>
            <a:fld id="{5662C6F5-70AC-4056-86C3-0C7391439CAE}" type="slidenum">
              <a:rPr lang="en-AU" altLang="en-US"/>
              <a:pPr>
                <a:defRPr/>
              </a:pPr>
              <a:t>‹#›</a:t>
            </a:fld>
            <a:endParaRPr lang="en-AU" altLang="en-US"/>
          </a:p>
        </p:txBody>
      </p:sp>
      <p:cxnSp>
        <p:nvCxnSpPr>
          <p:cNvPr id="24" name="Straight Connector 23"/>
          <p:cNvCxnSpPr/>
          <p:nvPr userDrawn="1"/>
        </p:nvCxnSpPr>
        <p:spPr>
          <a:xfrm>
            <a:off x="250825" y="6575425"/>
            <a:ext cx="8678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30" name="Picture 1" descr="Screen Shot 2016-07-05 at 2.48.12 PM.png"/>
          <p:cNvPicPr>
            <a:picLocks noChangeAspect="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0" y="-26988"/>
            <a:ext cx="9144000"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76" r:id="rId1"/>
    <p:sldLayoutId id="2147484477" r:id="rId2"/>
    <p:sldLayoutId id="2147484478" r:id="rId3"/>
    <p:sldLayoutId id="2147484479" r:id="rId4"/>
    <p:sldLayoutId id="2147484480" r:id="rId5"/>
    <p:sldLayoutId id="2147484481" r:id="rId6"/>
    <p:sldLayoutId id="2147484482" r:id="rId7"/>
    <p:sldLayoutId id="2147484468" r:id="rId8"/>
    <p:sldLayoutId id="2147484469" r:id="rId9"/>
    <p:sldLayoutId id="2147484470" r:id="rId10"/>
    <p:sldLayoutId id="2147484471" r:id="rId11"/>
    <p:sldLayoutId id="2147484472" r:id="rId12"/>
    <p:sldLayoutId id="2147484473" r:id="rId13"/>
    <p:sldLayoutId id="2147484474" r:id="rId14"/>
    <p:sldLayoutId id="2147484475" r:id="rId15"/>
    <p:sldLayoutId id="2147484483" r:id="rId16"/>
    <p:sldLayoutId id="2147484484" r:id="rId17"/>
  </p:sldLayoutIdLst>
  <p:hf hdr="0" ftr="0" dt="0"/>
  <p:txStyles>
    <p:titleStyle>
      <a:lvl1pPr algn="r" rtl="0" eaLnBrk="0" fontAlgn="base" hangingPunct="0">
        <a:lnSpc>
          <a:spcPts val="2500"/>
        </a:lnSpc>
        <a:spcBef>
          <a:spcPct val="0"/>
        </a:spcBef>
        <a:spcAft>
          <a:spcPct val="0"/>
        </a:spcAft>
        <a:defRPr sz="2400" kern="1200">
          <a:solidFill>
            <a:schemeClr val="bg1"/>
          </a:solidFill>
          <a:latin typeface="+mj-lt"/>
          <a:ea typeface="ＭＳ Ｐゴシック" pitchFamily="-105" charset="-128"/>
          <a:cs typeface="ＭＳ Ｐゴシック" pitchFamily="-105" charset="-128"/>
        </a:defRPr>
      </a:lvl1pPr>
      <a:lvl2pPr algn="r" rtl="0" eaLnBrk="0" fontAlgn="base" hangingPunct="0">
        <a:lnSpc>
          <a:spcPts val="2500"/>
        </a:lnSpc>
        <a:spcBef>
          <a:spcPct val="0"/>
        </a:spcBef>
        <a:spcAft>
          <a:spcPct val="0"/>
        </a:spcAft>
        <a:defRPr sz="2400">
          <a:solidFill>
            <a:schemeClr val="bg1"/>
          </a:solidFill>
          <a:latin typeface="Arial" pitchFamily="-105" charset="0"/>
          <a:ea typeface="ＭＳ Ｐゴシック" pitchFamily="-105" charset="-128"/>
          <a:cs typeface="ＭＳ Ｐゴシック" pitchFamily="-105" charset="-128"/>
        </a:defRPr>
      </a:lvl2pPr>
      <a:lvl3pPr algn="r" rtl="0" eaLnBrk="0" fontAlgn="base" hangingPunct="0">
        <a:lnSpc>
          <a:spcPts val="2500"/>
        </a:lnSpc>
        <a:spcBef>
          <a:spcPct val="0"/>
        </a:spcBef>
        <a:spcAft>
          <a:spcPct val="0"/>
        </a:spcAft>
        <a:defRPr sz="2400">
          <a:solidFill>
            <a:schemeClr val="bg1"/>
          </a:solidFill>
          <a:latin typeface="Arial" pitchFamily="-105" charset="0"/>
          <a:ea typeface="ＭＳ Ｐゴシック" pitchFamily="-105" charset="-128"/>
          <a:cs typeface="ＭＳ Ｐゴシック" pitchFamily="-105" charset="-128"/>
        </a:defRPr>
      </a:lvl3pPr>
      <a:lvl4pPr algn="r" rtl="0" eaLnBrk="0" fontAlgn="base" hangingPunct="0">
        <a:lnSpc>
          <a:spcPts val="2500"/>
        </a:lnSpc>
        <a:spcBef>
          <a:spcPct val="0"/>
        </a:spcBef>
        <a:spcAft>
          <a:spcPct val="0"/>
        </a:spcAft>
        <a:defRPr sz="2400">
          <a:solidFill>
            <a:schemeClr val="bg1"/>
          </a:solidFill>
          <a:latin typeface="Arial" pitchFamily="-105" charset="0"/>
          <a:ea typeface="ＭＳ Ｐゴシック" pitchFamily="-105" charset="-128"/>
          <a:cs typeface="ＭＳ Ｐゴシック" pitchFamily="-105" charset="-128"/>
        </a:defRPr>
      </a:lvl4pPr>
      <a:lvl5pPr algn="r" rtl="0" eaLnBrk="0" fontAlgn="base" hangingPunct="0">
        <a:lnSpc>
          <a:spcPts val="2500"/>
        </a:lnSpc>
        <a:spcBef>
          <a:spcPct val="0"/>
        </a:spcBef>
        <a:spcAft>
          <a:spcPct val="0"/>
        </a:spcAft>
        <a:defRPr sz="2400">
          <a:solidFill>
            <a:schemeClr val="bg1"/>
          </a:solidFill>
          <a:latin typeface="Arial" pitchFamily="-105" charset="0"/>
          <a:ea typeface="ＭＳ Ｐゴシック" pitchFamily="-105" charset="-128"/>
          <a:cs typeface="ＭＳ Ｐゴシック" pitchFamily="-105" charset="-128"/>
        </a:defRPr>
      </a:lvl5pPr>
      <a:lvl6pPr marL="457200" algn="r" rtl="0" fontAlgn="base">
        <a:lnSpc>
          <a:spcPts val="2500"/>
        </a:lnSpc>
        <a:spcBef>
          <a:spcPct val="0"/>
        </a:spcBef>
        <a:spcAft>
          <a:spcPct val="0"/>
        </a:spcAft>
        <a:defRPr sz="2400">
          <a:solidFill>
            <a:schemeClr val="bg1"/>
          </a:solidFill>
          <a:latin typeface="Arial" pitchFamily="-105" charset="0"/>
          <a:ea typeface="ＭＳ Ｐゴシック" pitchFamily="-105" charset="-128"/>
          <a:cs typeface="ＭＳ Ｐゴシック" pitchFamily="-105" charset="-128"/>
        </a:defRPr>
      </a:lvl6pPr>
      <a:lvl7pPr marL="914400" algn="r" rtl="0" fontAlgn="base">
        <a:lnSpc>
          <a:spcPts val="2500"/>
        </a:lnSpc>
        <a:spcBef>
          <a:spcPct val="0"/>
        </a:spcBef>
        <a:spcAft>
          <a:spcPct val="0"/>
        </a:spcAft>
        <a:defRPr sz="2400">
          <a:solidFill>
            <a:schemeClr val="bg1"/>
          </a:solidFill>
          <a:latin typeface="Arial" pitchFamily="-105" charset="0"/>
          <a:ea typeface="ＭＳ Ｐゴシック" pitchFamily="-105" charset="-128"/>
          <a:cs typeface="ＭＳ Ｐゴシック" pitchFamily="-105" charset="-128"/>
        </a:defRPr>
      </a:lvl7pPr>
      <a:lvl8pPr marL="1371600" algn="r" rtl="0" fontAlgn="base">
        <a:lnSpc>
          <a:spcPts val="2500"/>
        </a:lnSpc>
        <a:spcBef>
          <a:spcPct val="0"/>
        </a:spcBef>
        <a:spcAft>
          <a:spcPct val="0"/>
        </a:spcAft>
        <a:defRPr sz="2400">
          <a:solidFill>
            <a:schemeClr val="bg1"/>
          </a:solidFill>
          <a:latin typeface="Arial" pitchFamily="-105" charset="0"/>
          <a:ea typeface="ＭＳ Ｐゴシック" pitchFamily="-105" charset="-128"/>
          <a:cs typeface="ＭＳ Ｐゴシック" pitchFamily="-105" charset="-128"/>
        </a:defRPr>
      </a:lvl8pPr>
      <a:lvl9pPr marL="1828800" algn="r" rtl="0" fontAlgn="base">
        <a:lnSpc>
          <a:spcPts val="2500"/>
        </a:lnSpc>
        <a:spcBef>
          <a:spcPct val="0"/>
        </a:spcBef>
        <a:spcAft>
          <a:spcPct val="0"/>
        </a:spcAft>
        <a:defRPr sz="2400">
          <a:solidFill>
            <a:schemeClr val="bg1"/>
          </a:solidFill>
          <a:latin typeface="Arial" pitchFamily="-105" charset="0"/>
          <a:ea typeface="ＭＳ Ｐゴシック" pitchFamily="-105" charset="-128"/>
          <a:cs typeface="ＭＳ Ｐゴシック" pitchFamily="-105" charset="-128"/>
        </a:defRPr>
      </a:lvl9pPr>
    </p:titleStyle>
    <p:bodyStyle>
      <a:lvl1pPr marL="174625" indent="-174625" algn="l" rtl="0" eaLnBrk="0" fontAlgn="base" hangingPunct="0">
        <a:spcBef>
          <a:spcPts val="500"/>
        </a:spcBef>
        <a:spcAft>
          <a:spcPts val="500"/>
        </a:spcAft>
        <a:buClr>
          <a:schemeClr val="accent1"/>
        </a:buClr>
        <a:buFont typeface="Arial" panose="020B0604020202020204" pitchFamily="34" charset="0"/>
        <a:buChar char="›"/>
        <a:defRPr lang="en-US" sz="2000" kern="1200" dirty="0">
          <a:solidFill>
            <a:schemeClr val="tx1"/>
          </a:solidFill>
          <a:latin typeface="+mn-lt"/>
          <a:ea typeface="ＭＳ Ｐゴシック" pitchFamily="-105" charset="-128"/>
          <a:cs typeface="ＭＳ Ｐゴシック" pitchFamily="-105" charset="-128"/>
        </a:defRPr>
      </a:lvl1pPr>
      <a:lvl2pPr marL="361950" indent="-184150" algn="l" rtl="0" eaLnBrk="0" fontAlgn="base" hangingPunct="0">
        <a:spcBef>
          <a:spcPts val="500"/>
        </a:spcBef>
        <a:spcAft>
          <a:spcPts val="500"/>
        </a:spcAft>
        <a:buClr>
          <a:schemeClr val="accent1"/>
        </a:buClr>
        <a:buFont typeface="Arial" panose="020B0604020202020204" pitchFamily="34" charset="0"/>
        <a:buChar char="-"/>
        <a:defRPr lang="en-US" kern="1200" dirty="0">
          <a:solidFill>
            <a:schemeClr val="tx1"/>
          </a:solidFill>
          <a:latin typeface="+mn-lt"/>
          <a:ea typeface="ＭＳ Ｐゴシック" pitchFamily="-105" charset="-128"/>
          <a:cs typeface="+mn-cs"/>
        </a:defRPr>
      </a:lvl2pPr>
      <a:lvl3pPr marL="539750" indent="-177800" algn="l" rtl="0" eaLnBrk="0" fontAlgn="base" hangingPunct="0">
        <a:spcBef>
          <a:spcPts val="500"/>
        </a:spcBef>
        <a:spcAft>
          <a:spcPts val="500"/>
        </a:spcAft>
        <a:buClr>
          <a:schemeClr val="accent1"/>
        </a:buClr>
        <a:buFont typeface="Arial" panose="020B0604020202020204" pitchFamily="34" charset="0"/>
        <a:buChar char="-"/>
        <a:defRPr lang="en-US" kern="1200" dirty="0">
          <a:solidFill>
            <a:schemeClr val="tx1"/>
          </a:solidFill>
          <a:latin typeface="+mn-lt"/>
          <a:ea typeface="ＭＳ Ｐゴシック" pitchFamily="-105" charset="-128"/>
          <a:cs typeface="+mn-cs"/>
        </a:defRPr>
      </a:lvl3pPr>
      <a:lvl4pPr marL="717550" indent="-177800" algn="l" rtl="0" eaLnBrk="0" fontAlgn="base" hangingPunct="0">
        <a:spcBef>
          <a:spcPts val="500"/>
        </a:spcBef>
        <a:spcAft>
          <a:spcPts val="500"/>
        </a:spcAft>
        <a:buClr>
          <a:schemeClr val="accent1"/>
        </a:buClr>
        <a:buFont typeface="Arial" panose="020B0604020202020204" pitchFamily="34" charset="0"/>
        <a:buChar char="-"/>
        <a:defRPr lang="en-US" kern="1200" dirty="0">
          <a:solidFill>
            <a:schemeClr val="tx1"/>
          </a:solidFill>
          <a:latin typeface="+mn-lt"/>
          <a:ea typeface="ＭＳ Ｐゴシック" pitchFamily="-105" charset="-128"/>
          <a:cs typeface="+mn-cs"/>
        </a:defRPr>
      </a:lvl4pPr>
      <a:lvl5pPr marL="895350" indent="-177800" algn="l" rtl="0" eaLnBrk="0" fontAlgn="base" hangingPunct="0">
        <a:spcBef>
          <a:spcPts val="500"/>
        </a:spcBef>
        <a:spcAft>
          <a:spcPts val="500"/>
        </a:spcAft>
        <a:buClr>
          <a:schemeClr val="accent1"/>
        </a:buClr>
        <a:buFont typeface="Arial" panose="020B0604020202020204" pitchFamily="34" charset="0"/>
        <a:buChar char="-"/>
        <a:defRPr lang="en-AU" kern="1200" dirty="0">
          <a:solidFill>
            <a:schemeClr val="tx1"/>
          </a:solidFill>
          <a:latin typeface="+mn-lt"/>
          <a:ea typeface="ＭＳ Ｐゴシック" pitchFamily="-105"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6.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image" Target="../media/image13.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vmlDrawing" Target="../drawings/vmlDrawing2.vml"/><Relationship Id="rId6" Type="http://schemas.openxmlformats.org/officeDocument/2006/relationships/image" Target="../media/image10.png"/><Relationship Id="rId5" Type="http://schemas.openxmlformats.org/officeDocument/2006/relationships/image" Target="../media/image14.e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vmlDrawing" Target="../drawings/vmlDrawing3.vml"/><Relationship Id="rId6" Type="http://schemas.openxmlformats.org/officeDocument/2006/relationships/image" Target="../media/image15.emf"/><Relationship Id="rId5" Type="http://schemas.openxmlformats.org/officeDocument/2006/relationships/oleObject" Target="../embeddings/oleObject3.bin"/><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8" Type="http://schemas.openxmlformats.org/officeDocument/2006/relationships/image" Target="../media/image20.jpg"/><Relationship Id="rId13" Type="http://schemas.openxmlformats.org/officeDocument/2006/relationships/image" Target="../media/image25.jpg"/><Relationship Id="rId3" Type="http://schemas.openxmlformats.org/officeDocument/2006/relationships/image" Target="../media/image16.png"/><Relationship Id="rId7" Type="http://schemas.openxmlformats.org/officeDocument/2006/relationships/image" Target="../media/image19.jpg"/><Relationship Id="rId12"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16.xml"/><Relationship Id="rId6" Type="http://schemas.openxmlformats.org/officeDocument/2006/relationships/image" Target="../media/image10.png"/><Relationship Id="rId11" Type="http://schemas.openxmlformats.org/officeDocument/2006/relationships/image" Target="../media/image23.jpg"/><Relationship Id="rId5" Type="http://schemas.openxmlformats.org/officeDocument/2006/relationships/image" Target="../media/image18.jpeg"/><Relationship Id="rId10" Type="http://schemas.openxmlformats.org/officeDocument/2006/relationships/image" Target="../media/image22.jpeg"/><Relationship Id="rId4" Type="http://schemas.openxmlformats.org/officeDocument/2006/relationships/image" Target="../media/image17.jpg"/><Relationship Id="rId9" Type="http://schemas.openxmlformats.org/officeDocument/2006/relationships/image" Target="../media/image21.jpg"/><Relationship Id="rId14" Type="http://schemas.openxmlformats.org/officeDocument/2006/relationships/image" Target="../media/image26.jpe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6.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79512" y="260648"/>
            <a:ext cx="4105275" cy="1563688"/>
          </a:xfrm>
        </p:spPr>
        <p:txBody>
          <a:bodyPr/>
          <a:lstStyle/>
          <a:p>
            <a:pPr algn="l">
              <a:lnSpc>
                <a:spcPct val="150000"/>
              </a:lnSpc>
            </a:pPr>
            <a:r>
              <a:rPr lang="en-AU" sz="2400" dirty="0"/>
              <a:t>Efficacy of Nabiximols in Reducing Frequency of Cannabis Use 3 months After Treatment Cessation: </a:t>
            </a:r>
            <a:r>
              <a:rPr lang="en-AU" sz="2400" dirty="0">
                <a:solidFill>
                  <a:schemeClr val="tx1"/>
                </a:solidFill>
              </a:rPr>
              <a:t>Results from a Randomised Controlled Trial. </a:t>
            </a:r>
            <a:endParaRPr lang="en-US" altLang="en-US" sz="2400" dirty="0">
              <a:solidFill>
                <a:schemeClr val="tx1"/>
              </a:solidFill>
              <a:ea typeface="ＭＳ Ｐゴシック" panose="020B0600070205080204" pitchFamily="34" charset="-128"/>
            </a:endParaRPr>
          </a:p>
        </p:txBody>
      </p:sp>
      <p:sp>
        <p:nvSpPr>
          <p:cNvPr id="13315" name="Text Placeholder 2"/>
          <p:cNvSpPr>
            <a:spLocks noGrp="1"/>
          </p:cNvSpPr>
          <p:nvPr>
            <p:ph type="body" sz="quarter" idx="4294967295"/>
          </p:nvPr>
        </p:nvSpPr>
        <p:spPr>
          <a:xfrm>
            <a:off x="312093" y="3717032"/>
            <a:ext cx="4176713" cy="852488"/>
          </a:xfrm>
        </p:spPr>
        <p:txBody>
          <a:bodyPr/>
          <a:lstStyle/>
          <a:p>
            <a:pPr marL="0" indent="0">
              <a:lnSpc>
                <a:spcPct val="80000"/>
              </a:lnSpc>
              <a:buFont typeface="Arial" panose="020B0604020202020204" pitchFamily="34" charset="0"/>
              <a:buNone/>
            </a:pPr>
            <a:r>
              <a:rPr altLang="en-US" sz="1400" b="1" dirty="0">
                <a:latin typeface="Tw Cen MT" panose="020B0602020104020603" pitchFamily="34" charset="0"/>
                <a:ea typeface="ＭＳ Ｐゴシック" panose="020B0600070205080204" pitchFamily="34" charset="-128"/>
              </a:rPr>
              <a:t>Presented by</a:t>
            </a:r>
            <a:endParaRPr altLang="en-US" sz="1400" dirty="0">
              <a:latin typeface="Tw Cen MT" panose="020B0602020104020603" pitchFamily="34" charset="0"/>
              <a:ea typeface="ＭＳ Ｐゴシック" panose="020B0600070205080204" pitchFamily="34" charset="-128"/>
            </a:endParaRPr>
          </a:p>
          <a:p>
            <a:pPr marL="0" indent="0">
              <a:lnSpc>
                <a:spcPct val="80000"/>
              </a:lnSpc>
              <a:buFont typeface="Arial" panose="020B0604020202020204" pitchFamily="34" charset="0"/>
              <a:buNone/>
            </a:pPr>
            <a:r>
              <a:rPr altLang="en-US" sz="1400" dirty="0">
                <a:latin typeface="Tw Cen MT" panose="020B0602020104020603" pitchFamily="34" charset="0"/>
                <a:ea typeface="ＭＳ Ｐゴシック" panose="020B0600070205080204" pitchFamily="34" charset="-128"/>
              </a:rPr>
              <a:t>Llewellyn Mills</a:t>
            </a:r>
          </a:p>
          <a:p>
            <a:pPr marL="0" indent="0">
              <a:lnSpc>
                <a:spcPct val="80000"/>
              </a:lnSpc>
              <a:buFont typeface="Arial" panose="020B0604020202020204" pitchFamily="34" charset="0"/>
              <a:buNone/>
            </a:pPr>
            <a:r>
              <a:rPr altLang="en-US" sz="1400" dirty="0">
                <a:latin typeface="Tw Cen MT" panose="020B0602020104020603" pitchFamily="34" charset="0"/>
                <a:ea typeface="ＭＳ Ｐゴシック" panose="020B0600070205080204" pitchFamily="34" charset="-128"/>
              </a:rPr>
              <a:t>Discipline of Addiction Medicine, Central Clinical School, U</a:t>
            </a:r>
            <a:r>
              <a:rPr lang="en-AU" altLang="en-US" sz="1400" dirty="0">
                <a:latin typeface="Tw Cen MT" panose="020B0602020104020603" pitchFamily="34" charset="0"/>
                <a:ea typeface="ＭＳ Ｐゴシック" panose="020B0600070205080204" pitchFamily="34" charset="-128"/>
              </a:rPr>
              <a:t>n</a:t>
            </a:r>
            <a:r>
              <a:rPr altLang="en-US" sz="1400" dirty="0" err="1">
                <a:latin typeface="Tw Cen MT" panose="020B0602020104020603" pitchFamily="34" charset="0"/>
                <a:ea typeface="ＭＳ Ｐゴシック" panose="020B0600070205080204" pitchFamily="34" charset="-128"/>
              </a:rPr>
              <a:t>iversity</a:t>
            </a:r>
            <a:r>
              <a:rPr altLang="en-US" sz="1400" dirty="0">
                <a:latin typeface="Tw Cen MT" panose="020B0602020104020603" pitchFamily="34" charset="0"/>
                <a:ea typeface="ＭＳ Ｐゴシック" panose="020B0600070205080204" pitchFamily="34" charset="-128"/>
              </a:rPr>
              <a:t> of Sydney</a:t>
            </a:r>
          </a:p>
          <a:p>
            <a:pPr marL="0" indent="0">
              <a:lnSpc>
                <a:spcPct val="80000"/>
              </a:lnSpc>
              <a:buFont typeface="Arial" panose="020B0604020202020204" pitchFamily="34" charset="0"/>
              <a:buNone/>
            </a:pPr>
            <a:r>
              <a:rPr altLang="en-US" sz="1400" dirty="0">
                <a:latin typeface="Tw Cen MT" panose="020B0602020104020603" pitchFamily="34" charset="0"/>
                <a:ea typeface="ＭＳ Ｐゴシック" panose="020B0600070205080204" pitchFamily="34" charset="-128"/>
              </a:rPr>
              <a:t>South Eastern Sydney Local Health District, Drug and Alcohol Treatment Services</a:t>
            </a:r>
          </a:p>
          <a:p>
            <a:pPr marL="0" indent="0">
              <a:lnSpc>
                <a:spcPct val="80000"/>
              </a:lnSpc>
              <a:buFont typeface="Arial" panose="020B0604020202020204" pitchFamily="34" charset="0"/>
              <a:buNone/>
            </a:pPr>
            <a:r>
              <a:rPr altLang="en-US" sz="1400" dirty="0">
                <a:solidFill>
                  <a:srgbClr val="0066FF"/>
                </a:solidFill>
                <a:latin typeface="Tw Cen MT" panose="020B0602020104020603" pitchFamily="34" charset="0"/>
                <a:ea typeface="ＭＳ Ｐゴシック" panose="020B0600070205080204" pitchFamily="34" charset="-128"/>
              </a:rPr>
              <a:t>llew.mills@sydney.edu.au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2691241105"/>
              </p:ext>
            </p:extLst>
          </p:nvPr>
        </p:nvGraphicFramePr>
        <p:xfrm>
          <a:off x="1141413" y="2276475"/>
          <a:ext cx="6553200" cy="4090988"/>
        </p:xfrm>
        <a:graphic>
          <a:graphicData uri="http://schemas.openxmlformats.org/presentationml/2006/ole">
            <mc:AlternateContent xmlns:mc="http://schemas.openxmlformats.org/markup-compatibility/2006">
              <mc:Choice xmlns:v="urn:schemas-microsoft-com:vml" Requires="v">
                <p:oleObj spid="_x0000_s3144" name="Prism 8" r:id="rId4" imgW="5461226" imgH="3410276" progId="Prism8.Document">
                  <p:embed/>
                </p:oleObj>
              </mc:Choice>
              <mc:Fallback>
                <p:oleObj name="Prism 8" r:id="rId4" imgW="5461226" imgH="3410276" progId="Prism8.Document">
                  <p:embed/>
                  <p:pic>
                    <p:nvPicPr>
                      <p:cNvPr id="0" name=""/>
                      <p:cNvPicPr/>
                      <p:nvPr/>
                    </p:nvPicPr>
                    <p:blipFill>
                      <a:blip r:embed="rId5"/>
                      <a:stretch>
                        <a:fillRect/>
                      </a:stretch>
                    </p:blipFill>
                    <p:spPr>
                      <a:xfrm>
                        <a:off x="1141413" y="2276475"/>
                        <a:ext cx="6553200" cy="4090988"/>
                      </a:xfrm>
                      <a:prstGeom prst="rect">
                        <a:avLst/>
                      </a:prstGeom>
                    </p:spPr>
                  </p:pic>
                </p:oleObj>
              </mc:Fallback>
            </mc:AlternateContent>
          </a:graphicData>
        </a:graphic>
      </p:graphicFrame>
      <p:sp>
        <p:nvSpPr>
          <p:cNvPr id="14338" name="Rectangle 2"/>
          <p:cNvSpPr>
            <a:spLocks noGrp="1" noChangeArrowheads="1"/>
          </p:cNvSpPr>
          <p:nvPr>
            <p:ph type="title"/>
          </p:nvPr>
        </p:nvSpPr>
        <p:spPr>
          <a:xfrm>
            <a:off x="1259632" y="0"/>
            <a:ext cx="7772400" cy="990600"/>
          </a:xfrm>
        </p:spPr>
        <p:txBody>
          <a:bodyPr/>
          <a:lstStyle/>
          <a:p>
            <a:pPr eaLnBrk="1" hangingPunct="1"/>
            <a:r>
              <a:rPr lang="en-US" altLang="en-US" sz="3200" dirty="0">
                <a:latin typeface="Century Gothic" panose="020B0502020202020204" pitchFamily="34" charset="0"/>
                <a:ea typeface="ＭＳ Ｐゴシック" panose="020B0600070205080204" pitchFamily="34" charset="-128"/>
              </a:rPr>
              <a:t>Results</a:t>
            </a:r>
            <a:endParaRPr lang="en-US" altLang="en-US" sz="3200" b="1" dirty="0">
              <a:latin typeface="Helvetica" panose="020B0604020202020204" pitchFamily="34" charset="0"/>
              <a:ea typeface="ＭＳ Ｐゴシック" panose="020B0600070205080204" pitchFamily="34" charset="-128"/>
            </a:endParaRPr>
          </a:p>
        </p:txBody>
      </p:sp>
      <p:sp>
        <p:nvSpPr>
          <p:cNvPr id="14340" name="Slide Number Placeholder 3"/>
          <p:cNvSpPr>
            <a:spLocks noGrp="1"/>
          </p:cNvSpPr>
          <p:nvPr>
            <p:ph type="sldNum" sz="quarter" idx="12"/>
          </p:nvPr>
        </p:nvSpPr>
        <p:spPr bwMode="auto">
          <a:xfrm>
            <a:off x="8763063" y="6946578"/>
            <a:ext cx="249238" cy="214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00"/>
              </a:spcBef>
              <a:spcAft>
                <a:spcPts val="500"/>
              </a:spcAft>
              <a:buClr>
                <a:schemeClr val="accent1"/>
              </a:buClr>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1pPr>
            <a:lvl2pPr marL="742950" indent="-28575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ClrTx/>
              <a:buFontTx/>
              <a:buNone/>
            </a:pPr>
            <a:fld id="{37D220C6-2681-45F9-9CF4-34BDB342A805}" type="slidenum">
              <a:rPr lang="en-US" altLang="en-US" sz="1400" smtClean="0">
                <a:solidFill>
                  <a:schemeClr val="accent1"/>
                </a:solidFill>
                <a:latin typeface="Calibri" panose="020F0502020204030204" pitchFamily="34" charset="0"/>
              </a:rPr>
              <a:pPr>
                <a:spcBef>
                  <a:spcPct val="0"/>
                </a:spcBef>
                <a:spcAft>
                  <a:spcPct val="0"/>
                </a:spcAft>
                <a:buClrTx/>
                <a:buFontTx/>
                <a:buNone/>
              </a:pPr>
              <a:t>10</a:t>
            </a:fld>
            <a:endParaRPr lang="en-US" altLang="en-US" sz="1400">
              <a:solidFill>
                <a:schemeClr val="accent1"/>
              </a:solidFill>
              <a:latin typeface="Calibri" panose="020F0502020204030204" pitchFamily="34" charset="0"/>
            </a:endParaRP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05063" y="97069"/>
            <a:ext cx="2454969" cy="643101"/>
          </a:xfrm>
          <a:prstGeom prst="rect">
            <a:avLst/>
          </a:prstGeom>
        </p:spPr>
      </p:pic>
      <p:sp>
        <p:nvSpPr>
          <p:cNvPr id="3" name="TextBox 2"/>
          <p:cNvSpPr txBox="1"/>
          <p:nvPr/>
        </p:nvSpPr>
        <p:spPr>
          <a:xfrm>
            <a:off x="200473" y="1238639"/>
            <a:ext cx="8435206" cy="738664"/>
          </a:xfrm>
          <a:prstGeom prst="rect">
            <a:avLst/>
          </a:prstGeom>
          <a:noFill/>
        </p:spPr>
        <p:txBody>
          <a:bodyPr wrap="square" rtlCol="0">
            <a:spAutoFit/>
          </a:bodyPr>
          <a:lstStyle/>
          <a:p>
            <a:pPr marL="266700" lvl="1" indent="-266700">
              <a:buFont typeface="Arial" panose="020B0604020202020204" pitchFamily="34" charset="0"/>
              <a:buChar char="•"/>
            </a:pPr>
            <a:r>
              <a:rPr lang="en-AU" sz="2100" dirty="0"/>
              <a:t>Difference between groups in days used at each time point compared to difference at baseline </a:t>
            </a:r>
          </a:p>
        </p:txBody>
      </p:sp>
      <p:sp>
        <p:nvSpPr>
          <p:cNvPr id="4" name="TextBox 3"/>
          <p:cNvSpPr txBox="1"/>
          <p:nvPr/>
        </p:nvSpPr>
        <p:spPr>
          <a:xfrm>
            <a:off x="1897839" y="2283848"/>
            <a:ext cx="648072" cy="600164"/>
          </a:xfrm>
          <a:prstGeom prst="rect">
            <a:avLst/>
          </a:prstGeom>
          <a:noFill/>
        </p:spPr>
        <p:txBody>
          <a:bodyPr wrap="square" rtlCol="0">
            <a:spAutoFit/>
          </a:bodyPr>
          <a:lstStyle/>
          <a:p>
            <a:r>
              <a:rPr lang="en-AU" sz="1100" b="1" i="1" dirty="0"/>
              <a:t>β=0.2</a:t>
            </a:r>
          </a:p>
          <a:p>
            <a:r>
              <a:rPr lang="en-AU" sz="1100" b="1" i="1" dirty="0"/>
              <a:t>p</a:t>
            </a:r>
            <a:r>
              <a:rPr lang="en-AU" sz="1100" b="1" dirty="0"/>
              <a:t>=.89</a:t>
            </a:r>
          </a:p>
          <a:p>
            <a:r>
              <a:rPr lang="en-AU" sz="1100" b="1" i="1" dirty="0"/>
              <a:t>n=128</a:t>
            </a:r>
          </a:p>
        </p:txBody>
      </p:sp>
      <p:sp>
        <p:nvSpPr>
          <p:cNvPr id="8" name="TextBox 7"/>
          <p:cNvSpPr txBox="1"/>
          <p:nvPr/>
        </p:nvSpPr>
        <p:spPr>
          <a:xfrm>
            <a:off x="2728134" y="2891371"/>
            <a:ext cx="648072" cy="600164"/>
          </a:xfrm>
          <a:prstGeom prst="rect">
            <a:avLst/>
          </a:prstGeom>
          <a:noFill/>
        </p:spPr>
        <p:txBody>
          <a:bodyPr wrap="square" rtlCol="0">
            <a:spAutoFit/>
          </a:bodyPr>
          <a:lstStyle/>
          <a:p>
            <a:r>
              <a:rPr lang="el-GR" sz="1100" b="1" i="1" dirty="0"/>
              <a:t>β</a:t>
            </a:r>
            <a:r>
              <a:rPr lang="en-AU" sz="1100" b="1" i="1" dirty="0"/>
              <a:t>=3.5</a:t>
            </a:r>
          </a:p>
          <a:p>
            <a:r>
              <a:rPr lang="en-AU" sz="1100" b="1" i="1" dirty="0"/>
              <a:t>p</a:t>
            </a:r>
            <a:r>
              <a:rPr lang="en-AU" sz="1100" b="1" dirty="0"/>
              <a:t>=.062</a:t>
            </a:r>
          </a:p>
          <a:p>
            <a:r>
              <a:rPr lang="en-AU" sz="1100" b="1" i="1" dirty="0"/>
              <a:t>n</a:t>
            </a:r>
            <a:r>
              <a:rPr lang="en-AU" sz="1100" b="1" dirty="0"/>
              <a:t>=104</a:t>
            </a:r>
          </a:p>
        </p:txBody>
      </p:sp>
      <p:sp>
        <p:nvSpPr>
          <p:cNvPr id="10" name="TextBox 9"/>
          <p:cNvSpPr txBox="1"/>
          <p:nvPr/>
        </p:nvSpPr>
        <p:spPr>
          <a:xfrm>
            <a:off x="3435601" y="3140968"/>
            <a:ext cx="648072" cy="600164"/>
          </a:xfrm>
          <a:prstGeom prst="rect">
            <a:avLst/>
          </a:prstGeom>
          <a:noFill/>
        </p:spPr>
        <p:txBody>
          <a:bodyPr wrap="square" rtlCol="0">
            <a:spAutoFit/>
          </a:bodyPr>
          <a:lstStyle/>
          <a:p>
            <a:r>
              <a:rPr lang="el-GR" sz="1100" b="1" i="1" dirty="0"/>
              <a:t>β</a:t>
            </a:r>
            <a:r>
              <a:rPr lang="en-AU" sz="1100" b="1" i="1" dirty="0"/>
              <a:t>=4.1</a:t>
            </a:r>
          </a:p>
          <a:p>
            <a:r>
              <a:rPr lang="en-AU" sz="1100" b="1" i="1" dirty="0"/>
              <a:t>p</a:t>
            </a:r>
            <a:r>
              <a:rPr lang="en-AU" sz="1100" b="1" dirty="0"/>
              <a:t>=.062</a:t>
            </a:r>
          </a:p>
          <a:p>
            <a:r>
              <a:rPr lang="en-AU" sz="1100" b="1" i="1" dirty="0"/>
              <a:t>n=78</a:t>
            </a:r>
          </a:p>
        </p:txBody>
      </p:sp>
      <p:sp>
        <p:nvSpPr>
          <p:cNvPr id="11" name="TextBox 10"/>
          <p:cNvSpPr txBox="1"/>
          <p:nvPr/>
        </p:nvSpPr>
        <p:spPr>
          <a:xfrm>
            <a:off x="4485775" y="2944827"/>
            <a:ext cx="648072" cy="600164"/>
          </a:xfrm>
          <a:prstGeom prst="rect">
            <a:avLst/>
          </a:prstGeom>
          <a:noFill/>
        </p:spPr>
        <p:txBody>
          <a:bodyPr wrap="square" rtlCol="0">
            <a:spAutoFit/>
          </a:bodyPr>
          <a:lstStyle/>
          <a:p>
            <a:r>
              <a:rPr lang="el-GR" sz="1100" b="1" i="1" dirty="0"/>
              <a:t>β</a:t>
            </a:r>
            <a:r>
              <a:rPr lang="en-AU" sz="1100" b="1" i="1" dirty="0"/>
              <a:t>=6.5</a:t>
            </a:r>
          </a:p>
          <a:p>
            <a:r>
              <a:rPr lang="en-AU" sz="1100" b="1" i="1" dirty="0"/>
              <a:t>p</a:t>
            </a:r>
            <a:r>
              <a:rPr lang="en-AU" sz="1100" b="1" dirty="0"/>
              <a:t>=.006</a:t>
            </a:r>
          </a:p>
          <a:p>
            <a:r>
              <a:rPr lang="en-AU" sz="1100" b="1" i="1" dirty="0"/>
              <a:t>n=75</a:t>
            </a:r>
          </a:p>
        </p:txBody>
      </p:sp>
      <p:sp>
        <p:nvSpPr>
          <p:cNvPr id="12" name="TextBox 11"/>
          <p:cNvSpPr txBox="1"/>
          <p:nvPr/>
        </p:nvSpPr>
        <p:spPr>
          <a:xfrm>
            <a:off x="6516216" y="3368425"/>
            <a:ext cx="648072" cy="600164"/>
          </a:xfrm>
          <a:prstGeom prst="rect">
            <a:avLst/>
          </a:prstGeom>
          <a:noFill/>
        </p:spPr>
        <p:txBody>
          <a:bodyPr wrap="square" rtlCol="0">
            <a:spAutoFit/>
          </a:bodyPr>
          <a:lstStyle/>
          <a:p>
            <a:r>
              <a:rPr lang="el-GR" sz="1100" b="1" i="1" dirty="0"/>
              <a:t>β</a:t>
            </a:r>
            <a:r>
              <a:rPr lang="en-AU" sz="1100" b="1" i="1" dirty="0"/>
              <a:t>=6.1</a:t>
            </a:r>
          </a:p>
          <a:p>
            <a:r>
              <a:rPr lang="en-AU" sz="1100" b="1" i="1" dirty="0"/>
              <a:t>p</a:t>
            </a:r>
            <a:r>
              <a:rPr lang="en-AU" sz="1100" b="1" dirty="0"/>
              <a:t>=.018</a:t>
            </a:r>
          </a:p>
          <a:p>
            <a:r>
              <a:rPr lang="en-AU" sz="1100" b="1" i="1" dirty="0"/>
              <a:t>n=54</a:t>
            </a:r>
          </a:p>
        </p:txBody>
      </p:sp>
      <p:cxnSp>
        <p:nvCxnSpPr>
          <p:cNvPr id="7" name="Straight Connector 6"/>
          <p:cNvCxnSpPr/>
          <p:nvPr/>
        </p:nvCxnSpPr>
        <p:spPr>
          <a:xfrm flipV="1">
            <a:off x="4491088" y="2564904"/>
            <a:ext cx="0" cy="309634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50408" y="2276153"/>
            <a:ext cx="1584176" cy="307777"/>
          </a:xfrm>
          <a:prstGeom prst="rect">
            <a:avLst/>
          </a:prstGeom>
          <a:noFill/>
        </p:spPr>
        <p:txBody>
          <a:bodyPr wrap="square" rtlCol="0">
            <a:spAutoFit/>
          </a:bodyPr>
          <a:lstStyle/>
          <a:p>
            <a:r>
              <a:rPr lang="en-AU" sz="1400" dirty="0"/>
              <a:t>End of Treatment</a:t>
            </a:r>
          </a:p>
        </p:txBody>
      </p:sp>
      <p:sp>
        <p:nvSpPr>
          <p:cNvPr id="6" name="TextBox 5"/>
          <p:cNvSpPr txBox="1"/>
          <p:nvPr/>
        </p:nvSpPr>
        <p:spPr>
          <a:xfrm>
            <a:off x="200473" y="6374322"/>
            <a:ext cx="7143391" cy="230832"/>
          </a:xfrm>
          <a:prstGeom prst="rect">
            <a:avLst/>
          </a:prstGeom>
          <a:noFill/>
        </p:spPr>
        <p:txBody>
          <a:bodyPr wrap="square" rtlCol="0">
            <a:spAutoFit/>
          </a:bodyPr>
          <a:lstStyle/>
          <a:p>
            <a:r>
              <a:rPr lang="en-AU" sz="900" dirty="0"/>
              <a:t>Adjusted for multiple comparisons using the </a:t>
            </a:r>
            <a:r>
              <a:rPr lang="en-AU" sz="900" dirty="0" err="1"/>
              <a:t>Benjamini</a:t>
            </a:r>
            <a:r>
              <a:rPr lang="en-AU" sz="900" dirty="0"/>
              <a:t>-Hochberg method , error bars = standard error</a:t>
            </a:r>
          </a:p>
        </p:txBody>
      </p:sp>
    </p:spTree>
    <p:extLst>
      <p:ext uri="{BB962C8B-B14F-4D97-AF65-F5344CB8AC3E}">
        <p14:creationId xmlns:p14="http://schemas.microsoft.com/office/powerpoint/2010/main" val="335658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p:bldP spid="11" grpId="0"/>
      <p:bldP spid="12" grpId="0"/>
      <p:bldP spid="13"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2396424178"/>
              </p:ext>
            </p:extLst>
          </p:nvPr>
        </p:nvGraphicFramePr>
        <p:xfrm>
          <a:off x="1141413" y="2276475"/>
          <a:ext cx="6553200" cy="4090988"/>
        </p:xfrm>
        <a:graphic>
          <a:graphicData uri="http://schemas.openxmlformats.org/presentationml/2006/ole">
            <mc:AlternateContent xmlns:mc="http://schemas.openxmlformats.org/markup-compatibility/2006">
              <mc:Choice xmlns:v="urn:schemas-microsoft-com:vml" Requires="v">
                <p:oleObj spid="_x0000_s4164" name="Prism 8" r:id="rId4" imgW="5461226" imgH="3410276" progId="Prism8.Document">
                  <p:embed/>
                </p:oleObj>
              </mc:Choice>
              <mc:Fallback>
                <p:oleObj name="Prism 8" r:id="rId4" imgW="5461226" imgH="3410276" progId="Prism8.Document">
                  <p:embed/>
                  <p:pic>
                    <p:nvPicPr>
                      <p:cNvPr id="0" name=""/>
                      <p:cNvPicPr/>
                      <p:nvPr/>
                    </p:nvPicPr>
                    <p:blipFill>
                      <a:blip r:embed="rId5"/>
                      <a:stretch>
                        <a:fillRect/>
                      </a:stretch>
                    </p:blipFill>
                    <p:spPr>
                      <a:xfrm>
                        <a:off x="1141413" y="2276475"/>
                        <a:ext cx="6553200" cy="4090988"/>
                      </a:xfrm>
                      <a:prstGeom prst="rect">
                        <a:avLst/>
                      </a:prstGeom>
                    </p:spPr>
                  </p:pic>
                </p:oleObj>
              </mc:Fallback>
            </mc:AlternateContent>
          </a:graphicData>
        </a:graphic>
      </p:graphicFrame>
      <p:sp>
        <p:nvSpPr>
          <p:cNvPr id="14338" name="Rectangle 2"/>
          <p:cNvSpPr>
            <a:spLocks noGrp="1" noChangeArrowheads="1"/>
          </p:cNvSpPr>
          <p:nvPr>
            <p:ph type="title"/>
          </p:nvPr>
        </p:nvSpPr>
        <p:spPr>
          <a:xfrm>
            <a:off x="1259632" y="0"/>
            <a:ext cx="7772400" cy="990600"/>
          </a:xfrm>
        </p:spPr>
        <p:txBody>
          <a:bodyPr/>
          <a:lstStyle/>
          <a:p>
            <a:pPr eaLnBrk="1" hangingPunct="1"/>
            <a:r>
              <a:rPr lang="en-US" altLang="en-US" sz="3200" dirty="0">
                <a:latin typeface="Century Gothic" panose="020B0502020202020204" pitchFamily="34" charset="0"/>
                <a:ea typeface="ＭＳ Ｐゴシック" panose="020B0600070205080204" pitchFamily="34" charset="-128"/>
              </a:rPr>
              <a:t>Results</a:t>
            </a:r>
            <a:endParaRPr lang="en-US" altLang="en-US" sz="3200" b="1" dirty="0">
              <a:latin typeface="Helvetica" panose="020B0604020202020204" pitchFamily="34" charset="0"/>
              <a:ea typeface="ＭＳ Ｐゴシック" panose="020B0600070205080204" pitchFamily="34" charset="-128"/>
            </a:endParaRPr>
          </a:p>
        </p:txBody>
      </p:sp>
      <p:sp>
        <p:nvSpPr>
          <p:cNvPr id="14340" name="Slide Number Placeholder 3"/>
          <p:cNvSpPr>
            <a:spLocks noGrp="1"/>
          </p:cNvSpPr>
          <p:nvPr>
            <p:ph type="sldNum" sz="quarter" idx="12"/>
          </p:nvPr>
        </p:nvSpPr>
        <p:spPr bwMode="auto">
          <a:xfrm>
            <a:off x="8763063" y="6946578"/>
            <a:ext cx="249238" cy="214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00"/>
              </a:spcBef>
              <a:spcAft>
                <a:spcPts val="500"/>
              </a:spcAft>
              <a:buClr>
                <a:schemeClr val="accent1"/>
              </a:buClr>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1pPr>
            <a:lvl2pPr marL="742950" indent="-28575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ClrTx/>
              <a:buFontTx/>
              <a:buNone/>
            </a:pPr>
            <a:fld id="{37D220C6-2681-45F9-9CF4-34BDB342A805}" type="slidenum">
              <a:rPr lang="en-US" altLang="en-US" sz="1400" smtClean="0">
                <a:solidFill>
                  <a:schemeClr val="accent1"/>
                </a:solidFill>
                <a:latin typeface="Calibri" panose="020F0502020204030204" pitchFamily="34" charset="0"/>
              </a:rPr>
              <a:pPr>
                <a:spcBef>
                  <a:spcPct val="0"/>
                </a:spcBef>
                <a:spcAft>
                  <a:spcPct val="0"/>
                </a:spcAft>
                <a:buClrTx/>
                <a:buFontTx/>
                <a:buNone/>
              </a:pPr>
              <a:t>11</a:t>
            </a:fld>
            <a:endParaRPr lang="en-US" altLang="en-US" sz="1400">
              <a:solidFill>
                <a:schemeClr val="accent1"/>
              </a:solidFill>
              <a:latin typeface="Calibri" panose="020F0502020204030204" pitchFamily="34" charset="0"/>
            </a:endParaRP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05063" y="97069"/>
            <a:ext cx="2454969" cy="643101"/>
          </a:xfrm>
          <a:prstGeom prst="rect">
            <a:avLst/>
          </a:prstGeom>
        </p:spPr>
      </p:pic>
      <p:sp>
        <p:nvSpPr>
          <p:cNvPr id="3" name="TextBox 2"/>
          <p:cNvSpPr txBox="1"/>
          <p:nvPr/>
        </p:nvSpPr>
        <p:spPr>
          <a:xfrm>
            <a:off x="200473" y="1238639"/>
            <a:ext cx="8562590" cy="707886"/>
          </a:xfrm>
          <a:prstGeom prst="rect">
            <a:avLst/>
          </a:prstGeom>
          <a:noFill/>
        </p:spPr>
        <p:txBody>
          <a:bodyPr wrap="square" rtlCol="0">
            <a:spAutoFit/>
          </a:bodyPr>
          <a:lstStyle/>
          <a:p>
            <a:pPr marL="266700" lvl="1" indent="-266700">
              <a:buFont typeface="Arial" panose="020B0604020202020204" pitchFamily="34" charset="0"/>
              <a:buChar char="•"/>
            </a:pPr>
            <a:r>
              <a:rPr lang="en-AU" sz="2000" dirty="0"/>
              <a:t>Backwards Difference Coding: Testing group difference at each </a:t>
            </a:r>
            <a:r>
              <a:rPr lang="en-AU" sz="2000" dirty="0" err="1"/>
              <a:t>timepoint</a:t>
            </a:r>
            <a:r>
              <a:rPr lang="en-AU" sz="2000" dirty="0"/>
              <a:t> relative to previous </a:t>
            </a:r>
            <a:r>
              <a:rPr lang="en-AU" sz="2000" dirty="0" err="1"/>
              <a:t>timepoint</a:t>
            </a:r>
            <a:endParaRPr lang="en-AU" sz="2000" dirty="0"/>
          </a:p>
        </p:txBody>
      </p:sp>
      <p:sp>
        <p:nvSpPr>
          <p:cNvPr id="8" name="TextBox 7"/>
          <p:cNvSpPr txBox="1"/>
          <p:nvPr/>
        </p:nvSpPr>
        <p:spPr>
          <a:xfrm>
            <a:off x="2768117" y="3010163"/>
            <a:ext cx="648072" cy="430887"/>
          </a:xfrm>
          <a:prstGeom prst="rect">
            <a:avLst/>
          </a:prstGeom>
          <a:noFill/>
        </p:spPr>
        <p:txBody>
          <a:bodyPr wrap="square" rtlCol="0">
            <a:spAutoFit/>
          </a:bodyPr>
          <a:lstStyle/>
          <a:p>
            <a:r>
              <a:rPr lang="el-GR" sz="1100" b="1" i="1" dirty="0"/>
              <a:t>β</a:t>
            </a:r>
            <a:r>
              <a:rPr lang="en-AU" sz="1100" b="1" i="1" dirty="0"/>
              <a:t>=-6.2</a:t>
            </a:r>
          </a:p>
          <a:p>
            <a:r>
              <a:rPr lang="en-AU" sz="1100" b="1" i="1" dirty="0"/>
              <a:t>p</a:t>
            </a:r>
            <a:r>
              <a:rPr lang="en-AU" sz="1100" b="1" dirty="0"/>
              <a:t>&lt;.001</a:t>
            </a:r>
          </a:p>
        </p:txBody>
      </p:sp>
      <p:sp>
        <p:nvSpPr>
          <p:cNvPr id="10" name="TextBox 9"/>
          <p:cNvSpPr txBox="1"/>
          <p:nvPr/>
        </p:nvSpPr>
        <p:spPr>
          <a:xfrm>
            <a:off x="3448132" y="3322258"/>
            <a:ext cx="648072" cy="430887"/>
          </a:xfrm>
          <a:prstGeom prst="rect">
            <a:avLst/>
          </a:prstGeom>
          <a:noFill/>
        </p:spPr>
        <p:txBody>
          <a:bodyPr wrap="square" rtlCol="0">
            <a:spAutoFit/>
          </a:bodyPr>
          <a:lstStyle/>
          <a:p>
            <a:r>
              <a:rPr lang="el-GR" sz="1100" b="1" i="1" dirty="0"/>
              <a:t>β</a:t>
            </a:r>
            <a:r>
              <a:rPr lang="en-AU" sz="1100" b="1" i="1" dirty="0"/>
              <a:t>=-2.5</a:t>
            </a:r>
          </a:p>
          <a:p>
            <a:r>
              <a:rPr lang="en-AU" sz="1100" b="1" i="1" dirty="0"/>
              <a:t>p</a:t>
            </a:r>
            <a:r>
              <a:rPr lang="en-AU" sz="1100" b="1" dirty="0"/>
              <a:t>=.070</a:t>
            </a:r>
          </a:p>
        </p:txBody>
      </p:sp>
      <p:sp>
        <p:nvSpPr>
          <p:cNvPr id="11" name="TextBox 10"/>
          <p:cNvSpPr txBox="1"/>
          <p:nvPr/>
        </p:nvSpPr>
        <p:spPr>
          <a:xfrm>
            <a:off x="4497760" y="3152981"/>
            <a:ext cx="648072" cy="430887"/>
          </a:xfrm>
          <a:prstGeom prst="rect">
            <a:avLst/>
          </a:prstGeom>
          <a:noFill/>
        </p:spPr>
        <p:txBody>
          <a:bodyPr wrap="square" rtlCol="0">
            <a:spAutoFit/>
          </a:bodyPr>
          <a:lstStyle/>
          <a:p>
            <a:r>
              <a:rPr lang="el-GR" sz="1100" b="1" i="1" dirty="0"/>
              <a:t>β</a:t>
            </a:r>
            <a:r>
              <a:rPr lang="en-AU" sz="1100" b="1" i="1" dirty="0"/>
              <a:t>=1.1</a:t>
            </a:r>
          </a:p>
          <a:p>
            <a:r>
              <a:rPr lang="en-AU" sz="1100" b="1" i="1" dirty="0"/>
              <a:t>p</a:t>
            </a:r>
            <a:r>
              <a:rPr lang="en-AU" sz="1100" b="1" dirty="0"/>
              <a:t>=.482</a:t>
            </a:r>
          </a:p>
        </p:txBody>
      </p:sp>
      <p:sp>
        <p:nvSpPr>
          <p:cNvPr id="12" name="TextBox 11"/>
          <p:cNvSpPr txBox="1"/>
          <p:nvPr/>
        </p:nvSpPr>
        <p:spPr>
          <a:xfrm>
            <a:off x="6516216" y="3514093"/>
            <a:ext cx="648072" cy="430887"/>
          </a:xfrm>
          <a:prstGeom prst="rect">
            <a:avLst/>
          </a:prstGeom>
          <a:noFill/>
        </p:spPr>
        <p:txBody>
          <a:bodyPr wrap="square" rtlCol="0">
            <a:spAutoFit/>
          </a:bodyPr>
          <a:lstStyle/>
          <a:p>
            <a:r>
              <a:rPr lang="el-GR" sz="1100" b="1" i="1" dirty="0"/>
              <a:t>β</a:t>
            </a:r>
            <a:r>
              <a:rPr lang="en-AU" sz="1100" b="1" i="1" dirty="0"/>
              <a:t>=-2.9</a:t>
            </a:r>
          </a:p>
          <a:p>
            <a:r>
              <a:rPr lang="en-AU" sz="1100" b="1" i="1" dirty="0"/>
              <a:t>p</a:t>
            </a:r>
            <a:r>
              <a:rPr lang="en-AU" sz="1100" b="1" dirty="0"/>
              <a:t>=.090</a:t>
            </a:r>
          </a:p>
        </p:txBody>
      </p:sp>
      <p:cxnSp>
        <p:nvCxnSpPr>
          <p:cNvPr id="7" name="Straight Connector 6"/>
          <p:cNvCxnSpPr/>
          <p:nvPr/>
        </p:nvCxnSpPr>
        <p:spPr>
          <a:xfrm flipV="1">
            <a:off x="4491088" y="2564904"/>
            <a:ext cx="0" cy="309634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50408" y="2276153"/>
            <a:ext cx="1584176" cy="307777"/>
          </a:xfrm>
          <a:prstGeom prst="rect">
            <a:avLst/>
          </a:prstGeom>
          <a:noFill/>
        </p:spPr>
        <p:txBody>
          <a:bodyPr wrap="square" rtlCol="0">
            <a:spAutoFit/>
          </a:bodyPr>
          <a:lstStyle/>
          <a:p>
            <a:r>
              <a:rPr lang="en-AU" sz="1400" dirty="0"/>
              <a:t>End of Treatment</a:t>
            </a:r>
          </a:p>
        </p:txBody>
      </p:sp>
      <p:sp>
        <p:nvSpPr>
          <p:cNvPr id="6" name="TextBox 5"/>
          <p:cNvSpPr txBox="1"/>
          <p:nvPr/>
        </p:nvSpPr>
        <p:spPr>
          <a:xfrm>
            <a:off x="200473" y="6374322"/>
            <a:ext cx="7143391" cy="230832"/>
          </a:xfrm>
          <a:prstGeom prst="rect">
            <a:avLst/>
          </a:prstGeom>
          <a:noFill/>
        </p:spPr>
        <p:txBody>
          <a:bodyPr wrap="square" rtlCol="0">
            <a:spAutoFit/>
          </a:bodyPr>
          <a:lstStyle/>
          <a:p>
            <a:r>
              <a:rPr lang="en-AU" sz="900" dirty="0"/>
              <a:t>Adjusted for multiple comparisons using the </a:t>
            </a:r>
            <a:r>
              <a:rPr lang="en-AU" sz="900" dirty="0" err="1"/>
              <a:t>Benjamini</a:t>
            </a:r>
            <a:r>
              <a:rPr lang="en-AU" sz="900" dirty="0"/>
              <a:t>-Hochberg method, error bars = standard error</a:t>
            </a:r>
          </a:p>
        </p:txBody>
      </p:sp>
      <p:sp>
        <p:nvSpPr>
          <p:cNvPr id="15" name="TextBox 14"/>
          <p:cNvSpPr txBox="1"/>
          <p:nvPr/>
        </p:nvSpPr>
        <p:spPr>
          <a:xfrm>
            <a:off x="2699792" y="4214169"/>
            <a:ext cx="648072" cy="430887"/>
          </a:xfrm>
          <a:prstGeom prst="rect">
            <a:avLst/>
          </a:prstGeom>
          <a:noFill/>
        </p:spPr>
        <p:txBody>
          <a:bodyPr wrap="square" rtlCol="0">
            <a:spAutoFit/>
          </a:bodyPr>
          <a:lstStyle/>
          <a:p>
            <a:r>
              <a:rPr lang="el-GR" sz="1100" b="1" i="1" dirty="0">
                <a:solidFill>
                  <a:srgbClr val="0066FF"/>
                </a:solidFill>
              </a:rPr>
              <a:t>β</a:t>
            </a:r>
            <a:r>
              <a:rPr lang="en-AU" sz="1100" b="1" i="1" dirty="0">
                <a:solidFill>
                  <a:srgbClr val="0066FF"/>
                </a:solidFill>
              </a:rPr>
              <a:t>=-3.5</a:t>
            </a:r>
          </a:p>
          <a:p>
            <a:r>
              <a:rPr lang="en-AU" sz="1100" b="1" i="1" dirty="0">
                <a:solidFill>
                  <a:srgbClr val="0066FF"/>
                </a:solidFill>
              </a:rPr>
              <a:t>p</a:t>
            </a:r>
            <a:r>
              <a:rPr lang="en-AU" sz="1100" b="1" dirty="0">
                <a:solidFill>
                  <a:srgbClr val="0066FF"/>
                </a:solidFill>
              </a:rPr>
              <a:t>=.051</a:t>
            </a:r>
          </a:p>
        </p:txBody>
      </p:sp>
      <p:sp>
        <p:nvSpPr>
          <p:cNvPr id="16" name="TextBox 15"/>
          <p:cNvSpPr txBox="1"/>
          <p:nvPr/>
        </p:nvSpPr>
        <p:spPr>
          <a:xfrm>
            <a:off x="3416189" y="4688813"/>
            <a:ext cx="648072" cy="430887"/>
          </a:xfrm>
          <a:prstGeom prst="rect">
            <a:avLst/>
          </a:prstGeom>
          <a:noFill/>
        </p:spPr>
        <p:txBody>
          <a:bodyPr wrap="square" rtlCol="0">
            <a:spAutoFit/>
          </a:bodyPr>
          <a:lstStyle/>
          <a:p>
            <a:r>
              <a:rPr lang="el-GR" sz="1100" b="1" i="1" dirty="0">
                <a:solidFill>
                  <a:srgbClr val="0066FF"/>
                </a:solidFill>
              </a:rPr>
              <a:t>β</a:t>
            </a:r>
            <a:r>
              <a:rPr lang="en-AU" sz="1100" b="1" i="1" dirty="0">
                <a:solidFill>
                  <a:srgbClr val="0066FF"/>
                </a:solidFill>
              </a:rPr>
              <a:t>=-0.6</a:t>
            </a:r>
          </a:p>
          <a:p>
            <a:r>
              <a:rPr lang="en-AU" sz="1100" b="1" i="1" dirty="0">
                <a:solidFill>
                  <a:srgbClr val="0066FF"/>
                </a:solidFill>
              </a:rPr>
              <a:t>p</a:t>
            </a:r>
            <a:r>
              <a:rPr lang="en-AU" sz="1100" b="1" dirty="0">
                <a:solidFill>
                  <a:srgbClr val="0066FF"/>
                </a:solidFill>
              </a:rPr>
              <a:t>=.782</a:t>
            </a:r>
          </a:p>
        </p:txBody>
      </p:sp>
      <p:sp>
        <p:nvSpPr>
          <p:cNvPr id="17" name="TextBox 16"/>
          <p:cNvSpPr txBox="1"/>
          <p:nvPr/>
        </p:nvSpPr>
        <p:spPr>
          <a:xfrm>
            <a:off x="4523504" y="4693477"/>
            <a:ext cx="648072" cy="430887"/>
          </a:xfrm>
          <a:prstGeom prst="rect">
            <a:avLst/>
          </a:prstGeom>
          <a:noFill/>
        </p:spPr>
        <p:txBody>
          <a:bodyPr wrap="square" rtlCol="0">
            <a:spAutoFit/>
          </a:bodyPr>
          <a:lstStyle/>
          <a:p>
            <a:r>
              <a:rPr lang="el-GR" sz="1100" b="1" i="1" dirty="0">
                <a:solidFill>
                  <a:srgbClr val="0066FF"/>
                </a:solidFill>
              </a:rPr>
              <a:t>β</a:t>
            </a:r>
            <a:r>
              <a:rPr lang="en-AU" sz="1100" b="1" i="1" dirty="0">
                <a:solidFill>
                  <a:srgbClr val="0066FF"/>
                </a:solidFill>
              </a:rPr>
              <a:t>=-2.4</a:t>
            </a:r>
          </a:p>
          <a:p>
            <a:r>
              <a:rPr lang="en-AU" sz="1100" b="1" i="1" dirty="0">
                <a:solidFill>
                  <a:srgbClr val="0066FF"/>
                </a:solidFill>
              </a:rPr>
              <a:t>p</a:t>
            </a:r>
            <a:r>
              <a:rPr lang="en-AU" sz="1100" b="1" dirty="0">
                <a:solidFill>
                  <a:srgbClr val="0066FF"/>
                </a:solidFill>
              </a:rPr>
              <a:t>=.267</a:t>
            </a:r>
          </a:p>
        </p:txBody>
      </p:sp>
      <p:sp>
        <p:nvSpPr>
          <p:cNvPr id="18" name="TextBox 17"/>
          <p:cNvSpPr txBox="1"/>
          <p:nvPr/>
        </p:nvSpPr>
        <p:spPr>
          <a:xfrm>
            <a:off x="6516216" y="5131916"/>
            <a:ext cx="648072" cy="430887"/>
          </a:xfrm>
          <a:prstGeom prst="rect">
            <a:avLst/>
          </a:prstGeom>
          <a:noFill/>
        </p:spPr>
        <p:txBody>
          <a:bodyPr wrap="square" rtlCol="0">
            <a:spAutoFit/>
          </a:bodyPr>
          <a:lstStyle/>
          <a:p>
            <a:r>
              <a:rPr lang="el-GR" sz="1100" b="1" i="1" dirty="0">
                <a:solidFill>
                  <a:srgbClr val="0066FF"/>
                </a:solidFill>
              </a:rPr>
              <a:t>β</a:t>
            </a:r>
            <a:r>
              <a:rPr lang="en-AU" sz="1100" b="1" i="1" dirty="0">
                <a:solidFill>
                  <a:srgbClr val="0066FF"/>
                </a:solidFill>
              </a:rPr>
              <a:t>=0.4</a:t>
            </a:r>
          </a:p>
          <a:p>
            <a:r>
              <a:rPr lang="en-AU" sz="1100" b="1" i="1" dirty="0">
                <a:solidFill>
                  <a:srgbClr val="0066FF"/>
                </a:solidFill>
              </a:rPr>
              <a:t>p</a:t>
            </a:r>
            <a:r>
              <a:rPr lang="en-AU" sz="1100" b="1" dirty="0">
                <a:solidFill>
                  <a:srgbClr val="0066FF"/>
                </a:solidFill>
              </a:rPr>
              <a:t>=.861</a:t>
            </a:r>
          </a:p>
        </p:txBody>
      </p:sp>
      <p:sp>
        <p:nvSpPr>
          <p:cNvPr id="30" name="TextBox 29"/>
          <p:cNvSpPr txBox="1"/>
          <p:nvPr/>
        </p:nvSpPr>
        <p:spPr>
          <a:xfrm>
            <a:off x="7019828" y="4231108"/>
            <a:ext cx="648072" cy="430887"/>
          </a:xfrm>
          <a:prstGeom prst="rect">
            <a:avLst/>
          </a:prstGeom>
          <a:noFill/>
        </p:spPr>
        <p:txBody>
          <a:bodyPr wrap="square" rtlCol="0">
            <a:spAutoFit/>
          </a:bodyPr>
          <a:lstStyle/>
          <a:p>
            <a:r>
              <a:rPr lang="el-GR" sz="1100" b="1" i="1" dirty="0"/>
              <a:t>β</a:t>
            </a:r>
            <a:r>
              <a:rPr lang="en-AU" sz="1100" b="1" i="1" dirty="0"/>
              <a:t>=-2.7</a:t>
            </a:r>
          </a:p>
          <a:p>
            <a:r>
              <a:rPr lang="en-AU" sz="1100" b="1" i="1" dirty="0"/>
              <a:t>p</a:t>
            </a:r>
            <a:r>
              <a:rPr lang="en-AU" sz="1100" b="1" dirty="0"/>
              <a:t>=.029</a:t>
            </a:r>
          </a:p>
        </p:txBody>
      </p:sp>
      <p:cxnSp>
        <p:nvCxnSpPr>
          <p:cNvPr id="29" name="Straight Arrow Connector 28"/>
          <p:cNvCxnSpPr/>
          <p:nvPr/>
        </p:nvCxnSpPr>
        <p:spPr>
          <a:xfrm>
            <a:off x="6889390" y="3944980"/>
            <a:ext cx="0" cy="269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889390" y="4645056"/>
            <a:ext cx="0" cy="269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9828" y="4237967"/>
            <a:ext cx="648072" cy="430887"/>
          </a:xfrm>
          <a:prstGeom prst="rect">
            <a:avLst/>
          </a:prstGeom>
          <a:noFill/>
        </p:spPr>
        <p:txBody>
          <a:bodyPr wrap="square" rtlCol="0">
            <a:spAutoFit/>
          </a:bodyPr>
          <a:lstStyle/>
          <a:p>
            <a:r>
              <a:rPr lang="el-GR" sz="1100" b="1" i="1" dirty="0"/>
              <a:t>β</a:t>
            </a:r>
            <a:r>
              <a:rPr lang="en-AU" sz="1100" b="1" i="1" dirty="0"/>
              <a:t>=0.4</a:t>
            </a:r>
          </a:p>
          <a:p>
            <a:r>
              <a:rPr lang="en-AU" sz="1100" b="1" i="1" dirty="0"/>
              <a:t>p</a:t>
            </a:r>
            <a:r>
              <a:rPr lang="en-AU" sz="1100" b="1" dirty="0"/>
              <a:t>=.861</a:t>
            </a:r>
          </a:p>
        </p:txBody>
      </p:sp>
      <p:sp>
        <p:nvSpPr>
          <p:cNvPr id="31" name="TextBox 30"/>
          <p:cNvSpPr txBox="1"/>
          <p:nvPr/>
        </p:nvSpPr>
        <p:spPr>
          <a:xfrm>
            <a:off x="7811854" y="3944980"/>
            <a:ext cx="945513" cy="1107996"/>
          </a:xfrm>
          <a:prstGeom prst="rect">
            <a:avLst/>
          </a:prstGeom>
          <a:noFill/>
        </p:spPr>
        <p:txBody>
          <a:bodyPr wrap="square" rtlCol="0">
            <a:spAutoFit/>
          </a:bodyPr>
          <a:lstStyle/>
          <a:p>
            <a:r>
              <a:rPr lang="en-AU" sz="1100" dirty="0"/>
              <a:t>Overall cannabis use drops a bit </a:t>
            </a:r>
            <a:r>
              <a:rPr lang="en-AU" sz="1100" i="1" dirty="0"/>
              <a:t>more </a:t>
            </a:r>
            <a:r>
              <a:rPr lang="en-AU" sz="1100" dirty="0"/>
              <a:t>from end of treatment</a:t>
            </a:r>
            <a:endParaRPr lang="en-AU" sz="1100" i="1" dirty="0"/>
          </a:p>
        </p:txBody>
      </p:sp>
      <p:sp>
        <p:nvSpPr>
          <p:cNvPr id="14336" name="TextBox 14335"/>
          <p:cNvSpPr txBox="1"/>
          <p:nvPr/>
        </p:nvSpPr>
        <p:spPr>
          <a:xfrm>
            <a:off x="7831808" y="3944980"/>
            <a:ext cx="905604" cy="1277273"/>
          </a:xfrm>
          <a:prstGeom prst="rect">
            <a:avLst/>
          </a:prstGeom>
          <a:noFill/>
        </p:spPr>
        <p:txBody>
          <a:bodyPr wrap="square" rtlCol="0">
            <a:spAutoFit/>
          </a:bodyPr>
          <a:lstStyle/>
          <a:p>
            <a:r>
              <a:rPr lang="en-AU" sz="1100" dirty="0"/>
              <a:t>But the group difference at end of treatment is preserved</a:t>
            </a:r>
          </a:p>
        </p:txBody>
      </p:sp>
      <p:cxnSp>
        <p:nvCxnSpPr>
          <p:cNvPr id="9" name="Straight Arrow Connector 8"/>
          <p:cNvCxnSpPr/>
          <p:nvPr/>
        </p:nvCxnSpPr>
        <p:spPr>
          <a:xfrm>
            <a:off x="4572142" y="3886866"/>
            <a:ext cx="0" cy="5833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23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20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2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8"/>
                                        </p:tgtEl>
                                      </p:cBhvr>
                                    </p:animEffect>
                                    <p:set>
                                      <p:cBhvr>
                                        <p:cTn id="57" dur="1" fill="hold">
                                          <p:stCondLst>
                                            <p:cond delay="499"/>
                                          </p:stCondLst>
                                        </p:cTn>
                                        <p:tgtEl>
                                          <p:spTgt spid="8"/>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0"/>
                                        </p:tgtEl>
                                      </p:cBhvr>
                                    </p:animEffect>
                                    <p:set>
                                      <p:cBhvr>
                                        <p:cTn id="60" dur="1" fill="hold">
                                          <p:stCondLst>
                                            <p:cond delay="499"/>
                                          </p:stCondLst>
                                        </p:cTn>
                                        <p:tgtEl>
                                          <p:spTgt spid="10"/>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5"/>
                                        </p:tgtEl>
                                      </p:cBhvr>
                                    </p:animEffect>
                                    <p:set>
                                      <p:cBhvr>
                                        <p:cTn id="63" dur="1" fill="hold">
                                          <p:stCondLst>
                                            <p:cond delay="499"/>
                                          </p:stCondLst>
                                        </p:cTn>
                                        <p:tgtEl>
                                          <p:spTgt spid="15"/>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6"/>
                                        </p:tgtEl>
                                      </p:cBhvr>
                                    </p:animEffect>
                                    <p:set>
                                      <p:cBhvr>
                                        <p:cTn id="66" dur="1" fill="hold">
                                          <p:stCondLst>
                                            <p:cond delay="499"/>
                                          </p:stCondLst>
                                        </p:cTn>
                                        <p:tgtEl>
                                          <p:spTgt spid="16"/>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11"/>
                                        </p:tgtEl>
                                      </p:cBhvr>
                                    </p:animEffect>
                                    <p:set>
                                      <p:cBhvr>
                                        <p:cTn id="69" dur="1" fill="hold">
                                          <p:stCondLst>
                                            <p:cond delay="499"/>
                                          </p:stCondLst>
                                        </p:cTn>
                                        <p:tgtEl>
                                          <p:spTgt spid="11"/>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7"/>
                                        </p:tgtEl>
                                      </p:cBhvr>
                                    </p:animEffect>
                                    <p:set>
                                      <p:cBhvr>
                                        <p:cTn id="72" dur="1" fill="hold">
                                          <p:stCondLst>
                                            <p:cond delay="499"/>
                                          </p:stCondLst>
                                        </p:cTn>
                                        <p:tgtEl>
                                          <p:spTgt spid="17"/>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12"/>
                                        </p:tgtEl>
                                      </p:cBhvr>
                                    </p:animEffect>
                                    <p:set>
                                      <p:cBhvr>
                                        <p:cTn id="75" dur="1" fill="hold">
                                          <p:stCondLst>
                                            <p:cond delay="499"/>
                                          </p:stCondLst>
                                        </p:cTn>
                                        <p:tgtEl>
                                          <p:spTgt spid="12"/>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18"/>
                                        </p:tgtEl>
                                      </p:cBhvr>
                                    </p:animEffect>
                                    <p:set>
                                      <p:cBhvr>
                                        <p:cTn id="78" dur="1" fill="hold">
                                          <p:stCondLst>
                                            <p:cond delay="499"/>
                                          </p:stCondLst>
                                        </p:cTn>
                                        <p:tgtEl>
                                          <p:spTgt spid="18"/>
                                        </p:tgtEl>
                                        <p:attrNameLst>
                                          <p:attrName>style.visibility</p:attrName>
                                        </p:attrNameLst>
                                      </p:cBhvr>
                                      <p:to>
                                        <p:strVal val="hidden"/>
                                      </p:to>
                                    </p:set>
                                  </p:childTnLst>
                                </p:cTn>
                              </p:par>
                              <p:par>
                                <p:cTn id="79" presetID="10" presetClass="entr" presetSubtype="0"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fade">
                                      <p:cBhvr>
                                        <p:cTn id="81" dur="500"/>
                                        <p:tgtEl>
                                          <p:spTgt spid="2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500"/>
                                        <p:tgtEl>
                                          <p:spTgt spid="30"/>
                                        </p:tgtEl>
                                      </p:cBhvr>
                                    </p:animEffect>
                                  </p:childTnLst>
                                </p:cTn>
                              </p:par>
                              <p:par>
                                <p:cTn id="85" presetID="10" presetClass="entr" presetSubtype="0" fill="hold" nodeType="with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fade">
                                      <p:cBhvr>
                                        <p:cTn id="87" dur="500"/>
                                        <p:tgtEl>
                                          <p:spTgt spid="3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fade">
                                      <p:cBhvr>
                                        <p:cTn id="90" dur="500"/>
                                        <p:tgtEl>
                                          <p:spTgt spid="31"/>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nodeType="clickEffect">
                                  <p:stCondLst>
                                    <p:cond delay="0"/>
                                  </p:stCondLst>
                                  <p:childTnLst>
                                    <p:animEffect transition="out" filter="fade">
                                      <p:cBhvr>
                                        <p:cTn id="94" dur="500"/>
                                        <p:tgtEl>
                                          <p:spTgt spid="29"/>
                                        </p:tgtEl>
                                      </p:cBhvr>
                                    </p:animEffect>
                                    <p:set>
                                      <p:cBhvr>
                                        <p:cTn id="95" dur="1" fill="hold">
                                          <p:stCondLst>
                                            <p:cond delay="499"/>
                                          </p:stCondLst>
                                        </p:cTn>
                                        <p:tgtEl>
                                          <p:spTgt spid="29"/>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30"/>
                                        </p:tgtEl>
                                      </p:cBhvr>
                                    </p:animEffect>
                                    <p:set>
                                      <p:cBhvr>
                                        <p:cTn id="98" dur="1" fill="hold">
                                          <p:stCondLst>
                                            <p:cond delay="499"/>
                                          </p:stCondLst>
                                        </p:cTn>
                                        <p:tgtEl>
                                          <p:spTgt spid="30"/>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33"/>
                                        </p:tgtEl>
                                      </p:cBhvr>
                                    </p:animEffect>
                                    <p:set>
                                      <p:cBhvr>
                                        <p:cTn id="101" dur="1" fill="hold">
                                          <p:stCondLst>
                                            <p:cond delay="499"/>
                                          </p:stCondLst>
                                        </p:cTn>
                                        <p:tgtEl>
                                          <p:spTgt spid="33"/>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31"/>
                                        </p:tgtEl>
                                      </p:cBhvr>
                                    </p:animEffect>
                                    <p:set>
                                      <p:cBhvr>
                                        <p:cTn id="104" dur="1" fill="hold">
                                          <p:stCondLst>
                                            <p:cond delay="499"/>
                                          </p:stCondLst>
                                        </p:cTn>
                                        <p:tgtEl>
                                          <p:spTgt spid="31"/>
                                        </p:tgtEl>
                                        <p:attrNameLst>
                                          <p:attrName>style.visibility</p:attrName>
                                        </p:attrNameLst>
                                      </p:cBhvr>
                                      <p:to>
                                        <p:strVal val="hidden"/>
                                      </p:to>
                                    </p:set>
                                  </p:childTnLst>
                                </p:cTn>
                              </p:par>
                              <p:par>
                                <p:cTn id="105" presetID="10" presetClass="entr" presetSubtype="0" fill="hold" grpId="0" nodeType="withEffect">
                                  <p:stCondLst>
                                    <p:cond delay="0"/>
                                  </p:stCondLst>
                                  <p:childTnLst>
                                    <p:set>
                                      <p:cBhvr>
                                        <p:cTn id="106" dur="1" fill="hold">
                                          <p:stCondLst>
                                            <p:cond delay="0"/>
                                          </p:stCondLst>
                                        </p:cTn>
                                        <p:tgtEl>
                                          <p:spTgt spid="34"/>
                                        </p:tgtEl>
                                        <p:attrNameLst>
                                          <p:attrName>style.visibility</p:attrName>
                                        </p:attrNameLst>
                                      </p:cBhvr>
                                      <p:to>
                                        <p:strVal val="visible"/>
                                      </p:to>
                                    </p:set>
                                    <p:animEffect transition="in" filter="fade">
                                      <p:cBhvr>
                                        <p:cTn id="107" dur="500"/>
                                        <p:tgtEl>
                                          <p:spTgt spid="34"/>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4336"/>
                                        </p:tgtEl>
                                        <p:attrNameLst>
                                          <p:attrName>style.visibility</p:attrName>
                                        </p:attrNameLst>
                                      </p:cBhvr>
                                      <p:to>
                                        <p:strVal val="visible"/>
                                      </p:to>
                                    </p:set>
                                    <p:animEffect transition="in" filter="fade">
                                      <p:cBhvr>
                                        <p:cTn id="110" dur="500"/>
                                        <p:tgtEl>
                                          <p:spTgt spid="14336"/>
                                        </p:tgtEl>
                                      </p:cBhvr>
                                    </p:animEffect>
                                  </p:childTnLst>
                                </p:cTn>
                              </p:par>
                              <p:par>
                                <p:cTn id="111" presetID="10" presetClass="entr" presetSubtype="0"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Effect transition="in" filter="fade">
                                      <p:cBhvr>
                                        <p:cTn id="113" dur="500"/>
                                        <p:tgtEl>
                                          <p:spTgt spid="9"/>
                                        </p:tgtEl>
                                      </p:cBhvr>
                                    </p:animEffect>
                                  </p:childTnLst>
                                </p:cTn>
                              </p:par>
                            </p:childTnLst>
                          </p:cTn>
                        </p:par>
                      </p:childTnLst>
                    </p:cTn>
                  </p:par>
                  <p:par>
                    <p:cTn id="114" fill="hold">
                      <p:stCondLst>
                        <p:cond delay="indefinite"/>
                      </p:stCondLst>
                      <p:childTnLst>
                        <p:par>
                          <p:cTn id="115" fill="hold">
                            <p:stCondLst>
                              <p:cond delay="0"/>
                            </p:stCondLst>
                            <p:childTnLst>
                              <p:par>
                                <p:cTn id="116" presetID="49" presetClass="path" presetSubtype="0" accel="50000" decel="50000" fill="hold" nodeType="clickEffect">
                                  <p:stCondLst>
                                    <p:cond delay="0"/>
                                  </p:stCondLst>
                                  <p:childTnLst>
                                    <p:animMotion origin="layout" path="M 0 7.40741E-7 L 0.25347 0.05694 " pathEditMode="relative" rAng="0" ptsTypes="AA">
                                      <p:cBhvr>
                                        <p:cTn id="117" dur="3000" fill="hold"/>
                                        <p:tgtEl>
                                          <p:spTgt spid="9"/>
                                        </p:tgtEl>
                                        <p:attrNameLst>
                                          <p:attrName>ppt_x</p:attrName>
                                          <p:attrName>ppt_y</p:attrName>
                                        </p:attrNameLst>
                                      </p:cBhvr>
                                      <p:rCtr x="12674" y="28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0" grpId="0"/>
      <p:bldP spid="10" grpId="1"/>
      <p:bldP spid="11" grpId="0"/>
      <p:bldP spid="11" grpId="1"/>
      <p:bldP spid="12" grpId="0"/>
      <p:bldP spid="12" grpId="1"/>
      <p:bldP spid="13" grpId="0"/>
      <p:bldP spid="6" grpId="0"/>
      <p:bldP spid="15" grpId="0"/>
      <p:bldP spid="15" grpId="1"/>
      <p:bldP spid="16" grpId="0"/>
      <p:bldP spid="16" grpId="1"/>
      <p:bldP spid="17" grpId="0"/>
      <p:bldP spid="17" grpId="1"/>
      <p:bldP spid="18" grpId="0"/>
      <p:bldP spid="18" grpId="1"/>
      <p:bldP spid="30" grpId="0"/>
      <p:bldP spid="30" grpId="1"/>
      <p:bldP spid="34" grpId="0"/>
      <p:bldP spid="31" grpId="0"/>
      <p:bldP spid="31" grpId="1"/>
      <p:bldP spid="143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259632" y="0"/>
            <a:ext cx="7772400" cy="990600"/>
          </a:xfrm>
        </p:spPr>
        <p:txBody>
          <a:bodyPr/>
          <a:lstStyle/>
          <a:p>
            <a:pPr eaLnBrk="1" hangingPunct="1"/>
            <a:r>
              <a:rPr lang="en-US" altLang="en-US" sz="3200" dirty="0">
                <a:latin typeface="Century Gothic" panose="020B0502020202020204" pitchFamily="34" charset="0"/>
                <a:ea typeface="ＭＳ Ｐゴシック" panose="020B0600070205080204" pitchFamily="34" charset="-128"/>
              </a:rPr>
              <a:t>Results</a:t>
            </a:r>
            <a:endParaRPr lang="en-US" altLang="en-US" sz="3200" b="1" dirty="0">
              <a:latin typeface="Helvetica" panose="020B0604020202020204" pitchFamily="34" charset="0"/>
              <a:ea typeface="ＭＳ Ｐゴシック" panose="020B0600070205080204" pitchFamily="34" charset="-128"/>
            </a:endParaRPr>
          </a:p>
        </p:txBody>
      </p:sp>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00"/>
              </a:spcBef>
              <a:spcAft>
                <a:spcPts val="500"/>
              </a:spcAft>
              <a:buClr>
                <a:schemeClr val="accent1"/>
              </a:buClr>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1pPr>
            <a:lvl2pPr marL="742950" indent="-28575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ClrTx/>
              <a:buFontTx/>
              <a:buNone/>
            </a:pPr>
            <a:fld id="{37D220C6-2681-45F9-9CF4-34BDB342A805}" type="slidenum">
              <a:rPr lang="en-US" altLang="en-US" sz="1400" smtClean="0">
                <a:solidFill>
                  <a:schemeClr val="accent1"/>
                </a:solidFill>
                <a:latin typeface="Calibri" panose="020F0502020204030204" pitchFamily="34" charset="0"/>
              </a:rPr>
              <a:pPr>
                <a:spcBef>
                  <a:spcPct val="0"/>
                </a:spcBef>
                <a:spcAft>
                  <a:spcPct val="0"/>
                </a:spcAft>
                <a:buClrTx/>
                <a:buFontTx/>
                <a:buNone/>
              </a:pPr>
              <a:t>12</a:t>
            </a:fld>
            <a:endParaRPr lang="en-US" altLang="en-US" sz="1400">
              <a:solidFill>
                <a:schemeClr val="accent1"/>
              </a:solidFill>
              <a:latin typeface="Calibri" panose="020F0502020204030204" pitchFamily="34"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5063" y="97069"/>
            <a:ext cx="2454969" cy="643101"/>
          </a:xfrm>
          <a:prstGeom prst="rect">
            <a:avLst/>
          </a:prstGeom>
        </p:spPr>
      </p:pic>
      <p:sp>
        <p:nvSpPr>
          <p:cNvPr id="3" name="TextBox 2"/>
          <p:cNvSpPr txBox="1"/>
          <p:nvPr/>
        </p:nvSpPr>
        <p:spPr>
          <a:xfrm>
            <a:off x="229369" y="1434834"/>
            <a:ext cx="8435206" cy="415498"/>
          </a:xfrm>
          <a:prstGeom prst="rect">
            <a:avLst/>
          </a:prstGeom>
          <a:noFill/>
        </p:spPr>
        <p:txBody>
          <a:bodyPr wrap="square" rtlCol="0">
            <a:spAutoFit/>
          </a:bodyPr>
          <a:lstStyle/>
          <a:p>
            <a:pPr marL="266700" lvl="1" indent="-266700">
              <a:buFont typeface="Arial" panose="020B0604020202020204" pitchFamily="34" charset="0"/>
              <a:buChar char="•"/>
            </a:pPr>
            <a:r>
              <a:rPr lang="en-AU" sz="2100" dirty="0"/>
              <a:t>Abstinence at week 24</a:t>
            </a:r>
          </a:p>
        </p:txBody>
      </p:sp>
      <p:graphicFrame>
        <p:nvGraphicFramePr>
          <p:cNvPr id="4" name="Object 3"/>
          <p:cNvGraphicFramePr>
            <a:graphicFrameLocks noChangeAspect="1"/>
          </p:cNvGraphicFramePr>
          <p:nvPr>
            <p:extLst>
              <p:ext uri="{D42A27DB-BD31-4B8C-83A1-F6EECF244321}">
                <p14:modId xmlns:p14="http://schemas.microsoft.com/office/powerpoint/2010/main" val="4173240673"/>
              </p:ext>
            </p:extLst>
          </p:nvPr>
        </p:nvGraphicFramePr>
        <p:xfrm>
          <a:off x="1838112" y="2139900"/>
          <a:ext cx="5614207" cy="3547897"/>
        </p:xfrm>
        <a:graphic>
          <a:graphicData uri="http://schemas.openxmlformats.org/presentationml/2006/ole">
            <mc:AlternateContent xmlns:mc="http://schemas.openxmlformats.org/markup-compatibility/2006">
              <mc:Choice xmlns:v="urn:schemas-microsoft-com:vml" Requires="v">
                <p:oleObj spid="_x0000_s6203" name="Prism 8" r:id="rId5" imgW="4054885" imgH="2562927" progId="Prism8.Document">
                  <p:embed/>
                </p:oleObj>
              </mc:Choice>
              <mc:Fallback>
                <p:oleObj name="Prism 8" r:id="rId5" imgW="4054885" imgH="2562927" progId="Prism8.Document">
                  <p:embed/>
                  <p:pic>
                    <p:nvPicPr>
                      <p:cNvPr id="0" name=""/>
                      <p:cNvPicPr/>
                      <p:nvPr/>
                    </p:nvPicPr>
                    <p:blipFill>
                      <a:blip r:embed="rId6"/>
                      <a:stretch>
                        <a:fillRect/>
                      </a:stretch>
                    </p:blipFill>
                    <p:spPr>
                      <a:xfrm>
                        <a:off x="1838112" y="2139900"/>
                        <a:ext cx="5614207" cy="3547897"/>
                      </a:xfrm>
                      <a:prstGeom prst="rect">
                        <a:avLst/>
                      </a:prstGeom>
                    </p:spPr>
                  </p:pic>
                </p:oleObj>
              </mc:Fallback>
            </mc:AlternateContent>
          </a:graphicData>
        </a:graphic>
      </p:graphicFrame>
      <p:sp>
        <p:nvSpPr>
          <p:cNvPr id="6" name="TextBox 5"/>
          <p:cNvSpPr txBox="1"/>
          <p:nvPr/>
        </p:nvSpPr>
        <p:spPr>
          <a:xfrm>
            <a:off x="3136503" y="5789880"/>
            <a:ext cx="1083470" cy="369332"/>
          </a:xfrm>
          <a:prstGeom prst="rect">
            <a:avLst/>
          </a:prstGeom>
          <a:noFill/>
        </p:spPr>
        <p:txBody>
          <a:bodyPr wrap="square" rtlCol="0">
            <a:spAutoFit/>
          </a:bodyPr>
          <a:lstStyle/>
          <a:p>
            <a:r>
              <a:rPr lang="en-AU" sz="1400" dirty="0"/>
              <a:t>6/29 (21%)</a:t>
            </a:r>
            <a:r>
              <a:rPr lang="en-AU" dirty="0"/>
              <a:t> </a:t>
            </a:r>
          </a:p>
        </p:txBody>
      </p:sp>
      <p:sp>
        <p:nvSpPr>
          <p:cNvPr id="9" name="TextBox 8"/>
          <p:cNvSpPr txBox="1"/>
          <p:nvPr/>
        </p:nvSpPr>
        <p:spPr>
          <a:xfrm>
            <a:off x="4355976" y="5789880"/>
            <a:ext cx="1512168" cy="369332"/>
          </a:xfrm>
          <a:prstGeom prst="rect">
            <a:avLst/>
          </a:prstGeom>
          <a:noFill/>
        </p:spPr>
        <p:txBody>
          <a:bodyPr wrap="square" rtlCol="0">
            <a:spAutoFit/>
          </a:bodyPr>
          <a:lstStyle/>
          <a:p>
            <a:r>
              <a:rPr lang="en-AU" sz="1400" dirty="0"/>
              <a:t>14/26 (54%)</a:t>
            </a:r>
            <a:r>
              <a:rPr lang="en-AU" dirty="0"/>
              <a:t> </a:t>
            </a:r>
          </a:p>
        </p:txBody>
      </p:sp>
      <p:sp>
        <p:nvSpPr>
          <p:cNvPr id="7" name="TextBox 6"/>
          <p:cNvSpPr txBox="1"/>
          <p:nvPr/>
        </p:nvSpPr>
        <p:spPr>
          <a:xfrm>
            <a:off x="1823957" y="5851435"/>
            <a:ext cx="960519" cy="307777"/>
          </a:xfrm>
          <a:prstGeom prst="rect">
            <a:avLst/>
          </a:prstGeom>
          <a:noFill/>
        </p:spPr>
        <p:txBody>
          <a:bodyPr wrap="none" rtlCol="0">
            <a:spAutoFit/>
          </a:bodyPr>
          <a:lstStyle/>
          <a:p>
            <a:r>
              <a:rPr lang="en-AU" sz="1400" dirty="0"/>
              <a:t>abstinent:</a:t>
            </a:r>
            <a:endParaRPr lang="en-AU" dirty="0"/>
          </a:p>
        </p:txBody>
      </p:sp>
    </p:spTree>
    <p:extLst>
      <p:ext uri="{BB962C8B-B14F-4D97-AF65-F5344CB8AC3E}">
        <p14:creationId xmlns:p14="http://schemas.microsoft.com/office/powerpoint/2010/main" val="142348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259632" y="0"/>
            <a:ext cx="7772400" cy="990600"/>
          </a:xfrm>
        </p:spPr>
        <p:txBody>
          <a:bodyPr/>
          <a:lstStyle/>
          <a:p>
            <a:pPr eaLnBrk="1" hangingPunct="1"/>
            <a:r>
              <a:rPr lang="en-US" altLang="en-US" sz="3200" dirty="0">
                <a:latin typeface="Century Gothic" panose="020B0502020202020204" pitchFamily="34" charset="0"/>
                <a:ea typeface="ＭＳ Ｐゴシック" panose="020B0600070205080204" pitchFamily="34" charset="-128"/>
              </a:rPr>
              <a:t>Results</a:t>
            </a:r>
            <a:endParaRPr lang="en-US" altLang="en-US" sz="3200" b="1" dirty="0">
              <a:latin typeface="Helvetica" panose="020B0604020202020204" pitchFamily="34" charset="0"/>
              <a:ea typeface="ＭＳ Ｐゴシック" panose="020B0600070205080204" pitchFamily="34" charset="-128"/>
            </a:endParaRPr>
          </a:p>
        </p:txBody>
      </p:sp>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00"/>
              </a:spcBef>
              <a:spcAft>
                <a:spcPts val="500"/>
              </a:spcAft>
              <a:buClr>
                <a:schemeClr val="accent1"/>
              </a:buClr>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1pPr>
            <a:lvl2pPr marL="742950" indent="-28575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ClrTx/>
              <a:buFontTx/>
              <a:buNone/>
            </a:pPr>
            <a:fld id="{37D220C6-2681-45F9-9CF4-34BDB342A805}" type="slidenum">
              <a:rPr lang="en-US" altLang="en-US" sz="1400" smtClean="0">
                <a:solidFill>
                  <a:schemeClr val="accent1"/>
                </a:solidFill>
                <a:latin typeface="Calibri" panose="020F0502020204030204" pitchFamily="34" charset="0"/>
              </a:rPr>
              <a:pPr>
                <a:spcBef>
                  <a:spcPct val="0"/>
                </a:spcBef>
                <a:spcAft>
                  <a:spcPct val="0"/>
                </a:spcAft>
                <a:buClrTx/>
                <a:buFontTx/>
                <a:buNone/>
              </a:pPr>
              <a:t>13</a:t>
            </a:fld>
            <a:endParaRPr lang="en-US" altLang="en-US" sz="1400">
              <a:solidFill>
                <a:schemeClr val="accent1"/>
              </a:solidFill>
              <a:latin typeface="Calibri" panose="020F050202020403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063" y="97069"/>
            <a:ext cx="2454969" cy="643101"/>
          </a:xfrm>
          <a:prstGeom prst="rect">
            <a:avLst/>
          </a:prstGeom>
        </p:spPr>
      </p:pic>
      <p:sp>
        <p:nvSpPr>
          <p:cNvPr id="3" name="TextBox 2"/>
          <p:cNvSpPr txBox="1"/>
          <p:nvPr/>
        </p:nvSpPr>
        <p:spPr>
          <a:xfrm>
            <a:off x="229369" y="1491941"/>
            <a:ext cx="8435206" cy="2339102"/>
          </a:xfrm>
          <a:prstGeom prst="rect">
            <a:avLst/>
          </a:prstGeom>
          <a:noFill/>
        </p:spPr>
        <p:txBody>
          <a:bodyPr wrap="square" rtlCol="0">
            <a:spAutoFit/>
          </a:bodyPr>
          <a:lstStyle/>
          <a:p>
            <a:pPr marL="266700" lvl="1" indent="-266700">
              <a:buFont typeface="Arial" panose="020B0604020202020204" pitchFamily="34" charset="0"/>
              <a:buChar char="•"/>
            </a:pPr>
            <a:r>
              <a:rPr lang="en-AU" sz="2100" dirty="0"/>
              <a:t>Urinalysis validating self-reported abstinence at week 24</a:t>
            </a:r>
          </a:p>
          <a:p>
            <a:pPr marL="1181100" lvl="3" indent="-266700">
              <a:spcBef>
                <a:spcPts val="600"/>
              </a:spcBef>
              <a:buFont typeface="Arial" panose="020B0604020202020204" pitchFamily="34" charset="0"/>
              <a:buChar char="•"/>
            </a:pPr>
            <a:r>
              <a:rPr lang="en-AU" sz="2000" dirty="0"/>
              <a:t>Self Reported abstinence in previous 28 days</a:t>
            </a:r>
          </a:p>
          <a:p>
            <a:pPr marL="1181100" lvl="3" indent="-266700">
              <a:spcBef>
                <a:spcPts val="600"/>
              </a:spcBef>
              <a:buFont typeface="Arial" panose="020B0604020202020204" pitchFamily="34" charset="0"/>
              <a:buChar char="•"/>
            </a:pPr>
            <a:r>
              <a:rPr lang="en-AU" sz="2000" dirty="0"/>
              <a:t>Compared to abstinence criteria of &lt; 50 ng/ml THCCOOH</a:t>
            </a:r>
          </a:p>
          <a:p>
            <a:pPr marL="1181100" lvl="3" indent="-266700">
              <a:spcBef>
                <a:spcPts val="600"/>
              </a:spcBef>
              <a:buFont typeface="Arial" panose="020B0604020202020204" pitchFamily="34" charset="0"/>
              <a:buChar char="•"/>
            </a:pPr>
            <a:r>
              <a:rPr lang="en-AU" sz="2000" dirty="0"/>
              <a:t>10/33 (30%) reported abstinence, 23/33 (70%) non-abstinence</a:t>
            </a:r>
          </a:p>
          <a:p>
            <a:pPr marL="1181100" lvl="3" indent="-266700">
              <a:spcBef>
                <a:spcPts val="600"/>
              </a:spcBef>
              <a:buFont typeface="Arial" panose="020B0604020202020204" pitchFamily="34" charset="0"/>
              <a:buChar char="•"/>
            </a:pPr>
            <a:r>
              <a:rPr lang="en-AU" sz="2000" dirty="0"/>
              <a:t>91% agreement, 9% disagreement were low SR use/UR abs</a:t>
            </a:r>
          </a:p>
          <a:p>
            <a:pPr marL="1181100" lvl="3" indent="-266700">
              <a:spcBef>
                <a:spcPts val="600"/>
              </a:spcBef>
              <a:buFont typeface="Arial" panose="020B0604020202020204" pitchFamily="34" charset="0"/>
              <a:buChar char="•"/>
            </a:pPr>
            <a:r>
              <a:rPr lang="en-AU" sz="2000" dirty="0"/>
              <a:t>To a great extent people told the truth about their abstinence</a:t>
            </a:r>
          </a:p>
        </p:txBody>
      </p:sp>
      <p:graphicFrame>
        <p:nvGraphicFramePr>
          <p:cNvPr id="8" name="Table 7"/>
          <p:cNvGraphicFramePr>
            <a:graphicFrameLocks noGrp="1"/>
          </p:cNvGraphicFramePr>
          <p:nvPr>
            <p:extLst>
              <p:ext uri="{D42A27DB-BD31-4B8C-83A1-F6EECF244321}">
                <p14:modId xmlns:p14="http://schemas.microsoft.com/office/powerpoint/2010/main" val="3951200759"/>
              </p:ext>
            </p:extLst>
          </p:nvPr>
        </p:nvGraphicFramePr>
        <p:xfrm>
          <a:off x="542255" y="3917465"/>
          <a:ext cx="8125023" cy="1591377"/>
        </p:xfrm>
        <a:graphic>
          <a:graphicData uri="http://schemas.openxmlformats.org/drawingml/2006/table">
            <a:tbl>
              <a:tblPr firstRow="1" firstCol="1" bandRow="1">
                <a:tableStyleId>{5C22544A-7EE6-4342-B048-85BDC9FD1C3A}</a:tableStyleId>
              </a:tblPr>
              <a:tblGrid>
                <a:gridCol w="1066303">
                  <a:extLst>
                    <a:ext uri="{9D8B030D-6E8A-4147-A177-3AD203B41FA5}">
                      <a16:colId xmlns:a16="http://schemas.microsoft.com/office/drawing/2014/main" val="20000"/>
                    </a:ext>
                  </a:extLst>
                </a:gridCol>
                <a:gridCol w="551100">
                  <a:extLst>
                    <a:ext uri="{9D8B030D-6E8A-4147-A177-3AD203B41FA5}">
                      <a16:colId xmlns:a16="http://schemas.microsoft.com/office/drawing/2014/main" val="20001"/>
                    </a:ext>
                  </a:extLst>
                </a:gridCol>
                <a:gridCol w="508166">
                  <a:extLst>
                    <a:ext uri="{9D8B030D-6E8A-4147-A177-3AD203B41FA5}">
                      <a16:colId xmlns:a16="http://schemas.microsoft.com/office/drawing/2014/main" val="20002"/>
                    </a:ext>
                  </a:extLst>
                </a:gridCol>
                <a:gridCol w="499016">
                  <a:extLst>
                    <a:ext uri="{9D8B030D-6E8A-4147-A177-3AD203B41FA5}">
                      <a16:colId xmlns:a16="http://schemas.microsoft.com/office/drawing/2014/main" val="20003"/>
                    </a:ext>
                  </a:extLst>
                </a:gridCol>
                <a:gridCol w="501128">
                  <a:extLst>
                    <a:ext uri="{9D8B030D-6E8A-4147-A177-3AD203B41FA5}">
                      <a16:colId xmlns:a16="http://schemas.microsoft.com/office/drawing/2014/main" val="20004"/>
                    </a:ext>
                  </a:extLst>
                </a:gridCol>
                <a:gridCol w="501128">
                  <a:extLst>
                    <a:ext uri="{9D8B030D-6E8A-4147-A177-3AD203B41FA5}">
                      <a16:colId xmlns:a16="http://schemas.microsoft.com/office/drawing/2014/main" val="20005"/>
                    </a:ext>
                  </a:extLst>
                </a:gridCol>
                <a:gridCol w="1400623">
                  <a:extLst>
                    <a:ext uri="{9D8B030D-6E8A-4147-A177-3AD203B41FA5}">
                      <a16:colId xmlns:a16="http://schemas.microsoft.com/office/drawing/2014/main" val="20006"/>
                    </a:ext>
                  </a:extLst>
                </a:gridCol>
                <a:gridCol w="1400623">
                  <a:extLst>
                    <a:ext uri="{9D8B030D-6E8A-4147-A177-3AD203B41FA5}">
                      <a16:colId xmlns:a16="http://schemas.microsoft.com/office/drawing/2014/main" val="20007"/>
                    </a:ext>
                  </a:extLst>
                </a:gridCol>
                <a:gridCol w="499016">
                  <a:extLst>
                    <a:ext uri="{9D8B030D-6E8A-4147-A177-3AD203B41FA5}">
                      <a16:colId xmlns:a16="http://schemas.microsoft.com/office/drawing/2014/main" val="20008"/>
                    </a:ext>
                  </a:extLst>
                </a:gridCol>
                <a:gridCol w="598960">
                  <a:extLst>
                    <a:ext uri="{9D8B030D-6E8A-4147-A177-3AD203B41FA5}">
                      <a16:colId xmlns:a16="http://schemas.microsoft.com/office/drawing/2014/main" val="20009"/>
                    </a:ext>
                  </a:extLst>
                </a:gridCol>
                <a:gridCol w="598960">
                  <a:extLst>
                    <a:ext uri="{9D8B030D-6E8A-4147-A177-3AD203B41FA5}">
                      <a16:colId xmlns:a16="http://schemas.microsoft.com/office/drawing/2014/main" val="20010"/>
                    </a:ext>
                  </a:extLst>
                </a:gridCol>
              </a:tblGrid>
              <a:tr h="317807">
                <a:tc gridSpan="5">
                  <a:txBody>
                    <a:bodyPr/>
                    <a:lstStyle/>
                    <a:p>
                      <a:pPr algn="ctr">
                        <a:lnSpc>
                          <a:spcPct val="107000"/>
                        </a:lnSpc>
                        <a:spcAft>
                          <a:spcPts val="0"/>
                        </a:spcAft>
                      </a:pPr>
                      <a:r>
                        <a:rPr lang="en-AU" sz="1400" b="1" dirty="0">
                          <a:effectLst/>
                        </a:rPr>
                        <a:t>Confusion Matrix</a:t>
                      </a:r>
                      <a:endParaRPr lang="en-AU"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gridSpan="6">
                  <a:txBody>
                    <a:bodyPr/>
                    <a:lstStyle/>
                    <a:p>
                      <a:pPr algn="ctr">
                        <a:lnSpc>
                          <a:spcPct val="107000"/>
                        </a:lnSpc>
                        <a:spcAft>
                          <a:spcPts val="0"/>
                        </a:spcAft>
                      </a:pPr>
                      <a:r>
                        <a:rPr lang="en-AU" sz="1400" dirty="0">
                          <a:effectLst/>
                        </a:rPr>
                        <a:t>Receiver Operating Characteristics</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0000"/>
                  </a:ext>
                </a:extLst>
              </a:tr>
              <a:tr h="254714">
                <a:tc rowSpan="5">
                  <a:txBody>
                    <a:bodyPr/>
                    <a:lstStyle/>
                    <a:p>
                      <a:pPr algn="ctr">
                        <a:lnSpc>
                          <a:spcPct val="107000"/>
                        </a:lnSpc>
                        <a:spcAft>
                          <a:spcPts val="0"/>
                        </a:spcAft>
                      </a:pPr>
                      <a:r>
                        <a:rPr lang="en-AU" sz="1000" dirty="0">
                          <a:effectLst/>
                        </a:rPr>
                        <a:t>Self-Reported</a:t>
                      </a:r>
                      <a:endParaRPr lang="en-AU" sz="1100" dirty="0">
                        <a:effectLst/>
                      </a:endParaRPr>
                    </a:p>
                    <a:p>
                      <a:pPr algn="ctr">
                        <a:lnSpc>
                          <a:spcPct val="107000"/>
                        </a:lnSpc>
                        <a:spcAft>
                          <a:spcPts val="0"/>
                        </a:spcAft>
                      </a:pPr>
                      <a:r>
                        <a:rPr lang="en-AU" sz="1000" dirty="0">
                          <a:effectLst/>
                        </a:rPr>
                        <a:t>Cannabis </a:t>
                      </a:r>
                      <a:endParaRPr lang="en-AU" sz="1100" dirty="0">
                        <a:effectLst/>
                      </a:endParaRPr>
                    </a:p>
                    <a:p>
                      <a:pPr algn="ctr">
                        <a:lnSpc>
                          <a:spcPct val="107000"/>
                        </a:lnSpc>
                        <a:spcAft>
                          <a:spcPts val="0"/>
                        </a:spcAft>
                      </a:pPr>
                      <a:r>
                        <a:rPr lang="en-AU" sz="1000" dirty="0" err="1">
                          <a:effectLst/>
                        </a:rPr>
                        <a:t>Use</a:t>
                      </a:r>
                      <a:r>
                        <a:rPr lang="en-AU" sz="1000" baseline="30000" dirty="0" err="1">
                          <a:effectLst/>
                        </a:rPr>
                        <a:t>a</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4">
                  <a:txBody>
                    <a:bodyPr/>
                    <a:lstStyle/>
                    <a:p>
                      <a:pPr algn="ctr">
                        <a:lnSpc>
                          <a:spcPct val="107000"/>
                        </a:lnSpc>
                        <a:spcAft>
                          <a:spcPts val="0"/>
                        </a:spcAft>
                      </a:pPr>
                      <a:r>
                        <a:rPr lang="en-AU" sz="1000" b="1" dirty="0">
                          <a:solidFill>
                            <a:schemeClr val="bg1"/>
                          </a:solidFill>
                          <a:effectLst/>
                        </a:rPr>
                        <a:t> THC-</a:t>
                      </a:r>
                      <a:r>
                        <a:rPr lang="en-AU" sz="1000" b="1" dirty="0" err="1">
                          <a:solidFill>
                            <a:schemeClr val="bg1"/>
                          </a:solidFill>
                          <a:effectLst/>
                        </a:rPr>
                        <a:t>COOH</a:t>
                      </a:r>
                      <a:r>
                        <a:rPr lang="en-AU" sz="1000" b="1" baseline="30000" dirty="0" err="1">
                          <a:solidFill>
                            <a:schemeClr val="bg1"/>
                          </a:solidFill>
                          <a:effectLst/>
                        </a:rPr>
                        <a:t>b</a:t>
                      </a:r>
                      <a:endParaRPr lang="en-AU"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CE1126"/>
                    </a:solidFill>
                  </a:tcPr>
                </a:tc>
                <a:tc hMerge="1">
                  <a:txBody>
                    <a:bodyPr/>
                    <a:lstStyle/>
                    <a:p>
                      <a:pPr algn="ctr">
                        <a:lnSpc>
                          <a:spcPct val="107000"/>
                        </a:lnSpc>
                        <a:spcAft>
                          <a:spcPts val="0"/>
                        </a:spcAft>
                      </a:pP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CE1126"/>
                    </a:solidFill>
                  </a:tcPr>
                </a:tc>
                <a:tc hMerge="1">
                  <a:txBody>
                    <a:bodyPr/>
                    <a:lstStyle/>
                    <a:p>
                      <a:endParaRPr lang="en-AU" dirty="0"/>
                    </a:p>
                  </a:txBody>
                  <a:tcPr/>
                </a:tc>
                <a:tc hMerge="1">
                  <a:txBody>
                    <a:bodyPr/>
                    <a:lstStyle/>
                    <a:p>
                      <a:pPr algn="l">
                        <a:lnSpc>
                          <a:spcPct val="107000"/>
                        </a:lnSpc>
                        <a:spcAft>
                          <a:spcPts val="0"/>
                        </a:spcAft>
                      </a:pP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E1126"/>
                    </a:solidFill>
                  </a:tcPr>
                </a:tc>
                <a:tc rowSpan="2">
                  <a:txBody>
                    <a:bodyPr/>
                    <a:lstStyle/>
                    <a:p>
                      <a:pPr algn="ctr">
                        <a:lnSpc>
                          <a:spcPct val="107000"/>
                        </a:lnSpc>
                        <a:spcAft>
                          <a:spcPts val="0"/>
                        </a:spcAft>
                      </a:pPr>
                      <a:r>
                        <a:rPr lang="en-AU" sz="1000" b="1" dirty="0" err="1">
                          <a:solidFill>
                            <a:schemeClr val="bg1"/>
                          </a:solidFill>
                          <a:effectLst/>
                        </a:rPr>
                        <a:t>TPR</a:t>
                      </a:r>
                      <a:r>
                        <a:rPr lang="en-AU" sz="1000" b="1" baseline="30000" dirty="0" err="1">
                          <a:solidFill>
                            <a:schemeClr val="bg1"/>
                          </a:solidFill>
                          <a:effectLst/>
                        </a:rPr>
                        <a:t>c</a:t>
                      </a:r>
                      <a:endParaRPr lang="en-AU"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CE1126"/>
                    </a:solidFill>
                  </a:tcPr>
                </a:tc>
                <a:tc rowSpan="2">
                  <a:txBody>
                    <a:bodyPr/>
                    <a:lstStyle/>
                    <a:p>
                      <a:pPr algn="ctr">
                        <a:lnSpc>
                          <a:spcPct val="107000"/>
                        </a:lnSpc>
                        <a:spcAft>
                          <a:spcPts val="0"/>
                        </a:spcAft>
                      </a:pPr>
                      <a:r>
                        <a:rPr lang="en-AU" sz="1000" b="1" dirty="0" err="1">
                          <a:solidFill>
                            <a:schemeClr val="bg1"/>
                          </a:solidFill>
                          <a:effectLst/>
                        </a:rPr>
                        <a:t>TNR</a:t>
                      </a:r>
                      <a:r>
                        <a:rPr lang="en-AU" sz="1000" b="1" baseline="30000" dirty="0" err="1">
                          <a:solidFill>
                            <a:schemeClr val="bg1"/>
                          </a:solidFill>
                          <a:effectLst/>
                        </a:rPr>
                        <a:t>d</a:t>
                      </a:r>
                      <a:endParaRPr lang="en-AU"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CE1126"/>
                    </a:solidFill>
                  </a:tcPr>
                </a:tc>
                <a:tc rowSpan="2">
                  <a:txBody>
                    <a:bodyPr/>
                    <a:lstStyle/>
                    <a:p>
                      <a:pPr algn="ctr">
                        <a:lnSpc>
                          <a:spcPct val="107000"/>
                        </a:lnSpc>
                        <a:spcAft>
                          <a:spcPts val="0"/>
                        </a:spcAft>
                      </a:pPr>
                      <a:r>
                        <a:rPr lang="en-AU" sz="1000" b="1" dirty="0">
                          <a:solidFill>
                            <a:schemeClr val="bg1"/>
                          </a:solidFill>
                          <a:effectLst/>
                        </a:rPr>
                        <a:t>Correctly Classified</a:t>
                      </a:r>
                      <a:endParaRPr lang="en-AU"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CE1126"/>
                    </a:solidFill>
                  </a:tcPr>
                </a:tc>
                <a:tc rowSpan="2">
                  <a:txBody>
                    <a:bodyPr/>
                    <a:lstStyle/>
                    <a:p>
                      <a:pPr algn="ctr">
                        <a:lnSpc>
                          <a:spcPct val="107000"/>
                        </a:lnSpc>
                        <a:spcAft>
                          <a:spcPts val="0"/>
                        </a:spcAft>
                      </a:pPr>
                      <a:r>
                        <a:rPr lang="en-AU" sz="1000" b="1" dirty="0" err="1">
                          <a:solidFill>
                            <a:schemeClr val="bg1"/>
                          </a:solidFill>
                          <a:effectLst/>
                        </a:rPr>
                        <a:t>PLR</a:t>
                      </a:r>
                      <a:r>
                        <a:rPr lang="en-AU" sz="1000" b="1" baseline="30000" dirty="0" err="1">
                          <a:solidFill>
                            <a:schemeClr val="bg1"/>
                          </a:solidFill>
                          <a:effectLst/>
                        </a:rPr>
                        <a:t>e</a:t>
                      </a:r>
                      <a:endParaRPr lang="en-AU"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CE1126"/>
                    </a:solidFill>
                  </a:tcPr>
                </a:tc>
                <a:tc rowSpan="2">
                  <a:txBody>
                    <a:bodyPr/>
                    <a:lstStyle/>
                    <a:p>
                      <a:pPr algn="ctr">
                        <a:lnSpc>
                          <a:spcPct val="107000"/>
                        </a:lnSpc>
                        <a:spcAft>
                          <a:spcPts val="0"/>
                        </a:spcAft>
                      </a:pPr>
                      <a:r>
                        <a:rPr lang="en-AU" sz="1000" b="1" dirty="0" err="1">
                          <a:solidFill>
                            <a:schemeClr val="bg1"/>
                          </a:solidFill>
                          <a:effectLst/>
                        </a:rPr>
                        <a:t>NLR</a:t>
                      </a:r>
                      <a:r>
                        <a:rPr lang="en-AU" sz="1000" b="1" baseline="30000" dirty="0" err="1">
                          <a:solidFill>
                            <a:schemeClr val="bg1"/>
                          </a:solidFill>
                          <a:effectLst/>
                        </a:rPr>
                        <a:t>f</a:t>
                      </a:r>
                      <a:endParaRPr lang="en-AU"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CE1126"/>
                    </a:solidFill>
                  </a:tcPr>
                </a:tc>
                <a:tc rowSpan="2">
                  <a:txBody>
                    <a:bodyPr/>
                    <a:lstStyle/>
                    <a:p>
                      <a:pPr algn="ctr">
                        <a:lnSpc>
                          <a:spcPct val="107000"/>
                        </a:lnSpc>
                        <a:spcAft>
                          <a:spcPts val="0"/>
                        </a:spcAft>
                      </a:pPr>
                      <a:r>
                        <a:rPr lang="en-AU" sz="1000" b="1" dirty="0" err="1">
                          <a:solidFill>
                            <a:schemeClr val="bg1"/>
                          </a:solidFill>
                          <a:effectLst/>
                        </a:rPr>
                        <a:t>AUC</a:t>
                      </a:r>
                      <a:r>
                        <a:rPr lang="en-AU" sz="1000" b="1" baseline="30000" dirty="0" err="1">
                          <a:solidFill>
                            <a:schemeClr val="bg1"/>
                          </a:solidFill>
                          <a:effectLst/>
                        </a:rPr>
                        <a:t>g</a:t>
                      </a:r>
                      <a:endParaRPr lang="en-AU"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CE1126"/>
                    </a:solidFill>
                  </a:tcPr>
                </a:tc>
                <a:extLst>
                  <a:ext uri="{0D108BD9-81ED-4DB2-BD59-A6C34878D82A}">
                    <a16:rowId xmlns:a16="http://schemas.microsoft.com/office/drawing/2014/main" val="10001"/>
                  </a:ext>
                </a:extLst>
              </a:tr>
              <a:tr h="254714">
                <a:tc vMerge="1">
                  <a:txBody>
                    <a:bodyPr/>
                    <a:lstStyle/>
                    <a:p>
                      <a:endParaRPr lang="en-AU"/>
                    </a:p>
                  </a:txBody>
                  <a:tcPr/>
                </a:tc>
                <a:tc>
                  <a:txBody>
                    <a:bodyPr/>
                    <a:lstStyle/>
                    <a:p>
                      <a:pPr algn="l">
                        <a:lnSpc>
                          <a:spcPct val="107000"/>
                        </a:lnSpc>
                        <a:spcAft>
                          <a:spcPts val="0"/>
                        </a:spcAft>
                      </a:pPr>
                      <a:r>
                        <a:rPr lang="en-AU" sz="1200" dirty="0">
                          <a:effectLst/>
                        </a:rPr>
                        <a:t> </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AU" sz="1200" dirty="0">
                          <a:effectLst/>
                        </a:rPr>
                        <a:t>0</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AU" sz="1200">
                          <a:effectLst/>
                        </a:rPr>
                        <a:t>1</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l">
                        <a:lnSpc>
                          <a:spcPct val="107000"/>
                        </a:lnSpc>
                        <a:spcAft>
                          <a:spcPts val="0"/>
                        </a:spcAft>
                      </a:pPr>
                      <a:r>
                        <a:rPr lang="en-AU" sz="1200">
                          <a:effectLst/>
                        </a:rPr>
                        <a:t> </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extLst>
                  <a:ext uri="{0D108BD9-81ED-4DB2-BD59-A6C34878D82A}">
                    <a16:rowId xmlns:a16="http://schemas.microsoft.com/office/drawing/2014/main" val="10002"/>
                  </a:ext>
                </a:extLst>
              </a:tr>
              <a:tr h="254714">
                <a:tc vMerge="1">
                  <a:txBody>
                    <a:bodyPr/>
                    <a:lstStyle/>
                    <a:p>
                      <a:endParaRPr lang="en-AU"/>
                    </a:p>
                  </a:txBody>
                  <a:tcPr/>
                </a:tc>
                <a:tc>
                  <a:txBody>
                    <a:bodyPr/>
                    <a:lstStyle/>
                    <a:p>
                      <a:pPr algn="ctr">
                        <a:lnSpc>
                          <a:spcPct val="107000"/>
                        </a:lnSpc>
                        <a:spcAft>
                          <a:spcPts val="0"/>
                        </a:spcAft>
                      </a:pPr>
                      <a:r>
                        <a:rPr lang="en-AU" sz="1200" dirty="0">
                          <a:effectLst/>
                        </a:rPr>
                        <a:t>0</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algn="ctr">
                        <a:lnSpc>
                          <a:spcPct val="107000"/>
                        </a:lnSpc>
                        <a:spcAft>
                          <a:spcPts val="0"/>
                        </a:spcAft>
                      </a:pPr>
                      <a:r>
                        <a:rPr lang="en-AU" sz="1200" dirty="0">
                          <a:effectLst/>
                        </a:rPr>
                        <a:t>10</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lnSpc>
                          <a:spcPct val="107000"/>
                        </a:lnSpc>
                        <a:spcAft>
                          <a:spcPts val="0"/>
                        </a:spcAft>
                      </a:pPr>
                      <a:r>
                        <a:rPr lang="en-AU" sz="1200" dirty="0">
                          <a:effectLst/>
                        </a:rPr>
                        <a:t>0</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lnSpc>
                          <a:spcPct val="107000"/>
                        </a:lnSpc>
                        <a:spcAft>
                          <a:spcPts val="0"/>
                        </a:spcAft>
                      </a:pPr>
                      <a:r>
                        <a:rPr lang="en-AU" sz="1200">
                          <a:effectLst/>
                        </a:rPr>
                        <a:t>10</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rowSpan="3">
                  <a:txBody>
                    <a:bodyPr/>
                    <a:lstStyle/>
                    <a:p>
                      <a:pPr algn="ctr">
                        <a:lnSpc>
                          <a:spcPct val="107000"/>
                        </a:lnSpc>
                        <a:spcAft>
                          <a:spcPts val="0"/>
                        </a:spcAft>
                      </a:pPr>
                      <a:r>
                        <a:rPr lang="en-AU" sz="1200" dirty="0">
                          <a:effectLst/>
                        </a:rPr>
                        <a:t>87%</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3">
                  <a:txBody>
                    <a:bodyPr/>
                    <a:lstStyle/>
                    <a:p>
                      <a:pPr algn="ctr">
                        <a:lnSpc>
                          <a:spcPct val="107000"/>
                        </a:lnSpc>
                        <a:spcAft>
                          <a:spcPts val="0"/>
                        </a:spcAft>
                      </a:pPr>
                      <a:r>
                        <a:rPr lang="en-AU" sz="1200" dirty="0">
                          <a:effectLst/>
                        </a:rPr>
                        <a:t>100%</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3">
                  <a:txBody>
                    <a:bodyPr/>
                    <a:lstStyle/>
                    <a:p>
                      <a:pPr algn="ctr">
                        <a:lnSpc>
                          <a:spcPct val="107000"/>
                        </a:lnSpc>
                        <a:spcAft>
                          <a:spcPts val="0"/>
                        </a:spcAft>
                      </a:pPr>
                      <a:r>
                        <a:rPr lang="en-AU" sz="1200" dirty="0">
                          <a:effectLst/>
                        </a:rPr>
                        <a:t>91%</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3">
                  <a:txBody>
                    <a:bodyPr/>
                    <a:lstStyle/>
                    <a:p>
                      <a:pPr algn="ctr">
                        <a:lnSpc>
                          <a:spcPct val="107000"/>
                        </a:lnSpc>
                        <a:spcAft>
                          <a:spcPts val="0"/>
                        </a:spcAft>
                      </a:pPr>
                      <a:r>
                        <a:rPr lang="en-AU" sz="1200" dirty="0">
                          <a:effectLst/>
                        </a:rPr>
                        <a:t>3.78</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3">
                  <a:txBody>
                    <a:bodyPr/>
                    <a:lstStyle/>
                    <a:p>
                      <a:pPr algn="ctr">
                        <a:lnSpc>
                          <a:spcPct val="107000"/>
                        </a:lnSpc>
                        <a:spcAft>
                          <a:spcPts val="0"/>
                        </a:spcAft>
                      </a:pPr>
                      <a:r>
                        <a:rPr lang="en-AU" sz="1200" dirty="0">
                          <a:effectLst/>
                        </a:rPr>
                        <a:t>0.00</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3">
                  <a:txBody>
                    <a:bodyPr/>
                    <a:lstStyle/>
                    <a:p>
                      <a:pPr algn="ctr">
                        <a:lnSpc>
                          <a:spcPct val="107000"/>
                        </a:lnSpc>
                        <a:spcAft>
                          <a:spcPts val="0"/>
                        </a:spcAft>
                      </a:pPr>
                      <a:r>
                        <a:rPr lang="en-AU" sz="1200" dirty="0">
                          <a:effectLst/>
                        </a:rPr>
                        <a:t>0.88</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254714">
                <a:tc vMerge="1">
                  <a:txBody>
                    <a:bodyPr/>
                    <a:lstStyle/>
                    <a:p>
                      <a:endParaRPr lang="en-AU"/>
                    </a:p>
                  </a:txBody>
                  <a:tcPr/>
                </a:tc>
                <a:tc>
                  <a:txBody>
                    <a:bodyPr/>
                    <a:lstStyle/>
                    <a:p>
                      <a:pPr algn="ctr">
                        <a:lnSpc>
                          <a:spcPct val="107000"/>
                        </a:lnSpc>
                        <a:spcAft>
                          <a:spcPts val="0"/>
                        </a:spcAft>
                      </a:pPr>
                      <a:r>
                        <a:rPr lang="en-AU" sz="1200">
                          <a:effectLst/>
                        </a:rPr>
                        <a:t>1</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algn="ctr">
                        <a:lnSpc>
                          <a:spcPct val="107000"/>
                        </a:lnSpc>
                        <a:spcAft>
                          <a:spcPts val="0"/>
                        </a:spcAft>
                      </a:pPr>
                      <a:r>
                        <a:rPr lang="en-AU" sz="1200" dirty="0">
                          <a:effectLst/>
                        </a:rPr>
                        <a:t>3</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AU" sz="1200" dirty="0">
                          <a:effectLst/>
                        </a:rPr>
                        <a:t>20</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AU" sz="1200" dirty="0">
                          <a:effectLst/>
                        </a:rPr>
                        <a:t>23</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extLst>
                  <a:ext uri="{0D108BD9-81ED-4DB2-BD59-A6C34878D82A}">
                    <a16:rowId xmlns:a16="http://schemas.microsoft.com/office/drawing/2014/main" val="10004"/>
                  </a:ext>
                </a:extLst>
              </a:tr>
              <a:tr h="254714">
                <a:tc vMerge="1">
                  <a:txBody>
                    <a:bodyPr/>
                    <a:lstStyle/>
                    <a:p>
                      <a:endParaRPr lang="en-AU"/>
                    </a:p>
                  </a:txBody>
                  <a:tcPr/>
                </a:tc>
                <a:tc>
                  <a:txBody>
                    <a:bodyPr/>
                    <a:lstStyle/>
                    <a:p>
                      <a:pPr algn="l">
                        <a:lnSpc>
                          <a:spcPct val="107000"/>
                        </a:lnSpc>
                        <a:spcAft>
                          <a:spcPts val="0"/>
                        </a:spcAft>
                      </a:pPr>
                      <a:r>
                        <a:rPr lang="en-AU" sz="1200">
                          <a:effectLst/>
                        </a:rPr>
                        <a:t> </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AU" sz="1200">
                          <a:effectLst/>
                        </a:rPr>
                        <a:t>13</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lnSpc>
                          <a:spcPct val="107000"/>
                        </a:lnSpc>
                        <a:spcAft>
                          <a:spcPts val="0"/>
                        </a:spcAft>
                      </a:pPr>
                      <a:r>
                        <a:rPr lang="en-AU" sz="1200" dirty="0">
                          <a:effectLst/>
                        </a:rPr>
                        <a:t>20</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lnSpc>
                          <a:spcPct val="107000"/>
                        </a:lnSpc>
                        <a:spcAft>
                          <a:spcPts val="0"/>
                        </a:spcAft>
                      </a:pPr>
                      <a:r>
                        <a:rPr lang="en-AU" sz="1200" dirty="0">
                          <a:effectLst/>
                        </a:rPr>
                        <a:t>33</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extLst>
                  <a:ext uri="{0D108BD9-81ED-4DB2-BD59-A6C34878D82A}">
                    <a16:rowId xmlns:a16="http://schemas.microsoft.com/office/drawing/2014/main" val="10005"/>
                  </a:ext>
                </a:extLst>
              </a:tr>
            </a:tbl>
          </a:graphicData>
        </a:graphic>
      </p:graphicFrame>
      <p:sp>
        <p:nvSpPr>
          <p:cNvPr id="10" name="TextBox 9"/>
          <p:cNvSpPr txBox="1"/>
          <p:nvPr/>
        </p:nvSpPr>
        <p:spPr>
          <a:xfrm>
            <a:off x="542255" y="5503573"/>
            <a:ext cx="8124219" cy="938719"/>
          </a:xfrm>
          <a:prstGeom prst="rect">
            <a:avLst/>
          </a:prstGeom>
          <a:noFill/>
        </p:spPr>
        <p:txBody>
          <a:bodyPr wrap="square" rtlCol="0">
            <a:spAutoFit/>
          </a:bodyPr>
          <a:lstStyle/>
          <a:p>
            <a:r>
              <a:rPr lang="en-AU" sz="1100" b="1" i="1" dirty="0"/>
              <a:t>a</a:t>
            </a:r>
            <a:r>
              <a:rPr lang="en-AU" sz="1100" i="1" dirty="0"/>
              <a:t>: 0 = Zero self-reported cannabis use days in previous 28 days; 1 = one day or more of self-reported illicit cannabis use in previous 28 days. </a:t>
            </a:r>
            <a:r>
              <a:rPr lang="en-AU" sz="1100" b="1" i="1" dirty="0"/>
              <a:t>b</a:t>
            </a:r>
            <a:r>
              <a:rPr lang="en-AU" sz="1100" i="1" dirty="0"/>
              <a:t>:</a:t>
            </a:r>
            <a:r>
              <a:rPr lang="en-AU" sz="1100" b="1" i="1" dirty="0"/>
              <a:t> </a:t>
            </a:r>
            <a:r>
              <a:rPr lang="en-AU" sz="1100" i="1" dirty="0"/>
              <a:t>0</a:t>
            </a:r>
            <a:r>
              <a:rPr lang="en-AU" sz="1100" b="1" i="1" dirty="0"/>
              <a:t> = </a:t>
            </a:r>
            <a:r>
              <a:rPr lang="en-AU" sz="1100" i="1" dirty="0"/>
              <a:t>THC-COOH levels &lt; 50 ng/ml; 1 = THC-COOH levels ≥25% of levels at previous measurement </a:t>
            </a:r>
            <a:r>
              <a:rPr lang="en-AU" sz="1100" i="1" u="sng" dirty="0"/>
              <a:t>and</a:t>
            </a:r>
            <a:r>
              <a:rPr lang="en-AU" sz="1100" i="1" dirty="0"/>
              <a:t> ≥ 200 ng/ml. </a:t>
            </a:r>
            <a:r>
              <a:rPr lang="en-AU" sz="1100" b="1" i="1" dirty="0"/>
              <a:t>c:</a:t>
            </a:r>
            <a:r>
              <a:rPr lang="en-AU" sz="1100" i="1" dirty="0"/>
              <a:t> TPR = True Positive Rate = Sensitivity. </a:t>
            </a:r>
            <a:r>
              <a:rPr lang="en-AU" sz="1100" b="1" i="1" dirty="0"/>
              <a:t>d</a:t>
            </a:r>
            <a:r>
              <a:rPr lang="en-AU" sz="1100" i="1" dirty="0"/>
              <a:t>:TNR = True Negative Rate = Specificity. </a:t>
            </a:r>
            <a:r>
              <a:rPr lang="en-AU" sz="1100" b="1" i="1" dirty="0"/>
              <a:t>e</a:t>
            </a:r>
            <a:r>
              <a:rPr lang="en-AU" sz="1100" i="1" dirty="0"/>
              <a:t>: PLR = Positive Likelihood Ratio = True Positive Rate/False Positive Rate. </a:t>
            </a:r>
            <a:r>
              <a:rPr lang="en-AU" sz="1100" b="1" i="1" dirty="0"/>
              <a:t>f</a:t>
            </a:r>
            <a:r>
              <a:rPr lang="en-AU" sz="1100" i="1" dirty="0"/>
              <a:t>: NLR = Negative Likelihood Ratio = False Negative Rate/True Negative Rate. </a:t>
            </a:r>
            <a:r>
              <a:rPr lang="en-AU" sz="1100" b="1" i="1" dirty="0"/>
              <a:t>g</a:t>
            </a:r>
            <a:r>
              <a:rPr lang="en-AU" sz="1100" i="1" dirty="0"/>
              <a:t>: AUC = Area Under the Curve.</a:t>
            </a:r>
            <a:r>
              <a:rPr lang="en-AU" sz="1100" dirty="0"/>
              <a:t> </a:t>
            </a:r>
          </a:p>
        </p:txBody>
      </p:sp>
      <p:sp>
        <p:nvSpPr>
          <p:cNvPr id="11" name="Rounded Rectangle 10"/>
          <p:cNvSpPr/>
          <p:nvPr/>
        </p:nvSpPr>
        <p:spPr>
          <a:xfrm>
            <a:off x="5940152" y="4928984"/>
            <a:ext cx="648072" cy="360040"/>
          </a:xfrm>
          <a:prstGeom prst="roundRect">
            <a:avLst/>
          </a:prstGeom>
          <a:solidFill>
            <a:srgbClr val="FFFF0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1554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259632" y="0"/>
            <a:ext cx="7772400" cy="990600"/>
          </a:xfrm>
        </p:spPr>
        <p:txBody>
          <a:bodyPr/>
          <a:lstStyle/>
          <a:p>
            <a:pPr eaLnBrk="1" hangingPunct="1"/>
            <a:r>
              <a:rPr lang="en-US" altLang="en-US" sz="3200" dirty="0">
                <a:latin typeface="Century Gothic" panose="020B0502020202020204" pitchFamily="34" charset="0"/>
                <a:ea typeface="ＭＳ Ｐゴシック" panose="020B0600070205080204" pitchFamily="34" charset="-128"/>
              </a:rPr>
              <a:t>Discussion</a:t>
            </a:r>
            <a:endParaRPr lang="en-US" altLang="en-US" sz="3200" b="1" dirty="0">
              <a:latin typeface="Helvetica" panose="020B0604020202020204" pitchFamily="34" charset="0"/>
              <a:ea typeface="ＭＳ Ｐゴシック" panose="020B0600070205080204" pitchFamily="34" charset="-128"/>
            </a:endParaRPr>
          </a:p>
        </p:txBody>
      </p:sp>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00"/>
              </a:spcBef>
              <a:spcAft>
                <a:spcPts val="500"/>
              </a:spcAft>
              <a:buClr>
                <a:schemeClr val="accent1"/>
              </a:buClr>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1pPr>
            <a:lvl2pPr marL="742950" indent="-28575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ClrTx/>
              <a:buFontTx/>
              <a:buNone/>
            </a:pPr>
            <a:fld id="{37D220C6-2681-45F9-9CF4-34BDB342A805}" type="slidenum">
              <a:rPr lang="en-US" altLang="en-US" sz="1400" smtClean="0">
                <a:solidFill>
                  <a:schemeClr val="accent1"/>
                </a:solidFill>
                <a:latin typeface="Calibri" panose="020F0502020204030204" pitchFamily="34" charset="0"/>
              </a:rPr>
              <a:pPr>
                <a:spcBef>
                  <a:spcPct val="0"/>
                </a:spcBef>
                <a:spcAft>
                  <a:spcPct val="0"/>
                </a:spcAft>
                <a:buClrTx/>
                <a:buFontTx/>
                <a:buNone/>
              </a:pPr>
              <a:t>14</a:t>
            </a:fld>
            <a:endParaRPr lang="en-US" altLang="en-US" sz="1400">
              <a:solidFill>
                <a:schemeClr val="accent1"/>
              </a:solidFill>
              <a:latin typeface="Calibri" panose="020F050202020403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063" y="97069"/>
            <a:ext cx="2454969" cy="643101"/>
          </a:xfrm>
          <a:prstGeom prst="rect">
            <a:avLst/>
          </a:prstGeom>
        </p:spPr>
      </p:pic>
      <p:sp>
        <p:nvSpPr>
          <p:cNvPr id="3" name="TextBox 2"/>
          <p:cNvSpPr txBox="1"/>
          <p:nvPr/>
        </p:nvSpPr>
        <p:spPr>
          <a:xfrm>
            <a:off x="369248" y="1349439"/>
            <a:ext cx="8435206" cy="4878259"/>
          </a:xfrm>
          <a:prstGeom prst="rect">
            <a:avLst/>
          </a:prstGeom>
          <a:noFill/>
        </p:spPr>
        <p:txBody>
          <a:bodyPr wrap="square" rtlCol="0">
            <a:spAutoFit/>
          </a:bodyPr>
          <a:lstStyle/>
          <a:p>
            <a:pPr marL="182563" lvl="5" indent="-182563">
              <a:spcBef>
                <a:spcPts val="600"/>
              </a:spcBef>
              <a:buFont typeface="Arial" panose="020B0604020202020204" pitchFamily="34" charset="0"/>
              <a:buChar char="•"/>
            </a:pPr>
            <a:r>
              <a:rPr lang="en-AU" sz="2200" dirty="0"/>
              <a:t>Benefits of </a:t>
            </a:r>
            <a:r>
              <a:rPr lang="en-AU" sz="2200" dirty="0" err="1"/>
              <a:t>nabiximols</a:t>
            </a:r>
            <a:r>
              <a:rPr lang="en-AU" sz="2200" dirty="0"/>
              <a:t> maintained 3 months after treatment cessation</a:t>
            </a:r>
          </a:p>
          <a:p>
            <a:pPr marL="182563" lvl="5" indent="-182563">
              <a:spcBef>
                <a:spcPts val="600"/>
              </a:spcBef>
              <a:buFont typeface="Arial" panose="020B0604020202020204" pitchFamily="34" charset="0"/>
              <a:buChar char="•"/>
            </a:pPr>
            <a:r>
              <a:rPr lang="en-AU" sz="2200" dirty="0"/>
              <a:t>Compared with Allsop et al (2014) where </a:t>
            </a:r>
            <a:r>
              <a:rPr lang="en-AU" sz="2200" dirty="0" err="1"/>
              <a:t>nabiximols</a:t>
            </a:r>
            <a:r>
              <a:rPr lang="en-AU" sz="2200" dirty="0"/>
              <a:t> was associated with no post-treatment benefit over placebo </a:t>
            </a:r>
          </a:p>
          <a:p>
            <a:pPr marL="639763" lvl="6" indent="-182563">
              <a:spcBef>
                <a:spcPts val="600"/>
              </a:spcBef>
              <a:buFont typeface="Arial" panose="020B0604020202020204" pitchFamily="34" charset="0"/>
              <a:buChar char="•"/>
            </a:pPr>
            <a:r>
              <a:rPr lang="en-AU" sz="2200" dirty="0"/>
              <a:t>Longer period of treatment more successful in achieving sustained reductions in cannabis use</a:t>
            </a:r>
          </a:p>
          <a:p>
            <a:pPr marL="639763" lvl="6" indent="-182563">
              <a:spcBef>
                <a:spcPts val="600"/>
              </a:spcBef>
              <a:buFont typeface="Arial" panose="020B0604020202020204" pitchFamily="34" charset="0"/>
              <a:buChar char="•"/>
            </a:pPr>
            <a:r>
              <a:rPr lang="en-AU" sz="2200" dirty="0"/>
              <a:t>Which persist beyond the cessation of treatment</a:t>
            </a:r>
          </a:p>
          <a:p>
            <a:pPr marL="182563" lvl="5" indent="-182563">
              <a:spcBef>
                <a:spcPts val="600"/>
              </a:spcBef>
              <a:buFont typeface="Arial" panose="020B0604020202020204" pitchFamily="34" charset="0"/>
              <a:buChar char="•"/>
            </a:pPr>
            <a:r>
              <a:rPr lang="en-AU" sz="2200" dirty="0"/>
              <a:t>Suggests that model of care of cannabis agonist treatment may resemble nicotine replacement therapy (time-limited model) rather than opioid replacement therapy (maintenance model).</a:t>
            </a:r>
          </a:p>
          <a:p>
            <a:pPr marL="182563" lvl="5" indent="-182563">
              <a:spcBef>
                <a:spcPts val="600"/>
              </a:spcBef>
              <a:buFont typeface="Arial" panose="020B0604020202020204" pitchFamily="34" charset="0"/>
              <a:buChar char="•"/>
            </a:pPr>
            <a:r>
              <a:rPr lang="en-AU" sz="2200" dirty="0"/>
              <a:t>Medication used to manage withdrawal, reduce cravings and change behavioural patterns in short-term which then may translate to benefits that persist after stopping medication</a:t>
            </a:r>
          </a:p>
        </p:txBody>
      </p:sp>
    </p:spTree>
    <p:extLst>
      <p:ext uri="{BB962C8B-B14F-4D97-AF65-F5344CB8AC3E}">
        <p14:creationId xmlns:p14="http://schemas.microsoft.com/office/powerpoint/2010/main" val="381163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259632" y="0"/>
            <a:ext cx="7772400" cy="990600"/>
          </a:xfrm>
        </p:spPr>
        <p:txBody>
          <a:bodyPr/>
          <a:lstStyle/>
          <a:p>
            <a:pPr eaLnBrk="1" hangingPunct="1"/>
            <a:r>
              <a:rPr lang="en-US" altLang="en-US" sz="3200" dirty="0">
                <a:latin typeface="Century Gothic" panose="020B0502020202020204" pitchFamily="34" charset="0"/>
                <a:ea typeface="ＭＳ Ｐゴシック" panose="020B0600070205080204" pitchFamily="34" charset="-128"/>
              </a:rPr>
              <a:t>Limitations</a:t>
            </a:r>
            <a:endParaRPr lang="en-US" altLang="en-US" sz="3200" b="1" dirty="0">
              <a:latin typeface="Helvetica" panose="020B0604020202020204" pitchFamily="34" charset="0"/>
              <a:ea typeface="ＭＳ Ｐゴシック" panose="020B0600070205080204" pitchFamily="34" charset="-128"/>
            </a:endParaRPr>
          </a:p>
        </p:txBody>
      </p:sp>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00"/>
              </a:spcBef>
              <a:spcAft>
                <a:spcPts val="500"/>
              </a:spcAft>
              <a:buClr>
                <a:schemeClr val="accent1"/>
              </a:buClr>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1pPr>
            <a:lvl2pPr marL="742950" indent="-28575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ClrTx/>
              <a:buFontTx/>
              <a:buNone/>
            </a:pPr>
            <a:fld id="{37D220C6-2681-45F9-9CF4-34BDB342A805}" type="slidenum">
              <a:rPr lang="en-US" altLang="en-US" sz="1400" smtClean="0">
                <a:solidFill>
                  <a:schemeClr val="accent1"/>
                </a:solidFill>
                <a:latin typeface="Calibri" panose="020F0502020204030204" pitchFamily="34" charset="0"/>
              </a:rPr>
              <a:pPr>
                <a:spcBef>
                  <a:spcPct val="0"/>
                </a:spcBef>
                <a:spcAft>
                  <a:spcPct val="0"/>
                </a:spcAft>
                <a:buClrTx/>
                <a:buFontTx/>
                <a:buNone/>
              </a:pPr>
              <a:t>15</a:t>
            </a:fld>
            <a:endParaRPr lang="en-US" altLang="en-US" sz="1400">
              <a:solidFill>
                <a:schemeClr val="accent1"/>
              </a:solidFill>
              <a:latin typeface="Calibri" panose="020F050202020403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063" y="97069"/>
            <a:ext cx="2454969" cy="643101"/>
          </a:xfrm>
          <a:prstGeom prst="rect">
            <a:avLst/>
          </a:prstGeom>
        </p:spPr>
      </p:pic>
      <p:sp>
        <p:nvSpPr>
          <p:cNvPr id="3" name="TextBox 2"/>
          <p:cNvSpPr txBox="1"/>
          <p:nvPr/>
        </p:nvSpPr>
        <p:spPr>
          <a:xfrm>
            <a:off x="395536" y="1433800"/>
            <a:ext cx="8435206" cy="4278094"/>
          </a:xfrm>
          <a:prstGeom prst="rect">
            <a:avLst/>
          </a:prstGeom>
          <a:noFill/>
        </p:spPr>
        <p:txBody>
          <a:bodyPr wrap="square" rtlCol="0">
            <a:spAutoFit/>
          </a:bodyPr>
          <a:lstStyle/>
          <a:p>
            <a:pPr marL="182563" lvl="5" indent="-182563">
              <a:spcBef>
                <a:spcPts val="600"/>
              </a:spcBef>
              <a:buFont typeface="Arial" panose="020B0604020202020204" pitchFamily="34" charset="0"/>
              <a:buChar char="•"/>
            </a:pPr>
            <a:r>
              <a:rPr lang="en-AU" sz="2800" dirty="0"/>
              <a:t>43% follow-up rates</a:t>
            </a:r>
          </a:p>
          <a:p>
            <a:pPr marL="639763" lvl="6" indent="-182563">
              <a:spcBef>
                <a:spcPts val="600"/>
              </a:spcBef>
              <a:buFont typeface="Arial" panose="020B0604020202020204" pitchFamily="34" charset="0"/>
              <a:buChar char="•"/>
            </a:pPr>
            <a:r>
              <a:rPr lang="en-AU" sz="2800" dirty="0"/>
              <a:t>Exactly the same rates in both groups but</a:t>
            </a:r>
          </a:p>
          <a:p>
            <a:pPr marL="639763" lvl="6" indent="-182563">
              <a:spcBef>
                <a:spcPts val="600"/>
              </a:spcBef>
              <a:buFont typeface="Arial" panose="020B0604020202020204" pitchFamily="34" charset="0"/>
              <a:buChar char="•"/>
            </a:pPr>
            <a:r>
              <a:rPr lang="en-AU" sz="2800" dirty="0"/>
              <a:t>Might be an unobserved interaction effect whereby more lost to follow-up due to relapse (i.e. rather than simply being uninterested in participating) in the </a:t>
            </a:r>
            <a:r>
              <a:rPr lang="en-AU" sz="2800" dirty="0" err="1"/>
              <a:t>Nabiximols</a:t>
            </a:r>
            <a:r>
              <a:rPr lang="en-AU" sz="2800" dirty="0"/>
              <a:t> group </a:t>
            </a:r>
          </a:p>
          <a:p>
            <a:pPr marL="182563" lvl="5" indent="-182563">
              <a:spcBef>
                <a:spcPts val="600"/>
              </a:spcBef>
              <a:buFont typeface="Arial" panose="020B0604020202020204" pitchFamily="34" charset="0"/>
              <a:buChar char="•"/>
            </a:pPr>
            <a:r>
              <a:rPr lang="en-AU" sz="2800" dirty="0"/>
              <a:t>3-month follow-up, longer duration needed</a:t>
            </a:r>
          </a:p>
          <a:p>
            <a:pPr marL="182563" lvl="5" indent="-182563">
              <a:spcBef>
                <a:spcPts val="600"/>
              </a:spcBef>
              <a:buFont typeface="Arial" panose="020B0604020202020204" pitchFamily="34" charset="0"/>
              <a:buChar char="•"/>
            </a:pPr>
            <a:r>
              <a:rPr lang="en-AU" sz="2800" dirty="0"/>
              <a:t>These limitations, and the fact that 60% were not abstinent indicate merits of </a:t>
            </a:r>
            <a:r>
              <a:rPr lang="en-AU" sz="2800" dirty="0">
                <a:solidFill>
                  <a:srgbClr val="FF0000"/>
                </a:solidFill>
              </a:rPr>
              <a:t>stepped care approach</a:t>
            </a:r>
          </a:p>
        </p:txBody>
      </p:sp>
    </p:spTree>
    <p:extLst>
      <p:ext uri="{BB962C8B-B14F-4D97-AF65-F5344CB8AC3E}">
        <p14:creationId xmlns:p14="http://schemas.microsoft.com/office/powerpoint/2010/main" val="277724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259632" y="0"/>
            <a:ext cx="7772400" cy="990600"/>
          </a:xfrm>
        </p:spPr>
        <p:txBody>
          <a:bodyPr/>
          <a:lstStyle/>
          <a:p>
            <a:pPr eaLnBrk="1" hangingPunct="1"/>
            <a:r>
              <a:rPr lang="en-US" altLang="en-US" sz="3200" dirty="0">
                <a:latin typeface="Century Gothic" panose="020B0502020202020204" pitchFamily="34" charset="0"/>
                <a:ea typeface="ＭＳ Ｐゴシック" panose="020B0600070205080204" pitchFamily="34" charset="-128"/>
              </a:rPr>
              <a:t>Discussion</a:t>
            </a:r>
            <a:endParaRPr lang="en-US" altLang="en-US" sz="3200" b="1" dirty="0">
              <a:latin typeface="Helvetica" panose="020B0604020202020204" pitchFamily="34" charset="0"/>
              <a:ea typeface="ＭＳ Ｐゴシック" panose="020B0600070205080204" pitchFamily="34" charset="-128"/>
            </a:endParaRPr>
          </a:p>
        </p:txBody>
      </p:sp>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00"/>
              </a:spcBef>
              <a:spcAft>
                <a:spcPts val="500"/>
              </a:spcAft>
              <a:buClr>
                <a:schemeClr val="accent1"/>
              </a:buClr>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1pPr>
            <a:lvl2pPr marL="742950" indent="-28575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ClrTx/>
              <a:buFontTx/>
              <a:buNone/>
            </a:pPr>
            <a:fld id="{37D220C6-2681-45F9-9CF4-34BDB342A805}" type="slidenum">
              <a:rPr lang="en-US" altLang="en-US" sz="1400" smtClean="0">
                <a:solidFill>
                  <a:schemeClr val="accent1"/>
                </a:solidFill>
                <a:latin typeface="Calibri" panose="020F0502020204030204" pitchFamily="34" charset="0"/>
              </a:rPr>
              <a:pPr>
                <a:spcBef>
                  <a:spcPct val="0"/>
                </a:spcBef>
                <a:spcAft>
                  <a:spcPct val="0"/>
                </a:spcAft>
                <a:buClrTx/>
                <a:buFontTx/>
                <a:buNone/>
              </a:pPr>
              <a:t>16</a:t>
            </a:fld>
            <a:endParaRPr lang="en-US" altLang="en-US" sz="1400">
              <a:solidFill>
                <a:schemeClr val="accent1"/>
              </a:solidFill>
              <a:latin typeface="Calibri" panose="020F050202020403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063" y="97069"/>
            <a:ext cx="2454969" cy="643101"/>
          </a:xfrm>
          <a:prstGeom prst="rect">
            <a:avLst/>
          </a:prstGeom>
        </p:spPr>
      </p:pic>
      <p:sp>
        <p:nvSpPr>
          <p:cNvPr id="3" name="TextBox 2"/>
          <p:cNvSpPr txBox="1"/>
          <p:nvPr/>
        </p:nvSpPr>
        <p:spPr>
          <a:xfrm>
            <a:off x="357833" y="1134105"/>
            <a:ext cx="8435206" cy="523220"/>
          </a:xfrm>
          <a:prstGeom prst="rect">
            <a:avLst/>
          </a:prstGeom>
          <a:noFill/>
        </p:spPr>
        <p:txBody>
          <a:bodyPr wrap="square" rtlCol="0">
            <a:spAutoFit/>
          </a:bodyPr>
          <a:lstStyle/>
          <a:p>
            <a:pPr marL="0" lvl="5">
              <a:spcBef>
                <a:spcPts val="600"/>
              </a:spcBef>
            </a:pPr>
            <a:r>
              <a:rPr lang="en-AU" sz="2800" dirty="0"/>
              <a:t>Stepped Care Approach for Cannabis Treatment</a:t>
            </a:r>
          </a:p>
        </p:txBody>
      </p:sp>
      <p:sp>
        <p:nvSpPr>
          <p:cNvPr id="2" name="Rounded Rectangle 1"/>
          <p:cNvSpPr/>
          <p:nvPr/>
        </p:nvSpPr>
        <p:spPr>
          <a:xfrm>
            <a:off x="141015" y="3149411"/>
            <a:ext cx="1152128" cy="14401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400" dirty="0"/>
              <a:t>Client presents for Treatment</a:t>
            </a:r>
            <a:endParaRPr lang="en-AU" sz="1600" dirty="0"/>
          </a:p>
        </p:txBody>
      </p:sp>
      <p:sp>
        <p:nvSpPr>
          <p:cNvPr id="7" name="Rounded Rectangle 6"/>
          <p:cNvSpPr/>
          <p:nvPr/>
        </p:nvSpPr>
        <p:spPr>
          <a:xfrm>
            <a:off x="1547694" y="2861455"/>
            <a:ext cx="1366554" cy="190854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sz="1400" dirty="0"/>
              <a:t>Counselling</a:t>
            </a:r>
          </a:p>
          <a:p>
            <a:pPr algn="ctr"/>
            <a:r>
              <a:rPr lang="en-AU" sz="1400" dirty="0"/>
              <a:t>+</a:t>
            </a:r>
          </a:p>
          <a:p>
            <a:pPr algn="ctr"/>
            <a:r>
              <a:rPr lang="en-AU" sz="1400" dirty="0"/>
              <a:t>Supportive</a:t>
            </a:r>
          </a:p>
          <a:p>
            <a:pPr algn="ctr"/>
            <a:r>
              <a:rPr lang="en-AU" sz="1400" dirty="0"/>
              <a:t>Case</a:t>
            </a:r>
          </a:p>
          <a:p>
            <a:pPr algn="ctr"/>
            <a:r>
              <a:rPr lang="en-AU" sz="1400" dirty="0"/>
              <a:t>Management </a:t>
            </a:r>
          </a:p>
        </p:txBody>
      </p:sp>
      <p:sp>
        <p:nvSpPr>
          <p:cNvPr id="8" name="Rounded Rectangle 7"/>
          <p:cNvSpPr/>
          <p:nvPr/>
        </p:nvSpPr>
        <p:spPr>
          <a:xfrm>
            <a:off x="3213026" y="3970753"/>
            <a:ext cx="1224136" cy="104628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400" dirty="0"/>
              <a:t>Client continues to use Cannabis</a:t>
            </a:r>
            <a:endParaRPr lang="en-AU" sz="1600" dirty="0"/>
          </a:p>
        </p:txBody>
      </p:sp>
      <p:sp>
        <p:nvSpPr>
          <p:cNvPr id="9" name="Rounded Rectangle 8"/>
          <p:cNvSpPr/>
          <p:nvPr/>
        </p:nvSpPr>
        <p:spPr>
          <a:xfrm>
            <a:off x="4735603" y="3669985"/>
            <a:ext cx="1230951" cy="16347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sz="1400" dirty="0"/>
              <a:t>8 to 12 </a:t>
            </a:r>
          </a:p>
          <a:p>
            <a:pPr algn="ctr"/>
            <a:r>
              <a:rPr lang="en-AU" sz="1400" dirty="0"/>
              <a:t>weeks of</a:t>
            </a:r>
          </a:p>
          <a:p>
            <a:pPr algn="ctr"/>
            <a:r>
              <a:rPr lang="en-AU" sz="1400" dirty="0" err="1"/>
              <a:t>nabiximols</a:t>
            </a:r>
            <a:endParaRPr lang="en-AU" sz="1400" dirty="0"/>
          </a:p>
          <a:p>
            <a:pPr algn="ctr"/>
            <a:r>
              <a:rPr lang="en-AU" sz="1400" dirty="0"/>
              <a:t>+ counselling</a:t>
            </a:r>
          </a:p>
        </p:txBody>
      </p:sp>
      <p:sp>
        <p:nvSpPr>
          <p:cNvPr id="11" name="Rounded Rectangle 10"/>
          <p:cNvSpPr/>
          <p:nvPr/>
        </p:nvSpPr>
        <p:spPr>
          <a:xfrm>
            <a:off x="3213026" y="2719639"/>
            <a:ext cx="1224136" cy="104628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400" dirty="0"/>
              <a:t>Client reduces Cannabis</a:t>
            </a:r>
          </a:p>
          <a:p>
            <a:pPr algn="ctr"/>
            <a:r>
              <a:rPr lang="en-AU" sz="1400" dirty="0"/>
              <a:t>use</a:t>
            </a:r>
            <a:endParaRPr lang="en-AU" sz="1600" dirty="0"/>
          </a:p>
        </p:txBody>
      </p:sp>
      <p:sp>
        <p:nvSpPr>
          <p:cNvPr id="13" name="Right Arrow 12"/>
          <p:cNvSpPr/>
          <p:nvPr/>
        </p:nvSpPr>
        <p:spPr>
          <a:xfrm>
            <a:off x="2986634" y="4295315"/>
            <a:ext cx="171207" cy="19202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ounded Rectangle 14"/>
          <p:cNvSpPr/>
          <p:nvPr/>
        </p:nvSpPr>
        <p:spPr>
          <a:xfrm>
            <a:off x="6234065" y="3543286"/>
            <a:ext cx="1224136" cy="104628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400" dirty="0"/>
              <a:t>Client reduces Cannabis</a:t>
            </a:r>
          </a:p>
          <a:p>
            <a:pPr algn="ctr"/>
            <a:r>
              <a:rPr lang="en-AU" sz="1400" dirty="0"/>
              <a:t>use</a:t>
            </a:r>
            <a:endParaRPr lang="en-AU" sz="1600" dirty="0"/>
          </a:p>
        </p:txBody>
      </p:sp>
      <p:sp>
        <p:nvSpPr>
          <p:cNvPr id="16" name="Rounded Rectangle 15"/>
          <p:cNvSpPr/>
          <p:nvPr/>
        </p:nvSpPr>
        <p:spPr>
          <a:xfrm>
            <a:off x="6234065" y="4663441"/>
            <a:ext cx="1224136" cy="104628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400" dirty="0"/>
              <a:t>Client continues to use Cannabis</a:t>
            </a:r>
            <a:endParaRPr lang="en-AU" sz="1600" dirty="0"/>
          </a:p>
        </p:txBody>
      </p:sp>
      <p:sp>
        <p:nvSpPr>
          <p:cNvPr id="19" name="Rounded Rectangle 18"/>
          <p:cNvSpPr/>
          <p:nvPr/>
        </p:nvSpPr>
        <p:spPr>
          <a:xfrm>
            <a:off x="7725712" y="4265526"/>
            <a:ext cx="1314412" cy="165289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sz="1400" dirty="0"/>
              <a:t>Long Term</a:t>
            </a:r>
          </a:p>
          <a:p>
            <a:pPr algn="ctr"/>
            <a:r>
              <a:rPr lang="en-AU" sz="1400" dirty="0" err="1"/>
              <a:t>nabiximols</a:t>
            </a:r>
            <a:endParaRPr lang="en-AU" sz="1400" dirty="0"/>
          </a:p>
          <a:p>
            <a:pPr algn="ctr"/>
            <a:r>
              <a:rPr lang="en-AU" sz="1400" dirty="0"/>
              <a:t>+</a:t>
            </a:r>
          </a:p>
          <a:p>
            <a:pPr algn="ctr"/>
            <a:r>
              <a:rPr lang="en-AU" sz="1400" dirty="0"/>
              <a:t>counselling</a:t>
            </a:r>
            <a:endParaRPr lang="en-AU" sz="1600" dirty="0"/>
          </a:p>
        </p:txBody>
      </p:sp>
      <p:sp>
        <p:nvSpPr>
          <p:cNvPr id="21" name="Right Arrow 20"/>
          <p:cNvSpPr/>
          <p:nvPr/>
        </p:nvSpPr>
        <p:spPr>
          <a:xfrm>
            <a:off x="1340811" y="3765924"/>
            <a:ext cx="171207" cy="19202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ight Arrow 21"/>
          <p:cNvSpPr/>
          <p:nvPr/>
        </p:nvSpPr>
        <p:spPr>
          <a:xfrm>
            <a:off x="2986634" y="3213230"/>
            <a:ext cx="171207" cy="19202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ight Arrow 22"/>
          <p:cNvSpPr/>
          <p:nvPr/>
        </p:nvSpPr>
        <p:spPr>
          <a:xfrm>
            <a:off x="4512896" y="4301869"/>
            <a:ext cx="171207" cy="19202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ight Arrow 23"/>
          <p:cNvSpPr/>
          <p:nvPr/>
        </p:nvSpPr>
        <p:spPr>
          <a:xfrm>
            <a:off x="6014705" y="3970753"/>
            <a:ext cx="171207" cy="19202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ight Arrow 24"/>
          <p:cNvSpPr/>
          <p:nvPr/>
        </p:nvSpPr>
        <p:spPr>
          <a:xfrm>
            <a:off x="6014706" y="4899947"/>
            <a:ext cx="171207" cy="19202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ight Arrow 25"/>
          <p:cNvSpPr/>
          <p:nvPr/>
        </p:nvSpPr>
        <p:spPr>
          <a:xfrm>
            <a:off x="7501753" y="4946093"/>
            <a:ext cx="171207" cy="19202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5447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1" grpId="0" animBg="1"/>
      <p:bldP spid="13" grpId="0" animBg="1"/>
      <p:bldP spid="15" grpId="0" animBg="1"/>
      <p:bldP spid="16" grpId="0" animBg="1"/>
      <p:bldP spid="19" grpId="0" animBg="1"/>
      <p:bldP spid="21" grpId="0" animBg="1"/>
      <p:bldP spid="22" grpId="0" animBg="1"/>
      <p:bldP spid="23" grpId="0" animBg="1"/>
      <p:bldP spid="24" grpId="0" animBg="1"/>
      <p:bldP spid="25"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44450"/>
            <a:ext cx="7772400" cy="990600"/>
          </a:xfrm>
        </p:spPr>
        <p:txBody>
          <a:bodyPr/>
          <a:lstStyle/>
          <a:p>
            <a:pPr eaLnBrk="1" hangingPunct="1"/>
            <a:r>
              <a:rPr lang="en-US" altLang="en-US" dirty="0">
                <a:latin typeface="Century Gothic" panose="020B0502020202020204" pitchFamily="34" charset="0"/>
                <a:ea typeface="ＭＳ Ｐゴシック" panose="020B0600070205080204" pitchFamily="34" charset="-128"/>
              </a:rPr>
              <a:t>The Team</a:t>
            </a:r>
            <a:endParaRPr lang="en-US" altLang="en-US" b="1" dirty="0">
              <a:latin typeface="Helvetica" panose="020B0604020202020204" pitchFamily="34" charset="0"/>
              <a:ea typeface="ＭＳ Ｐゴシック" panose="020B0600070205080204" pitchFamily="34" charset="-128"/>
            </a:endParaRPr>
          </a:p>
        </p:txBody>
      </p:sp>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00"/>
              </a:spcBef>
              <a:spcAft>
                <a:spcPts val="500"/>
              </a:spcAft>
              <a:buClr>
                <a:schemeClr val="accent1"/>
              </a:buClr>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1pPr>
            <a:lvl2pPr marL="742950" indent="-28575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ClrTx/>
              <a:buFontTx/>
              <a:buNone/>
            </a:pPr>
            <a:fld id="{37D220C6-2681-45F9-9CF4-34BDB342A805}" type="slidenum">
              <a:rPr lang="en-US" altLang="en-US" sz="1400" smtClean="0">
                <a:solidFill>
                  <a:schemeClr val="accent1"/>
                </a:solidFill>
                <a:latin typeface="Calibri" panose="020F0502020204030204" pitchFamily="34" charset="0"/>
              </a:rPr>
              <a:pPr>
                <a:spcBef>
                  <a:spcPct val="0"/>
                </a:spcBef>
                <a:spcAft>
                  <a:spcPct val="0"/>
                </a:spcAft>
                <a:buClrTx/>
                <a:buFontTx/>
                <a:buNone/>
              </a:pPr>
              <a:t>17</a:t>
            </a:fld>
            <a:endParaRPr lang="en-US" altLang="en-US" sz="1400">
              <a:solidFill>
                <a:schemeClr val="accent1"/>
              </a:solidFill>
              <a:latin typeface="Calibri" panose="020F050202020403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9883" y="1192443"/>
            <a:ext cx="1949106" cy="2486689"/>
          </a:xfrm>
          <a:prstGeom prst="rect">
            <a:avLst/>
          </a:prstGeom>
        </p:spPr>
      </p:pic>
      <p:pic>
        <p:nvPicPr>
          <p:cNvPr id="17" name="Picture 16">
            <a:extLst>
              <a:ext uri="{FF2B5EF4-FFF2-40B4-BE49-F238E27FC236}">
                <a16:creationId xmlns:a16="http://schemas.microsoft.com/office/drawing/2014/main" id="{7BC15E11-02C3-8341-9C3D-E69079F9E2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509" y="1221390"/>
            <a:ext cx="1686931" cy="2535005"/>
          </a:xfrm>
          <a:prstGeom prst="rect">
            <a:avLst/>
          </a:prstGeom>
        </p:spPr>
      </p:pic>
      <p:pic>
        <p:nvPicPr>
          <p:cNvPr id="11" name="Picture 10">
            <a:extLst>
              <a:ext uri="{FF2B5EF4-FFF2-40B4-BE49-F238E27FC236}">
                <a16:creationId xmlns:a16="http://schemas.microsoft.com/office/drawing/2014/main" id="{76DACEE1-6B76-BD4E-A27D-84935D7E6F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3128" y="3715182"/>
            <a:ext cx="1800504" cy="2701811"/>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05063" y="97069"/>
            <a:ext cx="2454969" cy="643101"/>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05063" y="3501008"/>
            <a:ext cx="1792783" cy="1611235"/>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71848" y="1279557"/>
            <a:ext cx="1845785" cy="2317486"/>
          </a:xfrm>
          <a:prstGeom prst="rect">
            <a:avLst/>
          </a:prstGeom>
        </p:spPr>
      </p:pic>
      <p:sp>
        <p:nvSpPr>
          <p:cNvPr id="18" name="TextBox 17"/>
          <p:cNvSpPr txBox="1"/>
          <p:nvPr/>
        </p:nvSpPr>
        <p:spPr>
          <a:xfrm>
            <a:off x="7439237" y="5611998"/>
            <a:ext cx="1706623" cy="646331"/>
          </a:xfrm>
          <a:prstGeom prst="rect">
            <a:avLst/>
          </a:prstGeom>
          <a:noFill/>
        </p:spPr>
        <p:txBody>
          <a:bodyPr wrap="square" rtlCol="0">
            <a:spAutoFit/>
          </a:bodyPr>
          <a:lstStyle/>
          <a:p>
            <a:r>
              <a:rPr lang="en-AU" dirty="0"/>
              <a:t>The ARC-D Study Group</a:t>
            </a:r>
          </a:p>
        </p:txBody>
      </p:sp>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62860" y="5042803"/>
            <a:ext cx="1374190" cy="1374190"/>
          </a:xfrm>
          <a:prstGeom prst="rect">
            <a:avLst/>
          </a:prstGeom>
        </p:spPr>
      </p:pic>
      <p:pic>
        <p:nvPicPr>
          <p:cNvPr id="8" name="Picture 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94901" y="2498757"/>
            <a:ext cx="1554720" cy="2126411"/>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428546" y="1111514"/>
            <a:ext cx="1509876" cy="1509876"/>
          </a:xfrm>
          <a:prstGeom prst="rect">
            <a:avLst/>
          </a:prstGeom>
        </p:spPr>
      </p:pic>
      <p:pic>
        <p:nvPicPr>
          <p:cNvPr id="3" name="Picture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033361" y="4353392"/>
            <a:ext cx="1158378" cy="2063601"/>
          </a:xfrm>
          <a:prstGeom prst="rect">
            <a:avLst/>
          </a:prstGeom>
        </p:spPr>
      </p:pic>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53250" y="3187596"/>
            <a:ext cx="2152650" cy="2152650"/>
          </a:xfrm>
          <a:prstGeom prst="rect">
            <a:avLst/>
          </a:prstGeom>
        </p:spPr>
      </p:pic>
      <p:pic>
        <p:nvPicPr>
          <p:cNvPr id="9" name="Picture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580112" y="3918236"/>
            <a:ext cx="1661283" cy="24987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44450"/>
            <a:ext cx="7772400" cy="990600"/>
          </a:xfrm>
        </p:spPr>
        <p:txBody>
          <a:bodyPr/>
          <a:lstStyle/>
          <a:p>
            <a:pPr eaLnBrk="1" hangingPunct="1"/>
            <a:r>
              <a:rPr lang="en-US" altLang="en-US" sz="3200" dirty="0">
                <a:latin typeface="Century Gothic" panose="020B0502020202020204" pitchFamily="34" charset="0"/>
                <a:ea typeface="ＭＳ Ｐゴシック" panose="020B0600070205080204" pitchFamily="34" charset="-128"/>
              </a:rPr>
              <a:t>Disclosures</a:t>
            </a:r>
            <a:endParaRPr lang="en-US" altLang="en-US" sz="3200" b="1" dirty="0">
              <a:latin typeface="Helvetica" panose="020B0604020202020204" pitchFamily="34" charset="0"/>
              <a:ea typeface="ＭＳ Ｐゴシック" panose="020B0600070205080204" pitchFamily="34" charset="-128"/>
            </a:endParaRPr>
          </a:p>
        </p:txBody>
      </p:sp>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00"/>
              </a:spcBef>
              <a:spcAft>
                <a:spcPts val="500"/>
              </a:spcAft>
              <a:buClr>
                <a:schemeClr val="accent1"/>
              </a:buClr>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1pPr>
            <a:lvl2pPr marL="742950" indent="-28575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ClrTx/>
              <a:buFontTx/>
              <a:buNone/>
            </a:pPr>
            <a:fld id="{37D220C6-2681-45F9-9CF4-34BDB342A805}" type="slidenum">
              <a:rPr lang="en-US" altLang="en-US" sz="1400" smtClean="0">
                <a:solidFill>
                  <a:schemeClr val="accent1"/>
                </a:solidFill>
                <a:latin typeface="Calibri" panose="020F0502020204030204" pitchFamily="34" charset="0"/>
              </a:rPr>
              <a:pPr>
                <a:spcBef>
                  <a:spcPct val="0"/>
                </a:spcBef>
                <a:spcAft>
                  <a:spcPct val="0"/>
                </a:spcAft>
                <a:buClrTx/>
                <a:buFontTx/>
                <a:buNone/>
              </a:pPr>
              <a:t>2</a:t>
            </a:fld>
            <a:endParaRPr lang="en-US" altLang="en-US" sz="1400">
              <a:solidFill>
                <a:schemeClr val="accent1"/>
              </a:solidFill>
              <a:latin typeface="Calibri" panose="020F050202020403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063" y="97069"/>
            <a:ext cx="2454969" cy="643101"/>
          </a:xfrm>
          <a:prstGeom prst="rect">
            <a:avLst/>
          </a:prstGeom>
        </p:spPr>
      </p:pic>
      <p:sp>
        <p:nvSpPr>
          <p:cNvPr id="2" name="Rectangle 1"/>
          <p:cNvSpPr/>
          <p:nvPr/>
        </p:nvSpPr>
        <p:spPr>
          <a:xfrm>
            <a:off x="397284" y="1484784"/>
            <a:ext cx="8197031" cy="4708981"/>
          </a:xfrm>
          <a:prstGeom prst="rect">
            <a:avLst/>
          </a:prstGeom>
        </p:spPr>
        <p:txBody>
          <a:bodyPr wrap="square">
            <a:spAutoFit/>
          </a:bodyPr>
          <a:lstStyle/>
          <a:p>
            <a:pPr marL="285750" indent="-285750">
              <a:buFont typeface="Arial" panose="020B0604020202020204" pitchFamily="34" charset="0"/>
              <a:buChar char="•"/>
            </a:pPr>
            <a:r>
              <a:rPr lang="en-US" sz="2000" dirty="0"/>
              <a:t>Nick Lintzeris has received funding for research unrelated to this topic from </a:t>
            </a:r>
            <a:r>
              <a:rPr lang="en-US" sz="2000" dirty="0" err="1"/>
              <a:t>Indivior</a:t>
            </a:r>
            <a:r>
              <a:rPr lang="en-US" sz="2000" dirty="0"/>
              <a:t>, </a:t>
            </a:r>
            <a:r>
              <a:rPr lang="en-US" sz="2000" dirty="0" err="1"/>
              <a:t>Munidpharma</a:t>
            </a:r>
            <a:r>
              <a:rPr lang="en-US" sz="2000" dirty="0"/>
              <a:t>, </a:t>
            </a:r>
            <a:r>
              <a:rPr lang="en-US" sz="2000" dirty="0" err="1"/>
              <a:t>Braeburn</a:t>
            </a:r>
            <a:r>
              <a:rPr lang="en-US" sz="2000" dirty="0"/>
              <a:t> Pharmaceuticals and </a:t>
            </a:r>
            <a:r>
              <a:rPr lang="en-US" sz="2000" dirty="0" err="1"/>
              <a:t>Camurus</a:t>
            </a:r>
            <a:r>
              <a:rPr lang="en-US" sz="2000" dirty="0"/>
              <a:t>. </a:t>
            </a:r>
          </a:p>
          <a:p>
            <a:pPr marL="285750" indent="-285750">
              <a:spcBef>
                <a:spcPts val="600"/>
              </a:spcBef>
              <a:buFont typeface="Arial" panose="020B0604020202020204" pitchFamily="34" charset="0"/>
              <a:buChar char="•"/>
            </a:pPr>
            <a:r>
              <a:rPr lang="en-US" sz="2000" dirty="0"/>
              <a:t>Funding for the study from Division of Addiction Medicine, and South East Sydney Local Health District, NSW Health.</a:t>
            </a:r>
          </a:p>
          <a:p>
            <a:pPr marL="285750" indent="-285750">
              <a:spcBef>
                <a:spcPts val="600"/>
              </a:spcBef>
              <a:buFont typeface="Arial" panose="020B0604020202020204" pitchFamily="34" charset="0"/>
              <a:buChar char="•"/>
            </a:pPr>
            <a:r>
              <a:rPr lang="en-US" sz="2000" dirty="0"/>
              <a:t>Social media advertisements paid by Lambert Initiative, University Sydney. </a:t>
            </a:r>
          </a:p>
          <a:p>
            <a:pPr marL="285750" indent="-285750">
              <a:spcBef>
                <a:spcPts val="600"/>
              </a:spcBef>
              <a:buFont typeface="Arial" panose="020B0604020202020204" pitchFamily="34" charset="0"/>
              <a:buChar char="•"/>
            </a:pPr>
            <a:r>
              <a:rPr lang="en-AU" sz="2000" dirty="0"/>
              <a:t>Iain McGregor reports grants from NHMRC and grants from Lambert Initiative for Cannabinoid Therapeutics during the conduct of the study</a:t>
            </a:r>
          </a:p>
          <a:p>
            <a:pPr marL="285750" indent="-285750">
              <a:spcBef>
                <a:spcPts val="600"/>
              </a:spcBef>
              <a:buFont typeface="Arial" panose="020B0604020202020204" pitchFamily="34" charset="0"/>
              <a:buChar char="•"/>
            </a:pPr>
            <a:r>
              <a:rPr lang="en-AU" sz="2000" dirty="0"/>
              <a:t>Iain McGregor has a patents to WO2018107216A1, WO2017004674A1, and WO2011038451A1 issued and licensed, and patents to AU2017904438, AU2017904072, and AU2018901971 pending. </a:t>
            </a:r>
          </a:p>
        </p:txBody>
      </p:sp>
    </p:spTree>
    <p:extLst>
      <p:ext uri="{BB962C8B-B14F-4D97-AF65-F5344CB8AC3E}">
        <p14:creationId xmlns:p14="http://schemas.microsoft.com/office/powerpoint/2010/main" val="260084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44450"/>
            <a:ext cx="7772400" cy="990600"/>
          </a:xfrm>
        </p:spPr>
        <p:txBody>
          <a:bodyPr/>
          <a:lstStyle/>
          <a:p>
            <a:pPr eaLnBrk="1" hangingPunct="1"/>
            <a:r>
              <a:rPr lang="en-US" altLang="en-US" sz="3200" dirty="0">
                <a:latin typeface="Century Gothic" panose="020B0502020202020204" pitchFamily="34" charset="0"/>
                <a:ea typeface="ＭＳ Ｐゴシック" panose="020B0600070205080204" pitchFamily="34" charset="-128"/>
              </a:rPr>
              <a:t>Background</a:t>
            </a:r>
            <a:endParaRPr lang="en-US" altLang="en-US" sz="3200" b="1" dirty="0">
              <a:latin typeface="Helvetica" panose="020B0604020202020204" pitchFamily="34" charset="0"/>
              <a:ea typeface="ＭＳ Ｐゴシック" panose="020B0600070205080204" pitchFamily="34" charset="-128"/>
            </a:endParaRPr>
          </a:p>
        </p:txBody>
      </p:sp>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00"/>
              </a:spcBef>
              <a:spcAft>
                <a:spcPts val="500"/>
              </a:spcAft>
              <a:buClr>
                <a:schemeClr val="accent1"/>
              </a:buClr>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1pPr>
            <a:lvl2pPr marL="742950" indent="-28575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ClrTx/>
              <a:buFontTx/>
              <a:buNone/>
            </a:pPr>
            <a:fld id="{37D220C6-2681-45F9-9CF4-34BDB342A805}" type="slidenum">
              <a:rPr lang="en-US" altLang="en-US" sz="1400" smtClean="0">
                <a:solidFill>
                  <a:schemeClr val="accent1"/>
                </a:solidFill>
                <a:latin typeface="Calibri" panose="020F0502020204030204" pitchFamily="34" charset="0"/>
              </a:rPr>
              <a:pPr>
                <a:spcBef>
                  <a:spcPct val="0"/>
                </a:spcBef>
                <a:spcAft>
                  <a:spcPct val="0"/>
                </a:spcAft>
                <a:buClrTx/>
                <a:buFontTx/>
                <a:buNone/>
              </a:pPr>
              <a:t>3</a:t>
            </a:fld>
            <a:endParaRPr lang="en-US" altLang="en-US" sz="1400">
              <a:solidFill>
                <a:schemeClr val="accent1"/>
              </a:solidFill>
              <a:latin typeface="Calibri" panose="020F050202020403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063" y="97069"/>
            <a:ext cx="2454969" cy="643101"/>
          </a:xfrm>
          <a:prstGeom prst="rect">
            <a:avLst/>
          </a:prstGeom>
        </p:spPr>
      </p:pic>
      <p:sp>
        <p:nvSpPr>
          <p:cNvPr id="3" name="TextBox 2"/>
          <p:cNvSpPr txBox="1"/>
          <p:nvPr/>
        </p:nvSpPr>
        <p:spPr>
          <a:xfrm>
            <a:off x="646584" y="1196752"/>
            <a:ext cx="7698432" cy="5093702"/>
          </a:xfrm>
          <a:prstGeom prst="rect">
            <a:avLst/>
          </a:prstGeom>
          <a:noFill/>
        </p:spPr>
        <p:txBody>
          <a:bodyPr wrap="square" rtlCol="0">
            <a:spAutoFit/>
          </a:bodyPr>
          <a:lstStyle/>
          <a:p>
            <a:pPr marL="285750" indent="-285750">
              <a:buFont typeface="Arial" panose="020B0604020202020204" pitchFamily="34" charset="0"/>
              <a:buChar char="•"/>
            </a:pPr>
            <a:r>
              <a:rPr lang="en-AU" sz="2000" dirty="0"/>
              <a:t>One of the most effective ways to treat dependence on an addictive agent is to replace that agent with an agonist that mimics the pharmacological profile of the original drug but is… </a:t>
            </a:r>
          </a:p>
          <a:p>
            <a:pPr marL="1200150" lvl="2" indent="-285750">
              <a:spcBef>
                <a:spcPts val="600"/>
              </a:spcBef>
              <a:buFont typeface="Arial" panose="020B0604020202020204" pitchFamily="34" charset="0"/>
              <a:buChar char="•"/>
            </a:pPr>
            <a:r>
              <a:rPr lang="en-AU" sz="2000" dirty="0"/>
              <a:t>Cheaper</a:t>
            </a:r>
          </a:p>
          <a:p>
            <a:pPr marL="1200150" lvl="2" indent="-285750">
              <a:spcBef>
                <a:spcPts val="600"/>
              </a:spcBef>
              <a:buFont typeface="Arial" panose="020B0604020202020204" pitchFamily="34" charset="0"/>
              <a:buChar char="•"/>
            </a:pPr>
            <a:r>
              <a:rPr lang="en-AU" sz="2000" dirty="0"/>
              <a:t>Safer</a:t>
            </a:r>
          </a:p>
          <a:p>
            <a:pPr marL="1200150" lvl="2" indent="-285750">
              <a:spcBef>
                <a:spcPts val="600"/>
              </a:spcBef>
              <a:buFont typeface="Arial" panose="020B0604020202020204" pitchFamily="34" charset="0"/>
              <a:buChar char="•"/>
            </a:pPr>
            <a:r>
              <a:rPr lang="en-AU" sz="2000"/>
              <a:t>Allows patient </a:t>
            </a:r>
            <a:r>
              <a:rPr lang="en-AU" sz="2000" dirty="0"/>
              <a:t>to:</a:t>
            </a:r>
          </a:p>
          <a:p>
            <a:pPr marL="1714500" lvl="3" indent="-342900">
              <a:spcBef>
                <a:spcPts val="600"/>
              </a:spcBef>
              <a:buFont typeface="Courier New" panose="02070309020205020404" pitchFamily="49" charset="0"/>
              <a:buChar char="o"/>
            </a:pPr>
            <a:r>
              <a:rPr lang="en-AU" sz="2000" dirty="0"/>
              <a:t>establish new routines,</a:t>
            </a:r>
          </a:p>
          <a:p>
            <a:pPr marL="1714500" lvl="3" indent="-342900">
              <a:spcBef>
                <a:spcPts val="600"/>
              </a:spcBef>
              <a:buFont typeface="Courier New" panose="02070309020205020404" pitchFamily="49" charset="0"/>
              <a:buChar char="o"/>
            </a:pPr>
            <a:r>
              <a:rPr lang="en-AU" sz="2000" dirty="0"/>
              <a:t>remove themselves from using milieu </a:t>
            </a:r>
          </a:p>
          <a:p>
            <a:pPr marL="1714500" lvl="3" indent="-342900">
              <a:spcBef>
                <a:spcPts val="600"/>
              </a:spcBef>
              <a:buFont typeface="Courier New" panose="02070309020205020404" pitchFamily="49" charset="0"/>
              <a:buChar char="o"/>
            </a:pPr>
            <a:r>
              <a:rPr lang="en-AU" sz="2000" dirty="0"/>
              <a:t>extinguish conditioned cues associated with the original addictive agent</a:t>
            </a:r>
          </a:p>
          <a:p>
            <a:pPr lvl="2" indent="-647700">
              <a:spcBef>
                <a:spcPts val="600"/>
              </a:spcBef>
            </a:pPr>
            <a:r>
              <a:rPr lang="en-AU" sz="2000" dirty="0"/>
              <a:t>… all in the absence of intense withdrawal </a:t>
            </a:r>
          </a:p>
          <a:p>
            <a:pPr marL="266700" lvl="1" indent="-266700">
              <a:spcBef>
                <a:spcPts val="600"/>
              </a:spcBef>
              <a:buFont typeface="Arial" panose="020B0604020202020204" pitchFamily="34" charset="0"/>
              <a:buChar char="•"/>
            </a:pPr>
            <a:r>
              <a:rPr lang="en-AU" sz="2000" dirty="0"/>
              <a:t>Methadone/buprenorphine (SOP for heroin addiction)</a:t>
            </a:r>
          </a:p>
          <a:p>
            <a:pPr marL="266700" lvl="1" indent="-266700">
              <a:spcBef>
                <a:spcPts val="600"/>
              </a:spcBef>
              <a:buFont typeface="Arial" panose="020B0604020202020204" pitchFamily="34" charset="0"/>
              <a:buChar char="•"/>
            </a:pPr>
            <a:r>
              <a:rPr lang="en-AU" sz="2000" dirty="0" err="1"/>
              <a:t>Lisdexamfetamine</a:t>
            </a:r>
            <a:r>
              <a:rPr lang="en-AU" sz="2000" dirty="0"/>
              <a:t> (slow release amphetamine agonist, currently being tested as a amphetamine replacement)</a:t>
            </a:r>
          </a:p>
        </p:txBody>
      </p:sp>
    </p:spTree>
    <p:extLst>
      <p:ext uri="{BB962C8B-B14F-4D97-AF65-F5344CB8AC3E}">
        <p14:creationId xmlns:p14="http://schemas.microsoft.com/office/powerpoint/2010/main" val="311458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44450"/>
            <a:ext cx="7772400" cy="990600"/>
          </a:xfrm>
        </p:spPr>
        <p:txBody>
          <a:bodyPr/>
          <a:lstStyle/>
          <a:p>
            <a:pPr eaLnBrk="1" hangingPunct="1"/>
            <a:r>
              <a:rPr lang="en-US" altLang="en-US" sz="3200" dirty="0">
                <a:latin typeface="Century Gothic" panose="020B0502020202020204" pitchFamily="34" charset="0"/>
                <a:ea typeface="ＭＳ Ｐゴシック" panose="020B0600070205080204" pitchFamily="34" charset="-128"/>
              </a:rPr>
              <a:t>Background</a:t>
            </a:r>
            <a:endParaRPr lang="en-US" altLang="en-US" sz="3200" b="1" dirty="0">
              <a:latin typeface="Helvetica" panose="020B0604020202020204" pitchFamily="34" charset="0"/>
              <a:ea typeface="ＭＳ Ｐゴシック" panose="020B0600070205080204" pitchFamily="34" charset="-128"/>
            </a:endParaRPr>
          </a:p>
        </p:txBody>
      </p:sp>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00"/>
              </a:spcBef>
              <a:spcAft>
                <a:spcPts val="500"/>
              </a:spcAft>
              <a:buClr>
                <a:schemeClr val="accent1"/>
              </a:buClr>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1pPr>
            <a:lvl2pPr marL="742950" indent="-28575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ClrTx/>
              <a:buFontTx/>
              <a:buNone/>
            </a:pPr>
            <a:fld id="{37D220C6-2681-45F9-9CF4-34BDB342A805}" type="slidenum">
              <a:rPr lang="en-US" altLang="en-US" sz="1400" smtClean="0">
                <a:solidFill>
                  <a:schemeClr val="accent1"/>
                </a:solidFill>
                <a:latin typeface="Calibri" panose="020F0502020204030204" pitchFamily="34" charset="0"/>
              </a:rPr>
              <a:pPr>
                <a:spcBef>
                  <a:spcPct val="0"/>
                </a:spcBef>
                <a:spcAft>
                  <a:spcPct val="0"/>
                </a:spcAft>
                <a:buClrTx/>
                <a:buFontTx/>
                <a:buNone/>
              </a:pPr>
              <a:t>4</a:t>
            </a:fld>
            <a:endParaRPr lang="en-US" altLang="en-US" sz="1400">
              <a:solidFill>
                <a:schemeClr val="accent1"/>
              </a:solidFill>
              <a:latin typeface="Calibri" panose="020F050202020403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063" y="97069"/>
            <a:ext cx="2454969" cy="643101"/>
          </a:xfrm>
          <a:prstGeom prst="rect">
            <a:avLst/>
          </a:prstGeom>
        </p:spPr>
      </p:pic>
      <p:sp>
        <p:nvSpPr>
          <p:cNvPr id="3" name="TextBox 2"/>
          <p:cNvSpPr txBox="1"/>
          <p:nvPr/>
        </p:nvSpPr>
        <p:spPr>
          <a:xfrm>
            <a:off x="609600" y="1435047"/>
            <a:ext cx="7698432" cy="1708160"/>
          </a:xfrm>
          <a:prstGeom prst="rect">
            <a:avLst/>
          </a:prstGeom>
          <a:noFill/>
        </p:spPr>
        <p:txBody>
          <a:bodyPr wrap="square" rtlCol="0">
            <a:spAutoFit/>
          </a:bodyPr>
          <a:lstStyle/>
          <a:p>
            <a:pPr marL="266700" lvl="1" indent="-266700">
              <a:buFont typeface="Arial" panose="020B0604020202020204" pitchFamily="34" charset="0"/>
              <a:buChar char="•"/>
            </a:pPr>
            <a:r>
              <a:rPr lang="en-AU" dirty="0"/>
              <a:t>Increasing evidence shows use of cannabis agonist medications may be effective at treating cannabis use disorder.</a:t>
            </a:r>
          </a:p>
          <a:p>
            <a:pPr marL="1181100" lvl="5" indent="-266700">
              <a:spcBef>
                <a:spcPts val="600"/>
              </a:spcBef>
              <a:buFont typeface="Arial" panose="020B0604020202020204" pitchFamily="34" charset="0"/>
              <a:buChar char="•"/>
            </a:pPr>
            <a:r>
              <a:rPr lang="en-AU" dirty="0"/>
              <a:t>Dronabinol: THC</a:t>
            </a:r>
          </a:p>
          <a:p>
            <a:pPr marL="1181100" lvl="5" indent="-266700">
              <a:spcBef>
                <a:spcPts val="600"/>
              </a:spcBef>
              <a:buFont typeface="Arial" panose="020B0604020202020204" pitchFamily="34" charset="0"/>
              <a:buChar char="•"/>
            </a:pPr>
            <a:r>
              <a:rPr lang="en-AU" dirty="0"/>
              <a:t>Nabilone: Synthetic THC</a:t>
            </a:r>
          </a:p>
          <a:p>
            <a:pPr marL="1181100" lvl="5" indent="-266700">
              <a:spcBef>
                <a:spcPts val="600"/>
              </a:spcBef>
              <a:buFont typeface="Arial" panose="020B0604020202020204" pitchFamily="34" charset="0"/>
              <a:buChar char="•"/>
            </a:pPr>
            <a:r>
              <a:rPr lang="en-AU" dirty="0"/>
              <a:t>Nabiximols: THC and CBD</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34578" y="3143207"/>
            <a:ext cx="4809629" cy="3332386"/>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7544" y="3429000"/>
            <a:ext cx="6837375" cy="2548512"/>
          </a:xfrm>
          <a:prstGeom prst="rect">
            <a:avLst/>
          </a:prstGeom>
        </p:spPr>
      </p:pic>
      <p:sp>
        <p:nvSpPr>
          <p:cNvPr id="8" name="TextBox 7"/>
          <p:cNvSpPr txBox="1"/>
          <p:nvPr/>
        </p:nvSpPr>
        <p:spPr>
          <a:xfrm>
            <a:off x="7092280" y="3779926"/>
            <a:ext cx="1505744" cy="923330"/>
          </a:xfrm>
          <a:prstGeom prst="rect">
            <a:avLst/>
          </a:prstGeom>
          <a:noFill/>
        </p:spPr>
        <p:txBody>
          <a:bodyPr wrap="square" rtlCol="0">
            <a:spAutoFit/>
          </a:bodyPr>
          <a:lstStyle/>
          <a:p>
            <a:r>
              <a:rPr lang="en-AU" dirty="0"/>
              <a:t>Short 9-day Inpatient Withdrawal</a:t>
            </a:r>
          </a:p>
        </p:txBody>
      </p:sp>
      <p:sp>
        <p:nvSpPr>
          <p:cNvPr id="9" name="TextBox 8"/>
          <p:cNvSpPr txBox="1"/>
          <p:nvPr/>
        </p:nvSpPr>
        <p:spPr>
          <a:xfrm>
            <a:off x="7501434" y="3995370"/>
            <a:ext cx="1359768" cy="1415772"/>
          </a:xfrm>
          <a:prstGeom prst="rect">
            <a:avLst/>
          </a:prstGeom>
          <a:noFill/>
        </p:spPr>
        <p:txBody>
          <a:bodyPr wrap="square" rtlCol="0">
            <a:spAutoFit/>
          </a:bodyPr>
          <a:lstStyle/>
          <a:p>
            <a:r>
              <a:rPr lang="en-AU" dirty="0"/>
              <a:t>12-week</a:t>
            </a:r>
          </a:p>
          <a:p>
            <a:r>
              <a:rPr lang="en-AU" dirty="0"/>
              <a:t>Outpatient</a:t>
            </a:r>
          </a:p>
          <a:p>
            <a:r>
              <a:rPr lang="en-AU" dirty="0"/>
              <a:t>Withdrawal</a:t>
            </a:r>
          </a:p>
          <a:p>
            <a:r>
              <a:rPr lang="en-AU" sz="1600" dirty="0"/>
              <a:t>P = 35 days</a:t>
            </a:r>
          </a:p>
          <a:p>
            <a:r>
              <a:rPr lang="en-AU" sz="1600" dirty="0"/>
              <a:t>N = 19 days</a:t>
            </a:r>
          </a:p>
        </p:txBody>
      </p:sp>
    </p:spTree>
    <p:extLst>
      <p:ext uri="{BB962C8B-B14F-4D97-AF65-F5344CB8AC3E}">
        <p14:creationId xmlns:p14="http://schemas.microsoft.com/office/powerpoint/2010/main" val="79474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1000"/>
                                        <p:tgtEl>
                                          <p:spTgt spid="6"/>
                                        </p:tgtEl>
                                      </p:cBhvr>
                                    </p:animEffect>
                                    <p:set>
                                      <p:cBhvr>
                                        <p:cTn id="27" dur="1" fill="hold">
                                          <p:stCondLst>
                                            <p:cond delay="999"/>
                                          </p:stCondLst>
                                        </p:cTn>
                                        <p:tgtEl>
                                          <p:spTgt spid="6"/>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1000"/>
                                        <p:tgtEl>
                                          <p:spTgt spid="8"/>
                                        </p:tgtEl>
                                      </p:cBhvr>
                                    </p:animEffect>
                                    <p:set>
                                      <p:cBhvr>
                                        <p:cTn id="30" dur="1" fill="hold">
                                          <p:stCondLst>
                                            <p:cond delay="999"/>
                                          </p:stCondLst>
                                        </p:cTn>
                                        <p:tgtEl>
                                          <p:spTgt spid="8"/>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44450"/>
            <a:ext cx="7772400" cy="990600"/>
          </a:xfrm>
        </p:spPr>
        <p:txBody>
          <a:bodyPr/>
          <a:lstStyle/>
          <a:p>
            <a:pPr eaLnBrk="1" hangingPunct="1"/>
            <a:r>
              <a:rPr lang="en-US" altLang="en-US" sz="3200" dirty="0">
                <a:latin typeface="Century Gothic" panose="020B0502020202020204" pitchFamily="34" charset="0"/>
                <a:ea typeface="ＭＳ Ｐゴシック" panose="020B0600070205080204" pitchFamily="34" charset="-128"/>
              </a:rPr>
              <a:t>Background</a:t>
            </a:r>
            <a:endParaRPr lang="en-US" altLang="en-US" sz="3200" b="1" dirty="0">
              <a:latin typeface="Helvetica" panose="020B0604020202020204" pitchFamily="34" charset="0"/>
              <a:ea typeface="ＭＳ Ｐゴシック" panose="020B0600070205080204" pitchFamily="34" charset="-128"/>
            </a:endParaRPr>
          </a:p>
        </p:txBody>
      </p:sp>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00"/>
              </a:spcBef>
              <a:spcAft>
                <a:spcPts val="500"/>
              </a:spcAft>
              <a:buClr>
                <a:schemeClr val="accent1"/>
              </a:buClr>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1pPr>
            <a:lvl2pPr marL="742950" indent="-28575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ClrTx/>
              <a:buFontTx/>
              <a:buNone/>
            </a:pPr>
            <a:fld id="{37D220C6-2681-45F9-9CF4-34BDB342A805}" type="slidenum">
              <a:rPr lang="en-US" altLang="en-US" sz="1400" smtClean="0">
                <a:solidFill>
                  <a:schemeClr val="accent1"/>
                </a:solidFill>
                <a:latin typeface="Calibri" panose="020F0502020204030204" pitchFamily="34" charset="0"/>
              </a:rPr>
              <a:pPr>
                <a:spcBef>
                  <a:spcPct val="0"/>
                </a:spcBef>
                <a:spcAft>
                  <a:spcPct val="0"/>
                </a:spcAft>
                <a:buClrTx/>
                <a:buFontTx/>
                <a:buNone/>
              </a:pPr>
              <a:t>5</a:t>
            </a:fld>
            <a:endParaRPr lang="en-US" altLang="en-US" sz="1400">
              <a:solidFill>
                <a:schemeClr val="accent1"/>
              </a:solidFill>
              <a:latin typeface="Calibri" panose="020F050202020403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063" y="97069"/>
            <a:ext cx="2454969" cy="643101"/>
          </a:xfrm>
          <a:prstGeom prst="rect">
            <a:avLst/>
          </a:prstGeom>
        </p:spPr>
      </p:pic>
      <p:sp>
        <p:nvSpPr>
          <p:cNvPr id="3" name="TextBox 2"/>
          <p:cNvSpPr txBox="1"/>
          <p:nvPr/>
        </p:nvSpPr>
        <p:spPr>
          <a:xfrm>
            <a:off x="683568" y="1378658"/>
            <a:ext cx="7698432" cy="1400383"/>
          </a:xfrm>
          <a:prstGeom prst="rect">
            <a:avLst/>
          </a:prstGeom>
          <a:noFill/>
        </p:spPr>
        <p:txBody>
          <a:bodyPr wrap="square" rtlCol="0">
            <a:spAutoFit/>
          </a:bodyPr>
          <a:lstStyle/>
          <a:p>
            <a:pPr marL="266700" lvl="1" indent="-266700">
              <a:buFont typeface="Arial" panose="020B0604020202020204" pitchFamily="34" charset="0"/>
              <a:buChar char="•"/>
            </a:pPr>
            <a:r>
              <a:rPr lang="en-AU" sz="2000" dirty="0"/>
              <a:t>Most cannabis agonist studies test differences during medication phase only</a:t>
            </a:r>
          </a:p>
          <a:p>
            <a:pPr marL="266700" lvl="1" indent="-266700">
              <a:spcBef>
                <a:spcPts val="600"/>
              </a:spcBef>
              <a:buFont typeface="Arial" panose="020B0604020202020204" pitchFamily="34" charset="0"/>
              <a:buChar char="•"/>
            </a:pPr>
            <a:r>
              <a:rPr lang="en-AU" sz="2000" dirty="0"/>
              <a:t>Allsop and colleagues, 2014 examined outcomes 1-month post-treatment (not shown on graph)</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3688" y="3068960"/>
            <a:ext cx="4809629" cy="3332386"/>
          </a:xfrm>
          <a:prstGeom prst="rect">
            <a:avLst/>
          </a:prstGeom>
        </p:spPr>
      </p:pic>
      <p:sp>
        <p:nvSpPr>
          <p:cNvPr id="10" name="TextBox 9"/>
          <p:cNvSpPr txBox="1"/>
          <p:nvPr/>
        </p:nvSpPr>
        <p:spPr>
          <a:xfrm>
            <a:off x="7086897" y="3789040"/>
            <a:ext cx="1572295" cy="1754326"/>
          </a:xfrm>
          <a:prstGeom prst="rect">
            <a:avLst/>
          </a:prstGeom>
          <a:noFill/>
        </p:spPr>
        <p:txBody>
          <a:bodyPr wrap="square" rtlCol="0">
            <a:spAutoFit/>
          </a:bodyPr>
          <a:lstStyle/>
          <a:p>
            <a:r>
              <a:rPr lang="en-AU" dirty="0"/>
              <a:t>N.S. difference in relapse one month after medication</a:t>
            </a:r>
          </a:p>
          <a:p>
            <a:r>
              <a:rPr lang="en-AU" dirty="0"/>
              <a:t>phase</a:t>
            </a:r>
          </a:p>
        </p:txBody>
      </p:sp>
    </p:spTree>
    <p:extLst>
      <p:ext uri="{BB962C8B-B14F-4D97-AF65-F5344CB8AC3E}">
        <p14:creationId xmlns:p14="http://schemas.microsoft.com/office/powerpoint/2010/main" val="320596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44450"/>
            <a:ext cx="7772400" cy="990600"/>
          </a:xfrm>
        </p:spPr>
        <p:txBody>
          <a:bodyPr/>
          <a:lstStyle/>
          <a:p>
            <a:pPr eaLnBrk="1" hangingPunct="1"/>
            <a:r>
              <a:rPr lang="en-US" altLang="en-US" sz="3200" dirty="0">
                <a:latin typeface="Century Gothic" panose="020B0502020202020204" pitchFamily="34" charset="0"/>
                <a:ea typeface="ＭＳ Ｐゴシック" panose="020B0600070205080204" pitchFamily="34" charset="-128"/>
              </a:rPr>
              <a:t>Background</a:t>
            </a:r>
            <a:endParaRPr lang="en-US" altLang="en-US" sz="3200" b="1" dirty="0">
              <a:latin typeface="Helvetica" panose="020B0604020202020204" pitchFamily="34" charset="0"/>
              <a:ea typeface="ＭＳ Ｐゴシック" panose="020B0600070205080204" pitchFamily="34" charset="-128"/>
            </a:endParaRPr>
          </a:p>
        </p:txBody>
      </p:sp>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00"/>
              </a:spcBef>
              <a:spcAft>
                <a:spcPts val="500"/>
              </a:spcAft>
              <a:buClr>
                <a:schemeClr val="accent1"/>
              </a:buClr>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1pPr>
            <a:lvl2pPr marL="742950" indent="-28575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ClrTx/>
              <a:buFontTx/>
              <a:buNone/>
            </a:pPr>
            <a:fld id="{37D220C6-2681-45F9-9CF4-34BDB342A805}" type="slidenum">
              <a:rPr lang="en-US" altLang="en-US" sz="1400" smtClean="0">
                <a:solidFill>
                  <a:schemeClr val="accent1"/>
                </a:solidFill>
                <a:latin typeface="Calibri" panose="020F0502020204030204" pitchFamily="34" charset="0"/>
              </a:rPr>
              <a:pPr>
                <a:spcBef>
                  <a:spcPct val="0"/>
                </a:spcBef>
                <a:spcAft>
                  <a:spcPct val="0"/>
                </a:spcAft>
                <a:buClrTx/>
                <a:buFontTx/>
                <a:buNone/>
              </a:pPr>
              <a:t>6</a:t>
            </a:fld>
            <a:endParaRPr lang="en-US" altLang="en-US" sz="1400">
              <a:solidFill>
                <a:schemeClr val="accent1"/>
              </a:solidFill>
              <a:latin typeface="Calibri" panose="020F050202020403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063" y="97069"/>
            <a:ext cx="2454969" cy="643101"/>
          </a:xfrm>
          <a:prstGeom prst="rect">
            <a:avLst/>
          </a:prstGeom>
        </p:spPr>
      </p:pic>
      <p:sp>
        <p:nvSpPr>
          <p:cNvPr id="3" name="TextBox 2"/>
          <p:cNvSpPr txBox="1"/>
          <p:nvPr/>
        </p:nvSpPr>
        <p:spPr>
          <a:xfrm>
            <a:off x="363512" y="1323138"/>
            <a:ext cx="8780487" cy="2431435"/>
          </a:xfrm>
          <a:prstGeom prst="rect">
            <a:avLst/>
          </a:prstGeom>
          <a:noFill/>
        </p:spPr>
        <p:txBody>
          <a:bodyPr wrap="square" rtlCol="0">
            <a:spAutoFit/>
          </a:bodyPr>
          <a:lstStyle/>
          <a:p>
            <a:pPr marL="266700" lvl="1" indent="-266700">
              <a:buFont typeface="Arial" panose="020B0604020202020204" pitchFamily="34" charset="0"/>
              <a:buChar char="•"/>
            </a:pPr>
            <a:r>
              <a:rPr lang="en-AU" sz="2200" dirty="0"/>
              <a:t>Short-term withdrawal management limited in efficacy</a:t>
            </a:r>
          </a:p>
          <a:p>
            <a:pPr marL="628650" lvl="5" indent="-180975">
              <a:spcBef>
                <a:spcPts val="600"/>
              </a:spcBef>
              <a:buFont typeface="Arial" panose="020B0604020202020204" pitchFamily="34" charset="0"/>
              <a:buChar char="•"/>
            </a:pPr>
            <a:r>
              <a:rPr lang="en-AU" sz="2200" dirty="0"/>
              <a:t>Longer-term cannabis agonist treatment more effective?</a:t>
            </a:r>
          </a:p>
          <a:p>
            <a:pPr marL="628650" lvl="5" indent="-180975">
              <a:spcBef>
                <a:spcPts val="600"/>
              </a:spcBef>
              <a:buFont typeface="Arial" panose="020B0604020202020204" pitchFamily="34" charset="0"/>
              <a:buChar char="•"/>
            </a:pPr>
            <a:r>
              <a:rPr lang="en-AU" sz="2200" dirty="0"/>
              <a:t>12-week outpatient randomised, placebo-controlled trial</a:t>
            </a:r>
          </a:p>
          <a:p>
            <a:pPr marL="628650" lvl="5" indent="-180975">
              <a:spcBef>
                <a:spcPts val="600"/>
              </a:spcBef>
              <a:buFont typeface="Arial" panose="020B0604020202020204" pitchFamily="34" charset="0"/>
              <a:buChar char="•"/>
            </a:pPr>
            <a:r>
              <a:rPr lang="en-AU" sz="2200" dirty="0"/>
              <a:t>Less use days during trial period but </a:t>
            </a:r>
            <a:r>
              <a:rPr lang="en-AU" sz="2200" dirty="0" err="1"/>
              <a:t>n.s</a:t>
            </a:r>
            <a:r>
              <a:rPr lang="en-AU" sz="2200" dirty="0"/>
              <a:t>. difference in abstinence</a:t>
            </a:r>
          </a:p>
          <a:p>
            <a:pPr marL="628650" lvl="5" indent="-180975">
              <a:spcBef>
                <a:spcPts val="600"/>
              </a:spcBef>
              <a:buFont typeface="Arial" panose="020B0604020202020204" pitchFamily="34" charset="0"/>
              <a:buChar char="•"/>
            </a:pPr>
            <a:r>
              <a:rPr lang="en-AU" sz="2200" dirty="0">
                <a:solidFill>
                  <a:srgbClr val="ED2B42"/>
                </a:solidFill>
              </a:rPr>
              <a:t>Do reduced rates of cannabis use persist after treatment ends?  </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544" y="3851093"/>
            <a:ext cx="6837375" cy="2548512"/>
          </a:xfrm>
          <a:prstGeom prst="rect">
            <a:avLst/>
          </a:prstGeom>
        </p:spPr>
      </p:pic>
      <p:sp>
        <p:nvSpPr>
          <p:cNvPr id="9" name="TextBox 8"/>
          <p:cNvSpPr txBox="1"/>
          <p:nvPr/>
        </p:nvSpPr>
        <p:spPr>
          <a:xfrm>
            <a:off x="7438951" y="4284229"/>
            <a:ext cx="1359768" cy="1415772"/>
          </a:xfrm>
          <a:prstGeom prst="rect">
            <a:avLst/>
          </a:prstGeom>
          <a:noFill/>
        </p:spPr>
        <p:txBody>
          <a:bodyPr wrap="square" rtlCol="0">
            <a:spAutoFit/>
          </a:bodyPr>
          <a:lstStyle/>
          <a:p>
            <a:r>
              <a:rPr lang="en-AU" dirty="0"/>
              <a:t>12-week</a:t>
            </a:r>
          </a:p>
          <a:p>
            <a:r>
              <a:rPr lang="en-AU" dirty="0"/>
              <a:t>Outpatient</a:t>
            </a:r>
          </a:p>
          <a:p>
            <a:r>
              <a:rPr lang="en-AU" dirty="0"/>
              <a:t>Withdrawal</a:t>
            </a:r>
          </a:p>
          <a:p>
            <a:r>
              <a:rPr lang="en-AU" sz="1600" dirty="0"/>
              <a:t>P = 35 days</a:t>
            </a:r>
          </a:p>
          <a:p>
            <a:r>
              <a:rPr lang="en-AU" sz="1600" dirty="0"/>
              <a:t>N = 19 days</a:t>
            </a:r>
          </a:p>
        </p:txBody>
      </p:sp>
      <p:sp>
        <p:nvSpPr>
          <p:cNvPr id="2" name="Rectangle 1"/>
          <p:cNvSpPr/>
          <p:nvPr/>
        </p:nvSpPr>
        <p:spPr>
          <a:xfrm>
            <a:off x="7216899" y="4284229"/>
            <a:ext cx="1572295" cy="1415772"/>
          </a:xfrm>
          <a:prstGeom prst="rect">
            <a:avLst/>
          </a:prstGeom>
          <a:solidFill>
            <a:srgbClr val="FDEDCA">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800" dirty="0">
                <a:solidFill>
                  <a:schemeClr val="tx1"/>
                </a:solidFill>
              </a:rPr>
              <a:t>?</a:t>
            </a:r>
          </a:p>
        </p:txBody>
      </p:sp>
      <p:cxnSp>
        <p:nvCxnSpPr>
          <p:cNvPr id="10" name="Straight Arrow Connector 9"/>
          <p:cNvCxnSpPr/>
          <p:nvPr/>
        </p:nvCxnSpPr>
        <p:spPr>
          <a:xfrm>
            <a:off x="7327924" y="5877272"/>
            <a:ext cx="135024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766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44450"/>
            <a:ext cx="7772400" cy="990600"/>
          </a:xfrm>
        </p:spPr>
        <p:txBody>
          <a:bodyPr/>
          <a:lstStyle/>
          <a:p>
            <a:pPr eaLnBrk="1" hangingPunct="1"/>
            <a:r>
              <a:rPr lang="en-US" altLang="en-US" sz="3200" dirty="0">
                <a:latin typeface="Century Gothic" panose="020B0502020202020204" pitchFamily="34" charset="0"/>
                <a:ea typeface="ＭＳ Ｐゴシック" panose="020B0600070205080204" pitchFamily="34" charset="-128"/>
              </a:rPr>
              <a:t>Background</a:t>
            </a:r>
            <a:endParaRPr lang="en-US" altLang="en-US" sz="3200" b="1" dirty="0">
              <a:latin typeface="Helvetica" panose="020B0604020202020204" pitchFamily="34" charset="0"/>
              <a:ea typeface="ＭＳ Ｐゴシック" panose="020B0600070205080204" pitchFamily="34" charset="-128"/>
            </a:endParaRPr>
          </a:p>
        </p:txBody>
      </p:sp>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00"/>
              </a:spcBef>
              <a:spcAft>
                <a:spcPts val="500"/>
              </a:spcAft>
              <a:buClr>
                <a:schemeClr val="accent1"/>
              </a:buClr>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1pPr>
            <a:lvl2pPr marL="742950" indent="-28575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ClrTx/>
              <a:buFontTx/>
              <a:buNone/>
            </a:pPr>
            <a:fld id="{37D220C6-2681-45F9-9CF4-34BDB342A805}" type="slidenum">
              <a:rPr lang="en-US" altLang="en-US" sz="1400" smtClean="0">
                <a:solidFill>
                  <a:schemeClr val="accent1"/>
                </a:solidFill>
                <a:latin typeface="Calibri" panose="020F0502020204030204" pitchFamily="34" charset="0"/>
              </a:rPr>
              <a:pPr>
                <a:spcBef>
                  <a:spcPct val="0"/>
                </a:spcBef>
                <a:spcAft>
                  <a:spcPct val="0"/>
                </a:spcAft>
                <a:buClrTx/>
                <a:buFontTx/>
                <a:buNone/>
              </a:pPr>
              <a:t>7</a:t>
            </a:fld>
            <a:endParaRPr lang="en-US" altLang="en-US" sz="1400">
              <a:solidFill>
                <a:schemeClr val="accent1"/>
              </a:solidFill>
              <a:latin typeface="Calibri" panose="020F050202020403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063" y="97069"/>
            <a:ext cx="2454969" cy="643101"/>
          </a:xfrm>
          <a:prstGeom prst="rect">
            <a:avLst/>
          </a:prstGeom>
        </p:spPr>
      </p:pic>
      <p:sp>
        <p:nvSpPr>
          <p:cNvPr id="3" name="TextBox 2"/>
          <p:cNvSpPr txBox="1"/>
          <p:nvPr/>
        </p:nvSpPr>
        <p:spPr>
          <a:xfrm>
            <a:off x="609600" y="3140968"/>
            <a:ext cx="8435206" cy="400110"/>
          </a:xfrm>
          <a:prstGeom prst="rect">
            <a:avLst/>
          </a:prstGeom>
          <a:noFill/>
        </p:spPr>
        <p:txBody>
          <a:bodyPr wrap="square" rtlCol="0">
            <a:spAutoFit/>
          </a:bodyPr>
          <a:lstStyle/>
          <a:p>
            <a:pPr marL="361950" lvl="5">
              <a:spcBef>
                <a:spcPts val="600"/>
              </a:spcBef>
            </a:pPr>
            <a:r>
              <a:rPr lang="en-AU" sz="2000" dirty="0">
                <a:solidFill>
                  <a:srgbClr val="ED2B42"/>
                </a:solidFill>
              </a:rPr>
              <a:t>Do reduced rates of cannabis use persist after treatment ends?  </a:t>
            </a:r>
          </a:p>
        </p:txBody>
      </p:sp>
      <p:sp>
        <p:nvSpPr>
          <p:cNvPr id="11" name="TextBox 10"/>
          <p:cNvSpPr txBox="1"/>
          <p:nvPr/>
        </p:nvSpPr>
        <p:spPr>
          <a:xfrm>
            <a:off x="2195736" y="3140968"/>
            <a:ext cx="8435206" cy="400110"/>
          </a:xfrm>
          <a:prstGeom prst="rect">
            <a:avLst/>
          </a:prstGeom>
          <a:noFill/>
        </p:spPr>
        <p:txBody>
          <a:bodyPr wrap="square" rtlCol="0">
            <a:spAutoFit/>
          </a:bodyPr>
          <a:lstStyle/>
          <a:p>
            <a:pPr marL="361950" lvl="5">
              <a:spcBef>
                <a:spcPts val="600"/>
              </a:spcBef>
            </a:pPr>
            <a:r>
              <a:rPr lang="en-AU" sz="2000" dirty="0">
                <a:solidFill>
                  <a:srgbClr val="ED2B42"/>
                </a:solidFill>
              </a:rPr>
              <a:t>Why is this question important?   </a:t>
            </a:r>
          </a:p>
        </p:txBody>
      </p:sp>
    </p:spTree>
    <p:extLst>
      <p:ext uri="{BB962C8B-B14F-4D97-AF65-F5344CB8AC3E}">
        <p14:creationId xmlns:p14="http://schemas.microsoft.com/office/powerpoint/2010/main" val="363445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6794" y="0"/>
            <a:ext cx="7772400" cy="990600"/>
          </a:xfrm>
        </p:spPr>
        <p:txBody>
          <a:bodyPr/>
          <a:lstStyle/>
          <a:p>
            <a:pPr eaLnBrk="1" hangingPunct="1">
              <a:spcBef>
                <a:spcPts val="600"/>
              </a:spcBef>
            </a:pPr>
            <a:r>
              <a:rPr lang="en-US" altLang="en-US" sz="3200" dirty="0">
                <a:latin typeface="Century Gothic" panose="020B0502020202020204" pitchFamily="34" charset="0"/>
                <a:ea typeface="ＭＳ Ｐゴシック" panose="020B0600070205080204" pitchFamily="34" charset="-128"/>
              </a:rPr>
              <a:t>Why is this</a:t>
            </a:r>
            <a:br>
              <a:rPr lang="en-US" altLang="en-US" sz="3200" dirty="0">
                <a:latin typeface="Century Gothic" panose="020B0502020202020204" pitchFamily="34" charset="0"/>
                <a:ea typeface="ＭＳ Ｐゴシック" panose="020B0600070205080204" pitchFamily="34" charset="-128"/>
              </a:rPr>
            </a:br>
            <a:r>
              <a:rPr lang="en-US" altLang="en-US" sz="3200" dirty="0">
                <a:latin typeface="Century Gothic" panose="020B0502020202020204" pitchFamily="34" charset="0"/>
                <a:ea typeface="ＭＳ Ｐゴシック" panose="020B0600070205080204" pitchFamily="34" charset="-128"/>
              </a:rPr>
              <a:t>Important?</a:t>
            </a:r>
            <a:endParaRPr lang="en-US" altLang="en-US" sz="3200" b="1" dirty="0">
              <a:latin typeface="Helvetica" panose="020B0604020202020204" pitchFamily="34" charset="0"/>
              <a:ea typeface="ＭＳ Ｐゴシック" panose="020B0600070205080204" pitchFamily="34" charset="-128"/>
            </a:endParaRPr>
          </a:p>
        </p:txBody>
      </p:sp>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00"/>
              </a:spcBef>
              <a:spcAft>
                <a:spcPts val="500"/>
              </a:spcAft>
              <a:buClr>
                <a:schemeClr val="accent1"/>
              </a:buClr>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1pPr>
            <a:lvl2pPr marL="742950" indent="-28575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ClrTx/>
              <a:buFontTx/>
              <a:buNone/>
            </a:pPr>
            <a:fld id="{37D220C6-2681-45F9-9CF4-34BDB342A805}" type="slidenum">
              <a:rPr lang="en-US" altLang="en-US" sz="1400" smtClean="0">
                <a:solidFill>
                  <a:schemeClr val="accent1"/>
                </a:solidFill>
                <a:latin typeface="Calibri" panose="020F0502020204030204" pitchFamily="34" charset="0"/>
              </a:rPr>
              <a:pPr>
                <a:spcBef>
                  <a:spcPct val="0"/>
                </a:spcBef>
                <a:spcAft>
                  <a:spcPct val="0"/>
                </a:spcAft>
                <a:buClrTx/>
                <a:buFontTx/>
                <a:buNone/>
              </a:pPr>
              <a:t>8</a:t>
            </a:fld>
            <a:endParaRPr lang="en-US" altLang="en-US" sz="1400">
              <a:solidFill>
                <a:schemeClr val="accent1"/>
              </a:solidFill>
              <a:latin typeface="Calibri" panose="020F050202020403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063" y="97069"/>
            <a:ext cx="2454969" cy="643101"/>
          </a:xfrm>
          <a:prstGeom prst="rect">
            <a:avLst/>
          </a:prstGeom>
        </p:spPr>
      </p:pic>
      <p:sp>
        <p:nvSpPr>
          <p:cNvPr id="4" name="TextBox 3"/>
          <p:cNvSpPr txBox="1"/>
          <p:nvPr/>
        </p:nvSpPr>
        <p:spPr>
          <a:xfrm>
            <a:off x="655390" y="1412776"/>
            <a:ext cx="8105626" cy="4893647"/>
          </a:xfrm>
          <a:prstGeom prst="rect">
            <a:avLst/>
          </a:prstGeom>
          <a:noFill/>
        </p:spPr>
        <p:txBody>
          <a:bodyPr wrap="square" rtlCol="0">
            <a:spAutoFit/>
          </a:bodyPr>
          <a:lstStyle/>
          <a:p>
            <a:r>
              <a:rPr lang="en-AU" sz="2400" dirty="0"/>
              <a:t>What model of care do we use for cannabis agonist treatment?</a:t>
            </a:r>
          </a:p>
          <a:p>
            <a:pPr>
              <a:spcBef>
                <a:spcPts val="1200"/>
              </a:spcBef>
            </a:pPr>
            <a:r>
              <a:rPr lang="en-AU" sz="2400" b="1" u="sng" dirty="0"/>
              <a:t>Short-to-Medium Term</a:t>
            </a:r>
          </a:p>
          <a:p>
            <a:pPr marL="800100" lvl="1" indent="-342900">
              <a:buFont typeface="Arial" panose="020B0604020202020204" pitchFamily="34" charset="0"/>
              <a:buChar char="•"/>
            </a:pPr>
            <a:r>
              <a:rPr lang="en-AU" sz="2400" dirty="0"/>
              <a:t>Nicotine Replacement Therapy</a:t>
            </a:r>
          </a:p>
          <a:p>
            <a:pPr marL="1257300" lvl="2" indent="-342900">
              <a:buFont typeface="Arial" panose="020B0604020202020204" pitchFamily="34" charset="0"/>
              <a:buChar char="•"/>
            </a:pPr>
            <a:r>
              <a:rPr lang="en-AU" sz="2400" dirty="0"/>
              <a:t>Several weeks treatment</a:t>
            </a:r>
          </a:p>
          <a:p>
            <a:pPr marL="1257300" lvl="2" indent="-342900">
              <a:buFont typeface="Arial" panose="020B0604020202020204" pitchFamily="34" charset="0"/>
              <a:buChar char="•"/>
            </a:pPr>
            <a:r>
              <a:rPr lang="en-AU" sz="2400" dirty="0"/>
              <a:t>Then stop</a:t>
            </a:r>
          </a:p>
          <a:p>
            <a:pPr marL="0" lvl="2">
              <a:spcBef>
                <a:spcPts val="1200"/>
              </a:spcBef>
            </a:pPr>
            <a:r>
              <a:rPr lang="en-AU" sz="2400" b="1" u="sng" dirty="0"/>
              <a:t>Maintenance Model</a:t>
            </a:r>
          </a:p>
          <a:p>
            <a:pPr marL="800100" lvl="3" indent="-342900">
              <a:buFont typeface="Arial" panose="020B0604020202020204" pitchFamily="34" charset="0"/>
              <a:buChar char="•"/>
            </a:pPr>
            <a:r>
              <a:rPr lang="en-AU" sz="2400" dirty="0"/>
              <a:t>Methadone/Buprenorphine</a:t>
            </a:r>
          </a:p>
          <a:p>
            <a:pPr marL="1257300" lvl="4" indent="-342900">
              <a:buFont typeface="Arial" panose="020B0604020202020204" pitchFamily="34" charset="0"/>
              <a:buChar char="•"/>
            </a:pPr>
            <a:r>
              <a:rPr lang="en-AU" sz="2400" dirty="0"/>
              <a:t>Indefinite </a:t>
            </a:r>
          </a:p>
          <a:p>
            <a:pPr marL="0" lvl="4">
              <a:spcBef>
                <a:spcPts val="1200"/>
              </a:spcBef>
            </a:pPr>
            <a:r>
              <a:rPr lang="en-AU" sz="2400" dirty="0"/>
              <a:t>No post-treatment benefit over placebo in reduced days used or abstinence rates would suggest latter model  </a:t>
            </a:r>
          </a:p>
          <a:p>
            <a:pPr marL="742950" lvl="1" indent="-285750">
              <a:buFont typeface="Arial" panose="020B0604020202020204" pitchFamily="34" charset="0"/>
              <a:buChar char="•"/>
            </a:pPr>
            <a:endParaRPr lang="en-AU" dirty="0"/>
          </a:p>
        </p:txBody>
      </p:sp>
    </p:spTree>
    <p:extLst>
      <p:ext uri="{BB962C8B-B14F-4D97-AF65-F5344CB8AC3E}">
        <p14:creationId xmlns:p14="http://schemas.microsoft.com/office/powerpoint/2010/main" val="264811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259632" y="0"/>
            <a:ext cx="7772400" cy="990600"/>
          </a:xfrm>
        </p:spPr>
        <p:txBody>
          <a:bodyPr/>
          <a:lstStyle/>
          <a:p>
            <a:pPr eaLnBrk="1" hangingPunct="1"/>
            <a:r>
              <a:rPr lang="en-US" altLang="en-US" sz="3200" dirty="0">
                <a:latin typeface="Century Gothic" panose="020B0502020202020204" pitchFamily="34" charset="0"/>
                <a:ea typeface="ＭＳ Ｐゴシック" panose="020B0600070205080204" pitchFamily="34" charset="-128"/>
              </a:rPr>
              <a:t>Research Question</a:t>
            </a:r>
            <a:endParaRPr lang="en-US" altLang="en-US" sz="3200" b="1" dirty="0">
              <a:latin typeface="Helvetica" panose="020B0604020202020204" pitchFamily="34" charset="0"/>
              <a:ea typeface="ＭＳ Ｐゴシック" panose="020B0600070205080204" pitchFamily="34" charset="-128"/>
            </a:endParaRPr>
          </a:p>
        </p:txBody>
      </p:sp>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00"/>
              </a:spcBef>
              <a:spcAft>
                <a:spcPts val="500"/>
              </a:spcAft>
              <a:buClr>
                <a:schemeClr val="accent1"/>
              </a:buClr>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1pPr>
            <a:lvl2pPr marL="742950" indent="-28575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4pPr>
            <a:lvl5pPr marL="2057400" indent="-22860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500"/>
              </a:spcBef>
              <a:spcAft>
                <a:spcPts val="5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ClrTx/>
              <a:buFontTx/>
              <a:buNone/>
            </a:pPr>
            <a:fld id="{37D220C6-2681-45F9-9CF4-34BDB342A805}" type="slidenum">
              <a:rPr lang="en-US" altLang="en-US" sz="1400" smtClean="0">
                <a:solidFill>
                  <a:schemeClr val="accent1"/>
                </a:solidFill>
                <a:latin typeface="Calibri" panose="020F0502020204030204" pitchFamily="34" charset="0"/>
              </a:rPr>
              <a:pPr>
                <a:spcBef>
                  <a:spcPct val="0"/>
                </a:spcBef>
                <a:spcAft>
                  <a:spcPct val="0"/>
                </a:spcAft>
                <a:buClrTx/>
                <a:buFontTx/>
                <a:buNone/>
              </a:pPr>
              <a:t>9</a:t>
            </a:fld>
            <a:endParaRPr lang="en-US" altLang="en-US" sz="1400">
              <a:solidFill>
                <a:schemeClr val="accent1"/>
              </a:solidFill>
              <a:latin typeface="Calibri" panose="020F050202020403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063" y="97069"/>
            <a:ext cx="2454969" cy="643101"/>
          </a:xfrm>
          <a:prstGeom prst="rect">
            <a:avLst/>
          </a:prstGeom>
        </p:spPr>
      </p:pic>
      <p:sp>
        <p:nvSpPr>
          <p:cNvPr id="3" name="TextBox 2"/>
          <p:cNvSpPr txBox="1"/>
          <p:nvPr/>
        </p:nvSpPr>
        <p:spPr>
          <a:xfrm>
            <a:off x="229369" y="1196752"/>
            <a:ext cx="8435206" cy="5709255"/>
          </a:xfrm>
          <a:prstGeom prst="rect">
            <a:avLst/>
          </a:prstGeom>
          <a:noFill/>
        </p:spPr>
        <p:txBody>
          <a:bodyPr wrap="square" rtlCol="0">
            <a:spAutoFit/>
          </a:bodyPr>
          <a:lstStyle/>
          <a:p>
            <a:pPr marL="266700" lvl="1" indent="-266700">
              <a:buFont typeface="Arial" panose="020B0604020202020204" pitchFamily="34" charset="0"/>
              <a:buChar char="•"/>
            </a:pPr>
            <a:r>
              <a:rPr lang="en-AU" sz="2100" dirty="0"/>
              <a:t>During 12-week Trial </a:t>
            </a:r>
          </a:p>
          <a:p>
            <a:pPr marL="1181100" lvl="5" indent="-266700">
              <a:spcBef>
                <a:spcPts val="600"/>
              </a:spcBef>
              <a:buFont typeface="Arial" panose="020B0604020202020204" pitchFamily="34" charset="0"/>
              <a:buChar char="•"/>
            </a:pPr>
            <a:r>
              <a:rPr lang="en-AU" sz="2100" dirty="0"/>
              <a:t>Days Used of Illicit Cannabis in previous 28 days measured at 28-day intervals for 12 weeks during trial period</a:t>
            </a:r>
          </a:p>
          <a:p>
            <a:pPr marL="1181100" lvl="5" indent="-266700">
              <a:spcBef>
                <a:spcPts val="600"/>
              </a:spcBef>
              <a:buFont typeface="Arial" panose="020B0604020202020204" pitchFamily="34" charset="0"/>
              <a:buChar char="•"/>
            </a:pPr>
            <a:r>
              <a:rPr lang="en-AU" sz="2100" dirty="0"/>
              <a:t>But also at a post-treatment interview, 3 months after treatment ended</a:t>
            </a:r>
          </a:p>
          <a:p>
            <a:pPr marL="1181100" lvl="5" indent="-266700">
              <a:spcBef>
                <a:spcPts val="600"/>
              </a:spcBef>
              <a:buFont typeface="Arial" panose="020B0604020202020204" pitchFamily="34" charset="0"/>
              <a:buChar char="•"/>
            </a:pPr>
            <a:r>
              <a:rPr lang="en-AU" sz="2100" dirty="0"/>
              <a:t>Was the incremental improvement in frequency of cannabis use due to </a:t>
            </a:r>
            <a:r>
              <a:rPr lang="en-AU" sz="2100" dirty="0" err="1"/>
              <a:t>nabiximols</a:t>
            </a:r>
            <a:r>
              <a:rPr lang="en-AU" sz="2100" dirty="0"/>
              <a:t> over and above standard treatment (case management + voluntary counselling) plus placebo preserved 3 months after agonist treatment ended?</a:t>
            </a:r>
          </a:p>
          <a:p>
            <a:pPr marL="1638300" lvl="6" indent="-266700">
              <a:spcBef>
                <a:spcPts val="600"/>
              </a:spcBef>
              <a:buFont typeface="Arial" panose="020B0604020202020204" pitchFamily="34" charset="0"/>
              <a:buChar char="•"/>
            </a:pPr>
            <a:r>
              <a:rPr lang="en-AU" sz="2100" dirty="0"/>
              <a:t>Tested group differences in frequency of days used at each point during the trial and at 3-month post-treatment follow-up (MMRM), then simple effects of group at each time point </a:t>
            </a:r>
          </a:p>
          <a:p>
            <a:pPr marL="1638300" lvl="6" indent="-266700">
              <a:spcBef>
                <a:spcPts val="600"/>
              </a:spcBef>
              <a:buFont typeface="Arial" panose="020B0604020202020204" pitchFamily="34" charset="0"/>
              <a:buChar char="•"/>
            </a:pPr>
            <a:r>
              <a:rPr lang="en-AU" sz="2100" dirty="0"/>
              <a:t>Group difference in odds of abstinence at 3-month follow-up</a:t>
            </a:r>
          </a:p>
          <a:p>
            <a:pPr marL="1181100" lvl="5" indent="-266700">
              <a:spcBef>
                <a:spcPts val="600"/>
              </a:spcBef>
              <a:buFont typeface="Arial" panose="020B0604020202020204" pitchFamily="34" charset="0"/>
              <a:buChar char="•"/>
            </a:pPr>
            <a:endParaRPr lang="en-AU" sz="2000" dirty="0"/>
          </a:p>
        </p:txBody>
      </p:sp>
    </p:spTree>
    <p:extLst>
      <p:ext uri="{BB962C8B-B14F-4D97-AF65-F5344CB8AC3E}">
        <p14:creationId xmlns:p14="http://schemas.microsoft.com/office/powerpoint/2010/main" val="196741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NIS Master">
  <a:themeElements>
    <a:clrScheme name="Custom 1">
      <a:dk1>
        <a:sysClr val="windowText" lastClr="000000"/>
      </a:dk1>
      <a:lt1>
        <a:sysClr val="window" lastClr="FFFFFF"/>
      </a:lt1>
      <a:dk2>
        <a:srgbClr val="12416C"/>
      </a:dk2>
      <a:lt2>
        <a:srgbClr val="FBCD6B"/>
      </a:lt2>
      <a:accent1>
        <a:srgbClr val="CE1126"/>
      </a:accent1>
      <a:accent2>
        <a:srgbClr val="12416C"/>
      </a:accent2>
      <a:accent3>
        <a:srgbClr val="F9B72C"/>
      </a:accent3>
      <a:accent4>
        <a:srgbClr val="BBBDC0"/>
      </a:accent4>
      <a:accent5>
        <a:srgbClr val="E68892"/>
      </a:accent5>
      <a:accent6>
        <a:srgbClr val="88A0B5"/>
      </a:accent6>
      <a:hlink>
        <a:srgbClr val="FC0016"/>
      </a:hlink>
      <a:folHlink>
        <a:srgbClr val="FFFFFF"/>
      </a:folHlink>
    </a:clrScheme>
    <a:fontScheme name="UNIS_0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6471</TotalTime>
  <Words>1256</Words>
  <Application>Microsoft Macintosh PowerPoint</Application>
  <PresentationFormat>On-screen Show (4:3)</PresentationFormat>
  <Paragraphs>232</Paragraphs>
  <Slides>17</Slides>
  <Notes>16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6" baseType="lpstr">
      <vt:lpstr>Arial</vt:lpstr>
      <vt:lpstr>Calibri</vt:lpstr>
      <vt:lpstr>Century Gothic</vt:lpstr>
      <vt:lpstr>Courier New</vt:lpstr>
      <vt:lpstr>Helvetica</vt:lpstr>
      <vt:lpstr>Times</vt:lpstr>
      <vt:lpstr>Tw Cen MT</vt:lpstr>
      <vt:lpstr>UNIS Master</vt:lpstr>
      <vt:lpstr>Prism 8</vt:lpstr>
      <vt:lpstr>Efficacy of Nabiximols in Reducing Frequency of Cannabis Use 3 months After Treatment Cessation: Results from a Randomised Controlled Trial. </vt:lpstr>
      <vt:lpstr>Disclosures</vt:lpstr>
      <vt:lpstr>Background</vt:lpstr>
      <vt:lpstr>Background</vt:lpstr>
      <vt:lpstr>Background</vt:lpstr>
      <vt:lpstr>Background</vt:lpstr>
      <vt:lpstr>Background</vt:lpstr>
      <vt:lpstr>Why is this Important?</vt:lpstr>
      <vt:lpstr>Research Question</vt:lpstr>
      <vt:lpstr>Results</vt:lpstr>
      <vt:lpstr>Results</vt:lpstr>
      <vt:lpstr>Results</vt:lpstr>
      <vt:lpstr>Results</vt:lpstr>
      <vt:lpstr>Discussion</vt:lpstr>
      <vt:lpstr>Limitations</vt:lpstr>
      <vt:lpstr>Discussion</vt:lpstr>
      <vt:lpstr>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UNIS Template</dc:title>
  <dc:creator>PresentationStudio.com</dc:creator>
  <cp:lastModifiedBy>Llew Mills</cp:lastModifiedBy>
  <cp:revision>444</cp:revision>
  <dcterms:created xsi:type="dcterms:W3CDTF">2011-01-24T01:30:10Z</dcterms:created>
  <dcterms:modified xsi:type="dcterms:W3CDTF">2019-11-11T06:08:39Z</dcterms:modified>
</cp:coreProperties>
</file>