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tamaran"/>
      <p:regular r:id="rId16"/>
      <p:bold r:id="rId17"/>
    </p:embeddedFont>
    <p:embeddedFont>
      <p:font typeface="Montserrat SemiBold"/>
      <p:regular r:id="rId18"/>
      <p:bold r:id="rId19"/>
      <p:italic r:id="rId20"/>
      <p:boldItalic r:id="rId21"/>
    </p:embeddedFont>
    <p:embeddedFont>
      <p:font typeface="Bellota Tex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Catamaran SemiBold"/>
      <p:regular r:id="rId31"/>
      <p:bold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yy0nvg4kQe4kGUF/ebmpPB1n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61F60-1236-41A8-B970-5B546D7A7469}">
  <a:tblStyle styleId="{3A961F60-1236-41A8-B970-5B546D7A74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C3AFD3CB-7EE5-4DBA-94BD-17D07D86089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3B489C07-8107-4592-B52F-2ED351754FA3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BellotaTex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BellotaText-italic.fntdata"/><Relationship Id="rId23" Type="http://schemas.openxmlformats.org/officeDocument/2006/relationships/font" Target="fonts/BellotaTex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BellotaTex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SemiBold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CatamaranSemiBold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2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10" name="Google Shape;10;p12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12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12" name="Google Shape;12;p12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" name="Google Shape;13;p12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12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12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12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12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2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12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2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12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12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2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12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12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12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12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12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2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2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2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2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12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12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2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2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12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12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12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2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2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2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2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4" name="Google Shape;44;p12"/>
          <p:cNvSpPr txBox="1"/>
          <p:nvPr>
            <p:ph type="title"/>
          </p:nvPr>
        </p:nvSpPr>
        <p:spPr>
          <a:xfrm>
            <a:off x="5337550" y="1745250"/>
            <a:ext cx="284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subTitle"/>
          </p:nvPr>
        </p:nvSpPr>
        <p:spPr>
          <a:xfrm>
            <a:off x="5337700" y="2317950"/>
            <a:ext cx="2846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3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48" name="Google Shape;48;p13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49;p13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50" name="Google Shape;50;p13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13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13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13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13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13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13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3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3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3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3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3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3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13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13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13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13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13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13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13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2" name="Google Shape;82;p13"/>
          <p:cNvSpPr txBox="1"/>
          <p:nvPr>
            <p:ph type="title"/>
          </p:nvPr>
        </p:nvSpPr>
        <p:spPr>
          <a:xfrm>
            <a:off x="720000" y="659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title"/>
          </p:nvPr>
        </p:nvSpPr>
        <p:spPr>
          <a:xfrm>
            <a:off x="1763125" y="1782850"/>
            <a:ext cx="2538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810325" y="1782850"/>
            <a:ext cx="953700" cy="87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60575" y="2090162"/>
            <a:ext cx="2544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4" type="title"/>
          </p:nvPr>
        </p:nvSpPr>
        <p:spPr>
          <a:xfrm>
            <a:off x="5806075" y="1782850"/>
            <a:ext cx="253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4845875" y="1782850"/>
            <a:ext cx="960000" cy="87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5802775" y="2090162"/>
            <a:ext cx="2537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7" type="title"/>
          </p:nvPr>
        </p:nvSpPr>
        <p:spPr>
          <a:xfrm>
            <a:off x="1763125" y="3327625"/>
            <a:ext cx="2538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804125" y="3327625"/>
            <a:ext cx="953700" cy="87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1760575" y="3634987"/>
            <a:ext cx="2544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3" type="title"/>
          </p:nvPr>
        </p:nvSpPr>
        <p:spPr>
          <a:xfrm>
            <a:off x="5803675" y="3327625"/>
            <a:ext cx="2535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4839650" y="3327625"/>
            <a:ext cx="960000" cy="87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5802775" y="3634987"/>
            <a:ext cx="2537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97" name="Google Shape;97;p14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4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99" name="Google Shape;99;p14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4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4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14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14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4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14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14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14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4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4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4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4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4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14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4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4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4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713225" y="2994625"/>
            <a:ext cx="430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4"/>
          <p:cNvSpPr txBox="1"/>
          <p:nvPr>
            <p:ph idx="2" type="title"/>
          </p:nvPr>
        </p:nvSpPr>
        <p:spPr>
          <a:xfrm>
            <a:off x="850650" y="1762100"/>
            <a:ext cx="1666800" cy="120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749067" y="3836425"/>
            <a:ext cx="4270800" cy="37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136" name="Google Shape;136;p15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15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138" name="Google Shape;138;p15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5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5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5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5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5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5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5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5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5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5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5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5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5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5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5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5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5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720000" y="659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173" name="Google Shape;173;p16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6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175" name="Google Shape;175;p16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6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6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6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6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6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6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6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6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6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6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6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6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6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6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6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07" name="Google Shape;207;p16"/>
          <p:cNvSpPr txBox="1"/>
          <p:nvPr>
            <p:ph type="title"/>
          </p:nvPr>
        </p:nvSpPr>
        <p:spPr>
          <a:xfrm>
            <a:off x="719800" y="720525"/>
            <a:ext cx="38523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8500">
                <a:latin typeface="Catamaran"/>
                <a:ea typeface="Catamaran"/>
                <a:cs typeface="Catamaran"/>
                <a:sym typeface="Catamar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subTitle"/>
          </p:nvPr>
        </p:nvSpPr>
        <p:spPr>
          <a:xfrm>
            <a:off x="719800" y="2021975"/>
            <a:ext cx="38523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212" name="Google Shape;212;p18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8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214" name="Google Shape;214;p18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8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8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8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8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8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8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8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8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8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8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8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8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8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8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8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8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46" name="Google Shape;246;p18"/>
          <p:cNvSpPr/>
          <p:nvPr/>
        </p:nvSpPr>
        <p:spPr>
          <a:xfrm>
            <a:off x="919511" y="5457734"/>
            <a:ext cx="26009" cy="5259"/>
          </a:xfrm>
          <a:custGeom>
            <a:rect b="b" l="l" r="r" t="t"/>
            <a:pathLst>
              <a:path extrusionOk="0" h="55" w="272">
                <a:moveTo>
                  <a:pt x="0" y="0"/>
                </a:moveTo>
                <a:lnTo>
                  <a:pt x="54" y="27"/>
                </a:lnTo>
                <a:lnTo>
                  <a:pt x="82" y="27"/>
                </a:lnTo>
                <a:cubicBezTo>
                  <a:pt x="136" y="27"/>
                  <a:pt x="190" y="27"/>
                  <a:pt x="244" y="54"/>
                </a:cubicBezTo>
                <a:cubicBezTo>
                  <a:pt x="271" y="54"/>
                  <a:pt x="271" y="54"/>
                  <a:pt x="244" y="27"/>
                </a:cubicBezTo>
                <a:cubicBezTo>
                  <a:pt x="190" y="27"/>
                  <a:pt x="136" y="0"/>
                  <a:pt x="8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075088" y="5551061"/>
            <a:ext cx="10518" cy="31269"/>
          </a:xfrm>
          <a:custGeom>
            <a:rect b="b" l="l" r="r" t="t"/>
            <a:pathLst>
              <a:path extrusionOk="0" h="327" w="110">
                <a:moveTo>
                  <a:pt x="28" y="1"/>
                </a:moveTo>
                <a:lnTo>
                  <a:pt x="1" y="55"/>
                </a:lnTo>
                <a:cubicBezTo>
                  <a:pt x="1" y="55"/>
                  <a:pt x="1" y="55"/>
                  <a:pt x="1" y="82"/>
                </a:cubicBezTo>
                <a:cubicBezTo>
                  <a:pt x="1" y="136"/>
                  <a:pt x="28" y="191"/>
                  <a:pt x="55" y="245"/>
                </a:cubicBezTo>
                <a:cubicBezTo>
                  <a:pt x="55" y="272"/>
                  <a:pt x="55" y="299"/>
                  <a:pt x="82" y="326"/>
                </a:cubicBezTo>
                <a:lnTo>
                  <a:pt x="109" y="326"/>
                </a:lnTo>
                <a:cubicBezTo>
                  <a:pt x="109" y="326"/>
                  <a:pt x="109" y="326"/>
                  <a:pt x="109" y="299"/>
                </a:cubicBezTo>
                <a:cubicBezTo>
                  <a:pt x="82" y="272"/>
                  <a:pt x="109" y="245"/>
                  <a:pt x="109" y="218"/>
                </a:cubicBezTo>
                <a:cubicBezTo>
                  <a:pt x="82" y="163"/>
                  <a:pt x="82" y="109"/>
                  <a:pt x="55" y="55"/>
                </a:cubicBezTo>
                <a:cubicBezTo>
                  <a:pt x="55" y="55"/>
                  <a:pt x="55" y="28"/>
                  <a:pt x="55" y="28"/>
                </a:cubicBezTo>
                <a:cubicBezTo>
                  <a:pt x="55" y="28"/>
                  <a:pt x="55" y="28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1090675" y="5540734"/>
            <a:ext cx="23428" cy="28591"/>
          </a:xfrm>
          <a:custGeom>
            <a:rect b="b" l="l" r="r" t="t"/>
            <a:pathLst>
              <a:path extrusionOk="0" h="299" w="245">
                <a:moveTo>
                  <a:pt x="0" y="0"/>
                </a:moveTo>
                <a:cubicBezTo>
                  <a:pt x="0" y="27"/>
                  <a:pt x="0" y="27"/>
                  <a:pt x="0" y="27"/>
                </a:cubicBezTo>
                <a:lnTo>
                  <a:pt x="27" y="82"/>
                </a:lnTo>
                <a:cubicBezTo>
                  <a:pt x="55" y="136"/>
                  <a:pt x="109" y="190"/>
                  <a:pt x="136" y="244"/>
                </a:cubicBezTo>
                <a:lnTo>
                  <a:pt x="190" y="299"/>
                </a:lnTo>
                <a:lnTo>
                  <a:pt x="217" y="299"/>
                </a:lnTo>
                <a:cubicBezTo>
                  <a:pt x="244" y="299"/>
                  <a:pt x="244" y="299"/>
                  <a:pt x="217" y="271"/>
                </a:cubicBezTo>
                <a:lnTo>
                  <a:pt x="190" y="190"/>
                </a:lnTo>
                <a:cubicBezTo>
                  <a:pt x="163" y="136"/>
                  <a:pt x="109" y="82"/>
                  <a:pt x="55" y="27"/>
                </a:cubicBezTo>
                <a:cubicBezTo>
                  <a:pt x="55" y="27"/>
                  <a:pt x="55" y="0"/>
                  <a:pt x="2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114007" y="5522566"/>
            <a:ext cx="28591" cy="13005"/>
          </a:xfrm>
          <a:custGeom>
            <a:rect b="b" l="l" r="r" t="t"/>
            <a:pathLst>
              <a:path extrusionOk="0" h="136" w="299">
                <a:moveTo>
                  <a:pt x="0" y="0"/>
                </a:moveTo>
                <a:lnTo>
                  <a:pt x="28" y="27"/>
                </a:lnTo>
                <a:lnTo>
                  <a:pt x="28" y="55"/>
                </a:lnTo>
                <a:lnTo>
                  <a:pt x="55" y="55"/>
                </a:lnTo>
                <a:cubicBezTo>
                  <a:pt x="109" y="109"/>
                  <a:pt x="190" y="136"/>
                  <a:pt x="245" y="136"/>
                </a:cubicBezTo>
                <a:lnTo>
                  <a:pt x="299" y="136"/>
                </a:lnTo>
                <a:cubicBezTo>
                  <a:pt x="299" y="109"/>
                  <a:pt x="272" y="82"/>
                  <a:pt x="272" y="82"/>
                </a:cubicBezTo>
                <a:cubicBezTo>
                  <a:pt x="190" y="55"/>
                  <a:pt x="136" y="27"/>
                  <a:pt x="8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028425" y="5800062"/>
            <a:ext cx="10423" cy="52019"/>
          </a:xfrm>
          <a:custGeom>
            <a:rect b="b" l="l" r="r" t="t"/>
            <a:pathLst>
              <a:path extrusionOk="0" h="544" w="109">
                <a:moveTo>
                  <a:pt x="0" y="1"/>
                </a:moveTo>
                <a:lnTo>
                  <a:pt x="0" y="109"/>
                </a:lnTo>
                <a:cubicBezTo>
                  <a:pt x="0" y="163"/>
                  <a:pt x="0" y="190"/>
                  <a:pt x="0" y="218"/>
                </a:cubicBezTo>
                <a:cubicBezTo>
                  <a:pt x="27" y="299"/>
                  <a:pt x="27" y="380"/>
                  <a:pt x="55" y="462"/>
                </a:cubicBezTo>
                <a:cubicBezTo>
                  <a:pt x="55" y="489"/>
                  <a:pt x="55" y="516"/>
                  <a:pt x="82" y="543"/>
                </a:cubicBezTo>
                <a:lnTo>
                  <a:pt x="109" y="543"/>
                </a:lnTo>
                <a:cubicBezTo>
                  <a:pt x="109" y="543"/>
                  <a:pt x="109" y="543"/>
                  <a:pt x="109" y="516"/>
                </a:cubicBezTo>
                <a:lnTo>
                  <a:pt x="109" y="407"/>
                </a:lnTo>
                <a:lnTo>
                  <a:pt x="55" y="136"/>
                </a:lnTo>
                <a:cubicBezTo>
                  <a:pt x="55" y="136"/>
                  <a:pt x="55" y="109"/>
                  <a:pt x="27" y="82"/>
                </a:cubicBezTo>
                <a:cubicBezTo>
                  <a:pt x="27" y="55"/>
                  <a:pt x="27" y="28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036170" y="5802644"/>
            <a:ext cx="15682" cy="20846"/>
          </a:xfrm>
          <a:custGeom>
            <a:rect b="b" l="l" r="r" t="t"/>
            <a:pathLst>
              <a:path extrusionOk="0" h="218" w="164">
                <a:moveTo>
                  <a:pt x="1" y="1"/>
                </a:moveTo>
                <a:cubicBezTo>
                  <a:pt x="1" y="28"/>
                  <a:pt x="1" y="55"/>
                  <a:pt x="1" y="55"/>
                </a:cubicBezTo>
                <a:lnTo>
                  <a:pt x="1" y="82"/>
                </a:lnTo>
                <a:cubicBezTo>
                  <a:pt x="55" y="136"/>
                  <a:pt x="82" y="163"/>
                  <a:pt x="136" y="218"/>
                </a:cubicBezTo>
                <a:lnTo>
                  <a:pt x="163" y="218"/>
                </a:lnTo>
                <a:cubicBezTo>
                  <a:pt x="163" y="191"/>
                  <a:pt x="163" y="191"/>
                  <a:pt x="163" y="163"/>
                </a:cubicBezTo>
                <a:cubicBezTo>
                  <a:pt x="136" y="136"/>
                  <a:pt x="109" y="82"/>
                  <a:pt x="82" y="28"/>
                </a:cubicBezTo>
                <a:lnTo>
                  <a:pt x="2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056920" y="5787058"/>
            <a:ext cx="23428" cy="15682"/>
          </a:xfrm>
          <a:custGeom>
            <a:rect b="b" l="l" r="r" t="t"/>
            <a:pathLst>
              <a:path extrusionOk="0" h="164" w="245">
                <a:moveTo>
                  <a:pt x="1" y="1"/>
                </a:moveTo>
                <a:cubicBezTo>
                  <a:pt x="1" y="28"/>
                  <a:pt x="28" y="55"/>
                  <a:pt x="28" y="55"/>
                </a:cubicBezTo>
                <a:cubicBezTo>
                  <a:pt x="55" y="82"/>
                  <a:pt x="55" y="82"/>
                  <a:pt x="82" y="82"/>
                </a:cubicBezTo>
                <a:cubicBezTo>
                  <a:pt x="109" y="109"/>
                  <a:pt x="163" y="137"/>
                  <a:pt x="191" y="164"/>
                </a:cubicBezTo>
                <a:lnTo>
                  <a:pt x="245" y="164"/>
                </a:lnTo>
                <a:cubicBezTo>
                  <a:pt x="245" y="164"/>
                  <a:pt x="245" y="137"/>
                  <a:pt x="245" y="137"/>
                </a:cubicBezTo>
                <a:lnTo>
                  <a:pt x="136" y="55"/>
                </a:lnTo>
                <a:lnTo>
                  <a:pt x="82" y="28"/>
                </a:lnTo>
                <a:cubicBezTo>
                  <a:pt x="82" y="28"/>
                  <a:pt x="55" y="28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1274844" y="5470643"/>
            <a:ext cx="28591" cy="13100"/>
          </a:xfrm>
          <a:custGeom>
            <a:rect b="b" l="l" r="r" t="t"/>
            <a:pathLst>
              <a:path extrusionOk="0" h="137" w="299">
                <a:moveTo>
                  <a:pt x="298" y="1"/>
                </a:moveTo>
                <a:lnTo>
                  <a:pt x="217" y="28"/>
                </a:lnTo>
                <a:lnTo>
                  <a:pt x="81" y="82"/>
                </a:lnTo>
                <a:lnTo>
                  <a:pt x="54" y="82"/>
                </a:lnTo>
                <a:lnTo>
                  <a:pt x="0" y="136"/>
                </a:lnTo>
                <a:lnTo>
                  <a:pt x="109" y="136"/>
                </a:lnTo>
                <a:lnTo>
                  <a:pt x="217" y="82"/>
                </a:lnTo>
                <a:lnTo>
                  <a:pt x="298" y="28"/>
                </a:lnTo>
                <a:lnTo>
                  <a:pt x="29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261839" y="5509561"/>
            <a:ext cx="26009" cy="5259"/>
          </a:xfrm>
          <a:custGeom>
            <a:rect b="b" l="l" r="r" t="t"/>
            <a:pathLst>
              <a:path extrusionOk="0" h="55" w="272">
                <a:moveTo>
                  <a:pt x="245" y="1"/>
                </a:moveTo>
                <a:cubicBezTo>
                  <a:pt x="163" y="1"/>
                  <a:pt x="82" y="28"/>
                  <a:pt x="28" y="28"/>
                </a:cubicBezTo>
                <a:lnTo>
                  <a:pt x="1" y="28"/>
                </a:lnTo>
                <a:lnTo>
                  <a:pt x="28" y="55"/>
                </a:lnTo>
                <a:lnTo>
                  <a:pt x="55" y="55"/>
                </a:lnTo>
                <a:cubicBezTo>
                  <a:pt x="109" y="55"/>
                  <a:pt x="190" y="55"/>
                  <a:pt x="245" y="28"/>
                </a:cubicBezTo>
                <a:cubicBezTo>
                  <a:pt x="245" y="28"/>
                  <a:pt x="272" y="28"/>
                  <a:pt x="24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896179" y="5608148"/>
            <a:ext cx="7841" cy="57182"/>
          </a:xfrm>
          <a:custGeom>
            <a:rect b="b" l="l" r="r" t="t"/>
            <a:pathLst>
              <a:path extrusionOk="0" h="598" w="82">
                <a:moveTo>
                  <a:pt x="27" y="0"/>
                </a:moveTo>
                <a:cubicBezTo>
                  <a:pt x="27" y="28"/>
                  <a:pt x="0" y="28"/>
                  <a:pt x="0" y="55"/>
                </a:cubicBezTo>
                <a:cubicBezTo>
                  <a:pt x="0" y="82"/>
                  <a:pt x="0" y="82"/>
                  <a:pt x="0" y="109"/>
                </a:cubicBezTo>
                <a:lnTo>
                  <a:pt x="0" y="380"/>
                </a:lnTo>
                <a:lnTo>
                  <a:pt x="0" y="570"/>
                </a:lnTo>
                <a:cubicBezTo>
                  <a:pt x="0" y="597"/>
                  <a:pt x="0" y="597"/>
                  <a:pt x="27" y="597"/>
                </a:cubicBezTo>
                <a:cubicBezTo>
                  <a:pt x="27" y="597"/>
                  <a:pt x="54" y="597"/>
                  <a:pt x="54" y="570"/>
                </a:cubicBezTo>
                <a:cubicBezTo>
                  <a:pt x="54" y="516"/>
                  <a:pt x="54" y="462"/>
                  <a:pt x="81" y="380"/>
                </a:cubicBezTo>
                <a:cubicBezTo>
                  <a:pt x="81" y="326"/>
                  <a:pt x="81" y="217"/>
                  <a:pt x="81" y="109"/>
                </a:cubicBezTo>
                <a:cubicBezTo>
                  <a:pt x="81" y="109"/>
                  <a:pt x="81" y="82"/>
                  <a:pt x="81" y="55"/>
                </a:cubicBezTo>
                <a:cubicBezTo>
                  <a:pt x="54" y="28"/>
                  <a:pt x="54" y="28"/>
                  <a:pt x="5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916929" y="5615893"/>
            <a:ext cx="15586" cy="54600"/>
          </a:xfrm>
          <a:custGeom>
            <a:rect b="b" l="l" r="r" t="t"/>
            <a:pathLst>
              <a:path extrusionOk="0" h="571" w="163">
                <a:moveTo>
                  <a:pt x="109" y="1"/>
                </a:moveTo>
                <a:cubicBezTo>
                  <a:pt x="81" y="1"/>
                  <a:pt x="81" y="28"/>
                  <a:pt x="109" y="28"/>
                </a:cubicBezTo>
                <a:cubicBezTo>
                  <a:pt x="54" y="136"/>
                  <a:pt x="54" y="245"/>
                  <a:pt x="27" y="353"/>
                </a:cubicBezTo>
                <a:cubicBezTo>
                  <a:pt x="27" y="408"/>
                  <a:pt x="0" y="489"/>
                  <a:pt x="0" y="543"/>
                </a:cubicBezTo>
                <a:lnTo>
                  <a:pt x="0" y="570"/>
                </a:lnTo>
                <a:lnTo>
                  <a:pt x="27" y="570"/>
                </a:lnTo>
                <a:cubicBezTo>
                  <a:pt x="54" y="489"/>
                  <a:pt x="54" y="435"/>
                  <a:pt x="81" y="381"/>
                </a:cubicBezTo>
                <a:cubicBezTo>
                  <a:pt x="109" y="272"/>
                  <a:pt x="136" y="164"/>
                  <a:pt x="163" y="55"/>
                </a:cubicBezTo>
                <a:cubicBezTo>
                  <a:pt x="163" y="55"/>
                  <a:pt x="163" y="28"/>
                  <a:pt x="163" y="28"/>
                </a:cubicBezTo>
                <a:lnTo>
                  <a:pt x="136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933758" y="5673649"/>
            <a:ext cx="14343" cy="12431"/>
          </a:xfrm>
          <a:custGeom>
            <a:rect b="b" l="l" r="r" t="t"/>
            <a:pathLst>
              <a:path extrusionOk="0" h="130" w="150">
                <a:moveTo>
                  <a:pt x="112" y="0"/>
                </a:moveTo>
                <a:cubicBezTo>
                  <a:pt x="102" y="0"/>
                  <a:pt x="95" y="7"/>
                  <a:pt x="95" y="21"/>
                </a:cubicBezTo>
                <a:cubicBezTo>
                  <a:pt x="68" y="21"/>
                  <a:pt x="14" y="48"/>
                  <a:pt x="14" y="75"/>
                </a:cubicBezTo>
                <a:cubicBezTo>
                  <a:pt x="0" y="88"/>
                  <a:pt x="0" y="88"/>
                  <a:pt x="4" y="88"/>
                </a:cubicBezTo>
                <a:cubicBezTo>
                  <a:pt x="7" y="88"/>
                  <a:pt x="14" y="88"/>
                  <a:pt x="14" y="102"/>
                </a:cubicBezTo>
                <a:lnTo>
                  <a:pt x="14" y="129"/>
                </a:lnTo>
                <a:lnTo>
                  <a:pt x="41" y="129"/>
                </a:lnTo>
                <a:cubicBezTo>
                  <a:pt x="68" y="129"/>
                  <a:pt x="95" y="75"/>
                  <a:pt x="150" y="48"/>
                </a:cubicBezTo>
                <a:cubicBezTo>
                  <a:pt x="150" y="48"/>
                  <a:pt x="150" y="21"/>
                  <a:pt x="150" y="21"/>
                </a:cubicBezTo>
                <a:cubicBezTo>
                  <a:pt x="136" y="7"/>
                  <a:pt x="122" y="0"/>
                  <a:pt x="11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859842" y="5836399"/>
            <a:ext cx="33755" cy="31173"/>
          </a:xfrm>
          <a:custGeom>
            <a:rect b="b" l="l" r="r" t="t"/>
            <a:pathLst>
              <a:path extrusionOk="0" h="326" w="353">
                <a:moveTo>
                  <a:pt x="326" y="0"/>
                </a:moveTo>
                <a:cubicBezTo>
                  <a:pt x="244" y="55"/>
                  <a:pt x="163" y="136"/>
                  <a:pt x="82" y="190"/>
                </a:cubicBezTo>
                <a:cubicBezTo>
                  <a:pt x="82" y="217"/>
                  <a:pt x="55" y="217"/>
                  <a:pt x="55" y="217"/>
                </a:cubicBezTo>
                <a:cubicBezTo>
                  <a:pt x="27" y="244"/>
                  <a:pt x="27" y="272"/>
                  <a:pt x="0" y="299"/>
                </a:cubicBezTo>
                <a:lnTo>
                  <a:pt x="27" y="326"/>
                </a:lnTo>
                <a:cubicBezTo>
                  <a:pt x="55" y="299"/>
                  <a:pt x="82" y="299"/>
                  <a:pt x="109" y="272"/>
                </a:cubicBezTo>
                <a:lnTo>
                  <a:pt x="136" y="244"/>
                </a:lnTo>
                <a:cubicBezTo>
                  <a:pt x="217" y="190"/>
                  <a:pt x="272" y="109"/>
                  <a:pt x="353" y="27"/>
                </a:cubicBezTo>
                <a:cubicBezTo>
                  <a:pt x="353" y="27"/>
                  <a:pt x="353" y="27"/>
                  <a:pt x="35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878011" y="5867476"/>
            <a:ext cx="36337" cy="23428"/>
          </a:xfrm>
          <a:custGeom>
            <a:rect b="b" l="l" r="r" t="t"/>
            <a:pathLst>
              <a:path extrusionOk="0" h="245" w="380">
                <a:moveTo>
                  <a:pt x="326" y="1"/>
                </a:moveTo>
                <a:lnTo>
                  <a:pt x="217" y="55"/>
                </a:lnTo>
                <a:lnTo>
                  <a:pt x="27" y="164"/>
                </a:lnTo>
                <a:lnTo>
                  <a:pt x="27" y="191"/>
                </a:lnTo>
                <a:lnTo>
                  <a:pt x="27" y="218"/>
                </a:lnTo>
                <a:lnTo>
                  <a:pt x="54" y="218"/>
                </a:lnTo>
                <a:cubicBezTo>
                  <a:pt x="54" y="218"/>
                  <a:pt x="0" y="245"/>
                  <a:pt x="27" y="245"/>
                </a:cubicBezTo>
                <a:lnTo>
                  <a:pt x="54" y="245"/>
                </a:lnTo>
                <a:cubicBezTo>
                  <a:pt x="54" y="218"/>
                  <a:pt x="82" y="218"/>
                  <a:pt x="109" y="218"/>
                </a:cubicBezTo>
                <a:lnTo>
                  <a:pt x="244" y="136"/>
                </a:lnTo>
                <a:lnTo>
                  <a:pt x="353" y="28"/>
                </a:lnTo>
                <a:cubicBezTo>
                  <a:pt x="380" y="28"/>
                  <a:pt x="380" y="1"/>
                  <a:pt x="35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878011" y="5914236"/>
            <a:ext cx="23428" cy="8989"/>
          </a:xfrm>
          <a:custGeom>
            <a:rect b="b" l="l" r="r" t="t"/>
            <a:pathLst>
              <a:path extrusionOk="0" h="94" w="245">
                <a:moveTo>
                  <a:pt x="27" y="0"/>
                </a:moveTo>
                <a:lnTo>
                  <a:pt x="27" y="27"/>
                </a:lnTo>
                <a:cubicBezTo>
                  <a:pt x="27" y="27"/>
                  <a:pt x="0" y="54"/>
                  <a:pt x="0" y="54"/>
                </a:cubicBezTo>
                <a:lnTo>
                  <a:pt x="0" y="81"/>
                </a:lnTo>
                <a:cubicBezTo>
                  <a:pt x="36" y="90"/>
                  <a:pt x="60" y="93"/>
                  <a:pt x="81" y="93"/>
                </a:cubicBezTo>
                <a:cubicBezTo>
                  <a:pt x="121" y="93"/>
                  <a:pt x="145" y="81"/>
                  <a:pt x="217" y="81"/>
                </a:cubicBezTo>
                <a:cubicBezTo>
                  <a:pt x="217" y="81"/>
                  <a:pt x="217" y="54"/>
                  <a:pt x="244" y="54"/>
                </a:cubicBezTo>
                <a:cubicBezTo>
                  <a:pt x="244" y="27"/>
                  <a:pt x="217" y="27"/>
                  <a:pt x="217" y="27"/>
                </a:cubicBezTo>
                <a:cubicBezTo>
                  <a:pt x="109" y="27"/>
                  <a:pt x="109" y="0"/>
                  <a:pt x="2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8"/>
          <p:cNvGrpSpPr/>
          <p:nvPr/>
        </p:nvGrpSpPr>
        <p:grpSpPr>
          <a:xfrm rot="10800000">
            <a:off x="4649407" y="3496563"/>
            <a:ext cx="5437753" cy="2709288"/>
            <a:chOff x="-493969" y="-1499273"/>
            <a:chExt cx="6965228" cy="3470332"/>
          </a:xfrm>
        </p:grpSpPr>
        <p:sp>
          <p:nvSpPr>
            <p:cNvPr id="262" name="Google Shape;262;p18"/>
            <p:cNvSpPr/>
            <p:nvPr/>
          </p:nvSpPr>
          <p:spPr>
            <a:xfrm>
              <a:off x="1060948" y="-685813"/>
              <a:ext cx="1941424" cy="1749987"/>
            </a:xfrm>
            <a:custGeom>
              <a:rect b="b" l="l" r="r" t="t"/>
              <a:pathLst>
                <a:path extrusionOk="0" h="18301" w="20303">
                  <a:moveTo>
                    <a:pt x="11487" y="1"/>
                  </a:moveTo>
                  <a:cubicBezTo>
                    <a:pt x="7974" y="1"/>
                    <a:pt x="3485" y="2099"/>
                    <a:pt x="3485" y="2099"/>
                  </a:cubicBezTo>
                  <a:cubicBezTo>
                    <a:pt x="0" y="9246"/>
                    <a:pt x="1787" y="15583"/>
                    <a:pt x="4506" y="15583"/>
                  </a:cubicBezTo>
                  <a:cubicBezTo>
                    <a:pt x="4687" y="15583"/>
                    <a:pt x="4871" y="15555"/>
                    <a:pt x="5058" y="15498"/>
                  </a:cubicBezTo>
                  <a:cubicBezTo>
                    <a:pt x="6442" y="15037"/>
                    <a:pt x="5438" y="12677"/>
                    <a:pt x="6821" y="12379"/>
                  </a:cubicBezTo>
                  <a:cubicBezTo>
                    <a:pt x="6872" y="12368"/>
                    <a:pt x="6919" y="12363"/>
                    <a:pt x="6964" y="12363"/>
                  </a:cubicBezTo>
                  <a:cubicBezTo>
                    <a:pt x="7812" y="12363"/>
                    <a:pt x="7698" y="14234"/>
                    <a:pt x="7852" y="14955"/>
                  </a:cubicBezTo>
                  <a:cubicBezTo>
                    <a:pt x="8241" y="17057"/>
                    <a:pt x="9300" y="18122"/>
                    <a:pt x="10311" y="18122"/>
                  </a:cubicBezTo>
                  <a:cubicBezTo>
                    <a:pt x="11415" y="18122"/>
                    <a:pt x="12461" y="16853"/>
                    <a:pt x="12518" y="14277"/>
                  </a:cubicBezTo>
                  <a:cubicBezTo>
                    <a:pt x="12519" y="14206"/>
                    <a:pt x="12533" y="14174"/>
                    <a:pt x="12557" y="14174"/>
                  </a:cubicBezTo>
                  <a:cubicBezTo>
                    <a:pt x="12829" y="14174"/>
                    <a:pt x="14474" y="18300"/>
                    <a:pt x="16713" y="18300"/>
                  </a:cubicBezTo>
                  <a:cubicBezTo>
                    <a:pt x="17089" y="18300"/>
                    <a:pt x="17482" y="18184"/>
                    <a:pt x="17888" y="17912"/>
                  </a:cubicBezTo>
                  <a:cubicBezTo>
                    <a:pt x="19624" y="16746"/>
                    <a:pt x="18512" y="13464"/>
                    <a:pt x="15176" y="12162"/>
                  </a:cubicBezTo>
                  <a:cubicBezTo>
                    <a:pt x="13358" y="11456"/>
                    <a:pt x="20302" y="11646"/>
                    <a:pt x="18919" y="8337"/>
                  </a:cubicBezTo>
                  <a:cubicBezTo>
                    <a:pt x="17725" y="5489"/>
                    <a:pt x="12707" y="6303"/>
                    <a:pt x="12762" y="5733"/>
                  </a:cubicBezTo>
                  <a:cubicBezTo>
                    <a:pt x="12816" y="5164"/>
                    <a:pt x="16505" y="4947"/>
                    <a:pt x="15311" y="2017"/>
                  </a:cubicBezTo>
                  <a:cubicBezTo>
                    <a:pt x="14704" y="507"/>
                    <a:pt x="13213" y="1"/>
                    <a:pt x="11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10021" y="-710866"/>
              <a:ext cx="2103504" cy="2022320"/>
            </a:xfrm>
            <a:custGeom>
              <a:rect b="b" l="l" r="r" t="t"/>
              <a:pathLst>
                <a:path extrusionOk="0" h="21149" w="21998">
                  <a:moveTo>
                    <a:pt x="12179" y="1"/>
                  </a:moveTo>
                  <a:cubicBezTo>
                    <a:pt x="3879" y="1737"/>
                    <a:pt x="0" y="7677"/>
                    <a:pt x="2604" y="9413"/>
                  </a:cubicBezTo>
                  <a:cubicBezTo>
                    <a:pt x="2801" y="9548"/>
                    <a:pt x="2998" y="9603"/>
                    <a:pt x="3195" y="9603"/>
                  </a:cubicBezTo>
                  <a:cubicBezTo>
                    <a:pt x="4010" y="9603"/>
                    <a:pt x="4822" y="8674"/>
                    <a:pt x="5578" y="8674"/>
                  </a:cubicBezTo>
                  <a:cubicBezTo>
                    <a:pt x="5775" y="8674"/>
                    <a:pt x="5969" y="8737"/>
                    <a:pt x="6158" y="8898"/>
                  </a:cubicBezTo>
                  <a:cubicBezTo>
                    <a:pt x="6944" y="9549"/>
                    <a:pt x="5262" y="10715"/>
                    <a:pt x="4747" y="11284"/>
                  </a:cubicBezTo>
                  <a:cubicBezTo>
                    <a:pt x="2651" y="13669"/>
                    <a:pt x="3241" y="15807"/>
                    <a:pt x="5172" y="15807"/>
                  </a:cubicBezTo>
                  <a:cubicBezTo>
                    <a:pt x="5965" y="15807"/>
                    <a:pt x="6985" y="15447"/>
                    <a:pt x="8138" y="14594"/>
                  </a:cubicBezTo>
                  <a:cubicBezTo>
                    <a:pt x="8178" y="14563"/>
                    <a:pt x="8207" y="14548"/>
                    <a:pt x="8226" y="14548"/>
                  </a:cubicBezTo>
                  <a:cubicBezTo>
                    <a:pt x="8587" y="14548"/>
                    <a:pt x="5272" y="19966"/>
                    <a:pt x="8572" y="21049"/>
                  </a:cubicBezTo>
                  <a:cubicBezTo>
                    <a:pt x="8765" y="21116"/>
                    <a:pt x="8957" y="21148"/>
                    <a:pt x="9147" y="21148"/>
                  </a:cubicBezTo>
                  <a:cubicBezTo>
                    <a:pt x="10877" y="21148"/>
                    <a:pt x="12351" y="18484"/>
                    <a:pt x="11447" y="15380"/>
                  </a:cubicBezTo>
                  <a:cubicBezTo>
                    <a:pt x="11362" y="15101"/>
                    <a:pt x="11381" y="14988"/>
                    <a:pt x="11480" y="14988"/>
                  </a:cubicBezTo>
                  <a:cubicBezTo>
                    <a:pt x="11895" y="14988"/>
                    <a:pt x="13717" y="16955"/>
                    <a:pt x="15252" y="16955"/>
                  </a:cubicBezTo>
                  <a:cubicBezTo>
                    <a:pt x="15812" y="16955"/>
                    <a:pt x="16335" y="16693"/>
                    <a:pt x="16736" y="15977"/>
                  </a:cubicBezTo>
                  <a:cubicBezTo>
                    <a:pt x="18282" y="13292"/>
                    <a:pt x="14539" y="9847"/>
                    <a:pt x="15027" y="9549"/>
                  </a:cubicBezTo>
                  <a:cubicBezTo>
                    <a:pt x="15053" y="9530"/>
                    <a:pt x="15086" y="9522"/>
                    <a:pt x="15124" y="9522"/>
                  </a:cubicBezTo>
                  <a:cubicBezTo>
                    <a:pt x="15537" y="9522"/>
                    <a:pt x="16630" y="10493"/>
                    <a:pt x="17753" y="10493"/>
                  </a:cubicBezTo>
                  <a:cubicBezTo>
                    <a:pt x="18373" y="10493"/>
                    <a:pt x="19002" y="10197"/>
                    <a:pt x="19530" y="9277"/>
                  </a:cubicBezTo>
                  <a:cubicBezTo>
                    <a:pt x="21998" y="4992"/>
                    <a:pt x="12179" y="1"/>
                    <a:pt x="12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885179" y="847972"/>
              <a:ext cx="59764" cy="420261"/>
            </a:xfrm>
            <a:custGeom>
              <a:rect b="b" l="l" r="r" t="t"/>
              <a:pathLst>
                <a:path extrusionOk="0" h="4395" w="625">
                  <a:moveTo>
                    <a:pt x="28" y="0"/>
                  </a:moveTo>
                  <a:cubicBezTo>
                    <a:pt x="1" y="28"/>
                    <a:pt x="1" y="28"/>
                    <a:pt x="28" y="55"/>
                  </a:cubicBezTo>
                  <a:cubicBezTo>
                    <a:pt x="28" y="109"/>
                    <a:pt x="28" y="163"/>
                    <a:pt x="55" y="217"/>
                  </a:cubicBezTo>
                  <a:cubicBezTo>
                    <a:pt x="137" y="570"/>
                    <a:pt x="191" y="868"/>
                    <a:pt x="245" y="1194"/>
                  </a:cubicBezTo>
                  <a:cubicBezTo>
                    <a:pt x="326" y="1519"/>
                    <a:pt x="354" y="1845"/>
                    <a:pt x="408" y="2170"/>
                  </a:cubicBezTo>
                  <a:cubicBezTo>
                    <a:pt x="435" y="2387"/>
                    <a:pt x="462" y="2604"/>
                    <a:pt x="462" y="2821"/>
                  </a:cubicBezTo>
                  <a:cubicBezTo>
                    <a:pt x="516" y="3337"/>
                    <a:pt x="571" y="3852"/>
                    <a:pt x="571" y="4367"/>
                  </a:cubicBezTo>
                  <a:cubicBezTo>
                    <a:pt x="571" y="4367"/>
                    <a:pt x="598" y="4394"/>
                    <a:pt x="598" y="4394"/>
                  </a:cubicBezTo>
                  <a:cubicBezTo>
                    <a:pt x="625" y="4394"/>
                    <a:pt x="625" y="4367"/>
                    <a:pt x="625" y="4367"/>
                  </a:cubicBezTo>
                  <a:cubicBezTo>
                    <a:pt x="625" y="3825"/>
                    <a:pt x="625" y="3309"/>
                    <a:pt x="598" y="2821"/>
                  </a:cubicBezTo>
                  <a:cubicBezTo>
                    <a:pt x="571" y="2604"/>
                    <a:pt x="543" y="2387"/>
                    <a:pt x="516" y="2170"/>
                  </a:cubicBezTo>
                  <a:cubicBezTo>
                    <a:pt x="489" y="1818"/>
                    <a:pt x="435" y="1492"/>
                    <a:pt x="354" y="1167"/>
                  </a:cubicBezTo>
                  <a:cubicBezTo>
                    <a:pt x="299" y="841"/>
                    <a:pt x="218" y="543"/>
                    <a:pt x="137" y="217"/>
                  </a:cubicBezTo>
                  <a:cubicBezTo>
                    <a:pt x="109" y="136"/>
                    <a:pt x="109" y="82"/>
                    <a:pt x="82" y="28"/>
                  </a:cubicBezTo>
                  <a:cubicBezTo>
                    <a:pt x="55" y="28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571441" y="500385"/>
              <a:ext cx="373501" cy="487770"/>
            </a:xfrm>
            <a:custGeom>
              <a:rect b="b" l="l" r="r" t="t"/>
              <a:pathLst>
                <a:path extrusionOk="0" h="5101" w="3906">
                  <a:moveTo>
                    <a:pt x="3879" y="1"/>
                  </a:moveTo>
                  <a:cubicBezTo>
                    <a:pt x="3797" y="136"/>
                    <a:pt x="3716" y="245"/>
                    <a:pt x="3635" y="381"/>
                  </a:cubicBezTo>
                  <a:cubicBezTo>
                    <a:pt x="3445" y="679"/>
                    <a:pt x="3255" y="950"/>
                    <a:pt x="3038" y="1221"/>
                  </a:cubicBezTo>
                  <a:cubicBezTo>
                    <a:pt x="2604" y="1818"/>
                    <a:pt x="2116" y="2388"/>
                    <a:pt x="1655" y="2957"/>
                  </a:cubicBezTo>
                  <a:cubicBezTo>
                    <a:pt x="1248" y="3446"/>
                    <a:pt x="895" y="3988"/>
                    <a:pt x="515" y="4476"/>
                  </a:cubicBezTo>
                  <a:cubicBezTo>
                    <a:pt x="353" y="4666"/>
                    <a:pt x="163" y="4883"/>
                    <a:pt x="0" y="5100"/>
                  </a:cubicBezTo>
                  <a:lnTo>
                    <a:pt x="27" y="5100"/>
                  </a:lnTo>
                  <a:cubicBezTo>
                    <a:pt x="190" y="4910"/>
                    <a:pt x="353" y="4693"/>
                    <a:pt x="542" y="4503"/>
                  </a:cubicBezTo>
                  <a:cubicBezTo>
                    <a:pt x="949" y="4015"/>
                    <a:pt x="1329" y="3527"/>
                    <a:pt x="1736" y="3039"/>
                  </a:cubicBezTo>
                  <a:cubicBezTo>
                    <a:pt x="2224" y="2469"/>
                    <a:pt x="2712" y="1899"/>
                    <a:pt x="3146" y="1303"/>
                  </a:cubicBezTo>
                  <a:cubicBezTo>
                    <a:pt x="3363" y="1032"/>
                    <a:pt x="3553" y="733"/>
                    <a:pt x="3716" y="435"/>
                  </a:cubicBezTo>
                  <a:cubicBezTo>
                    <a:pt x="3770" y="299"/>
                    <a:pt x="3852" y="164"/>
                    <a:pt x="3906" y="28"/>
                  </a:cubicBezTo>
                  <a:lnTo>
                    <a:pt x="3879" y="1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592096" y="1013973"/>
              <a:ext cx="256938" cy="302932"/>
            </a:xfrm>
            <a:custGeom>
              <a:rect b="b" l="l" r="r" t="t"/>
              <a:pathLst>
                <a:path extrusionOk="0" h="3168" w="2687">
                  <a:moveTo>
                    <a:pt x="2659" y="0"/>
                  </a:moveTo>
                  <a:cubicBezTo>
                    <a:pt x="2605" y="27"/>
                    <a:pt x="2551" y="82"/>
                    <a:pt x="2496" y="109"/>
                  </a:cubicBezTo>
                  <a:cubicBezTo>
                    <a:pt x="2442" y="163"/>
                    <a:pt x="2415" y="217"/>
                    <a:pt x="2361" y="272"/>
                  </a:cubicBezTo>
                  <a:cubicBezTo>
                    <a:pt x="1981" y="651"/>
                    <a:pt x="1628" y="1058"/>
                    <a:pt x="1276" y="1465"/>
                  </a:cubicBezTo>
                  <a:cubicBezTo>
                    <a:pt x="1086" y="1682"/>
                    <a:pt x="923" y="1899"/>
                    <a:pt x="760" y="2116"/>
                  </a:cubicBezTo>
                  <a:cubicBezTo>
                    <a:pt x="489" y="2441"/>
                    <a:pt x="245" y="2767"/>
                    <a:pt x="28" y="3120"/>
                  </a:cubicBezTo>
                  <a:cubicBezTo>
                    <a:pt x="1" y="3120"/>
                    <a:pt x="1" y="3147"/>
                    <a:pt x="28" y="3147"/>
                  </a:cubicBezTo>
                  <a:cubicBezTo>
                    <a:pt x="28" y="3160"/>
                    <a:pt x="35" y="3167"/>
                    <a:pt x="45" y="3167"/>
                  </a:cubicBezTo>
                  <a:cubicBezTo>
                    <a:pt x="55" y="3167"/>
                    <a:pt x="69" y="3160"/>
                    <a:pt x="82" y="3147"/>
                  </a:cubicBezTo>
                  <a:cubicBezTo>
                    <a:pt x="408" y="2713"/>
                    <a:pt x="733" y="2279"/>
                    <a:pt x="1086" y="1872"/>
                  </a:cubicBezTo>
                  <a:cubicBezTo>
                    <a:pt x="1357" y="1573"/>
                    <a:pt x="1601" y="1275"/>
                    <a:pt x="1873" y="977"/>
                  </a:cubicBezTo>
                  <a:cubicBezTo>
                    <a:pt x="2035" y="787"/>
                    <a:pt x="2198" y="570"/>
                    <a:pt x="2388" y="380"/>
                  </a:cubicBezTo>
                  <a:cubicBezTo>
                    <a:pt x="2442" y="326"/>
                    <a:pt x="2524" y="244"/>
                    <a:pt x="2578" y="163"/>
                  </a:cubicBezTo>
                  <a:cubicBezTo>
                    <a:pt x="2632" y="82"/>
                    <a:pt x="2659" y="55"/>
                    <a:pt x="2686" y="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148941" y="-1058358"/>
              <a:ext cx="1468092" cy="1553674"/>
            </a:xfrm>
            <a:custGeom>
              <a:rect b="b" l="l" r="r" t="t"/>
              <a:pathLst>
                <a:path extrusionOk="0" h="16248" w="15353">
                  <a:moveTo>
                    <a:pt x="12287" y="16248"/>
                  </a:moveTo>
                  <a:lnTo>
                    <a:pt x="15190" y="15461"/>
                  </a:lnTo>
                  <a:lnTo>
                    <a:pt x="14837" y="14566"/>
                  </a:lnTo>
                  <a:cubicBezTo>
                    <a:pt x="15325" y="13671"/>
                    <a:pt x="15352" y="12559"/>
                    <a:pt x="14918" y="11637"/>
                  </a:cubicBezTo>
                  <a:cubicBezTo>
                    <a:pt x="14159" y="10063"/>
                    <a:pt x="8870" y="0"/>
                    <a:pt x="8870" y="0"/>
                  </a:cubicBezTo>
                  <a:lnTo>
                    <a:pt x="0" y="2631"/>
                  </a:lnTo>
                  <a:cubicBezTo>
                    <a:pt x="0" y="2631"/>
                    <a:pt x="4638" y="9141"/>
                    <a:pt x="6700" y="11230"/>
                  </a:cubicBezTo>
                  <a:cubicBezTo>
                    <a:pt x="10660" y="15217"/>
                    <a:pt x="10958" y="15732"/>
                    <a:pt x="12016" y="15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446941" y="-1499273"/>
              <a:ext cx="1024499" cy="1670429"/>
            </a:xfrm>
            <a:custGeom>
              <a:rect b="b" l="l" r="r" t="t"/>
              <a:pathLst>
                <a:path extrusionOk="0" h="17469" w="10714">
                  <a:moveTo>
                    <a:pt x="4204" y="17143"/>
                  </a:moveTo>
                  <a:lnTo>
                    <a:pt x="1248" y="17468"/>
                  </a:lnTo>
                  <a:lnTo>
                    <a:pt x="1248" y="16519"/>
                  </a:lnTo>
                  <a:cubicBezTo>
                    <a:pt x="434" y="15841"/>
                    <a:pt x="0" y="14837"/>
                    <a:pt x="81" y="13806"/>
                  </a:cubicBezTo>
                  <a:cubicBezTo>
                    <a:pt x="217" y="12070"/>
                    <a:pt x="1492" y="787"/>
                    <a:pt x="1492" y="787"/>
                  </a:cubicBezTo>
                  <a:lnTo>
                    <a:pt x="10714" y="0"/>
                  </a:lnTo>
                  <a:cubicBezTo>
                    <a:pt x="10714" y="0"/>
                    <a:pt x="8761" y="7758"/>
                    <a:pt x="7595" y="10443"/>
                  </a:cubicBezTo>
                  <a:cubicBezTo>
                    <a:pt x="5371" y="15569"/>
                    <a:pt x="5262" y="16193"/>
                    <a:pt x="4231" y="1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644019" y="108810"/>
              <a:ext cx="487675" cy="692594"/>
            </a:xfrm>
            <a:custGeom>
              <a:rect b="b" l="l" r="r" t="t"/>
              <a:pathLst>
                <a:path extrusionOk="0" h="7243" w="5100">
                  <a:moveTo>
                    <a:pt x="5100" y="4882"/>
                  </a:moveTo>
                  <a:lnTo>
                    <a:pt x="2333" y="1004"/>
                  </a:lnTo>
                  <a:lnTo>
                    <a:pt x="1764" y="0"/>
                  </a:lnTo>
                  <a:lnTo>
                    <a:pt x="0" y="434"/>
                  </a:lnTo>
                  <a:lnTo>
                    <a:pt x="679" y="2767"/>
                  </a:lnTo>
                  <a:lnTo>
                    <a:pt x="4123" y="7242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300523" y="407057"/>
              <a:ext cx="300924" cy="648512"/>
            </a:xfrm>
            <a:custGeom>
              <a:rect b="b" l="l" r="r" t="t"/>
              <a:pathLst>
                <a:path extrusionOk="0" h="6782" w="3147">
                  <a:moveTo>
                    <a:pt x="0" y="5073"/>
                  </a:moveTo>
                  <a:lnTo>
                    <a:pt x="895" y="1519"/>
                  </a:lnTo>
                  <a:lnTo>
                    <a:pt x="977" y="353"/>
                  </a:lnTo>
                  <a:lnTo>
                    <a:pt x="2740" y="0"/>
                  </a:lnTo>
                  <a:lnTo>
                    <a:pt x="3147" y="2387"/>
                  </a:lnTo>
                  <a:lnTo>
                    <a:pt x="1926" y="6781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4319763" y="1146219"/>
              <a:ext cx="959763" cy="184265"/>
            </a:xfrm>
            <a:custGeom>
              <a:rect b="b" l="l" r="r" t="t"/>
              <a:pathLst>
                <a:path extrusionOk="0" h="1927" w="10037">
                  <a:moveTo>
                    <a:pt x="1493" y="245"/>
                  </a:moveTo>
                  <a:cubicBezTo>
                    <a:pt x="1493" y="245"/>
                    <a:pt x="1" y="1"/>
                    <a:pt x="652" y="1357"/>
                  </a:cubicBezTo>
                  <a:cubicBezTo>
                    <a:pt x="652" y="1357"/>
                    <a:pt x="950" y="1926"/>
                    <a:pt x="3202" y="1818"/>
                  </a:cubicBezTo>
                  <a:cubicBezTo>
                    <a:pt x="4504" y="1737"/>
                    <a:pt x="9332" y="1872"/>
                    <a:pt x="9332" y="1872"/>
                  </a:cubicBezTo>
                  <a:lnTo>
                    <a:pt x="10037" y="1492"/>
                  </a:lnTo>
                  <a:lnTo>
                    <a:pt x="1683" y="814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420932" y="1195465"/>
              <a:ext cx="931268" cy="116851"/>
            </a:xfrm>
            <a:custGeom>
              <a:rect b="b" l="l" r="r" t="t"/>
              <a:pathLst>
                <a:path extrusionOk="0" h="1222" w="9739">
                  <a:moveTo>
                    <a:pt x="1" y="1"/>
                  </a:moveTo>
                  <a:cubicBezTo>
                    <a:pt x="1" y="28"/>
                    <a:pt x="1" y="55"/>
                    <a:pt x="1" y="82"/>
                  </a:cubicBezTo>
                  <a:cubicBezTo>
                    <a:pt x="28" y="137"/>
                    <a:pt x="55" y="218"/>
                    <a:pt x="109" y="299"/>
                  </a:cubicBezTo>
                  <a:cubicBezTo>
                    <a:pt x="164" y="381"/>
                    <a:pt x="245" y="462"/>
                    <a:pt x="326" y="543"/>
                  </a:cubicBezTo>
                  <a:cubicBezTo>
                    <a:pt x="570" y="706"/>
                    <a:pt x="869" y="815"/>
                    <a:pt x="1167" y="869"/>
                  </a:cubicBezTo>
                  <a:cubicBezTo>
                    <a:pt x="1601" y="977"/>
                    <a:pt x="2035" y="1005"/>
                    <a:pt x="2496" y="1032"/>
                  </a:cubicBezTo>
                  <a:cubicBezTo>
                    <a:pt x="3825" y="1032"/>
                    <a:pt x="6565" y="1167"/>
                    <a:pt x="8274" y="1194"/>
                  </a:cubicBezTo>
                  <a:cubicBezTo>
                    <a:pt x="8952" y="1222"/>
                    <a:pt x="9494" y="1222"/>
                    <a:pt x="9738" y="1194"/>
                  </a:cubicBezTo>
                  <a:lnTo>
                    <a:pt x="9006" y="1194"/>
                  </a:lnTo>
                  <a:cubicBezTo>
                    <a:pt x="8518" y="1194"/>
                    <a:pt x="7812" y="1167"/>
                    <a:pt x="7053" y="1140"/>
                  </a:cubicBezTo>
                  <a:cubicBezTo>
                    <a:pt x="5453" y="1086"/>
                    <a:pt x="3554" y="1005"/>
                    <a:pt x="2496" y="1005"/>
                  </a:cubicBezTo>
                  <a:cubicBezTo>
                    <a:pt x="2062" y="977"/>
                    <a:pt x="1601" y="950"/>
                    <a:pt x="1167" y="842"/>
                  </a:cubicBezTo>
                  <a:cubicBezTo>
                    <a:pt x="869" y="788"/>
                    <a:pt x="598" y="679"/>
                    <a:pt x="353" y="516"/>
                  </a:cubicBezTo>
                  <a:cubicBezTo>
                    <a:pt x="272" y="489"/>
                    <a:pt x="218" y="435"/>
                    <a:pt x="191" y="354"/>
                  </a:cubicBezTo>
                  <a:cubicBezTo>
                    <a:pt x="136" y="272"/>
                    <a:pt x="82" y="191"/>
                    <a:pt x="55" y="109"/>
                  </a:cubicBezTo>
                  <a:cubicBezTo>
                    <a:pt x="55" y="82"/>
                    <a:pt x="28" y="55"/>
                    <a:pt x="1" y="28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353518" y="1190301"/>
              <a:ext cx="902676" cy="132437"/>
            </a:xfrm>
            <a:custGeom>
              <a:rect b="b" l="l" r="r" t="t"/>
              <a:pathLst>
                <a:path extrusionOk="0" h="1385" w="9440">
                  <a:moveTo>
                    <a:pt x="9413" y="1357"/>
                  </a:moveTo>
                  <a:lnTo>
                    <a:pt x="9223" y="1357"/>
                  </a:lnTo>
                  <a:cubicBezTo>
                    <a:pt x="9060" y="1357"/>
                    <a:pt x="8924" y="1357"/>
                    <a:pt x="8789" y="1330"/>
                  </a:cubicBezTo>
                  <a:lnTo>
                    <a:pt x="8626" y="1330"/>
                  </a:lnTo>
                  <a:cubicBezTo>
                    <a:pt x="7975" y="1330"/>
                    <a:pt x="7351" y="1357"/>
                    <a:pt x="6700" y="1384"/>
                  </a:cubicBezTo>
                  <a:lnTo>
                    <a:pt x="5886" y="1384"/>
                  </a:lnTo>
                  <a:cubicBezTo>
                    <a:pt x="5452" y="1384"/>
                    <a:pt x="5019" y="1357"/>
                    <a:pt x="4585" y="1330"/>
                  </a:cubicBezTo>
                  <a:cubicBezTo>
                    <a:pt x="3961" y="1303"/>
                    <a:pt x="3310" y="1248"/>
                    <a:pt x="2686" y="1194"/>
                  </a:cubicBezTo>
                  <a:cubicBezTo>
                    <a:pt x="2062" y="1221"/>
                    <a:pt x="1438" y="1113"/>
                    <a:pt x="841" y="896"/>
                  </a:cubicBezTo>
                  <a:cubicBezTo>
                    <a:pt x="624" y="787"/>
                    <a:pt x="407" y="625"/>
                    <a:pt x="245" y="435"/>
                  </a:cubicBezTo>
                  <a:cubicBezTo>
                    <a:pt x="136" y="299"/>
                    <a:pt x="55" y="163"/>
                    <a:pt x="1" y="1"/>
                  </a:cubicBezTo>
                  <a:lnTo>
                    <a:pt x="1" y="1"/>
                  </a:lnTo>
                  <a:cubicBezTo>
                    <a:pt x="55" y="163"/>
                    <a:pt x="136" y="326"/>
                    <a:pt x="245" y="462"/>
                  </a:cubicBezTo>
                  <a:cubicBezTo>
                    <a:pt x="407" y="652"/>
                    <a:pt x="597" y="814"/>
                    <a:pt x="841" y="923"/>
                  </a:cubicBezTo>
                  <a:cubicBezTo>
                    <a:pt x="1438" y="1140"/>
                    <a:pt x="2062" y="1248"/>
                    <a:pt x="2686" y="1221"/>
                  </a:cubicBezTo>
                  <a:cubicBezTo>
                    <a:pt x="3337" y="1276"/>
                    <a:pt x="3961" y="1330"/>
                    <a:pt x="4612" y="1357"/>
                  </a:cubicBezTo>
                  <a:cubicBezTo>
                    <a:pt x="5046" y="1384"/>
                    <a:pt x="5452" y="1384"/>
                    <a:pt x="5886" y="1384"/>
                  </a:cubicBezTo>
                  <a:lnTo>
                    <a:pt x="6727" y="1384"/>
                  </a:lnTo>
                  <a:cubicBezTo>
                    <a:pt x="7351" y="1384"/>
                    <a:pt x="8002" y="1357"/>
                    <a:pt x="8653" y="1357"/>
                  </a:cubicBezTo>
                  <a:cubicBezTo>
                    <a:pt x="8843" y="1357"/>
                    <a:pt x="9006" y="1357"/>
                    <a:pt x="9196" y="1384"/>
                  </a:cubicBezTo>
                  <a:lnTo>
                    <a:pt x="9440" y="1384"/>
                  </a:lnTo>
                  <a:lnTo>
                    <a:pt x="9440" y="138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205685" y="427807"/>
              <a:ext cx="1110177" cy="871503"/>
            </a:xfrm>
            <a:custGeom>
              <a:rect b="b" l="l" r="r" t="t"/>
              <a:pathLst>
                <a:path extrusionOk="0" h="9114" w="11610">
                  <a:moveTo>
                    <a:pt x="11610" y="9114"/>
                  </a:moveTo>
                  <a:lnTo>
                    <a:pt x="7758" y="217"/>
                  </a:lnTo>
                  <a:lnTo>
                    <a:pt x="1" y="0"/>
                  </a:lnTo>
                  <a:lnTo>
                    <a:pt x="2957" y="8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632524" y="1063219"/>
              <a:ext cx="767753" cy="705598"/>
            </a:xfrm>
            <a:custGeom>
              <a:rect b="b" l="l" r="r" t="t"/>
              <a:pathLst>
                <a:path extrusionOk="0" h="7379" w="8029">
                  <a:moveTo>
                    <a:pt x="6537" y="1737"/>
                  </a:moveTo>
                  <a:cubicBezTo>
                    <a:pt x="6537" y="1737"/>
                    <a:pt x="8029" y="1"/>
                    <a:pt x="7839" y="2225"/>
                  </a:cubicBezTo>
                  <a:cubicBezTo>
                    <a:pt x="7839" y="2225"/>
                    <a:pt x="7920" y="2876"/>
                    <a:pt x="5940" y="3988"/>
                  </a:cubicBezTo>
                  <a:cubicBezTo>
                    <a:pt x="4801" y="4639"/>
                    <a:pt x="814" y="7324"/>
                    <a:pt x="814" y="7324"/>
                  </a:cubicBezTo>
                  <a:lnTo>
                    <a:pt x="0" y="7378"/>
                  </a:lnTo>
                  <a:lnTo>
                    <a:pt x="6673" y="2306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629942" y="1203306"/>
              <a:ext cx="718507" cy="594007"/>
            </a:xfrm>
            <a:custGeom>
              <a:rect b="b" l="l" r="r" t="t"/>
              <a:pathLst>
                <a:path extrusionOk="0" h="6212" w="7514">
                  <a:moveTo>
                    <a:pt x="7432" y="0"/>
                  </a:moveTo>
                  <a:lnTo>
                    <a:pt x="7432" y="82"/>
                  </a:lnTo>
                  <a:cubicBezTo>
                    <a:pt x="7432" y="82"/>
                    <a:pt x="7432" y="109"/>
                    <a:pt x="7432" y="136"/>
                  </a:cubicBezTo>
                  <a:cubicBezTo>
                    <a:pt x="7459" y="516"/>
                    <a:pt x="7351" y="868"/>
                    <a:pt x="7134" y="1194"/>
                  </a:cubicBezTo>
                  <a:cubicBezTo>
                    <a:pt x="6727" y="1682"/>
                    <a:pt x="6239" y="2062"/>
                    <a:pt x="5696" y="2387"/>
                  </a:cubicBezTo>
                  <a:cubicBezTo>
                    <a:pt x="5099" y="2740"/>
                    <a:pt x="4530" y="3120"/>
                    <a:pt x="3960" y="3499"/>
                  </a:cubicBezTo>
                  <a:cubicBezTo>
                    <a:pt x="3038" y="4123"/>
                    <a:pt x="2116" y="4774"/>
                    <a:pt x="1193" y="5398"/>
                  </a:cubicBezTo>
                  <a:cubicBezTo>
                    <a:pt x="787" y="5669"/>
                    <a:pt x="407" y="5940"/>
                    <a:pt x="0" y="6212"/>
                  </a:cubicBezTo>
                  <a:lnTo>
                    <a:pt x="0" y="6212"/>
                  </a:lnTo>
                  <a:cubicBezTo>
                    <a:pt x="461" y="5913"/>
                    <a:pt x="922" y="5615"/>
                    <a:pt x="1383" y="5317"/>
                  </a:cubicBezTo>
                  <a:cubicBezTo>
                    <a:pt x="2441" y="4611"/>
                    <a:pt x="3499" y="3852"/>
                    <a:pt x="4557" y="3147"/>
                  </a:cubicBezTo>
                  <a:cubicBezTo>
                    <a:pt x="4937" y="2903"/>
                    <a:pt x="5316" y="2658"/>
                    <a:pt x="5696" y="2414"/>
                  </a:cubicBezTo>
                  <a:cubicBezTo>
                    <a:pt x="6266" y="2116"/>
                    <a:pt x="6754" y="1709"/>
                    <a:pt x="7188" y="1221"/>
                  </a:cubicBezTo>
                  <a:cubicBezTo>
                    <a:pt x="7405" y="895"/>
                    <a:pt x="7513" y="516"/>
                    <a:pt x="7459" y="136"/>
                  </a:cubicBezTo>
                  <a:cubicBezTo>
                    <a:pt x="7459" y="109"/>
                    <a:pt x="7459" y="82"/>
                    <a:pt x="7459" y="82"/>
                  </a:cubicBezTo>
                  <a:cubicBezTo>
                    <a:pt x="7459" y="55"/>
                    <a:pt x="7459" y="27"/>
                    <a:pt x="743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544265" y="1226637"/>
              <a:ext cx="760103" cy="583680"/>
            </a:xfrm>
            <a:custGeom>
              <a:rect b="b" l="l" r="r" t="t"/>
              <a:pathLst>
                <a:path extrusionOk="0" h="6104" w="7949">
                  <a:moveTo>
                    <a:pt x="7894" y="55"/>
                  </a:moveTo>
                  <a:lnTo>
                    <a:pt x="7894" y="55"/>
                  </a:lnTo>
                  <a:lnTo>
                    <a:pt x="7894" y="163"/>
                  </a:lnTo>
                  <a:cubicBezTo>
                    <a:pt x="7867" y="516"/>
                    <a:pt x="7704" y="868"/>
                    <a:pt x="7487" y="1140"/>
                  </a:cubicBezTo>
                  <a:cubicBezTo>
                    <a:pt x="7080" y="1601"/>
                    <a:pt x="6592" y="1981"/>
                    <a:pt x="6077" y="2279"/>
                  </a:cubicBezTo>
                  <a:cubicBezTo>
                    <a:pt x="5073" y="2957"/>
                    <a:pt x="4070" y="3608"/>
                    <a:pt x="3066" y="4259"/>
                  </a:cubicBezTo>
                  <a:cubicBezTo>
                    <a:pt x="2578" y="4557"/>
                    <a:pt x="2062" y="4883"/>
                    <a:pt x="1547" y="5181"/>
                  </a:cubicBezTo>
                  <a:cubicBezTo>
                    <a:pt x="1032" y="5507"/>
                    <a:pt x="516" y="5805"/>
                    <a:pt x="1" y="6103"/>
                  </a:cubicBezTo>
                  <a:lnTo>
                    <a:pt x="1" y="6103"/>
                  </a:lnTo>
                  <a:lnTo>
                    <a:pt x="1" y="6103"/>
                  </a:lnTo>
                  <a:cubicBezTo>
                    <a:pt x="516" y="5805"/>
                    <a:pt x="1032" y="5534"/>
                    <a:pt x="1547" y="5208"/>
                  </a:cubicBezTo>
                  <a:cubicBezTo>
                    <a:pt x="2062" y="4910"/>
                    <a:pt x="2578" y="4584"/>
                    <a:pt x="3093" y="4286"/>
                  </a:cubicBezTo>
                  <a:cubicBezTo>
                    <a:pt x="4097" y="3635"/>
                    <a:pt x="5127" y="2984"/>
                    <a:pt x="6104" y="2333"/>
                  </a:cubicBezTo>
                  <a:cubicBezTo>
                    <a:pt x="6619" y="2008"/>
                    <a:pt x="7107" y="1628"/>
                    <a:pt x="7514" y="1167"/>
                  </a:cubicBezTo>
                  <a:cubicBezTo>
                    <a:pt x="7758" y="868"/>
                    <a:pt x="7894" y="516"/>
                    <a:pt x="7921" y="136"/>
                  </a:cubicBezTo>
                  <a:cubicBezTo>
                    <a:pt x="7921" y="109"/>
                    <a:pt x="7948" y="82"/>
                    <a:pt x="7921" y="28"/>
                  </a:cubicBezTo>
                  <a:cubicBezTo>
                    <a:pt x="7921" y="0"/>
                    <a:pt x="7921" y="28"/>
                    <a:pt x="7921" y="28"/>
                  </a:cubicBezTo>
                  <a:lnTo>
                    <a:pt x="7921" y="28"/>
                  </a:lnTo>
                  <a:cubicBezTo>
                    <a:pt x="7921" y="28"/>
                    <a:pt x="7894" y="55"/>
                    <a:pt x="7894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456101" y="466725"/>
              <a:ext cx="822258" cy="1330587"/>
            </a:xfrm>
            <a:custGeom>
              <a:rect b="b" l="l" r="r" t="t"/>
              <a:pathLst>
                <a:path extrusionOk="0" h="13915" w="8599">
                  <a:moveTo>
                    <a:pt x="1547" y="13915"/>
                  </a:moveTo>
                  <a:lnTo>
                    <a:pt x="1" y="4367"/>
                  </a:lnTo>
                  <a:lnTo>
                    <a:pt x="6429" y="0"/>
                  </a:lnTo>
                  <a:lnTo>
                    <a:pt x="8599" y="88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024098" y="412221"/>
              <a:ext cx="467020" cy="858594"/>
            </a:xfrm>
            <a:custGeom>
              <a:rect b="b" l="l" r="r" t="t"/>
              <a:pathLst>
                <a:path extrusionOk="0" h="8979" w="4884">
                  <a:moveTo>
                    <a:pt x="4883" y="8219"/>
                  </a:moveTo>
                  <a:lnTo>
                    <a:pt x="2469" y="1"/>
                  </a:lnTo>
                  <a:lnTo>
                    <a:pt x="1" y="733"/>
                  </a:lnTo>
                  <a:lnTo>
                    <a:pt x="2306" y="89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317181" y="466725"/>
              <a:ext cx="889767" cy="744421"/>
            </a:xfrm>
            <a:custGeom>
              <a:rect b="b" l="l" r="r" t="t"/>
              <a:pathLst>
                <a:path extrusionOk="0" h="7785" w="9305">
                  <a:moveTo>
                    <a:pt x="9223" y="7785"/>
                  </a:moveTo>
                  <a:cubicBezTo>
                    <a:pt x="9250" y="7785"/>
                    <a:pt x="9277" y="7785"/>
                    <a:pt x="9304" y="7758"/>
                  </a:cubicBezTo>
                  <a:cubicBezTo>
                    <a:pt x="9304" y="7730"/>
                    <a:pt x="9304" y="7676"/>
                    <a:pt x="9304" y="7649"/>
                  </a:cubicBezTo>
                  <a:lnTo>
                    <a:pt x="6266" y="570"/>
                  </a:lnTo>
                  <a:cubicBezTo>
                    <a:pt x="6239" y="516"/>
                    <a:pt x="6212" y="516"/>
                    <a:pt x="6185" y="516"/>
                  </a:cubicBezTo>
                  <a:lnTo>
                    <a:pt x="109" y="0"/>
                  </a:lnTo>
                  <a:cubicBezTo>
                    <a:pt x="55" y="0"/>
                    <a:pt x="28" y="27"/>
                    <a:pt x="1" y="27"/>
                  </a:cubicBezTo>
                  <a:cubicBezTo>
                    <a:pt x="1" y="54"/>
                    <a:pt x="1" y="109"/>
                    <a:pt x="1" y="136"/>
                  </a:cubicBezTo>
                  <a:lnTo>
                    <a:pt x="2225" y="7324"/>
                  </a:lnTo>
                  <a:cubicBezTo>
                    <a:pt x="2225" y="7351"/>
                    <a:pt x="2279" y="7378"/>
                    <a:pt x="2306" y="7378"/>
                  </a:cubicBezTo>
                  <a:close/>
                  <a:moveTo>
                    <a:pt x="9060" y="7595"/>
                  </a:moveTo>
                  <a:lnTo>
                    <a:pt x="2388" y="7188"/>
                  </a:lnTo>
                  <a:lnTo>
                    <a:pt x="245" y="217"/>
                  </a:lnTo>
                  <a:lnTo>
                    <a:pt x="6104" y="7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497601" y="560053"/>
              <a:ext cx="687430" cy="1133509"/>
            </a:xfrm>
            <a:custGeom>
              <a:rect b="b" l="l" r="r" t="t"/>
              <a:pathLst>
                <a:path extrusionOk="0" h="11854" w="7189">
                  <a:moveTo>
                    <a:pt x="1438" y="11745"/>
                  </a:moveTo>
                  <a:cubicBezTo>
                    <a:pt x="1438" y="11827"/>
                    <a:pt x="1520" y="11854"/>
                    <a:pt x="1601" y="11800"/>
                  </a:cubicBezTo>
                  <a:lnTo>
                    <a:pt x="7134" y="7216"/>
                  </a:lnTo>
                  <a:cubicBezTo>
                    <a:pt x="7161" y="7188"/>
                    <a:pt x="7189" y="7134"/>
                    <a:pt x="7189" y="7107"/>
                  </a:cubicBezTo>
                  <a:lnTo>
                    <a:pt x="5371" y="82"/>
                  </a:lnTo>
                  <a:cubicBezTo>
                    <a:pt x="5344" y="28"/>
                    <a:pt x="5290" y="1"/>
                    <a:pt x="5236" y="28"/>
                  </a:cubicBezTo>
                  <a:lnTo>
                    <a:pt x="55" y="3391"/>
                  </a:lnTo>
                  <a:cubicBezTo>
                    <a:pt x="28" y="3418"/>
                    <a:pt x="1" y="3445"/>
                    <a:pt x="1" y="3500"/>
                  </a:cubicBezTo>
                  <a:close/>
                  <a:moveTo>
                    <a:pt x="1601" y="11555"/>
                  </a:moveTo>
                  <a:lnTo>
                    <a:pt x="218" y="3527"/>
                  </a:lnTo>
                  <a:lnTo>
                    <a:pt x="5209" y="272"/>
                  </a:lnTo>
                  <a:lnTo>
                    <a:pt x="6972" y="71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264186" y="751967"/>
              <a:ext cx="417679" cy="560348"/>
            </a:xfrm>
            <a:custGeom>
              <a:rect b="b" l="l" r="r" t="t"/>
              <a:pathLst>
                <a:path extrusionOk="0" h="5860" w="4368">
                  <a:moveTo>
                    <a:pt x="380" y="4530"/>
                  </a:moveTo>
                  <a:cubicBezTo>
                    <a:pt x="543" y="4666"/>
                    <a:pt x="3635" y="5778"/>
                    <a:pt x="3852" y="5805"/>
                  </a:cubicBezTo>
                  <a:cubicBezTo>
                    <a:pt x="4368" y="5860"/>
                    <a:pt x="4069" y="3988"/>
                    <a:pt x="3906" y="3473"/>
                  </a:cubicBezTo>
                  <a:cubicBezTo>
                    <a:pt x="3608" y="2659"/>
                    <a:pt x="1601" y="679"/>
                    <a:pt x="1031" y="326"/>
                  </a:cubicBezTo>
                  <a:cubicBezTo>
                    <a:pt x="435" y="1"/>
                    <a:pt x="1" y="4259"/>
                    <a:pt x="380" y="4530"/>
                  </a:cubicBez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591024" y="1130632"/>
              <a:ext cx="62346" cy="31269"/>
            </a:xfrm>
            <a:custGeom>
              <a:rect b="b" l="l" r="r" t="t"/>
              <a:pathLst>
                <a:path extrusionOk="0" h="327" w="652">
                  <a:moveTo>
                    <a:pt x="651" y="218"/>
                  </a:moveTo>
                  <a:lnTo>
                    <a:pt x="651" y="218"/>
                  </a:lnTo>
                  <a:lnTo>
                    <a:pt x="597" y="191"/>
                  </a:lnTo>
                  <a:cubicBezTo>
                    <a:pt x="570" y="137"/>
                    <a:pt x="543" y="109"/>
                    <a:pt x="488" y="82"/>
                  </a:cubicBezTo>
                  <a:cubicBezTo>
                    <a:pt x="434" y="55"/>
                    <a:pt x="380" y="28"/>
                    <a:pt x="299" y="28"/>
                  </a:cubicBezTo>
                  <a:cubicBezTo>
                    <a:pt x="217" y="1"/>
                    <a:pt x="136" y="28"/>
                    <a:pt x="54" y="82"/>
                  </a:cubicBezTo>
                  <a:cubicBezTo>
                    <a:pt x="0" y="164"/>
                    <a:pt x="0" y="245"/>
                    <a:pt x="27" y="326"/>
                  </a:cubicBezTo>
                  <a:lnTo>
                    <a:pt x="27" y="326"/>
                  </a:lnTo>
                  <a:lnTo>
                    <a:pt x="27" y="326"/>
                  </a:lnTo>
                  <a:cubicBezTo>
                    <a:pt x="0" y="272"/>
                    <a:pt x="27" y="191"/>
                    <a:pt x="82" y="137"/>
                  </a:cubicBezTo>
                  <a:cubicBezTo>
                    <a:pt x="136" y="82"/>
                    <a:pt x="217" y="55"/>
                    <a:pt x="271" y="55"/>
                  </a:cubicBezTo>
                  <a:cubicBezTo>
                    <a:pt x="353" y="82"/>
                    <a:pt x="407" y="82"/>
                    <a:pt x="461" y="109"/>
                  </a:cubicBezTo>
                  <a:cubicBezTo>
                    <a:pt x="516" y="137"/>
                    <a:pt x="543" y="164"/>
                    <a:pt x="570" y="191"/>
                  </a:cubicBezTo>
                  <a:lnTo>
                    <a:pt x="624" y="245"/>
                  </a:lnTo>
                  <a:lnTo>
                    <a:pt x="624" y="24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9524" y="1104719"/>
              <a:ext cx="7841" cy="15682"/>
            </a:xfrm>
            <a:custGeom>
              <a:rect b="b" l="l" r="r" t="t"/>
              <a:pathLst>
                <a:path extrusionOk="0" h="164" w="82">
                  <a:moveTo>
                    <a:pt x="82" y="1"/>
                  </a:moveTo>
                  <a:lnTo>
                    <a:pt x="54" y="28"/>
                  </a:lnTo>
                  <a:cubicBezTo>
                    <a:pt x="54" y="28"/>
                    <a:pt x="27" y="55"/>
                    <a:pt x="27" y="55"/>
                  </a:cubicBezTo>
                  <a:cubicBezTo>
                    <a:pt x="0" y="82"/>
                    <a:pt x="0" y="136"/>
                    <a:pt x="0" y="163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0" y="136"/>
                    <a:pt x="0" y="136"/>
                    <a:pt x="0" y="109"/>
                  </a:cubicBezTo>
                  <a:cubicBezTo>
                    <a:pt x="27" y="82"/>
                    <a:pt x="27" y="55"/>
                    <a:pt x="54" y="28"/>
                  </a:cubicBezTo>
                  <a:lnTo>
                    <a:pt x="54" y="28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531356" y="1104719"/>
              <a:ext cx="7841" cy="13100"/>
            </a:xfrm>
            <a:custGeom>
              <a:rect b="b" l="l" r="r" t="t"/>
              <a:pathLst>
                <a:path extrusionOk="0" h="137" w="82">
                  <a:moveTo>
                    <a:pt x="82" y="1"/>
                  </a:moveTo>
                  <a:cubicBezTo>
                    <a:pt x="82" y="28"/>
                    <a:pt x="55" y="28"/>
                    <a:pt x="55" y="55"/>
                  </a:cubicBezTo>
                  <a:cubicBezTo>
                    <a:pt x="27" y="82"/>
                    <a:pt x="0" y="109"/>
                    <a:pt x="0" y="136"/>
                  </a:cubicBezTo>
                  <a:lnTo>
                    <a:pt x="0" y="136"/>
                  </a:lnTo>
                  <a:lnTo>
                    <a:pt x="0" y="136"/>
                  </a:lnTo>
                  <a:lnTo>
                    <a:pt x="82" y="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96188" y="1203306"/>
              <a:ext cx="64928" cy="33755"/>
            </a:xfrm>
            <a:custGeom>
              <a:rect b="b" l="l" r="r" t="t"/>
              <a:pathLst>
                <a:path extrusionOk="0" h="353" w="679">
                  <a:moveTo>
                    <a:pt x="679" y="272"/>
                  </a:moveTo>
                  <a:lnTo>
                    <a:pt x="679" y="272"/>
                  </a:lnTo>
                  <a:cubicBezTo>
                    <a:pt x="679" y="217"/>
                    <a:pt x="624" y="163"/>
                    <a:pt x="570" y="109"/>
                  </a:cubicBezTo>
                  <a:cubicBezTo>
                    <a:pt x="489" y="55"/>
                    <a:pt x="407" y="27"/>
                    <a:pt x="326" y="27"/>
                  </a:cubicBezTo>
                  <a:cubicBezTo>
                    <a:pt x="272" y="0"/>
                    <a:pt x="217" y="0"/>
                    <a:pt x="163" y="27"/>
                  </a:cubicBezTo>
                  <a:cubicBezTo>
                    <a:pt x="109" y="27"/>
                    <a:pt x="82" y="55"/>
                    <a:pt x="55" y="82"/>
                  </a:cubicBezTo>
                  <a:cubicBezTo>
                    <a:pt x="0" y="136"/>
                    <a:pt x="28" y="244"/>
                    <a:pt x="109" y="353"/>
                  </a:cubicBezTo>
                  <a:lnTo>
                    <a:pt x="109" y="353"/>
                  </a:lnTo>
                  <a:cubicBezTo>
                    <a:pt x="28" y="244"/>
                    <a:pt x="28" y="163"/>
                    <a:pt x="82" y="109"/>
                  </a:cubicBezTo>
                  <a:cubicBezTo>
                    <a:pt x="109" y="82"/>
                    <a:pt x="136" y="82"/>
                    <a:pt x="163" y="82"/>
                  </a:cubicBezTo>
                  <a:cubicBezTo>
                    <a:pt x="217" y="55"/>
                    <a:pt x="272" y="55"/>
                    <a:pt x="326" y="82"/>
                  </a:cubicBezTo>
                  <a:cubicBezTo>
                    <a:pt x="407" y="82"/>
                    <a:pt x="462" y="109"/>
                    <a:pt x="543" y="136"/>
                  </a:cubicBezTo>
                  <a:cubicBezTo>
                    <a:pt x="597" y="190"/>
                    <a:pt x="624" y="244"/>
                    <a:pt x="651" y="299"/>
                  </a:cubicBezTo>
                  <a:lnTo>
                    <a:pt x="651" y="299"/>
                  </a:lnTo>
                  <a:lnTo>
                    <a:pt x="651" y="299"/>
                  </a:lnTo>
                  <a:lnTo>
                    <a:pt x="651" y="29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536519" y="1172133"/>
              <a:ext cx="7841" cy="13100"/>
            </a:xfrm>
            <a:custGeom>
              <a:rect b="b" l="l" r="r" t="t"/>
              <a:pathLst>
                <a:path extrusionOk="0" h="137" w="82">
                  <a:moveTo>
                    <a:pt x="82" y="1"/>
                  </a:moveTo>
                  <a:lnTo>
                    <a:pt x="82" y="1"/>
                  </a:lnTo>
                  <a:cubicBezTo>
                    <a:pt x="55" y="1"/>
                    <a:pt x="55" y="1"/>
                    <a:pt x="28" y="28"/>
                  </a:cubicBezTo>
                  <a:cubicBezTo>
                    <a:pt x="28" y="55"/>
                    <a:pt x="1" y="82"/>
                    <a:pt x="1" y="136"/>
                  </a:cubicBezTo>
                  <a:lnTo>
                    <a:pt x="1" y="136"/>
                  </a:lnTo>
                  <a:lnTo>
                    <a:pt x="1" y="136"/>
                  </a:lnTo>
                  <a:cubicBezTo>
                    <a:pt x="1" y="109"/>
                    <a:pt x="28" y="82"/>
                    <a:pt x="28" y="55"/>
                  </a:cubicBezTo>
                  <a:cubicBezTo>
                    <a:pt x="28" y="28"/>
                    <a:pt x="55" y="28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520933" y="1169551"/>
              <a:ext cx="5355" cy="7937"/>
            </a:xfrm>
            <a:custGeom>
              <a:rect b="b" l="l" r="r" t="t"/>
              <a:pathLst>
                <a:path extrusionOk="0" h="83" w="56">
                  <a:moveTo>
                    <a:pt x="55" y="1"/>
                  </a:moveTo>
                  <a:lnTo>
                    <a:pt x="55" y="1"/>
                  </a:lnTo>
                  <a:lnTo>
                    <a:pt x="55" y="28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2"/>
                  </a:lnTo>
                  <a:cubicBezTo>
                    <a:pt x="28" y="55"/>
                    <a:pt x="28" y="28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83183" y="1252551"/>
              <a:ext cx="80514" cy="59764"/>
            </a:xfrm>
            <a:custGeom>
              <a:rect b="b" l="l" r="r" t="t"/>
              <a:pathLst>
                <a:path extrusionOk="0" h="625" w="842">
                  <a:moveTo>
                    <a:pt x="842" y="408"/>
                  </a:moveTo>
                  <a:cubicBezTo>
                    <a:pt x="842" y="380"/>
                    <a:pt x="815" y="326"/>
                    <a:pt x="815" y="299"/>
                  </a:cubicBezTo>
                  <a:cubicBezTo>
                    <a:pt x="787" y="218"/>
                    <a:pt x="706" y="136"/>
                    <a:pt x="625" y="109"/>
                  </a:cubicBezTo>
                  <a:cubicBezTo>
                    <a:pt x="516" y="28"/>
                    <a:pt x="381" y="1"/>
                    <a:pt x="245" y="28"/>
                  </a:cubicBezTo>
                  <a:cubicBezTo>
                    <a:pt x="136" y="55"/>
                    <a:pt x="55" y="109"/>
                    <a:pt x="28" y="218"/>
                  </a:cubicBezTo>
                  <a:cubicBezTo>
                    <a:pt x="1" y="326"/>
                    <a:pt x="28" y="408"/>
                    <a:pt x="109" y="489"/>
                  </a:cubicBezTo>
                  <a:cubicBezTo>
                    <a:pt x="109" y="516"/>
                    <a:pt x="136" y="543"/>
                    <a:pt x="164" y="543"/>
                  </a:cubicBezTo>
                  <a:cubicBezTo>
                    <a:pt x="191" y="570"/>
                    <a:pt x="218" y="597"/>
                    <a:pt x="272" y="625"/>
                  </a:cubicBezTo>
                  <a:lnTo>
                    <a:pt x="272" y="625"/>
                  </a:lnTo>
                  <a:lnTo>
                    <a:pt x="272" y="625"/>
                  </a:lnTo>
                  <a:lnTo>
                    <a:pt x="191" y="543"/>
                  </a:lnTo>
                  <a:cubicBezTo>
                    <a:pt x="164" y="516"/>
                    <a:pt x="136" y="516"/>
                    <a:pt x="109" y="489"/>
                  </a:cubicBezTo>
                  <a:cubicBezTo>
                    <a:pt x="55" y="408"/>
                    <a:pt x="28" y="326"/>
                    <a:pt x="55" y="245"/>
                  </a:cubicBezTo>
                  <a:cubicBezTo>
                    <a:pt x="82" y="163"/>
                    <a:pt x="164" y="109"/>
                    <a:pt x="245" y="82"/>
                  </a:cubicBezTo>
                  <a:cubicBezTo>
                    <a:pt x="353" y="55"/>
                    <a:pt x="489" y="82"/>
                    <a:pt x="598" y="136"/>
                  </a:cubicBezTo>
                  <a:cubicBezTo>
                    <a:pt x="679" y="191"/>
                    <a:pt x="733" y="245"/>
                    <a:pt x="787" y="326"/>
                  </a:cubicBezTo>
                  <a:cubicBezTo>
                    <a:pt x="815" y="353"/>
                    <a:pt x="815" y="380"/>
                    <a:pt x="815" y="435"/>
                  </a:cubicBezTo>
                  <a:lnTo>
                    <a:pt x="815" y="4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515769" y="1226637"/>
              <a:ext cx="5259" cy="18264"/>
            </a:xfrm>
            <a:custGeom>
              <a:rect b="b" l="l" r="r" t="t"/>
              <a:pathLst>
                <a:path extrusionOk="0" h="191" w="55">
                  <a:moveTo>
                    <a:pt x="55" y="0"/>
                  </a:moveTo>
                  <a:lnTo>
                    <a:pt x="55" y="0"/>
                  </a:lnTo>
                  <a:cubicBezTo>
                    <a:pt x="55" y="28"/>
                    <a:pt x="28" y="28"/>
                    <a:pt x="28" y="55"/>
                  </a:cubicBezTo>
                  <a:cubicBezTo>
                    <a:pt x="28" y="82"/>
                    <a:pt x="1" y="136"/>
                    <a:pt x="1" y="163"/>
                  </a:cubicBezTo>
                  <a:lnTo>
                    <a:pt x="1" y="190"/>
                  </a:lnTo>
                  <a:cubicBezTo>
                    <a:pt x="1" y="190"/>
                    <a:pt x="1" y="190"/>
                    <a:pt x="1" y="190"/>
                  </a:cubicBezTo>
                  <a:cubicBezTo>
                    <a:pt x="1" y="190"/>
                    <a:pt x="1" y="163"/>
                    <a:pt x="1" y="163"/>
                  </a:cubicBezTo>
                  <a:cubicBezTo>
                    <a:pt x="1" y="109"/>
                    <a:pt x="28" y="55"/>
                    <a:pt x="55" y="28"/>
                  </a:cubicBez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95019" y="1229219"/>
              <a:ext cx="5259" cy="13100"/>
            </a:xfrm>
            <a:custGeom>
              <a:rect b="b" l="l" r="r" t="t"/>
              <a:pathLst>
                <a:path extrusionOk="0" h="137" w="55">
                  <a:moveTo>
                    <a:pt x="55" y="1"/>
                  </a:moveTo>
                  <a:cubicBezTo>
                    <a:pt x="55" y="28"/>
                    <a:pt x="28" y="28"/>
                    <a:pt x="28" y="55"/>
                  </a:cubicBezTo>
                  <a:cubicBezTo>
                    <a:pt x="1" y="82"/>
                    <a:pt x="1" y="109"/>
                    <a:pt x="1" y="136"/>
                  </a:cubicBezTo>
                  <a:lnTo>
                    <a:pt x="1" y="136"/>
                  </a:lnTo>
                  <a:lnTo>
                    <a:pt x="1" y="136"/>
                  </a:lnTo>
                  <a:cubicBezTo>
                    <a:pt x="1" y="109"/>
                    <a:pt x="1" y="82"/>
                    <a:pt x="28" y="55"/>
                  </a:cubicBezTo>
                  <a:lnTo>
                    <a:pt x="55" y="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62773" y="988059"/>
              <a:ext cx="5259" cy="15586"/>
            </a:xfrm>
            <a:custGeom>
              <a:rect b="b" l="l" r="r" t="t"/>
              <a:pathLst>
                <a:path extrusionOk="0" h="163" w="55">
                  <a:moveTo>
                    <a:pt x="55" y="27"/>
                  </a:moveTo>
                  <a:lnTo>
                    <a:pt x="55" y="54"/>
                  </a:lnTo>
                  <a:lnTo>
                    <a:pt x="55" y="54"/>
                  </a:lnTo>
                  <a:cubicBezTo>
                    <a:pt x="55" y="81"/>
                    <a:pt x="27" y="136"/>
                    <a:pt x="0" y="163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0" y="163"/>
                    <a:pt x="27" y="81"/>
                    <a:pt x="55" y="54"/>
                  </a:cubicBezTo>
                  <a:cubicBezTo>
                    <a:pt x="55" y="27"/>
                    <a:pt x="55" y="27"/>
                    <a:pt x="55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318691" y="1141055"/>
              <a:ext cx="7841" cy="10423"/>
            </a:xfrm>
            <a:custGeom>
              <a:rect b="b" l="l" r="r" t="t"/>
              <a:pathLst>
                <a:path extrusionOk="0" h="109" w="82">
                  <a:moveTo>
                    <a:pt x="82" y="0"/>
                  </a:moveTo>
                  <a:lnTo>
                    <a:pt x="54" y="55"/>
                  </a:lnTo>
                  <a:cubicBezTo>
                    <a:pt x="27" y="55"/>
                    <a:pt x="0" y="82"/>
                    <a:pt x="0" y="109"/>
                  </a:cubicBezTo>
                  <a:lnTo>
                    <a:pt x="0" y="109"/>
                  </a:lnTo>
                  <a:cubicBezTo>
                    <a:pt x="0" y="82"/>
                    <a:pt x="27" y="82"/>
                    <a:pt x="27" y="55"/>
                  </a:cubicBezTo>
                  <a:cubicBezTo>
                    <a:pt x="54" y="28"/>
                    <a:pt x="54" y="0"/>
                    <a:pt x="82" y="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75437" y="1047632"/>
              <a:ext cx="59764" cy="39014"/>
            </a:xfrm>
            <a:custGeom>
              <a:rect b="b" l="l" r="r" t="t"/>
              <a:pathLst>
                <a:path extrusionOk="0" h="408" w="625">
                  <a:moveTo>
                    <a:pt x="624" y="408"/>
                  </a:moveTo>
                  <a:lnTo>
                    <a:pt x="624" y="408"/>
                  </a:lnTo>
                  <a:cubicBezTo>
                    <a:pt x="624" y="408"/>
                    <a:pt x="624" y="381"/>
                    <a:pt x="624" y="381"/>
                  </a:cubicBezTo>
                  <a:cubicBezTo>
                    <a:pt x="597" y="272"/>
                    <a:pt x="516" y="191"/>
                    <a:pt x="434" y="137"/>
                  </a:cubicBezTo>
                  <a:cubicBezTo>
                    <a:pt x="353" y="55"/>
                    <a:pt x="245" y="28"/>
                    <a:pt x="109" y="1"/>
                  </a:cubicBezTo>
                  <a:cubicBezTo>
                    <a:pt x="55" y="1"/>
                    <a:pt x="28" y="55"/>
                    <a:pt x="28" y="82"/>
                  </a:cubicBezTo>
                  <a:cubicBezTo>
                    <a:pt x="0" y="164"/>
                    <a:pt x="28" y="218"/>
                    <a:pt x="82" y="272"/>
                  </a:cubicBezTo>
                  <a:lnTo>
                    <a:pt x="217" y="381"/>
                  </a:lnTo>
                  <a:lnTo>
                    <a:pt x="217" y="381"/>
                  </a:lnTo>
                  <a:lnTo>
                    <a:pt x="217" y="381"/>
                  </a:lnTo>
                  <a:lnTo>
                    <a:pt x="136" y="299"/>
                  </a:lnTo>
                  <a:lnTo>
                    <a:pt x="109" y="272"/>
                  </a:lnTo>
                  <a:cubicBezTo>
                    <a:pt x="55" y="218"/>
                    <a:pt x="28" y="164"/>
                    <a:pt x="55" y="109"/>
                  </a:cubicBezTo>
                  <a:cubicBezTo>
                    <a:pt x="55" y="55"/>
                    <a:pt x="82" y="55"/>
                    <a:pt x="109" y="55"/>
                  </a:cubicBezTo>
                  <a:cubicBezTo>
                    <a:pt x="217" y="55"/>
                    <a:pt x="326" y="82"/>
                    <a:pt x="434" y="164"/>
                  </a:cubicBezTo>
                  <a:cubicBezTo>
                    <a:pt x="516" y="218"/>
                    <a:pt x="570" y="299"/>
                    <a:pt x="597" y="381"/>
                  </a:cubicBezTo>
                  <a:lnTo>
                    <a:pt x="597" y="408"/>
                  </a:lnTo>
                  <a:lnTo>
                    <a:pt x="597" y="40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544265" y="1019137"/>
              <a:ext cx="10518" cy="15682"/>
            </a:xfrm>
            <a:custGeom>
              <a:rect b="b" l="l" r="r" t="t"/>
              <a:pathLst>
                <a:path extrusionOk="0" h="164" w="110">
                  <a:moveTo>
                    <a:pt x="82" y="28"/>
                  </a:moveTo>
                  <a:lnTo>
                    <a:pt x="82" y="28"/>
                  </a:lnTo>
                  <a:lnTo>
                    <a:pt x="82" y="28"/>
                  </a:lnTo>
                  <a:lnTo>
                    <a:pt x="28" y="136"/>
                  </a:lnTo>
                  <a:cubicBezTo>
                    <a:pt x="1" y="163"/>
                    <a:pt x="28" y="136"/>
                    <a:pt x="28" y="136"/>
                  </a:cubicBezTo>
                  <a:lnTo>
                    <a:pt x="28" y="136"/>
                  </a:lnTo>
                  <a:cubicBezTo>
                    <a:pt x="55" y="109"/>
                    <a:pt x="82" y="82"/>
                    <a:pt x="109" y="55"/>
                  </a:cubicBezTo>
                  <a:cubicBezTo>
                    <a:pt x="109" y="1"/>
                    <a:pt x="109" y="55"/>
                    <a:pt x="109" y="55"/>
                  </a:cubicBezTo>
                  <a:lnTo>
                    <a:pt x="109" y="5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536519" y="1019137"/>
              <a:ext cx="5259" cy="7841"/>
            </a:xfrm>
            <a:custGeom>
              <a:rect b="b" l="l" r="r" t="t"/>
              <a:pathLst>
                <a:path extrusionOk="0" h="82" w="55">
                  <a:moveTo>
                    <a:pt x="55" y="1"/>
                  </a:moveTo>
                  <a:lnTo>
                    <a:pt x="55" y="1"/>
                  </a:lnTo>
                  <a:lnTo>
                    <a:pt x="28" y="28"/>
                  </a:lnTo>
                  <a:cubicBezTo>
                    <a:pt x="28" y="55"/>
                    <a:pt x="1" y="55"/>
                    <a:pt x="1" y="82"/>
                  </a:cubicBezTo>
                  <a:lnTo>
                    <a:pt x="1" y="82"/>
                  </a:lnTo>
                  <a:lnTo>
                    <a:pt x="28" y="55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0850" y="855718"/>
              <a:ext cx="62346" cy="26009"/>
            </a:xfrm>
            <a:custGeom>
              <a:rect b="b" l="l" r="r" t="t"/>
              <a:pathLst>
                <a:path extrusionOk="0" h="272" w="652">
                  <a:moveTo>
                    <a:pt x="1" y="245"/>
                  </a:moveTo>
                  <a:lnTo>
                    <a:pt x="28" y="245"/>
                  </a:lnTo>
                  <a:lnTo>
                    <a:pt x="55" y="218"/>
                  </a:lnTo>
                  <a:cubicBezTo>
                    <a:pt x="136" y="164"/>
                    <a:pt x="218" y="109"/>
                    <a:pt x="299" y="82"/>
                  </a:cubicBezTo>
                  <a:cubicBezTo>
                    <a:pt x="408" y="28"/>
                    <a:pt x="516" y="1"/>
                    <a:pt x="652" y="1"/>
                  </a:cubicBezTo>
                  <a:lnTo>
                    <a:pt x="652" y="1"/>
                  </a:lnTo>
                  <a:lnTo>
                    <a:pt x="652" y="1"/>
                  </a:lnTo>
                  <a:cubicBezTo>
                    <a:pt x="516" y="1"/>
                    <a:pt x="408" y="28"/>
                    <a:pt x="299" y="55"/>
                  </a:cubicBezTo>
                  <a:cubicBezTo>
                    <a:pt x="218" y="109"/>
                    <a:pt x="136" y="164"/>
                    <a:pt x="55" y="218"/>
                  </a:cubicBezTo>
                  <a:cubicBezTo>
                    <a:pt x="28" y="218"/>
                    <a:pt x="28" y="245"/>
                    <a:pt x="28" y="245"/>
                  </a:cubicBezTo>
                  <a:lnTo>
                    <a:pt x="28" y="272"/>
                  </a:lnTo>
                  <a:lnTo>
                    <a:pt x="28" y="27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331600" y="834968"/>
              <a:ext cx="41596" cy="10518"/>
            </a:xfrm>
            <a:custGeom>
              <a:rect b="b" l="l" r="r" t="t"/>
              <a:pathLst>
                <a:path extrusionOk="0" h="110" w="435">
                  <a:moveTo>
                    <a:pt x="435" y="28"/>
                  </a:moveTo>
                  <a:cubicBezTo>
                    <a:pt x="353" y="28"/>
                    <a:pt x="299" y="28"/>
                    <a:pt x="218" y="28"/>
                  </a:cubicBezTo>
                  <a:cubicBezTo>
                    <a:pt x="136" y="55"/>
                    <a:pt x="82" y="82"/>
                    <a:pt x="1" y="109"/>
                  </a:cubicBezTo>
                  <a:lnTo>
                    <a:pt x="1" y="109"/>
                  </a:lnTo>
                  <a:lnTo>
                    <a:pt x="1" y="109"/>
                  </a:lnTo>
                  <a:cubicBezTo>
                    <a:pt x="136" y="55"/>
                    <a:pt x="272" y="28"/>
                    <a:pt x="435" y="1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905929" y="391471"/>
              <a:ext cx="321770" cy="570675"/>
            </a:xfrm>
            <a:custGeom>
              <a:rect b="b" l="l" r="r" t="t"/>
              <a:pathLst>
                <a:path extrusionOk="0" h="5968" w="3365">
                  <a:moveTo>
                    <a:pt x="3202" y="3418"/>
                  </a:moveTo>
                  <a:cubicBezTo>
                    <a:pt x="3120" y="3581"/>
                    <a:pt x="1222" y="5642"/>
                    <a:pt x="1059" y="5751"/>
                  </a:cubicBezTo>
                  <a:cubicBezTo>
                    <a:pt x="706" y="5968"/>
                    <a:pt x="191" y="4449"/>
                    <a:pt x="109" y="3988"/>
                  </a:cubicBezTo>
                  <a:cubicBezTo>
                    <a:pt x="1" y="3283"/>
                    <a:pt x="760" y="977"/>
                    <a:pt x="1059" y="489"/>
                  </a:cubicBezTo>
                  <a:cubicBezTo>
                    <a:pt x="1357" y="1"/>
                    <a:pt x="3364" y="3038"/>
                    <a:pt x="3202" y="3418"/>
                  </a:cubicBez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926679" y="798727"/>
              <a:ext cx="46855" cy="33755"/>
            </a:xfrm>
            <a:custGeom>
              <a:rect b="b" l="l" r="r" t="t"/>
              <a:pathLst>
                <a:path extrusionOk="0" h="353" w="490">
                  <a:moveTo>
                    <a:pt x="55" y="353"/>
                  </a:moveTo>
                  <a:lnTo>
                    <a:pt x="55" y="353"/>
                  </a:lnTo>
                  <a:cubicBezTo>
                    <a:pt x="55" y="326"/>
                    <a:pt x="55" y="326"/>
                    <a:pt x="55" y="298"/>
                  </a:cubicBezTo>
                  <a:cubicBezTo>
                    <a:pt x="55" y="271"/>
                    <a:pt x="82" y="217"/>
                    <a:pt x="109" y="190"/>
                  </a:cubicBezTo>
                  <a:cubicBezTo>
                    <a:pt x="137" y="136"/>
                    <a:pt x="164" y="109"/>
                    <a:pt x="218" y="81"/>
                  </a:cubicBezTo>
                  <a:cubicBezTo>
                    <a:pt x="272" y="54"/>
                    <a:pt x="326" y="27"/>
                    <a:pt x="381" y="54"/>
                  </a:cubicBezTo>
                  <a:cubicBezTo>
                    <a:pt x="462" y="54"/>
                    <a:pt x="489" y="109"/>
                    <a:pt x="489" y="190"/>
                  </a:cubicBezTo>
                  <a:lnTo>
                    <a:pt x="489" y="190"/>
                  </a:lnTo>
                  <a:lnTo>
                    <a:pt x="489" y="190"/>
                  </a:lnTo>
                  <a:cubicBezTo>
                    <a:pt x="489" y="109"/>
                    <a:pt x="462" y="27"/>
                    <a:pt x="381" y="0"/>
                  </a:cubicBezTo>
                  <a:cubicBezTo>
                    <a:pt x="326" y="0"/>
                    <a:pt x="245" y="0"/>
                    <a:pt x="191" y="54"/>
                  </a:cubicBezTo>
                  <a:cubicBezTo>
                    <a:pt x="137" y="81"/>
                    <a:pt x="82" y="136"/>
                    <a:pt x="55" y="190"/>
                  </a:cubicBezTo>
                  <a:cubicBezTo>
                    <a:pt x="28" y="217"/>
                    <a:pt x="28" y="244"/>
                    <a:pt x="1" y="298"/>
                  </a:cubicBezTo>
                  <a:cubicBezTo>
                    <a:pt x="1" y="298"/>
                    <a:pt x="1" y="326"/>
                    <a:pt x="1" y="353"/>
                  </a:cubicBezTo>
                  <a:lnTo>
                    <a:pt x="1" y="353"/>
                  </a:lnTo>
                  <a:lnTo>
                    <a:pt x="1" y="35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983766" y="759808"/>
              <a:ext cx="13100" cy="7841"/>
            </a:xfrm>
            <a:custGeom>
              <a:rect b="b" l="l" r="r" t="t"/>
              <a:pathLst>
                <a:path extrusionOk="0" h="82" w="137">
                  <a:moveTo>
                    <a:pt x="1" y="0"/>
                  </a:moveTo>
                  <a:lnTo>
                    <a:pt x="28" y="27"/>
                  </a:lnTo>
                  <a:lnTo>
                    <a:pt x="82" y="54"/>
                  </a:lnTo>
                  <a:cubicBezTo>
                    <a:pt x="82" y="54"/>
                    <a:pt x="109" y="82"/>
                    <a:pt x="136" y="82"/>
                  </a:cubicBezTo>
                  <a:lnTo>
                    <a:pt x="136" y="82"/>
                  </a:lnTo>
                  <a:cubicBezTo>
                    <a:pt x="109" y="54"/>
                    <a:pt x="82" y="27"/>
                    <a:pt x="55" y="27"/>
                  </a:cubicBezTo>
                  <a:cubicBezTo>
                    <a:pt x="55" y="0"/>
                    <a:pt x="28" y="0"/>
                    <a:pt x="28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996770" y="751967"/>
              <a:ext cx="13005" cy="5355"/>
            </a:xfrm>
            <a:custGeom>
              <a:rect b="b" l="l" r="r" t="t"/>
              <a:pathLst>
                <a:path extrusionOk="0" h="56" w="136">
                  <a:moveTo>
                    <a:pt x="0" y="1"/>
                  </a:moveTo>
                  <a:lnTo>
                    <a:pt x="136" y="55"/>
                  </a:lnTo>
                  <a:lnTo>
                    <a:pt x="136" y="55"/>
                  </a:lnTo>
                  <a:cubicBezTo>
                    <a:pt x="109" y="55"/>
                    <a:pt x="82" y="28"/>
                    <a:pt x="55" y="28"/>
                  </a:cubicBezTo>
                  <a:cubicBezTo>
                    <a:pt x="27" y="28"/>
                    <a:pt x="27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950107" y="853136"/>
              <a:ext cx="49341" cy="41596"/>
            </a:xfrm>
            <a:custGeom>
              <a:rect b="b" l="l" r="r" t="t"/>
              <a:pathLst>
                <a:path extrusionOk="0" h="435" w="516">
                  <a:moveTo>
                    <a:pt x="54" y="435"/>
                  </a:moveTo>
                  <a:lnTo>
                    <a:pt x="54" y="408"/>
                  </a:lnTo>
                  <a:cubicBezTo>
                    <a:pt x="54" y="353"/>
                    <a:pt x="54" y="299"/>
                    <a:pt x="81" y="245"/>
                  </a:cubicBezTo>
                  <a:cubicBezTo>
                    <a:pt x="109" y="191"/>
                    <a:pt x="163" y="136"/>
                    <a:pt x="217" y="109"/>
                  </a:cubicBezTo>
                  <a:cubicBezTo>
                    <a:pt x="271" y="82"/>
                    <a:pt x="298" y="55"/>
                    <a:pt x="353" y="55"/>
                  </a:cubicBezTo>
                  <a:cubicBezTo>
                    <a:pt x="380" y="55"/>
                    <a:pt x="407" y="55"/>
                    <a:pt x="434" y="55"/>
                  </a:cubicBezTo>
                  <a:cubicBezTo>
                    <a:pt x="488" y="82"/>
                    <a:pt x="515" y="136"/>
                    <a:pt x="488" y="245"/>
                  </a:cubicBezTo>
                  <a:lnTo>
                    <a:pt x="488" y="245"/>
                  </a:lnTo>
                  <a:cubicBezTo>
                    <a:pt x="515" y="136"/>
                    <a:pt x="488" y="55"/>
                    <a:pt x="434" y="28"/>
                  </a:cubicBezTo>
                  <a:cubicBezTo>
                    <a:pt x="407" y="1"/>
                    <a:pt x="353" y="1"/>
                    <a:pt x="326" y="28"/>
                  </a:cubicBezTo>
                  <a:cubicBezTo>
                    <a:pt x="271" y="28"/>
                    <a:pt x="217" y="55"/>
                    <a:pt x="190" y="82"/>
                  </a:cubicBezTo>
                  <a:cubicBezTo>
                    <a:pt x="136" y="109"/>
                    <a:pt x="81" y="163"/>
                    <a:pt x="54" y="245"/>
                  </a:cubicBezTo>
                  <a:cubicBezTo>
                    <a:pt x="27" y="299"/>
                    <a:pt x="0" y="353"/>
                    <a:pt x="27" y="435"/>
                  </a:cubicBezTo>
                  <a:lnTo>
                    <a:pt x="27" y="435"/>
                  </a:lnTo>
                  <a:lnTo>
                    <a:pt x="27" y="4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020102" y="801309"/>
              <a:ext cx="10423" cy="7841"/>
            </a:xfrm>
            <a:custGeom>
              <a:rect b="b" l="l" r="r" t="t"/>
              <a:pathLst>
                <a:path extrusionOk="0" h="82" w="10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5" y="27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2"/>
                  </a:lnTo>
                  <a:cubicBezTo>
                    <a:pt x="82" y="54"/>
                    <a:pt x="55" y="27"/>
                    <a:pt x="28" y="0"/>
                  </a:cubicBezTo>
                  <a:cubicBezTo>
                    <a:pt x="28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033107" y="793468"/>
              <a:ext cx="5259" cy="5355"/>
            </a:xfrm>
            <a:custGeom>
              <a:rect b="b" l="l" r="r" t="t"/>
              <a:pathLst>
                <a:path extrusionOk="0" h="56" w="5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27" y="28"/>
                    <a:pt x="54" y="28"/>
                    <a:pt x="54" y="55"/>
                  </a:cubicBezTo>
                  <a:lnTo>
                    <a:pt x="54" y="55"/>
                  </a:ln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976020" y="889473"/>
              <a:ext cx="62346" cy="51923"/>
            </a:xfrm>
            <a:custGeom>
              <a:rect b="b" l="l" r="r" t="t"/>
              <a:pathLst>
                <a:path extrusionOk="0" h="543" w="652">
                  <a:moveTo>
                    <a:pt x="27" y="543"/>
                  </a:moveTo>
                  <a:cubicBezTo>
                    <a:pt x="27" y="516"/>
                    <a:pt x="27" y="489"/>
                    <a:pt x="27" y="461"/>
                  </a:cubicBezTo>
                  <a:cubicBezTo>
                    <a:pt x="27" y="380"/>
                    <a:pt x="55" y="299"/>
                    <a:pt x="109" y="244"/>
                  </a:cubicBezTo>
                  <a:cubicBezTo>
                    <a:pt x="163" y="163"/>
                    <a:pt x="244" y="82"/>
                    <a:pt x="353" y="55"/>
                  </a:cubicBezTo>
                  <a:cubicBezTo>
                    <a:pt x="407" y="28"/>
                    <a:pt x="489" y="55"/>
                    <a:pt x="543" y="109"/>
                  </a:cubicBezTo>
                  <a:cubicBezTo>
                    <a:pt x="597" y="163"/>
                    <a:pt x="624" y="217"/>
                    <a:pt x="597" y="299"/>
                  </a:cubicBezTo>
                  <a:cubicBezTo>
                    <a:pt x="597" y="326"/>
                    <a:pt x="597" y="353"/>
                    <a:pt x="570" y="380"/>
                  </a:cubicBezTo>
                  <a:cubicBezTo>
                    <a:pt x="570" y="407"/>
                    <a:pt x="543" y="434"/>
                    <a:pt x="543" y="461"/>
                  </a:cubicBezTo>
                  <a:lnTo>
                    <a:pt x="543" y="461"/>
                  </a:lnTo>
                  <a:lnTo>
                    <a:pt x="543" y="461"/>
                  </a:lnTo>
                  <a:cubicBezTo>
                    <a:pt x="570" y="434"/>
                    <a:pt x="570" y="407"/>
                    <a:pt x="597" y="380"/>
                  </a:cubicBezTo>
                  <a:cubicBezTo>
                    <a:pt x="597" y="353"/>
                    <a:pt x="597" y="326"/>
                    <a:pt x="624" y="299"/>
                  </a:cubicBezTo>
                  <a:cubicBezTo>
                    <a:pt x="651" y="217"/>
                    <a:pt x="624" y="136"/>
                    <a:pt x="570" y="82"/>
                  </a:cubicBezTo>
                  <a:cubicBezTo>
                    <a:pt x="516" y="0"/>
                    <a:pt x="407" y="0"/>
                    <a:pt x="326" y="28"/>
                  </a:cubicBezTo>
                  <a:cubicBezTo>
                    <a:pt x="217" y="55"/>
                    <a:pt x="136" y="109"/>
                    <a:pt x="55" y="217"/>
                  </a:cubicBezTo>
                  <a:cubicBezTo>
                    <a:pt x="27" y="299"/>
                    <a:pt x="0" y="380"/>
                    <a:pt x="0" y="461"/>
                  </a:cubicBezTo>
                  <a:cubicBezTo>
                    <a:pt x="0" y="489"/>
                    <a:pt x="27" y="516"/>
                    <a:pt x="27" y="543"/>
                  </a:cubicBezTo>
                  <a:lnTo>
                    <a:pt x="27" y="54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059021" y="834968"/>
              <a:ext cx="13005" cy="10518"/>
            </a:xfrm>
            <a:custGeom>
              <a:rect b="b" l="l" r="r" t="t"/>
              <a:pathLst>
                <a:path extrusionOk="0" h="110" w="136"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82" y="109"/>
                  </a:lnTo>
                  <a:lnTo>
                    <a:pt x="136" y="109"/>
                  </a:lnTo>
                  <a:lnTo>
                    <a:pt x="136" y="109"/>
                  </a:lnTo>
                  <a:lnTo>
                    <a:pt x="136" y="109"/>
                  </a:lnTo>
                  <a:cubicBezTo>
                    <a:pt x="109" y="82"/>
                    <a:pt x="82" y="55"/>
                    <a:pt x="55" y="28"/>
                  </a:cubicBezTo>
                  <a:cubicBezTo>
                    <a:pt x="27" y="28"/>
                    <a:pt x="27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074607" y="829804"/>
              <a:ext cx="10423" cy="7841"/>
            </a:xfrm>
            <a:custGeom>
              <a:rect b="b" l="l" r="r" t="t"/>
              <a:pathLst>
                <a:path extrusionOk="0" h="82" w="109">
                  <a:moveTo>
                    <a:pt x="27" y="1"/>
                  </a:moveTo>
                  <a:lnTo>
                    <a:pt x="54" y="28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2"/>
                  </a:lnTo>
                  <a:cubicBezTo>
                    <a:pt x="109" y="55"/>
                    <a:pt x="81" y="55"/>
                    <a:pt x="81" y="55"/>
                  </a:cubicBezTo>
                  <a:cubicBezTo>
                    <a:pt x="54" y="28"/>
                    <a:pt x="27" y="28"/>
                    <a:pt x="0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079771" y="596390"/>
              <a:ext cx="10423" cy="7841"/>
            </a:xfrm>
            <a:custGeom>
              <a:rect b="b" l="l" r="r" t="t"/>
              <a:pathLst>
                <a:path extrusionOk="0" h="82" w="109">
                  <a:moveTo>
                    <a:pt x="27" y="0"/>
                  </a:moveTo>
                  <a:lnTo>
                    <a:pt x="27" y="28"/>
                  </a:lnTo>
                  <a:lnTo>
                    <a:pt x="27" y="28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2"/>
                  </a:lnTo>
                  <a:cubicBezTo>
                    <a:pt x="109" y="82"/>
                    <a:pt x="55" y="55"/>
                    <a:pt x="27" y="28"/>
                  </a:cubicBez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73098" y="694976"/>
              <a:ext cx="10518" cy="5259"/>
            </a:xfrm>
            <a:custGeom>
              <a:rect b="b" l="l" r="r" t="t"/>
              <a:pathLst>
                <a:path extrusionOk="0" h="55" w="110">
                  <a:moveTo>
                    <a:pt x="1" y="0"/>
                  </a:moveTo>
                  <a:lnTo>
                    <a:pt x="55" y="27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28" y="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110848" y="650799"/>
              <a:ext cx="10518" cy="5355"/>
            </a:xfrm>
            <a:custGeom>
              <a:rect b="b" l="l" r="r" t="t"/>
              <a:pathLst>
                <a:path extrusionOk="0" h="56" w="110">
                  <a:moveTo>
                    <a:pt x="28" y="1"/>
                  </a:moveTo>
                  <a:lnTo>
                    <a:pt x="28" y="1"/>
                  </a:lnTo>
                  <a:lnTo>
                    <a:pt x="82" y="28"/>
                  </a:lnTo>
                  <a:lnTo>
                    <a:pt x="109" y="55"/>
                  </a:lnTo>
                  <a:lnTo>
                    <a:pt x="109" y="55"/>
                  </a:lnTo>
                  <a:cubicBezTo>
                    <a:pt x="82" y="28"/>
                    <a:pt x="82" y="28"/>
                    <a:pt x="55" y="28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916352" y="723472"/>
              <a:ext cx="39014" cy="51923"/>
            </a:xfrm>
            <a:custGeom>
              <a:rect b="b" l="l" r="r" t="t"/>
              <a:pathLst>
                <a:path extrusionOk="0" h="543" w="408">
                  <a:moveTo>
                    <a:pt x="28" y="543"/>
                  </a:moveTo>
                  <a:lnTo>
                    <a:pt x="28" y="543"/>
                  </a:lnTo>
                  <a:lnTo>
                    <a:pt x="28" y="516"/>
                  </a:lnTo>
                  <a:cubicBezTo>
                    <a:pt x="28" y="434"/>
                    <a:pt x="28" y="353"/>
                    <a:pt x="82" y="272"/>
                  </a:cubicBezTo>
                  <a:cubicBezTo>
                    <a:pt x="109" y="190"/>
                    <a:pt x="190" y="109"/>
                    <a:pt x="272" y="55"/>
                  </a:cubicBezTo>
                  <a:cubicBezTo>
                    <a:pt x="272" y="55"/>
                    <a:pt x="326" y="55"/>
                    <a:pt x="326" y="55"/>
                  </a:cubicBezTo>
                  <a:cubicBezTo>
                    <a:pt x="353" y="109"/>
                    <a:pt x="380" y="163"/>
                    <a:pt x="353" y="217"/>
                  </a:cubicBezTo>
                  <a:lnTo>
                    <a:pt x="326" y="326"/>
                  </a:lnTo>
                  <a:lnTo>
                    <a:pt x="326" y="326"/>
                  </a:lnTo>
                  <a:lnTo>
                    <a:pt x="326" y="326"/>
                  </a:lnTo>
                  <a:lnTo>
                    <a:pt x="380" y="217"/>
                  </a:lnTo>
                  <a:cubicBezTo>
                    <a:pt x="407" y="163"/>
                    <a:pt x="407" y="109"/>
                    <a:pt x="380" y="55"/>
                  </a:cubicBezTo>
                  <a:cubicBezTo>
                    <a:pt x="353" y="0"/>
                    <a:pt x="299" y="0"/>
                    <a:pt x="272" y="28"/>
                  </a:cubicBezTo>
                  <a:cubicBezTo>
                    <a:pt x="190" y="82"/>
                    <a:pt x="109" y="163"/>
                    <a:pt x="55" y="245"/>
                  </a:cubicBezTo>
                  <a:cubicBezTo>
                    <a:pt x="28" y="326"/>
                    <a:pt x="0" y="407"/>
                    <a:pt x="28" y="516"/>
                  </a:cubicBezTo>
                  <a:cubicBezTo>
                    <a:pt x="28" y="516"/>
                    <a:pt x="28" y="516"/>
                    <a:pt x="28" y="516"/>
                  </a:cubicBezTo>
                  <a:lnTo>
                    <a:pt x="28" y="5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955270" y="694976"/>
              <a:ext cx="7841" cy="5259"/>
            </a:xfrm>
            <a:custGeom>
              <a:rect b="b" l="l" r="r" t="t"/>
              <a:pathLst>
                <a:path extrusionOk="0" h="55" w="8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27" y="27"/>
                    <a:pt x="55" y="27"/>
                    <a:pt x="82" y="54"/>
                  </a:cubicBezTo>
                  <a:lnTo>
                    <a:pt x="82" y="54"/>
                  </a:lnTo>
                  <a:lnTo>
                    <a:pt x="82" y="54"/>
                  </a:lnTo>
                  <a:cubicBezTo>
                    <a:pt x="55" y="27"/>
                    <a:pt x="27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960434" y="689717"/>
              <a:ext cx="10518" cy="2677"/>
            </a:xfrm>
            <a:custGeom>
              <a:rect b="b" l="l" r="r" t="t"/>
              <a:pathLst>
                <a:path extrusionOk="0" h="28" w="110">
                  <a:moveTo>
                    <a:pt x="28" y="1"/>
                  </a:moveTo>
                  <a:lnTo>
                    <a:pt x="109" y="28"/>
                  </a:lnTo>
                  <a:lnTo>
                    <a:pt x="109" y="28"/>
                  </a:lnTo>
                  <a:lnTo>
                    <a:pt x="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025266" y="487476"/>
              <a:ext cx="57182" cy="10423"/>
            </a:xfrm>
            <a:custGeom>
              <a:rect b="b" l="l" r="r" t="t"/>
              <a:pathLst>
                <a:path extrusionOk="0" h="109" w="598">
                  <a:moveTo>
                    <a:pt x="597" y="27"/>
                  </a:moveTo>
                  <a:lnTo>
                    <a:pt x="597" y="27"/>
                  </a:lnTo>
                  <a:lnTo>
                    <a:pt x="543" y="27"/>
                  </a:lnTo>
                  <a:cubicBezTo>
                    <a:pt x="462" y="0"/>
                    <a:pt x="380" y="0"/>
                    <a:pt x="299" y="27"/>
                  </a:cubicBezTo>
                  <a:cubicBezTo>
                    <a:pt x="191" y="27"/>
                    <a:pt x="109" y="54"/>
                    <a:pt x="1" y="109"/>
                  </a:cubicBezTo>
                  <a:lnTo>
                    <a:pt x="1" y="109"/>
                  </a:lnTo>
                  <a:cubicBezTo>
                    <a:pt x="109" y="54"/>
                    <a:pt x="191" y="54"/>
                    <a:pt x="299" y="27"/>
                  </a:cubicBezTo>
                  <a:cubicBezTo>
                    <a:pt x="380" y="27"/>
                    <a:pt x="462" y="27"/>
                    <a:pt x="543" y="27"/>
                  </a:cubicBezTo>
                  <a:lnTo>
                    <a:pt x="597" y="27"/>
                  </a:lnTo>
                  <a:lnTo>
                    <a:pt x="597" y="27"/>
                  </a:lnTo>
                  <a:lnTo>
                    <a:pt x="597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017520" y="474471"/>
              <a:ext cx="33755" cy="10518"/>
            </a:xfrm>
            <a:custGeom>
              <a:rect b="b" l="l" r="r" t="t"/>
              <a:pathLst>
                <a:path extrusionOk="0" h="110" w="353">
                  <a:moveTo>
                    <a:pt x="0" y="82"/>
                  </a:moveTo>
                  <a:cubicBezTo>
                    <a:pt x="55" y="55"/>
                    <a:pt x="109" y="55"/>
                    <a:pt x="190" y="28"/>
                  </a:cubicBezTo>
                  <a:cubicBezTo>
                    <a:pt x="244" y="28"/>
                    <a:pt x="299" y="1"/>
                    <a:pt x="353" y="1"/>
                  </a:cubicBezTo>
                  <a:lnTo>
                    <a:pt x="353" y="1"/>
                  </a:lnTo>
                  <a:lnTo>
                    <a:pt x="353" y="1"/>
                  </a:lnTo>
                  <a:cubicBezTo>
                    <a:pt x="299" y="1"/>
                    <a:pt x="244" y="28"/>
                    <a:pt x="190" y="28"/>
                  </a:cubicBezTo>
                  <a:cubicBezTo>
                    <a:pt x="109" y="55"/>
                    <a:pt x="55" y="82"/>
                    <a:pt x="0" y="109"/>
                  </a:cubicBezTo>
                  <a:lnTo>
                    <a:pt x="0" y="10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-493969" y="147633"/>
              <a:ext cx="1867507" cy="1172427"/>
            </a:xfrm>
            <a:custGeom>
              <a:rect b="b" l="l" r="r" t="t"/>
              <a:pathLst>
                <a:path extrusionOk="0" h="12261" w="19530">
                  <a:moveTo>
                    <a:pt x="17929" y="12098"/>
                  </a:moveTo>
                  <a:lnTo>
                    <a:pt x="19529" y="8789"/>
                  </a:lnTo>
                  <a:lnTo>
                    <a:pt x="18688" y="8301"/>
                  </a:lnTo>
                  <a:cubicBezTo>
                    <a:pt x="18526" y="7569"/>
                    <a:pt x="18065" y="6972"/>
                    <a:pt x="17414" y="6619"/>
                  </a:cubicBezTo>
                  <a:cubicBezTo>
                    <a:pt x="15813" y="5887"/>
                    <a:pt x="5506" y="1"/>
                    <a:pt x="5506" y="1"/>
                  </a:cubicBezTo>
                  <a:lnTo>
                    <a:pt x="0" y="7460"/>
                  </a:lnTo>
                  <a:cubicBezTo>
                    <a:pt x="0" y="7460"/>
                    <a:pt x="7459" y="11040"/>
                    <a:pt x="10361" y="11447"/>
                  </a:cubicBezTo>
                  <a:cubicBezTo>
                    <a:pt x="15922" y="12261"/>
                    <a:pt x="16274" y="12261"/>
                    <a:pt x="16980" y="11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132187" y="964632"/>
              <a:ext cx="122014" cy="259519"/>
            </a:xfrm>
            <a:custGeom>
              <a:rect b="b" l="l" r="r" t="t"/>
              <a:pathLst>
                <a:path extrusionOk="0" h="2714" w="1276">
                  <a:moveTo>
                    <a:pt x="1248" y="28"/>
                  </a:moveTo>
                  <a:lnTo>
                    <a:pt x="1221" y="28"/>
                  </a:lnTo>
                  <a:cubicBezTo>
                    <a:pt x="1194" y="55"/>
                    <a:pt x="1167" y="109"/>
                    <a:pt x="1140" y="137"/>
                  </a:cubicBezTo>
                  <a:cubicBezTo>
                    <a:pt x="923" y="516"/>
                    <a:pt x="706" y="896"/>
                    <a:pt x="516" y="1303"/>
                  </a:cubicBezTo>
                  <a:cubicBezTo>
                    <a:pt x="299" y="1764"/>
                    <a:pt x="136" y="2225"/>
                    <a:pt x="1" y="2686"/>
                  </a:cubicBezTo>
                  <a:cubicBezTo>
                    <a:pt x="1" y="2713"/>
                    <a:pt x="28" y="2713"/>
                    <a:pt x="28" y="2686"/>
                  </a:cubicBezTo>
                  <a:cubicBezTo>
                    <a:pt x="136" y="2306"/>
                    <a:pt x="299" y="1954"/>
                    <a:pt x="462" y="1601"/>
                  </a:cubicBezTo>
                  <a:cubicBezTo>
                    <a:pt x="679" y="1113"/>
                    <a:pt x="923" y="652"/>
                    <a:pt x="1194" y="191"/>
                  </a:cubicBezTo>
                  <a:cubicBezTo>
                    <a:pt x="1221" y="137"/>
                    <a:pt x="1221" y="109"/>
                    <a:pt x="1248" y="55"/>
                  </a:cubicBezTo>
                  <a:cubicBezTo>
                    <a:pt x="1276" y="28"/>
                    <a:pt x="1248" y="55"/>
                    <a:pt x="1248" y="55"/>
                  </a:cubicBezTo>
                  <a:cubicBezTo>
                    <a:pt x="1248" y="55"/>
                    <a:pt x="1248" y="55"/>
                    <a:pt x="1248" y="28"/>
                  </a:cubicBezTo>
                  <a:lnTo>
                    <a:pt x="1248" y="28"/>
                  </a:lnTo>
                  <a:cubicBezTo>
                    <a:pt x="1248" y="28"/>
                    <a:pt x="1248" y="1"/>
                    <a:pt x="124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04521" y="570476"/>
              <a:ext cx="721185" cy="448756"/>
            </a:xfrm>
            <a:custGeom>
              <a:rect b="b" l="l" r="r" t="t"/>
              <a:pathLst>
                <a:path extrusionOk="0" h="4693" w="7542">
                  <a:moveTo>
                    <a:pt x="7541" y="4693"/>
                  </a:moveTo>
                  <a:cubicBezTo>
                    <a:pt x="7541" y="4638"/>
                    <a:pt x="7514" y="4611"/>
                    <a:pt x="7514" y="4557"/>
                  </a:cubicBezTo>
                  <a:cubicBezTo>
                    <a:pt x="7514" y="4530"/>
                    <a:pt x="7514" y="4503"/>
                    <a:pt x="7487" y="4476"/>
                  </a:cubicBezTo>
                  <a:cubicBezTo>
                    <a:pt x="7406" y="4204"/>
                    <a:pt x="7324" y="3933"/>
                    <a:pt x="7216" y="3689"/>
                  </a:cubicBezTo>
                  <a:cubicBezTo>
                    <a:pt x="7134" y="3472"/>
                    <a:pt x="6999" y="3255"/>
                    <a:pt x="6836" y="3092"/>
                  </a:cubicBezTo>
                  <a:cubicBezTo>
                    <a:pt x="6700" y="2984"/>
                    <a:pt x="6511" y="2902"/>
                    <a:pt x="6348" y="2875"/>
                  </a:cubicBezTo>
                  <a:cubicBezTo>
                    <a:pt x="5941" y="2821"/>
                    <a:pt x="5453" y="2930"/>
                    <a:pt x="5100" y="2767"/>
                  </a:cubicBezTo>
                  <a:cubicBezTo>
                    <a:pt x="4585" y="2550"/>
                    <a:pt x="4341" y="1980"/>
                    <a:pt x="3907" y="1655"/>
                  </a:cubicBezTo>
                  <a:cubicBezTo>
                    <a:pt x="3798" y="1573"/>
                    <a:pt x="3662" y="1519"/>
                    <a:pt x="3527" y="1465"/>
                  </a:cubicBezTo>
                  <a:cubicBezTo>
                    <a:pt x="3066" y="1329"/>
                    <a:pt x="2578" y="1519"/>
                    <a:pt x="2116" y="1465"/>
                  </a:cubicBezTo>
                  <a:cubicBezTo>
                    <a:pt x="1981" y="1465"/>
                    <a:pt x="1872" y="1438"/>
                    <a:pt x="1764" y="1383"/>
                  </a:cubicBezTo>
                  <a:cubicBezTo>
                    <a:pt x="1493" y="1221"/>
                    <a:pt x="1276" y="1004"/>
                    <a:pt x="1086" y="760"/>
                  </a:cubicBezTo>
                  <a:cubicBezTo>
                    <a:pt x="1031" y="678"/>
                    <a:pt x="950" y="570"/>
                    <a:pt x="896" y="488"/>
                  </a:cubicBezTo>
                  <a:cubicBezTo>
                    <a:pt x="814" y="407"/>
                    <a:pt x="733" y="353"/>
                    <a:pt x="652" y="271"/>
                  </a:cubicBezTo>
                  <a:cubicBezTo>
                    <a:pt x="489" y="136"/>
                    <a:pt x="245" y="27"/>
                    <a:pt x="28" y="0"/>
                  </a:cubicBezTo>
                  <a:lnTo>
                    <a:pt x="1" y="0"/>
                  </a:lnTo>
                  <a:cubicBezTo>
                    <a:pt x="1" y="27"/>
                    <a:pt x="1" y="27"/>
                    <a:pt x="1" y="27"/>
                  </a:cubicBezTo>
                  <a:cubicBezTo>
                    <a:pt x="245" y="82"/>
                    <a:pt x="435" y="163"/>
                    <a:pt x="597" y="326"/>
                  </a:cubicBezTo>
                  <a:cubicBezTo>
                    <a:pt x="679" y="380"/>
                    <a:pt x="760" y="461"/>
                    <a:pt x="814" y="543"/>
                  </a:cubicBezTo>
                  <a:cubicBezTo>
                    <a:pt x="896" y="624"/>
                    <a:pt x="950" y="705"/>
                    <a:pt x="1004" y="787"/>
                  </a:cubicBezTo>
                  <a:cubicBezTo>
                    <a:pt x="1194" y="1058"/>
                    <a:pt x="1438" y="1302"/>
                    <a:pt x="1737" y="1438"/>
                  </a:cubicBezTo>
                  <a:cubicBezTo>
                    <a:pt x="1845" y="1492"/>
                    <a:pt x="1954" y="1519"/>
                    <a:pt x="2089" y="1546"/>
                  </a:cubicBezTo>
                  <a:cubicBezTo>
                    <a:pt x="2550" y="1600"/>
                    <a:pt x="3039" y="1383"/>
                    <a:pt x="3500" y="1519"/>
                  </a:cubicBezTo>
                  <a:cubicBezTo>
                    <a:pt x="3608" y="1546"/>
                    <a:pt x="3744" y="1628"/>
                    <a:pt x="3825" y="1709"/>
                  </a:cubicBezTo>
                  <a:cubicBezTo>
                    <a:pt x="4259" y="2034"/>
                    <a:pt x="4503" y="2577"/>
                    <a:pt x="5046" y="2794"/>
                  </a:cubicBezTo>
                  <a:cubicBezTo>
                    <a:pt x="5426" y="2957"/>
                    <a:pt x="5887" y="2848"/>
                    <a:pt x="6294" y="2902"/>
                  </a:cubicBezTo>
                  <a:cubicBezTo>
                    <a:pt x="6483" y="2930"/>
                    <a:pt x="6646" y="2984"/>
                    <a:pt x="6782" y="3119"/>
                  </a:cubicBezTo>
                  <a:cubicBezTo>
                    <a:pt x="6944" y="3255"/>
                    <a:pt x="7080" y="3445"/>
                    <a:pt x="7161" y="3662"/>
                  </a:cubicBezTo>
                  <a:cubicBezTo>
                    <a:pt x="7270" y="3906"/>
                    <a:pt x="7351" y="4204"/>
                    <a:pt x="7433" y="4448"/>
                  </a:cubicBezTo>
                  <a:cubicBezTo>
                    <a:pt x="7460" y="4476"/>
                    <a:pt x="7460" y="4503"/>
                    <a:pt x="7460" y="4530"/>
                  </a:cubicBezTo>
                  <a:cubicBezTo>
                    <a:pt x="7487" y="4584"/>
                    <a:pt x="7514" y="4611"/>
                    <a:pt x="7514" y="46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99357" y="1083969"/>
              <a:ext cx="671844" cy="103846"/>
            </a:xfrm>
            <a:custGeom>
              <a:rect b="b" l="l" r="r" t="t"/>
              <a:pathLst>
                <a:path extrusionOk="0" h="1086" w="7026">
                  <a:moveTo>
                    <a:pt x="7026" y="489"/>
                  </a:moveTo>
                  <a:cubicBezTo>
                    <a:pt x="6998" y="489"/>
                    <a:pt x="6971" y="489"/>
                    <a:pt x="6944" y="516"/>
                  </a:cubicBezTo>
                  <a:lnTo>
                    <a:pt x="6890" y="543"/>
                  </a:lnTo>
                  <a:cubicBezTo>
                    <a:pt x="6754" y="679"/>
                    <a:pt x="6592" y="760"/>
                    <a:pt x="6429" y="869"/>
                  </a:cubicBezTo>
                  <a:cubicBezTo>
                    <a:pt x="6293" y="923"/>
                    <a:pt x="6131" y="977"/>
                    <a:pt x="5968" y="1004"/>
                  </a:cubicBezTo>
                  <a:cubicBezTo>
                    <a:pt x="5805" y="1004"/>
                    <a:pt x="5615" y="1004"/>
                    <a:pt x="5452" y="950"/>
                  </a:cubicBezTo>
                  <a:cubicBezTo>
                    <a:pt x="5046" y="814"/>
                    <a:pt x="4720" y="516"/>
                    <a:pt x="4259" y="516"/>
                  </a:cubicBezTo>
                  <a:cubicBezTo>
                    <a:pt x="3798" y="516"/>
                    <a:pt x="3445" y="787"/>
                    <a:pt x="3038" y="896"/>
                  </a:cubicBezTo>
                  <a:cubicBezTo>
                    <a:pt x="2849" y="950"/>
                    <a:pt x="2686" y="950"/>
                    <a:pt x="2496" y="896"/>
                  </a:cubicBezTo>
                  <a:cubicBezTo>
                    <a:pt x="2170" y="814"/>
                    <a:pt x="1953" y="408"/>
                    <a:pt x="1682" y="218"/>
                  </a:cubicBezTo>
                  <a:cubicBezTo>
                    <a:pt x="1601" y="163"/>
                    <a:pt x="1519" y="109"/>
                    <a:pt x="1411" y="109"/>
                  </a:cubicBezTo>
                  <a:cubicBezTo>
                    <a:pt x="1275" y="82"/>
                    <a:pt x="1140" y="82"/>
                    <a:pt x="1004" y="109"/>
                  </a:cubicBezTo>
                  <a:cubicBezTo>
                    <a:pt x="787" y="136"/>
                    <a:pt x="597" y="163"/>
                    <a:pt x="380" y="163"/>
                  </a:cubicBezTo>
                  <a:cubicBezTo>
                    <a:pt x="245" y="136"/>
                    <a:pt x="109" y="82"/>
                    <a:pt x="1" y="1"/>
                  </a:cubicBezTo>
                  <a:lnTo>
                    <a:pt x="1" y="1"/>
                  </a:lnTo>
                  <a:cubicBezTo>
                    <a:pt x="109" y="82"/>
                    <a:pt x="245" y="136"/>
                    <a:pt x="407" y="163"/>
                  </a:cubicBezTo>
                  <a:cubicBezTo>
                    <a:pt x="733" y="245"/>
                    <a:pt x="1058" y="82"/>
                    <a:pt x="1411" y="163"/>
                  </a:cubicBezTo>
                  <a:cubicBezTo>
                    <a:pt x="1574" y="218"/>
                    <a:pt x="1736" y="299"/>
                    <a:pt x="1845" y="462"/>
                  </a:cubicBezTo>
                  <a:cubicBezTo>
                    <a:pt x="1953" y="597"/>
                    <a:pt x="2089" y="733"/>
                    <a:pt x="2252" y="841"/>
                  </a:cubicBezTo>
                  <a:cubicBezTo>
                    <a:pt x="2306" y="923"/>
                    <a:pt x="2415" y="950"/>
                    <a:pt x="2496" y="977"/>
                  </a:cubicBezTo>
                  <a:cubicBezTo>
                    <a:pt x="2686" y="1031"/>
                    <a:pt x="2876" y="1031"/>
                    <a:pt x="3066" y="977"/>
                  </a:cubicBezTo>
                  <a:cubicBezTo>
                    <a:pt x="3472" y="869"/>
                    <a:pt x="3852" y="597"/>
                    <a:pt x="4286" y="597"/>
                  </a:cubicBezTo>
                  <a:cubicBezTo>
                    <a:pt x="4720" y="597"/>
                    <a:pt x="5073" y="869"/>
                    <a:pt x="5452" y="1004"/>
                  </a:cubicBezTo>
                  <a:cubicBezTo>
                    <a:pt x="5615" y="1058"/>
                    <a:pt x="5805" y="1086"/>
                    <a:pt x="5995" y="1058"/>
                  </a:cubicBezTo>
                  <a:cubicBezTo>
                    <a:pt x="6212" y="1031"/>
                    <a:pt x="6402" y="950"/>
                    <a:pt x="6565" y="841"/>
                  </a:cubicBezTo>
                  <a:cubicBezTo>
                    <a:pt x="6700" y="787"/>
                    <a:pt x="6836" y="679"/>
                    <a:pt x="6944" y="570"/>
                  </a:cubicBezTo>
                  <a:cubicBezTo>
                    <a:pt x="6971" y="543"/>
                    <a:pt x="6998" y="516"/>
                    <a:pt x="7026" y="489"/>
                  </a:cubicBezTo>
                  <a:lnTo>
                    <a:pt x="7026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18939" y="832386"/>
              <a:ext cx="767849" cy="249097"/>
            </a:xfrm>
            <a:custGeom>
              <a:rect b="b" l="l" r="r" t="t"/>
              <a:pathLst>
                <a:path extrusionOk="0" h="2605" w="8030">
                  <a:moveTo>
                    <a:pt x="8029" y="2605"/>
                  </a:moveTo>
                  <a:lnTo>
                    <a:pt x="8029" y="2577"/>
                  </a:lnTo>
                  <a:cubicBezTo>
                    <a:pt x="8029" y="2550"/>
                    <a:pt x="8002" y="2550"/>
                    <a:pt x="7975" y="2550"/>
                  </a:cubicBezTo>
                  <a:cubicBezTo>
                    <a:pt x="7812" y="2415"/>
                    <a:pt x="7622" y="2333"/>
                    <a:pt x="7433" y="2306"/>
                  </a:cubicBezTo>
                  <a:cubicBezTo>
                    <a:pt x="6944" y="2225"/>
                    <a:pt x="6483" y="2469"/>
                    <a:pt x="5941" y="2252"/>
                  </a:cubicBezTo>
                  <a:cubicBezTo>
                    <a:pt x="5832" y="2198"/>
                    <a:pt x="5724" y="2143"/>
                    <a:pt x="5615" y="2062"/>
                  </a:cubicBezTo>
                  <a:cubicBezTo>
                    <a:pt x="5425" y="1872"/>
                    <a:pt x="5236" y="1682"/>
                    <a:pt x="5100" y="1465"/>
                  </a:cubicBezTo>
                  <a:cubicBezTo>
                    <a:pt x="4937" y="1248"/>
                    <a:pt x="4720" y="1058"/>
                    <a:pt x="4449" y="950"/>
                  </a:cubicBezTo>
                  <a:cubicBezTo>
                    <a:pt x="4313" y="896"/>
                    <a:pt x="4178" y="869"/>
                    <a:pt x="4015" y="869"/>
                  </a:cubicBezTo>
                  <a:cubicBezTo>
                    <a:pt x="3690" y="923"/>
                    <a:pt x="3337" y="950"/>
                    <a:pt x="3011" y="950"/>
                  </a:cubicBezTo>
                  <a:cubicBezTo>
                    <a:pt x="2849" y="923"/>
                    <a:pt x="2740" y="869"/>
                    <a:pt x="2632" y="787"/>
                  </a:cubicBezTo>
                  <a:cubicBezTo>
                    <a:pt x="2333" y="570"/>
                    <a:pt x="2143" y="272"/>
                    <a:pt x="1791" y="163"/>
                  </a:cubicBezTo>
                  <a:cubicBezTo>
                    <a:pt x="1601" y="82"/>
                    <a:pt x="1384" y="82"/>
                    <a:pt x="1167" y="82"/>
                  </a:cubicBezTo>
                  <a:cubicBezTo>
                    <a:pt x="950" y="109"/>
                    <a:pt x="733" y="109"/>
                    <a:pt x="543" y="109"/>
                  </a:cubicBezTo>
                  <a:cubicBezTo>
                    <a:pt x="353" y="109"/>
                    <a:pt x="163" y="55"/>
                    <a:pt x="1" y="1"/>
                  </a:cubicBezTo>
                  <a:lnTo>
                    <a:pt x="1" y="28"/>
                  </a:lnTo>
                  <a:cubicBezTo>
                    <a:pt x="163" y="109"/>
                    <a:pt x="353" y="136"/>
                    <a:pt x="543" y="163"/>
                  </a:cubicBezTo>
                  <a:cubicBezTo>
                    <a:pt x="760" y="191"/>
                    <a:pt x="977" y="191"/>
                    <a:pt x="1167" y="163"/>
                  </a:cubicBezTo>
                  <a:cubicBezTo>
                    <a:pt x="1384" y="163"/>
                    <a:pt x="1601" y="163"/>
                    <a:pt x="1791" y="245"/>
                  </a:cubicBezTo>
                  <a:cubicBezTo>
                    <a:pt x="2143" y="353"/>
                    <a:pt x="2306" y="652"/>
                    <a:pt x="2577" y="869"/>
                  </a:cubicBezTo>
                  <a:cubicBezTo>
                    <a:pt x="2713" y="950"/>
                    <a:pt x="2849" y="1031"/>
                    <a:pt x="3011" y="1058"/>
                  </a:cubicBezTo>
                  <a:cubicBezTo>
                    <a:pt x="3337" y="1058"/>
                    <a:pt x="3690" y="1031"/>
                    <a:pt x="4015" y="977"/>
                  </a:cubicBezTo>
                  <a:cubicBezTo>
                    <a:pt x="4151" y="977"/>
                    <a:pt x="4286" y="977"/>
                    <a:pt x="4422" y="1031"/>
                  </a:cubicBezTo>
                  <a:cubicBezTo>
                    <a:pt x="4666" y="1140"/>
                    <a:pt x="4856" y="1303"/>
                    <a:pt x="5019" y="1520"/>
                  </a:cubicBezTo>
                  <a:cubicBezTo>
                    <a:pt x="5181" y="1737"/>
                    <a:pt x="5371" y="1954"/>
                    <a:pt x="5561" y="2116"/>
                  </a:cubicBezTo>
                  <a:cubicBezTo>
                    <a:pt x="5670" y="2198"/>
                    <a:pt x="5778" y="2279"/>
                    <a:pt x="5887" y="2333"/>
                  </a:cubicBezTo>
                  <a:cubicBezTo>
                    <a:pt x="6456" y="2523"/>
                    <a:pt x="6917" y="2279"/>
                    <a:pt x="7406" y="2360"/>
                  </a:cubicBezTo>
                  <a:cubicBezTo>
                    <a:pt x="7595" y="2388"/>
                    <a:pt x="7785" y="2469"/>
                    <a:pt x="7921" y="2577"/>
                  </a:cubicBezTo>
                  <a:cubicBezTo>
                    <a:pt x="7948" y="2605"/>
                    <a:pt x="7948" y="2605"/>
                    <a:pt x="7975" y="2605"/>
                  </a:cubicBezTo>
                  <a:lnTo>
                    <a:pt x="8002" y="2605"/>
                  </a:lnTo>
                  <a:cubicBezTo>
                    <a:pt x="8002" y="2605"/>
                    <a:pt x="8029" y="2605"/>
                    <a:pt x="8029" y="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238519" y="1021718"/>
              <a:ext cx="495516" cy="531852"/>
            </a:xfrm>
            <a:custGeom>
              <a:rect b="b" l="l" r="r" t="t"/>
              <a:pathLst>
                <a:path extrusionOk="0" h="5562" w="5182">
                  <a:moveTo>
                    <a:pt x="2605" y="5561"/>
                  </a:moveTo>
                  <a:lnTo>
                    <a:pt x="1547" y="3228"/>
                  </a:lnTo>
                  <a:lnTo>
                    <a:pt x="1" y="2442"/>
                  </a:lnTo>
                  <a:lnTo>
                    <a:pt x="1113" y="1"/>
                  </a:lnTo>
                  <a:lnTo>
                    <a:pt x="4232" y="1574"/>
                  </a:lnTo>
                  <a:lnTo>
                    <a:pt x="5181" y="5507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389029" y="650799"/>
              <a:ext cx="1387674" cy="1320260"/>
            </a:xfrm>
            <a:custGeom>
              <a:rect b="b" l="l" r="r" t="t"/>
              <a:pathLst>
                <a:path extrusionOk="0" h="13807" w="14512">
                  <a:moveTo>
                    <a:pt x="13969" y="9142"/>
                  </a:moveTo>
                  <a:lnTo>
                    <a:pt x="8110" y="13807"/>
                  </a:lnTo>
                  <a:lnTo>
                    <a:pt x="0" y="6050"/>
                  </a:lnTo>
                  <a:lnTo>
                    <a:pt x="787" y="4666"/>
                  </a:lnTo>
                  <a:lnTo>
                    <a:pt x="6618" y="1"/>
                  </a:lnTo>
                  <a:lnTo>
                    <a:pt x="14511" y="7786"/>
                  </a:lnTo>
                  <a:lnTo>
                    <a:pt x="13508" y="8626"/>
                  </a:lnTo>
                  <a:close/>
                </a:path>
              </a:pathLst>
            </a:custGeom>
            <a:solidFill>
              <a:srgbClr val="46B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459025" y="1094392"/>
              <a:ext cx="747099" cy="713344"/>
            </a:xfrm>
            <a:custGeom>
              <a:rect b="b" l="l" r="r" t="t"/>
              <a:pathLst>
                <a:path extrusionOk="0" h="7460" w="7813">
                  <a:moveTo>
                    <a:pt x="0" y="0"/>
                  </a:moveTo>
                  <a:cubicBezTo>
                    <a:pt x="55" y="54"/>
                    <a:pt x="82" y="136"/>
                    <a:pt x="136" y="163"/>
                  </a:cubicBezTo>
                  <a:cubicBezTo>
                    <a:pt x="163" y="217"/>
                    <a:pt x="190" y="244"/>
                    <a:pt x="244" y="271"/>
                  </a:cubicBezTo>
                  <a:cubicBezTo>
                    <a:pt x="570" y="624"/>
                    <a:pt x="895" y="922"/>
                    <a:pt x="1221" y="1248"/>
                  </a:cubicBezTo>
                  <a:cubicBezTo>
                    <a:pt x="1628" y="1628"/>
                    <a:pt x="2008" y="2007"/>
                    <a:pt x="2414" y="2387"/>
                  </a:cubicBezTo>
                  <a:cubicBezTo>
                    <a:pt x="2984" y="2930"/>
                    <a:pt x="3581" y="3472"/>
                    <a:pt x="4177" y="4042"/>
                  </a:cubicBezTo>
                  <a:cubicBezTo>
                    <a:pt x="5018" y="4828"/>
                    <a:pt x="5832" y="5669"/>
                    <a:pt x="6673" y="6456"/>
                  </a:cubicBezTo>
                  <a:cubicBezTo>
                    <a:pt x="6971" y="6727"/>
                    <a:pt x="7270" y="6998"/>
                    <a:pt x="7568" y="7269"/>
                  </a:cubicBezTo>
                  <a:lnTo>
                    <a:pt x="7785" y="7459"/>
                  </a:lnTo>
                  <a:lnTo>
                    <a:pt x="7812" y="7459"/>
                  </a:lnTo>
                  <a:lnTo>
                    <a:pt x="7812" y="7432"/>
                  </a:lnTo>
                  <a:lnTo>
                    <a:pt x="7514" y="7161"/>
                  </a:lnTo>
                  <a:cubicBezTo>
                    <a:pt x="7134" y="6781"/>
                    <a:pt x="6754" y="6428"/>
                    <a:pt x="6374" y="6076"/>
                  </a:cubicBezTo>
                  <a:cubicBezTo>
                    <a:pt x="5669" y="5398"/>
                    <a:pt x="4964" y="4665"/>
                    <a:pt x="4232" y="3987"/>
                  </a:cubicBezTo>
                  <a:cubicBezTo>
                    <a:pt x="3526" y="3282"/>
                    <a:pt x="2713" y="2550"/>
                    <a:pt x="1953" y="1845"/>
                  </a:cubicBezTo>
                  <a:cubicBezTo>
                    <a:pt x="1438" y="1356"/>
                    <a:pt x="950" y="895"/>
                    <a:pt x="434" y="407"/>
                  </a:cubicBezTo>
                  <a:cubicBezTo>
                    <a:pt x="353" y="326"/>
                    <a:pt x="272" y="217"/>
                    <a:pt x="190" y="163"/>
                  </a:cubicBez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052936" y="1781630"/>
              <a:ext cx="114269" cy="98682"/>
            </a:xfrm>
            <a:custGeom>
              <a:rect b="b" l="l" r="r" t="t"/>
              <a:pathLst>
                <a:path extrusionOk="0" h="1032" w="1195">
                  <a:moveTo>
                    <a:pt x="1086" y="408"/>
                  </a:moveTo>
                  <a:lnTo>
                    <a:pt x="1086" y="408"/>
                  </a:lnTo>
                  <a:lnTo>
                    <a:pt x="1086" y="381"/>
                  </a:lnTo>
                  <a:cubicBezTo>
                    <a:pt x="1031" y="272"/>
                    <a:pt x="923" y="191"/>
                    <a:pt x="814" y="137"/>
                  </a:cubicBezTo>
                  <a:cubicBezTo>
                    <a:pt x="652" y="28"/>
                    <a:pt x="408" y="1"/>
                    <a:pt x="218" y="82"/>
                  </a:cubicBezTo>
                  <a:cubicBezTo>
                    <a:pt x="55" y="191"/>
                    <a:pt x="1" y="408"/>
                    <a:pt x="218" y="706"/>
                  </a:cubicBezTo>
                  <a:cubicBezTo>
                    <a:pt x="408" y="950"/>
                    <a:pt x="760" y="1032"/>
                    <a:pt x="1031" y="869"/>
                  </a:cubicBezTo>
                  <a:cubicBezTo>
                    <a:pt x="1167" y="760"/>
                    <a:pt x="1194" y="543"/>
                    <a:pt x="1086" y="408"/>
                  </a:cubicBezTo>
                  <a:close/>
                  <a:moveTo>
                    <a:pt x="760" y="164"/>
                  </a:moveTo>
                  <a:lnTo>
                    <a:pt x="733" y="164"/>
                  </a:lnTo>
                  <a:cubicBezTo>
                    <a:pt x="625" y="109"/>
                    <a:pt x="516" y="82"/>
                    <a:pt x="380" y="109"/>
                  </a:cubicBezTo>
                  <a:cubicBezTo>
                    <a:pt x="163" y="137"/>
                    <a:pt x="28" y="326"/>
                    <a:pt x="299" y="652"/>
                  </a:cubicBezTo>
                  <a:cubicBezTo>
                    <a:pt x="435" y="842"/>
                    <a:pt x="652" y="923"/>
                    <a:pt x="869" y="869"/>
                  </a:cubicBezTo>
                  <a:cubicBezTo>
                    <a:pt x="1059" y="815"/>
                    <a:pt x="1167" y="625"/>
                    <a:pt x="977" y="354"/>
                  </a:cubicBezTo>
                  <a:cubicBezTo>
                    <a:pt x="977" y="326"/>
                    <a:pt x="950" y="299"/>
                    <a:pt x="923" y="272"/>
                  </a:cubicBezTo>
                  <a:cubicBezTo>
                    <a:pt x="869" y="245"/>
                    <a:pt x="814" y="218"/>
                    <a:pt x="787" y="191"/>
                  </a:cubicBezTo>
                  <a:cubicBezTo>
                    <a:pt x="787" y="191"/>
                    <a:pt x="760" y="191"/>
                    <a:pt x="760" y="16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404520" y="1148801"/>
              <a:ext cx="106428" cy="155769"/>
            </a:xfrm>
            <a:custGeom>
              <a:rect b="b" l="l" r="r" t="t"/>
              <a:pathLst>
                <a:path extrusionOk="0" h="1629" w="1113">
                  <a:moveTo>
                    <a:pt x="1086" y="1"/>
                  </a:moveTo>
                  <a:cubicBezTo>
                    <a:pt x="1059" y="55"/>
                    <a:pt x="1031" y="82"/>
                    <a:pt x="977" y="109"/>
                  </a:cubicBezTo>
                  <a:lnTo>
                    <a:pt x="950" y="163"/>
                  </a:lnTo>
                  <a:cubicBezTo>
                    <a:pt x="842" y="299"/>
                    <a:pt x="733" y="462"/>
                    <a:pt x="652" y="597"/>
                  </a:cubicBezTo>
                  <a:cubicBezTo>
                    <a:pt x="516" y="814"/>
                    <a:pt x="353" y="1031"/>
                    <a:pt x="218" y="1248"/>
                  </a:cubicBezTo>
                  <a:cubicBezTo>
                    <a:pt x="163" y="1330"/>
                    <a:pt x="109" y="1438"/>
                    <a:pt x="55" y="1520"/>
                  </a:cubicBezTo>
                  <a:cubicBezTo>
                    <a:pt x="1" y="1628"/>
                    <a:pt x="55" y="1520"/>
                    <a:pt x="82" y="1520"/>
                  </a:cubicBezTo>
                  <a:cubicBezTo>
                    <a:pt x="136" y="1438"/>
                    <a:pt x="218" y="1357"/>
                    <a:pt x="272" y="1248"/>
                  </a:cubicBezTo>
                  <a:lnTo>
                    <a:pt x="353" y="1113"/>
                  </a:lnTo>
                  <a:lnTo>
                    <a:pt x="814" y="435"/>
                  </a:lnTo>
                  <a:cubicBezTo>
                    <a:pt x="896" y="353"/>
                    <a:pt x="950" y="272"/>
                    <a:pt x="1031" y="163"/>
                  </a:cubicBezTo>
                  <a:cubicBezTo>
                    <a:pt x="1086" y="55"/>
                    <a:pt x="1086" y="55"/>
                    <a:pt x="1113" y="1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09779" y="1166969"/>
              <a:ext cx="119337" cy="153092"/>
            </a:xfrm>
            <a:custGeom>
              <a:rect b="b" l="l" r="r" t="t"/>
              <a:pathLst>
                <a:path extrusionOk="0" h="1601" w="1248">
                  <a:moveTo>
                    <a:pt x="1248" y="1"/>
                  </a:moveTo>
                  <a:lnTo>
                    <a:pt x="1221" y="1"/>
                  </a:lnTo>
                  <a:cubicBezTo>
                    <a:pt x="1193" y="1"/>
                    <a:pt x="1221" y="1"/>
                    <a:pt x="1193" y="28"/>
                  </a:cubicBezTo>
                  <a:cubicBezTo>
                    <a:pt x="1139" y="136"/>
                    <a:pt x="1058" y="218"/>
                    <a:pt x="976" y="299"/>
                  </a:cubicBezTo>
                  <a:cubicBezTo>
                    <a:pt x="759" y="597"/>
                    <a:pt x="515" y="869"/>
                    <a:pt x="298" y="1167"/>
                  </a:cubicBezTo>
                  <a:cubicBezTo>
                    <a:pt x="217" y="1303"/>
                    <a:pt x="136" y="1438"/>
                    <a:pt x="27" y="1547"/>
                  </a:cubicBezTo>
                  <a:cubicBezTo>
                    <a:pt x="0" y="1574"/>
                    <a:pt x="54" y="1601"/>
                    <a:pt x="81" y="1574"/>
                  </a:cubicBezTo>
                  <a:cubicBezTo>
                    <a:pt x="163" y="1465"/>
                    <a:pt x="271" y="1330"/>
                    <a:pt x="380" y="1221"/>
                  </a:cubicBezTo>
                  <a:cubicBezTo>
                    <a:pt x="597" y="923"/>
                    <a:pt x="814" y="652"/>
                    <a:pt x="1058" y="353"/>
                  </a:cubicBezTo>
                  <a:cubicBezTo>
                    <a:pt x="1112" y="272"/>
                    <a:pt x="1193" y="163"/>
                    <a:pt x="1248" y="82"/>
                  </a:cubicBezTo>
                  <a:lnTo>
                    <a:pt x="1248" y="55"/>
                  </a:lnTo>
                  <a:lnTo>
                    <a:pt x="1248" y="28"/>
                  </a:lnTo>
                  <a:lnTo>
                    <a:pt x="1248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972518" y="1701308"/>
              <a:ext cx="106428" cy="124596"/>
            </a:xfrm>
            <a:custGeom>
              <a:rect b="b" l="l" r="r" t="t"/>
              <a:pathLst>
                <a:path extrusionOk="0" h="1303" w="1113">
                  <a:moveTo>
                    <a:pt x="1113" y="0"/>
                  </a:moveTo>
                  <a:lnTo>
                    <a:pt x="1113" y="0"/>
                  </a:lnTo>
                  <a:lnTo>
                    <a:pt x="1086" y="0"/>
                  </a:lnTo>
                  <a:cubicBezTo>
                    <a:pt x="1086" y="27"/>
                    <a:pt x="1086" y="54"/>
                    <a:pt x="1059" y="54"/>
                  </a:cubicBezTo>
                  <a:cubicBezTo>
                    <a:pt x="923" y="271"/>
                    <a:pt x="760" y="461"/>
                    <a:pt x="570" y="651"/>
                  </a:cubicBezTo>
                  <a:cubicBezTo>
                    <a:pt x="489" y="760"/>
                    <a:pt x="381" y="868"/>
                    <a:pt x="299" y="977"/>
                  </a:cubicBezTo>
                  <a:cubicBezTo>
                    <a:pt x="191" y="1085"/>
                    <a:pt x="109" y="1194"/>
                    <a:pt x="1" y="1302"/>
                  </a:cubicBezTo>
                  <a:cubicBezTo>
                    <a:pt x="137" y="1166"/>
                    <a:pt x="272" y="1058"/>
                    <a:pt x="381" y="949"/>
                  </a:cubicBezTo>
                  <a:cubicBezTo>
                    <a:pt x="489" y="841"/>
                    <a:pt x="625" y="705"/>
                    <a:pt x="706" y="570"/>
                  </a:cubicBezTo>
                  <a:cubicBezTo>
                    <a:pt x="842" y="407"/>
                    <a:pt x="977" y="244"/>
                    <a:pt x="1086" y="81"/>
                  </a:cubicBezTo>
                  <a:cubicBezTo>
                    <a:pt x="1113" y="81"/>
                    <a:pt x="1113" y="54"/>
                    <a:pt x="1113" y="54"/>
                  </a:cubicBezTo>
                  <a:cubicBezTo>
                    <a:pt x="1113" y="27"/>
                    <a:pt x="1113" y="27"/>
                    <a:pt x="1113" y="27"/>
                  </a:cubicBezTo>
                  <a:lnTo>
                    <a:pt x="1113" y="27"/>
                  </a:lnTo>
                  <a:lnTo>
                    <a:pt x="1113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946604" y="1685721"/>
              <a:ext cx="119433" cy="147928"/>
            </a:xfrm>
            <a:custGeom>
              <a:rect b="b" l="l" r="r" t="t"/>
              <a:pathLst>
                <a:path extrusionOk="0" h="1547" w="1249">
                  <a:moveTo>
                    <a:pt x="1248" y="0"/>
                  </a:moveTo>
                  <a:lnTo>
                    <a:pt x="1221" y="0"/>
                  </a:lnTo>
                  <a:cubicBezTo>
                    <a:pt x="1221" y="0"/>
                    <a:pt x="1194" y="28"/>
                    <a:pt x="1194" y="28"/>
                  </a:cubicBezTo>
                  <a:cubicBezTo>
                    <a:pt x="1031" y="217"/>
                    <a:pt x="869" y="407"/>
                    <a:pt x="733" y="570"/>
                  </a:cubicBezTo>
                  <a:cubicBezTo>
                    <a:pt x="597" y="760"/>
                    <a:pt x="435" y="950"/>
                    <a:pt x="299" y="1140"/>
                  </a:cubicBezTo>
                  <a:lnTo>
                    <a:pt x="28" y="1519"/>
                  </a:lnTo>
                  <a:cubicBezTo>
                    <a:pt x="1" y="1519"/>
                    <a:pt x="1" y="1546"/>
                    <a:pt x="28" y="1546"/>
                  </a:cubicBezTo>
                  <a:cubicBezTo>
                    <a:pt x="28" y="1546"/>
                    <a:pt x="28" y="1546"/>
                    <a:pt x="55" y="1546"/>
                  </a:cubicBezTo>
                  <a:lnTo>
                    <a:pt x="353" y="1167"/>
                  </a:lnTo>
                  <a:cubicBezTo>
                    <a:pt x="489" y="1004"/>
                    <a:pt x="624" y="814"/>
                    <a:pt x="787" y="624"/>
                  </a:cubicBezTo>
                  <a:cubicBezTo>
                    <a:pt x="923" y="434"/>
                    <a:pt x="1058" y="244"/>
                    <a:pt x="1221" y="82"/>
                  </a:cubicBezTo>
                  <a:cubicBezTo>
                    <a:pt x="1221" y="55"/>
                    <a:pt x="1248" y="28"/>
                    <a:pt x="1248" y="28"/>
                  </a:cubicBezTo>
                  <a:cubicBezTo>
                    <a:pt x="1248" y="28"/>
                    <a:pt x="1248" y="0"/>
                    <a:pt x="12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32186" y="741640"/>
              <a:ext cx="614853" cy="645930"/>
            </a:xfrm>
            <a:custGeom>
              <a:rect b="b" l="l" r="r" t="t"/>
              <a:pathLst>
                <a:path extrusionOk="0" h="6755" w="6430">
                  <a:moveTo>
                    <a:pt x="6293" y="6700"/>
                  </a:moveTo>
                  <a:cubicBezTo>
                    <a:pt x="6321" y="6700"/>
                    <a:pt x="6321" y="6700"/>
                    <a:pt x="6321" y="6673"/>
                  </a:cubicBezTo>
                  <a:lnTo>
                    <a:pt x="6321" y="6646"/>
                  </a:lnTo>
                  <a:cubicBezTo>
                    <a:pt x="6429" y="6347"/>
                    <a:pt x="6348" y="6212"/>
                    <a:pt x="6239" y="6130"/>
                  </a:cubicBezTo>
                  <a:cubicBezTo>
                    <a:pt x="6104" y="6076"/>
                    <a:pt x="5941" y="6049"/>
                    <a:pt x="5805" y="6049"/>
                  </a:cubicBezTo>
                  <a:cubicBezTo>
                    <a:pt x="5670" y="6022"/>
                    <a:pt x="5534" y="5995"/>
                    <a:pt x="5426" y="5913"/>
                  </a:cubicBezTo>
                  <a:cubicBezTo>
                    <a:pt x="5371" y="5859"/>
                    <a:pt x="5344" y="5832"/>
                    <a:pt x="5317" y="5778"/>
                  </a:cubicBezTo>
                  <a:cubicBezTo>
                    <a:pt x="5263" y="5669"/>
                    <a:pt x="5236" y="5534"/>
                    <a:pt x="5236" y="5425"/>
                  </a:cubicBezTo>
                  <a:cubicBezTo>
                    <a:pt x="5236" y="5289"/>
                    <a:pt x="5181" y="5154"/>
                    <a:pt x="5100" y="5045"/>
                  </a:cubicBezTo>
                  <a:cubicBezTo>
                    <a:pt x="5019" y="4964"/>
                    <a:pt x="4937" y="4910"/>
                    <a:pt x="4856" y="4883"/>
                  </a:cubicBezTo>
                  <a:cubicBezTo>
                    <a:pt x="4639" y="4801"/>
                    <a:pt x="4422" y="4720"/>
                    <a:pt x="4232" y="4638"/>
                  </a:cubicBezTo>
                  <a:cubicBezTo>
                    <a:pt x="4178" y="4584"/>
                    <a:pt x="4124" y="4530"/>
                    <a:pt x="4096" y="4476"/>
                  </a:cubicBezTo>
                  <a:cubicBezTo>
                    <a:pt x="4042" y="4340"/>
                    <a:pt x="3988" y="4205"/>
                    <a:pt x="3961" y="4069"/>
                  </a:cubicBezTo>
                  <a:cubicBezTo>
                    <a:pt x="3934" y="3933"/>
                    <a:pt x="3852" y="3798"/>
                    <a:pt x="3744" y="3689"/>
                  </a:cubicBezTo>
                  <a:cubicBezTo>
                    <a:pt x="3554" y="3581"/>
                    <a:pt x="3364" y="3499"/>
                    <a:pt x="3147" y="3445"/>
                  </a:cubicBezTo>
                  <a:cubicBezTo>
                    <a:pt x="3120" y="3418"/>
                    <a:pt x="3066" y="3391"/>
                    <a:pt x="3039" y="3337"/>
                  </a:cubicBezTo>
                  <a:cubicBezTo>
                    <a:pt x="2984" y="3309"/>
                    <a:pt x="2957" y="3255"/>
                    <a:pt x="2930" y="3201"/>
                  </a:cubicBezTo>
                  <a:cubicBezTo>
                    <a:pt x="2794" y="2984"/>
                    <a:pt x="2767" y="2713"/>
                    <a:pt x="2578" y="2523"/>
                  </a:cubicBezTo>
                  <a:cubicBezTo>
                    <a:pt x="2550" y="2496"/>
                    <a:pt x="2496" y="2469"/>
                    <a:pt x="2469" y="2441"/>
                  </a:cubicBezTo>
                  <a:cubicBezTo>
                    <a:pt x="2279" y="2387"/>
                    <a:pt x="2089" y="2306"/>
                    <a:pt x="1927" y="2197"/>
                  </a:cubicBezTo>
                  <a:cubicBezTo>
                    <a:pt x="1872" y="2170"/>
                    <a:pt x="1845" y="2116"/>
                    <a:pt x="1818" y="2062"/>
                  </a:cubicBezTo>
                  <a:cubicBezTo>
                    <a:pt x="1764" y="1899"/>
                    <a:pt x="1682" y="1763"/>
                    <a:pt x="1601" y="1601"/>
                  </a:cubicBezTo>
                  <a:cubicBezTo>
                    <a:pt x="1574" y="1574"/>
                    <a:pt x="1520" y="1519"/>
                    <a:pt x="1493" y="1492"/>
                  </a:cubicBezTo>
                  <a:cubicBezTo>
                    <a:pt x="1330" y="1384"/>
                    <a:pt x="1086" y="1329"/>
                    <a:pt x="950" y="1194"/>
                  </a:cubicBezTo>
                  <a:cubicBezTo>
                    <a:pt x="896" y="1140"/>
                    <a:pt x="869" y="1085"/>
                    <a:pt x="842" y="1031"/>
                  </a:cubicBezTo>
                  <a:cubicBezTo>
                    <a:pt x="814" y="868"/>
                    <a:pt x="760" y="733"/>
                    <a:pt x="706" y="597"/>
                  </a:cubicBezTo>
                  <a:cubicBezTo>
                    <a:pt x="652" y="516"/>
                    <a:pt x="570" y="434"/>
                    <a:pt x="462" y="407"/>
                  </a:cubicBezTo>
                  <a:cubicBezTo>
                    <a:pt x="380" y="407"/>
                    <a:pt x="299" y="353"/>
                    <a:pt x="245" y="299"/>
                  </a:cubicBezTo>
                  <a:cubicBezTo>
                    <a:pt x="191" y="272"/>
                    <a:pt x="136" y="217"/>
                    <a:pt x="109" y="136"/>
                  </a:cubicBezTo>
                  <a:cubicBezTo>
                    <a:pt x="82" y="109"/>
                    <a:pt x="82" y="55"/>
                    <a:pt x="55" y="27"/>
                  </a:cubicBezTo>
                  <a:cubicBezTo>
                    <a:pt x="55" y="0"/>
                    <a:pt x="28" y="0"/>
                    <a:pt x="28" y="0"/>
                  </a:cubicBezTo>
                  <a:cubicBezTo>
                    <a:pt x="1" y="0"/>
                    <a:pt x="1" y="27"/>
                    <a:pt x="28" y="27"/>
                  </a:cubicBezTo>
                  <a:cubicBezTo>
                    <a:pt x="28" y="82"/>
                    <a:pt x="55" y="136"/>
                    <a:pt x="82" y="190"/>
                  </a:cubicBezTo>
                  <a:cubicBezTo>
                    <a:pt x="109" y="244"/>
                    <a:pt x="136" y="299"/>
                    <a:pt x="218" y="353"/>
                  </a:cubicBezTo>
                  <a:cubicBezTo>
                    <a:pt x="272" y="407"/>
                    <a:pt x="380" y="461"/>
                    <a:pt x="462" y="489"/>
                  </a:cubicBezTo>
                  <a:cubicBezTo>
                    <a:pt x="543" y="516"/>
                    <a:pt x="597" y="543"/>
                    <a:pt x="652" y="624"/>
                  </a:cubicBezTo>
                  <a:cubicBezTo>
                    <a:pt x="706" y="760"/>
                    <a:pt x="760" y="895"/>
                    <a:pt x="787" y="1058"/>
                  </a:cubicBezTo>
                  <a:cubicBezTo>
                    <a:pt x="814" y="1112"/>
                    <a:pt x="869" y="1167"/>
                    <a:pt x="896" y="1221"/>
                  </a:cubicBezTo>
                  <a:cubicBezTo>
                    <a:pt x="1059" y="1384"/>
                    <a:pt x="1276" y="1438"/>
                    <a:pt x="1465" y="1574"/>
                  </a:cubicBezTo>
                  <a:cubicBezTo>
                    <a:pt x="1493" y="1601"/>
                    <a:pt x="1547" y="1628"/>
                    <a:pt x="1574" y="1682"/>
                  </a:cubicBezTo>
                  <a:cubicBezTo>
                    <a:pt x="1655" y="1818"/>
                    <a:pt x="1710" y="1953"/>
                    <a:pt x="1764" y="2116"/>
                  </a:cubicBezTo>
                  <a:cubicBezTo>
                    <a:pt x="1791" y="2170"/>
                    <a:pt x="1845" y="2224"/>
                    <a:pt x="1899" y="2279"/>
                  </a:cubicBezTo>
                  <a:cubicBezTo>
                    <a:pt x="2062" y="2387"/>
                    <a:pt x="2252" y="2469"/>
                    <a:pt x="2442" y="2523"/>
                  </a:cubicBezTo>
                  <a:cubicBezTo>
                    <a:pt x="2469" y="2550"/>
                    <a:pt x="2523" y="2577"/>
                    <a:pt x="2550" y="2604"/>
                  </a:cubicBezTo>
                  <a:cubicBezTo>
                    <a:pt x="2740" y="2767"/>
                    <a:pt x="2767" y="3065"/>
                    <a:pt x="2903" y="3282"/>
                  </a:cubicBezTo>
                  <a:cubicBezTo>
                    <a:pt x="2930" y="3337"/>
                    <a:pt x="2957" y="3391"/>
                    <a:pt x="3011" y="3445"/>
                  </a:cubicBezTo>
                  <a:cubicBezTo>
                    <a:pt x="3066" y="3472"/>
                    <a:pt x="3120" y="3499"/>
                    <a:pt x="3147" y="3526"/>
                  </a:cubicBezTo>
                  <a:cubicBezTo>
                    <a:pt x="3364" y="3581"/>
                    <a:pt x="3554" y="3689"/>
                    <a:pt x="3717" y="3771"/>
                  </a:cubicBezTo>
                  <a:cubicBezTo>
                    <a:pt x="3825" y="3879"/>
                    <a:pt x="3907" y="3988"/>
                    <a:pt x="3934" y="4123"/>
                  </a:cubicBezTo>
                  <a:cubicBezTo>
                    <a:pt x="3961" y="4259"/>
                    <a:pt x="4015" y="4394"/>
                    <a:pt x="4069" y="4530"/>
                  </a:cubicBezTo>
                  <a:cubicBezTo>
                    <a:pt x="4096" y="4611"/>
                    <a:pt x="4151" y="4666"/>
                    <a:pt x="4232" y="4720"/>
                  </a:cubicBezTo>
                  <a:cubicBezTo>
                    <a:pt x="4422" y="4828"/>
                    <a:pt x="4639" y="4910"/>
                    <a:pt x="4856" y="4964"/>
                  </a:cubicBezTo>
                  <a:cubicBezTo>
                    <a:pt x="4937" y="4991"/>
                    <a:pt x="5019" y="5045"/>
                    <a:pt x="5073" y="5127"/>
                  </a:cubicBezTo>
                  <a:cubicBezTo>
                    <a:pt x="5209" y="5289"/>
                    <a:pt x="5181" y="5534"/>
                    <a:pt x="5236" y="5723"/>
                  </a:cubicBezTo>
                  <a:cubicBezTo>
                    <a:pt x="5263" y="5832"/>
                    <a:pt x="5317" y="5913"/>
                    <a:pt x="5398" y="5995"/>
                  </a:cubicBezTo>
                  <a:cubicBezTo>
                    <a:pt x="5534" y="6076"/>
                    <a:pt x="5670" y="6130"/>
                    <a:pt x="5832" y="6130"/>
                  </a:cubicBezTo>
                  <a:cubicBezTo>
                    <a:pt x="5968" y="6130"/>
                    <a:pt x="6104" y="6157"/>
                    <a:pt x="6239" y="6212"/>
                  </a:cubicBezTo>
                  <a:cubicBezTo>
                    <a:pt x="6348" y="6293"/>
                    <a:pt x="6375" y="6402"/>
                    <a:pt x="6321" y="6646"/>
                  </a:cubicBezTo>
                  <a:lnTo>
                    <a:pt x="6321" y="6700"/>
                  </a:lnTo>
                  <a:lnTo>
                    <a:pt x="6321" y="6727"/>
                  </a:lnTo>
                  <a:cubicBezTo>
                    <a:pt x="6321" y="6754"/>
                    <a:pt x="6321" y="6727"/>
                    <a:pt x="6321" y="67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567939" y="720890"/>
              <a:ext cx="466925" cy="365756"/>
            </a:xfrm>
            <a:custGeom>
              <a:rect b="b" l="l" r="r" t="t"/>
              <a:pathLst>
                <a:path extrusionOk="0" h="3825" w="4883">
                  <a:moveTo>
                    <a:pt x="4883" y="299"/>
                  </a:moveTo>
                  <a:lnTo>
                    <a:pt x="4883" y="244"/>
                  </a:lnTo>
                  <a:cubicBezTo>
                    <a:pt x="4883" y="244"/>
                    <a:pt x="4883" y="244"/>
                    <a:pt x="4883" y="244"/>
                  </a:cubicBezTo>
                  <a:cubicBezTo>
                    <a:pt x="4883" y="190"/>
                    <a:pt x="4856" y="136"/>
                    <a:pt x="4829" y="82"/>
                  </a:cubicBezTo>
                  <a:cubicBezTo>
                    <a:pt x="4801" y="27"/>
                    <a:pt x="4747" y="0"/>
                    <a:pt x="4693" y="0"/>
                  </a:cubicBezTo>
                  <a:cubicBezTo>
                    <a:pt x="4584" y="0"/>
                    <a:pt x="4476" y="55"/>
                    <a:pt x="4422" y="136"/>
                  </a:cubicBezTo>
                  <a:cubicBezTo>
                    <a:pt x="4340" y="299"/>
                    <a:pt x="4340" y="570"/>
                    <a:pt x="4259" y="706"/>
                  </a:cubicBezTo>
                  <a:cubicBezTo>
                    <a:pt x="4259" y="760"/>
                    <a:pt x="4232" y="787"/>
                    <a:pt x="4205" y="814"/>
                  </a:cubicBezTo>
                  <a:cubicBezTo>
                    <a:pt x="4178" y="841"/>
                    <a:pt x="4151" y="868"/>
                    <a:pt x="4123" y="868"/>
                  </a:cubicBezTo>
                  <a:cubicBezTo>
                    <a:pt x="4042" y="895"/>
                    <a:pt x="3934" y="895"/>
                    <a:pt x="3852" y="868"/>
                  </a:cubicBezTo>
                  <a:cubicBezTo>
                    <a:pt x="3744" y="841"/>
                    <a:pt x="3662" y="841"/>
                    <a:pt x="3554" y="841"/>
                  </a:cubicBezTo>
                  <a:cubicBezTo>
                    <a:pt x="3472" y="841"/>
                    <a:pt x="3364" y="868"/>
                    <a:pt x="3310" y="923"/>
                  </a:cubicBezTo>
                  <a:cubicBezTo>
                    <a:pt x="3255" y="977"/>
                    <a:pt x="3201" y="1031"/>
                    <a:pt x="3174" y="1085"/>
                  </a:cubicBezTo>
                  <a:cubicBezTo>
                    <a:pt x="3147" y="1221"/>
                    <a:pt x="3147" y="1329"/>
                    <a:pt x="3147" y="1465"/>
                  </a:cubicBezTo>
                  <a:cubicBezTo>
                    <a:pt x="3147" y="1574"/>
                    <a:pt x="3093" y="1682"/>
                    <a:pt x="3011" y="1791"/>
                  </a:cubicBezTo>
                  <a:cubicBezTo>
                    <a:pt x="2930" y="1845"/>
                    <a:pt x="2821" y="1899"/>
                    <a:pt x="2713" y="1899"/>
                  </a:cubicBezTo>
                  <a:cubicBezTo>
                    <a:pt x="2550" y="1872"/>
                    <a:pt x="2360" y="1872"/>
                    <a:pt x="2170" y="1899"/>
                  </a:cubicBezTo>
                  <a:cubicBezTo>
                    <a:pt x="2116" y="1926"/>
                    <a:pt x="2035" y="1953"/>
                    <a:pt x="1953" y="2007"/>
                  </a:cubicBezTo>
                  <a:cubicBezTo>
                    <a:pt x="1926" y="2035"/>
                    <a:pt x="1872" y="2089"/>
                    <a:pt x="1845" y="2143"/>
                  </a:cubicBezTo>
                  <a:cubicBezTo>
                    <a:pt x="1736" y="2333"/>
                    <a:pt x="1764" y="2577"/>
                    <a:pt x="1601" y="2767"/>
                  </a:cubicBezTo>
                  <a:cubicBezTo>
                    <a:pt x="1574" y="2794"/>
                    <a:pt x="1519" y="2821"/>
                    <a:pt x="1465" y="2848"/>
                  </a:cubicBezTo>
                  <a:cubicBezTo>
                    <a:pt x="1330" y="2848"/>
                    <a:pt x="1221" y="2848"/>
                    <a:pt x="1086" y="2848"/>
                  </a:cubicBezTo>
                  <a:cubicBezTo>
                    <a:pt x="977" y="2821"/>
                    <a:pt x="841" y="2848"/>
                    <a:pt x="706" y="2903"/>
                  </a:cubicBezTo>
                  <a:cubicBezTo>
                    <a:pt x="624" y="2957"/>
                    <a:pt x="570" y="3011"/>
                    <a:pt x="543" y="3092"/>
                  </a:cubicBezTo>
                  <a:cubicBezTo>
                    <a:pt x="516" y="3174"/>
                    <a:pt x="516" y="3255"/>
                    <a:pt x="516" y="3337"/>
                  </a:cubicBezTo>
                  <a:cubicBezTo>
                    <a:pt x="516" y="3445"/>
                    <a:pt x="489" y="3526"/>
                    <a:pt x="435" y="3635"/>
                  </a:cubicBezTo>
                  <a:cubicBezTo>
                    <a:pt x="407" y="3662"/>
                    <a:pt x="380" y="3689"/>
                    <a:pt x="353" y="3689"/>
                  </a:cubicBezTo>
                  <a:cubicBezTo>
                    <a:pt x="272" y="3716"/>
                    <a:pt x="190" y="3689"/>
                    <a:pt x="109" y="3743"/>
                  </a:cubicBezTo>
                  <a:cubicBezTo>
                    <a:pt x="82" y="3743"/>
                    <a:pt x="55" y="3743"/>
                    <a:pt x="1" y="3771"/>
                  </a:cubicBezTo>
                  <a:cubicBezTo>
                    <a:pt x="1" y="3771"/>
                    <a:pt x="1" y="3798"/>
                    <a:pt x="1" y="3798"/>
                  </a:cubicBezTo>
                  <a:cubicBezTo>
                    <a:pt x="28" y="3825"/>
                    <a:pt x="28" y="3825"/>
                    <a:pt x="55" y="3798"/>
                  </a:cubicBezTo>
                  <a:cubicBezTo>
                    <a:pt x="82" y="3798"/>
                    <a:pt x="109" y="3798"/>
                    <a:pt x="136" y="3798"/>
                  </a:cubicBezTo>
                  <a:cubicBezTo>
                    <a:pt x="218" y="3798"/>
                    <a:pt x="299" y="3771"/>
                    <a:pt x="380" y="3771"/>
                  </a:cubicBezTo>
                  <a:cubicBezTo>
                    <a:pt x="435" y="3743"/>
                    <a:pt x="489" y="3716"/>
                    <a:pt x="516" y="3662"/>
                  </a:cubicBezTo>
                  <a:cubicBezTo>
                    <a:pt x="570" y="3554"/>
                    <a:pt x="597" y="3445"/>
                    <a:pt x="597" y="3337"/>
                  </a:cubicBezTo>
                  <a:cubicBezTo>
                    <a:pt x="597" y="3255"/>
                    <a:pt x="624" y="3174"/>
                    <a:pt x="624" y="3120"/>
                  </a:cubicBezTo>
                  <a:cubicBezTo>
                    <a:pt x="652" y="3038"/>
                    <a:pt x="706" y="2984"/>
                    <a:pt x="760" y="2957"/>
                  </a:cubicBezTo>
                  <a:cubicBezTo>
                    <a:pt x="869" y="2903"/>
                    <a:pt x="977" y="2875"/>
                    <a:pt x="1113" y="2903"/>
                  </a:cubicBezTo>
                  <a:cubicBezTo>
                    <a:pt x="1221" y="2903"/>
                    <a:pt x="1357" y="2903"/>
                    <a:pt x="1492" y="2875"/>
                  </a:cubicBezTo>
                  <a:cubicBezTo>
                    <a:pt x="1547" y="2875"/>
                    <a:pt x="1601" y="2821"/>
                    <a:pt x="1655" y="2767"/>
                  </a:cubicBezTo>
                  <a:cubicBezTo>
                    <a:pt x="1818" y="2631"/>
                    <a:pt x="1818" y="2414"/>
                    <a:pt x="1872" y="2224"/>
                  </a:cubicBezTo>
                  <a:cubicBezTo>
                    <a:pt x="1899" y="2143"/>
                    <a:pt x="1953" y="2089"/>
                    <a:pt x="2008" y="2035"/>
                  </a:cubicBezTo>
                  <a:cubicBezTo>
                    <a:pt x="2143" y="1953"/>
                    <a:pt x="2279" y="1926"/>
                    <a:pt x="2415" y="1926"/>
                  </a:cubicBezTo>
                  <a:cubicBezTo>
                    <a:pt x="2577" y="1953"/>
                    <a:pt x="2713" y="1953"/>
                    <a:pt x="2876" y="1926"/>
                  </a:cubicBezTo>
                  <a:cubicBezTo>
                    <a:pt x="2957" y="1926"/>
                    <a:pt x="3038" y="1899"/>
                    <a:pt x="3093" y="1818"/>
                  </a:cubicBezTo>
                  <a:cubicBezTo>
                    <a:pt x="3174" y="1736"/>
                    <a:pt x="3228" y="1601"/>
                    <a:pt x="3228" y="1465"/>
                  </a:cubicBezTo>
                  <a:cubicBezTo>
                    <a:pt x="3228" y="1357"/>
                    <a:pt x="3228" y="1221"/>
                    <a:pt x="3283" y="1112"/>
                  </a:cubicBezTo>
                  <a:cubicBezTo>
                    <a:pt x="3283" y="1058"/>
                    <a:pt x="3310" y="1004"/>
                    <a:pt x="3364" y="977"/>
                  </a:cubicBezTo>
                  <a:cubicBezTo>
                    <a:pt x="3418" y="923"/>
                    <a:pt x="3500" y="895"/>
                    <a:pt x="3554" y="895"/>
                  </a:cubicBezTo>
                  <a:cubicBezTo>
                    <a:pt x="3771" y="895"/>
                    <a:pt x="3961" y="1004"/>
                    <a:pt x="4151" y="923"/>
                  </a:cubicBezTo>
                  <a:cubicBezTo>
                    <a:pt x="4205" y="895"/>
                    <a:pt x="4232" y="868"/>
                    <a:pt x="4259" y="841"/>
                  </a:cubicBezTo>
                  <a:cubicBezTo>
                    <a:pt x="4286" y="787"/>
                    <a:pt x="4313" y="760"/>
                    <a:pt x="4340" y="733"/>
                  </a:cubicBezTo>
                  <a:cubicBezTo>
                    <a:pt x="4422" y="597"/>
                    <a:pt x="4395" y="299"/>
                    <a:pt x="4503" y="136"/>
                  </a:cubicBezTo>
                  <a:cubicBezTo>
                    <a:pt x="4530" y="82"/>
                    <a:pt x="4612" y="27"/>
                    <a:pt x="4693" y="55"/>
                  </a:cubicBezTo>
                  <a:cubicBezTo>
                    <a:pt x="4720" y="27"/>
                    <a:pt x="4774" y="55"/>
                    <a:pt x="4774" y="82"/>
                  </a:cubicBezTo>
                  <a:cubicBezTo>
                    <a:pt x="4801" y="136"/>
                    <a:pt x="4829" y="163"/>
                    <a:pt x="4856" y="217"/>
                  </a:cubicBezTo>
                  <a:lnTo>
                    <a:pt x="4856" y="244"/>
                  </a:lnTo>
                  <a:lnTo>
                    <a:pt x="4883" y="272"/>
                  </a:lnTo>
                  <a:lnTo>
                    <a:pt x="4883" y="27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2226778" y="1366724"/>
              <a:ext cx="412420" cy="347588"/>
            </a:xfrm>
            <a:custGeom>
              <a:rect b="b" l="l" r="r" t="t"/>
              <a:pathLst>
                <a:path extrusionOk="0" h="3635" w="4313">
                  <a:moveTo>
                    <a:pt x="4286" y="0"/>
                  </a:moveTo>
                  <a:cubicBezTo>
                    <a:pt x="4258" y="27"/>
                    <a:pt x="4258" y="54"/>
                    <a:pt x="4231" y="54"/>
                  </a:cubicBezTo>
                  <a:cubicBezTo>
                    <a:pt x="4177" y="136"/>
                    <a:pt x="4123" y="190"/>
                    <a:pt x="4041" y="244"/>
                  </a:cubicBezTo>
                  <a:cubicBezTo>
                    <a:pt x="3933" y="299"/>
                    <a:pt x="3797" y="326"/>
                    <a:pt x="3662" y="326"/>
                  </a:cubicBezTo>
                  <a:cubicBezTo>
                    <a:pt x="3499" y="299"/>
                    <a:pt x="3336" y="380"/>
                    <a:pt x="3255" y="488"/>
                  </a:cubicBezTo>
                  <a:cubicBezTo>
                    <a:pt x="3201" y="543"/>
                    <a:pt x="3174" y="570"/>
                    <a:pt x="3174" y="651"/>
                  </a:cubicBezTo>
                  <a:cubicBezTo>
                    <a:pt x="3174" y="732"/>
                    <a:pt x="3174" y="841"/>
                    <a:pt x="3174" y="949"/>
                  </a:cubicBezTo>
                  <a:cubicBezTo>
                    <a:pt x="3201" y="1031"/>
                    <a:pt x="3174" y="1112"/>
                    <a:pt x="3119" y="1194"/>
                  </a:cubicBezTo>
                  <a:cubicBezTo>
                    <a:pt x="3065" y="1248"/>
                    <a:pt x="2984" y="1329"/>
                    <a:pt x="2902" y="1356"/>
                  </a:cubicBezTo>
                  <a:cubicBezTo>
                    <a:pt x="2658" y="1411"/>
                    <a:pt x="2387" y="1383"/>
                    <a:pt x="2197" y="1546"/>
                  </a:cubicBezTo>
                  <a:cubicBezTo>
                    <a:pt x="2007" y="1736"/>
                    <a:pt x="2034" y="2034"/>
                    <a:pt x="1926" y="2251"/>
                  </a:cubicBezTo>
                  <a:cubicBezTo>
                    <a:pt x="1899" y="2306"/>
                    <a:pt x="1872" y="2333"/>
                    <a:pt x="1844" y="2387"/>
                  </a:cubicBezTo>
                  <a:cubicBezTo>
                    <a:pt x="1736" y="2468"/>
                    <a:pt x="1600" y="2496"/>
                    <a:pt x="1465" y="2496"/>
                  </a:cubicBezTo>
                  <a:cubicBezTo>
                    <a:pt x="1329" y="2496"/>
                    <a:pt x="1193" y="2523"/>
                    <a:pt x="1058" y="2550"/>
                  </a:cubicBezTo>
                  <a:cubicBezTo>
                    <a:pt x="976" y="2577"/>
                    <a:pt x="922" y="2631"/>
                    <a:pt x="841" y="2658"/>
                  </a:cubicBezTo>
                  <a:cubicBezTo>
                    <a:pt x="759" y="2740"/>
                    <a:pt x="705" y="2875"/>
                    <a:pt x="678" y="2984"/>
                  </a:cubicBezTo>
                  <a:cubicBezTo>
                    <a:pt x="678" y="3147"/>
                    <a:pt x="624" y="3309"/>
                    <a:pt x="597" y="3472"/>
                  </a:cubicBezTo>
                  <a:cubicBezTo>
                    <a:pt x="570" y="3526"/>
                    <a:pt x="515" y="3553"/>
                    <a:pt x="461" y="3580"/>
                  </a:cubicBezTo>
                  <a:lnTo>
                    <a:pt x="380" y="3580"/>
                  </a:lnTo>
                  <a:lnTo>
                    <a:pt x="217" y="3580"/>
                  </a:lnTo>
                  <a:cubicBezTo>
                    <a:pt x="163" y="3580"/>
                    <a:pt x="81" y="3580"/>
                    <a:pt x="27" y="3580"/>
                  </a:cubicBezTo>
                  <a:cubicBezTo>
                    <a:pt x="27" y="3580"/>
                    <a:pt x="0" y="3580"/>
                    <a:pt x="0" y="3608"/>
                  </a:cubicBezTo>
                  <a:cubicBezTo>
                    <a:pt x="0" y="3608"/>
                    <a:pt x="27" y="3635"/>
                    <a:pt x="54" y="3635"/>
                  </a:cubicBezTo>
                  <a:lnTo>
                    <a:pt x="190" y="3635"/>
                  </a:lnTo>
                  <a:lnTo>
                    <a:pt x="353" y="3635"/>
                  </a:lnTo>
                  <a:cubicBezTo>
                    <a:pt x="380" y="3635"/>
                    <a:pt x="434" y="3635"/>
                    <a:pt x="488" y="3635"/>
                  </a:cubicBezTo>
                  <a:cubicBezTo>
                    <a:pt x="570" y="3608"/>
                    <a:pt x="624" y="3553"/>
                    <a:pt x="651" y="3472"/>
                  </a:cubicBezTo>
                  <a:cubicBezTo>
                    <a:pt x="705" y="3336"/>
                    <a:pt x="732" y="3201"/>
                    <a:pt x="759" y="3065"/>
                  </a:cubicBezTo>
                  <a:cubicBezTo>
                    <a:pt x="759" y="2930"/>
                    <a:pt x="814" y="2821"/>
                    <a:pt x="922" y="2713"/>
                  </a:cubicBezTo>
                  <a:cubicBezTo>
                    <a:pt x="1004" y="2631"/>
                    <a:pt x="1139" y="2604"/>
                    <a:pt x="1275" y="2604"/>
                  </a:cubicBezTo>
                  <a:cubicBezTo>
                    <a:pt x="1410" y="2604"/>
                    <a:pt x="1573" y="2577"/>
                    <a:pt x="1709" y="2577"/>
                  </a:cubicBezTo>
                  <a:cubicBezTo>
                    <a:pt x="1790" y="2550"/>
                    <a:pt x="1844" y="2523"/>
                    <a:pt x="1899" y="2468"/>
                  </a:cubicBezTo>
                  <a:cubicBezTo>
                    <a:pt x="1953" y="2414"/>
                    <a:pt x="2007" y="2360"/>
                    <a:pt x="2034" y="2306"/>
                  </a:cubicBezTo>
                  <a:cubicBezTo>
                    <a:pt x="2089" y="2197"/>
                    <a:pt x="2116" y="2062"/>
                    <a:pt x="2143" y="1953"/>
                  </a:cubicBezTo>
                  <a:cubicBezTo>
                    <a:pt x="2143" y="1817"/>
                    <a:pt x="2197" y="1709"/>
                    <a:pt x="2278" y="1628"/>
                  </a:cubicBezTo>
                  <a:cubicBezTo>
                    <a:pt x="2441" y="1465"/>
                    <a:pt x="2712" y="1519"/>
                    <a:pt x="2957" y="1438"/>
                  </a:cubicBezTo>
                  <a:cubicBezTo>
                    <a:pt x="3065" y="1411"/>
                    <a:pt x="3146" y="1356"/>
                    <a:pt x="3228" y="1248"/>
                  </a:cubicBezTo>
                  <a:cubicBezTo>
                    <a:pt x="3255" y="1194"/>
                    <a:pt x="3282" y="1139"/>
                    <a:pt x="3282" y="1085"/>
                  </a:cubicBezTo>
                  <a:cubicBezTo>
                    <a:pt x="3282" y="1004"/>
                    <a:pt x="3282" y="895"/>
                    <a:pt x="3282" y="814"/>
                  </a:cubicBezTo>
                  <a:cubicBezTo>
                    <a:pt x="3282" y="705"/>
                    <a:pt x="3282" y="624"/>
                    <a:pt x="3336" y="570"/>
                  </a:cubicBezTo>
                  <a:cubicBezTo>
                    <a:pt x="3418" y="461"/>
                    <a:pt x="3553" y="434"/>
                    <a:pt x="3689" y="434"/>
                  </a:cubicBezTo>
                  <a:cubicBezTo>
                    <a:pt x="3824" y="434"/>
                    <a:pt x="3960" y="407"/>
                    <a:pt x="4096" y="326"/>
                  </a:cubicBezTo>
                  <a:cubicBezTo>
                    <a:pt x="4177" y="271"/>
                    <a:pt x="4258" y="190"/>
                    <a:pt x="4313" y="109"/>
                  </a:cubicBezTo>
                  <a:lnTo>
                    <a:pt x="4313" y="109"/>
                  </a:lnTo>
                  <a:cubicBezTo>
                    <a:pt x="4313" y="82"/>
                    <a:pt x="4313" y="54"/>
                    <a:pt x="4313" y="54"/>
                  </a:cubicBezTo>
                  <a:lnTo>
                    <a:pt x="4313" y="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536861" y="1089132"/>
              <a:ext cx="710666" cy="656353"/>
            </a:xfrm>
            <a:custGeom>
              <a:rect b="b" l="l" r="r" t="t"/>
              <a:pathLst>
                <a:path extrusionOk="0" h="6864" w="7432">
                  <a:moveTo>
                    <a:pt x="7432" y="6538"/>
                  </a:moveTo>
                  <a:cubicBezTo>
                    <a:pt x="7378" y="6511"/>
                    <a:pt x="7351" y="6511"/>
                    <a:pt x="7324" y="6538"/>
                  </a:cubicBezTo>
                  <a:lnTo>
                    <a:pt x="7269" y="6538"/>
                  </a:lnTo>
                  <a:cubicBezTo>
                    <a:pt x="7161" y="6592"/>
                    <a:pt x="7079" y="6700"/>
                    <a:pt x="6971" y="6728"/>
                  </a:cubicBezTo>
                  <a:cubicBezTo>
                    <a:pt x="6917" y="6755"/>
                    <a:pt x="6862" y="6755"/>
                    <a:pt x="6808" y="6728"/>
                  </a:cubicBezTo>
                  <a:cubicBezTo>
                    <a:pt x="6754" y="6728"/>
                    <a:pt x="6700" y="6700"/>
                    <a:pt x="6673" y="6646"/>
                  </a:cubicBezTo>
                  <a:cubicBezTo>
                    <a:pt x="6618" y="6538"/>
                    <a:pt x="6591" y="6429"/>
                    <a:pt x="6591" y="6321"/>
                  </a:cubicBezTo>
                  <a:cubicBezTo>
                    <a:pt x="6591" y="6185"/>
                    <a:pt x="6537" y="6077"/>
                    <a:pt x="6428" y="5995"/>
                  </a:cubicBezTo>
                  <a:cubicBezTo>
                    <a:pt x="6293" y="5914"/>
                    <a:pt x="6130" y="5860"/>
                    <a:pt x="5967" y="5833"/>
                  </a:cubicBezTo>
                  <a:cubicBezTo>
                    <a:pt x="5913" y="5833"/>
                    <a:pt x="5859" y="5778"/>
                    <a:pt x="5805" y="5751"/>
                  </a:cubicBezTo>
                  <a:cubicBezTo>
                    <a:pt x="5750" y="5697"/>
                    <a:pt x="5696" y="5616"/>
                    <a:pt x="5669" y="5534"/>
                  </a:cubicBezTo>
                  <a:cubicBezTo>
                    <a:pt x="5615" y="5290"/>
                    <a:pt x="5642" y="5046"/>
                    <a:pt x="5479" y="4856"/>
                  </a:cubicBezTo>
                  <a:cubicBezTo>
                    <a:pt x="5425" y="4802"/>
                    <a:pt x="5371" y="4775"/>
                    <a:pt x="5316" y="4720"/>
                  </a:cubicBezTo>
                  <a:cubicBezTo>
                    <a:pt x="5181" y="4666"/>
                    <a:pt x="5045" y="4612"/>
                    <a:pt x="4909" y="4531"/>
                  </a:cubicBezTo>
                  <a:cubicBezTo>
                    <a:pt x="4855" y="4476"/>
                    <a:pt x="4801" y="4422"/>
                    <a:pt x="4774" y="4368"/>
                  </a:cubicBezTo>
                  <a:cubicBezTo>
                    <a:pt x="4720" y="4205"/>
                    <a:pt x="4638" y="4042"/>
                    <a:pt x="4530" y="3907"/>
                  </a:cubicBezTo>
                  <a:cubicBezTo>
                    <a:pt x="4503" y="3852"/>
                    <a:pt x="4448" y="3825"/>
                    <a:pt x="4421" y="3798"/>
                  </a:cubicBezTo>
                  <a:cubicBezTo>
                    <a:pt x="4231" y="3744"/>
                    <a:pt x="4069" y="3663"/>
                    <a:pt x="3933" y="3554"/>
                  </a:cubicBezTo>
                  <a:cubicBezTo>
                    <a:pt x="3879" y="3500"/>
                    <a:pt x="3825" y="3419"/>
                    <a:pt x="3825" y="3337"/>
                  </a:cubicBezTo>
                  <a:cubicBezTo>
                    <a:pt x="3797" y="3229"/>
                    <a:pt x="3770" y="3147"/>
                    <a:pt x="3716" y="3066"/>
                  </a:cubicBezTo>
                  <a:cubicBezTo>
                    <a:pt x="3689" y="3012"/>
                    <a:pt x="3662" y="2985"/>
                    <a:pt x="3608" y="2930"/>
                  </a:cubicBezTo>
                  <a:cubicBezTo>
                    <a:pt x="3580" y="2903"/>
                    <a:pt x="3526" y="2903"/>
                    <a:pt x="3472" y="2876"/>
                  </a:cubicBezTo>
                  <a:cubicBezTo>
                    <a:pt x="3391" y="2849"/>
                    <a:pt x="3309" y="2849"/>
                    <a:pt x="3201" y="2849"/>
                  </a:cubicBezTo>
                  <a:cubicBezTo>
                    <a:pt x="3119" y="2849"/>
                    <a:pt x="3038" y="2849"/>
                    <a:pt x="2957" y="2795"/>
                  </a:cubicBezTo>
                  <a:cubicBezTo>
                    <a:pt x="2957" y="2795"/>
                    <a:pt x="2929" y="2768"/>
                    <a:pt x="2902" y="2740"/>
                  </a:cubicBezTo>
                  <a:cubicBezTo>
                    <a:pt x="2875" y="2686"/>
                    <a:pt x="2875" y="2632"/>
                    <a:pt x="2848" y="2551"/>
                  </a:cubicBezTo>
                  <a:cubicBezTo>
                    <a:pt x="2848" y="2496"/>
                    <a:pt x="2794" y="2415"/>
                    <a:pt x="2740" y="2361"/>
                  </a:cubicBezTo>
                  <a:cubicBezTo>
                    <a:pt x="2631" y="2252"/>
                    <a:pt x="2441" y="2225"/>
                    <a:pt x="2278" y="2171"/>
                  </a:cubicBezTo>
                  <a:cubicBezTo>
                    <a:pt x="2224" y="2144"/>
                    <a:pt x="2170" y="2117"/>
                    <a:pt x="2116" y="2062"/>
                  </a:cubicBezTo>
                  <a:cubicBezTo>
                    <a:pt x="2089" y="1927"/>
                    <a:pt x="2061" y="1818"/>
                    <a:pt x="2034" y="1683"/>
                  </a:cubicBezTo>
                  <a:cubicBezTo>
                    <a:pt x="2034" y="1601"/>
                    <a:pt x="1980" y="1547"/>
                    <a:pt x="1953" y="1493"/>
                  </a:cubicBezTo>
                  <a:cubicBezTo>
                    <a:pt x="1872" y="1438"/>
                    <a:pt x="1790" y="1384"/>
                    <a:pt x="1709" y="1357"/>
                  </a:cubicBezTo>
                  <a:cubicBezTo>
                    <a:pt x="1519" y="1330"/>
                    <a:pt x="1329" y="1249"/>
                    <a:pt x="1139" y="1167"/>
                  </a:cubicBezTo>
                  <a:cubicBezTo>
                    <a:pt x="1112" y="1140"/>
                    <a:pt x="1085" y="1086"/>
                    <a:pt x="1058" y="1059"/>
                  </a:cubicBezTo>
                  <a:cubicBezTo>
                    <a:pt x="1004" y="923"/>
                    <a:pt x="1031" y="787"/>
                    <a:pt x="977" y="679"/>
                  </a:cubicBezTo>
                  <a:cubicBezTo>
                    <a:pt x="949" y="652"/>
                    <a:pt x="895" y="598"/>
                    <a:pt x="868" y="598"/>
                  </a:cubicBezTo>
                  <a:cubicBezTo>
                    <a:pt x="814" y="543"/>
                    <a:pt x="760" y="543"/>
                    <a:pt x="705" y="516"/>
                  </a:cubicBezTo>
                  <a:cubicBezTo>
                    <a:pt x="597" y="489"/>
                    <a:pt x="407" y="516"/>
                    <a:pt x="244" y="462"/>
                  </a:cubicBezTo>
                  <a:cubicBezTo>
                    <a:pt x="163" y="435"/>
                    <a:pt x="81" y="408"/>
                    <a:pt x="109" y="299"/>
                  </a:cubicBezTo>
                  <a:cubicBezTo>
                    <a:pt x="109" y="245"/>
                    <a:pt x="109" y="218"/>
                    <a:pt x="136" y="191"/>
                  </a:cubicBezTo>
                  <a:cubicBezTo>
                    <a:pt x="190" y="137"/>
                    <a:pt x="217" y="82"/>
                    <a:pt x="298" y="55"/>
                  </a:cubicBezTo>
                  <a:cubicBezTo>
                    <a:pt x="298" y="28"/>
                    <a:pt x="298" y="28"/>
                    <a:pt x="298" y="1"/>
                  </a:cubicBezTo>
                  <a:cubicBezTo>
                    <a:pt x="271" y="1"/>
                    <a:pt x="244" y="1"/>
                    <a:pt x="244" y="1"/>
                  </a:cubicBezTo>
                  <a:lnTo>
                    <a:pt x="163" y="55"/>
                  </a:lnTo>
                  <a:cubicBezTo>
                    <a:pt x="136" y="82"/>
                    <a:pt x="109" y="109"/>
                    <a:pt x="81" y="164"/>
                  </a:cubicBezTo>
                  <a:cubicBezTo>
                    <a:pt x="54" y="191"/>
                    <a:pt x="27" y="245"/>
                    <a:pt x="27" y="299"/>
                  </a:cubicBezTo>
                  <a:cubicBezTo>
                    <a:pt x="0" y="381"/>
                    <a:pt x="54" y="489"/>
                    <a:pt x="136" y="516"/>
                  </a:cubicBezTo>
                  <a:cubicBezTo>
                    <a:pt x="298" y="571"/>
                    <a:pt x="488" y="598"/>
                    <a:pt x="678" y="598"/>
                  </a:cubicBezTo>
                  <a:cubicBezTo>
                    <a:pt x="705" y="625"/>
                    <a:pt x="760" y="625"/>
                    <a:pt x="787" y="652"/>
                  </a:cubicBezTo>
                  <a:cubicBezTo>
                    <a:pt x="841" y="679"/>
                    <a:pt x="868" y="706"/>
                    <a:pt x="895" y="733"/>
                  </a:cubicBezTo>
                  <a:cubicBezTo>
                    <a:pt x="949" y="842"/>
                    <a:pt x="922" y="977"/>
                    <a:pt x="977" y="1086"/>
                  </a:cubicBezTo>
                  <a:cubicBezTo>
                    <a:pt x="1004" y="1140"/>
                    <a:pt x="1031" y="1194"/>
                    <a:pt x="1085" y="1249"/>
                  </a:cubicBezTo>
                  <a:cubicBezTo>
                    <a:pt x="1275" y="1330"/>
                    <a:pt x="1465" y="1411"/>
                    <a:pt x="1682" y="1438"/>
                  </a:cubicBezTo>
                  <a:cubicBezTo>
                    <a:pt x="1736" y="1466"/>
                    <a:pt x="1817" y="1520"/>
                    <a:pt x="1872" y="1574"/>
                  </a:cubicBezTo>
                  <a:cubicBezTo>
                    <a:pt x="1899" y="1601"/>
                    <a:pt x="1926" y="1655"/>
                    <a:pt x="1926" y="1710"/>
                  </a:cubicBezTo>
                  <a:cubicBezTo>
                    <a:pt x="1953" y="1845"/>
                    <a:pt x="1980" y="1981"/>
                    <a:pt x="2034" y="2117"/>
                  </a:cubicBezTo>
                  <a:cubicBezTo>
                    <a:pt x="2061" y="2171"/>
                    <a:pt x="2116" y="2198"/>
                    <a:pt x="2170" y="2225"/>
                  </a:cubicBezTo>
                  <a:cubicBezTo>
                    <a:pt x="2306" y="2306"/>
                    <a:pt x="2550" y="2306"/>
                    <a:pt x="2685" y="2442"/>
                  </a:cubicBezTo>
                  <a:cubicBezTo>
                    <a:pt x="2740" y="2469"/>
                    <a:pt x="2767" y="2523"/>
                    <a:pt x="2767" y="2605"/>
                  </a:cubicBezTo>
                  <a:cubicBezTo>
                    <a:pt x="2767" y="2659"/>
                    <a:pt x="2794" y="2740"/>
                    <a:pt x="2821" y="2795"/>
                  </a:cubicBezTo>
                  <a:cubicBezTo>
                    <a:pt x="2848" y="2822"/>
                    <a:pt x="2875" y="2876"/>
                    <a:pt x="2902" y="2876"/>
                  </a:cubicBezTo>
                  <a:cubicBezTo>
                    <a:pt x="2957" y="2903"/>
                    <a:pt x="3011" y="2930"/>
                    <a:pt x="3038" y="2957"/>
                  </a:cubicBezTo>
                  <a:cubicBezTo>
                    <a:pt x="3201" y="2985"/>
                    <a:pt x="3391" y="2930"/>
                    <a:pt x="3553" y="3039"/>
                  </a:cubicBezTo>
                  <a:cubicBezTo>
                    <a:pt x="3580" y="3039"/>
                    <a:pt x="3608" y="3093"/>
                    <a:pt x="3635" y="3120"/>
                  </a:cubicBezTo>
                  <a:cubicBezTo>
                    <a:pt x="3662" y="3202"/>
                    <a:pt x="3689" y="3283"/>
                    <a:pt x="3716" y="3364"/>
                  </a:cubicBezTo>
                  <a:cubicBezTo>
                    <a:pt x="3743" y="3473"/>
                    <a:pt x="3770" y="3581"/>
                    <a:pt x="3852" y="3635"/>
                  </a:cubicBezTo>
                  <a:cubicBezTo>
                    <a:pt x="4014" y="3744"/>
                    <a:pt x="4177" y="3825"/>
                    <a:pt x="4367" y="3907"/>
                  </a:cubicBezTo>
                  <a:cubicBezTo>
                    <a:pt x="4394" y="3907"/>
                    <a:pt x="4421" y="3934"/>
                    <a:pt x="4448" y="3961"/>
                  </a:cubicBezTo>
                  <a:cubicBezTo>
                    <a:pt x="4557" y="4124"/>
                    <a:pt x="4638" y="4259"/>
                    <a:pt x="4693" y="4422"/>
                  </a:cubicBezTo>
                  <a:cubicBezTo>
                    <a:pt x="4720" y="4503"/>
                    <a:pt x="4774" y="4558"/>
                    <a:pt x="4855" y="4612"/>
                  </a:cubicBezTo>
                  <a:cubicBezTo>
                    <a:pt x="4991" y="4693"/>
                    <a:pt x="5126" y="4748"/>
                    <a:pt x="5262" y="4829"/>
                  </a:cubicBezTo>
                  <a:cubicBezTo>
                    <a:pt x="5316" y="4829"/>
                    <a:pt x="5371" y="4883"/>
                    <a:pt x="5398" y="4937"/>
                  </a:cubicBezTo>
                  <a:cubicBezTo>
                    <a:pt x="5560" y="5127"/>
                    <a:pt x="5533" y="5426"/>
                    <a:pt x="5642" y="5643"/>
                  </a:cubicBezTo>
                  <a:cubicBezTo>
                    <a:pt x="5669" y="5724"/>
                    <a:pt x="5696" y="5778"/>
                    <a:pt x="5750" y="5805"/>
                  </a:cubicBezTo>
                  <a:cubicBezTo>
                    <a:pt x="5805" y="5860"/>
                    <a:pt x="5832" y="5887"/>
                    <a:pt x="5886" y="5887"/>
                  </a:cubicBezTo>
                  <a:cubicBezTo>
                    <a:pt x="6049" y="5968"/>
                    <a:pt x="6211" y="5941"/>
                    <a:pt x="6374" y="6050"/>
                  </a:cubicBezTo>
                  <a:cubicBezTo>
                    <a:pt x="6456" y="6131"/>
                    <a:pt x="6483" y="6212"/>
                    <a:pt x="6483" y="6321"/>
                  </a:cubicBezTo>
                  <a:cubicBezTo>
                    <a:pt x="6510" y="6429"/>
                    <a:pt x="6510" y="6511"/>
                    <a:pt x="6537" y="6619"/>
                  </a:cubicBezTo>
                  <a:cubicBezTo>
                    <a:pt x="6564" y="6728"/>
                    <a:pt x="6645" y="6809"/>
                    <a:pt x="6754" y="6836"/>
                  </a:cubicBezTo>
                  <a:cubicBezTo>
                    <a:pt x="6835" y="6863"/>
                    <a:pt x="6917" y="6836"/>
                    <a:pt x="6998" y="6809"/>
                  </a:cubicBezTo>
                  <a:cubicBezTo>
                    <a:pt x="7107" y="6755"/>
                    <a:pt x="7188" y="6673"/>
                    <a:pt x="7296" y="6619"/>
                  </a:cubicBezTo>
                  <a:lnTo>
                    <a:pt x="7324" y="6592"/>
                  </a:lnTo>
                  <a:cubicBezTo>
                    <a:pt x="7351" y="6565"/>
                    <a:pt x="7378" y="6565"/>
                    <a:pt x="7405" y="6565"/>
                  </a:cubicBezTo>
                  <a:lnTo>
                    <a:pt x="7405" y="65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2198187" y="1436720"/>
              <a:ext cx="524011" cy="477348"/>
            </a:xfrm>
            <a:custGeom>
              <a:rect b="b" l="l" r="r" t="t"/>
              <a:pathLst>
                <a:path extrusionOk="0" h="4992" w="5480">
                  <a:moveTo>
                    <a:pt x="435" y="4150"/>
                  </a:moveTo>
                  <a:lnTo>
                    <a:pt x="1" y="4991"/>
                  </a:lnTo>
                  <a:lnTo>
                    <a:pt x="5100" y="841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203350" y="1374470"/>
              <a:ext cx="614853" cy="498098"/>
            </a:xfrm>
            <a:custGeom>
              <a:rect b="b" l="l" r="r" t="t"/>
              <a:pathLst>
                <a:path extrusionOk="0" h="5209" w="6430">
                  <a:moveTo>
                    <a:pt x="1" y="5208"/>
                  </a:moveTo>
                  <a:lnTo>
                    <a:pt x="1" y="5208"/>
                  </a:lnTo>
                  <a:cubicBezTo>
                    <a:pt x="28" y="5181"/>
                    <a:pt x="55" y="5181"/>
                    <a:pt x="82" y="5154"/>
                  </a:cubicBezTo>
                  <a:cubicBezTo>
                    <a:pt x="272" y="5018"/>
                    <a:pt x="489" y="4883"/>
                    <a:pt x="679" y="4720"/>
                  </a:cubicBezTo>
                  <a:cubicBezTo>
                    <a:pt x="1167" y="4340"/>
                    <a:pt x="1683" y="3852"/>
                    <a:pt x="2117" y="3472"/>
                  </a:cubicBezTo>
                  <a:cubicBezTo>
                    <a:pt x="2686" y="3011"/>
                    <a:pt x="3256" y="2550"/>
                    <a:pt x="3825" y="2089"/>
                  </a:cubicBezTo>
                  <a:lnTo>
                    <a:pt x="5399" y="841"/>
                  </a:lnTo>
                  <a:lnTo>
                    <a:pt x="6429" y="1"/>
                  </a:lnTo>
                  <a:lnTo>
                    <a:pt x="6429" y="1"/>
                  </a:lnTo>
                  <a:lnTo>
                    <a:pt x="5534" y="679"/>
                  </a:lnTo>
                  <a:cubicBezTo>
                    <a:pt x="5100" y="1031"/>
                    <a:pt x="4693" y="1384"/>
                    <a:pt x="4259" y="1709"/>
                  </a:cubicBezTo>
                  <a:cubicBezTo>
                    <a:pt x="3527" y="2279"/>
                    <a:pt x="2822" y="2876"/>
                    <a:pt x="2117" y="3445"/>
                  </a:cubicBezTo>
                  <a:cubicBezTo>
                    <a:pt x="1655" y="3825"/>
                    <a:pt x="1167" y="4313"/>
                    <a:pt x="652" y="4720"/>
                  </a:cubicBezTo>
                  <a:cubicBezTo>
                    <a:pt x="489" y="4883"/>
                    <a:pt x="272" y="5018"/>
                    <a:pt x="55" y="5154"/>
                  </a:cubicBezTo>
                  <a:cubicBezTo>
                    <a:pt x="55" y="5154"/>
                    <a:pt x="28" y="5154"/>
                    <a:pt x="1" y="5181"/>
                  </a:cubicBezTo>
                  <a:cubicBezTo>
                    <a:pt x="1" y="5208"/>
                    <a:pt x="1" y="5181"/>
                    <a:pt x="1" y="5181"/>
                  </a:cubicBezTo>
                  <a:lnTo>
                    <a:pt x="1" y="518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190441" y="1400384"/>
              <a:ext cx="614757" cy="495516"/>
            </a:xfrm>
            <a:custGeom>
              <a:rect b="b" l="l" r="r" t="t"/>
              <a:pathLst>
                <a:path extrusionOk="0" h="5182" w="6429">
                  <a:moveTo>
                    <a:pt x="55" y="5181"/>
                  </a:moveTo>
                  <a:lnTo>
                    <a:pt x="55" y="5181"/>
                  </a:lnTo>
                  <a:cubicBezTo>
                    <a:pt x="82" y="5181"/>
                    <a:pt x="109" y="5154"/>
                    <a:pt x="109" y="5154"/>
                  </a:cubicBezTo>
                  <a:cubicBezTo>
                    <a:pt x="326" y="5019"/>
                    <a:pt x="543" y="4883"/>
                    <a:pt x="733" y="4720"/>
                  </a:cubicBezTo>
                  <a:cubicBezTo>
                    <a:pt x="1221" y="4313"/>
                    <a:pt x="1709" y="3825"/>
                    <a:pt x="2170" y="3473"/>
                  </a:cubicBezTo>
                  <a:cubicBezTo>
                    <a:pt x="2740" y="2984"/>
                    <a:pt x="3309" y="2523"/>
                    <a:pt x="3852" y="2062"/>
                  </a:cubicBezTo>
                  <a:lnTo>
                    <a:pt x="5425" y="814"/>
                  </a:lnTo>
                  <a:lnTo>
                    <a:pt x="6429" y="1"/>
                  </a:lnTo>
                  <a:lnTo>
                    <a:pt x="6429" y="1"/>
                  </a:lnTo>
                  <a:lnTo>
                    <a:pt x="6429" y="1"/>
                  </a:lnTo>
                  <a:lnTo>
                    <a:pt x="5561" y="679"/>
                  </a:lnTo>
                  <a:cubicBezTo>
                    <a:pt x="5127" y="1004"/>
                    <a:pt x="4693" y="1357"/>
                    <a:pt x="4259" y="1682"/>
                  </a:cubicBezTo>
                  <a:cubicBezTo>
                    <a:pt x="3554" y="2252"/>
                    <a:pt x="2821" y="2849"/>
                    <a:pt x="2116" y="3418"/>
                  </a:cubicBezTo>
                  <a:cubicBezTo>
                    <a:pt x="1682" y="3798"/>
                    <a:pt x="1167" y="4286"/>
                    <a:pt x="678" y="4693"/>
                  </a:cubicBezTo>
                  <a:cubicBezTo>
                    <a:pt x="489" y="4829"/>
                    <a:pt x="299" y="4992"/>
                    <a:pt x="82" y="5100"/>
                  </a:cubicBezTo>
                  <a:cubicBezTo>
                    <a:pt x="55" y="5100"/>
                    <a:pt x="27" y="5127"/>
                    <a:pt x="27" y="5154"/>
                  </a:cubicBezTo>
                  <a:cubicBezTo>
                    <a:pt x="0" y="5181"/>
                    <a:pt x="27" y="5154"/>
                    <a:pt x="27" y="515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185278" y="1418552"/>
              <a:ext cx="614757" cy="495516"/>
            </a:xfrm>
            <a:custGeom>
              <a:rect b="b" l="l" r="r" t="t"/>
              <a:pathLst>
                <a:path extrusionOk="0" h="5182" w="6429">
                  <a:moveTo>
                    <a:pt x="27" y="5181"/>
                  </a:moveTo>
                  <a:lnTo>
                    <a:pt x="27" y="5181"/>
                  </a:lnTo>
                  <a:cubicBezTo>
                    <a:pt x="54" y="5181"/>
                    <a:pt x="81" y="5154"/>
                    <a:pt x="81" y="5154"/>
                  </a:cubicBezTo>
                  <a:cubicBezTo>
                    <a:pt x="298" y="5019"/>
                    <a:pt x="488" y="4883"/>
                    <a:pt x="705" y="4720"/>
                  </a:cubicBezTo>
                  <a:cubicBezTo>
                    <a:pt x="1193" y="4313"/>
                    <a:pt x="1682" y="3825"/>
                    <a:pt x="2143" y="3472"/>
                  </a:cubicBezTo>
                  <a:cubicBezTo>
                    <a:pt x="2712" y="2984"/>
                    <a:pt x="3282" y="2523"/>
                    <a:pt x="3825" y="2062"/>
                  </a:cubicBezTo>
                  <a:lnTo>
                    <a:pt x="5398" y="814"/>
                  </a:lnTo>
                  <a:lnTo>
                    <a:pt x="6428" y="1"/>
                  </a:lnTo>
                  <a:lnTo>
                    <a:pt x="6428" y="1"/>
                  </a:lnTo>
                  <a:lnTo>
                    <a:pt x="5560" y="679"/>
                  </a:lnTo>
                  <a:cubicBezTo>
                    <a:pt x="5126" y="1004"/>
                    <a:pt x="4692" y="1357"/>
                    <a:pt x="4258" y="1682"/>
                  </a:cubicBezTo>
                  <a:cubicBezTo>
                    <a:pt x="3526" y="2279"/>
                    <a:pt x="2821" y="2849"/>
                    <a:pt x="2116" y="3418"/>
                  </a:cubicBezTo>
                  <a:cubicBezTo>
                    <a:pt x="1655" y="3798"/>
                    <a:pt x="1166" y="4286"/>
                    <a:pt x="678" y="4693"/>
                  </a:cubicBezTo>
                  <a:cubicBezTo>
                    <a:pt x="488" y="4856"/>
                    <a:pt x="271" y="4991"/>
                    <a:pt x="81" y="5127"/>
                  </a:cubicBezTo>
                  <a:cubicBezTo>
                    <a:pt x="54" y="5127"/>
                    <a:pt x="27" y="5127"/>
                    <a:pt x="0" y="5154"/>
                  </a:cubicBezTo>
                  <a:lnTo>
                    <a:pt x="0" y="51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427852" y="1384893"/>
              <a:ext cx="664098" cy="376083"/>
            </a:xfrm>
            <a:custGeom>
              <a:rect b="b" l="l" r="r" t="t"/>
              <a:pathLst>
                <a:path extrusionOk="0" h="3933" w="6945">
                  <a:moveTo>
                    <a:pt x="4015" y="3743"/>
                  </a:moveTo>
                  <a:cubicBezTo>
                    <a:pt x="4205" y="3635"/>
                    <a:pt x="6565" y="1356"/>
                    <a:pt x="6673" y="1166"/>
                  </a:cubicBezTo>
                  <a:cubicBezTo>
                    <a:pt x="6945" y="732"/>
                    <a:pt x="5154" y="190"/>
                    <a:pt x="4612" y="109"/>
                  </a:cubicBezTo>
                  <a:cubicBezTo>
                    <a:pt x="3771" y="0"/>
                    <a:pt x="1086" y="949"/>
                    <a:pt x="543" y="1329"/>
                  </a:cubicBezTo>
                  <a:cubicBezTo>
                    <a:pt x="1" y="1682"/>
                    <a:pt x="3608" y="3933"/>
                    <a:pt x="4015" y="3743"/>
                  </a:cubicBez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897358" y="1408225"/>
              <a:ext cx="39014" cy="57087"/>
            </a:xfrm>
            <a:custGeom>
              <a:rect b="b" l="l" r="r" t="t"/>
              <a:pathLst>
                <a:path extrusionOk="0" h="597" w="408">
                  <a:moveTo>
                    <a:pt x="407" y="27"/>
                  </a:moveTo>
                  <a:lnTo>
                    <a:pt x="407" y="27"/>
                  </a:lnTo>
                  <a:cubicBezTo>
                    <a:pt x="380" y="0"/>
                    <a:pt x="380" y="0"/>
                    <a:pt x="353" y="27"/>
                  </a:cubicBezTo>
                  <a:cubicBezTo>
                    <a:pt x="299" y="27"/>
                    <a:pt x="272" y="54"/>
                    <a:pt x="217" y="82"/>
                  </a:cubicBezTo>
                  <a:cubicBezTo>
                    <a:pt x="163" y="109"/>
                    <a:pt x="109" y="163"/>
                    <a:pt x="82" y="217"/>
                  </a:cubicBezTo>
                  <a:cubicBezTo>
                    <a:pt x="27" y="298"/>
                    <a:pt x="0" y="380"/>
                    <a:pt x="27" y="461"/>
                  </a:cubicBezTo>
                  <a:cubicBezTo>
                    <a:pt x="55" y="543"/>
                    <a:pt x="136" y="597"/>
                    <a:pt x="244" y="597"/>
                  </a:cubicBezTo>
                  <a:lnTo>
                    <a:pt x="244" y="597"/>
                  </a:lnTo>
                  <a:lnTo>
                    <a:pt x="244" y="597"/>
                  </a:lnTo>
                  <a:cubicBezTo>
                    <a:pt x="163" y="597"/>
                    <a:pt x="109" y="543"/>
                    <a:pt x="82" y="461"/>
                  </a:cubicBezTo>
                  <a:cubicBezTo>
                    <a:pt x="55" y="407"/>
                    <a:pt x="55" y="326"/>
                    <a:pt x="109" y="244"/>
                  </a:cubicBezTo>
                  <a:cubicBezTo>
                    <a:pt x="136" y="190"/>
                    <a:pt x="190" y="163"/>
                    <a:pt x="244" y="109"/>
                  </a:cubicBezTo>
                  <a:cubicBezTo>
                    <a:pt x="272" y="82"/>
                    <a:pt x="326" y="54"/>
                    <a:pt x="353" y="54"/>
                  </a:cubicBezTo>
                  <a:lnTo>
                    <a:pt x="407" y="27"/>
                  </a:lnTo>
                  <a:lnTo>
                    <a:pt x="407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853276" y="1473057"/>
              <a:ext cx="10423" cy="15586"/>
            </a:xfrm>
            <a:custGeom>
              <a:rect b="b" l="l" r="r" t="t"/>
              <a:pathLst>
                <a:path extrusionOk="0" h="163" w="109">
                  <a:moveTo>
                    <a:pt x="0" y="0"/>
                  </a:moveTo>
                  <a:lnTo>
                    <a:pt x="0" y="27"/>
                  </a:lnTo>
                  <a:cubicBezTo>
                    <a:pt x="0" y="54"/>
                    <a:pt x="27" y="54"/>
                    <a:pt x="27" y="82"/>
                  </a:cubicBezTo>
                  <a:cubicBezTo>
                    <a:pt x="54" y="109"/>
                    <a:pt x="82" y="136"/>
                    <a:pt x="109" y="163"/>
                  </a:cubicBezTo>
                  <a:lnTo>
                    <a:pt x="109" y="163"/>
                  </a:lnTo>
                  <a:lnTo>
                    <a:pt x="82" y="109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845435" y="1491225"/>
              <a:ext cx="7937" cy="13005"/>
            </a:xfrm>
            <a:custGeom>
              <a:rect b="b" l="l" r="r" t="t"/>
              <a:pathLst>
                <a:path extrusionOk="0" h="136" w="83">
                  <a:moveTo>
                    <a:pt x="1" y="0"/>
                  </a:moveTo>
                  <a:cubicBezTo>
                    <a:pt x="1" y="27"/>
                    <a:pt x="1" y="27"/>
                    <a:pt x="28" y="54"/>
                  </a:cubicBezTo>
                  <a:cubicBezTo>
                    <a:pt x="28" y="81"/>
                    <a:pt x="55" y="109"/>
                    <a:pt x="82" y="136"/>
                  </a:cubicBezTo>
                  <a:lnTo>
                    <a:pt x="82" y="13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964772" y="1434138"/>
              <a:ext cx="46759" cy="57182"/>
            </a:xfrm>
            <a:custGeom>
              <a:rect b="b" l="l" r="r" t="t"/>
              <a:pathLst>
                <a:path extrusionOk="0" h="598" w="489">
                  <a:moveTo>
                    <a:pt x="489" y="27"/>
                  </a:moveTo>
                  <a:lnTo>
                    <a:pt x="489" y="27"/>
                  </a:lnTo>
                  <a:lnTo>
                    <a:pt x="462" y="27"/>
                  </a:lnTo>
                  <a:cubicBezTo>
                    <a:pt x="407" y="0"/>
                    <a:pt x="326" y="27"/>
                    <a:pt x="272" y="55"/>
                  </a:cubicBezTo>
                  <a:cubicBezTo>
                    <a:pt x="190" y="82"/>
                    <a:pt x="109" y="136"/>
                    <a:pt x="82" y="217"/>
                  </a:cubicBezTo>
                  <a:cubicBezTo>
                    <a:pt x="55" y="272"/>
                    <a:pt x="28" y="326"/>
                    <a:pt x="28" y="380"/>
                  </a:cubicBezTo>
                  <a:cubicBezTo>
                    <a:pt x="1" y="434"/>
                    <a:pt x="1" y="461"/>
                    <a:pt x="28" y="516"/>
                  </a:cubicBezTo>
                  <a:cubicBezTo>
                    <a:pt x="55" y="570"/>
                    <a:pt x="136" y="597"/>
                    <a:pt x="299" y="570"/>
                  </a:cubicBezTo>
                  <a:lnTo>
                    <a:pt x="299" y="570"/>
                  </a:lnTo>
                  <a:cubicBezTo>
                    <a:pt x="163" y="597"/>
                    <a:pt x="82" y="570"/>
                    <a:pt x="55" y="516"/>
                  </a:cubicBezTo>
                  <a:cubicBezTo>
                    <a:pt x="28" y="461"/>
                    <a:pt x="28" y="434"/>
                    <a:pt x="55" y="407"/>
                  </a:cubicBezTo>
                  <a:cubicBezTo>
                    <a:pt x="55" y="353"/>
                    <a:pt x="82" y="299"/>
                    <a:pt x="109" y="244"/>
                  </a:cubicBezTo>
                  <a:cubicBezTo>
                    <a:pt x="163" y="190"/>
                    <a:pt x="190" y="136"/>
                    <a:pt x="272" y="109"/>
                  </a:cubicBezTo>
                  <a:cubicBezTo>
                    <a:pt x="326" y="55"/>
                    <a:pt x="407" y="55"/>
                    <a:pt x="462" y="55"/>
                  </a:cubicBezTo>
                  <a:lnTo>
                    <a:pt x="489" y="55"/>
                  </a:lnTo>
                  <a:lnTo>
                    <a:pt x="489" y="5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05104" y="1517139"/>
              <a:ext cx="10518" cy="10423"/>
            </a:xfrm>
            <a:custGeom>
              <a:rect b="b" l="l" r="r" t="t"/>
              <a:pathLst>
                <a:path extrusionOk="0" h="109" w="110">
                  <a:moveTo>
                    <a:pt x="1" y="0"/>
                  </a:moveTo>
                  <a:lnTo>
                    <a:pt x="1" y="0"/>
                  </a:lnTo>
                  <a:cubicBezTo>
                    <a:pt x="28" y="0"/>
                    <a:pt x="28" y="27"/>
                    <a:pt x="28" y="55"/>
                  </a:cubicBezTo>
                  <a:cubicBezTo>
                    <a:pt x="55" y="82"/>
                    <a:pt x="82" y="82"/>
                    <a:pt x="109" y="109"/>
                  </a:cubicBezTo>
                  <a:lnTo>
                    <a:pt x="109" y="109"/>
                  </a:lnTo>
                  <a:lnTo>
                    <a:pt x="109" y="109"/>
                  </a:lnTo>
                  <a:cubicBezTo>
                    <a:pt x="82" y="109"/>
                    <a:pt x="55" y="82"/>
                    <a:pt x="55" y="55"/>
                  </a:cubicBezTo>
                  <a:cubicBezTo>
                    <a:pt x="28" y="55"/>
                    <a:pt x="28" y="27"/>
                    <a:pt x="28" y="0"/>
                  </a:cubicBez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894776" y="1532725"/>
              <a:ext cx="5259" cy="7841"/>
            </a:xfrm>
            <a:custGeom>
              <a:rect b="b" l="l" r="r" t="t"/>
              <a:pathLst>
                <a:path extrusionOk="0" h="82" w="55">
                  <a:moveTo>
                    <a:pt x="27" y="0"/>
                  </a:moveTo>
                  <a:lnTo>
                    <a:pt x="27" y="0"/>
                  </a:lnTo>
                  <a:lnTo>
                    <a:pt x="27" y="27"/>
                  </a:lnTo>
                  <a:lnTo>
                    <a:pt x="54" y="8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006272" y="1460052"/>
              <a:ext cx="62346" cy="72769"/>
            </a:xfrm>
            <a:custGeom>
              <a:rect b="b" l="l" r="r" t="t"/>
              <a:pathLst>
                <a:path extrusionOk="0" h="761" w="652">
                  <a:moveTo>
                    <a:pt x="651" y="28"/>
                  </a:moveTo>
                  <a:cubicBezTo>
                    <a:pt x="597" y="1"/>
                    <a:pt x="570" y="1"/>
                    <a:pt x="543" y="1"/>
                  </a:cubicBezTo>
                  <a:cubicBezTo>
                    <a:pt x="434" y="1"/>
                    <a:pt x="353" y="28"/>
                    <a:pt x="272" y="82"/>
                  </a:cubicBezTo>
                  <a:cubicBezTo>
                    <a:pt x="163" y="163"/>
                    <a:pt x="82" y="272"/>
                    <a:pt x="28" y="380"/>
                  </a:cubicBezTo>
                  <a:cubicBezTo>
                    <a:pt x="0" y="489"/>
                    <a:pt x="28" y="597"/>
                    <a:pt x="109" y="679"/>
                  </a:cubicBezTo>
                  <a:cubicBezTo>
                    <a:pt x="190" y="733"/>
                    <a:pt x="299" y="760"/>
                    <a:pt x="380" y="706"/>
                  </a:cubicBezTo>
                  <a:cubicBezTo>
                    <a:pt x="407" y="706"/>
                    <a:pt x="434" y="706"/>
                    <a:pt x="462" y="679"/>
                  </a:cubicBezTo>
                  <a:cubicBezTo>
                    <a:pt x="516" y="652"/>
                    <a:pt x="543" y="652"/>
                    <a:pt x="570" y="624"/>
                  </a:cubicBezTo>
                  <a:lnTo>
                    <a:pt x="570" y="624"/>
                  </a:lnTo>
                  <a:lnTo>
                    <a:pt x="570" y="624"/>
                  </a:lnTo>
                  <a:cubicBezTo>
                    <a:pt x="543" y="652"/>
                    <a:pt x="516" y="652"/>
                    <a:pt x="489" y="679"/>
                  </a:cubicBezTo>
                  <a:cubicBezTo>
                    <a:pt x="434" y="679"/>
                    <a:pt x="407" y="706"/>
                    <a:pt x="380" y="706"/>
                  </a:cubicBezTo>
                  <a:cubicBezTo>
                    <a:pt x="299" y="733"/>
                    <a:pt x="217" y="706"/>
                    <a:pt x="136" y="652"/>
                  </a:cubicBezTo>
                  <a:cubicBezTo>
                    <a:pt x="82" y="597"/>
                    <a:pt x="55" y="489"/>
                    <a:pt x="82" y="407"/>
                  </a:cubicBezTo>
                  <a:cubicBezTo>
                    <a:pt x="109" y="299"/>
                    <a:pt x="190" y="190"/>
                    <a:pt x="299" y="109"/>
                  </a:cubicBezTo>
                  <a:cubicBezTo>
                    <a:pt x="353" y="55"/>
                    <a:pt x="462" y="28"/>
                    <a:pt x="543" y="28"/>
                  </a:cubicBezTo>
                  <a:cubicBezTo>
                    <a:pt x="570" y="28"/>
                    <a:pt x="624" y="28"/>
                    <a:pt x="651" y="28"/>
                  </a:cubicBezTo>
                  <a:lnTo>
                    <a:pt x="651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946604" y="1561221"/>
              <a:ext cx="13100" cy="15682"/>
            </a:xfrm>
            <a:custGeom>
              <a:rect b="b" l="l" r="r" t="t"/>
              <a:pathLst>
                <a:path extrusionOk="0" h="164" w="137">
                  <a:moveTo>
                    <a:pt x="1" y="0"/>
                  </a:moveTo>
                  <a:lnTo>
                    <a:pt x="1" y="0"/>
                  </a:lnTo>
                  <a:cubicBezTo>
                    <a:pt x="1" y="28"/>
                    <a:pt x="28" y="28"/>
                    <a:pt x="28" y="55"/>
                  </a:cubicBezTo>
                  <a:lnTo>
                    <a:pt x="109" y="136"/>
                  </a:lnTo>
                  <a:lnTo>
                    <a:pt x="136" y="163"/>
                  </a:lnTo>
                  <a:lnTo>
                    <a:pt x="136" y="163"/>
                  </a:lnTo>
                  <a:lnTo>
                    <a:pt x="109" y="109"/>
                  </a:lnTo>
                  <a:cubicBezTo>
                    <a:pt x="82" y="82"/>
                    <a:pt x="55" y="55"/>
                    <a:pt x="28" y="28"/>
                  </a:cubicBez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cubicBezTo>
                    <a:pt x="28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941440" y="1579389"/>
              <a:ext cx="7841" cy="10423"/>
            </a:xfrm>
            <a:custGeom>
              <a:rect b="b" l="l" r="r" t="t"/>
              <a:pathLst>
                <a:path extrusionOk="0" h="109" w="82">
                  <a:moveTo>
                    <a:pt x="0" y="0"/>
                  </a:moveTo>
                  <a:cubicBezTo>
                    <a:pt x="0" y="27"/>
                    <a:pt x="0" y="55"/>
                    <a:pt x="28" y="55"/>
                  </a:cubicBezTo>
                  <a:lnTo>
                    <a:pt x="82" y="109"/>
                  </a:lnTo>
                  <a:lnTo>
                    <a:pt x="82" y="109"/>
                  </a:lnTo>
                  <a:lnTo>
                    <a:pt x="82" y="109"/>
                  </a:lnTo>
                  <a:cubicBezTo>
                    <a:pt x="82" y="109"/>
                    <a:pt x="28" y="82"/>
                    <a:pt x="28" y="55"/>
                  </a:cubicBezTo>
                  <a:cubicBezTo>
                    <a:pt x="0" y="27"/>
                    <a:pt x="0" y="2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663944" y="1592298"/>
              <a:ext cx="10423" cy="13100"/>
            </a:xfrm>
            <a:custGeom>
              <a:rect b="b" l="l" r="r" t="t"/>
              <a:pathLst>
                <a:path extrusionOk="0" h="137" w="109">
                  <a:moveTo>
                    <a:pt x="27" y="1"/>
                  </a:moveTo>
                  <a:lnTo>
                    <a:pt x="27" y="28"/>
                  </a:lnTo>
                  <a:lnTo>
                    <a:pt x="27" y="55"/>
                  </a:lnTo>
                  <a:cubicBezTo>
                    <a:pt x="54" y="82"/>
                    <a:pt x="82" y="109"/>
                    <a:pt x="109" y="137"/>
                  </a:cubicBezTo>
                  <a:lnTo>
                    <a:pt x="109" y="137"/>
                  </a:lnTo>
                  <a:cubicBezTo>
                    <a:pt x="82" y="109"/>
                    <a:pt x="54" y="82"/>
                    <a:pt x="27" y="28"/>
                  </a:cubicBez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783185" y="1698726"/>
              <a:ext cx="7937" cy="10423"/>
            </a:xfrm>
            <a:custGeom>
              <a:rect b="b" l="l" r="r" t="t"/>
              <a:pathLst>
                <a:path extrusionOk="0" h="109" w="83">
                  <a:moveTo>
                    <a:pt x="1" y="0"/>
                  </a:moveTo>
                  <a:cubicBezTo>
                    <a:pt x="1" y="0"/>
                    <a:pt x="28" y="27"/>
                    <a:pt x="28" y="54"/>
                  </a:cubicBezTo>
                  <a:cubicBezTo>
                    <a:pt x="28" y="81"/>
                    <a:pt x="55" y="108"/>
                    <a:pt x="82" y="108"/>
                  </a:cubicBezTo>
                  <a:lnTo>
                    <a:pt x="82" y="108"/>
                  </a:lnTo>
                  <a:lnTo>
                    <a:pt x="82" y="108"/>
                  </a:lnTo>
                  <a:cubicBezTo>
                    <a:pt x="55" y="108"/>
                    <a:pt x="55" y="81"/>
                    <a:pt x="28" y="54"/>
                  </a:cubicBezTo>
                  <a:cubicBezTo>
                    <a:pt x="28" y="54"/>
                    <a:pt x="1" y="2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731358" y="1628634"/>
              <a:ext cx="5259" cy="10518"/>
            </a:xfrm>
            <a:custGeom>
              <a:rect b="b" l="l" r="r" t="t"/>
              <a:pathLst>
                <a:path extrusionOk="0" h="110" w="55">
                  <a:moveTo>
                    <a:pt x="0" y="1"/>
                  </a:moveTo>
                  <a:lnTo>
                    <a:pt x="27" y="55"/>
                  </a:lnTo>
                  <a:cubicBezTo>
                    <a:pt x="27" y="82"/>
                    <a:pt x="55" y="109"/>
                    <a:pt x="55" y="109"/>
                  </a:cubicBezTo>
                  <a:lnTo>
                    <a:pt x="55" y="109"/>
                  </a:lnTo>
                  <a:lnTo>
                    <a:pt x="55" y="109"/>
                  </a:lnTo>
                  <a:lnTo>
                    <a:pt x="27" y="82"/>
                  </a:lnTo>
                  <a:lnTo>
                    <a:pt x="0" y="2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814358" y="1395220"/>
              <a:ext cx="59764" cy="44178"/>
            </a:xfrm>
            <a:custGeom>
              <a:rect b="b" l="l" r="r" t="t"/>
              <a:pathLst>
                <a:path extrusionOk="0" h="462" w="625">
                  <a:moveTo>
                    <a:pt x="597" y="28"/>
                  </a:moveTo>
                  <a:lnTo>
                    <a:pt x="597" y="28"/>
                  </a:lnTo>
                  <a:lnTo>
                    <a:pt x="570" y="28"/>
                  </a:lnTo>
                  <a:cubicBezTo>
                    <a:pt x="461" y="1"/>
                    <a:pt x="353" y="28"/>
                    <a:pt x="272" y="82"/>
                  </a:cubicBezTo>
                  <a:cubicBezTo>
                    <a:pt x="163" y="136"/>
                    <a:pt x="82" y="218"/>
                    <a:pt x="27" y="299"/>
                  </a:cubicBezTo>
                  <a:cubicBezTo>
                    <a:pt x="0" y="353"/>
                    <a:pt x="0" y="407"/>
                    <a:pt x="55" y="434"/>
                  </a:cubicBezTo>
                  <a:cubicBezTo>
                    <a:pt x="109" y="462"/>
                    <a:pt x="163" y="462"/>
                    <a:pt x="244" y="434"/>
                  </a:cubicBezTo>
                  <a:lnTo>
                    <a:pt x="380" y="380"/>
                  </a:lnTo>
                  <a:lnTo>
                    <a:pt x="380" y="380"/>
                  </a:lnTo>
                  <a:lnTo>
                    <a:pt x="299" y="407"/>
                  </a:lnTo>
                  <a:lnTo>
                    <a:pt x="217" y="434"/>
                  </a:lnTo>
                  <a:cubicBezTo>
                    <a:pt x="163" y="434"/>
                    <a:pt x="109" y="434"/>
                    <a:pt x="55" y="407"/>
                  </a:cubicBezTo>
                  <a:cubicBezTo>
                    <a:pt x="27" y="380"/>
                    <a:pt x="27" y="353"/>
                    <a:pt x="55" y="326"/>
                  </a:cubicBezTo>
                  <a:cubicBezTo>
                    <a:pt x="109" y="218"/>
                    <a:pt x="190" y="136"/>
                    <a:pt x="299" y="82"/>
                  </a:cubicBezTo>
                  <a:cubicBezTo>
                    <a:pt x="380" y="28"/>
                    <a:pt x="489" y="28"/>
                    <a:pt x="597" y="28"/>
                  </a:cubicBezTo>
                  <a:lnTo>
                    <a:pt x="624" y="28"/>
                  </a:lnTo>
                  <a:lnTo>
                    <a:pt x="624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778021" y="1441884"/>
              <a:ext cx="5259" cy="10518"/>
            </a:xfrm>
            <a:custGeom>
              <a:rect b="b" l="l" r="r" t="t"/>
              <a:pathLst>
                <a:path extrusionOk="0" h="110" w="5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55"/>
                    <a:pt x="28" y="82"/>
                    <a:pt x="55" y="109"/>
                  </a:cubicBezTo>
                  <a:lnTo>
                    <a:pt x="55" y="109"/>
                  </a:lnTo>
                  <a:lnTo>
                    <a:pt x="55" y="109"/>
                  </a:lnTo>
                  <a:cubicBezTo>
                    <a:pt x="28" y="82"/>
                    <a:pt x="28" y="28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770276" y="1449725"/>
              <a:ext cx="2677" cy="7841"/>
            </a:xfrm>
            <a:custGeom>
              <a:rect b="b" l="l" r="r" t="t"/>
              <a:pathLst>
                <a:path extrusionOk="0" h="82" w="28">
                  <a:moveTo>
                    <a:pt x="0" y="0"/>
                  </a:moveTo>
                  <a:cubicBezTo>
                    <a:pt x="0" y="0"/>
                    <a:pt x="0" y="27"/>
                    <a:pt x="0" y="27"/>
                  </a:cubicBezTo>
                  <a:cubicBezTo>
                    <a:pt x="0" y="54"/>
                    <a:pt x="0" y="81"/>
                    <a:pt x="27" y="81"/>
                  </a:cubicBezTo>
                  <a:lnTo>
                    <a:pt x="27" y="81"/>
                  </a:lnTo>
                  <a:lnTo>
                    <a:pt x="27" y="81"/>
                  </a:lnTo>
                  <a:cubicBezTo>
                    <a:pt x="27" y="81"/>
                    <a:pt x="27" y="54"/>
                    <a:pt x="27" y="54"/>
                  </a:cubicBezTo>
                  <a:cubicBezTo>
                    <a:pt x="27" y="54"/>
                    <a:pt x="27" y="27"/>
                    <a:pt x="27" y="27"/>
                  </a:cubicBezTo>
                  <a:lnTo>
                    <a:pt x="27" y="27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539443" y="1530048"/>
              <a:ext cx="10423" cy="67605"/>
            </a:xfrm>
            <a:custGeom>
              <a:rect b="b" l="l" r="r" t="t"/>
              <a:pathLst>
                <a:path extrusionOk="0" h="707" w="109">
                  <a:moveTo>
                    <a:pt x="27" y="706"/>
                  </a:moveTo>
                  <a:cubicBezTo>
                    <a:pt x="27" y="679"/>
                    <a:pt x="27" y="679"/>
                    <a:pt x="27" y="679"/>
                  </a:cubicBezTo>
                  <a:lnTo>
                    <a:pt x="27" y="625"/>
                  </a:lnTo>
                  <a:cubicBezTo>
                    <a:pt x="27" y="543"/>
                    <a:pt x="27" y="435"/>
                    <a:pt x="27" y="354"/>
                  </a:cubicBezTo>
                  <a:cubicBezTo>
                    <a:pt x="27" y="245"/>
                    <a:pt x="54" y="109"/>
                    <a:pt x="109" y="1"/>
                  </a:cubicBezTo>
                  <a:lnTo>
                    <a:pt x="109" y="1"/>
                  </a:lnTo>
                  <a:lnTo>
                    <a:pt x="109" y="1"/>
                  </a:lnTo>
                  <a:cubicBezTo>
                    <a:pt x="54" y="109"/>
                    <a:pt x="27" y="245"/>
                    <a:pt x="27" y="354"/>
                  </a:cubicBezTo>
                  <a:cubicBezTo>
                    <a:pt x="0" y="435"/>
                    <a:pt x="0" y="543"/>
                    <a:pt x="27" y="625"/>
                  </a:cubicBezTo>
                  <a:cubicBezTo>
                    <a:pt x="27" y="652"/>
                    <a:pt x="27" y="679"/>
                    <a:pt x="27" y="679"/>
                  </a:cubicBezTo>
                  <a:lnTo>
                    <a:pt x="27" y="706"/>
                  </a:lnTo>
                  <a:lnTo>
                    <a:pt x="27" y="7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521275" y="1522302"/>
              <a:ext cx="10423" cy="41596"/>
            </a:xfrm>
            <a:custGeom>
              <a:rect b="b" l="l" r="r" t="t"/>
              <a:pathLst>
                <a:path extrusionOk="0" h="435" w="109">
                  <a:moveTo>
                    <a:pt x="109" y="1"/>
                  </a:moveTo>
                  <a:cubicBezTo>
                    <a:pt x="82" y="55"/>
                    <a:pt x="55" y="136"/>
                    <a:pt x="27" y="218"/>
                  </a:cubicBezTo>
                  <a:cubicBezTo>
                    <a:pt x="0" y="272"/>
                    <a:pt x="0" y="353"/>
                    <a:pt x="0" y="435"/>
                  </a:cubicBezTo>
                  <a:lnTo>
                    <a:pt x="0" y="435"/>
                  </a:lnTo>
                  <a:lnTo>
                    <a:pt x="0" y="435"/>
                  </a:lnTo>
                  <a:cubicBezTo>
                    <a:pt x="0" y="353"/>
                    <a:pt x="0" y="272"/>
                    <a:pt x="27" y="218"/>
                  </a:cubicBezTo>
                  <a:cubicBezTo>
                    <a:pt x="55" y="136"/>
                    <a:pt x="55" y="82"/>
                    <a:pt x="82" y="1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636520" y="829804"/>
              <a:ext cx="189428" cy="194592"/>
            </a:xfrm>
            <a:custGeom>
              <a:rect b="b" l="l" r="r" t="t"/>
              <a:pathLst>
                <a:path extrusionOk="0" h="2035" w="1981">
                  <a:moveTo>
                    <a:pt x="1004" y="1"/>
                  </a:moveTo>
                  <a:lnTo>
                    <a:pt x="1248" y="733"/>
                  </a:lnTo>
                  <a:lnTo>
                    <a:pt x="1981" y="1004"/>
                  </a:lnTo>
                  <a:lnTo>
                    <a:pt x="1248" y="1275"/>
                  </a:lnTo>
                  <a:lnTo>
                    <a:pt x="1004" y="2035"/>
                  </a:lnTo>
                  <a:lnTo>
                    <a:pt x="733" y="1275"/>
                  </a:lnTo>
                  <a:lnTo>
                    <a:pt x="1" y="1004"/>
                  </a:lnTo>
                  <a:lnTo>
                    <a:pt x="733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281831" y="833286"/>
              <a:ext cx="189428" cy="192010"/>
            </a:xfrm>
            <a:custGeom>
              <a:rect b="b" l="l" r="r" t="t"/>
              <a:pathLst>
                <a:path extrusionOk="0" h="2008" w="1981">
                  <a:moveTo>
                    <a:pt x="1004" y="0"/>
                  </a:moveTo>
                  <a:lnTo>
                    <a:pt x="1249" y="733"/>
                  </a:lnTo>
                  <a:lnTo>
                    <a:pt x="1981" y="1004"/>
                  </a:lnTo>
                  <a:lnTo>
                    <a:pt x="1249" y="1275"/>
                  </a:lnTo>
                  <a:lnTo>
                    <a:pt x="1004" y="2008"/>
                  </a:lnTo>
                  <a:lnTo>
                    <a:pt x="733" y="1275"/>
                  </a:lnTo>
                  <a:lnTo>
                    <a:pt x="1" y="1004"/>
                  </a:lnTo>
                  <a:lnTo>
                    <a:pt x="733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857272" y="106133"/>
              <a:ext cx="189428" cy="194687"/>
            </a:xfrm>
            <a:custGeom>
              <a:rect b="b" l="l" r="r" t="t"/>
              <a:pathLst>
                <a:path extrusionOk="0" h="2036" w="1981">
                  <a:moveTo>
                    <a:pt x="977" y="1"/>
                  </a:moveTo>
                  <a:lnTo>
                    <a:pt x="1248" y="733"/>
                  </a:lnTo>
                  <a:lnTo>
                    <a:pt x="1981" y="1005"/>
                  </a:lnTo>
                  <a:lnTo>
                    <a:pt x="1248" y="1276"/>
                  </a:lnTo>
                  <a:lnTo>
                    <a:pt x="977" y="2035"/>
                  </a:lnTo>
                  <a:lnTo>
                    <a:pt x="733" y="1276"/>
                  </a:lnTo>
                  <a:lnTo>
                    <a:pt x="1" y="1005"/>
                  </a:lnTo>
                  <a:lnTo>
                    <a:pt x="733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017767" y="562635"/>
              <a:ext cx="96101" cy="96101"/>
            </a:xfrm>
            <a:custGeom>
              <a:rect b="b" l="l" r="r" t="t"/>
              <a:pathLst>
                <a:path extrusionOk="0" h="1005" w="1005">
                  <a:moveTo>
                    <a:pt x="516" y="1"/>
                  </a:moveTo>
                  <a:lnTo>
                    <a:pt x="625" y="353"/>
                  </a:lnTo>
                  <a:lnTo>
                    <a:pt x="1004" y="489"/>
                  </a:lnTo>
                  <a:lnTo>
                    <a:pt x="625" y="625"/>
                  </a:lnTo>
                  <a:lnTo>
                    <a:pt x="516" y="1004"/>
                  </a:lnTo>
                  <a:lnTo>
                    <a:pt x="381" y="625"/>
                  </a:lnTo>
                  <a:lnTo>
                    <a:pt x="1" y="489"/>
                  </a:lnTo>
                  <a:lnTo>
                    <a:pt x="381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067108" y="1493807"/>
              <a:ext cx="93423" cy="96005"/>
            </a:xfrm>
            <a:custGeom>
              <a:rect b="b" l="l" r="r" t="t"/>
              <a:pathLst>
                <a:path extrusionOk="0" h="1004" w="977">
                  <a:moveTo>
                    <a:pt x="488" y="0"/>
                  </a:moveTo>
                  <a:lnTo>
                    <a:pt x="597" y="353"/>
                  </a:lnTo>
                  <a:lnTo>
                    <a:pt x="977" y="488"/>
                  </a:lnTo>
                  <a:lnTo>
                    <a:pt x="597" y="624"/>
                  </a:lnTo>
                  <a:lnTo>
                    <a:pt x="488" y="1004"/>
                  </a:lnTo>
                  <a:lnTo>
                    <a:pt x="353" y="624"/>
                  </a:lnTo>
                  <a:lnTo>
                    <a:pt x="0" y="488"/>
                  </a:lnTo>
                  <a:lnTo>
                    <a:pt x="353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06516" y="422643"/>
              <a:ext cx="49437" cy="49341"/>
            </a:xfrm>
            <a:custGeom>
              <a:rect b="b" l="l" r="r" t="t"/>
              <a:pathLst>
                <a:path extrusionOk="0" h="516" w="517">
                  <a:moveTo>
                    <a:pt x="272" y="0"/>
                  </a:moveTo>
                  <a:lnTo>
                    <a:pt x="326" y="190"/>
                  </a:lnTo>
                  <a:lnTo>
                    <a:pt x="516" y="271"/>
                  </a:lnTo>
                  <a:lnTo>
                    <a:pt x="326" y="326"/>
                  </a:lnTo>
                  <a:lnTo>
                    <a:pt x="272" y="515"/>
                  </a:lnTo>
                  <a:lnTo>
                    <a:pt x="191" y="326"/>
                  </a:lnTo>
                  <a:lnTo>
                    <a:pt x="1" y="271"/>
                  </a:lnTo>
                  <a:lnTo>
                    <a:pt x="191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584350" y="43978"/>
              <a:ext cx="256842" cy="36337"/>
            </a:xfrm>
            <a:custGeom>
              <a:rect b="b" l="l" r="r" t="t"/>
              <a:pathLst>
                <a:path extrusionOk="0" h="380" w="2686">
                  <a:moveTo>
                    <a:pt x="2686" y="163"/>
                  </a:moveTo>
                  <a:cubicBezTo>
                    <a:pt x="2686" y="136"/>
                    <a:pt x="2659" y="136"/>
                    <a:pt x="2632" y="136"/>
                  </a:cubicBezTo>
                  <a:cubicBezTo>
                    <a:pt x="2605" y="109"/>
                    <a:pt x="2577" y="109"/>
                    <a:pt x="2550" y="109"/>
                  </a:cubicBezTo>
                  <a:cubicBezTo>
                    <a:pt x="2442" y="81"/>
                    <a:pt x="2306" y="54"/>
                    <a:pt x="2198" y="27"/>
                  </a:cubicBezTo>
                  <a:cubicBezTo>
                    <a:pt x="1899" y="0"/>
                    <a:pt x="1628" y="0"/>
                    <a:pt x="1330" y="0"/>
                  </a:cubicBezTo>
                  <a:cubicBezTo>
                    <a:pt x="1058" y="27"/>
                    <a:pt x="787" y="81"/>
                    <a:pt x="516" y="163"/>
                  </a:cubicBezTo>
                  <a:cubicBezTo>
                    <a:pt x="326" y="217"/>
                    <a:pt x="163" y="271"/>
                    <a:pt x="1" y="380"/>
                  </a:cubicBezTo>
                  <a:lnTo>
                    <a:pt x="1" y="380"/>
                  </a:lnTo>
                  <a:lnTo>
                    <a:pt x="1" y="380"/>
                  </a:lnTo>
                  <a:cubicBezTo>
                    <a:pt x="163" y="298"/>
                    <a:pt x="353" y="244"/>
                    <a:pt x="516" y="190"/>
                  </a:cubicBezTo>
                  <a:cubicBezTo>
                    <a:pt x="787" y="109"/>
                    <a:pt x="1058" y="81"/>
                    <a:pt x="1330" y="54"/>
                  </a:cubicBezTo>
                  <a:cubicBezTo>
                    <a:pt x="1601" y="54"/>
                    <a:pt x="1899" y="54"/>
                    <a:pt x="2171" y="109"/>
                  </a:cubicBezTo>
                  <a:lnTo>
                    <a:pt x="2550" y="163"/>
                  </a:lnTo>
                  <a:cubicBezTo>
                    <a:pt x="2577" y="163"/>
                    <a:pt x="2605" y="163"/>
                    <a:pt x="2632" y="163"/>
                  </a:cubicBezTo>
                  <a:lnTo>
                    <a:pt x="2686" y="163"/>
                  </a:lnTo>
                  <a:lnTo>
                    <a:pt x="2686" y="1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864524" y="-15690"/>
              <a:ext cx="36337" cy="41596"/>
            </a:xfrm>
            <a:custGeom>
              <a:rect b="b" l="l" r="r" t="t"/>
              <a:pathLst>
                <a:path extrusionOk="0" h="435" w="380">
                  <a:moveTo>
                    <a:pt x="325" y="407"/>
                  </a:moveTo>
                  <a:cubicBezTo>
                    <a:pt x="353" y="353"/>
                    <a:pt x="325" y="407"/>
                    <a:pt x="353" y="380"/>
                  </a:cubicBezTo>
                  <a:cubicBezTo>
                    <a:pt x="380" y="326"/>
                    <a:pt x="353" y="380"/>
                    <a:pt x="353" y="380"/>
                  </a:cubicBezTo>
                  <a:cubicBezTo>
                    <a:pt x="353" y="299"/>
                    <a:pt x="298" y="271"/>
                    <a:pt x="271" y="217"/>
                  </a:cubicBezTo>
                  <a:cubicBezTo>
                    <a:pt x="217" y="136"/>
                    <a:pt x="163" y="82"/>
                    <a:pt x="108" y="27"/>
                  </a:cubicBezTo>
                  <a:cubicBezTo>
                    <a:pt x="81" y="0"/>
                    <a:pt x="81" y="0"/>
                    <a:pt x="54" y="0"/>
                  </a:cubicBezTo>
                  <a:lnTo>
                    <a:pt x="27" y="0"/>
                  </a:lnTo>
                  <a:cubicBezTo>
                    <a:pt x="27" y="0"/>
                    <a:pt x="0" y="0"/>
                    <a:pt x="0" y="0"/>
                  </a:cubicBezTo>
                  <a:cubicBezTo>
                    <a:pt x="0" y="0"/>
                    <a:pt x="0" y="27"/>
                    <a:pt x="0" y="27"/>
                  </a:cubicBezTo>
                  <a:lnTo>
                    <a:pt x="0" y="54"/>
                  </a:lnTo>
                  <a:lnTo>
                    <a:pt x="0" y="82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54" y="217"/>
                    <a:pt x="136" y="299"/>
                    <a:pt x="190" y="380"/>
                  </a:cubicBezTo>
                  <a:cubicBezTo>
                    <a:pt x="190" y="407"/>
                    <a:pt x="217" y="434"/>
                    <a:pt x="244" y="434"/>
                  </a:cubicBezTo>
                  <a:lnTo>
                    <a:pt x="244" y="434"/>
                  </a:lnTo>
                  <a:lnTo>
                    <a:pt x="271" y="434"/>
                  </a:lnTo>
                  <a:lnTo>
                    <a:pt x="271" y="434"/>
                  </a:lnTo>
                  <a:cubicBezTo>
                    <a:pt x="271" y="434"/>
                    <a:pt x="325" y="407"/>
                    <a:pt x="325" y="40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887856" y="-119440"/>
              <a:ext cx="49341" cy="28591"/>
            </a:xfrm>
            <a:custGeom>
              <a:rect b="b" l="l" r="r" t="t"/>
              <a:pathLst>
                <a:path extrusionOk="0" h="299" w="516">
                  <a:moveTo>
                    <a:pt x="488" y="27"/>
                  </a:moveTo>
                  <a:cubicBezTo>
                    <a:pt x="461" y="27"/>
                    <a:pt x="461" y="0"/>
                    <a:pt x="434" y="0"/>
                  </a:cubicBezTo>
                  <a:lnTo>
                    <a:pt x="407" y="0"/>
                  </a:lnTo>
                  <a:cubicBezTo>
                    <a:pt x="353" y="54"/>
                    <a:pt x="271" y="82"/>
                    <a:pt x="217" y="136"/>
                  </a:cubicBezTo>
                  <a:lnTo>
                    <a:pt x="163" y="163"/>
                  </a:lnTo>
                  <a:cubicBezTo>
                    <a:pt x="109" y="217"/>
                    <a:pt x="54" y="244"/>
                    <a:pt x="0" y="271"/>
                  </a:cubicBezTo>
                  <a:cubicBezTo>
                    <a:pt x="0" y="271"/>
                    <a:pt x="0" y="271"/>
                    <a:pt x="0" y="299"/>
                  </a:cubicBezTo>
                  <a:lnTo>
                    <a:pt x="27" y="299"/>
                  </a:lnTo>
                  <a:lnTo>
                    <a:pt x="190" y="217"/>
                  </a:lnTo>
                  <a:lnTo>
                    <a:pt x="271" y="190"/>
                  </a:lnTo>
                  <a:cubicBezTo>
                    <a:pt x="326" y="163"/>
                    <a:pt x="380" y="136"/>
                    <a:pt x="434" y="109"/>
                  </a:cubicBezTo>
                  <a:cubicBezTo>
                    <a:pt x="488" y="82"/>
                    <a:pt x="488" y="82"/>
                    <a:pt x="488" y="82"/>
                  </a:cubicBezTo>
                  <a:cubicBezTo>
                    <a:pt x="515" y="54"/>
                    <a:pt x="488" y="54"/>
                    <a:pt x="488" y="27"/>
                  </a:cubicBezTo>
                  <a:lnTo>
                    <a:pt x="488" y="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802274" y="17969"/>
              <a:ext cx="18168" cy="20846"/>
            </a:xfrm>
            <a:custGeom>
              <a:rect b="b" l="l" r="r" t="t"/>
              <a:pathLst>
                <a:path extrusionOk="0" h="218" w="190">
                  <a:moveTo>
                    <a:pt x="54" y="191"/>
                  </a:moveTo>
                  <a:lnTo>
                    <a:pt x="54" y="191"/>
                  </a:lnTo>
                  <a:lnTo>
                    <a:pt x="54" y="191"/>
                  </a:lnTo>
                  <a:lnTo>
                    <a:pt x="81" y="164"/>
                  </a:lnTo>
                  <a:lnTo>
                    <a:pt x="136" y="109"/>
                  </a:lnTo>
                  <a:lnTo>
                    <a:pt x="163" y="28"/>
                  </a:lnTo>
                  <a:cubicBezTo>
                    <a:pt x="190" y="28"/>
                    <a:pt x="190" y="28"/>
                    <a:pt x="163" y="1"/>
                  </a:cubicBezTo>
                  <a:cubicBezTo>
                    <a:pt x="163" y="1"/>
                    <a:pt x="163" y="1"/>
                    <a:pt x="136" y="1"/>
                  </a:cubicBezTo>
                  <a:lnTo>
                    <a:pt x="81" y="55"/>
                  </a:lnTo>
                  <a:cubicBezTo>
                    <a:pt x="54" y="82"/>
                    <a:pt x="27" y="109"/>
                    <a:pt x="27" y="164"/>
                  </a:cubicBezTo>
                  <a:cubicBezTo>
                    <a:pt x="27" y="164"/>
                    <a:pt x="27" y="164"/>
                    <a:pt x="27" y="164"/>
                  </a:cubicBezTo>
                  <a:lnTo>
                    <a:pt x="27" y="164"/>
                  </a:lnTo>
                  <a:cubicBezTo>
                    <a:pt x="0" y="191"/>
                    <a:pt x="27" y="218"/>
                    <a:pt x="54" y="19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4781524" y="-75359"/>
              <a:ext cx="31173" cy="39014"/>
            </a:xfrm>
            <a:custGeom>
              <a:rect b="b" l="l" r="r" t="t"/>
              <a:pathLst>
                <a:path extrusionOk="0" h="408" w="326">
                  <a:moveTo>
                    <a:pt x="326" y="380"/>
                  </a:moveTo>
                  <a:cubicBezTo>
                    <a:pt x="326" y="380"/>
                    <a:pt x="326" y="353"/>
                    <a:pt x="326" y="326"/>
                  </a:cubicBezTo>
                  <a:cubicBezTo>
                    <a:pt x="298" y="299"/>
                    <a:pt x="298" y="272"/>
                    <a:pt x="271" y="244"/>
                  </a:cubicBezTo>
                  <a:cubicBezTo>
                    <a:pt x="217" y="190"/>
                    <a:pt x="190" y="109"/>
                    <a:pt x="136" y="55"/>
                  </a:cubicBezTo>
                  <a:cubicBezTo>
                    <a:pt x="109" y="27"/>
                    <a:pt x="109" y="27"/>
                    <a:pt x="81" y="27"/>
                  </a:cubicBezTo>
                  <a:lnTo>
                    <a:pt x="54" y="0"/>
                  </a:lnTo>
                  <a:lnTo>
                    <a:pt x="0" y="0"/>
                  </a:lnTo>
                  <a:cubicBezTo>
                    <a:pt x="0" y="0"/>
                    <a:pt x="0" y="27"/>
                    <a:pt x="0" y="27"/>
                  </a:cubicBezTo>
                  <a:cubicBezTo>
                    <a:pt x="0" y="55"/>
                    <a:pt x="0" y="55"/>
                    <a:pt x="0" y="82"/>
                  </a:cubicBezTo>
                  <a:lnTo>
                    <a:pt x="27" y="136"/>
                  </a:lnTo>
                  <a:cubicBezTo>
                    <a:pt x="81" y="217"/>
                    <a:pt x="136" y="272"/>
                    <a:pt x="190" y="353"/>
                  </a:cubicBezTo>
                  <a:cubicBezTo>
                    <a:pt x="190" y="353"/>
                    <a:pt x="217" y="380"/>
                    <a:pt x="217" y="380"/>
                  </a:cubicBezTo>
                  <a:cubicBezTo>
                    <a:pt x="244" y="407"/>
                    <a:pt x="244" y="380"/>
                    <a:pt x="298" y="407"/>
                  </a:cubicBezTo>
                  <a:lnTo>
                    <a:pt x="298" y="407"/>
                  </a:lnTo>
                  <a:cubicBezTo>
                    <a:pt x="298" y="407"/>
                    <a:pt x="326" y="407"/>
                    <a:pt x="326" y="38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706269" y="-28695"/>
              <a:ext cx="23428" cy="33850"/>
            </a:xfrm>
            <a:custGeom>
              <a:rect b="b" l="l" r="r" t="t"/>
              <a:pathLst>
                <a:path extrusionOk="0" h="354" w="245">
                  <a:moveTo>
                    <a:pt x="55" y="353"/>
                  </a:moveTo>
                  <a:lnTo>
                    <a:pt x="82" y="353"/>
                  </a:lnTo>
                  <a:lnTo>
                    <a:pt x="109" y="353"/>
                  </a:lnTo>
                  <a:cubicBezTo>
                    <a:pt x="109" y="353"/>
                    <a:pt x="109" y="326"/>
                    <a:pt x="109" y="326"/>
                  </a:cubicBezTo>
                  <a:cubicBezTo>
                    <a:pt x="163" y="272"/>
                    <a:pt x="190" y="190"/>
                    <a:pt x="217" y="109"/>
                  </a:cubicBezTo>
                  <a:cubicBezTo>
                    <a:pt x="217" y="109"/>
                    <a:pt x="217" y="82"/>
                    <a:pt x="245" y="55"/>
                  </a:cubicBezTo>
                  <a:cubicBezTo>
                    <a:pt x="245" y="55"/>
                    <a:pt x="245" y="28"/>
                    <a:pt x="217" y="28"/>
                  </a:cubicBezTo>
                  <a:cubicBezTo>
                    <a:pt x="217" y="1"/>
                    <a:pt x="190" y="1"/>
                    <a:pt x="190" y="28"/>
                  </a:cubicBezTo>
                  <a:lnTo>
                    <a:pt x="136" y="55"/>
                  </a:lnTo>
                  <a:cubicBezTo>
                    <a:pt x="109" y="109"/>
                    <a:pt x="55" y="190"/>
                    <a:pt x="28" y="245"/>
                  </a:cubicBezTo>
                  <a:lnTo>
                    <a:pt x="28" y="272"/>
                  </a:lnTo>
                  <a:lnTo>
                    <a:pt x="28" y="299"/>
                  </a:lnTo>
                  <a:cubicBezTo>
                    <a:pt x="0" y="326"/>
                    <a:pt x="0" y="326"/>
                    <a:pt x="28" y="353"/>
                  </a:cubicBezTo>
                  <a:lnTo>
                    <a:pt x="28" y="35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597355" y="-33858"/>
              <a:ext cx="57087" cy="33755"/>
            </a:xfrm>
            <a:custGeom>
              <a:rect b="b" l="l" r="r" t="t"/>
              <a:pathLst>
                <a:path extrusionOk="0" h="353" w="597">
                  <a:moveTo>
                    <a:pt x="597" y="353"/>
                  </a:moveTo>
                  <a:cubicBezTo>
                    <a:pt x="597" y="326"/>
                    <a:pt x="597" y="299"/>
                    <a:pt x="570" y="272"/>
                  </a:cubicBezTo>
                  <a:lnTo>
                    <a:pt x="516" y="244"/>
                  </a:lnTo>
                  <a:lnTo>
                    <a:pt x="461" y="190"/>
                  </a:lnTo>
                  <a:cubicBezTo>
                    <a:pt x="353" y="136"/>
                    <a:pt x="271" y="82"/>
                    <a:pt x="190" y="55"/>
                  </a:cubicBezTo>
                  <a:cubicBezTo>
                    <a:pt x="163" y="27"/>
                    <a:pt x="136" y="0"/>
                    <a:pt x="109" y="0"/>
                  </a:cubicBezTo>
                  <a:lnTo>
                    <a:pt x="54" y="0"/>
                  </a:lnTo>
                  <a:cubicBezTo>
                    <a:pt x="54" y="0"/>
                    <a:pt x="27" y="0"/>
                    <a:pt x="0" y="0"/>
                  </a:cubicBezTo>
                  <a:cubicBezTo>
                    <a:pt x="0" y="27"/>
                    <a:pt x="0" y="27"/>
                    <a:pt x="0" y="55"/>
                  </a:cubicBezTo>
                  <a:lnTo>
                    <a:pt x="27" y="82"/>
                  </a:lnTo>
                  <a:cubicBezTo>
                    <a:pt x="54" y="109"/>
                    <a:pt x="82" y="136"/>
                    <a:pt x="136" y="136"/>
                  </a:cubicBezTo>
                  <a:cubicBezTo>
                    <a:pt x="217" y="217"/>
                    <a:pt x="326" y="272"/>
                    <a:pt x="434" y="326"/>
                  </a:cubicBezTo>
                  <a:cubicBezTo>
                    <a:pt x="461" y="326"/>
                    <a:pt x="461" y="353"/>
                    <a:pt x="488" y="353"/>
                  </a:cubicBezTo>
                  <a:cubicBezTo>
                    <a:pt x="516" y="353"/>
                    <a:pt x="543" y="353"/>
                    <a:pt x="570" y="353"/>
                  </a:cubicBezTo>
                  <a:lnTo>
                    <a:pt x="570" y="353"/>
                  </a:lnTo>
                  <a:cubicBezTo>
                    <a:pt x="570" y="353"/>
                    <a:pt x="597" y="353"/>
                    <a:pt x="597" y="3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66182" y="25810"/>
              <a:ext cx="18264" cy="33755"/>
            </a:xfrm>
            <a:custGeom>
              <a:rect b="b" l="l" r="r" t="t"/>
              <a:pathLst>
                <a:path extrusionOk="0" h="353" w="191">
                  <a:moveTo>
                    <a:pt x="82" y="353"/>
                  </a:moveTo>
                  <a:cubicBezTo>
                    <a:pt x="82" y="353"/>
                    <a:pt x="109" y="353"/>
                    <a:pt x="109" y="326"/>
                  </a:cubicBezTo>
                  <a:lnTo>
                    <a:pt x="109" y="299"/>
                  </a:lnTo>
                  <a:cubicBezTo>
                    <a:pt x="136" y="244"/>
                    <a:pt x="164" y="190"/>
                    <a:pt x="191" y="136"/>
                  </a:cubicBezTo>
                  <a:cubicBezTo>
                    <a:pt x="191" y="109"/>
                    <a:pt x="191" y="82"/>
                    <a:pt x="191" y="82"/>
                  </a:cubicBezTo>
                  <a:cubicBezTo>
                    <a:pt x="191" y="54"/>
                    <a:pt x="191" y="27"/>
                    <a:pt x="164" y="27"/>
                  </a:cubicBezTo>
                  <a:cubicBezTo>
                    <a:pt x="136" y="0"/>
                    <a:pt x="109" y="27"/>
                    <a:pt x="109" y="54"/>
                  </a:cubicBezTo>
                  <a:lnTo>
                    <a:pt x="82" y="109"/>
                  </a:lnTo>
                  <a:cubicBezTo>
                    <a:pt x="55" y="163"/>
                    <a:pt x="28" y="217"/>
                    <a:pt x="1" y="271"/>
                  </a:cubicBezTo>
                  <a:cubicBezTo>
                    <a:pt x="1" y="271"/>
                    <a:pt x="1" y="299"/>
                    <a:pt x="1" y="299"/>
                  </a:cubicBezTo>
                  <a:cubicBezTo>
                    <a:pt x="1" y="299"/>
                    <a:pt x="1" y="326"/>
                    <a:pt x="1" y="353"/>
                  </a:cubicBezTo>
                  <a:lnTo>
                    <a:pt x="1" y="353"/>
                  </a:lnTo>
                  <a:cubicBezTo>
                    <a:pt x="1" y="353"/>
                    <a:pt x="55" y="353"/>
                    <a:pt x="82" y="3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509191" y="-70195"/>
              <a:ext cx="36337" cy="31269"/>
            </a:xfrm>
            <a:custGeom>
              <a:rect b="b" l="l" r="r" t="t"/>
              <a:pathLst>
                <a:path extrusionOk="0" h="327" w="380">
                  <a:moveTo>
                    <a:pt x="353" y="326"/>
                  </a:moveTo>
                  <a:cubicBezTo>
                    <a:pt x="353" y="326"/>
                    <a:pt x="353" y="299"/>
                    <a:pt x="353" y="299"/>
                  </a:cubicBezTo>
                  <a:cubicBezTo>
                    <a:pt x="353" y="299"/>
                    <a:pt x="353" y="272"/>
                    <a:pt x="353" y="272"/>
                  </a:cubicBezTo>
                  <a:cubicBezTo>
                    <a:pt x="353" y="272"/>
                    <a:pt x="353" y="245"/>
                    <a:pt x="326" y="245"/>
                  </a:cubicBezTo>
                  <a:cubicBezTo>
                    <a:pt x="271" y="190"/>
                    <a:pt x="217" y="136"/>
                    <a:pt x="163" y="82"/>
                  </a:cubicBezTo>
                  <a:cubicBezTo>
                    <a:pt x="109" y="55"/>
                    <a:pt x="81" y="28"/>
                    <a:pt x="54" y="28"/>
                  </a:cubicBezTo>
                  <a:cubicBezTo>
                    <a:pt x="54" y="1"/>
                    <a:pt x="27" y="1"/>
                    <a:pt x="27" y="28"/>
                  </a:cubicBezTo>
                  <a:cubicBezTo>
                    <a:pt x="0" y="28"/>
                    <a:pt x="0" y="55"/>
                    <a:pt x="27" y="55"/>
                  </a:cubicBezTo>
                  <a:cubicBezTo>
                    <a:pt x="27" y="82"/>
                    <a:pt x="54" y="109"/>
                    <a:pt x="81" y="136"/>
                  </a:cubicBezTo>
                  <a:cubicBezTo>
                    <a:pt x="136" y="190"/>
                    <a:pt x="190" y="272"/>
                    <a:pt x="271" y="326"/>
                  </a:cubicBezTo>
                  <a:cubicBezTo>
                    <a:pt x="271" y="326"/>
                    <a:pt x="298" y="326"/>
                    <a:pt x="298" y="326"/>
                  </a:cubicBezTo>
                  <a:cubicBezTo>
                    <a:pt x="298" y="326"/>
                    <a:pt x="326" y="326"/>
                    <a:pt x="326" y="326"/>
                  </a:cubicBezTo>
                  <a:lnTo>
                    <a:pt x="380" y="326"/>
                  </a:lnTo>
                  <a:cubicBezTo>
                    <a:pt x="380" y="326"/>
                    <a:pt x="353" y="326"/>
                    <a:pt x="353" y="3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597355" y="-127282"/>
              <a:ext cx="23428" cy="49437"/>
            </a:xfrm>
            <a:custGeom>
              <a:rect b="b" l="l" r="r" t="t"/>
              <a:pathLst>
                <a:path extrusionOk="0" h="517" w="245">
                  <a:moveTo>
                    <a:pt x="0" y="516"/>
                  </a:moveTo>
                  <a:cubicBezTo>
                    <a:pt x="27" y="489"/>
                    <a:pt x="54" y="462"/>
                    <a:pt x="82" y="435"/>
                  </a:cubicBezTo>
                  <a:lnTo>
                    <a:pt x="109" y="408"/>
                  </a:lnTo>
                  <a:cubicBezTo>
                    <a:pt x="109" y="381"/>
                    <a:pt x="163" y="272"/>
                    <a:pt x="190" y="218"/>
                  </a:cubicBezTo>
                  <a:cubicBezTo>
                    <a:pt x="217" y="164"/>
                    <a:pt x="217" y="136"/>
                    <a:pt x="244" y="82"/>
                  </a:cubicBezTo>
                  <a:cubicBezTo>
                    <a:pt x="244" y="28"/>
                    <a:pt x="190" y="1"/>
                    <a:pt x="163" y="55"/>
                  </a:cubicBezTo>
                  <a:cubicBezTo>
                    <a:pt x="136" y="82"/>
                    <a:pt x="109" y="109"/>
                    <a:pt x="109" y="164"/>
                  </a:cubicBezTo>
                  <a:cubicBezTo>
                    <a:pt x="82" y="191"/>
                    <a:pt x="54" y="245"/>
                    <a:pt x="27" y="299"/>
                  </a:cubicBezTo>
                  <a:cubicBezTo>
                    <a:pt x="27" y="353"/>
                    <a:pt x="0" y="381"/>
                    <a:pt x="0" y="408"/>
                  </a:cubicBezTo>
                  <a:cubicBezTo>
                    <a:pt x="0" y="435"/>
                    <a:pt x="0" y="462"/>
                    <a:pt x="0" y="516"/>
                  </a:cubicBezTo>
                  <a:lnTo>
                    <a:pt x="0" y="5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615523" y="-106531"/>
              <a:ext cx="77837" cy="90937"/>
            </a:xfrm>
            <a:custGeom>
              <a:rect b="b" l="l" r="r" t="t"/>
              <a:pathLst>
                <a:path extrusionOk="0" h="951" w="814">
                  <a:moveTo>
                    <a:pt x="543" y="408"/>
                  </a:moveTo>
                  <a:lnTo>
                    <a:pt x="543" y="408"/>
                  </a:lnTo>
                  <a:cubicBezTo>
                    <a:pt x="543" y="435"/>
                    <a:pt x="543" y="435"/>
                    <a:pt x="543" y="462"/>
                  </a:cubicBezTo>
                  <a:cubicBezTo>
                    <a:pt x="570" y="462"/>
                    <a:pt x="570" y="462"/>
                    <a:pt x="597" y="462"/>
                  </a:cubicBezTo>
                  <a:lnTo>
                    <a:pt x="597" y="462"/>
                  </a:lnTo>
                  <a:lnTo>
                    <a:pt x="543" y="462"/>
                  </a:lnTo>
                  <a:lnTo>
                    <a:pt x="543" y="462"/>
                  </a:lnTo>
                  <a:cubicBezTo>
                    <a:pt x="543" y="462"/>
                    <a:pt x="543" y="435"/>
                    <a:pt x="543" y="435"/>
                  </a:cubicBezTo>
                  <a:lnTo>
                    <a:pt x="543" y="408"/>
                  </a:lnTo>
                  <a:cubicBezTo>
                    <a:pt x="0" y="109"/>
                    <a:pt x="651" y="950"/>
                    <a:pt x="570" y="543"/>
                  </a:cubicBezTo>
                  <a:cubicBezTo>
                    <a:pt x="651" y="570"/>
                    <a:pt x="787" y="543"/>
                    <a:pt x="624" y="462"/>
                  </a:cubicBezTo>
                  <a:lnTo>
                    <a:pt x="624" y="462"/>
                  </a:lnTo>
                  <a:lnTo>
                    <a:pt x="678" y="381"/>
                  </a:lnTo>
                  <a:cubicBezTo>
                    <a:pt x="705" y="326"/>
                    <a:pt x="732" y="272"/>
                    <a:pt x="760" y="218"/>
                  </a:cubicBezTo>
                  <a:cubicBezTo>
                    <a:pt x="760" y="191"/>
                    <a:pt x="787" y="136"/>
                    <a:pt x="787" y="109"/>
                  </a:cubicBezTo>
                  <a:cubicBezTo>
                    <a:pt x="814" y="55"/>
                    <a:pt x="732" y="1"/>
                    <a:pt x="705" y="55"/>
                  </a:cubicBezTo>
                  <a:cubicBezTo>
                    <a:pt x="678" y="109"/>
                    <a:pt x="651" y="136"/>
                    <a:pt x="651" y="191"/>
                  </a:cubicBezTo>
                  <a:cubicBezTo>
                    <a:pt x="624" y="218"/>
                    <a:pt x="570" y="299"/>
                    <a:pt x="543" y="381"/>
                  </a:cubicBezTo>
                  <a:lnTo>
                    <a:pt x="543" y="40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752933" y="-163522"/>
              <a:ext cx="36432" cy="33755"/>
            </a:xfrm>
            <a:custGeom>
              <a:rect b="b" l="l" r="r" t="t"/>
              <a:pathLst>
                <a:path extrusionOk="0" h="353" w="381">
                  <a:moveTo>
                    <a:pt x="380" y="353"/>
                  </a:moveTo>
                  <a:lnTo>
                    <a:pt x="380" y="298"/>
                  </a:lnTo>
                  <a:cubicBezTo>
                    <a:pt x="353" y="271"/>
                    <a:pt x="353" y="244"/>
                    <a:pt x="326" y="244"/>
                  </a:cubicBezTo>
                  <a:cubicBezTo>
                    <a:pt x="272" y="190"/>
                    <a:pt x="245" y="136"/>
                    <a:pt x="191" y="109"/>
                  </a:cubicBezTo>
                  <a:cubicBezTo>
                    <a:pt x="163" y="81"/>
                    <a:pt x="136" y="54"/>
                    <a:pt x="82" y="54"/>
                  </a:cubicBezTo>
                  <a:cubicBezTo>
                    <a:pt x="55" y="0"/>
                    <a:pt x="1" y="54"/>
                    <a:pt x="55" y="109"/>
                  </a:cubicBezTo>
                  <a:lnTo>
                    <a:pt x="136" y="190"/>
                  </a:lnTo>
                  <a:lnTo>
                    <a:pt x="299" y="326"/>
                  </a:lnTo>
                  <a:cubicBezTo>
                    <a:pt x="299" y="326"/>
                    <a:pt x="299" y="353"/>
                    <a:pt x="326" y="353"/>
                  </a:cubicBezTo>
                  <a:cubicBezTo>
                    <a:pt x="353" y="353"/>
                    <a:pt x="353" y="353"/>
                    <a:pt x="380" y="353"/>
                  </a:cubicBezTo>
                  <a:lnTo>
                    <a:pt x="380" y="35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859265" y="-194695"/>
              <a:ext cx="15682" cy="36432"/>
            </a:xfrm>
            <a:custGeom>
              <a:rect b="b" l="l" r="r" t="t"/>
              <a:pathLst>
                <a:path extrusionOk="0" h="381" w="164">
                  <a:moveTo>
                    <a:pt x="55" y="380"/>
                  </a:moveTo>
                  <a:cubicBezTo>
                    <a:pt x="82" y="353"/>
                    <a:pt x="82" y="380"/>
                    <a:pt x="109" y="326"/>
                  </a:cubicBezTo>
                  <a:lnTo>
                    <a:pt x="109" y="326"/>
                  </a:lnTo>
                  <a:cubicBezTo>
                    <a:pt x="109" y="299"/>
                    <a:pt x="109" y="272"/>
                    <a:pt x="136" y="245"/>
                  </a:cubicBezTo>
                  <a:lnTo>
                    <a:pt x="163" y="136"/>
                  </a:lnTo>
                  <a:cubicBezTo>
                    <a:pt x="163" y="136"/>
                    <a:pt x="163" y="109"/>
                    <a:pt x="163" y="109"/>
                  </a:cubicBezTo>
                  <a:lnTo>
                    <a:pt x="163" y="55"/>
                  </a:lnTo>
                  <a:cubicBezTo>
                    <a:pt x="163" y="55"/>
                    <a:pt x="163" y="28"/>
                    <a:pt x="136" y="28"/>
                  </a:cubicBezTo>
                  <a:cubicBezTo>
                    <a:pt x="109" y="1"/>
                    <a:pt x="109" y="28"/>
                    <a:pt x="82" y="55"/>
                  </a:cubicBezTo>
                  <a:cubicBezTo>
                    <a:pt x="82" y="55"/>
                    <a:pt x="55" y="82"/>
                    <a:pt x="55" y="109"/>
                  </a:cubicBezTo>
                  <a:cubicBezTo>
                    <a:pt x="28" y="163"/>
                    <a:pt x="1" y="218"/>
                    <a:pt x="1" y="272"/>
                  </a:cubicBezTo>
                  <a:lnTo>
                    <a:pt x="1" y="299"/>
                  </a:lnTo>
                  <a:cubicBezTo>
                    <a:pt x="1" y="326"/>
                    <a:pt x="1" y="353"/>
                    <a:pt x="28" y="353"/>
                  </a:cubicBezTo>
                  <a:cubicBezTo>
                    <a:pt x="55" y="380"/>
                    <a:pt x="28" y="353"/>
                    <a:pt x="28" y="3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957852" y="-212864"/>
              <a:ext cx="23428" cy="23428"/>
            </a:xfrm>
            <a:custGeom>
              <a:rect b="b" l="l" r="r" t="t"/>
              <a:pathLst>
                <a:path extrusionOk="0" h="245" w="245">
                  <a:moveTo>
                    <a:pt x="190" y="191"/>
                  </a:moveTo>
                  <a:lnTo>
                    <a:pt x="190" y="191"/>
                  </a:lnTo>
                  <a:cubicBezTo>
                    <a:pt x="217" y="191"/>
                    <a:pt x="217" y="191"/>
                    <a:pt x="245" y="191"/>
                  </a:cubicBezTo>
                  <a:cubicBezTo>
                    <a:pt x="245" y="164"/>
                    <a:pt x="245" y="164"/>
                    <a:pt x="245" y="136"/>
                  </a:cubicBezTo>
                  <a:lnTo>
                    <a:pt x="245" y="136"/>
                  </a:lnTo>
                  <a:lnTo>
                    <a:pt x="245" y="136"/>
                  </a:lnTo>
                  <a:lnTo>
                    <a:pt x="245" y="136"/>
                  </a:lnTo>
                  <a:cubicBezTo>
                    <a:pt x="190" y="109"/>
                    <a:pt x="163" y="82"/>
                    <a:pt x="109" y="55"/>
                  </a:cubicBezTo>
                  <a:cubicBezTo>
                    <a:pt x="55" y="1"/>
                    <a:pt x="109" y="55"/>
                    <a:pt x="82" y="55"/>
                  </a:cubicBezTo>
                  <a:lnTo>
                    <a:pt x="55" y="55"/>
                  </a:lnTo>
                  <a:cubicBezTo>
                    <a:pt x="55" y="28"/>
                    <a:pt x="28" y="28"/>
                    <a:pt x="28" y="55"/>
                  </a:cubicBezTo>
                  <a:cubicBezTo>
                    <a:pt x="0" y="55"/>
                    <a:pt x="0" y="82"/>
                    <a:pt x="28" y="82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36"/>
                    <a:pt x="55" y="164"/>
                    <a:pt x="82" y="164"/>
                  </a:cubicBezTo>
                  <a:cubicBezTo>
                    <a:pt x="109" y="191"/>
                    <a:pt x="136" y="218"/>
                    <a:pt x="190" y="245"/>
                  </a:cubicBezTo>
                  <a:lnTo>
                    <a:pt x="190" y="24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957852" y="-59772"/>
              <a:ext cx="20846" cy="15586"/>
            </a:xfrm>
            <a:custGeom>
              <a:rect b="b" l="l" r="r" t="t"/>
              <a:pathLst>
                <a:path extrusionOk="0" h="163" w="218">
                  <a:moveTo>
                    <a:pt x="163" y="136"/>
                  </a:moveTo>
                  <a:lnTo>
                    <a:pt x="163" y="109"/>
                  </a:ln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81"/>
                    <a:pt x="190" y="81"/>
                  </a:cubicBezTo>
                  <a:cubicBezTo>
                    <a:pt x="190" y="54"/>
                    <a:pt x="217" y="81"/>
                    <a:pt x="190" y="81"/>
                  </a:cubicBezTo>
                  <a:lnTo>
                    <a:pt x="190" y="81"/>
                  </a:lnTo>
                  <a:lnTo>
                    <a:pt x="190" y="81"/>
                  </a:lnTo>
                  <a:cubicBezTo>
                    <a:pt x="163" y="54"/>
                    <a:pt x="109" y="54"/>
                    <a:pt x="55" y="0"/>
                  </a:cubicBezTo>
                  <a:cubicBezTo>
                    <a:pt x="55" y="0"/>
                    <a:pt x="28" y="0"/>
                    <a:pt x="28" y="0"/>
                  </a:cubicBezTo>
                  <a:cubicBezTo>
                    <a:pt x="0" y="27"/>
                    <a:pt x="0" y="54"/>
                    <a:pt x="28" y="54"/>
                  </a:cubicBezTo>
                  <a:cubicBezTo>
                    <a:pt x="55" y="109"/>
                    <a:pt x="109" y="136"/>
                    <a:pt x="136" y="163"/>
                  </a:cubicBezTo>
                  <a:lnTo>
                    <a:pt x="136" y="1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84106" y="-272532"/>
              <a:ext cx="33755" cy="49437"/>
            </a:xfrm>
            <a:custGeom>
              <a:rect b="b" l="l" r="r" t="t"/>
              <a:pathLst>
                <a:path extrusionOk="0" h="517" w="353">
                  <a:moveTo>
                    <a:pt x="0" y="516"/>
                  </a:moveTo>
                  <a:cubicBezTo>
                    <a:pt x="27" y="516"/>
                    <a:pt x="54" y="489"/>
                    <a:pt x="82" y="489"/>
                  </a:cubicBezTo>
                  <a:cubicBezTo>
                    <a:pt x="109" y="462"/>
                    <a:pt x="109" y="462"/>
                    <a:pt x="109" y="462"/>
                  </a:cubicBezTo>
                  <a:cubicBezTo>
                    <a:pt x="163" y="408"/>
                    <a:pt x="190" y="354"/>
                    <a:pt x="217" y="299"/>
                  </a:cubicBezTo>
                  <a:cubicBezTo>
                    <a:pt x="271" y="218"/>
                    <a:pt x="299" y="164"/>
                    <a:pt x="353" y="82"/>
                  </a:cubicBezTo>
                  <a:cubicBezTo>
                    <a:pt x="353" y="55"/>
                    <a:pt x="353" y="28"/>
                    <a:pt x="326" y="1"/>
                  </a:cubicBezTo>
                  <a:cubicBezTo>
                    <a:pt x="299" y="1"/>
                    <a:pt x="271" y="1"/>
                    <a:pt x="271" y="28"/>
                  </a:cubicBezTo>
                  <a:cubicBezTo>
                    <a:pt x="217" y="109"/>
                    <a:pt x="163" y="164"/>
                    <a:pt x="109" y="245"/>
                  </a:cubicBezTo>
                  <a:cubicBezTo>
                    <a:pt x="82" y="272"/>
                    <a:pt x="54" y="326"/>
                    <a:pt x="27" y="381"/>
                  </a:cubicBezTo>
                  <a:cubicBezTo>
                    <a:pt x="0" y="408"/>
                    <a:pt x="0" y="408"/>
                    <a:pt x="27" y="408"/>
                  </a:cubicBezTo>
                  <a:cubicBezTo>
                    <a:pt x="0" y="435"/>
                    <a:pt x="0" y="489"/>
                    <a:pt x="27" y="516"/>
                  </a:cubicBezTo>
                  <a:lnTo>
                    <a:pt x="27" y="516"/>
                  </a:lnTo>
                  <a:cubicBezTo>
                    <a:pt x="27" y="516"/>
                    <a:pt x="0" y="516"/>
                    <a:pt x="0" y="51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657024" y="-236196"/>
              <a:ext cx="36337" cy="46759"/>
            </a:xfrm>
            <a:custGeom>
              <a:rect b="b" l="l" r="r" t="t"/>
              <a:pathLst>
                <a:path extrusionOk="0" h="489" w="380">
                  <a:moveTo>
                    <a:pt x="380" y="489"/>
                  </a:moveTo>
                  <a:lnTo>
                    <a:pt x="380" y="380"/>
                  </a:lnTo>
                  <a:cubicBezTo>
                    <a:pt x="380" y="353"/>
                    <a:pt x="380" y="353"/>
                    <a:pt x="380" y="353"/>
                  </a:cubicBezTo>
                  <a:cubicBezTo>
                    <a:pt x="353" y="326"/>
                    <a:pt x="353" y="299"/>
                    <a:pt x="326" y="272"/>
                  </a:cubicBezTo>
                  <a:cubicBezTo>
                    <a:pt x="271" y="218"/>
                    <a:pt x="217" y="136"/>
                    <a:pt x="163" y="82"/>
                  </a:cubicBezTo>
                  <a:lnTo>
                    <a:pt x="81" y="28"/>
                  </a:lnTo>
                  <a:cubicBezTo>
                    <a:pt x="81" y="1"/>
                    <a:pt x="54" y="1"/>
                    <a:pt x="27" y="28"/>
                  </a:cubicBezTo>
                  <a:cubicBezTo>
                    <a:pt x="0" y="28"/>
                    <a:pt x="0" y="55"/>
                    <a:pt x="27" y="82"/>
                  </a:cubicBezTo>
                  <a:lnTo>
                    <a:pt x="81" y="163"/>
                  </a:lnTo>
                  <a:lnTo>
                    <a:pt x="109" y="218"/>
                  </a:lnTo>
                  <a:cubicBezTo>
                    <a:pt x="163" y="272"/>
                    <a:pt x="190" y="299"/>
                    <a:pt x="217" y="353"/>
                  </a:cubicBezTo>
                  <a:cubicBezTo>
                    <a:pt x="217" y="380"/>
                    <a:pt x="244" y="408"/>
                    <a:pt x="271" y="435"/>
                  </a:cubicBezTo>
                  <a:cubicBezTo>
                    <a:pt x="271" y="435"/>
                    <a:pt x="298" y="462"/>
                    <a:pt x="298" y="462"/>
                  </a:cubicBezTo>
                  <a:cubicBezTo>
                    <a:pt x="326" y="462"/>
                    <a:pt x="353" y="489"/>
                    <a:pt x="380" y="489"/>
                  </a:cubicBezTo>
                  <a:lnTo>
                    <a:pt x="380" y="48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553273" y="-179109"/>
              <a:ext cx="23428" cy="36432"/>
            </a:xfrm>
            <a:custGeom>
              <a:rect b="b" l="l" r="r" t="t"/>
              <a:pathLst>
                <a:path extrusionOk="0" h="381" w="245">
                  <a:moveTo>
                    <a:pt x="0" y="380"/>
                  </a:moveTo>
                  <a:lnTo>
                    <a:pt x="27" y="380"/>
                  </a:lnTo>
                  <a:lnTo>
                    <a:pt x="82" y="380"/>
                  </a:lnTo>
                  <a:cubicBezTo>
                    <a:pt x="82" y="380"/>
                    <a:pt x="82" y="353"/>
                    <a:pt x="82" y="353"/>
                  </a:cubicBezTo>
                  <a:cubicBezTo>
                    <a:pt x="136" y="299"/>
                    <a:pt x="190" y="217"/>
                    <a:pt x="244" y="163"/>
                  </a:cubicBezTo>
                  <a:lnTo>
                    <a:pt x="244" y="136"/>
                  </a:lnTo>
                  <a:cubicBezTo>
                    <a:pt x="244" y="136"/>
                    <a:pt x="244" y="109"/>
                    <a:pt x="244" y="82"/>
                  </a:cubicBezTo>
                  <a:cubicBezTo>
                    <a:pt x="244" y="82"/>
                    <a:pt x="244" y="27"/>
                    <a:pt x="217" y="27"/>
                  </a:cubicBezTo>
                  <a:cubicBezTo>
                    <a:pt x="190" y="0"/>
                    <a:pt x="163" y="27"/>
                    <a:pt x="163" y="55"/>
                  </a:cubicBezTo>
                  <a:cubicBezTo>
                    <a:pt x="136" y="55"/>
                    <a:pt x="136" y="55"/>
                    <a:pt x="109" y="82"/>
                  </a:cubicBezTo>
                  <a:lnTo>
                    <a:pt x="109" y="82"/>
                  </a:lnTo>
                  <a:cubicBezTo>
                    <a:pt x="82" y="136"/>
                    <a:pt x="27" y="217"/>
                    <a:pt x="0" y="272"/>
                  </a:cubicBezTo>
                  <a:cubicBezTo>
                    <a:pt x="0" y="299"/>
                    <a:pt x="0" y="299"/>
                    <a:pt x="0" y="326"/>
                  </a:cubicBezTo>
                  <a:lnTo>
                    <a:pt x="0" y="353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470273" y="-168782"/>
              <a:ext cx="41596" cy="31269"/>
            </a:xfrm>
            <a:custGeom>
              <a:rect b="b" l="l" r="r" t="t"/>
              <a:pathLst>
                <a:path extrusionOk="0" h="327" w="435">
                  <a:moveTo>
                    <a:pt x="434" y="326"/>
                  </a:moveTo>
                  <a:lnTo>
                    <a:pt x="434" y="245"/>
                  </a:lnTo>
                  <a:cubicBezTo>
                    <a:pt x="434" y="218"/>
                    <a:pt x="380" y="191"/>
                    <a:pt x="353" y="164"/>
                  </a:cubicBezTo>
                  <a:cubicBezTo>
                    <a:pt x="299" y="136"/>
                    <a:pt x="244" y="109"/>
                    <a:pt x="190" y="82"/>
                  </a:cubicBezTo>
                  <a:cubicBezTo>
                    <a:pt x="136" y="55"/>
                    <a:pt x="82" y="28"/>
                    <a:pt x="27" y="28"/>
                  </a:cubicBezTo>
                  <a:cubicBezTo>
                    <a:pt x="27" y="1"/>
                    <a:pt x="0" y="1"/>
                    <a:pt x="0" y="28"/>
                  </a:cubicBezTo>
                  <a:cubicBezTo>
                    <a:pt x="0" y="28"/>
                    <a:pt x="0" y="55"/>
                    <a:pt x="0" y="55"/>
                  </a:cubicBezTo>
                  <a:lnTo>
                    <a:pt x="136" y="164"/>
                  </a:lnTo>
                  <a:lnTo>
                    <a:pt x="244" y="272"/>
                  </a:lnTo>
                  <a:cubicBezTo>
                    <a:pt x="271" y="272"/>
                    <a:pt x="299" y="299"/>
                    <a:pt x="326" y="326"/>
                  </a:cubicBezTo>
                  <a:lnTo>
                    <a:pt x="326" y="326"/>
                  </a:lnTo>
                  <a:lnTo>
                    <a:pt x="407" y="326"/>
                  </a:lnTo>
                  <a:lnTo>
                    <a:pt x="407" y="32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496187" y="-262109"/>
              <a:ext cx="44178" cy="75255"/>
            </a:xfrm>
            <a:custGeom>
              <a:rect b="b" l="l" r="r" t="t"/>
              <a:pathLst>
                <a:path extrusionOk="0" h="787" w="462">
                  <a:moveTo>
                    <a:pt x="28" y="760"/>
                  </a:moveTo>
                  <a:lnTo>
                    <a:pt x="82" y="760"/>
                  </a:lnTo>
                  <a:cubicBezTo>
                    <a:pt x="82" y="760"/>
                    <a:pt x="82" y="733"/>
                    <a:pt x="82" y="733"/>
                  </a:cubicBezTo>
                  <a:cubicBezTo>
                    <a:pt x="163" y="570"/>
                    <a:pt x="272" y="407"/>
                    <a:pt x="353" y="272"/>
                  </a:cubicBezTo>
                  <a:cubicBezTo>
                    <a:pt x="380" y="245"/>
                    <a:pt x="380" y="190"/>
                    <a:pt x="407" y="163"/>
                  </a:cubicBezTo>
                  <a:lnTo>
                    <a:pt x="407" y="136"/>
                  </a:lnTo>
                  <a:cubicBezTo>
                    <a:pt x="462" y="55"/>
                    <a:pt x="326" y="0"/>
                    <a:pt x="299" y="82"/>
                  </a:cubicBezTo>
                  <a:lnTo>
                    <a:pt x="272" y="109"/>
                  </a:lnTo>
                  <a:cubicBezTo>
                    <a:pt x="245" y="136"/>
                    <a:pt x="245" y="163"/>
                    <a:pt x="217" y="190"/>
                  </a:cubicBezTo>
                  <a:cubicBezTo>
                    <a:pt x="136" y="353"/>
                    <a:pt x="55" y="516"/>
                    <a:pt x="0" y="679"/>
                  </a:cubicBezTo>
                  <a:lnTo>
                    <a:pt x="0" y="706"/>
                  </a:lnTo>
                  <a:cubicBezTo>
                    <a:pt x="0" y="733"/>
                    <a:pt x="0" y="733"/>
                    <a:pt x="0" y="760"/>
                  </a:cubicBezTo>
                  <a:cubicBezTo>
                    <a:pt x="28" y="787"/>
                    <a:pt x="0" y="760"/>
                    <a:pt x="0" y="76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349768" y="337061"/>
              <a:ext cx="189428" cy="54505"/>
            </a:xfrm>
            <a:custGeom>
              <a:rect b="b" l="l" r="r" t="t"/>
              <a:pathLst>
                <a:path extrusionOk="0" h="570" w="1981">
                  <a:moveTo>
                    <a:pt x="1981" y="0"/>
                  </a:moveTo>
                  <a:cubicBezTo>
                    <a:pt x="1954" y="0"/>
                    <a:pt x="1954" y="0"/>
                    <a:pt x="1926" y="0"/>
                  </a:cubicBezTo>
                  <a:cubicBezTo>
                    <a:pt x="1926" y="0"/>
                    <a:pt x="1899" y="0"/>
                    <a:pt x="1872" y="0"/>
                  </a:cubicBezTo>
                  <a:cubicBezTo>
                    <a:pt x="1574" y="27"/>
                    <a:pt x="1275" y="81"/>
                    <a:pt x="977" y="190"/>
                  </a:cubicBezTo>
                  <a:cubicBezTo>
                    <a:pt x="814" y="217"/>
                    <a:pt x="625" y="298"/>
                    <a:pt x="489" y="353"/>
                  </a:cubicBezTo>
                  <a:cubicBezTo>
                    <a:pt x="326" y="407"/>
                    <a:pt x="163" y="488"/>
                    <a:pt x="1" y="570"/>
                  </a:cubicBezTo>
                  <a:lnTo>
                    <a:pt x="1" y="570"/>
                  </a:lnTo>
                  <a:lnTo>
                    <a:pt x="28" y="570"/>
                  </a:lnTo>
                  <a:cubicBezTo>
                    <a:pt x="191" y="515"/>
                    <a:pt x="353" y="461"/>
                    <a:pt x="516" y="380"/>
                  </a:cubicBezTo>
                  <a:cubicBezTo>
                    <a:pt x="679" y="325"/>
                    <a:pt x="842" y="271"/>
                    <a:pt x="1004" y="217"/>
                  </a:cubicBezTo>
                  <a:cubicBezTo>
                    <a:pt x="1303" y="136"/>
                    <a:pt x="1601" y="81"/>
                    <a:pt x="1899" y="27"/>
                  </a:cubicBezTo>
                  <a:cubicBezTo>
                    <a:pt x="1899" y="27"/>
                    <a:pt x="1926" y="27"/>
                    <a:pt x="1954" y="27"/>
                  </a:cubicBezTo>
                  <a:cubicBezTo>
                    <a:pt x="1981" y="27"/>
                    <a:pt x="1981" y="27"/>
                    <a:pt x="1981" y="0"/>
                  </a:cubicBezTo>
                  <a:lnTo>
                    <a:pt x="1981" y="0"/>
                  </a:lnTo>
                  <a:cubicBezTo>
                    <a:pt x="1981" y="0"/>
                    <a:pt x="1981" y="0"/>
                    <a:pt x="198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502764" y="217724"/>
              <a:ext cx="23523" cy="49341"/>
            </a:xfrm>
            <a:custGeom>
              <a:rect b="b" l="l" r="r" t="t"/>
              <a:pathLst>
                <a:path extrusionOk="0" h="516" w="246">
                  <a:moveTo>
                    <a:pt x="55" y="489"/>
                  </a:move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5" y="489"/>
                  </a:lnTo>
                  <a:cubicBezTo>
                    <a:pt x="28" y="489"/>
                    <a:pt x="55" y="489"/>
                    <a:pt x="55" y="516"/>
                  </a:cubicBezTo>
                  <a:cubicBezTo>
                    <a:pt x="55" y="516"/>
                    <a:pt x="55" y="516"/>
                    <a:pt x="82" y="516"/>
                  </a:cubicBezTo>
                  <a:cubicBezTo>
                    <a:pt x="137" y="516"/>
                    <a:pt x="55" y="516"/>
                    <a:pt x="82" y="516"/>
                  </a:cubicBezTo>
                  <a:lnTo>
                    <a:pt x="82" y="516"/>
                  </a:lnTo>
                  <a:lnTo>
                    <a:pt x="82" y="516"/>
                  </a:lnTo>
                  <a:cubicBezTo>
                    <a:pt x="109" y="461"/>
                    <a:pt x="137" y="407"/>
                    <a:pt x="164" y="353"/>
                  </a:cubicBezTo>
                  <a:cubicBezTo>
                    <a:pt x="191" y="299"/>
                    <a:pt x="218" y="217"/>
                    <a:pt x="218" y="163"/>
                  </a:cubicBezTo>
                  <a:cubicBezTo>
                    <a:pt x="218" y="136"/>
                    <a:pt x="218" y="109"/>
                    <a:pt x="218" y="82"/>
                  </a:cubicBezTo>
                  <a:cubicBezTo>
                    <a:pt x="245" y="0"/>
                    <a:pt x="164" y="0"/>
                    <a:pt x="137" y="55"/>
                  </a:cubicBezTo>
                  <a:cubicBezTo>
                    <a:pt x="137" y="82"/>
                    <a:pt x="109" y="109"/>
                    <a:pt x="109" y="136"/>
                  </a:cubicBezTo>
                  <a:cubicBezTo>
                    <a:pt x="55" y="217"/>
                    <a:pt x="28" y="326"/>
                    <a:pt x="1" y="434"/>
                  </a:cubicBezTo>
                  <a:cubicBezTo>
                    <a:pt x="1" y="461"/>
                    <a:pt x="1" y="461"/>
                    <a:pt x="1" y="489"/>
                  </a:cubicBezTo>
                  <a:lnTo>
                    <a:pt x="1" y="48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401691" y="220306"/>
              <a:ext cx="44178" cy="26009"/>
            </a:xfrm>
            <a:custGeom>
              <a:rect b="b" l="l" r="r" t="t"/>
              <a:pathLst>
                <a:path extrusionOk="0" h="272" w="462">
                  <a:moveTo>
                    <a:pt x="461" y="245"/>
                  </a:moveTo>
                  <a:lnTo>
                    <a:pt x="461" y="163"/>
                  </a:lnTo>
                  <a:cubicBezTo>
                    <a:pt x="461" y="136"/>
                    <a:pt x="380" y="109"/>
                    <a:pt x="326" y="82"/>
                  </a:cubicBezTo>
                  <a:cubicBezTo>
                    <a:pt x="271" y="55"/>
                    <a:pt x="217" y="55"/>
                    <a:pt x="190" y="28"/>
                  </a:cubicBezTo>
                  <a:cubicBezTo>
                    <a:pt x="136" y="0"/>
                    <a:pt x="82" y="0"/>
                    <a:pt x="27" y="0"/>
                  </a:cubicBezTo>
                  <a:cubicBezTo>
                    <a:pt x="0" y="0"/>
                    <a:pt x="0" y="0"/>
                    <a:pt x="0" y="28"/>
                  </a:cubicBezTo>
                  <a:cubicBezTo>
                    <a:pt x="0" y="28"/>
                    <a:pt x="0" y="55"/>
                    <a:pt x="0" y="55"/>
                  </a:cubicBezTo>
                  <a:cubicBezTo>
                    <a:pt x="54" y="82"/>
                    <a:pt x="109" y="109"/>
                    <a:pt x="163" y="163"/>
                  </a:cubicBezTo>
                  <a:cubicBezTo>
                    <a:pt x="244" y="190"/>
                    <a:pt x="299" y="245"/>
                    <a:pt x="380" y="272"/>
                  </a:cubicBezTo>
                  <a:lnTo>
                    <a:pt x="380" y="272"/>
                  </a:lnTo>
                  <a:lnTo>
                    <a:pt x="407" y="272"/>
                  </a:lnTo>
                  <a:lnTo>
                    <a:pt x="461" y="245"/>
                  </a:lnTo>
                  <a:lnTo>
                    <a:pt x="461" y="245"/>
                  </a:lnTo>
                  <a:cubicBezTo>
                    <a:pt x="461" y="245"/>
                    <a:pt x="461" y="245"/>
                    <a:pt x="461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39441" y="303307"/>
              <a:ext cx="26009" cy="39014"/>
            </a:xfrm>
            <a:custGeom>
              <a:rect b="b" l="l" r="r" t="t"/>
              <a:pathLst>
                <a:path extrusionOk="0" h="408" w="272">
                  <a:moveTo>
                    <a:pt x="54" y="380"/>
                  </a:moveTo>
                  <a:lnTo>
                    <a:pt x="54" y="380"/>
                  </a:lnTo>
                  <a:lnTo>
                    <a:pt x="54" y="380"/>
                  </a:lnTo>
                  <a:lnTo>
                    <a:pt x="54" y="380"/>
                  </a:lnTo>
                  <a:lnTo>
                    <a:pt x="54" y="380"/>
                  </a:lnTo>
                  <a:lnTo>
                    <a:pt x="54" y="380"/>
                  </a:lnTo>
                  <a:lnTo>
                    <a:pt x="54" y="380"/>
                  </a:lnTo>
                  <a:cubicBezTo>
                    <a:pt x="27" y="380"/>
                    <a:pt x="54" y="380"/>
                    <a:pt x="54" y="407"/>
                  </a:cubicBezTo>
                  <a:cubicBezTo>
                    <a:pt x="27" y="407"/>
                    <a:pt x="27" y="407"/>
                    <a:pt x="54" y="407"/>
                  </a:cubicBezTo>
                  <a:lnTo>
                    <a:pt x="54" y="407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54" y="407"/>
                  </a:lnTo>
                  <a:cubicBezTo>
                    <a:pt x="109" y="380"/>
                    <a:pt x="136" y="326"/>
                    <a:pt x="163" y="272"/>
                  </a:cubicBezTo>
                  <a:cubicBezTo>
                    <a:pt x="190" y="217"/>
                    <a:pt x="217" y="190"/>
                    <a:pt x="217" y="163"/>
                  </a:cubicBezTo>
                  <a:cubicBezTo>
                    <a:pt x="244" y="136"/>
                    <a:pt x="244" y="82"/>
                    <a:pt x="244" y="55"/>
                  </a:cubicBezTo>
                  <a:cubicBezTo>
                    <a:pt x="271" y="55"/>
                    <a:pt x="271" y="28"/>
                    <a:pt x="244" y="28"/>
                  </a:cubicBezTo>
                  <a:cubicBezTo>
                    <a:pt x="244" y="0"/>
                    <a:pt x="217" y="28"/>
                    <a:pt x="217" y="28"/>
                  </a:cubicBezTo>
                  <a:cubicBezTo>
                    <a:pt x="190" y="55"/>
                    <a:pt x="163" y="82"/>
                    <a:pt x="136" y="136"/>
                  </a:cubicBezTo>
                  <a:cubicBezTo>
                    <a:pt x="109" y="163"/>
                    <a:pt x="54" y="272"/>
                    <a:pt x="0" y="353"/>
                  </a:cubicBezTo>
                  <a:lnTo>
                    <a:pt x="0" y="380"/>
                  </a:lnTo>
                  <a:cubicBezTo>
                    <a:pt x="0" y="380"/>
                    <a:pt x="0" y="380"/>
                    <a:pt x="0" y="38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248600" y="334384"/>
              <a:ext cx="44178" cy="28687"/>
            </a:xfrm>
            <a:custGeom>
              <a:rect b="b" l="l" r="r" t="t"/>
              <a:pathLst>
                <a:path extrusionOk="0" h="300" w="462">
                  <a:moveTo>
                    <a:pt x="462" y="299"/>
                  </a:moveTo>
                  <a:cubicBezTo>
                    <a:pt x="462" y="272"/>
                    <a:pt x="462" y="245"/>
                    <a:pt x="435" y="218"/>
                  </a:cubicBezTo>
                  <a:cubicBezTo>
                    <a:pt x="408" y="191"/>
                    <a:pt x="408" y="191"/>
                    <a:pt x="381" y="164"/>
                  </a:cubicBezTo>
                  <a:cubicBezTo>
                    <a:pt x="326" y="137"/>
                    <a:pt x="299" y="109"/>
                    <a:pt x="245" y="82"/>
                  </a:cubicBezTo>
                  <a:cubicBezTo>
                    <a:pt x="218" y="55"/>
                    <a:pt x="191" y="55"/>
                    <a:pt x="164" y="28"/>
                  </a:cubicBezTo>
                  <a:cubicBezTo>
                    <a:pt x="109" y="1"/>
                    <a:pt x="82" y="1"/>
                    <a:pt x="55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" y="1"/>
                    <a:pt x="1" y="28"/>
                    <a:pt x="28" y="28"/>
                  </a:cubicBezTo>
                  <a:cubicBezTo>
                    <a:pt x="28" y="55"/>
                    <a:pt x="55" y="82"/>
                    <a:pt x="82" y="109"/>
                  </a:cubicBezTo>
                  <a:cubicBezTo>
                    <a:pt x="109" y="137"/>
                    <a:pt x="136" y="164"/>
                    <a:pt x="164" y="191"/>
                  </a:cubicBezTo>
                  <a:lnTo>
                    <a:pt x="299" y="272"/>
                  </a:lnTo>
                  <a:cubicBezTo>
                    <a:pt x="326" y="272"/>
                    <a:pt x="326" y="299"/>
                    <a:pt x="353" y="299"/>
                  </a:cubicBezTo>
                  <a:cubicBezTo>
                    <a:pt x="408" y="299"/>
                    <a:pt x="435" y="299"/>
                    <a:pt x="462" y="299"/>
                  </a:cubicBezTo>
                  <a:lnTo>
                    <a:pt x="462" y="299"/>
                  </a:lnTo>
                  <a:cubicBezTo>
                    <a:pt x="462" y="299"/>
                    <a:pt x="462" y="299"/>
                    <a:pt x="462" y="2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168181" y="285138"/>
              <a:ext cx="26105" cy="59764"/>
            </a:xfrm>
            <a:custGeom>
              <a:rect b="b" l="l" r="r" t="t"/>
              <a:pathLst>
                <a:path extrusionOk="0" h="625" w="273">
                  <a:moveTo>
                    <a:pt x="1" y="624"/>
                  </a:moveTo>
                  <a:cubicBezTo>
                    <a:pt x="28" y="597"/>
                    <a:pt x="55" y="570"/>
                    <a:pt x="82" y="543"/>
                  </a:cubicBezTo>
                  <a:cubicBezTo>
                    <a:pt x="109" y="516"/>
                    <a:pt x="109" y="489"/>
                    <a:pt x="137" y="462"/>
                  </a:cubicBezTo>
                  <a:cubicBezTo>
                    <a:pt x="164" y="380"/>
                    <a:pt x="191" y="299"/>
                    <a:pt x="218" y="218"/>
                  </a:cubicBezTo>
                  <a:cubicBezTo>
                    <a:pt x="245" y="163"/>
                    <a:pt x="272" y="109"/>
                    <a:pt x="272" y="28"/>
                  </a:cubicBezTo>
                  <a:cubicBezTo>
                    <a:pt x="272" y="28"/>
                    <a:pt x="272" y="1"/>
                    <a:pt x="245" y="1"/>
                  </a:cubicBezTo>
                  <a:cubicBezTo>
                    <a:pt x="245" y="1"/>
                    <a:pt x="218" y="1"/>
                    <a:pt x="218" y="28"/>
                  </a:cubicBezTo>
                  <a:cubicBezTo>
                    <a:pt x="191" y="82"/>
                    <a:pt x="164" y="136"/>
                    <a:pt x="137" y="190"/>
                  </a:cubicBezTo>
                  <a:cubicBezTo>
                    <a:pt x="109" y="245"/>
                    <a:pt x="55" y="353"/>
                    <a:pt x="28" y="435"/>
                  </a:cubicBezTo>
                  <a:cubicBezTo>
                    <a:pt x="28" y="462"/>
                    <a:pt x="1" y="489"/>
                    <a:pt x="1" y="516"/>
                  </a:cubicBezTo>
                  <a:cubicBezTo>
                    <a:pt x="1" y="543"/>
                    <a:pt x="1" y="597"/>
                    <a:pt x="1" y="624"/>
                  </a:cubicBezTo>
                  <a:lnTo>
                    <a:pt x="1" y="62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248600" y="222888"/>
              <a:ext cx="39014" cy="31269"/>
            </a:xfrm>
            <a:custGeom>
              <a:rect b="b" l="l" r="r" t="t"/>
              <a:pathLst>
                <a:path extrusionOk="0" h="327" w="408">
                  <a:moveTo>
                    <a:pt x="408" y="299"/>
                  </a:moveTo>
                  <a:lnTo>
                    <a:pt x="408" y="245"/>
                  </a:lnTo>
                  <a:cubicBezTo>
                    <a:pt x="408" y="218"/>
                    <a:pt x="408" y="218"/>
                    <a:pt x="408" y="218"/>
                  </a:cubicBezTo>
                  <a:cubicBezTo>
                    <a:pt x="353" y="136"/>
                    <a:pt x="245" y="55"/>
                    <a:pt x="164" y="1"/>
                  </a:cubicBezTo>
                  <a:lnTo>
                    <a:pt x="136" y="1"/>
                  </a:lnTo>
                  <a:lnTo>
                    <a:pt x="82" y="1"/>
                  </a:lnTo>
                  <a:cubicBezTo>
                    <a:pt x="55" y="1"/>
                    <a:pt x="28" y="1"/>
                    <a:pt x="28" y="1"/>
                  </a:cubicBezTo>
                  <a:cubicBezTo>
                    <a:pt x="1" y="28"/>
                    <a:pt x="1" y="55"/>
                    <a:pt x="28" y="55"/>
                  </a:cubicBezTo>
                  <a:cubicBezTo>
                    <a:pt x="28" y="82"/>
                    <a:pt x="28" y="109"/>
                    <a:pt x="55" y="109"/>
                  </a:cubicBezTo>
                  <a:lnTo>
                    <a:pt x="55" y="136"/>
                  </a:lnTo>
                  <a:cubicBezTo>
                    <a:pt x="109" y="190"/>
                    <a:pt x="191" y="245"/>
                    <a:pt x="272" y="299"/>
                  </a:cubicBezTo>
                  <a:cubicBezTo>
                    <a:pt x="299" y="326"/>
                    <a:pt x="299" y="326"/>
                    <a:pt x="299" y="326"/>
                  </a:cubicBezTo>
                  <a:lnTo>
                    <a:pt x="326" y="326"/>
                  </a:lnTo>
                  <a:cubicBezTo>
                    <a:pt x="353" y="326"/>
                    <a:pt x="353" y="326"/>
                    <a:pt x="381" y="299"/>
                  </a:cubicBezTo>
                  <a:lnTo>
                    <a:pt x="381" y="29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443192" y="316311"/>
              <a:ext cx="18168" cy="10423"/>
            </a:xfrm>
            <a:custGeom>
              <a:rect b="b" l="l" r="r" t="t"/>
              <a:pathLst>
                <a:path extrusionOk="0" h="109" w="190">
                  <a:moveTo>
                    <a:pt x="190" y="81"/>
                  </a:moveTo>
                  <a:cubicBezTo>
                    <a:pt x="163" y="54"/>
                    <a:pt x="163" y="54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36" y="27"/>
                    <a:pt x="136" y="27"/>
                    <a:pt x="136" y="27"/>
                  </a:cubicBezTo>
                  <a:lnTo>
                    <a:pt x="54" y="27"/>
                  </a:lnTo>
                  <a:cubicBezTo>
                    <a:pt x="27" y="0"/>
                    <a:pt x="0" y="0"/>
                    <a:pt x="0" y="27"/>
                  </a:cubicBezTo>
                  <a:cubicBezTo>
                    <a:pt x="0" y="27"/>
                    <a:pt x="0" y="54"/>
                    <a:pt x="27" y="54"/>
                  </a:cubicBezTo>
                  <a:cubicBezTo>
                    <a:pt x="27" y="81"/>
                    <a:pt x="54" y="81"/>
                    <a:pt x="81" y="109"/>
                  </a:cubicBezTo>
                  <a:lnTo>
                    <a:pt x="136" y="109"/>
                  </a:lnTo>
                  <a:lnTo>
                    <a:pt x="136" y="109"/>
                  </a:lnTo>
                  <a:cubicBezTo>
                    <a:pt x="163" y="109"/>
                    <a:pt x="163" y="81"/>
                    <a:pt x="190" y="81"/>
                  </a:cubicBezTo>
                  <a:lnTo>
                    <a:pt x="190" y="8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26192" y="137306"/>
              <a:ext cx="51923" cy="15682"/>
            </a:xfrm>
            <a:custGeom>
              <a:rect b="b" l="l" r="r" t="t"/>
              <a:pathLst>
                <a:path extrusionOk="0" h="164" w="543">
                  <a:moveTo>
                    <a:pt x="543" y="109"/>
                  </a:moveTo>
                  <a:lnTo>
                    <a:pt x="488" y="109"/>
                  </a:lnTo>
                  <a:lnTo>
                    <a:pt x="461" y="55"/>
                  </a:lnTo>
                  <a:cubicBezTo>
                    <a:pt x="461" y="55"/>
                    <a:pt x="461" y="28"/>
                    <a:pt x="434" y="28"/>
                  </a:cubicBezTo>
                  <a:cubicBezTo>
                    <a:pt x="434" y="28"/>
                    <a:pt x="407" y="28"/>
                    <a:pt x="380" y="28"/>
                  </a:cubicBezTo>
                  <a:cubicBezTo>
                    <a:pt x="298" y="0"/>
                    <a:pt x="217" y="0"/>
                    <a:pt x="136" y="0"/>
                  </a:cubicBezTo>
                  <a:cubicBezTo>
                    <a:pt x="109" y="0"/>
                    <a:pt x="81" y="0"/>
                    <a:pt x="27" y="0"/>
                  </a:cubicBezTo>
                  <a:cubicBezTo>
                    <a:pt x="27" y="0"/>
                    <a:pt x="0" y="0"/>
                    <a:pt x="0" y="28"/>
                  </a:cubicBezTo>
                  <a:cubicBezTo>
                    <a:pt x="0" y="28"/>
                    <a:pt x="0" y="55"/>
                    <a:pt x="27" y="55"/>
                  </a:cubicBezTo>
                  <a:cubicBezTo>
                    <a:pt x="54" y="82"/>
                    <a:pt x="81" y="82"/>
                    <a:pt x="109" y="109"/>
                  </a:cubicBezTo>
                  <a:cubicBezTo>
                    <a:pt x="190" y="136"/>
                    <a:pt x="271" y="163"/>
                    <a:pt x="353" y="163"/>
                  </a:cubicBezTo>
                  <a:cubicBezTo>
                    <a:pt x="380" y="163"/>
                    <a:pt x="407" y="163"/>
                    <a:pt x="407" y="163"/>
                  </a:cubicBezTo>
                  <a:cubicBezTo>
                    <a:pt x="434" y="163"/>
                    <a:pt x="434" y="163"/>
                    <a:pt x="461" y="163"/>
                  </a:cubicBezTo>
                  <a:cubicBezTo>
                    <a:pt x="461" y="163"/>
                    <a:pt x="488" y="136"/>
                    <a:pt x="488" y="136"/>
                  </a:cubicBezTo>
                  <a:lnTo>
                    <a:pt x="515" y="136"/>
                  </a:lnTo>
                  <a:lnTo>
                    <a:pt x="515" y="1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463942" y="77637"/>
              <a:ext cx="31173" cy="62346"/>
            </a:xfrm>
            <a:custGeom>
              <a:rect b="b" l="l" r="r" t="t"/>
              <a:pathLst>
                <a:path extrusionOk="0" h="652" w="326">
                  <a:moveTo>
                    <a:pt x="27" y="652"/>
                  </a:moveTo>
                  <a:lnTo>
                    <a:pt x="81" y="624"/>
                  </a:lnTo>
                  <a:lnTo>
                    <a:pt x="109" y="597"/>
                  </a:lnTo>
                  <a:lnTo>
                    <a:pt x="109" y="570"/>
                  </a:lnTo>
                  <a:cubicBezTo>
                    <a:pt x="190" y="462"/>
                    <a:pt x="244" y="326"/>
                    <a:pt x="271" y="190"/>
                  </a:cubicBezTo>
                  <a:cubicBezTo>
                    <a:pt x="271" y="190"/>
                    <a:pt x="271" y="163"/>
                    <a:pt x="271" y="163"/>
                  </a:cubicBezTo>
                  <a:lnTo>
                    <a:pt x="298" y="109"/>
                  </a:lnTo>
                  <a:cubicBezTo>
                    <a:pt x="326" y="82"/>
                    <a:pt x="298" y="28"/>
                    <a:pt x="271" y="28"/>
                  </a:cubicBezTo>
                  <a:cubicBezTo>
                    <a:pt x="217" y="1"/>
                    <a:pt x="190" y="28"/>
                    <a:pt x="190" y="55"/>
                  </a:cubicBezTo>
                  <a:lnTo>
                    <a:pt x="136" y="109"/>
                  </a:lnTo>
                  <a:cubicBezTo>
                    <a:pt x="136" y="109"/>
                    <a:pt x="136" y="136"/>
                    <a:pt x="136" y="136"/>
                  </a:cubicBezTo>
                  <a:lnTo>
                    <a:pt x="0" y="516"/>
                  </a:lnTo>
                  <a:lnTo>
                    <a:pt x="0" y="543"/>
                  </a:lnTo>
                  <a:cubicBezTo>
                    <a:pt x="0" y="543"/>
                    <a:pt x="0" y="570"/>
                    <a:pt x="0" y="570"/>
                  </a:cubicBezTo>
                  <a:cubicBezTo>
                    <a:pt x="0" y="597"/>
                    <a:pt x="0" y="624"/>
                    <a:pt x="0" y="652"/>
                  </a:cubicBezTo>
                  <a:lnTo>
                    <a:pt x="0" y="65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326437" y="129560"/>
              <a:ext cx="52019" cy="33755"/>
            </a:xfrm>
            <a:custGeom>
              <a:rect b="b" l="l" r="r" t="t"/>
              <a:pathLst>
                <a:path extrusionOk="0" h="353" w="544">
                  <a:moveTo>
                    <a:pt x="543" y="271"/>
                  </a:moveTo>
                  <a:cubicBezTo>
                    <a:pt x="543" y="271"/>
                    <a:pt x="543" y="244"/>
                    <a:pt x="543" y="217"/>
                  </a:cubicBezTo>
                  <a:lnTo>
                    <a:pt x="543" y="190"/>
                  </a:lnTo>
                  <a:lnTo>
                    <a:pt x="543" y="190"/>
                  </a:lnTo>
                  <a:cubicBezTo>
                    <a:pt x="462" y="136"/>
                    <a:pt x="380" y="109"/>
                    <a:pt x="272" y="81"/>
                  </a:cubicBezTo>
                  <a:cubicBezTo>
                    <a:pt x="245" y="54"/>
                    <a:pt x="218" y="27"/>
                    <a:pt x="190" y="27"/>
                  </a:cubicBezTo>
                  <a:lnTo>
                    <a:pt x="82" y="27"/>
                  </a:lnTo>
                  <a:cubicBezTo>
                    <a:pt x="55" y="0"/>
                    <a:pt x="28" y="27"/>
                    <a:pt x="1" y="27"/>
                  </a:cubicBezTo>
                  <a:cubicBezTo>
                    <a:pt x="1" y="54"/>
                    <a:pt x="1" y="81"/>
                    <a:pt x="1" y="109"/>
                  </a:cubicBezTo>
                  <a:cubicBezTo>
                    <a:pt x="28" y="136"/>
                    <a:pt x="55" y="163"/>
                    <a:pt x="82" y="190"/>
                  </a:cubicBezTo>
                  <a:cubicBezTo>
                    <a:pt x="109" y="217"/>
                    <a:pt x="163" y="217"/>
                    <a:pt x="190" y="244"/>
                  </a:cubicBezTo>
                  <a:cubicBezTo>
                    <a:pt x="272" y="298"/>
                    <a:pt x="380" y="326"/>
                    <a:pt x="462" y="353"/>
                  </a:cubicBezTo>
                  <a:lnTo>
                    <a:pt x="462" y="353"/>
                  </a:lnTo>
                  <a:lnTo>
                    <a:pt x="489" y="353"/>
                  </a:lnTo>
                  <a:lnTo>
                    <a:pt x="516" y="326"/>
                  </a:lnTo>
                  <a:lnTo>
                    <a:pt x="516" y="326"/>
                  </a:lnTo>
                  <a:cubicBezTo>
                    <a:pt x="516" y="326"/>
                    <a:pt x="543" y="271"/>
                    <a:pt x="543" y="27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3199354" y="134724"/>
              <a:ext cx="31173" cy="54505"/>
            </a:xfrm>
            <a:custGeom>
              <a:rect b="b" l="l" r="r" t="t"/>
              <a:pathLst>
                <a:path extrusionOk="0" h="570" w="326">
                  <a:moveTo>
                    <a:pt x="82" y="543"/>
                  </a:moveTo>
                  <a:lnTo>
                    <a:pt x="136" y="543"/>
                  </a:lnTo>
                  <a:lnTo>
                    <a:pt x="136" y="543"/>
                  </a:lnTo>
                  <a:lnTo>
                    <a:pt x="136" y="516"/>
                  </a:lnTo>
                  <a:cubicBezTo>
                    <a:pt x="190" y="407"/>
                    <a:pt x="245" y="326"/>
                    <a:pt x="299" y="217"/>
                  </a:cubicBezTo>
                  <a:lnTo>
                    <a:pt x="299" y="163"/>
                  </a:lnTo>
                  <a:lnTo>
                    <a:pt x="326" y="82"/>
                  </a:lnTo>
                  <a:cubicBezTo>
                    <a:pt x="326" y="55"/>
                    <a:pt x="326" y="27"/>
                    <a:pt x="299" y="0"/>
                  </a:cubicBezTo>
                  <a:cubicBezTo>
                    <a:pt x="272" y="0"/>
                    <a:pt x="245" y="0"/>
                    <a:pt x="217" y="27"/>
                  </a:cubicBezTo>
                  <a:cubicBezTo>
                    <a:pt x="217" y="55"/>
                    <a:pt x="190" y="82"/>
                    <a:pt x="163" y="109"/>
                  </a:cubicBezTo>
                  <a:lnTo>
                    <a:pt x="136" y="136"/>
                  </a:lnTo>
                  <a:cubicBezTo>
                    <a:pt x="82" y="244"/>
                    <a:pt x="55" y="353"/>
                    <a:pt x="0" y="461"/>
                  </a:cubicBezTo>
                  <a:cubicBezTo>
                    <a:pt x="0" y="461"/>
                    <a:pt x="0" y="461"/>
                    <a:pt x="0" y="489"/>
                  </a:cubicBezTo>
                  <a:lnTo>
                    <a:pt x="0" y="489"/>
                  </a:lnTo>
                  <a:cubicBezTo>
                    <a:pt x="28" y="516"/>
                    <a:pt x="0" y="489"/>
                    <a:pt x="28" y="516"/>
                  </a:cubicBezTo>
                  <a:cubicBezTo>
                    <a:pt x="82" y="570"/>
                    <a:pt x="28" y="516"/>
                    <a:pt x="28" y="51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3085277" y="220306"/>
              <a:ext cx="57087" cy="28591"/>
            </a:xfrm>
            <a:custGeom>
              <a:rect b="b" l="l" r="r" t="t"/>
              <a:pathLst>
                <a:path extrusionOk="0" h="299" w="597">
                  <a:moveTo>
                    <a:pt x="597" y="245"/>
                  </a:moveTo>
                  <a:cubicBezTo>
                    <a:pt x="597" y="190"/>
                    <a:pt x="597" y="190"/>
                    <a:pt x="570" y="163"/>
                  </a:cubicBezTo>
                  <a:cubicBezTo>
                    <a:pt x="570" y="163"/>
                    <a:pt x="543" y="136"/>
                    <a:pt x="515" y="136"/>
                  </a:cubicBezTo>
                  <a:lnTo>
                    <a:pt x="407" y="82"/>
                  </a:lnTo>
                  <a:cubicBezTo>
                    <a:pt x="326" y="55"/>
                    <a:pt x="271" y="28"/>
                    <a:pt x="217" y="28"/>
                  </a:cubicBezTo>
                  <a:lnTo>
                    <a:pt x="81" y="0"/>
                  </a:lnTo>
                  <a:cubicBezTo>
                    <a:pt x="54" y="0"/>
                    <a:pt x="27" y="0"/>
                    <a:pt x="27" y="28"/>
                  </a:cubicBezTo>
                  <a:cubicBezTo>
                    <a:pt x="0" y="55"/>
                    <a:pt x="27" y="82"/>
                    <a:pt x="54" y="82"/>
                  </a:cubicBezTo>
                  <a:cubicBezTo>
                    <a:pt x="81" y="109"/>
                    <a:pt x="109" y="136"/>
                    <a:pt x="136" y="163"/>
                  </a:cubicBezTo>
                  <a:lnTo>
                    <a:pt x="244" y="217"/>
                  </a:lnTo>
                  <a:cubicBezTo>
                    <a:pt x="298" y="217"/>
                    <a:pt x="353" y="245"/>
                    <a:pt x="407" y="272"/>
                  </a:cubicBezTo>
                  <a:cubicBezTo>
                    <a:pt x="434" y="272"/>
                    <a:pt x="488" y="272"/>
                    <a:pt x="515" y="299"/>
                  </a:cubicBezTo>
                  <a:lnTo>
                    <a:pt x="515" y="299"/>
                  </a:lnTo>
                  <a:cubicBezTo>
                    <a:pt x="570" y="272"/>
                    <a:pt x="543" y="272"/>
                    <a:pt x="570" y="245"/>
                  </a:cubicBezTo>
                  <a:lnTo>
                    <a:pt x="570" y="245"/>
                  </a:lnTo>
                  <a:cubicBezTo>
                    <a:pt x="570" y="245"/>
                    <a:pt x="597" y="245"/>
                    <a:pt x="597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035935" y="126883"/>
              <a:ext cx="26009" cy="46855"/>
            </a:xfrm>
            <a:custGeom>
              <a:rect b="b" l="l" r="r" t="t"/>
              <a:pathLst>
                <a:path extrusionOk="0" h="490" w="272">
                  <a:moveTo>
                    <a:pt x="1" y="489"/>
                  </a:moveTo>
                  <a:cubicBezTo>
                    <a:pt x="28" y="489"/>
                    <a:pt x="55" y="462"/>
                    <a:pt x="82" y="462"/>
                  </a:cubicBezTo>
                  <a:cubicBezTo>
                    <a:pt x="109" y="408"/>
                    <a:pt x="136" y="381"/>
                    <a:pt x="163" y="354"/>
                  </a:cubicBezTo>
                  <a:cubicBezTo>
                    <a:pt x="191" y="299"/>
                    <a:pt x="218" y="245"/>
                    <a:pt x="245" y="191"/>
                  </a:cubicBezTo>
                  <a:cubicBezTo>
                    <a:pt x="245" y="137"/>
                    <a:pt x="272" y="109"/>
                    <a:pt x="272" y="82"/>
                  </a:cubicBezTo>
                  <a:cubicBezTo>
                    <a:pt x="272" y="55"/>
                    <a:pt x="272" y="28"/>
                    <a:pt x="272" y="28"/>
                  </a:cubicBezTo>
                  <a:cubicBezTo>
                    <a:pt x="245" y="1"/>
                    <a:pt x="218" y="1"/>
                    <a:pt x="218" y="28"/>
                  </a:cubicBezTo>
                  <a:lnTo>
                    <a:pt x="163" y="82"/>
                  </a:lnTo>
                  <a:lnTo>
                    <a:pt x="136" y="137"/>
                  </a:lnTo>
                  <a:cubicBezTo>
                    <a:pt x="109" y="191"/>
                    <a:pt x="55" y="272"/>
                    <a:pt x="28" y="326"/>
                  </a:cubicBezTo>
                  <a:cubicBezTo>
                    <a:pt x="28" y="354"/>
                    <a:pt x="1" y="381"/>
                    <a:pt x="1" y="408"/>
                  </a:cubicBezTo>
                  <a:cubicBezTo>
                    <a:pt x="1" y="435"/>
                    <a:pt x="1" y="462"/>
                    <a:pt x="1" y="489"/>
                  </a:cubicBezTo>
                  <a:lnTo>
                    <a:pt x="1" y="48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113772" y="67310"/>
              <a:ext cx="44178" cy="31173"/>
            </a:xfrm>
            <a:custGeom>
              <a:rect b="b" l="l" r="r" t="t"/>
              <a:pathLst>
                <a:path extrusionOk="0" h="326" w="462">
                  <a:moveTo>
                    <a:pt x="461" y="326"/>
                  </a:moveTo>
                  <a:cubicBezTo>
                    <a:pt x="461" y="298"/>
                    <a:pt x="461" y="298"/>
                    <a:pt x="461" y="298"/>
                  </a:cubicBezTo>
                  <a:cubicBezTo>
                    <a:pt x="434" y="271"/>
                    <a:pt x="434" y="244"/>
                    <a:pt x="434" y="217"/>
                  </a:cubicBezTo>
                  <a:cubicBezTo>
                    <a:pt x="407" y="217"/>
                    <a:pt x="407" y="190"/>
                    <a:pt x="380" y="190"/>
                  </a:cubicBezTo>
                  <a:cubicBezTo>
                    <a:pt x="326" y="136"/>
                    <a:pt x="245" y="82"/>
                    <a:pt x="190" y="54"/>
                  </a:cubicBezTo>
                  <a:cubicBezTo>
                    <a:pt x="136" y="27"/>
                    <a:pt x="109" y="27"/>
                    <a:pt x="82" y="0"/>
                  </a:cubicBezTo>
                  <a:cubicBezTo>
                    <a:pt x="55" y="0"/>
                    <a:pt x="28" y="0"/>
                    <a:pt x="0" y="27"/>
                  </a:cubicBezTo>
                  <a:cubicBezTo>
                    <a:pt x="0" y="54"/>
                    <a:pt x="0" y="82"/>
                    <a:pt x="28" y="109"/>
                  </a:cubicBezTo>
                  <a:lnTo>
                    <a:pt x="136" y="163"/>
                  </a:lnTo>
                  <a:lnTo>
                    <a:pt x="245" y="244"/>
                  </a:lnTo>
                  <a:cubicBezTo>
                    <a:pt x="272" y="271"/>
                    <a:pt x="299" y="298"/>
                    <a:pt x="353" y="326"/>
                  </a:cubicBezTo>
                  <a:cubicBezTo>
                    <a:pt x="380" y="326"/>
                    <a:pt x="407" y="326"/>
                    <a:pt x="434" y="326"/>
                  </a:cubicBezTo>
                  <a:lnTo>
                    <a:pt x="461" y="326"/>
                  </a:lnTo>
                  <a:lnTo>
                    <a:pt x="461" y="32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3378360" y="7642"/>
              <a:ext cx="33755" cy="59764"/>
            </a:xfrm>
            <a:custGeom>
              <a:rect b="b" l="l" r="r" t="t"/>
              <a:pathLst>
                <a:path extrusionOk="0" h="625" w="353">
                  <a:moveTo>
                    <a:pt x="109" y="597"/>
                  </a:moveTo>
                  <a:lnTo>
                    <a:pt x="109" y="597"/>
                  </a:lnTo>
                  <a:cubicBezTo>
                    <a:pt x="136" y="597"/>
                    <a:pt x="109" y="597"/>
                    <a:pt x="109" y="570"/>
                  </a:cubicBezTo>
                  <a:cubicBezTo>
                    <a:pt x="190" y="489"/>
                    <a:pt x="217" y="380"/>
                    <a:pt x="271" y="299"/>
                  </a:cubicBezTo>
                  <a:cubicBezTo>
                    <a:pt x="298" y="272"/>
                    <a:pt x="298" y="244"/>
                    <a:pt x="326" y="190"/>
                  </a:cubicBezTo>
                  <a:cubicBezTo>
                    <a:pt x="326" y="163"/>
                    <a:pt x="353" y="136"/>
                    <a:pt x="353" y="82"/>
                  </a:cubicBezTo>
                  <a:cubicBezTo>
                    <a:pt x="353" y="55"/>
                    <a:pt x="353" y="27"/>
                    <a:pt x="326" y="27"/>
                  </a:cubicBezTo>
                  <a:cubicBezTo>
                    <a:pt x="298" y="0"/>
                    <a:pt x="271" y="27"/>
                    <a:pt x="271" y="55"/>
                  </a:cubicBezTo>
                  <a:lnTo>
                    <a:pt x="190" y="136"/>
                  </a:lnTo>
                  <a:lnTo>
                    <a:pt x="163" y="190"/>
                  </a:lnTo>
                  <a:cubicBezTo>
                    <a:pt x="109" y="299"/>
                    <a:pt x="81" y="407"/>
                    <a:pt x="27" y="516"/>
                  </a:cubicBezTo>
                  <a:cubicBezTo>
                    <a:pt x="27" y="516"/>
                    <a:pt x="27" y="516"/>
                    <a:pt x="27" y="543"/>
                  </a:cubicBezTo>
                  <a:lnTo>
                    <a:pt x="27" y="543"/>
                  </a:lnTo>
                  <a:cubicBezTo>
                    <a:pt x="0" y="543"/>
                    <a:pt x="0" y="570"/>
                    <a:pt x="27" y="597"/>
                  </a:cubicBezTo>
                  <a:cubicBezTo>
                    <a:pt x="27" y="624"/>
                    <a:pt x="109" y="624"/>
                    <a:pt x="109" y="5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259023" y="33556"/>
              <a:ext cx="64928" cy="31173"/>
            </a:xfrm>
            <a:custGeom>
              <a:rect b="b" l="l" r="r" t="t"/>
              <a:pathLst>
                <a:path extrusionOk="0" h="326" w="679">
                  <a:moveTo>
                    <a:pt x="678" y="245"/>
                  </a:moveTo>
                  <a:lnTo>
                    <a:pt x="678" y="245"/>
                  </a:lnTo>
                  <a:cubicBezTo>
                    <a:pt x="678" y="190"/>
                    <a:pt x="678" y="190"/>
                    <a:pt x="651" y="163"/>
                  </a:cubicBezTo>
                  <a:lnTo>
                    <a:pt x="651" y="163"/>
                  </a:lnTo>
                  <a:cubicBezTo>
                    <a:pt x="543" y="109"/>
                    <a:pt x="434" y="82"/>
                    <a:pt x="299" y="55"/>
                  </a:cubicBezTo>
                  <a:lnTo>
                    <a:pt x="244" y="28"/>
                  </a:lnTo>
                  <a:cubicBezTo>
                    <a:pt x="163" y="1"/>
                    <a:pt x="109" y="1"/>
                    <a:pt x="55" y="1"/>
                  </a:cubicBezTo>
                  <a:cubicBezTo>
                    <a:pt x="27" y="1"/>
                    <a:pt x="0" y="1"/>
                    <a:pt x="0" y="28"/>
                  </a:cubicBezTo>
                  <a:cubicBezTo>
                    <a:pt x="0" y="55"/>
                    <a:pt x="0" y="82"/>
                    <a:pt x="27" y="82"/>
                  </a:cubicBezTo>
                  <a:lnTo>
                    <a:pt x="190" y="163"/>
                  </a:lnTo>
                  <a:lnTo>
                    <a:pt x="244" y="190"/>
                  </a:lnTo>
                  <a:cubicBezTo>
                    <a:pt x="353" y="245"/>
                    <a:pt x="489" y="272"/>
                    <a:pt x="597" y="326"/>
                  </a:cubicBezTo>
                  <a:lnTo>
                    <a:pt x="597" y="326"/>
                  </a:lnTo>
                  <a:cubicBezTo>
                    <a:pt x="624" y="326"/>
                    <a:pt x="624" y="299"/>
                    <a:pt x="651" y="272"/>
                  </a:cubicBezTo>
                  <a:lnTo>
                    <a:pt x="678" y="272"/>
                  </a:lnTo>
                  <a:lnTo>
                    <a:pt x="678" y="27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458682" y="-41699"/>
              <a:ext cx="59764" cy="18264"/>
            </a:xfrm>
            <a:custGeom>
              <a:rect b="b" l="l" r="r" t="t"/>
              <a:pathLst>
                <a:path extrusionOk="0" h="191" w="625">
                  <a:moveTo>
                    <a:pt x="598" y="109"/>
                  </a:moveTo>
                  <a:lnTo>
                    <a:pt x="598" y="109"/>
                  </a:lnTo>
                  <a:lnTo>
                    <a:pt x="598" y="82"/>
                  </a:lnTo>
                  <a:lnTo>
                    <a:pt x="570" y="55"/>
                  </a:lnTo>
                  <a:lnTo>
                    <a:pt x="570" y="55"/>
                  </a:lnTo>
                  <a:cubicBezTo>
                    <a:pt x="570" y="55"/>
                    <a:pt x="543" y="55"/>
                    <a:pt x="543" y="55"/>
                  </a:cubicBezTo>
                  <a:lnTo>
                    <a:pt x="272" y="1"/>
                  </a:lnTo>
                  <a:cubicBezTo>
                    <a:pt x="245" y="1"/>
                    <a:pt x="191" y="1"/>
                    <a:pt x="164" y="1"/>
                  </a:cubicBezTo>
                  <a:cubicBezTo>
                    <a:pt x="136" y="1"/>
                    <a:pt x="82" y="1"/>
                    <a:pt x="55" y="1"/>
                  </a:cubicBezTo>
                  <a:cubicBezTo>
                    <a:pt x="28" y="1"/>
                    <a:pt x="28" y="1"/>
                    <a:pt x="1" y="28"/>
                  </a:cubicBezTo>
                  <a:cubicBezTo>
                    <a:pt x="1" y="55"/>
                    <a:pt x="28" y="55"/>
                    <a:pt x="55" y="82"/>
                  </a:cubicBezTo>
                  <a:cubicBezTo>
                    <a:pt x="82" y="82"/>
                    <a:pt x="109" y="109"/>
                    <a:pt x="136" y="109"/>
                  </a:cubicBezTo>
                  <a:cubicBezTo>
                    <a:pt x="164" y="137"/>
                    <a:pt x="218" y="137"/>
                    <a:pt x="245" y="137"/>
                  </a:cubicBezTo>
                  <a:lnTo>
                    <a:pt x="516" y="191"/>
                  </a:lnTo>
                  <a:lnTo>
                    <a:pt x="570" y="191"/>
                  </a:lnTo>
                  <a:lnTo>
                    <a:pt x="570" y="191"/>
                  </a:lnTo>
                  <a:lnTo>
                    <a:pt x="570" y="191"/>
                  </a:lnTo>
                  <a:cubicBezTo>
                    <a:pt x="598" y="191"/>
                    <a:pt x="625" y="164"/>
                    <a:pt x="625" y="164"/>
                  </a:cubicBezTo>
                  <a:lnTo>
                    <a:pt x="625" y="1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323855" y="-49445"/>
              <a:ext cx="28591" cy="18264"/>
            </a:xfrm>
            <a:custGeom>
              <a:rect b="b" l="l" r="r" t="t"/>
              <a:pathLst>
                <a:path extrusionOk="0" h="191" w="299">
                  <a:moveTo>
                    <a:pt x="272" y="163"/>
                  </a:moveTo>
                  <a:cubicBezTo>
                    <a:pt x="272" y="109"/>
                    <a:pt x="299" y="136"/>
                    <a:pt x="272" y="109"/>
                  </a:cubicBezTo>
                  <a:cubicBezTo>
                    <a:pt x="245" y="55"/>
                    <a:pt x="272" y="109"/>
                    <a:pt x="272" y="82"/>
                  </a:cubicBezTo>
                  <a:cubicBezTo>
                    <a:pt x="217" y="55"/>
                    <a:pt x="190" y="28"/>
                    <a:pt x="136" y="1"/>
                  </a:cubicBezTo>
                  <a:cubicBezTo>
                    <a:pt x="109" y="1"/>
                    <a:pt x="82" y="1"/>
                    <a:pt x="55" y="1"/>
                  </a:cubicBezTo>
                  <a:cubicBezTo>
                    <a:pt x="55" y="1"/>
                    <a:pt x="28" y="1"/>
                    <a:pt x="28" y="28"/>
                  </a:cubicBezTo>
                  <a:cubicBezTo>
                    <a:pt x="0" y="55"/>
                    <a:pt x="28" y="55"/>
                    <a:pt x="28" y="82"/>
                  </a:cubicBezTo>
                  <a:cubicBezTo>
                    <a:pt x="55" y="82"/>
                    <a:pt x="55" y="109"/>
                    <a:pt x="82" y="109"/>
                  </a:cubicBezTo>
                  <a:cubicBezTo>
                    <a:pt x="109" y="136"/>
                    <a:pt x="136" y="163"/>
                    <a:pt x="190" y="190"/>
                  </a:cubicBezTo>
                  <a:cubicBezTo>
                    <a:pt x="245" y="190"/>
                    <a:pt x="217" y="190"/>
                    <a:pt x="245" y="163"/>
                  </a:cubicBezTo>
                  <a:lnTo>
                    <a:pt x="245" y="163"/>
                  </a:lnTo>
                  <a:cubicBezTo>
                    <a:pt x="245" y="163"/>
                    <a:pt x="272" y="163"/>
                    <a:pt x="272" y="16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495019" y="20551"/>
              <a:ext cx="13100" cy="18264"/>
            </a:xfrm>
            <a:custGeom>
              <a:rect b="b" l="l" r="r" t="t"/>
              <a:pathLst>
                <a:path extrusionOk="0" h="191" w="137">
                  <a:moveTo>
                    <a:pt x="1" y="191"/>
                  </a:moveTo>
                  <a:lnTo>
                    <a:pt x="28" y="191"/>
                  </a:lnTo>
                  <a:lnTo>
                    <a:pt x="28" y="191"/>
                  </a:lnTo>
                  <a:cubicBezTo>
                    <a:pt x="82" y="164"/>
                    <a:pt x="109" y="109"/>
                    <a:pt x="136" y="55"/>
                  </a:cubicBezTo>
                  <a:cubicBezTo>
                    <a:pt x="136" y="55"/>
                    <a:pt x="136" y="28"/>
                    <a:pt x="136" y="28"/>
                  </a:cubicBezTo>
                  <a:cubicBezTo>
                    <a:pt x="136" y="1"/>
                    <a:pt x="109" y="1"/>
                    <a:pt x="82" y="28"/>
                  </a:cubicBezTo>
                  <a:cubicBezTo>
                    <a:pt x="55" y="55"/>
                    <a:pt x="1" y="109"/>
                    <a:pt x="1" y="137"/>
                  </a:cubicBezTo>
                  <a:cubicBezTo>
                    <a:pt x="1" y="137"/>
                    <a:pt x="1" y="164"/>
                    <a:pt x="1" y="164"/>
                  </a:cubicBezTo>
                  <a:lnTo>
                    <a:pt x="1" y="191"/>
                  </a:lnTo>
                  <a:lnTo>
                    <a:pt x="1" y="19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3365355" y="-171364"/>
              <a:ext cx="18264" cy="49437"/>
            </a:xfrm>
            <a:custGeom>
              <a:rect b="b" l="l" r="r" t="t"/>
              <a:pathLst>
                <a:path extrusionOk="0" h="517" w="191">
                  <a:moveTo>
                    <a:pt x="55" y="489"/>
                  </a:moveTo>
                  <a:lnTo>
                    <a:pt x="55" y="489"/>
                  </a:lnTo>
                  <a:lnTo>
                    <a:pt x="55" y="489"/>
                  </a:lnTo>
                  <a:lnTo>
                    <a:pt x="82" y="489"/>
                  </a:lnTo>
                  <a:cubicBezTo>
                    <a:pt x="109" y="489"/>
                    <a:pt x="82" y="489"/>
                    <a:pt x="82" y="489"/>
                  </a:cubicBezTo>
                  <a:cubicBezTo>
                    <a:pt x="109" y="435"/>
                    <a:pt x="136" y="353"/>
                    <a:pt x="163" y="299"/>
                  </a:cubicBezTo>
                  <a:cubicBezTo>
                    <a:pt x="163" y="245"/>
                    <a:pt x="163" y="218"/>
                    <a:pt x="190" y="163"/>
                  </a:cubicBezTo>
                  <a:cubicBezTo>
                    <a:pt x="190" y="136"/>
                    <a:pt x="190" y="82"/>
                    <a:pt x="190" y="55"/>
                  </a:cubicBezTo>
                  <a:cubicBezTo>
                    <a:pt x="190" y="28"/>
                    <a:pt x="163" y="1"/>
                    <a:pt x="163" y="1"/>
                  </a:cubicBezTo>
                  <a:cubicBezTo>
                    <a:pt x="136" y="1"/>
                    <a:pt x="109" y="28"/>
                    <a:pt x="109" y="28"/>
                  </a:cubicBezTo>
                  <a:cubicBezTo>
                    <a:pt x="109" y="82"/>
                    <a:pt x="82" y="109"/>
                    <a:pt x="82" y="163"/>
                  </a:cubicBezTo>
                  <a:cubicBezTo>
                    <a:pt x="28" y="245"/>
                    <a:pt x="0" y="353"/>
                    <a:pt x="0" y="435"/>
                  </a:cubicBezTo>
                  <a:cubicBezTo>
                    <a:pt x="0" y="462"/>
                    <a:pt x="0" y="462"/>
                    <a:pt x="0" y="462"/>
                  </a:cubicBezTo>
                  <a:lnTo>
                    <a:pt x="0" y="489"/>
                  </a:lnTo>
                  <a:cubicBezTo>
                    <a:pt x="0" y="516"/>
                    <a:pt x="55" y="489"/>
                    <a:pt x="55" y="48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176022" y="-90945"/>
              <a:ext cx="59764" cy="26009"/>
            </a:xfrm>
            <a:custGeom>
              <a:rect b="b" l="l" r="r" t="t"/>
              <a:pathLst>
                <a:path extrusionOk="0" h="272" w="625">
                  <a:moveTo>
                    <a:pt x="570" y="190"/>
                  </a:moveTo>
                  <a:lnTo>
                    <a:pt x="570" y="136"/>
                  </a:lnTo>
                  <a:cubicBezTo>
                    <a:pt x="516" y="109"/>
                    <a:pt x="461" y="82"/>
                    <a:pt x="407" y="82"/>
                  </a:cubicBezTo>
                  <a:cubicBezTo>
                    <a:pt x="353" y="55"/>
                    <a:pt x="326" y="55"/>
                    <a:pt x="272" y="28"/>
                  </a:cubicBezTo>
                  <a:cubicBezTo>
                    <a:pt x="217" y="28"/>
                    <a:pt x="163" y="1"/>
                    <a:pt x="82" y="1"/>
                  </a:cubicBezTo>
                  <a:cubicBezTo>
                    <a:pt x="27" y="1"/>
                    <a:pt x="0" y="55"/>
                    <a:pt x="55" y="82"/>
                  </a:cubicBezTo>
                  <a:cubicBezTo>
                    <a:pt x="109" y="109"/>
                    <a:pt x="163" y="136"/>
                    <a:pt x="217" y="163"/>
                  </a:cubicBezTo>
                  <a:cubicBezTo>
                    <a:pt x="272" y="190"/>
                    <a:pt x="353" y="218"/>
                    <a:pt x="407" y="245"/>
                  </a:cubicBezTo>
                  <a:cubicBezTo>
                    <a:pt x="434" y="245"/>
                    <a:pt x="489" y="245"/>
                    <a:pt x="516" y="272"/>
                  </a:cubicBezTo>
                  <a:lnTo>
                    <a:pt x="543" y="272"/>
                  </a:lnTo>
                  <a:cubicBezTo>
                    <a:pt x="570" y="272"/>
                    <a:pt x="543" y="272"/>
                    <a:pt x="570" y="245"/>
                  </a:cubicBezTo>
                  <a:cubicBezTo>
                    <a:pt x="570" y="245"/>
                    <a:pt x="597" y="245"/>
                    <a:pt x="597" y="245"/>
                  </a:cubicBezTo>
                  <a:cubicBezTo>
                    <a:pt x="624" y="218"/>
                    <a:pt x="597" y="163"/>
                    <a:pt x="570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054104" y="-54608"/>
              <a:ext cx="18264" cy="39014"/>
            </a:xfrm>
            <a:custGeom>
              <a:rect b="b" l="l" r="r" t="t"/>
              <a:pathLst>
                <a:path extrusionOk="0" h="408" w="191">
                  <a:moveTo>
                    <a:pt x="28" y="407"/>
                  </a:moveTo>
                  <a:cubicBezTo>
                    <a:pt x="55" y="380"/>
                    <a:pt x="82" y="353"/>
                    <a:pt x="109" y="353"/>
                  </a:cubicBezTo>
                  <a:lnTo>
                    <a:pt x="136" y="326"/>
                  </a:lnTo>
                  <a:cubicBezTo>
                    <a:pt x="136" y="299"/>
                    <a:pt x="136" y="272"/>
                    <a:pt x="163" y="244"/>
                  </a:cubicBezTo>
                  <a:lnTo>
                    <a:pt x="190" y="136"/>
                  </a:lnTo>
                  <a:lnTo>
                    <a:pt x="190" y="109"/>
                  </a:lnTo>
                  <a:cubicBezTo>
                    <a:pt x="190" y="82"/>
                    <a:pt x="190" y="82"/>
                    <a:pt x="190" y="55"/>
                  </a:cubicBezTo>
                  <a:cubicBezTo>
                    <a:pt x="190" y="27"/>
                    <a:pt x="163" y="0"/>
                    <a:pt x="136" y="0"/>
                  </a:cubicBezTo>
                  <a:cubicBezTo>
                    <a:pt x="136" y="0"/>
                    <a:pt x="109" y="0"/>
                    <a:pt x="109" y="27"/>
                  </a:cubicBezTo>
                  <a:lnTo>
                    <a:pt x="55" y="82"/>
                  </a:lnTo>
                  <a:cubicBezTo>
                    <a:pt x="55" y="82"/>
                    <a:pt x="55" y="82"/>
                    <a:pt x="55" y="109"/>
                  </a:cubicBezTo>
                  <a:cubicBezTo>
                    <a:pt x="55" y="136"/>
                    <a:pt x="28" y="163"/>
                    <a:pt x="28" y="190"/>
                  </a:cubicBezTo>
                  <a:cubicBezTo>
                    <a:pt x="1" y="217"/>
                    <a:pt x="1" y="244"/>
                    <a:pt x="1" y="272"/>
                  </a:cubicBezTo>
                  <a:cubicBezTo>
                    <a:pt x="1" y="272"/>
                    <a:pt x="1" y="272"/>
                    <a:pt x="1" y="299"/>
                  </a:cubicBezTo>
                  <a:cubicBezTo>
                    <a:pt x="1" y="326"/>
                    <a:pt x="1" y="353"/>
                    <a:pt x="28" y="380"/>
                  </a:cubicBezTo>
                  <a:lnTo>
                    <a:pt x="28" y="38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2984108" y="23228"/>
              <a:ext cx="70091" cy="33755"/>
            </a:xfrm>
            <a:custGeom>
              <a:rect b="b" l="l" r="r" t="t"/>
              <a:pathLst>
                <a:path extrusionOk="0" h="353" w="733">
                  <a:moveTo>
                    <a:pt x="733" y="326"/>
                  </a:moveTo>
                  <a:cubicBezTo>
                    <a:pt x="705" y="298"/>
                    <a:pt x="705" y="271"/>
                    <a:pt x="678" y="244"/>
                  </a:cubicBezTo>
                  <a:cubicBezTo>
                    <a:pt x="651" y="244"/>
                    <a:pt x="651" y="217"/>
                    <a:pt x="651" y="217"/>
                  </a:cubicBezTo>
                  <a:cubicBezTo>
                    <a:pt x="570" y="190"/>
                    <a:pt x="488" y="163"/>
                    <a:pt x="434" y="136"/>
                  </a:cubicBezTo>
                  <a:cubicBezTo>
                    <a:pt x="353" y="81"/>
                    <a:pt x="299" y="54"/>
                    <a:pt x="217" y="27"/>
                  </a:cubicBezTo>
                  <a:lnTo>
                    <a:pt x="190" y="27"/>
                  </a:lnTo>
                  <a:cubicBezTo>
                    <a:pt x="163" y="27"/>
                    <a:pt x="136" y="27"/>
                    <a:pt x="109" y="27"/>
                  </a:cubicBezTo>
                  <a:cubicBezTo>
                    <a:pt x="27" y="0"/>
                    <a:pt x="0" y="109"/>
                    <a:pt x="54" y="136"/>
                  </a:cubicBezTo>
                  <a:cubicBezTo>
                    <a:pt x="82" y="163"/>
                    <a:pt x="109" y="190"/>
                    <a:pt x="136" y="190"/>
                  </a:cubicBezTo>
                  <a:cubicBezTo>
                    <a:pt x="217" y="244"/>
                    <a:pt x="271" y="271"/>
                    <a:pt x="353" y="271"/>
                  </a:cubicBezTo>
                  <a:lnTo>
                    <a:pt x="488" y="326"/>
                  </a:lnTo>
                  <a:cubicBezTo>
                    <a:pt x="543" y="353"/>
                    <a:pt x="570" y="353"/>
                    <a:pt x="624" y="353"/>
                  </a:cubicBezTo>
                  <a:cubicBezTo>
                    <a:pt x="651" y="353"/>
                    <a:pt x="678" y="353"/>
                    <a:pt x="705" y="326"/>
                  </a:cubicBezTo>
                  <a:lnTo>
                    <a:pt x="705" y="32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888103" y="54306"/>
              <a:ext cx="20846" cy="59764"/>
            </a:xfrm>
            <a:custGeom>
              <a:rect b="b" l="l" r="r" t="t"/>
              <a:pathLst>
                <a:path extrusionOk="0" h="625" w="218">
                  <a:moveTo>
                    <a:pt x="28" y="624"/>
                  </a:moveTo>
                  <a:cubicBezTo>
                    <a:pt x="55" y="597"/>
                    <a:pt x="82" y="624"/>
                    <a:pt x="82" y="597"/>
                  </a:cubicBezTo>
                  <a:cubicBezTo>
                    <a:pt x="109" y="570"/>
                    <a:pt x="82" y="543"/>
                    <a:pt x="109" y="543"/>
                  </a:cubicBezTo>
                  <a:cubicBezTo>
                    <a:pt x="136" y="434"/>
                    <a:pt x="163" y="326"/>
                    <a:pt x="190" y="245"/>
                  </a:cubicBezTo>
                  <a:lnTo>
                    <a:pt x="190" y="190"/>
                  </a:lnTo>
                  <a:lnTo>
                    <a:pt x="190" y="109"/>
                  </a:lnTo>
                  <a:cubicBezTo>
                    <a:pt x="218" y="28"/>
                    <a:pt x="82" y="1"/>
                    <a:pt x="82" y="82"/>
                  </a:cubicBezTo>
                  <a:cubicBezTo>
                    <a:pt x="55" y="109"/>
                    <a:pt x="55" y="136"/>
                    <a:pt x="55" y="163"/>
                  </a:cubicBezTo>
                  <a:cubicBezTo>
                    <a:pt x="55" y="163"/>
                    <a:pt x="55" y="190"/>
                    <a:pt x="55" y="218"/>
                  </a:cubicBezTo>
                  <a:cubicBezTo>
                    <a:pt x="28" y="299"/>
                    <a:pt x="28" y="407"/>
                    <a:pt x="1" y="516"/>
                  </a:cubicBezTo>
                  <a:cubicBezTo>
                    <a:pt x="1" y="516"/>
                    <a:pt x="1" y="543"/>
                    <a:pt x="1" y="570"/>
                  </a:cubicBezTo>
                  <a:cubicBezTo>
                    <a:pt x="1" y="597"/>
                    <a:pt x="1" y="597"/>
                    <a:pt x="28" y="624"/>
                  </a:cubicBezTo>
                  <a:lnTo>
                    <a:pt x="28" y="62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2836276" y="-93527"/>
              <a:ext cx="67509" cy="31173"/>
            </a:xfrm>
            <a:custGeom>
              <a:rect b="b" l="l" r="r" t="t"/>
              <a:pathLst>
                <a:path extrusionOk="0" h="326" w="706">
                  <a:moveTo>
                    <a:pt x="705" y="299"/>
                  </a:moveTo>
                  <a:lnTo>
                    <a:pt x="705" y="272"/>
                  </a:lnTo>
                  <a:lnTo>
                    <a:pt x="705" y="245"/>
                  </a:lnTo>
                  <a:cubicBezTo>
                    <a:pt x="705" y="245"/>
                    <a:pt x="651" y="217"/>
                    <a:pt x="597" y="190"/>
                  </a:cubicBezTo>
                  <a:cubicBezTo>
                    <a:pt x="515" y="136"/>
                    <a:pt x="407" y="109"/>
                    <a:pt x="298" y="82"/>
                  </a:cubicBezTo>
                  <a:cubicBezTo>
                    <a:pt x="217" y="55"/>
                    <a:pt x="163" y="28"/>
                    <a:pt x="82" y="28"/>
                  </a:cubicBezTo>
                  <a:cubicBezTo>
                    <a:pt x="54" y="0"/>
                    <a:pt x="27" y="28"/>
                    <a:pt x="0" y="55"/>
                  </a:cubicBezTo>
                  <a:cubicBezTo>
                    <a:pt x="0" y="82"/>
                    <a:pt x="27" y="109"/>
                    <a:pt x="54" y="109"/>
                  </a:cubicBezTo>
                  <a:lnTo>
                    <a:pt x="217" y="190"/>
                  </a:lnTo>
                  <a:cubicBezTo>
                    <a:pt x="353" y="245"/>
                    <a:pt x="488" y="299"/>
                    <a:pt x="624" y="326"/>
                  </a:cubicBezTo>
                  <a:cubicBezTo>
                    <a:pt x="651" y="326"/>
                    <a:pt x="651" y="326"/>
                    <a:pt x="678" y="326"/>
                  </a:cubicBezTo>
                  <a:lnTo>
                    <a:pt x="678" y="326"/>
                  </a:lnTo>
                  <a:cubicBezTo>
                    <a:pt x="705" y="326"/>
                    <a:pt x="678" y="326"/>
                    <a:pt x="705" y="299"/>
                  </a:cubicBezTo>
                  <a:lnTo>
                    <a:pt x="705" y="29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2976267" y="165801"/>
              <a:ext cx="33850" cy="31269"/>
            </a:xfrm>
            <a:custGeom>
              <a:rect b="b" l="l" r="r" t="t"/>
              <a:pathLst>
                <a:path extrusionOk="0" h="327" w="354">
                  <a:moveTo>
                    <a:pt x="326" y="326"/>
                  </a:moveTo>
                  <a:cubicBezTo>
                    <a:pt x="326" y="299"/>
                    <a:pt x="326" y="272"/>
                    <a:pt x="326" y="245"/>
                  </a:cubicBezTo>
                  <a:lnTo>
                    <a:pt x="326" y="218"/>
                  </a:lnTo>
                  <a:cubicBezTo>
                    <a:pt x="299" y="191"/>
                    <a:pt x="272" y="164"/>
                    <a:pt x="245" y="136"/>
                  </a:cubicBezTo>
                  <a:cubicBezTo>
                    <a:pt x="191" y="82"/>
                    <a:pt x="136" y="55"/>
                    <a:pt x="82" y="28"/>
                  </a:cubicBezTo>
                  <a:cubicBezTo>
                    <a:pt x="55" y="1"/>
                    <a:pt x="28" y="1"/>
                    <a:pt x="28" y="28"/>
                  </a:cubicBezTo>
                  <a:cubicBezTo>
                    <a:pt x="1" y="28"/>
                    <a:pt x="1" y="55"/>
                    <a:pt x="28" y="82"/>
                  </a:cubicBezTo>
                  <a:cubicBezTo>
                    <a:pt x="82" y="136"/>
                    <a:pt x="109" y="164"/>
                    <a:pt x="164" y="218"/>
                  </a:cubicBezTo>
                  <a:cubicBezTo>
                    <a:pt x="191" y="245"/>
                    <a:pt x="218" y="272"/>
                    <a:pt x="245" y="299"/>
                  </a:cubicBezTo>
                  <a:cubicBezTo>
                    <a:pt x="245" y="299"/>
                    <a:pt x="272" y="299"/>
                    <a:pt x="272" y="299"/>
                  </a:cubicBezTo>
                  <a:cubicBezTo>
                    <a:pt x="299" y="299"/>
                    <a:pt x="326" y="299"/>
                    <a:pt x="353" y="299"/>
                  </a:cubicBezTo>
                  <a:lnTo>
                    <a:pt x="353" y="299"/>
                  </a:lnTo>
                  <a:cubicBezTo>
                    <a:pt x="353" y="299"/>
                    <a:pt x="326" y="326"/>
                    <a:pt x="326" y="3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243436" y="-197277"/>
              <a:ext cx="54600" cy="33850"/>
            </a:xfrm>
            <a:custGeom>
              <a:rect b="b" l="l" r="r" t="t"/>
              <a:pathLst>
                <a:path extrusionOk="0" h="354" w="571">
                  <a:moveTo>
                    <a:pt x="516" y="326"/>
                  </a:moveTo>
                  <a:cubicBezTo>
                    <a:pt x="570" y="326"/>
                    <a:pt x="462" y="353"/>
                    <a:pt x="516" y="272"/>
                  </a:cubicBezTo>
                  <a:lnTo>
                    <a:pt x="516" y="272"/>
                  </a:lnTo>
                  <a:cubicBezTo>
                    <a:pt x="516" y="245"/>
                    <a:pt x="543" y="245"/>
                    <a:pt x="543" y="245"/>
                  </a:cubicBezTo>
                  <a:cubicBezTo>
                    <a:pt x="570" y="245"/>
                    <a:pt x="543" y="299"/>
                    <a:pt x="543" y="217"/>
                  </a:cubicBezTo>
                  <a:lnTo>
                    <a:pt x="543" y="217"/>
                  </a:lnTo>
                  <a:cubicBezTo>
                    <a:pt x="516" y="190"/>
                    <a:pt x="462" y="163"/>
                    <a:pt x="435" y="136"/>
                  </a:cubicBezTo>
                  <a:cubicBezTo>
                    <a:pt x="380" y="109"/>
                    <a:pt x="326" y="109"/>
                    <a:pt x="299" y="82"/>
                  </a:cubicBezTo>
                  <a:cubicBezTo>
                    <a:pt x="218" y="55"/>
                    <a:pt x="136" y="55"/>
                    <a:pt x="82" y="28"/>
                  </a:cubicBezTo>
                  <a:cubicBezTo>
                    <a:pt x="28" y="1"/>
                    <a:pt x="1" y="82"/>
                    <a:pt x="28" y="82"/>
                  </a:cubicBezTo>
                  <a:cubicBezTo>
                    <a:pt x="109" y="136"/>
                    <a:pt x="163" y="190"/>
                    <a:pt x="245" y="217"/>
                  </a:cubicBezTo>
                  <a:cubicBezTo>
                    <a:pt x="299" y="245"/>
                    <a:pt x="326" y="272"/>
                    <a:pt x="380" y="272"/>
                  </a:cubicBezTo>
                  <a:lnTo>
                    <a:pt x="462" y="326"/>
                  </a:lnTo>
                  <a:cubicBezTo>
                    <a:pt x="462" y="326"/>
                    <a:pt x="489" y="326"/>
                    <a:pt x="489" y="3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142268" y="-223191"/>
              <a:ext cx="28687" cy="62346"/>
            </a:xfrm>
            <a:custGeom>
              <a:rect b="b" l="l" r="r" t="t"/>
              <a:pathLst>
                <a:path extrusionOk="0" h="652" w="300">
                  <a:moveTo>
                    <a:pt x="55" y="624"/>
                  </a:moveTo>
                  <a:cubicBezTo>
                    <a:pt x="109" y="624"/>
                    <a:pt x="109" y="624"/>
                    <a:pt x="136" y="597"/>
                  </a:cubicBezTo>
                  <a:cubicBezTo>
                    <a:pt x="191" y="516"/>
                    <a:pt x="191" y="407"/>
                    <a:pt x="245" y="326"/>
                  </a:cubicBezTo>
                  <a:cubicBezTo>
                    <a:pt x="245" y="299"/>
                    <a:pt x="272" y="244"/>
                    <a:pt x="272" y="217"/>
                  </a:cubicBezTo>
                  <a:lnTo>
                    <a:pt x="272" y="109"/>
                  </a:lnTo>
                  <a:cubicBezTo>
                    <a:pt x="299" y="27"/>
                    <a:pt x="191" y="0"/>
                    <a:pt x="163" y="55"/>
                  </a:cubicBezTo>
                  <a:lnTo>
                    <a:pt x="109" y="163"/>
                  </a:lnTo>
                  <a:cubicBezTo>
                    <a:pt x="109" y="190"/>
                    <a:pt x="82" y="244"/>
                    <a:pt x="82" y="272"/>
                  </a:cubicBezTo>
                  <a:cubicBezTo>
                    <a:pt x="28" y="353"/>
                    <a:pt x="1" y="461"/>
                    <a:pt x="1" y="570"/>
                  </a:cubicBezTo>
                  <a:cubicBezTo>
                    <a:pt x="1" y="597"/>
                    <a:pt x="28" y="597"/>
                    <a:pt x="28" y="624"/>
                  </a:cubicBezTo>
                  <a:cubicBezTo>
                    <a:pt x="55" y="651"/>
                    <a:pt x="28" y="624"/>
                    <a:pt x="28" y="62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978849" y="-192114"/>
              <a:ext cx="62346" cy="44178"/>
            </a:xfrm>
            <a:custGeom>
              <a:rect b="b" l="l" r="r" t="t"/>
              <a:pathLst>
                <a:path extrusionOk="0" h="462" w="652">
                  <a:moveTo>
                    <a:pt x="652" y="408"/>
                  </a:moveTo>
                  <a:cubicBezTo>
                    <a:pt x="652" y="380"/>
                    <a:pt x="652" y="353"/>
                    <a:pt x="652" y="353"/>
                  </a:cubicBezTo>
                  <a:cubicBezTo>
                    <a:pt x="652" y="353"/>
                    <a:pt x="652" y="326"/>
                    <a:pt x="652" y="326"/>
                  </a:cubicBezTo>
                  <a:cubicBezTo>
                    <a:pt x="652" y="326"/>
                    <a:pt x="652" y="326"/>
                    <a:pt x="625" y="326"/>
                  </a:cubicBezTo>
                  <a:cubicBezTo>
                    <a:pt x="516" y="245"/>
                    <a:pt x="435" y="163"/>
                    <a:pt x="326" y="109"/>
                  </a:cubicBezTo>
                  <a:cubicBezTo>
                    <a:pt x="272" y="55"/>
                    <a:pt x="218" y="28"/>
                    <a:pt x="164" y="28"/>
                  </a:cubicBezTo>
                  <a:lnTo>
                    <a:pt x="137" y="28"/>
                  </a:lnTo>
                  <a:lnTo>
                    <a:pt x="82" y="28"/>
                  </a:lnTo>
                  <a:cubicBezTo>
                    <a:pt x="28" y="1"/>
                    <a:pt x="1" y="55"/>
                    <a:pt x="55" y="82"/>
                  </a:cubicBezTo>
                  <a:lnTo>
                    <a:pt x="82" y="136"/>
                  </a:lnTo>
                  <a:cubicBezTo>
                    <a:pt x="137" y="163"/>
                    <a:pt x="164" y="191"/>
                    <a:pt x="218" y="218"/>
                  </a:cubicBezTo>
                  <a:cubicBezTo>
                    <a:pt x="299" y="299"/>
                    <a:pt x="408" y="353"/>
                    <a:pt x="516" y="408"/>
                  </a:cubicBezTo>
                  <a:cubicBezTo>
                    <a:pt x="516" y="435"/>
                    <a:pt x="571" y="435"/>
                    <a:pt x="598" y="462"/>
                  </a:cubicBezTo>
                  <a:cubicBezTo>
                    <a:pt x="598" y="462"/>
                    <a:pt x="625" y="462"/>
                    <a:pt x="625" y="462"/>
                  </a:cubicBezTo>
                  <a:cubicBezTo>
                    <a:pt x="652" y="462"/>
                    <a:pt x="625" y="462"/>
                    <a:pt x="652" y="435"/>
                  </a:cubicBezTo>
                  <a:lnTo>
                    <a:pt x="652" y="435"/>
                  </a:lnTo>
                  <a:cubicBezTo>
                    <a:pt x="652" y="435"/>
                    <a:pt x="652" y="408"/>
                    <a:pt x="652" y="40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958099" y="-114277"/>
              <a:ext cx="26105" cy="41596"/>
            </a:xfrm>
            <a:custGeom>
              <a:rect b="b" l="l" r="r" t="t"/>
              <a:pathLst>
                <a:path extrusionOk="0" h="435" w="273">
                  <a:moveTo>
                    <a:pt x="82" y="380"/>
                  </a:moveTo>
                  <a:lnTo>
                    <a:pt x="82" y="380"/>
                  </a:lnTo>
                  <a:cubicBezTo>
                    <a:pt x="109" y="353"/>
                    <a:pt x="137" y="326"/>
                    <a:pt x="137" y="299"/>
                  </a:cubicBezTo>
                  <a:cubicBezTo>
                    <a:pt x="164" y="272"/>
                    <a:pt x="191" y="245"/>
                    <a:pt x="218" y="190"/>
                  </a:cubicBezTo>
                  <a:lnTo>
                    <a:pt x="272" y="82"/>
                  </a:lnTo>
                  <a:cubicBezTo>
                    <a:pt x="272" y="55"/>
                    <a:pt x="272" y="28"/>
                    <a:pt x="245" y="0"/>
                  </a:cubicBezTo>
                  <a:cubicBezTo>
                    <a:pt x="218" y="0"/>
                    <a:pt x="164" y="0"/>
                    <a:pt x="164" y="28"/>
                  </a:cubicBezTo>
                  <a:lnTo>
                    <a:pt x="82" y="163"/>
                  </a:lnTo>
                  <a:cubicBezTo>
                    <a:pt x="55" y="217"/>
                    <a:pt x="28" y="272"/>
                    <a:pt x="28" y="326"/>
                  </a:cubicBezTo>
                  <a:lnTo>
                    <a:pt x="28" y="326"/>
                  </a:lnTo>
                  <a:cubicBezTo>
                    <a:pt x="1" y="353"/>
                    <a:pt x="1" y="353"/>
                    <a:pt x="28" y="380"/>
                  </a:cubicBezTo>
                  <a:cubicBezTo>
                    <a:pt x="28" y="407"/>
                    <a:pt x="82" y="434"/>
                    <a:pt x="82" y="38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807684" y="-23531"/>
              <a:ext cx="13100" cy="15682"/>
            </a:xfrm>
            <a:custGeom>
              <a:rect b="b" l="l" r="r" t="t"/>
              <a:pathLst>
                <a:path extrusionOk="0" h="164" w="137">
                  <a:moveTo>
                    <a:pt x="55" y="164"/>
                  </a:moveTo>
                  <a:lnTo>
                    <a:pt x="82" y="164"/>
                  </a:lnTo>
                  <a:lnTo>
                    <a:pt x="109" y="164"/>
                  </a:lnTo>
                  <a:lnTo>
                    <a:pt x="109" y="164"/>
                  </a:lnTo>
                  <a:cubicBezTo>
                    <a:pt x="109" y="136"/>
                    <a:pt x="136" y="109"/>
                    <a:pt x="136" y="82"/>
                  </a:cubicBezTo>
                  <a:lnTo>
                    <a:pt x="136" y="55"/>
                  </a:lnTo>
                  <a:cubicBezTo>
                    <a:pt x="136" y="55"/>
                    <a:pt x="136" y="28"/>
                    <a:pt x="109" y="28"/>
                  </a:cubicBezTo>
                  <a:cubicBezTo>
                    <a:pt x="82" y="1"/>
                    <a:pt x="55" y="28"/>
                    <a:pt x="55" y="55"/>
                  </a:cubicBezTo>
                  <a:lnTo>
                    <a:pt x="28" y="55"/>
                  </a:lnTo>
                  <a:lnTo>
                    <a:pt x="28" y="82"/>
                  </a:lnTo>
                  <a:cubicBezTo>
                    <a:pt x="1" y="82"/>
                    <a:pt x="1" y="82"/>
                    <a:pt x="28" y="109"/>
                  </a:cubicBezTo>
                  <a:lnTo>
                    <a:pt x="28" y="109"/>
                  </a:lnTo>
                  <a:lnTo>
                    <a:pt x="28" y="136"/>
                  </a:lnTo>
                  <a:cubicBezTo>
                    <a:pt x="55" y="164"/>
                    <a:pt x="28" y="136"/>
                    <a:pt x="28" y="1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753275" y="-194695"/>
              <a:ext cx="49341" cy="41596"/>
            </a:xfrm>
            <a:custGeom>
              <a:rect b="b" l="l" r="r" t="t"/>
              <a:pathLst>
                <a:path extrusionOk="0" h="435" w="516">
                  <a:moveTo>
                    <a:pt x="488" y="55"/>
                  </a:moveTo>
                  <a:cubicBezTo>
                    <a:pt x="461" y="55"/>
                    <a:pt x="461" y="28"/>
                    <a:pt x="407" y="28"/>
                  </a:cubicBezTo>
                  <a:cubicBezTo>
                    <a:pt x="380" y="28"/>
                    <a:pt x="380" y="55"/>
                    <a:pt x="353" y="55"/>
                  </a:cubicBezTo>
                  <a:cubicBezTo>
                    <a:pt x="271" y="109"/>
                    <a:pt x="190" y="190"/>
                    <a:pt x="109" y="272"/>
                  </a:cubicBezTo>
                  <a:cubicBezTo>
                    <a:pt x="82" y="272"/>
                    <a:pt x="54" y="272"/>
                    <a:pt x="54" y="299"/>
                  </a:cubicBezTo>
                  <a:lnTo>
                    <a:pt x="0" y="380"/>
                  </a:lnTo>
                  <a:cubicBezTo>
                    <a:pt x="0" y="380"/>
                    <a:pt x="0" y="407"/>
                    <a:pt x="0" y="407"/>
                  </a:cubicBezTo>
                  <a:cubicBezTo>
                    <a:pt x="0" y="435"/>
                    <a:pt x="27" y="435"/>
                    <a:pt x="54" y="407"/>
                  </a:cubicBezTo>
                  <a:lnTo>
                    <a:pt x="136" y="353"/>
                  </a:lnTo>
                  <a:lnTo>
                    <a:pt x="190" y="353"/>
                  </a:lnTo>
                  <a:lnTo>
                    <a:pt x="461" y="163"/>
                  </a:lnTo>
                  <a:cubicBezTo>
                    <a:pt x="461" y="163"/>
                    <a:pt x="488" y="136"/>
                    <a:pt x="488" y="136"/>
                  </a:cubicBezTo>
                  <a:cubicBezTo>
                    <a:pt x="516" y="109"/>
                    <a:pt x="488" y="82"/>
                    <a:pt x="488" y="55"/>
                  </a:cubicBezTo>
                  <a:cubicBezTo>
                    <a:pt x="488" y="1"/>
                    <a:pt x="488" y="55"/>
                    <a:pt x="488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2654688" y="-194695"/>
              <a:ext cx="41596" cy="28591"/>
            </a:xfrm>
            <a:custGeom>
              <a:rect b="b" l="l" r="r" t="t"/>
              <a:pathLst>
                <a:path extrusionOk="0" h="299" w="435">
                  <a:moveTo>
                    <a:pt x="434" y="272"/>
                  </a:moveTo>
                  <a:lnTo>
                    <a:pt x="434" y="218"/>
                  </a:lnTo>
                  <a:cubicBezTo>
                    <a:pt x="434" y="190"/>
                    <a:pt x="407" y="190"/>
                    <a:pt x="407" y="163"/>
                  </a:cubicBezTo>
                  <a:cubicBezTo>
                    <a:pt x="380" y="163"/>
                    <a:pt x="299" y="109"/>
                    <a:pt x="272" y="82"/>
                  </a:cubicBezTo>
                  <a:lnTo>
                    <a:pt x="163" y="55"/>
                  </a:lnTo>
                  <a:cubicBezTo>
                    <a:pt x="136" y="55"/>
                    <a:pt x="82" y="55"/>
                    <a:pt x="55" y="28"/>
                  </a:cubicBezTo>
                  <a:cubicBezTo>
                    <a:pt x="55" y="1"/>
                    <a:pt x="28" y="1"/>
                    <a:pt x="0" y="28"/>
                  </a:cubicBezTo>
                  <a:cubicBezTo>
                    <a:pt x="0" y="28"/>
                    <a:pt x="0" y="55"/>
                    <a:pt x="0" y="55"/>
                  </a:cubicBezTo>
                  <a:cubicBezTo>
                    <a:pt x="28" y="109"/>
                    <a:pt x="55" y="136"/>
                    <a:pt x="109" y="163"/>
                  </a:cubicBezTo>
                  <a:cubicBezTo>
                    <a:pt x="136" y="190"/>
                    <a:pt x="163" y="190"/>
                    <a:pt x="217" y="218"/>
                  </a:cubicBezTo>
                  <a:lnTo>
                    <a:pt x="326" y="272"/>
                  </a:lnTo>
                  <a:lnTo>
                    <a:pt x="380" y="299"/>
                  </a:lnTo>
                  <a:lnTo>
                    <a:pt x="380" y="299"/>
                  </a:lnTo>
                  <a:cubicBezTo>
                    <a:pt x="407" y="299"/>
                    <a:pt x="380" y="299"/>
                    <a:pt x="434" y="272"/>
                  </a:cubicBezTo>
                  <a:lnTo>
                    <a:pt x="434" y="272"/>
                  </a:lnTo>
                  <a:cubicBezTo>
                    <a:pt x="434" y="272"/>
                    <a:pt x="434" y="272"/>
                    <a:pt x="434" y="2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854444" y="-256946"/>
              <a:ext cx="36337" cy="59764"/>
            </a:xfrm>
            <a:custGeom>
              <a:rect b="b" l="l" r="r" t="t"/>
              <a:pathLst>
                <a:path extrusionOk="0" h="625" w="380">
                  <a:moveTo>
                    <a:pt x="0" y="625"/>
                  </a:moveTo>
                  <a:cubicBezTo>
                    <a:pt x="27" y="597"/>
                    <a:pt x="54" y="597"/>
                    <a:pt x="81" y="570"/>
                  </a:cubicBezTo>
                  <a:cubicBezTo>
                    <a:pt x="81" y="570"/>
                    <a:pt x="108" y="543"/>
                    <a:pt x="108" y="543"/>
                  </a:cubicBezTo>
                  <a:cubicBezTo>
                    <a:pt x="190" y="408"/>
                    <a:pt x="244" y="299"/>
                    <a:pt x="325" y="191"/>
                  </a:cubicBezTo>
                  <a:cubicBezTo>
                    <a:pt x="325" y="163"/>
                    <a:pt x="353" y="136"/>
                    <a:pt x="353" y="136"/>
                  </a:cubicBezTo>
                  <a:cubicBezTo>
                    <a:pt x="353" y="109"/>
                    <a:pt x="353" y="109"/>
                    <a:pt x="353" y="109"/>
                  </a:cubicBezTo>
                  <a:cubicBezTo>
                    <a:pt x="380" y="82"/>
                    <a:pt x="380" y="55"/>
                    <a:pt x="353" y="28"/>
                  </a:cubicBezTo>
                  <a:cubicBezTo>
                    <a:pt x="325" y="1"/>
                    <a:pt x="298" y="28"/>
                    <a:pt x="271" y="55"/>
                  </a:cubicBezTo>
                  <a:lnTo>
                    <a:pt x="271" y="55"/>
                  </a:lnTo>
                  <a:cubicBezTo>
                    <a:pt x="244" y="82"/>
                    <a:pt x="244" y="109"/>
                    <a:pt x="217" y="109"/>
                  </a:cubicBezTo>
                  <a:cubicBezTo>
                    <a:pt x="163" y="218"/>
                    <a:pt x="108" y="326"/>
                    <a:pt x="81" y="435"/>
                  </a:cubicBezTo>
                  <a:cubicBezTo>
                    <a:pt x="54" y="462"/>
                    <a:pt x="27" y="489"/>
                    <a:pt x="27" y="543"/>
                  </a:cubicBezTo>
                  <a:cubicBezTo>
                    <a:pt x="27" y="570"/>
                    <a:pt x="27" y="597"/>
                    <a:pt x="27" y="625"/>
                  </a:cubicBezTo>
                  <a:lnTo>
                    <a:pt x="27" y="62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2914017" y="-171364"/>
              <a:ext cx="18264" cy="28687"/>
            </a:xfrm>
            <a:custGeom>
              <a:rect b="b" l="l" r="r" t="t"/>
              <a:pathLst>
                <a:path extrusionOk="0" h="300" w="191">
                  <a:moveTo>
                    <a:pt x="28" y="299"/>
                  </a:moveTo>
                  <a:cubicBezTo>
                    <a:pt x="28" y="299"/>
                    <a:pt x="55" y="299"/>
                    <a:pt x="55" y="299"/>
                  </a:cubicBezTo>
                  <a:cubicBezTo>
                    <a:pt x="82" y="299"/>
                    <a:pt x="82" y="272"/>
                    <a:pt x="82" y="272"/>
                  </a:cubicBezTo>
                  <a:cubicBezTo>
                    <a:pt x="109" y="218"/>
                    <a:pt x="136" y="163"/>
                    <a:pt x="164" y="136"/>
                  </a:cubicBezTo>
                  <a:cubicBezTo>
                    <a:pt x="164" y="109"/>
                    <a:pt x="164" y="82"/>
                    <a:pt x="191" y="55"/>
                  </a:cubicBezTo>
                  <a:cubicBezTo>
                    <a:pt x="191" y="28"/>
                    <a:pt x="191" y="28"/>
                    <a:pt x="191" y="1"/>
                  </a:cubicBezTo>
                  <a:cubicBezTo>
                    <a:pt x="164" y="1"/>
                    <a:pt x="164" y="1"/>
                    <a:pt x="136" y="1"/>
                  </a:cubicBezTo>
                  <a:cubicBezTo>
                    <a:pt x="136" y="28"/>
                    <a:pt x="109" y="55"/>
                    <a:pt x="82" y="55"/>
                  </a:cubicBezTo>
                  <a:cubicBezTo>
                    <a:pt x="55" y="109"/>
                    <a:pt x="28" y="163"/>
                    <a:pt x="1" y="218"/>
                  </a:cubicBezTo>
                  <a:cubicBezTo>
                    <a:pt x="1" y="218"/>
                    <a:pt x="1" y="245"/>
                    <a:pt x="1" y="245"/>
                  </a:cubicBezTo>
                  <a:cubicBezTo>
                    <a:pt x="1" y="272"/>
                    <a:pt x="1" y="272"/>
                    <a:pt x="1" y="299"/>
                  </a:cubicBezTo>
                  <a:lnTo>
                    <a:pt x="1" y="29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059267" y="-301028"/>
              <a:ext cx="26105" cy="62346"/>
            </a:xfrm>
            <a:custGeom>
              <a:rect b="b" l="l" r="r" t="t"/>
              <a:pathLst>
                <a:path extrusionOk="0" h="652" w="273">
                  <a:moveTo>
                    <a:pt x="28" y="652"/>
                  </a:moveTo>
                  <a:cubicBezTo>
                    <a:pt x="28" y="624"/>
                    <a:pt x="55" y="624"/>
                    <a:pt x="82" y="597"/>
                  </a:cubicBezTo>
                  <a:cubicBezTo>
                    <a:pt x="82" y="570"/>
                    <a:pt x="109" y="543"/>
                    <a:pt x="109" y="516"/>
                  </a:cubicBezTo>
                  <a:cubicBezTo>
                    <a:pt x="136" y="435"/>
                    <a:pt x="164" y="353"/>
                    <a:pt x="191" y="272"/>
                  </a:cubicBezTo>
                  <a:cubicBezTo>
                    <a:pt x="218" y="218"/>
                    <a:pt x="218" y="218"/>
                    <a:pt x="218" y="190"/>
                  </a:cubicBezTo>
                  <a:cubicBezTo>
                    <a:pt x="245" y="136"/>
                    <a:pt x="245" y="109"/>
                    <a:pt x="272" y="82"/>
                  </a:cubicBezTo>
                  <a:cubicBezTo>
                    <a:pt x="272" y="55"/>
                    <a:pt x="272" y="28"/>
                    <a:pt x="245" y="1"/>
                  </a:cubicBezTo>
                  <a:cubicBezTo>
                    <a:pt x="218" y="1"/>
                    <a:pt x="191" y="1"/>
                    <a:pt x="191" y="28"/>
                  </a:cubicBezTo>
                  <a:cubicBezTo>
                    <a:pt x="164" y="55"/>
                    <a:pt x="136" y="109"/>
                    <a:pt x="136" y="136"/>
                  </a:cubicBezTo>
                  <a:cubicBezTo>
                    <a:pt x="82" y="218"/>
                    <a:pt x="55" y="299"/>
                    <a:pt x="28" y="380"/>
                  </a:cubicBezTo>
                  <a:cubicBezTo>
                    <a:pt x="28" y="435"/>
                    <a:pt x="1" y="516"/>
                    <a:pt x="1" y="570"/>
                  </a:cubicBezTo>
                  <a:lnTo>
                    <a:pt x="1" y="597"/>
                  </a:lnTo>
                  <a:cubicBezTo>
                    <a:pt x="1" y="597"/>
                    <a:pt x="1" y="624"/>
                    <a:pt x="28" y="652"/>
                  </a:cubicBezTo>
                  <a:lnTo>
                    <a:pt x="28" y="65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370518" y="-298446"/>
              <a:ext cx="23428" cy="52019"/>
            </a:xfrm>
            <a:custGeom>
              <a:rect b="b" l="l" r="r" t="t"/>
              <a:pathLst>
                <a:path extrusionOk="0" h="544" w="245">
                  <a:moveTo>
                    <a:pt x="28" y="543"/>
                  </a:moveTo>
                  <a:lnTo>
                    <a:pt x="82" y="516"/>
                  </a:lnTo>
                  <a:cubicBezTo>
                    <a:pt x="82" y="516"/>
                    <a:pt x="82" y="489"/>
                    <a:pt x="82" y="489"/>
                  </a:cubicBezTo>
                  <a:cubicBezTo>
                    <a:pt x="109" y="408"/>
                    <a:pt x="136" y="326"/>
                    <a:pt x="163" y="245"/>
                  </a:cubicBezTo>
                  <a:cubicBezTo>
                    <a:pt x="191" y="191"/>
                    <a:pt x="218" y="136"/>
                    <a:pt x="245" y="82"/>
                  </a:cubicBezTo>
                  <a:cubicBezTo>
                    <a:pt x="245" y="55"/>
                    <a:pt x="245" y="28"/>
                    <a:pt x="218" y="1"/>
                  </a:cubicBezTo>
                  <a:cubicBezTo>
                    <a:pt x="191" y="1"/>
                    <a:pt x="163" y="1"/>
                    <a:pt x="136" y="28"/>
                  </a:cubicBezTo>
                  <a:cubicBezTo>
                    <a:pt x="109" y="82"/>
                    <a:pt x="82" y="136"/>
                    <a:pt x="82" y="191"/>
                  </a:cubicBezTo>
                  <a:cubicBezTo>
                    <a:pt x="55" y="245"/>
                    <a:pt x="28" y="299"/>
                    <a:pt x="28" y="380"/>
                  </a:cubicBezTo>
                  <a:cubicBezTo>
                    <a:pt x="1" y="408"/>
                    <a:pt x="1" y="435"/>
                    <a:pt x="1" y="462"/>
                  </a:cubicBezTo>
                  <a:cubicBezTo>
                    <a:pt x="1" y="489"/>
                    <a:pt x="1" y="489"/>
                    <a:pt x="1" y="489"/>
                  </a:cubicBezTo>
                  <a:lnTo>
                    <a:pt x="1" y="516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9"/>
          <p:cNvGrpSpPr/>
          <p:nvPr/>
        </p:nvGrpSpPr>
        <p:grpSpPr>
          <a:xfrm>
            <a:off x="280447" y="224225"/>
            <a:ext cx="8583106" cy="4695050"/>
            <a:chOff x="372900" y="317225"/>
            <a:chExt cx="8399164" cy="4509701"/>
          </a:xfrm>
        </p:grpSpPr>
        <p:sp>
          <p:nvSpPr>
            <p:cNvPr id="422" name="Google Shape;422;p19"/>
            <p:cNvSpPr/>
            <p:nvPr/>
          </p:nvSpPr>
          <p:spPr>
            <a:xfrm>
              <a:off x="372900" y="317225"/>
              <a:ext cx="8398917" cy="4509412"/>
            </a:xfrm>
            <a:custGeom>
              <a:rect b="b" l="l" r="r" t="t"/>
              <a:pathLst>
                <a:path extrusionOk="0" h="153212" w="285362">
                  <a:moveTo>
                    <a:pt x="0" y="0"/>
                  </a:moveTo>
                  <a:lnTo>
                    <a:pt x="0" y="153212"/>
                  </a:lnTo>
                  <a:lnTo>
                    <a:pt x="285362" y="153212"/>
                  </a:lnTo>
                  <a:lnTo>
                    <a:pt x="285362" y="0"/>
                  </a:lnTo>
                  <a:lnTo>
                    <a:pt x="273015" y="0"/>
                  </a:lnTo>
                  <a:lnTo>
                    <a:pt x="273015" y="6286"/>
                  </a:lnTo>
                  <a:cubicBezTo>
                    <a:pt x="274242" y="6599"/>
                    <a:pt x="275169" y="7801"/>
                    <a:pt x="275169" y="9217"/>
                  </a:cubicBezTo>
                  <a:cubicBezTo>
                    <a:pt x="275169" y="10882"/>
                    <a:pt x="273916" y="12247"/>
                    <a:pt x="272376" y="12247"/>
                  </a:cubicBezTo>
                  <a:lnTo>
                    <a:pt x="263773" y="12247"/>
                  </a:lnTo>
                  <a:cubicBezTo>
                    <a:pt x="262245" y="12247"/>
                    <a:pt x="260981" y="10882"/>
                    <a:pt x="260981" y="9217"/>
                  </a:cubicBezTo>
                  <a:cubicBezTo>
                    <a:pt x="260981" y="7852"/>
                    <a:pt x="261845" y="6687"/>
                    <a:pt x="263009" y="6324"/>
                  </a:cubicBezTo>
                  <a:lnTo>
                    <a:pt x="263009" y="0"/>
                  </a:lnTo>
                  <a:lnTo>
                    <a:pt x="247819" y="0"/>
                  </a:lnTo>
                  <a:lnTo>
                    <a:pt x="247819" y="6286"/>
                  </a:lnTo>
                  <a:cubicBezTo>
                    <a:pt x="249047" y="6599"/>
                    <a:pt x="249973" y="7801"/>
                    <a:pt x="249973" y="9217"/>
                  </a:cubicBezTo>
                  <a:cubicBezTo>
                    <a:pt x="249973" y="10882"/>
                    <a:pt x="248721" y="12247"/>
                    <a:pt x="247193" y="12247"/>
                  </a:cubicBezTo>
                  <a:lnTo>
                    <a:pt x="238578" y="12247"/>
                  </a:lnTo>
                  <a:cubicBezTo>
                    <a:pt x="237050" y="12247"/>
                    <a:pt x="235798" y="10882"/>
                    <a:pt x="235798" y="9217"/>
                  </a:cubicBezTo>
                  <a:cubicBezTo>
                    <a:pt x="235798" y="7852"/>
                    <a:pt x="236662" y="6687"/>
                    <a:pt x="237814" y="6324"/>
                  </a:cubicBezTo>
                  <a:lnTo>
                    <a:pt x="237814" y="0"/>
                  </a:lnTo>
                  <a:lnTo>
                    <a:pt x="222624" y="0"/>
                  </a:lnTo>
                  <a:lnTo>
                    <a:pt x="222624" y="6286"/>
                  </a:lnTo>
                  <a:cubicBezTo>
                    <a:pt x="223851" y="6599"/>
                    <a:pt x="224778" y="7801"/>
                    <a:pt x="224778" y="9217"/>
                  </a:cubicBezTo>
                  <a:cubicBezTo>
                    <a:pt x="224778" y="10882"/>
                    <a:pt x="223526" y="12247"/>
                    <a:pt x="221998" y="12247"/>
                  </a:cubicBezTo>
                  <a:lnTo>
                    <a:pt x="213383" y="12247"/>
                  </a:lnTo>
                  <a:cubicBezTo>
                    <a:pt x="211855" y="12247"/>
                    <a:pt x="210603" y="10882"/>
                    <a:pt x="210603" y="9217"/>
                  </a:cubicBezTo>
                  <a:cubicBezTo>
                    <a:pt x="210603" y="7852"/>
                    <a:pt x="211467" y="6687"/>
                    <a:pt x="212631" y="6324"/>
                  </a:cubicBezTo>
                  <a:lnTo>
                    <a:pt x="212631" y="0"/>
                  </a:lnTo>
                  <a:lnTo>
                    <a:pt x="197429" y="0"/>
                  </a:lnTo>
                  <a:lnTo>
                    <a:pt x="197429" y="6286"/>
                  </a:lnTo>
                  <a:cubicBezTo>
                    <a:pt x="198656" y="6599"/>
                    <a:pt x="199583" y="7801"/>
                    <a:pt x="199583" y="9217"/>
                  </a:cubicBezTo>
                  <a:cubicBezTo>
                    <a:pt x="199583" y="10882"/>
                    <a:pt x="198331" y="12247"/>
                    <a:pt x="196803" y="12247"/>
                  </a:cubicBezTo>
                  <a:lnTo>
                    <a:pt x="188188" y="12247"/>
                  </a:lnTo>
                  <a:cubicBezTo>
                    <a:pt x="186660" y="12247"/>
                    <a:pt x="185408" y="10882"/>
                    <a:pt x="185408" y="9217"/>
                  </a:cubicBezTo>
                  <a:cubicBezTo>
                    <a:pt x="185408" y="7852"/>
                    <a:pt x="186272" y="6687"/>
                    <a:pt x="187436" y="6324"/>
                  </a:cubicBezTo>
                  <a:lnTo>
                    <a:pt x="187436" y="0"/>
                  </a:lnTo>
                  <a:lnTo>
                    <a:pt x="172234" y="0"/>
                  </a:lnTo>
                  <a:lnTo>
                    <a:pt x="172234" y="6286"/>
                  </a:lnTo>
                  <a:cubicBezTo>
                    <a:pt x="173474" y="6599"/>
                    <a:pt x="174388" y="7801"/>
                    <a:pt x="174388" y="9217"/>
                  </a:cubicBezTo>
                  <a:cubicBezTo>
                    <a:pt x="174388" y="10882"/>
                    <a:pt x="173136" y="12247"/>
                    <a:pt x="171608" y="12247"/>
                  </a:cubicBezTo>
                  <a:lnTo>
                    <a:pt x="162992" y="12247"/>
                  </a:lnTo>
                  <a:cubicBezTo>
                    <a:pt x="161465" y="12247"/>
                    <a:pt x="160212" y="10882"/>
                    <a:pt x="160212" y="9217"/>
                  </a:cubicBezTo>
                  <a:cubicBezTo>
                    <a:pt x="160212" y="7852"/>
                    <a:pt x="161076" y="6687"/>
                    <a:pt x="162241" y="6324"/>
                  </a:cubicBezTo>
                  <a:lnTo>
                    <a:pt x="162241" y="0"/>
                  </a:lnTo>
                  <a:lnTo>
                    <a:pt x="147051" y="0"/>
                  </a:lnTo>
                  <a:lnTo>
                    <a:pt x="147051" y="6286"/>
                  </a:lnTo>
                  <a:cubicBezTo>
                    <a:pt x="148278" y="6599"/>
                    <a:pt x="149205" y="7801"/>
                    <a:pt x="149205" y="9217"/>
                  </a:cubicBezTo>
                  <a:cubicBezTo>
                    <a:pt x="149205" y="10882"/>
                    <a:pt x="147953" y="12247"/>
                    <a:pt x="146425" y="12247"/>
                  </a:cubicBezTo>
                  <a:lnTo>
                    <a:pt x="137810" y="12247"/>
                  </a:lnTo>
                  <a:cubicBezTo>
                    <a:pt x="136282" y="12247"/>
                    <a:pt x="135030" y="10882"/>
                    <a:pt x="135030" y="9217"/>
                  </a:cubicBezTo>
                  <a:cubicBezTo>
                    <a:pt x="135030" y="7852"/>
                    <a:pt x="135894" y="6687"/>
                    <a:pt x="137046" y="6324"/>
                  </a:cubicBezTo>
                  <a:lnTo>
                    <a:pt x="137046" y="0"/>
                  </a:lnTo>
                  <a:lnTo>
                    <a:pt x="121856" y="0"/>
                  </a:lnTo>
                  <a:lnTo>
                    <a:pt x="121856" y="6286"/>
                  </a:lnTo>
                  <a:cubicBezTo>
                    <a:pt x="123083" y="6599"/>
                    <a:pt x="124010" y="7801"/>
                    <a:pt x="124010" y="9217"/>
                  </a:cubicBezTo>
                  <a:cubicBezTo>
                    <a:pt x="124010" y="10882"/>
                    <a:pt x="122758" y="12247"/>
                    <a:pt x="121230" y="12247"/>
                  </a:cubicBezTo>
                  <a:lnTo>
                    <a:pt x="112614" y="12247"/>
                  </a:lnTo>
                  <a:cubicBezTo>
                    <a:pt x="111087" y="12247"/>
                    <a:pt x="109834" y="10882"/>
                    <a:pt x="109834" y="9217"/>
                  </a:cubicBezTo>
                  <a:cubicBezTo>
                    <a:pt x="109834" y="7852"/>
                    <a:pt x="110699" y="6687"/>
                    <a:pt x="111863" y="6324"/>
                  </a:cubicBezTo>
                  <a:lnTo>
                    <a:pt x="111863" y="0"/>
                  </a:lnTo>
                  <a:lnTo>
                    <a:pt x="96661" y="0"/>
                  </a:lnTo>
                  <a:lnTo>
                    <a:pt x="96661" y="6286"/>
                  </a:lnTo>
                  <a:cubicBezTo>
                    <a:pt x="97901" y="6599"/>
                    <a:pt x="98815" y="7801"/>
                    <a:pt x="98815" y="9217"/>
                  </a:cubicBezTo>
                  <a:cubicBezTo>
                    <a:pt x="98815" y="10882"/>
                    <a:pt x="97562" y="12247"/>
                    <a:pt x="96035" y="12247"/>
                  </a:cubicBezTo>
                  <a:lnTo>
                    <a:pt x="87432" y="12247"/>
                  </a:lnTo>
                  <a:cubicBezTo>
                    <a:pt x="85892" y="12247"/>
                    <a:pt x="84639" y="10882"/>
                    <a:pt x="84639" y="9217"/>
                  </a:cubicBezTo>
                  <a:cubicBezTo>
                    <a:pt x="84639" y="7852"/>
                    <a:pt x="85503" y="6687"/>
                    <a:pt x="86668" y="6324"/>
                  </a:cubicBezTo>
                  <a:lnTo>
                    <a:pt x="86668" y="0"/>
                  </a:lnTo>
                  <a:lnTo>
                    <a:pt x="71478" y="0"/>
                  </a:lnTo>
                  <a:lnTo>
                    <a:pt x="71478" y="6286"/>
                  </a:lnTo>
                  <a:cubicBezTo>
                    <a:pt x="72705" y="6599"/>
                    <a:pt x="73632" y="7801"/>
                    <a:pt x="73632" y="9217"/>
                  </a:cubicBezTo>
                  <a:cubicBezTo>
                    <a:pt x="73632" y="10882"/>
                    <a:pt x="72380" y="12247"/>
                    <a:pt x="70840" y="12247"/>
                  </a:cubicBezTo>
                  <a:lnTo>
                    <a:pt x="62237" y="12247"/>
                  </a:lnTo>
                  <a:cubicBezTo>
                    <a:pt x="60696" y="12247"/>
                    <a:pt x="59444" y="10882"/>
                    <a:pt x="59444" y="9217"/>
                  </a:cubicBezTo>
                  <a:cubicBezTo>
                    <a:pt x="59444" y="7852"/>
                    <a:pt x="60308" y="6687"/>
                    <a:pt x="61473" y="6324"/>
                  </a:cubicBezTo>
                  <a:lnTo>
                    <a:pt x="61473" y="0"/>
                  </a:lnTo>
                  <a:lnTo>
                    <a:pt x="46283" y="0"/>
                  </a:lnTo>
                  <a:lnTo>
                    <a:pt x="46283" y="6286"/>
                  </a:lnTo>
                  <a:cubicBezTo>
                    <a:pt x="47510" y="6599"/>
                    <a:pt x="48437" y="7801"/>
                    <a:pt x="48437" y="9217"/>
                  </a:cubicBezTo>
                  <a:cubicBezTo>
                    <a:pt x="48437" y="10882"/>
                    <a:pt x="47185" y="12247"/>
                    <a:pt x="45657" y="12247"/>
                  </a:cubicBezTo>
                  <a:lnTo>
                    <a:pt x="37041" y="12247"/>
                  </a:lnTo>
                  <a:cubicBezTo>
                    <a:pt x="35514" y="12247"/>
                    <a:pt x="34261" y="10882"/>
                    <a:pt x="34261" y="9217"/>
                  </a:cubicBezTo>
                  <a:cubicBezTo>
                    <a:pt x="34261" y="7852"/>
                    <a:pt x="35126" y="6687"/>
                    <a:pt x="36278" y="6324"/>
                  </a:cubicBezTo>
                  <a:lnTo>
                    <a:pt x="36278" y="0"/>
                  </a:lnTo>
                  <a:lnTo>
                    <a:pt x="21088" y="0"/>
                  </a:lnTo>
                  <a:lnTo>
                    <a:pt x="21088" y="6286"/>
                  </a:lnTo>
                  <a:cubicBezTo>
                    <a:pt x="22315" y="6599"/>
                    <a:pt x="23242" y="7801"/>
                    <a:pt x="23242" y="9217"/>
                  </a:cubicBezTo>
                  <a:cubicBezTo>
                    <a:pt x="23242" y="10882"/>
                    <a:pt x="21989" y="12247"/>
                    <a:pt x="20462" y="12247"/>
                  </a:cubicBezTo>
                  <a:lnTo>
                    <a:pt x="11846" y="12247"/>
                  </a:lnTo>
                  <a:cubicBezTo>
                    <a:pt x="10319" y="12247"/>
                    <a:pt x="9066" y="10882"/>
                    <a:pt x="9066" y="9217"/>
                  </a:cubicBezTo>
                  <a:cubicBezTo>
                    <a:pt x="9066" y="7852"/>
                    <a:pt x="9930" y="6687"/>
                    <a:pt x="11095" y="6324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19"/>
            <p:cNvGrpSpPr/>
            <p:nvPr/>
          </p:nvGrpSpPr>
          <p:grpSpPr>
            <a:xfrm>
              <a:off x="372900" y="317424"/>
              <a:ext cx="8399164" cy="4509502"/>
              <a:chOff x="-75" y="-4650"/>
              <a:chExt cx="9155400" cy="5153127"/>
            </a:xfrm>
          </p:grpSpPr>
          <p:cxnSp>
            <p:nvCxnSpPr>
              <p:cNvPr id="424" name="Google Shape;424;p19"/>
              <p:cNvCxnSpPr/>
              <p:nvPr/>
            </p:nvCxnSpPr>
            <p:spPr>
              <a:xfrm>
                <a:off x="212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19"/>
              <p:cNvCxnSpPr/>
              <p:nvPr/>
            </p:nvCxnSpPr>
            <p:spPr>
              <a:xfrm>
                <a:off x="648443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19"/>
              <p:cNvCxnSpPr/>
              <p:nvPr/>
            </p:nvCxnSpPr>
            <p:spPr>
              <a:xfrm>
                <a:off x="10844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9"/>
              <p:cNvCxnSpPr/>
              <p:nvPr/>
            </p:nvCxnSpPr>
            <p:spPr>
              <a:xfrm>
                <a:off x="1520363" y="388677"/>
                <a:ext cx="0" cy="475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19"/>
              <p:cNvCxnSpPr/>
              <p:nvPr/>
            </p:nvCxnSpPr>
            <p:spPr>
              <a:xfrm>
                <a:off x="1956296" y="399048"/>
                <a:ext cx="0" cy="474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19"/>
              <p:cNvCxnSpPr/>
              <p:nvPr/>
            </p:nvCxnSpPr>
            <p:spPr>
              <a:xfrm>
                <a:off x="23922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282819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32641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3700110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41360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4572004" y="409389"/>
                <a:ext cx="0" cy="4738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50079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5443897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58798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6315790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675175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7187711" y="373136"/>
                <a:ext cx="0" cy="47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7623644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0596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9"/>
              <p:cNvCxnSpPr/>
              <p:nvPr/>
            </p:nvCxnSpPr>
            <p:spPr>
              <a:xfrm>
                <a:off x="8495538" y="414589"/>
                <a:ext cx="0" cy="473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19"/>
              <p:cNvCxnSpPr/>
              <p:nvPr/>
            </p:nvCxnSpPr>
            <p:spPr>
              <a:xfrm>
                <a:off x="8931500" y="-4650"/>
                <a:ext cx="0" cy="515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19"/>
              <p:cNvCxnSpPr/>
              <p:nvPr/>
            </p:nvCxnSpPr>
            <p:spPr>
              <a:xfrm rot="10800000">
                <a:off x="-75" y="4351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19"/>
              <p:cNvCxnSpPr/>
              <p:nvPr/>
            </p:nvCxnSpPr>
            <p:spPr>
              <a:xfrm rot="10800000">
                <a:off x="-75" y="8917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19"/>
              <p:cNvCxnSpPr/>
              <p:nvPr/>
            </p:nvCxnSpPr>
            <p:spPr>
              <a:xfrm rot="10800000">
                <a:off x="-75" y="13483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19"/>
              <p:cNvCxnSpPr/>
              <p:nvPr/>
            </p:nvCxnSpPr>
            <p:spPr>
              <a:xfrm rot="10800000">
                <a:off x="-75" y="18048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19"/>
              <p:cNvCxnSpPr/>
              <p:nvPr/>
            </p:nvCxnSpPr>
            <p:spPr>
              <a:xfrm rot="10800000">
                <a:off x="-75" y="22614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19"/>
              <p:cNvCxnSpPr/>
              <p:nvPr/>
            </p:nvCxnSpPr>
            <p:spPr>
              <a:xfrm rot="10800000">
                <a:off x="-75" y="27180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9"/>
              <p:cNvCxnSpPr/>
              <p:nvPr/>
            </p:nvCxnSpPr>
            <p:spPr>
              <a:xfrm rot="10800000">
                <a:off x="-75" y="31746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9"/>
              <p:cNvCxnSpPr/>
              <p:nvPr/>
            </p:nvCxnSpPr>
            <p:spPr>
              <a:xfrm rot="10800000">
                <a:off x="-75" y="363117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9"/>
              <p:cNvCxnSpPr/>
              <p:nvPr/>
            </p:nvCxnSpPr>
            <p:spPr>
              <a:xfrm rot="10800000">
                <a:off x="-75" y="408775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9"/>
              <p:cNvCxnSpPr/>
              <p:nvPr/>
            </p:nvCxnSpPr>
            <p:spPr>
              <a:xfrm rot="10800000">
                <a:off x="-75" y="4544325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19"/>
              <p:cNvCxnSpPr/>
              <p:nvPr/>
            </p:nvCxnSpPr>
            <p:spPr>
              <a:xfrm rot="10800000">
                <a:off x="-75" y="5000900"/>
                <a:ext cx="915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56" name="Google Shape;456;p19"/>
          <p:cNvSpPr/>
          <p:nvPr/>
        </p:nvSpPr>
        <p:spPr>
          <a:xfrm>
            <a:off x="2861580" y="4359171"/>
            <a:ext cx="1570131" cy="1446487"/>
          </a:xfrm>
          <a:custGeom>
            <a:rect b="b" l="l" r="r" t="t"/>
            <a:pathLst>
              <a:path extrusionOk="0" h="20391" w="22134">
                <a:moveTo>
                  <a:pt x="15037" y="0"/>
                </a:moveTo>
                <a:cubicBezTo>
                  <a:pt x="13394" y="0"/>
                  <a:pt x="11731" y="2303"/>
                  <a:pt x="12125" y="5337"/>
                </a:cubicBezTo>
                <a:cubicBezTo>
                  <a:pt x="12155" y="5605"/>
                  <a:pt x="12121" y="5716"/>
                  <a:pt x="12033" y="5716"/>
                </a:cubicBezTo>
                <a:cubicBezTo>
                  <a:pt x="11610" y="5716"/>
                  <a:pt x="9949" y="3135"/>
                  <a:pt x="8319" y="3135"/>
                </a:cubicBezTo>
                <a:cubicBezTo>
                  <a:pt x="7858" y="3135"/>
                  <a:pt x="7399" y="3342"/>
                  <a:pt x="6971" y="3872"/>
                </a:cubicBezTo>
                <a:cubicBezTo>
                  <a:pt x="5018" y="6286"/>
                  <a:pt x="8138" y="10301"/>
                  <a:pt x="7622" y="10518"/>
                </a:cubicBezTo>
                <a:cubicBezTo>
                  <a:pt x="7603" y="10527"/>
                  <a:pt x="7582" y="10531"/>
                  <a:pt x="7558" y="10531"/>
                </a:cubicBezTo>
                <a:cubicBezTo>
                  <a:pt x="7136" y="10531"/>
                  <a:pt x="6074" y="9111"/>
                  <a:pt x="4797" y="9111"/>
                </a:cubicBezTo>
                <a:cubicBezTo>
                  <a:pt x="4265" y="9111"/>
                  <a:pt x="3696" y="9358"/>
                  <a:pt x="3120" y="10056"/>
                </a:cubicBezTo>
                <a:cubicBezTo>
                  <a:pt x="0" y="13881"/>
                  <a:pt x="8870" y="20391"/>
                  <a:pt x="8870" y="20391"/>
                </a:cubicBezTo>
                <a:cubicBezTo>
                  <a:pt x="17360" y="20038"/>
                  <a:pt x="22134" y="14830"/>
                  <a:pt x="19855" y="12660"/>
                </a:cubicBezTo>
                <a:cubicBezTo>
                  <a:pt x="19628" y="12439"/>
                  <a:pt x="19375" y="12359"/>
                  <a:pt x="19108" y="12359"/>
                </a:cubicBezTo>
                <a:cubicBezTo>
                  <a:pt x="18410" y="12359"/>
                  <a:pt x="17620" y="12908"/>
                  <a:pt x="16970" y="12908"/>
                </a:cubicBezTo>
                <a:cubicBezTo>
                  <a:pt x="16711" y="12908"/>
                  <a:pt x="16475" y="12821"/>
                  <a:pt x="16275" y="12579"/>
                </a:cubicBezTo>
                <a:cubicBezTo>
                  <a:pt x="15597" y="11819"/>
                  <a:pt x="17441" y="10924"/>
                  <a:pt x="18038" y="10463"/>
                </a:cubicBezTo>
                <a:cubicBezTo>
                  <a:pt x="20697" y="8282"/>
                  <a:pt x="20222" y="5895"/>
                  <a:pt x="17868" y="5895"/>
                </a:cubicBezTo>
                <a:cubicBezTo>
                  <a:pt x="17148" y="5895"/>
                  <a:pt x="16252" y="6118"/>
                  <a:pt x="15217" y="6639"/>
                </a:cubicBezTo>
                <a:cubicBezTo>
                  <a:pt x="15177" y="6660"/>
                  <a:pt x="15149" y="6671"/>
                  <a:pt x="15130" y="6671"/>
                </a:cubicBezTo>
                <a:cubicBezTo>
                  <a:pt x="14729" y="6671"/>
                  <a:pt x="18953" y="1818"/>
                  <a:pt x="15868" y="210"/>
                </a:cubicBezTo>
                <a:cubicBezTo>
                  <a:pt x="15598" y="68"/>
                  <a:pt x="15318" y="0"/>
                  <a:pt x="150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4881935" y="4529922"/>
            <a:ext cx="1337314" cy="1451027"/>
          </a:xfrm>
          <a:custGeom>
            <a:rect b="b" l="l" r="r" t="t"/>
            <a:pathLst>
              <a:path extrusionOk="0" h="20455" w="18852">
                <a:moveTo>
                  <a:pt x="5566" y="0"/>
                </a:moveTo>
                <a:cubicBezTo>
                  <a:pt x="5444" y="0"/>
                  <a:pt x="5315" y="10"/>
                  <a:pt x="5181" y="30"/>
                </a:cubicBezTo>
                <a:cubicBezTo>
                  <a:pt x="3147" y="329"/>
                  <a:pt x="2713" y="3773"/>
                  <a:pt x="5181" y="6377"/>
                </a:cubicBezTo>
                <a:cubicBezTo>
                  <a:pt x="5461" y="6680"/>
                  <a:pt x="5407" y="6778"/>
                  <a:pt x="5147" y="6778"/>
                </a:cubicBezTo>
                <a:cubicBezTo>
                  <a:pt x="4667" y="6778"/>
                  <a:pt x="3485" y="6446"/>
                  <a:pt x="2393" y="6446"/>
                </a:cubicBezTo>
                <a:cubicBezTo>
                  <a:pt x="1263" y="6446"/>
                  <a:pt x="228" y="6801"/>
                  <a:pt x="163" y="8249"/>
                </a:cubicBezTo>
                <a:cubicBezTo>
                  <a:pt x="0" y="11341"/>
                  <a:pt x="4882" y="12751"/>
                  <a:pt x="4611" y="13240"/>
                </a:cubicBezTo>
                <a:cubicBezTo>
                  <a:pt x="4554" y="13333"/>
                  <a:pt x="4383" y="13357"/>
                  <a:pt x="4142" y="13357"/>
                </a:cubicBezTo>
                <a:cubicBezTo>
                  <a:pt x="3884" y="13357"/>
                  <a:pt x="3544" y="13329"/>
                  <a:pt x="3180" y="13329"/>
                </a:cubicBezTo>
                <a:cubicBezTo>
                  <a:pt x="2103" y="13329"/>
                  <a:pt x="804" y="13572"/>
                  <a:pt x="705" y="15491"/>
                </a:cubicBezTo>
                <a:cubicBezTo>
                  <a:pt x="434" y="20427"/>
                  <a:pt x="11446" y="20455"/>
                  <a:pt x="11446" y="20455"/>
                </a:cubicBezTo>
                <a:cubicBezTo>
                  <a:pt x="18065" y="15165"/>
                  <a:pt x="18851" y="8140"/>
                  <a:pt x="15732" y="7734"/>
                </a:cubicBezTo>
                <a:cubicBezTo>
                  <a:pt x="15680" y="7727"/>
                  <a:pt x="15630" y="7724"/>
                  <a:pt x="15582" y="7724"/>
                </a:cubicBezTo>
                <a:cubicBezTo>
                  <a:pt x="14347" y="7724"/>
                  <a:pt x="14159" y="9828"/>
                  <a:pt x="13051" y="9828"/>
                </a:cubicBezTo>
                <a:cubicBezTo>
                  <a:pt x="12973" y="9828"/>
                  <a:pt x="12891" y="9817"/>
                  <a:pt x="12803" y="9795"/>
                </a:cubicBezTo>
                <a:cubicBezTo>
                  <a:pt x="11799" y="9551"/>
                  <a:pt x="12775" y="7761"/>
                  <a:pt x="12965" y="7028"/>
                </a:cubicBezTo>
                <a:cubicBezTo>
                  <a:pt x="13626" y="4511"/>
                  <a:pt x="12754" y="2961"/>
                  <a:pt x="11470" y="2961"/>
                </a:cubicBezTo>
                <a:cubicBezTo>
                  <a:pt x="10541" y="2961"/>
                  <a:pt x="9397" y="3773"/>
                  <a:pt x="8463" y="5618"/>
                </a:cubicBezTo>
                <a:cubicBezTo>
                  <a:pt x="8435" y="5672"/>
                  <a:pt x="8412" y="5697"/>
                  <a:pt x="8392" y="5697"/>
                </a:cubicBezTo>
                <a:cubicBezTo>
                  <a:pt x="8093" y="5697"/>
                  <a:pt x="8534" y="0"/>
                  <a:pt x="55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798950" y="4485663"/>
            <a:ext cx="940986" cy="1364270"/>
          </a:xfrm>
          <a:custGeom>
            <a:rect b="b" l="l" r="r" t="t"/>
            <a:pathLst>
              <a:path extrusionOk="0" h="19232" w="13265">
                <a:moveTo>
                  <a:pt x="9820" y="1"/>
                </a:moveTo>
                <a:lnTo>
                  <a:pt x="9250" y="787"/>
                </a:lnTo>
                <a:cubicBezTo>
                  <a:pt x="9080" y="767"/>
                  <a:pt x="8917" y="757"/>
                  <a:pt x="8757" y="757"/>
                </a:cubicBezTo>
                <a:cubicBezTo>
                  <a:pt x="6946" y="757"/>
                  <a:pt x="5585" y="2078"/>
                  <a:pt x="950" y="5941"/>
                </a:cubicBezTo>
                <a:lnTo>
                  <a:pt x="1" y="19231"/>
                </a:lnTo>
                <a:cubicBezTo>
                  <a:pt x="10552" y="5941"/>
                  <a:pt x="13265" y="4883"/>
                  <a:pt x="12071" y="2333"/>
                </a:cubicBezTo>
                <a:lnTo>
                  <a:pt x="12478" y="1737"/>
                </a:lnTo>
                <a:lnTo>
                  <a:pt x="98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1306936" y="4547237"/>
            <a:ext cx="7803" cy="25112"/>
          </a:xfrm>
          <a:custGeom>
            <a:rect b="b" l="l" r="r" t="t"/>
            <a:pathLst>
              <a:path extrusionOk="0" h="354" w="110">
                <a:moveTo>
                  <a:pt x="1" y="1"/>
                </a:moveTo>
                <a:lnTo>
                  <a:pt x="1" y="28"/>
                </a:lnTo>
                <a:cubicBezTo>
                  <a:pt x="1" y="36"/>
                  <a:pt x="1" y="39"/>
                  <a:pt x="1" y="42"/>
                </a:cubicBezTo>
                <a:lnTo>
                  <a:pt x="1" y="42"/>
                </a:lnTo>
                <a:cubicBezTo>
                  <a:pt x="1" y="30"/>
                  <a:pt x="1" y="16"/>
                  <a:pt x="1" y="1"/>
                </a:cubicBezTo>
                <a:close/>
                <a:moveTo>
                  <a:pt x="1" y="42"/>
                </a:moveTo>
                <a:cubicBezTo>
                  <a:pt x="3" y="71"/>
                  <a:pt x="9" y="90"/>
                  <a:pt x="28" y="109"/>
                </a:cubicBezTo>
                <a:cubicBezTo>
                  <a:pt x="9" y="51"/>
                  <a:pt x="3" y="48"/>
                  <a:pt x="1" y="42"/>
                </a:cubicBezTo>
                <a:close/>
                <a:moveTo>
                  <a:pt x="28" y="109"/>
                </a:moveTo>
                <a:cubicBezTo>
                  <a:pt x="28" y="136"/>
                  <a:pt x="82" y="272"/>
                  <a:pt x="109" y="353"/>
                </a:cubicBezTo>
                <a:cubicBezTo>
                  <a:pt x="82" y="272"/>
                  <a:pt x="55" y="190"/>
                  <a:pt x="28" y="10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1330062" y="4541491"/>
            <a:ext cx="5817" cy="28943"/>
          </a:xfrm>
          <a:custGeom>
            <a:rect b="b" l="l" r="r" t="t"/>
            <a:pathLst>
              <a:path extrusionOk="0" h="408" w="82">
                <a:moveTo>
                  <a:pt x="82" y="0"/>
                </a:moveTo>
                <a:lnTo>
                  <a:pt x="82" y="0"/>
                </a:lnTo>
                <a:cubicBezTo>
                  <a:pt x="27" y="136"/>
                  <a:pt x="27" y="244"/>
                  <a:pt x="0" y="380"/>
                </a:cubicBezTo>
                <a:cubicBezTo>
                  <a:pt x="0" y="407"/>
                  <a:pt x="0" y="407"/>
                  <a:pt x="0" y="407"/>
                </a:cubicBezTo>
                <a:lnTo>
                  <a:pt x="27" y="407"/>
                </a:lnTo>
                <a:cubicBezTo>
                  <a:pt x="54" y="271"/>
                  <a:pt x="82" y="136"/>
                  <a:pt x="8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1229969" y="4670385"/>
            <a:ext cx="7803" cy="15464"/>
          </a:xfrm>
          <a:custGeom>
            <a:rect b="b" l="l" r="r" t="t"/>
            <a:pathLst>
              <a:path extrusionOk="0" h="218" w="110">
                <a:moveTo>
                  <a:pt x="1" y="0"/>
                </a:moveTo>
                <a:lnTo>
                  <a:pt x="1" y="0"/>
                </a:lnTo>
                <a:cubicBezTo>
                  <a:pt x="14" y="14"/>
                  <a:pt x="21" y="21"/>
                  <a:pt x="24" y="28"/>
                </a:cubicBezTo>
                <a:lnTo>
                  <a:pt x="24" y="28"/>
                </a:lnTo>
                <a:cubicBezTo>
                  <a:pt x="26" y="28"/>
                  <a:pt x="27" y="28"/>
                  <a:pt x="28" y="28"/>
                </a:cubicBezTo>
                <a:cubicBezTo>
                  <a:pt x="28" y="0"/>
                  <a:pt x="1" y="0"/>
                  <a:pt x="1" y="0"/>
                </a:cubicBezTo>
                <a:close/>
                <a:moveTo>
                  <a:pt x="24" y="28"/>
                </a:moveTo>
                <a:cubicBezTo>
                  <a:pt x="1" y="28"/>
                  <a:pt x="2" y="29"/>
                  <a:pt x="28" y="55"/>
                </a:cubicBezTo>
                <a:cubicBezTo>
                  <a:pt x="28" y="41"/>
                  <a:pt x="28" y="34"/>
                  <a:pt x="24" y="28"/>
                </a:cubicBezTo>
                <a:close/>
                <a:moveTo>
                  <a:pt x="28" y="55"/>
                </a:moveTo>
                <a:cubicBezTo>
                  <a:pt x="28" y="82"/>
                  <a:pt x="55" y="109"/>
                  <a:pt x="55" y="136"/>
                </a:cubicBezTo>
                <a:cubicBezTo>
                  <a:pt x="82" y="163"/>
                  <a:pt x="82" y="190"/>
                  <a:pt x="109" y="217"/>
                </a:cubicBezTo>
                <a:cubicBezTo>
                  <a:pt x="109" y="163"/>
                  <a:pt x="82" y="109"/>
                  <a:pt x="28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1255010" y="4660738"/>
            <a:ext cx="3902" cy="18869"/>
          </a:xfrm>
          <a:custGeom>
            <a:rect b="b" l="l" r="r" t="t"/>
            <a:pathLst>
              <a:path extrusionOk="0" h="266" w="55">
                <a:moveTo>
                  <a:pt x="27" y="1"/>
                </a:moveTo>
                <a:cubicBezTo>
                  <a:pt x="27" y="1"/>
                  <a:pt x="0" y="28"/>
                  <a:pt x="0" y="28"/>
                </a:cubicBezTo>
                <a:cubicBezTo>
                  <a:pt x="0" y="109"/>
                  <a:pt x="0" y="164"/>
                  <a:pt x="0" y="245"/>
                </a:cubicBezTo>
                <a:cubicBezTo>
                  <a:pt x="0" y="259"/>
                  <a:pt x="14" y="265"/>
                  <a:pt x="27" y="265"/>
                </a:cubicBezTo>
                <a:cubicBezTo>
                  <a:pt x="41" y="265"/>
                  <a:pt x="55" y="259"/>
                  <a:pt x="55" y="245"/>
                </a:cubicBezTo>
                <a:cubicBezTo>
                  <a:pt x="55" y="164"/>
                  <a:pt x="55" y="109"/>
                  <a:pt x="55" y="28"/>
                </a:cubicBezTo>
                <a:cubicBezTo>
                  <a:pt x="55" y="28"/>
                  <a:pt x="27" y="1"/>
                  <a:pt x="2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1278064" y="4666555"/>
            <a:ext cx="11634" cy="19295"/>
          </a:xfrm>
          <a:custGeom>
            <a:rect b="b" l="l" r="r" t="t"/>
            <a:pathLst>
              <a:path extrusionOk="0" h="272" w="164">
                <a:moveTo>
                  <a:pt x="136" y="0"/>
                </a:moveTo>
                <a:cubicBezTo>
                  <a:pt x="82" y="82"/>
                  <a:pt x="55" y="163"/>
                  <a:pt x="28" y="244"/>
                </a:cubicBezTo>
                <a:cubicBezTo>
                  <a:pt x="1" y="244"/>
                  <a:pt x="1" y="271"/>
                  <a:pt x="28" y="271"/>
                </a:cubicBezTo>
                <a:lnTo>
                  <a:pt x="55" y="271"/>
                </a:lnTo>
                <a:cubicBezTo>
                  <a:pt x="82" y="190"/>
                  <a:pt x="136" y="109"/>
                  <a:pt x="164" y="54"/>
                </a:cubicBezTo>
                <a:lnTo>
                  <a:pt x="164" y="27"/>
                </a:lnTo>
                <a:lnTo>
                  <a:pt x="16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1295373" y="4766577"/>
            <a:ext cx="2057" cy="25112"/>
          </a:xfrm>
          <a:custGeom>
            <a:rect b="b" l="l" r="r" t="t"/>
            <a:pathLst>
              <a:path extrusionOk="0" h="354" w="29">
                <a:moveTo>
                  <a:pt x="28" y="1"/>
                </a:moveTo>
                <a:cubicBezTo>
                  <a:pt x="1" y="28"/>
                  <a:pt x="1" y="28"/>
                  <a:pt x="1" y="28"/>
                </a:cubicBezTo>
                <a:lnTo>
                  <a:pt x="1" y="218"/>
                </a:lnTo>
                <a:cubicBezTo>
                  <a:pt x="1" y="245"/>
                  <a:pt x="1" y="245"/>
                  <a:pt x="1" y="272"/>
                </a:cubicBezTo>
                <a:cubicBezTo>
                  <a:pt x="1" y="299"/>
                  <a:pt x="1" y="326"/>
                  <a:pt x="1" y="353"/>
                </a:cubicBezTo>
                <a:lnTo>
                  <a:pt x="28" y="353"/>
                </a:lnTo>
                <a:cubicBezTo>
                  <a:pt x="28" y="326"/>
                  <a:pt x="28" y="299"/>
                  <a:pt x="28" y="272"/>
                </a:cubicBezTo>
                <a:lnTo>
                  <a:pt x="28" y="109"/>
                </a:lnTo>
                <a:cubicBezTo>
                  <a:pt x="28" y="82"/>
                  <a:pt x="28" y="55"/>
                  <a:pt x="28" y="28"/>
                </a:cubicBezTo>
                <a:cubicBezTo>
                  <a:pt x="28" y="28"/>
                  <a:pt x="28" y="1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1312753" y="4768493"/>
            <a:ext cx="5817" cy="21281"/>
          </a:xfrm>
          <a:custGeom>
            <a:rect b="b" l="l" r="r" t="t"/>
            <a:pathLst>
              <a:path extrusionOk="0" h="300" w="82">
                <a:moveTo>
                  <a:pt x="27" y="1"/>
                </a:moveTo>
                <a:lnTo>
                  <a:pt x="27" y="28"/>
                </a:lnTo>
                <a:cubicBezTo>
                  <a:pt x="0" y="109"/>
                  <a:pt x="0" y="191"/>
                  <a:pt x="0" y="272"/>
                </a:cubicBezTo>
                <a:cubicBezTo>
                  <a:pt x="0" y="272"/>
                  <a:pt x="0" y="272"/>
                  <a:pt x="0" y="299"/>
                </a:cubicBezTo>
                <a:cubicBezTo>
                  <a:pt x="0" y="299"/>
                  <a:pt x="27" y="272"/>
                  <a:pt x="27" y="272"/>
                </a:cubicBezTo>
                <a:cubicBezTo>
                  <a:pt x="54" y="191"/>
                  <a:pt x="54" y="109"/>
                  <a:pt x="81" y="28"/>
                </a:cubicBezTo>
                <a:cubicBezTo>
                  <a:pt x="81" y="28"/>
                  <a:pt x="81" y="28"/>
                  <a:pt x="81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1447393" y="4608811"/>
            <a:ext cx="13549" cy="28943"/>
          </a:xfrm>
          <a:custGeom>
            <a:rect b="b" l="l" r="r" t="t"/>
            <a:pathLst>
              <a:path extrusionOk="0" h="408" w="191">
                <a:moveTo>
                  <a:pt x="191" y="1"/>
                </a:moveTo>
                <a:lnTo>
                  <a:pt x="163" y="28"/>
                </a:lnTo>
                <a:cubicBezTo>
                  <a:pt x="163" y="28"/>
                  <a:pt x="163" y="55"/>
                  <a:pt x="136" y="82"/>
                </a:cubicBezTo>
                <a:cubicBezTo>
                  <a:pt x="109" y="136"/>
                  <a:pt x="82" y="218"/>
                  <a:pt x="55" y="299"/>
                </a:cubicBezTo>
                <a:cubicBezTo>
                  <a:pt x="28" y="353"/>
                  <a:pt x="28" y="380"/>
                  <a:pt x="1" y="407"/>
                </a:cubicBezTo>
                <a:lnTo>
                  <a:pt x="55" y="407"/>
                </a:lnTo>
                <a:lnTo>
                  <a:pt x="82" y="299"/>
                </a:lnTo>
                <a:cubicBezTo>
                  <a:pt x="136" y="245"/>
                  <a:pt x="163" y="163"/>
                  <a:pt x="191" y="82"/>
                </a:cubicBezTo>
                <a:cubicBezTo>
                  <a:pt x="191" y="55"/>
                  <a:pt x="191" y="55"/>
                  <a:pt x="191" y="28"/>
                </a:cubicBezTo>
                <a:lnTo>
                  <a:pt x="191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9"/>
          <p:cNvSpPr/>
          <p:nvPr/>
        </p:nvSpPr>
        <p:spPr>
          <a:xfrm>
            <a:off x="1460871" y="4624205"/>
            <a:ext cx="19295" cy="28943"/>
          </a:xfrm>
          <a:custGeom>
            <a:rect b="b" l="l" r="r" t="t"/>
            <a:pathLst>
              <a:path extrusionOk="0" h="408" w="272">
                <a:moveTo>
                  <a:pt x="245" y="1"/>
                </a:moveTo>
                <a:cubicBezTo>
                  <a:pt x="163" y="136"/>
                  <a:pt x="82" y="245"/>
                  <a:pt x="1" y="380"/>
                </a:cubicBezTo>
                <a:cubicBezTo>
                  <a:pt x="1" y="380"/>
                  <a:pt x="1" y="380"/>
                  <a:pt x="1" y="407"/>
                </a:cubicBezTo>
                <a:lnTo>
                  <a:pt x="28" y="407"/>
                </a:lnTo>
                <a:cubicBezTo>
                  <a:pt x="109" y="299"/>
                  <a:pt x="163" y="190"/>
                  <a:pt x="245" y="55"/>
                </a:cubicBezTo>
                <a:cubicBezTo>
                  <a:pt x="245" y="55"/>
                  <a:pt x="272" y="28"/>
                  <a:pt x="27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9"/>
          <p:cNvSpPr/>
          <p:nvPr/>
        </p:nvSpPr>
        <p:spPr>
          <a:xfrm>
            <a:off x="1470519" y="4678047"/>
            <a:ext cx="19295" cy="3972"/>
          </a:xfrm>
          <a:custGeom>
            <a:rect b="b" l="l" r="r" t="t"/>
            <a:pathLst>
              <a:path extrusionOk="0" h="56" w="272">
                <a:moveTo>
                  <a:pt x="271" y="1"/>
                </a:moveTo>
                <a:cubicBezTo>
                  <a:pt x="163" y="1"/>
                  <a:pt x="82" y="28"/>
                  <a:pt x="0" y="55"/>
                </a:cubicBezTo>
                <a:lnTo>
                  <a:pt x="27" y="55"/>
                </a:lnTo>
                <a:cubicBezTo>
                  <a:pt x="109" y="55"/>
                  <a:pt x="190" y="28"/>
                  <a:pt x="271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9"/>
          <p:cNvSpPr/>
          <p:nvPr/>
        </p:nvSpPr>
        <p:spPr>
          <a:xfrm>
            <a:off x="1364680" y="4687694"/>
            <a:ext cx="7732" cy="21210"/>
          </a:xfrm>
          <a:custGeom>
            <a:rect b="b" l="l" r="r" t="t"/>
            <a:pathLst>
              <a:path extrusionOk="0" h="299" w="109">
                <a:moveTo>
                  <a:pt x="0" y="1"/>
                </a:moveTo>
                <a:cubicBezTo>
                  <a:pt x="0" y="1"/>
                  <a:pt x="0" y="28"/>
                  <a:pt x="0" y="28"/>
                </a:cubicBezTo>
                <a:lnTo>
                  <a:pt x="0" y="55"/>
                </a:lnTo>
                <a:cubicBezTo>
                  <a:pt x="27" y="109"/>
                  <a:pt x="55" y="163"/>
                  <a:pt x="82" y="218"/>
                </a:cubicBezTo>
                <a:cubicBezTo>
                  <a:pt x="82" y="245"/>
                  <a:pt x="109" y="272"/>
                  <a:pt x="109" y="299"/>
                </a:cubicBezTo>
                <a:lnTo>
                  <a:pt x="109" y="272"/>
                </a:lnTo>
                <a:cubicBezTo>
                  <a:pt x="82" y="190"/>
                  <a:pt x="82" y="109"/>
                  <a:pt x="55" y="55"/>
                </a:cubicBezTo>
                <a:cubicBezTo>
                  <a:pt x="55" y="55"/>
                  <a:pt x="55" y="28"/>
                  <a:pt x="2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1389650" y="4676131"/>
            <a:ext cx="5888" cy="36178"/>
          </a:xfrm>
          <a:custGeom>
            <a:rect b="b" l="l" r="r" t="t"/>
            <a:pathLst>
              <a:path extrusionOk="0" h="510" w="83">
                <a:moveTo>
                  <a:pt x="55" y="1"/>
                </a:moveTo>
                <a:cubicBezTo>
                  <a:pt x="55" y="28"/>
                  <a:pt x="28" y="55"/>
                  <a:pt x="28" y="109"/>
                </a:cubicBezTo>
                <a:cubicBezTo>
                  <a:pt x="1" y="218"/>
                  <a:pt x="28" y="353"/>
                  <a:pt x="1" y="489"/>
                </a:cubicBezTo>
                <a:cubicBezTo>
                  <a:pt x="1" y="503"/>
                  <a:pt x="15" y="509"/>
                  <a:pt x="25" y="509"/>
                </a:cubicBezTo>
                <a:cubicBezTo>
                  <a:pt x="35" y="509"/>
                  <a:pt x="42" y="503"/>
                  <a:pt x="28" y="489"/>
                </a:cubicBezTo>
                <a:cubicBezTo>
                  <a:pt x="55" y="353"/>
                  <a:pt x="55" y="218"/>
                  <a:pt x="55" y="109"/>
                </a:cubicBezTo>
                <a:cubicBezTo>
                  <a:pt x="82" y="55"/>
                  <a:pt x="82" y="28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9"/>
          <p:cNvSpPr/>
          <p:nvPr/>
        </p:nvSpPr>
        <p:spPr>
          <a:xfrm>
            <a:off x="1149170" y="4741607"/>
            <a:ext cx="11634" cy="21210"/>
          </a:xfrm>
          <a:custGeom>
            <a:rect b="b" l="l" r="r" t="t"/>
            <a:pathLst>
              <a:path extrusionOk="0" h="299" w="164">
                <a:moveTo>
                  <a:pt x="0" y="0"/>
                </a:moveTo>
                <a:cubicBezTo>
                  <a:pt x="0" y="0"/>
                  <a:pt x="0" y="27"/>
                  <a:pt x="0" y="54"/>
                </a:cubicBezTo>
                <a:cubicBezTo>
                  <a:pt x="28" y="109"/>
                  <a:pt x="55" y="163"/>
                  <a:pt x="82" y="190"/>
                </a:cubicBezTo>
                <a:lnTo>
                  <a:pt x="136" y="298"/>
                </a:lnTo>
                <a:lnTo>
                  <a:pt x="163" y="298"/>
                </a:lnTo>
                <a:cubicBezTo>
                  <a:pt x="163" y="271"/>
                  <a:pt x="136" y="217"/>
                  <a:pt x="136" y="190"/>
                </a:cubicBezTo>
                <a:lnTo>
                  <a:pt x="82" y="109"/>
                </a:lnTo>
                <a:cubicBezTo>
                  <a:pt x="82" y="81"/>
                  <a:pt x="55" y="54"/>
                  <a:pt x="55" y="27"/>
                </a:cubicBezTo>
                <a:cubicBezTo>
                  <a:pt x="28" y="27"/>
                  <a:pt x="28" y="0"/>
                  <a:pt x="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9"/>
          <p:cNvSpPr/>
          <p:nvPr/>
        </p:nvSpPr>
        <p:spPr>
          <a:xfrm>
            <a:off x="1172225" y="4724227"/>
            <a:ext cx="5888" cy="31354"/>
          </a:xfrm>
          <a:custGeom>
            <a:rect b="b" l="l" r="r" t="t"/>
            <a:pathLst>
              <a:path extrusionOk="0" h="442" w="83">
                <a:moveTo>
                  <a:pt x="82" y="1"/>
                </a:moveTo>
                <a:cubicBezTo>
                  <a:pt x="82" y="1"/>
                  <a:pt x="28" y="28"/>
                  <a:pt x="28" y="28"/>
                </a:cubicBezTo>
                <a:lnTo>
                  <a:pt x="28" y="55"/>
                </a:lnTo>
                <a:cubicBezTo>
                  <a:pt x="28" y="137"/>
                  <a:pt x="28" y="218"/>
                  <a:pt x="1" y="299"/>
                </a:cubicBezTo>
                <a:cubicBezTo>
                  <a:pt x="1" y="381"/>
                  <a:pt x="1" y="381"/>
                  <a:pt x="1" y="408"/>
                </a:cubicBezTo>
                <a:cubicBezTo>
                  <a:pt x="1" y="435"/>
                  <a:pt x="1" y="442"/>
                  <a:pt x="4" y="442"/>
                </a:cubicBezTo>
                <a:cubicBezTo>
                  <a:pt x="8" y="442"/>
                  <a:pt x="15" y="435"/>
                  <a:pt x="28" y="435"/>
                </a:cubicBezTo>
                <a:lnTo>
                  <a:pt x="55" y="435"/>
                </a:lnTo>
                <a:cubicBezTo>
                  <a:pt x="55" y="408"/>
                  <a:pt x="55" y="354"/>
                  <a:pt x="82" y="326"/>
                </a:cubicBezTo>
                <a:cubicBezTo>
                  <a:pt x="82" y="299"/>
                  <a:pt x="82" y="245"/>
                  <a:pt x="82" y="218"/>
                </a:cubicBezTo>
                <a:cubicBezTo>
                  <a:pt x="82" y="164"/>
                  <a:pt x="82" y="109"/>
                  <a:pt x="82" y="28"/>
                </a:cubicBezTo>
                <a:cubicBezTo>
                  <a:pt x="82" y="28"/>
                  <a:pt x="82" y="1"/>
                  <a:pt x="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9"/>
          <p:cNvSpPr/>
          <p:nvPr/>
        </p:nvSpPr>
        <p:spPr>
          <a:xfrm>
            <a:off x="1189605" y="4733875"/>
            <a:ext cx="13478" cy="28446"/>
          </a:xfrm>
          <a:custGeom>
            <a:rect b="b" l="l" r="r" t="t"/>
            <a:pathLst>
              <a:path extrusionOk="0" h="401" w="190">
                <a:moveTo>
                  <a:pt x="163" y="1"/>
                </a:moveTo>
                <a:cubicBezTo>
                  <a:pt x="163" y="6"/>
                  <a:pt x="163" y="12"/>
                  <a:pt x="163" y="18"/>
                </a:cubicBezTo>
                <a:lnTo>
                  <a:pt x="163" y="18"/>
                </a:lnTo>
                <a:cubicBezTo>
                  <a:pt x="170" y="7"/>
                  <a:pt x="176" y="1"/>
                  <a:pt x="190" y="1"/>
                </a:cubicBezTo>
                <a:close/>
                <a:moveTo>
                  <a:pt x="163" y="18"/>
                </a:moveTo>
                <a:lnTo>
                  <a:pt x="163" y="18"/>
                </a:lnTo>
                <a:cubicBezTo>
                  <a:pt x="156" y="28"/>
                  <a:pt x="149" y="41"/>
                  <a:pt x="136" y="55"/>
                </a:cubicBezTo>
                <a:cubicBezTo>
                  <a:pt x="81" y="163"/>
                  <a:pt x="54" y="272"/>
                  <a:pt x="0" y="353"/>
                </a:cubicBezTo>
                <a:cubicBezTo>
                  <a:pt x="0" y="380"/>
                  <a:pt x="0" y="380"/>
                  <a:pt x="0" y="380"/>
                </a:cubicBezTo>
                <a:cubicBezTo>
                  <a:pt x="14" y="394"/>
                  <a:pt x="20" y="401"/>
                  <a:pt x="24" y="401"/>
                </a:cubicBezTo>
                <a:cubicBezTo>
                  <a:pt x="27" y="401"/>
                  <a:pt x="27" y="394"/>
                  <a:pt x="27" y="380"/>
                </a:cubicBezTo>
                <a:cubicBezTo>
                  <a:pt x="81" y="299"/>
                  <a:pt x="136" y="190"/>
                  <a:pt x="163" y="82"/>
                </a:cubicBezTo>
                <a:cubicBezTo>
                  <a:pt x="163" y="60"/>
                  <a:pt x="163" y="39"/>
                  <a:pt x="163" y="1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1204998" y="4639598"/>
            <a:ext cx="1986" cy="13549"/>
          </a:xfrm>
          <a:custGeom>
            <a:rect b="b" l="l" r="r" t="t"/>
            <a:pathLst>
              <a:path extrusionOk="0" h="191" w="28">
                <a:moveTo>
                  <a:pt x="0" y="1"/>
                </a:moveTo>
                <a:cubicBezTo>
                  <a:pt x="0" y="82"/>
                  <a:pt x="0" y="136"/>
                  <a:pt x="27" y="190"/>
                </a:cubicBezTo>
                <a:cubicBezTo>
                  <a:pt x="27" y="109"/>
                  <a:pt x="27" y="55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1191520" y="4895472"/>
            <a:ext cx="28942" cy="25112"/>
          </a:xfrm>
          <a:custGeom>
            <a:rect b="b" l="l" r="r" t="t"/>
            <a:pathLst>
              <a:path extrusionOk="0" h="354" w="408">
                <a:moveTo>
                  <a:pt x="380" y="1"/>
                </a:moveTo>
                <a:cubicBezTo>
                  <a:pt x="271" y="109"/>
                  <a:pt x="136" y="191"/>
                  <a:pt x="27" y="272"/>
                </a:cubicBezTo>
                <a:cubicBezTo>
                  <a:pt x="27" y="272"/>
                  <a:pt x="0" y="299"/>
                  <a:pt x="0" y="299"/>
                </a:cubicBezTo>
                <a:lnTo>
                  <a:pt x="0" y="326"/>
                </a:lnTo>
                <a:lnTo>
                  <a:pt x="27" y="354"/>
                </a:lnTo>
                <a:cubicBezTo>
                  <a:pt x="54" y="354"/>
                  <a:pt x="54" y="326"/>
                  <a:pt x="54" y="326"/>
                </a:cubicBezTo>
                <a:cubicBezTo>
                  <a:pt x="82" y="299"/>
                  <a:pt x="109" y="299"/>
                  <a:pt x="136" y="272"/>
                </a:cubicBezTo>
                <a:cubicBezTo>
                  <a:pt x="244" y="191"/>
                  <a:pt x="326" y="109"/>
                  <a:pt x="407" y="28"/>
                </a:cubicBezTo>
                <a:cubicBezTo>
                  <a:pt x="407" y="28"/>
                  <a:pt x="407" y="1"/>
                  <a:pt x="40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1210744" y="4922428"/>
            <a:ext cx="17380" cy="7803"/>
          </a:xfrm>
          <a:custGeom>
            <a:rect b="b" l="l" r="r" t="t"/>
            <a:pathLst>
              <a:path extrusionOk="0" h="110" w="245">
                <a:moveTo>
                  <a:pt x="245" y="1"/>
                </a:moveTo>
                <a:cubicBezTo>
                  <a:pt x="163" y="28"/>
                  <a:pt x="109" y="55"/>
                  <a:pt x="28" y="82"/>
                </a:cubicBezTo>
                <a:lnTo>
                  <a:pt x="0" y="109"/>
                </a:lnTo>
                <a:lnTo>
                  <a:pt x="55" y="109"/>
                </a:lnTo>
                <a:cubicBezTo>
                  <a:pt x="109" y="82"/>
                  <a:pt x="163" y="55"/>
                  <a:pt x="24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1201097" y="4951300"/>
            <a:ext cx="17380" cy="5817"/>
          </a:xfrm>
          <a:custGeom>
            <a:rect b="b" l="l" r="r" t="t"/>
            <a:pathLst>
              <a:path extrusionOk="0" h="82" w="245">
                <a:moveTo>
                  <a:pt x="1" y="1"/>
                </a:moveTo>
                <a:cubicBezTo>
                  <a:pt x="1" y="1"/>
                  <a:pt x="1" y="28"/>
                  <a:pt x="1" y="28"/>
                </a:cubicBezTo>
                <a:lnTo>
                  <a:pt x="55" y="55"/>
                </a:lnTo>
                <a:lnTo>
                  <a:pt x="82" y="55"/>
                </a:lnTo>
                <a:cubicBezTo>
                  <a:pt x="136" y="55"/>
                  <a:pt x="191" y="82"/>
                  <a:pt x="245" y="82"/>
                </a:cubicBezTo>
                <a:cubicBezTo>
                  <a:pt x="245" y="82"/>
                  <a:pt x="245" y="82"/>
                  <a:pt x="245" y="55"/>
                </a:cubicBezTo>
                <a:cubicBezTo>
                  <a:pt x="191" y="28"/>
                  <a:pt x="136" y="1"/>
                  <a:pt x="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1378158" y="4858939"/>
            <a:ext cx="5817" cy="34688"/>
          </a:xfrm>
          <a:custGeom>
            <a:rect b="b" l="l" r="r" t="t"/>
            <a:pathLst>
              <a:path extrusionOk="0" h="489" w="82">
                <a:moveTo>
                  <a:pt x="54" y="1"/>
                </a:moveTo>
                <a:cubicBezTo>
                  <a:pt x="54" y="28"/>
                  <a:pt x="54" y="28"/>
                  <a:pt x="54" y="55"/>
                </a:cubicBezTo>
                <a:cubicBezTo>
                  <a:pt x="54" y="82"/>
                  <a:pt x="27" y="136"/>
                  <a:pt x="27" y="190"/>
                </a:cubicBezTo>
                <a:lnTo>
                  <a:pt x="0" y="326"/>
                </a:lnTo>
                <a:lnTo>
                  <a:pt x="0" y="462"/>
                </a:lnTo>
                <a:lnTo>
                  <a:pt x="0" y="489"/>
                </a:lnTo>
                <a:lnTo>
                  <a:pt x="27" y="326"/>
                </a:lnTo>
                <a:cubicBezTo>
                  <a:pt x="27" y="272"/>
                  <a:pt x="82" y="190"/>
                  <a:pt x="82" y="109"/>
                </a:cubicBezTo>
                <a:cubicBezTo>
                  <a:pt x="82" y="82"/>
                  <a:pt x="82" y="82"/>
                  <a:pt x="82" y="55"/>
                </a:cubicBezTo>
                <a:lnTo>
                  <a:pt x="82" y="28"/>
                </a:lnTo>
                <a:cubicBezTo>
                  <a:pt x="82" y="28"/>
                  <a:pt x="82" y="1"/>
                  <a:pt x="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1397382" y="4858939"/>
            <a:ext cx="7732" cy="27027"/>
          </a:xfrm>
          <a:custGeom>
            <a:rect b="b" l="l" r="r" t="t"/>
            <a:pathLst>
              <a:path extrusionOk="0" h="381" w="109">
                <a:moveTo>
                  <a:pt x="82" y="1"/>
                </a:moveTo>
                <a:cubicBezTo>
                  <a:pt x="82" y="1"/>
                  <a:pt x="82" y="1"/>
                  <a:pt x="82" y="28"/>
                </a:cubicBezTo>
                <a:cubicBezTo>
                  <a:pt x="55" y="82"/>
                  <a:pt x="28" y="163"/>
                  <a:pt x="28" y="245"/>
                </a:cubicBezTo>
                <a:lnTo>
                  <a:pt x="0" y="353"/>
                </a:lnTo>
                <a:cubicBezTo>
                  <a:pt x="0" y="353"/>
                  <a:pt x="0" y="353"/>
                  <a:pt x="0" y="380"/>
                </a:cubicBezTo>
                <a:cubicBezTo>
                  <a:pt x="0" y="380"/>
                  <a:pt x="28" y="353"/>
                  <a:pt x="28" y="353"/>
                </a:cubicBezTo>
                <a:cubicBezTo>
                  <a:pt x="28" y="326"/>
                  <a:pt x="28" y="299"/>
                  <a:pt x="55" y="272"/>
                </a:cubicBezTo>
                <a:cubicBezTo>
                  <a:pt x="82" y="245"/>
                  <a:pt x="82" y="190"/>
                  <a:pt x="82" y="136"/>
                </a:cubicBezTo>
                <a:cubicBezTo>
                  <a:pt x="82" y="109"/>
                  <a:pt x="109" y="55"/>
                  <a:pt x="109" y="28"/>
                </a:cubicBezTo>
                <a:lnTo>
                  <a:pt x="109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1416606" y="4895472"/>
            <a:ext cx="19295" cy="7803"/>
          </a:xfrm>
          <a:custGeom>
            <a:rect b="b" l="l" r="r" t="t"/>
            <a:pathLst>
              <a:path extrusionOk="0" h="110" w="272">
                <a:moveTo>
                  <a:pt x="245" y="1"/>
                </a:moveTo>
                <a:cubicBezTo>
                  <a:pt x="163" y="28"/>
                  <a:pt x="109" y="55"/>
                  <a:pt x="28" y="82"/>
                </a:cubicBezTo>
                <a:lnTo>
                  <a:pt x="1" y="109"/>
                </a:lnTo>
                <a:lnTo>
                  <a:pt x="82" y="109"/>
                </a:lnTo>
                <a:cubicBezTo>
                  <a:pt x="136" y="109"/>
                  <a:pt x="191" y="82"/>
                  <a:pt x="272" y="28"/>
                </a:cubicBezTo>
                <a:cubicBezTo>
                  <a:pt x="272" y="28"/>
                  <a:pt x="272" y="28"/>
                  <a:pt x="27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1324245" y="5024437"/>
            <a:ext cx="5888" cy="23126"/>
          </a:xfrm>
          <a:custGeom>
            <a:rect b="b" l="l" r="r" t="t"/>
            <a:pathLst>
              <a:path extrusionOk="0" h="326" w="83">
                <a:moveTo>
                  <a:pt x="1" y="0"/>
                </a:moveTo>
                <a:cubicBezTo>
                  <a:pt x="1" y="27"/>
                  <a:pt x="1" y="27"/>
                  <a:pt x="1" y="55"/>
                </a:cubicBezTo>
                <a:cubicBezTo>
                  <a:pt x="1" y="136"/>
                  <a:pt x="28" y="190"/>
                  <a:pt x="28" y="244"/>
                </a:cubicBezTo>
                <a:lnTo>
                  <a:pt x="55" y="299"/>
                </a:lnTo>
                <a:cubicBezTo>
                  <a:pt x="55" y="326"/>
                  <a:pt x="82" y="326"/>
                  <a:pt x="82" y="326"/>
                </a:cubicBezTo>
                <a:cubicBezTo>
                  <a:pt x="82" y="299"/>
                  <a:pt x="82" y="299"/>
                  <a:pt x="82" y="299"/>
                </a:cubicBezTo>
                <a:lnTo>
                  <a:pt x="82" y="217"/>
                </a:lnTo>
                <a:cubicBezTo>
                  <a:pt x="82" y="163"/>
                  <a:pt x="55" y="109"/>
                  <a:pt x="55" y="55"/>
                </a:cubicBezTo>
                <a:lnTo>
                  <a:pt x="55" y="27"/>
                </a:lnTo>
                <a:cubicBezTo>
                  <a:pt x="55" y="27"/>
                  <a:pt x="55" y="0"/>
                  <a:pt x="5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1335808" y="5014790"/>
            <a:ext cx="17380" cy="21210"/>
          </a:xfrm>
          <a:custGeom>
            <a:rect b="b" l="l" r="r" t="t"/>
            <a:pathLst>
              <a:path extrusionOk="0" h="299" w="245">
                <a:moveTo>
                  <a:pt x="1" y="1"/>
                </a:moveTo>
                <a:lnTo>
                  <a:pt x="1" y="28"/>
                </a:lnTo>
                <a:cubicBezTo>
                  <a:pt x="1" y="55"/>
                  <a:pt x="1" y="55"/>
                  <a:pt x="28" y="82"/>
                </a:cubicBezTo>
                <a:cubicBezTo>
                  <a:pt x="55" y="136"/>
                  <a:pt x="109" y="191"/>
                  <a:pt x="136" y="245"/>
                </a:cubicBezTo>
                <a:lnTo>
                  <a:pt x="190" y="299"/>
                </a:lnTo>
                <a:lnTo>
                  <a:pt x="245" y="299"/>
                </a:lnTo>
                <a:cubicBezTo>
                  <a:pt x="245" y="299"/>
                  <a:pt x="245" y="272"/>
                  <a:pt x="245" y="272"/>
                </a:cubicBezTo>
                <a:cubicBezTo>
                  <a:pt x="218" y="245"/>
                  <a:pt x="190" y="218"/>
                  <a:pt x="190" y="191"/>
                </a:cubicBezTo>
                <a:cubicBezTo>
                  <a:pt x="136" y="136"/>
                  <a:pt x="109" y="82"/>
                  <a:pt x="55" y="28"/>
                </a:cubicBezTo>
                <a:lnTo>
                  <a:pt x="2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1355032" y="4999396"/>
            <a:ext cx="21281" cy="9718"/>
          </a:xfrm>
          <a:custGeom>
            <a:rect b="b" l="l" r="r" t="t"/>
            <a:pathLst>
              <a:path extrusionOk="0" h="137" w="300">
                <a:moveTo>
                  <a:pt x="1" y="1"/>
                </a:moveTo>
                <a:lnTo>
                  <a:pt x="28" y="55"/>
                </a:lnTo>
                <a:cubicBezTo>
                  <a:pt x="109" y="109"/>
                  <a:pt x="163" y="109"/>
                  <a:pt x="245" y="136"/>
                </a:cubicBezTo>
                <a:cubicBezTo>
                  <a:pt x="272" y="136"/>
                  <a:pt x="272" y="136"/>
                  <a:pt x="299" y="109"/>
                </a:cubicBezTo>
                <a:cubicBezTo>
                  <a:pt x="299" y="109"/>
                  <a:pt x="272" y="82"/>
                  <a:pt x="272" y="82"/>
                </a:cubicBezTo>
                <a:cubicBezTo>
                  <a:pt x="191" y="55"/>
                  <a:pt x="136" y="28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1285797" y="5207245"/>
            <a:ext cx="7732" cy="38519"/>
          </a:xfrm>
          <a:custGeom>
            <a:rect b="b" l="l" r="r" t="t"/>
            <a:pathLst>
              <a:path extrusionOk="0" h="543" w="109">
                <a:moveTo>
                  <a:pt x="0" y="0"/>
                </a:moveTo>
                <a:lnTo>
                  <a:pt x="0" y="109"/>
                </a:lnTo>
                <a:cubicBezTo>
                  <a:pt x="0" y="136"/>
                  <a:pt x="0" y="190"/>
                  <a:pt x="27" y="217"/>
                </a:cubicBezTo>
                <a:cubicBezTo>
                  <a:pt x="27" y="298"/>
                  <a:pt x="55" y="380"/>
                  <a:pt x="55" y="434"/>
                </a:cubicBezTo>
                <a:cubicBezTo>
                  <a:pt x="82" y="488"/>
                  <a:pt x="82" y="515"/>
                  <a:pt x="82" y="542"/>
                </a:cubicBezTo>
                <a:lnTo>
                  <a:pt x="109" y="542"/>
                </a:lnTo>
                <a:lnTo>
                  <a:pt x="109" y="515"/>
                </a:lnTo>
                <a:lnTo>
                  <a:pt x="109" y="407"/>
                </a:lnTo>
                <a:cubicBezTo>
                  <a:pt x="109" y="353"/>
                  <a:pt x="82" y="244"/>
                  <a:pt x="55" y="136"/>
                </a:cubicBezTo>
                <a:cubicBezTo>
                  <a:pt x="55" y="109"/>
                  <a:pt x="55" y="109"/>
                  <a:pt x="55" y="81"/>
                </a:cubicBezTo>
                <a:cubicBezTo>
                  <a:pt x="55" y="54"/>
                  <a:pt x="27" y="27"/>
                  <a:pt x="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1291543" y="5209160"/>
            <a:ext cx="13549" cy="15464"/>
          </a:xfrm>
          <a:custGeom>
            <a:rect b="b" l="l" r="r" t="t"/>
            <a:pathLst>
              <a:path extrusionOk="0" h="218" w="191">
                <a:moveTo>
                  <a:pt x="1" y="0"/>
                </a:moveTo>
                <a:cubicBezTo>
                  <a:pt x="10" y="0"/>
                  <a:pt x="20" y="3"/>
                  <a:pt x="28" y="8"/>
                </a:cubicBezTo>
                <a:lnTo>
                  <a:pt x="28" y="8"/>
                </a:lnTo>
                <a:cubicBezTo>
                  <a:pt x="28" y="5"/>
                  <a:pt x="28" y="3"/>
                  <a:pt x="28" y="0"/>
                </a:cubicBezTo>
                <a:close/>
                <a:moveTo>
                  <a:pt x="28" y="8"/>
                </a:moveTo>
                <a:cubicBezTo>
                  <a:pt x="28" y="32"/>
                  <a:pt x="28" y="54"/>
                  <a:pt x="28" y="54"/>
                </a:cubicBezTo>
                <a:lnTo>
                  <a:pt x="28" y="82"/>
                </a:lnTo>
                <a:cubicBezTo>
                  <a:pt x="55" y="136"/>
                  <a:pt x="109" y="163"/>
                  <a:pt x="136" y="217"/>
                </a:cubicBezTo>
                <a:lnTo>
                  <a:pt x="191" y="217"/>
                </a:lnTo>
                <a:cubicBezTo>
                  <a:pt x="191" y="190"/>
                  <a:pt x="191" y="190"/>
                  <a:pt x="191" y="163"/>
                </a:cubicBezTo>
                <a:cubicBezTo>
                  <a:pt x="163" y="109"/>
                  <a:pt x="109" y="82"/>
                  <a:pt x="82" y="27"/>
                </a:cubicBezTo>
                <a:lnTo>
                  <a:pt x="55" y="27"/>
                </a:lnTo>
                <a:cubicBezTo>
                  <a:pt x="55" y="27"/>
                  <a:pt x="43" y="16"/>
                  <a:pt x="28" y="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/>
          <p:nvPr/>
        </p:nvSpPr>
        <p:spPr>
          <a:xfrm>
            <a:off x="1308852" y="5197597"/>
            <a:ext cx="19366" cy="11634"/>
          </a:xfrm>
          <a:custGeom>
            <a:rect b="b" l="l" r="r" t="t"/>
            <a:pathLst>
              <a:path extrusionOk="0" h="164" w="273">
                <a:moveTo>
                  <a:pt x="1" y="0"/>
                </a:moveTo>
                <a:cubicBezTo>
                  <a:pt x="1" y="28"/>
                  <a:pt x="28" y="28"/>
                  <a:pt x="28" y="55"/>
                </a:cubicBezTo>
                <a:cubicBezTo>
                  <a:pt x="55" y="55"/>
                  <a:pt x="55" y="82"/>
                  <a:pt x="82" y="82"/>
                </a:cubicBezTo>
                <a:cubicBezTo>
                  <a:pt x="109" y="109"/>
                  <a:pt x="164" y="136"/>
                  <a:pt x="218" y="163"/>
                </a:cubicBezTo>
                <a:cubicBezTo>
                  <a:pt x="245" y="163"/>
                  <a:pt x="272" y="136"/>
                  <a:pt x="245" y="109"/>
                </a:cubicBezTo>
                <a:lnTo>
                  <a:pt x="136" y="55"/>
                </a:lnTo>
                <a:lnTo>
                  <a:pt x="82" y="28"/>
                </a:lnTo>
                <a:lnTo>
                  <a:pt x="1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1480096" y="4960948"/>
            <a:ext cx="23197" cy="11563"/>
          </a:xfrm>
          <a:custGeom>
            <a:rect b="b" l="l" r="r" t="t"/>
            <a:pathLst>
              <a:path extrusionOk="0" h="163" w="327">
                <a:moveTo>
                  <a:pt x="299" y="0"/>
                </a:moveTo>
                <a:lnTo>
                  <a:pt x="218" y="27"/>
                </a:lnTo>
                <a:cubicBezTo>
                  <a:pt x="164" y="54"/>
                  <a:pt x="109" y="82"/>
                  <a:pt x="82" y="82"/>
                </a:cubicBezTo>
                <a:lnTo>
                  <a:pt x="55" y="109"/>
                </a:lnTo>
                <a:cubicBezTo>
                  <a:pt x="28" y="109"/>
                  <a:pt x="1" y="136"/>
                  <a:pt x="1" y="136"/>
                </a:cubicBezTo>
                <a:lnTo>
                  <a:pt x="1" y="163"/>
                </a:lnTo>
                <a:lnTo>
                  <a:pt x="82" y="163"/>
                </a:lnTo>
                <a:lnTo>
                  <a:pt x="109" y="136"/>
                </a:lnTo>
                <a:lnTo>
                  <a:pt x="245" y="82"/>
                </a:lnTo>
                <a:lnTo>
                  <a:pt x="326" y="27"/>
                </a:lnTo>
                <a:lnTo>
                  <a:pt x="326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1470519" y="4989820"/>
            <a:ext cx="19295" cy="5817"/>
          </a:xfrm>
          <a:custGeom>
            <a:rect b="b" l="l" r="r" t="t"/>
            <a:pathLst>
              <a:path extrusionOk="0" h="82" w="272">
                <a:moveTo>
                  <a:pt x="244" y="0"/>
                </a:moveTo>
                <a:cubicBezTo>
                  <a:pt x="163" y="0"/>
                  <a:pt x="82" y="27"/>
                  <a:pt x="27" y="27"/>
                </a:cubicBezTo>
                <a:lnTo>
                  <a:pt x="0" y="27"/>
                </a:lnTo>
                <a:lnTo>
                  <a:pt x="27" y="81"/>
                </a:lnTo>
                <a:cubicBezTo>
                  <a:pt x="109" y="81"/>
                  <a:pt x="190" y="81"/>
                  <a:pt x="271" y="54"/>
                </a:cubicBezTo>
                <a:lnTo>
                  <a:pt x="271" y="27"/>
                </a:lnTo>
                <a:cubicBezTo>
                  <a:pt x="271" y="27"/>
                  <a:pt x="244" y="0"/>
                  <a:pt x="24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/>
          <p:nvPr/>
        </p:nvSpPr>
        <p:spPr>
          <a:xfrm>
            <a:off x="1179957" y="5064801"/>
            <a:ext cx="7732" cy="42421"/>
          </a:xfrm>
          <a:custGeom>
            <a:rect b="b" l="l" r="r" t="t"/>
            <a:pathLst>
              <a:path extrusionOk="0" h="598" w="109">
                <a:moveTo>
                  <a:pt x="55" y="1"/>
                </a:moveTo>
                <a:cubicBezTo>
                  <a:pt x="28" y="1"/>
                  <a:pt x="28" y="28"/>
                  <a:pt x="0" y="55"/>
                </a:cubicBezTo>
                <a:cubicBezTo>
                  <a:pt x="0" y="82"/>
                  <a:pt x="0" y="82"/>
                  <a:pt x="0" y="109"/>
                </a:cubicBezTo>
                <a:cubicBezTo>
                  <a:pt x="0" y="191"/>
                  <a:pt x="0" y="299"/>
                  <a:pt x="0" y="381"/>
                </a:cubicBezTo>
                <a:lnTo>
                  <a:pt x="0" y="570"/>
                </a:lnTo>
                <a:cubicBezTo>
                  <a:pt x="28" y="598"/>
                  <a:pt x="28" y="598"/>
                  <a:pt x="28" y="598"/>
                </a:cubicBezTo>
                <a:cubicBezTo>
                  <a:pt x="55" y="598"/>
                  <a:pt x="55" y="598"/>
                  <a:pt x="55" y="570"/>
                </a:cubicBezTo>
                <a:cubicBezTo>
                  <a:pt x="55" y="516"/>
                  <a:pt x="55" y="462"/>
                  <a:pt x="82" y="381"/>
                </a:cubicBezTo>
                <a:cubicBezTo>
                  <a:pt x="109" y="326"/>
                  <a:pt x="82" y="218"/>
                  <a:pt x="82" y="109"/>
                </a:cubicBezTo>
                <a:cubicBezTo>
                  <a:pt x="82" y="82"/>
                  <a:pt x="82" y="82"/>
                  <a:pt x="82" y="55"/>
                </a:cubicBezTo>
                <a:cubicBezTo>
                  <a:pt x="82" y="28"/>
                  <a:pt x="82" y="1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1195351" y="5070618"/>
            <a:ext cx="13549" cy="40434"/>
          </a:xfrm>
          <a:custGeom>
            <a:rect b="b" l="l" r="r" t="t"/>
            <a:pathLst>
              <a:path extrusionOk="0" h="570" w="191">
                <a:moveTo>
                  <a:pt x="136" y="0"/>
                </a:moveTo>
                <a:cubicBezTo>
                  <a:pt x="136" y="0"/>
                  <a:pt x="109" y="27"/>
                  <a:pt x="109" y="27"/>
                </a:cubicBezTo>
                <a:cubicBezTo>
                  <a:pt x="82" y="136"/>
                  <a:pt x="55" y="244"/>
                  <a:pt x="55" y="326"/>
                </a:cubicBezTo>
                <a:cubicBezTo>
                  <a:pt x="55" y="407"/>
                  <a:pt x="28" y="461"/>
                  <a:pt x="28" y="543"/>
                </a:cubicBezTo>
                <a:cubicBezTo>
                  <a:pt x="0" y="543"/>
                  <a:pt x="0" y="570"/>
                  <a:pt x="28" y="570"/>
                </a:cubicBezTo>
                <a:lnTo>
                  <a:pt x="55" y="570"/>
                </a:lnTo>
                <a:cubicBezTo>
                  <a:pt x="55" y="516"/>
                  <a:pt x="82" y="434"/>
                  <a:pt x="109" y="380"/>
                </a:cubicBezTo>
                <a:cubicBezTo>
                  <a:pt x="136" y="271"/>
                  <a:pt x="163" y="163"/>
                  <a:pt x="190" y="82"/>
                </a:cubicBezTo>
                <a:cubicBezTo>
                  <a:pt x="190" y="54"/>
                  <a:pt x="190" y="27"/>
                  <a:pt x="190" y="27"/>
                </a:cubicBezTo>
                <a:lnTo>
                  <a:pt x="16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1211738" y="5114883"/>
            <a:ext cx="10641" cy="7732"/>
          </a:xfrm>
          <a:custGeom>
            <a:rect b="b" l="l" r="r" t="t"/>
            <a:pathLst>
              <a:path extrusionOk="0" h="109" w="150">
                <a:moveTo>
                  <a:pt x="95" y="0"/>
                </a:moveTo>
                <a:cubicBezTo>
                  <a:pt x="68" y="27"/>
                  <a:pt x="14" y="27"/>
                  <a:pt x="14" y="81"/>
                </a:cubicBezTo>
                <a:cubicBezTo>
                  <a:pt x="0" y="95"/>
                  <a:pt x="0" y="95"/>
                  <a:pt x="3" y="95"/>
                </a:cubicBezTo>
                <a:cubicBezTo>
                  <a:pt x="7" y="95"/>
                  <a:pt x="14" y="95"/>
                  <a:pt x="14" y="109"/>
                </a:cubicBezTo>
                <a:lnTo>
                  <a:pt x="41" y="109"/>
                </a:lnTo>
                <a:cubicBezTo>
                  <a:pt x="68" y="109"/>
                  <a:pt x="95" y="54"/>
                  <a:pt x="149" y="54"/>
                </a:cubicBezTo>
                <a:cubicBezTo>
                  <a:pt x="149" y="27"/>
                  <a:pt x="149" y="27"/>
                  <a:pt x="149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1154916" y="4857024"/>
            <a:ext cx="9718" cy="28446"/>
          </a:xfrm>
          <a:custGeom>
            <a:rect b="b" l="l" r="r" t="t"/>
            <a:pathLst>
              <a:path extrusionOk="0" h="401" w="137">
                <a:moveTo>
                  <a:pt x="136" y="0"/>
                </a:moveTo>
                <a:cubicBezTo>
                  <a:pt x="136" y="11"/>
                  <a:pt x="136" y="21"/>
                  <a:pt x="136" y="30"/>
                </a:cubicBezTo>
                <a:lnTo>
                  <a:pt x="136" y="30"/>
                </a:lnTo>
                <a:cubicBezTo>
                  <a:pt x="136" y="29"/>
                  <a:pt x="136" y="28"/>
                  <a:pt x="136" y="28"/>
                </a:cubicBezTo>
                <a:lnTo>
                  <a:pt x="136" y="0"/>
                </a:lnTo>
                <a:close/>
                <a:moveTo>
                  <a:pt x="136" y="30"/>
                </a:moveTo>
                <a:lnTo>
                  <a:pt x="136" y="30"/>
                </a:lnTo>
                <a:cubicBezTo>
                  <a:pt x="109" y="110"/>
                  <a:pt x="82" y="163"/>
                  <a:pt x="55" y="190"/>
                </a:cubicBezTo>
                <a:cubicBezTo>
                  <a:pt x="55" y="245"/>
                  <a:pt x="28" y="299"/>
                  <a:pt x="1" y="380"/>
                </a:cubicBezTo>
                <a:cubicBezTo>
                  <a:pt x="1" y="394"/>
                  <a:pt x="14" y="401"/>
                  <a:pt x="28" y="401"/>
                </a:cubicBezTo>
                <a:cubicBezTo>
                  <a:pt x="42" y="401"/>
                  <a:pt x="55" y="394"/>
                  <a:pt x="55" y="380"/>
                </a:cubicBezTo>
                <a:cubicBezTo>
                  <a:pt x="82" y="272"/>
                  <a:pt x="109" y="245"/>
                  <a:pt x="109" y="190"/>
                </a:cubicBezTo>
                <a:cubicBezTo>
                  <a:pt x="109" y="141"/>
                  <a:pt x="132" y="114"/>
                  <a:pt x="136" y="3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9"/>
          <p:cNvSpPr/>
          <p:nvPr/>
        </p:nvSpPr>
        <p:spPr>
          <a:xfrm>
            <a:off x="1153001" y="5234130"/>
            <a:ext cx="27027" cy="21281"/>
          </a:xfrm>
          <a:custGeom>
            <a:rect b="b" l="l" r="r" t="t"/>
            <a:pathLst>
              <a:path extrusionOk="0" h="300" w="381">
                <a:moveTo>
                  <a:pt x="326" y="1"/>
                </a:moveTo>
                <a:cubicBezTo>
                  <a:pt x="245" y="55"/>
                  <a:pt x="163" y="136"/>
                  <a:pt x="82" y="191"/>
                </a:cubicBezTo>
                <a:lnTo>
                  <a:pt x="55" y="218"/>
                </a:lnTo>
                <a:cubicBezTo>
                  <a:pt x="28" y="245"/>
                  <a:pt x="28" y="272"/>
                  <a:pt x="1" y="299"/>
                </a:cubicBezTo>
                <a:lnTo>
                  <a:pt x="28" y="299"/>
                </a:lnTo>
                <a:cubicBezTo>
                  <a:pt x="55" y="299"/>
                  <a:pt x="82" y="272"/>
                  <a:pt x="109" y="272"/>
                </a:cubicBezTo>
                <a:lnTo>
                  <a:pt x="136" y="245"/>
                </a:lnTo>
                <a:cubicBezTo>
                  <a:pt x="218" y="163"/>
                  <a:pt x="299" y="109"/>
                  <a:pt x="353" y="28"/>
                </a:cubicBezTo>
                <a:cubicBezTo>
                  <a:pt x="380" y="28"/>
                  <a:pt x="380" y="1"/>
                  <a:pt x="35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1168395" y="5255341"/>
            <a:ext cx="27027" cy="17380"/>
          </a:xfrm>
          <a:custGeom>
            <a:rect b="b" l="l" r="r" t="t"/>
            <a:pathLst>
              <a:path extrusionOk="0" h="245" w="381">
                <a:moveTo>
                  <a:pt x="353" y="0"/>
                </a:moveTo>
                <a:lnTo>
                  <a:pt x="218" y="81"/>
                </a:lnTo>
                <a:lnTo>
                  <a:pt x="1" y="190"/>
                </a:lnTo>
                <a:lnTo>
                  <a:pt x="1" y="217"/>
                </a:lnTo>
                <a:lnTo>
                  <a:pt x="1" y="244"/>
                </a:lnTo>
                <a:lnTo>
                  <a:pt x="28" y="244"/>
                </a:lnTo>
                <a:cubicBezTo>
                  <a:pt x="55" y="244"/>
                  <a:pt x="55" y="244"/>
                  <a:pt x="82" y="217"/>
                </a:cubicBezTo>
                <a:lnTo>
                  <a:pt x="218" y="136"/>
                </a:lnTo>
                <a:lnTo>
                  <a:pt x="353" y="54"/>
                </a:lnTo>
                <a:cubicBezTo>
                  <a:pt x="380" y="27"/>
                  <a:pt x="353" y="0"/>
                  <a:pt x="35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9"/>
          <p:cNvSpPr/>
          <p:nvPr/>
        </p:nvSpPr>
        <p:spPr>
          <a:xfrm>
            <a:off x="1168395" y="5292938"/>
            <a:ext cx="15464" cy="5604"/>
          </a:xfrm>
          <a:custGeom>
            <a:rect b="b" l="l" r="r" t="t"/>
            <a:pathLst>
              <a:path extrusionOk="0" h="79" w="218">
                <a:moveTo>
                  <a:pt x="74" y="1"/>
                </a:moveTo>
                <a:cubicBezTo>
                  <a:pt x="58" y="1"/>
                  <a:pt x="37" y="4"/>
                  <a:pt x="1" y="13"/>
                </a:cubicBezTo>
                <a:lnTo>
                  <a:pt x="1" y="40"/>
                </a:lnTo>
                <a:lnTo>
                  <a:pt x="1" y="67"/>
                </a:lnTo>
                <a:cubicBezTo>
                  <a:pt x="28" y="76"/>
                  <a:pt x="46" y="79"/>
                  <a:pt x="62" y="79"/>
                </a:cubicBezTo>
                <a:cubicBezTo>
                  <a:pt x="94" y="79"/>
                  <a:pt x="118" y="67"/>
                  <a:pt x="191" y="67"/>
                </a:cubicBezTo>
                <a:cubicBezTo>
                  <a:pt x="218" y="67"/>
                  <a:pt x="218" y="40"/>
                  <a:pt x="218" y="40"/>
                </a:cubicBezTo>
                <a:cubicBezTo>
                  <a:pt x="218" y="13"/>
                  <a:pt x="218" y="13"/>
                  <a:pt x="191" y="13"/>
                </a:cubicBezTo>
                <a:cubicBezTo>
                  <a:pt x="118" y="13"/>
                  <a:pt x="106" y="1"/>
                  <a:pt x="7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1549402" y="4781971"/>
            <a:ext cx="23126" cy="15464"/>
          </a:xfrm>
          <a:custGeom>
            <a:rect b="b" l="l" r="r" t="t"/>
            <a:pathLst>
              <a:path extrusionOk="0" h="218" w="326">
                <a:moveTo>
                  <a:pt x="272" y="1"/>
                </a:moveTo>
                <a:cubicBezTo>
                  <a:pt x="217" y="28"/>
                  <a:pt x="163" y="82"/>
                  <a:pt x="109" y="109"/>
                </a:cubicBezTo>
                <a:cubicBezTo>
                  <a:pt x="82" y="109"/>
                  <a:pt x="82" y="136"/>
                  <a:pt x="55" y="136"/>
                </a:cubicBezTo>
                <a:cubicBezTo>
                  <a:pt x="27" y="163"/>
                  <a:pt x="27" y="191"/>
                  <a:pt x="0" y="218"/>
                </a:cubicBezTo>
                <a:lnTo>
                  <a:pt x="109" y="191"/>
                </a:lnTo>
                <a:lnTo>
                  <a:pt x="136" y="163"/>
                </a:lnTo>
                <a:cubicBezTo>
                  <a:pt x="190" y="136"/>
                  <a:pt x="244" y="82"/>
                  <a:pt x="299" y="55"/>
                </a:cubicBezTo>
                <a:cubicBezTo>
                  <a:pt x="326" y="28"/>
                  <a:pt x="299" y="1"/>
                  <a:pt x="27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1557063" y="4812758"/>
            <a:ext cx="25112" cy="9718"/>
          </a:xfrm>
          <a:custGeom>
            <a:rect b="b" l="l" r="r" t="t"/>
            <a:pathLst>
              <a:path extrusionOk="0" h="137" w="354">
                <a:moveTo>
                  <a:pt x="272" y="1"/>
                </a:moveTo>
                <a:cubicBezTo>
                  <a:pt x="191" y="1"/>
                  <a:pt x="109" y="28"/>
                  <a:pt x="55" y="55"/>
                </a:cubicBezTo>
                <a:lnTo>
                  <a:pt x="28" y="82"/>
                </a:lnTo>
                <a:cubicBezTo>
                  <a:pt x="28" y="82"/>
                  <a:pt x="28" y="82"/>
                  <a:pt x="28" y="109"/>
                </a:cubicBezTo>
                <a:lnTo>
                  <a:pt x="1" y="136"/>
                </a:lnTo>
                <a:lnTo>
                  <a:pt x="82" y="136"/>
                </a:lnTo>
                <a:cubicBezTo>
                  <a:pt x="164" y="136"/>
                  <a:pt x="218" y="82"/>
                  <a:pt x="272" y="55"/>
                </a:cubicBezTo>
                <a:lnTo>
                  <a:pt x="326" y="28"/>
                </a:lnTo>
                <a:cubicBezTo>
                  <a:pt x="326" y="28"/>
                  <a:pt x="353" y="28"/>
                  <a:pt x="35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1558978" y="4845461"/>
            <a:ext cx="19366" cy="5888"/>
          </a:xfrm>
          <a:custGeom>
            <a:rect b="b" l="l" r="r" t="t"/>
            <a:pathLst>
              <a:path extrusionOk="0" h="83" w="273">
                <a:moveTo>
                  <a:pt x="1" y="1"/>
                </a:moveTo>
                <a:cubicBezTo>
                  <a:pt x="1" y="1"/>
                  <a:pt x="1" y="28"/>
                  <a:pt x="1" y="28"/>
                </a:cubicBezTo>
                <a:lnTo>
                  <a:pt x="82" y="82"/>
                </a:lnTo>
                <a:lnTo>
                  <a:pt x="245" y="82"/>
                </a:lnTo>
                <a:cubicBezTo>
                  <a:pt x="272" y="82"/>
                  <a:pt x="272" y="28"/>
                  <a:pt x="245" y="28"/>
                </a:cubicBezTo>
                <a:cubicBezTo>
                  <a:pt x="191" y="28"/>
                  <a:pt x="137" y="1"/>
                  <a:pt x="109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1470519" y="4780056"/>
            <a:ext cx="5817" cy="25112"/>
          </a:xfrm>
          <a:custGeom>
            <a:rect b="b" l="l" r="r" t="t"/>
            <a:pathLst>
              <a:path extrusionOk="0" h="354" w="82">
                <a:moveTo>
                  <a:pt x="27" y="1"/>
                </a:moveTo>
                <a:cubicBezTo>
                  <a:pt x="0" y="55"/>
                  <a:pt x="0" y="109"/>
                  <a:pt x="27" y="163"/>
                </a:cubicBezTo>
                <a:cubicBezTo>
                  <a:pt x="27" y="218"/>
                  <a:pt x="27" y="272"/>
                  <a:pt x="27" y="326"/>
                </a:cubicBezTo>
                <a:cubicBezTo>
                  <a:pt x="27" y="353"/>
                  <a:pt x="54" y="353"/>
                  <a:pt x="54" y="353"/>
                </a:cubicBezTo>
                <a:cubicBezTo>
                  <a:pt x="54" y="353"/>
                  <a:pt x="82" y="353"/>
                  <a:pt x="82" y="326"/>
                </a:cubicBezTo>
                <a:cubicBezTo>
                  <a:pt x="82" y="272"/>
                  <a:pt x="82" y="218"/>
                  <a:pt x="82" y="163"/>
                </a:cubicBezTo>
                <a:cubicBezTo>
                  <a:pt x="82" y="109"/>
                  <a:pt x="54" y="55"/>
                  <a:pt x="5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/>
          <p:nvPr/>
        </p:nvSpPr>
        <p:spPr>
          <a:xfrm>
            <a:off x="1584020" y="4657971"/>
            <a:ext cx="3902" cy="31709"/>
          </a:xfrm>
          <a:custGeom>
            <a:rect b="b" l="l" r="r" t="t"/>
            <a:pathLst>
              <a:path extrusionOk="0" h="447" w="55">
                <a:moveTo>
                  <a:pt x="54" y="1"/>
                </a:moveTo>
                <a:cubicBezTo>
                  <a:pt x="52" y="1"/>
                  <a:pt x="46" y="13"/>
                  <a:pt x="28" y="13"/>
                </a:cubicBezTo>
                <a:lnTo>
                  <a:pt x="0" y="13"/>
                </a:lnTo>
                <a:cubicBezTo>
                  <a:pt x="0" y="13"/>
                  <a:pt x="0" y="40"/>
                  <a:pt x="0" y="40"/>
                </a:cubicBezTo>
                <a:cubicBezTo>
                  <a:pt x="0" y="175"/>
                  <a:pt x="0" y="311"/>
                  <a:pt x="28" y="447"/>
                </a:cubicBezTo>
                <a:cubicBezTo>
                  <a:pt x="55" y="447"/>
                  <a:pt x="55" y="447"/>
                  <a:pt x="55" y="420"/>
                </a:cubicBezTo>
                <a:cubicBezTo>
                  <a:pt x="55" y="311"/>
                  <a:pt x="55" y="175"/>
                  <a:pt x="55" y="40"/>
                </a:cubicBezTo>
                <a:lnTo>
                  <a:pt x="55" y="13"/>
                </a:lnTo>
                <a:cubicBezTo>
                  <a:pt x="55" y="4"/>
                  <a:pt x="55" y="1"/>
                  <a:pt x="5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9"/>
          <p:cNvSpPr/>
          <p:nvPr/>
        </p:nvSpPr>
        <p:spPr>
          <a:xfrm>
            <a:off x="1609061" y="4656907"/>
            <a:ext cx="11563" cy="36604"/>
          </a:xfrm>
          <a:custGeom>
            <a:rect b="b" l="l" r="r" t="t"/>
            <a:pathLst>
              <a:path extrusionOk="0" h="516" w="163">
                <a:moveTo>
                  <a:pt x="163" y="1"/>
                </a:moveTo>
                <a:cubicBezTo>
                  <a:pt x="136" y="28"/>
                  <a:pt x="109" y="55"/>
                  <a:pt x="109" y="109"/>
                </a:cubicBezTo>
                <a:cubicBezTo>
                  <a:pt x="81" y="136"/>
                  <a:pt x="109" y="163"/>
                  <a:pt x="54" y="190"/>
                </a:cubicBezTo>
                <a:cubicBezTo>
                  <a:pt x="54" y="245"/>
                  <a:pt x="27" y="272"/>
                  <a:pt x="27" y="326"/>
                </a:cubicBezTo>
                <a:cubicBezTo>
                  <a:pt x="27" y="380"/>
                  <a:pt x="27" y="435"/>
                  <a:pt x="0" y="489"/>
                </a:cubicBezTo>
                <a:cubicBezTo>
                  <a:pt x="0" y="516"/>
                  <a:pt x="0" y="516"/>
                  <a:pt x="27" y="516"/>
                </a:cubicBezTo>
                <a:cubicBezTo>
                  <a:pt x="27" y="516"/>
                  <a:pt x="54" y="516"/>
                  <a:pt x="54" y="489"/>
                </a:cubicBezTo>
                <a:cubicBezTo>
                  <a:pt x="54" y="462"/>
                  <a:pt x="81" y="407"/>
                  <a:pt x="81" y="353"/>
                </a:cubicBezTo>
                <a:cubicBezTo>
                  <a:pt x="109" y="326"/>
                  <a:pt x="136" y="218"/>
                  <a:pt x="163" y="163"/>
                </a:cubicBezTo>
                <a:lnTo>
                  <a:pt x="163" y="109"/>
                </a:lnTo>
                <a:lnTo>
                  <a:pt x="163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9"/>
          <p:cNvSpPr/>
          <p:nvPr/>
        </p:nvSpPr>
        <p:spPr>
          <a:xfrm>
            <a:off x="1620553" y="4692944"/>
            <a:ext cx="32418" cy="23693"/>
          </a:xfrm>
          <a:custGeom>
            <a:rect b="b" l="l" r="r" t="t"/>
            <a:pathLst>
              <a:path extrusionOk="0" h="334" w="457">
                <a:moveTo>
                  <a:pt x="424" y="0"/>
                </a:moveTo>
                <a:cubicBezTo>
                  <a:pt x="419" y="0"/>
                  <a:pt x="413" y="3"/>
                  <a:pt x="408" y="8"/>
                </a:cubicBezTo>
                <a:cubicBezTo>
                  <a:pt x="299" y="62"/>
                  <a:pt x="191" y="144"/>
                  <a:pt x="82" y="225"/>
                </a:cubicBezTo>
                <a:cubicBezTo>
                  <a:pt x="55" y="252"/>
                  <a:pt x="28" y="279"/>
                  <a:pt x="28" y="279"/>
                </a:cubicBezTo>
                <a:lnTo>
                  <a:pt x="28" y="306"/>
                </a:lnTo>
                <a:lnTo>
                  <a:pt x="1" y="333"/>
                </a:lnTo>
                <a:lnTo>
                  <a:pt x="28" y="333"/>
                </a:lnTo>
                <a:cubicBezTo>
                  <a:pt x="55" y="306"/>
                  <a:pt x="82" y="306"/>
                  <a:pt x="109" y="279"/>
                </a:cubicBezTo>
                <a:cubicBezTo>
                  <a:pt x="218" y="198"/>
                  <a:pt x="299" y="116"/>
                  <a:pt x="435" y="35"/>
                </a:cubicBezTo>
                <a:cubicBezTo>
                  <a:pt x="457" y="35"/>
                  <a:pt x="444" y="0"/>
                  <a:pt x="42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9"/>
          <p:cNvSpPr/>
          <p:nvPr/>
        </p:nvSpPr>
        <p:spPr>
          <a:xfrm>
            <a:off x="1505137" y="4537589"/>
            <a:ext cx="3902" cy="36675"/>
          </a:xfrm>
          <a:custGeom>
            <a:rect b="b" l="l" r="r" t="t"/>
            <a:pathLst>
              <a:path extrusionOk="0" h="517" w="55">
                <a:moveTo>
                  <a:pt x="28" y="1"/>
                </a:moveTo>
                <a:cubicBezTo>
                  <a:pt x="0" y="55"/>
                  <a:pt x="0" y="109"/>
                  <a:pt x="0" y="164"/>
                </a:cubicBezTo>
                <a:cubicBezTo>
                  <a:pt x="0" y="272"/>
                  <a:pt x="0" y="381"/>
                  <a:pt x="0" y="489"/>
                </a:cubicBezTo>
                <a:cubicBezTo>
                  <a:pt x="0" y="516"/>
                  <a:pt x="0" y="516"/>
                  <a:pt x="28" y="516"/>
                </a:cubicBezTo>
                <a:cubicBezTo>
                  <a:pt x="28" y="516"/>
                  <a:pt x="55" y="516"/>
                  <a:pt x="55" y="489"/>
                </a:cubicBezTo>
                <a:lnTo>
                  <a:pt x="55" y="164"/>
                </a:lnTo>
                <a:cubicBezTo>
                  <a:pt x="55" y="109"/>
                  <a:pt x="28" y="55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1520530" y="4549152"/>
            <a:ext cx="7732" cy="28943"/>
          </a:xfrm>
          <a:custGeom>
            <a:rect b="b" l="l" r="r" t="t"/>
            <a:pathLst>
              <a:path extrusionOk="0" h="408" w="109">
                <a:moveTo>
                  <a:pt x="55" y="1"/>
                </a:moveTo>
                <a:lnTo>
                  <a:pt x="28" y="28"/>
                </a:lnTo>
                <a:cubicBezTo>
                  <a:pt x="28" y="28"/>
                  <a:pt x="28" y="55"/>
                  <a:pt x="28" y="55"/>
                </a:cubicBezTo>
                <a:lnTo>
                  <a:pt x="28" y="82"/>
                </a:lnTo>
                <a:cubicBezTo>
                  <a:pt x="28" y="191"/>
                  <a:pt x="28" y="272"/>
                  <a:pt x="0" y="380"/>
                </a:cubicBezTo>
                <a:cubicBezTo>
                  <a:pt x="0" y="380"/>
                  <a:pt x="28" y="408"/>
                  <a:pt x="28" y="408"/>
                </a:cubicBezTo>
                <a:cubicBezTo>
                  <a:pt x="55" y="408"/>
                  <a:pt x="55" y="380"/>
                  <a:pt x="55" y="380"/>
                </a:cubicBezTo>
                <a:cubicBezTo>
                  <a:pt x="55" y="272"/>
                  <a:pt x="82" y="191"/>
                  <a:pt x="109" y="82"/>
                </a:cubicBezTo>
                <a:cubicBezTo>
                  <a:pt x="109" y="82"/>
                  <a:pt x="109" y="82"/>
                  <a:pt x="109" y="55"/>
                </a:cubicBezTo>
                <a:cubicBezTo>
                  <a:pt x="109" y="55"/>
                  <a:pt x="109" y="55"/>
                  <a:pt x="109" y="28"/>
                </a:cubicBezTo>
                <a:lnTo>
                  <a:pt x="109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/>
          <p:nvPr/>
        </p:nvSpPr>
        <p:spPr>
          <a:xfrm>
            <a:off x="1536278" y="4568377"/>
            <a:ext cx="28588" cy="33341"/>
          </a:xfrm>
          <a:custGeom>
            <a:rect b="b" l="l" r="r" t="t"/>
            <a:pathLst>
              <a:path extrusionOk="0" h="470" w="403">
                <a:moveTo>
                  <a:pt x="402" y="1"/>
                </a:moveTo>
                <a:lnTo>
                  <a:pt x="375" y="28"/>
                </a:lnTo>
                <a:lnTo>
                  <a:pt x="348" y="28"/>
                </a:lnTo>
                <a:cubicBezTo>
                  <a:pt x="240" y="164"/>
                  <a:pt x="131" y="299"/>
                  <a:pt x="23" y="408"/>
                </a:cubicBezTo>
                <a:cubicBezTo>
                  <a:pt x="1" y="430"/>
                  <a:pt x="50" y="469"/>
                  <a:pt x="69" y="469"/>
                </a:cubicBezTo>
                <a:cubicBezTo>
                  <a:pt x="74" y="469"/>
                  <a:pt x="77" y="467"/>
                  <a:pt x="77" y="462"/>
                </a:cubicBezTo>
                <a:cubicBezTo>
                  <a:pt x="185" y="354"/>
                  <a:pt x="267" y="245"/>
                  <a:pt x="348" y="109"/>
                </a:cubicBezTo>
                <a:lnTo>
                  <a:pt x="375" y="82"/>
                </a:lnTo>
                <a:cubicBezTo>
                  <a:pt x="375" y="82"/>
                  <a:pt x="402" y="55"/>
                  <a:pt x="402" y="28"/>
                </a:cubicBezTo>
                <a:cubicBezTo>
                  <a:pt x="402" y="28"/>
                  <a:pt x="402" y="28"/>
                  <a:pt x="40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9"/>
          <p:cNvSpPr/>
          <p:nvPr/>
        </p:nvSpPr>
        <p:spPr>
          <a:xfrm>
            <a:off x="1397382" y="4907035"/>
            <a:ext cx="767757" cy="1408535"/>
          </a:xfrm>
          <a:custGeom>
            <a:rect b="b" l="l" r="r" t="t"/>
            <a:pathLst>
              <a:path extrusionOk="0" h="19856" w="10823">
                <a:moveTo>
                  <a:pt x="7948" y="1"/>
                </a:moveTo>
                <a:lnTo>
                  <a:pt x="7487" y="842"/>
                </a:lnTo>
                <a:cubicBezTo>
                  <a:pt x="6456" y="1031"/>
                  <a:pt x="5615" y="1682"/>
                  <a:pt x="5154" y="2632"/>
                </a:cubicBezTo>
                <a:cubicBezTo>
                  <a:pt x="4422" y="4205"/>
                  <a:pt x="0" y="14675"/>
                  <a:pt x="0" y="14675"/>
                </a:cubicBezTo>
                <a:lnTo>
                  <a:pt x="7649" y="19855"/>
                </a:lnTo>
                <a:cubicBezTo>
                  <a:pt x="7649" y="19855"/>
                  <a:pt x="9765" y="12152"/>
                  <a:pt x="10063" y="9223"/>
                </a:cubicBezTo>
                <a:cubicBezTo>
                  <a:pt x="10633" y="3662"/>
                  <a:pt x="10823" y="3066"/>
                  <a:pt x="10036" y="2388"/>
                </a:cubicBezTo>
                <a:lnTo>
                  <a:pt x="10389" y="1737"/>
                </a:lnTo>
                <a:lnTo>
                  <a:pt x="79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9"/>
          <p:cNvSpPr/>
          <p:nvPr/>
        </p:nvSpPr>
        <p:spPr>
          <a:xfrm>
            <a:off x="1834147" y="5055225"/>
            <a:ext cx="7803" cy="23126"/>
          </a:xfrm>
          <a:custGeom>
            <a:rect b="b" l="l" r="r" t="t"/>
            <a:pathLst>
              <a:path extrusionOk="0" h="326" w="110">
                <a:moveTo>
                  <a:pt x="1" y="0"/>
                </a:moveTo>
                <a:cubicBezTo>
                  <a:pt x="1" y="27"/>
                  <a:pt x="28" y="54"/>
                  <a:pt x="28" y="82"/>
                </a:cubicBezTo>
                <a:cubicBezTo>
                  <a:pt x="55" y="163"/>
                  <a:pt x="82" y="244"/>
                  <a:pt x="109" y="326"/>
                </a:cubicBezTo>
                <a:lnTo>
                  <a:pt x="109" y="326"/>
                </a:lnTo>
                <a:lnTo>
                  <a:pt x="109" y="326"/>
                </a:lnTo>
                <a:cubicBezTo>
                  <a:pt x="82" y="244"/>
                  <a:pt x="55" y="163"/>
                  <a:pt x="28" y="82"/>
                </a:cubicBezTo>
                <a:cubicBezTo>
                  <a:pt x="28" y="54"/>
                  <a:pt x="1" y="27"/>
                  <a:pt x="1" y="0"/>
                </a:cubicBez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9"/>
          <p:cNvSpPr/>
          <p:nvPr/>
        </p:nvSpPr>
        <p:spPr>
          <a:xfrm>
            <a:off x="1857272" y="5043662"/>
            <a:ext cx="5817" cy="30858"/>
          </a:xfrm>
          <a:custGeom>
            <a:rect b="b" l="l" r="r" t="t"/>
            <a:pathLst>
              <a:path extrusionOk="0" h="435" w="82">
                <a:moveTo>
                  <a:pt x="54" y="1"/>
                </a:moveTo>
                <a:lnTo>
                  <a:pt x="54" y="1"/>
                </a:lnTo>
                <a:cubicBezTo>
                  <a:pt x="64" y="10"/>
                  <a:pt x="70" y="20"/>
                  <a:pt x="73" y="29"/>
                </a:cubicBezTo>
                <a:lnTo>
                  <a:pt x="73" y="29"/>
                </a:lnTo>
                <a:cubicBezTo>
                  <a:pt x="76" y="28"/>
                  <a:pt x="78" y="28"/>
                  <a:pt x="81" y="28"/>
                </a:cubicBezTo>
                <a:lnTo>
                  <a:pt x="54" y="1"/>
                </a:lnTo>
                <a:close/>
                <a:moveTo>
                  <a:pt x="73" y="29"/>
                </a:moveTo>
                <a:cubicBezTo>
                  <a:pt x="59" y="32"/>
                  <a:pt x="57" y="45"/>
                  <a:pt x="68" y="52"/>
                </a:cubicBezTo>
                <a:lnTo>
                  <a:pt x="68" y="52"/>
                </a:lnTo>
                <a:cubicBezTo>
                  <a:pt x="75" y="47"/>
                  <a:pt x="76" y="39"/>
                  <a:pt x="73" y="29"/>
                </a:cubicBezTo>
                <a:close/>
                <a:moveTo>
                  <a:pt x="68" y="52"/>
                </a:moveTo>
                <a:cubicBezTo>
                  <a:pt x="64" y="54"/>
                  <a:pt x="60" y="55"/>
                  <a:pt x="54" y="55"/>
                </a:cubicBezTo>
                <a:cubicBezTo>
                  <a:pt x="54" y="82"/>
                  <a:pt x="53" y="109"/>
                  <a:pt x="51" y="136"/>
                </a:cubicBezTo>
                <a:lnTo>
                  <a:pt x="51" y="136"/>
                </a:lnTo>
                <a:cubicBezTo>
                  <a:pt x="60" y="110"/>
                  <a:pt x="70" y="83"/>
                  <a:pt x="81" y="55"/>
                </a:cubicBezTo>
                <a:cubicBezTo>
                  <a:pt x="76" y="55"/>
                  <a:pt x="71" y="53"/>
                  <a:pt x="68" y="52"/>
                </a:cubicBezTo>
                <a:close/>
                <a:moveTo>
                  <a:pt x="51" y="136"/>
                </a:moveTo>
                <a:cubicBezTo>
                  <a:pt x="17" y="236"/>
                  <a:pt x="0" y="327"/>
                  <a:pt x="0" y="434"/>
                </a:cubicBezTo>
                <a:cubicBezTo>
                  <a:pt x="22" y="348"/>
                  <a:pt x="43" y="243"/>
                  <a:pt x="51" y="13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9"/>
          <p:cNvSpPr/>
          <p:nvPr/>
        </p:nvSpPr>
        <p:spPr>
          <a:xfrm>
            <a:off x="1762996" y="5178373"/>
            <a:ext cx="9647" cy="21210"/>
          </a:xfrm>
          <a:custGeom>
            <a:rect b="b" l="l" r="r" t="t"/>
            <a:pathLst>
              <a:path extrusionOk="0" h="299" w="136">
                <a:moveTo>
                  <a:pt x="0" y="0"/>
                </a:moveTo>
                <a:cubicBezTo>
                  <a:pt x="0" y="0"/>
                  <a:pt x="0" y="0"/>
                  <a:pt x="0" y="27"/>
                </a:cubicBezTo>
                <a:cubicBezTo>
                  <a:pt x="0" y="54"/>
                  <a:pt x="27" y="82"/>
                  <a:pt x="54" y="109"/>
                </a:cubicBezTo>
                <a:cubicBezTo>
                  <a:pt x="54" y="136"/>
                  <a:pt x="81" y="163"/>
                  <a:pt x="81" y="190"/>
                </a:cubicBezTo>
                <a:cubicBezTo>
                  <a:pt x="93" y="202"/>
                  <a:pt x="105" y="214"/>
                  <a:pt x="115" y="228"/>
                </a:cubicBezTo>
                <a:lnTo>
                  <a:pt x="115" y="228"/>
                </a:lnTo>
                <a:cubicBezTo>
                  <a:pt x="111" y="213"/>
                  <a:pt x="109" y="199"/>
                  <a:pt x="109" y="190"/>
                </a:cubicBezTo>
                <a:cubicBezTo>
                  <a:pt x="81" y="163"/>
                  <a:pt x="54" y="82"/>
                  <a:pt x="27" y="27"/>
                </a:cubicBezTo>
                <a:cubicBezTo>
                  <a:pt x="27" y="27"/>
                  <a:pt x="0" y="0"/>
                  <a:pt x="0" y="0"/>
                </a:cubicBezTo>
                <a:close/>
                <a:moveTo>
                  <a:pt x="115" y="228"/>
                </a:moveTo>
                <a:cubicBezTo>
                  <a:pt x="123" y="261"/>
                  <a:pt x="136" y="299"/>
                  <a:pt x="136" y="299"/>
                </a:cubicBezTo>
                <a:cubicBezTo>
                  <a:pt x="136" y="268"/>
                  <a:pt x="127" y="247"/>
                  <a:pt x="115" y="2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1786051" y="5164895"/>
            <a:ext cx="3902" cy="19295"/>
          </a:xfrm>
          <a:custGeom>
            <a:rect b="b" l="l" r="r" t="t"/>
            <a:pathLst>
              <a:path extrusionOk="0" h="272" w="55">
                <a:moveTo>
                  <a:pt x="28" y="0"/>
                </a:moveTo>
                <a:cubicBezTo>
                  <a:pt x="28" y="0"/>
                  <a:pt x="28" y="0"/>
                  <a:pt x="28" y="27"/>
                </a:cubicBezTo>
                <a:cubicBezTo>
                  <a:pt x="28" y="27"/>
                  <a:pt x="28" y="55"/>
                  <a:pt x="28" y="82"/>
                </a:cubicBezTo>
                <a:cubicBezTo>
                  <a:pt x="0" y="136"/>
                  <a:pt x="0" y="217"/>
                  <a:pt x="28" y="272"/>
                </a:cubicBezTo>
                <a:lnTo>
                  <a:pt x="55" y="272"/>
                </a:lnTo>
                <a:cubicBezTo>
                  <a:pt x="55" y="190"/>
                  <a:pt x="55" y="109"/>
                  <a:pt x="55" y="55"/>
                </a:cubicBezTo>
                <a:cubicBezTo>
                  <a:pt x="55" y="27"/>
                  <a:pt x="55" y="27"/>
                  <a:pt x="28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9"/>
          <p:cNvSpPr/>
          <p:nvPr/>
        </p:nvSpPr>
        <p:spPr>
          <a:xfrm>
            <a:off x="1807190" y="5172556"/>
            <a:ext cx="11634" cy="21281"/>
          </a:xfrm>
          <a:custGeom>
            <a:rect b="b" l="l" r="r" t="t"/>
            <a:pathLst>
              <a:path extrusionOk="0" h="300" w="164">
                <a:moveTo>
                  <a:pt x="109" y="1"/>
                </a:moveTo>
                <a:lnTo>
                  <a:pt x="109" y="28"/>
                </a:lnTo>
                <a:cubicBezTo>
                  <a:pt x="82" y="109"/>
                  <a:pt x="55" y="191"/>
                  <a:pt x="28" y="272"/>
                </a:cubicBezTo>
                <a:cubicBezTo>
                  <a:pt x="1" y="272"/>
                  <a:pt x="1" y="272"/>
                  <a:pt x="28" y="299"/>
                </a:cubicBezTo>
                <a:lnTo>
                  <a:pt x="55" y="299"/>
                </a:lnTo>
                <a:cubicBezTo>
                  <a:pt x="82" y="218"/>
                  <a:pt x="109" y="136"/>
                  <a:pt x="164" y="55"/>
                </a:cubicBezTo>
                <a:cubicBezTo>
                  <a:pt x="164" y="55"/>
                  <a:pt x="164" y="28"/>
                  <a:pt x="164" y="28"/>
                </a:cubicBezTo>
                <a:cubicBezTo>
                  <a:pt x="164" y="28"/>
                  <a:pt x="164" y="1"/>
                  <a:pt x="164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1822584" y="5272650"/>
            <a:ext cx="1986" cy="25041"/>
          </a:xfrm>
          <a:custGeom>
            <a:rect b="b" l="l" r="r" t="t"/>
            <a:pathLst>
              <a:path extrusionOk="0" h="353" w="28">
                <a:moveTo>
                  <a:pt x="28" y="27"/>
                </a:moveTo>
                <a:lnTo>
                  <a:pt x="28" y="27"/>
                </a:lnTo>
                <a:lnTo>
                  <a:pt x="28" y="27"/>
                </a:lnTo>
                <a:cubicBezTo>
                  <a:pt x="28" y="82"/>
                  <a:pt x="28" y="163"/>
                  <a:pt x="28" y="217"/>
                </a:cubicBezTo>
                <a:cubicBezTo>
                  <a:pt x="28" y="244"/>
                  <a:pt x="28" y="244"/>
                  <a:pt x="28" y="271"/>
                </a:cubicBezTo>
                <a:cubicBezTo>
                  <a:pt x="28" y="299"/>
                  <a:pt x="28" y="326"/>
                  <a:pt x="28" y="353"/>
                </a:cubicBezTo>
                <a:cubicBezTo>
                  <a:pt x="28" y="353"/>
                  <a:pt x="28" y="353"/>
                  <a:pt x="28" y="353"/>
                </a:cubicBezTo>
                <a:lnTo>
                  <a:pt x="28" y="353"/>
                </a:lnTo>
                <a:lnTo>
                  <a:pt x="28" y="271"/>
                </a:lnTo>
                <a:lnTo>
                  <a:pt x="28" y="109"/>
                </a:lnTo>
                <a:cubicBezTo>
                  <a:pt x="28" y="82"/>
                  <a:pt x="28" y="54"/>
                  <a:pt x="28" y="27"/>
                </a:cubicBezTo>
                <a:lnTo>
                  <a:pt x="28" y="27"/>
                </a:lnTo>
                <a:lnTo>
                  <a:pt x="28" y="27"/>
                </a:lnTo>
                <a:cubicBezTo>
                  <a:pt x="28" y="27"/>
                  <a:pt x="28" y="0"/>
                  <a:pt x="28" y="27"/>
                </a:cubicBezTo>
                <a:cubicBezTo>
                  <a:pt x="1" y="27"/>
                  <a:pt x="1" y="27"/>
                  <a:pt x="28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1839893" y="5274565"/>
            <a:ext cx="3972" cy="21210"/>
          </a:xfrm>
          <a:custGeom>
            <a:rect b="b" l="l" r="r" t="t"/>
            <a:pathLst>
              <a:path extrusionOk="0" h="299" w="56">
                <a:moveTo>
                  <a:pt x="28" y="0"/>
                </a:moveTo>
                <a:lnTo>
                  <a:pt x="28" y="27"/>
                </a:lnTo>
                <a:cubicBezTo>
                  <a:pt x="1" y="109"/>
                  <a:pt x="1" y="190"/>
                  <a:pt x="1" y="272"/>
                </a:cubicBezTo>
                <a:cubicBezTo>
                  <a:pt x="1" y="272"/>
                  <a:pt x="1" y="272"/>
                  <a:pt x="1" y="299"/>
                </a:cubicBezTo>
                <a:lnTo>
                  <a:pt x="28" y="299"/>
                </a:lnTo>
                <a:cubicBezTo>
                  <a:pt x="55" y="217"/>
                  <a:pt x="55" y="136"/>
                  <a:pt x="55" y="55"/>
                </a:cubicBezTo>
                <a:cubicBezTo>
                  <a:pt x="55" y="55"/>
                  <a:pt x="55" y="27"/>
                  <a:pt x="55" y="27"/>
                </a:cubicBezTo>
                <a:lnTo>
                  <a:pt x="2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966942" y="5114883"/>
            <a:ext cx="13478" cy="30858"/>
          </a:xfrm>
          <a:custGeom>
            <a:rect b="b" l="l" r="r" t="t"/>
            <a:pathLst>
              <a:path extrusionOk="0" h="435" w="190">
                <a:moveTo>
                  <a:pt x="163" y="0"/>
                </a:moveTo>
                <a:lnTo>
                  <a:pt x="163" y="27"/>
                </a:lnTo>
                <a:lnTo>
                  <a:pt x="190" y="0"/>
                </a:lnTo>
                <a:close/>
                <a:moveTo>
                  <a:pt x="163" y="27"/>
                </a:moveTo>
                <a:cubicBezTo>
                  <a:pt x="136" y="54"/>
                  <a:pt x="136" y="54"/>
                  <a:pt x="136" y="81"/>
                </a:cubicBezTo>
                <a:cubicBezTo>
                  <a:pt x="82" y="163"/>
                  <a:pt x="54" y="244"/>
                  <a:pt x="27" y="326"/>
                </a:cubicBezTo>
                <a:lnTo>
                  <a:pt x="0" y="407"/>
                </a:lnTo>
                <a:lnTo>
                  <a:pt x="0" y="434"/>
                </a:lnTo>
                <a:lnTo>
                  <a:pt x="27" y="434"/>
                </a:lnTo>
                <a:cubicBezTo>
                  <a:pt x="27" y="407"/>
                  <a:pt x="54" y="380"/>
                  <a:pt x="54" y="326"/>
                </a:cubicBezTo>
                <a:cubicBezTo>
                  <a:pt x="82" y="298"/>
                  <a:pt x="136" y="190"/>
                  <a:pt x="163" y="109"/>
                </a:cubicBezTo>
                <a:cubicBezTo>
                  <a:pt x="163" y="81"/>
                  <a:pt x="163" y="54"/>
                  <a:pt x="163" y="54"/>
                </a:cubicBezTo>
                <a:lnTo>
                  <a:pt x="163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1978434" y="5128291"/>
            <a:ext cx="19366" cy="30858"/>
          </a:xfrm>
          <a:custGeom>
            <a:rect b="b" l="l" r="r" t="t"/>
            <a:pathLst>
              <a:path extrusionOk="0" h="435" w="273">
                <a:moveTo>
                  <a:pt x="272" y="1"/>
                </a:moveTo>
                <a:lnTo>
                  <a:pt x="245" y="28"/>
                </a:lnTo>
                <a:lnTo>
                  <a:pt x="218" y="28"/>
                </a:lnTo>
                <a:cubicBezTo>
                  <a:pt x="164" y="164"/>
                  <a:pt x="82" y="272"/>
                  <a:pt x="1" y="408"/>
                </a:cubicBezTo>
                <a:lnTo>
                  <a:pt x="1" y="435"/>
                </a:lnTo>
                <a:lnTo>
                  <a:pt x="28" y="435"/>
                </a:lnTo>
                <a:cubicBezTo>
                  <a:pt x="109" y="326"/>
                  <a:pt x="164" y="218"/>
                  <a:pt x="245" y="109"/>
                </a:cubicBezTo>
                <a:cubicBezTo>
                  <a:pt x="245" y="82"/>
                  <a:pt x="245" y="82"/>
                  <a:pt x="272" y="55"/>
                </a:cubicBezTo>
                <a:lnTo>
                  <a:pt x="272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1988082" y="5182204"/>
            <a:ext cx="19295" cy="7732"/>
          </a:xfrm>
          <a:custGeom>
            <a:rect b="b" l="l" r="r" t="t"/>
            <a:pathLst>
              <a:path extrusionOk="0" h="109" w="272">
                <a:moveTo>
                  <a:pt x="245" y="0"/>
                </a:moveTo>
                <a:cubicBezTo>
                  <a:pt x="163" y="28"/>
                  <a:pt x="82" y="55"/>
                  <a:pt x="1" y="55"/>
                </a:cubicBezTo>
                <a:lnTo>
                  <a:pt x="1" y="109"/>
                </a:lnTo>
                <a:cubicBezTo>
                  <a:pt x="109" y="82"/>
                  <a:pt x="190" y="55"/>
                  <a:pt x="272" y="28"/>
                </a:cubicBezTo>
                <a:lnTo>
                  <a:pt x="272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1888059" y="5195682"/>
            <a:ext cx="9647" cy="19295"/>
          </a:xfrm>
          <a:custGeom>
            <a:rect b="b" l="l" r="r" t="t"/>
            <a:pathLst>
              <a:path extrusionOk="0" h="272" w="136">
                <a:moveTo>
                  <a:pt x="0" y="0"/>
                </a:moveTo>
                <a:lnTo>
                  <a:pt x="0" y="27"/>
                </a:lnTo>
                <a:cubicBezTo>
                  <a:pt x="27" y="82"/>
                  <a:pt x="54" y="136"/>
                  <a:pt x="81" y="190"/>
                </a:cubicBezTo>
                <a:cubicBezTo>
                  <a:pt x="81" y="217"/>
                  <a:pt x="109" y="244"/>
                  <a:pt x="109" y="272"/>
                </a:cubicBezTo>
                <a:lnTo>
                  <a:pt x="136" y="272"/>
                </a:lnTo>
                <a:cubicBezTo>
                  <a:pt x="109" y="190"/>
                  <a:pt x="81" y="109"/>
                  <a:pt x="54" y="27"/>
                </a:cubicBezTo>
                <a:cubicBezTo>
                  <a:pt x="54" y="27"/>
                  <a:pt x="54" y="0"/>
                  <a:pt x="5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1911114" y="5182204"/>
            <a:ext cx="5817" cy="36604"/>
          </a:xfrm>
          <a:custGeom>
            <a:rect b="b" l="l" r="r" t="t"/>
            <a:pathLst>
              <a:path extrusionOk="0" h="516" w="82">
                <a:moveTo>
                  <a:pt x="55" y="0"/>
                </a:moveTo>
                <a:cubicBezTo>
                  <a:pt x="55" y="28"/>
                  <a:pt x="55" y="82"/>
                  <a:pt x="55" y="109"/>
                </a:cubicBezTo>
                <a:cubicBezTo>
                  <a:pt x="28" y="245"/>
                  <a:pt x="55" y="353"/>
                  <a:pt x="28" y="489"/>
                </a:cubicBezTo>
                <a:cubicBezTo>
                  <a:pt x="1" y="516"/>
                  <a:pt x="28" y="516"/>
                  <a:pt x="28" y="516"/>
                </a:cubicBezTo>
                <a:cubicBezTo>
                  <a:pt x="55" y="516"/>
                  <a:pt x="55" y="516"/>
                  <a:pt x="55" y="489"/>
                </a:cubicBezTo>
                <a:cubicBezTo>
                  <a:pt x="55" y="380"/>
                  <a:pt x="82" y="245"/>
                  <a:pt x="82" y="109"/>
                </a:cubicBezTo>
                <a:lnTo>
                  <a:pt x="82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1686028" y="5245693"/>
            <a:ext cx="11563" cy="23126"/>
          </a:xfrm>
          <a:custGeom>
            <a:rect b="b" l="l" r="r" t="t"/>
            <a:pathLst>
              <a:path extrusionOk="0" h="326" w="163">
                <a:moveTo>
                  <a:pt x="0" y="1"/>
                </a:moveTo>
                <a:lnTo>
                  <a:pt x="27" y="28"/>
                </a:lnTo>
                <a:cubicBezTo>
                  <a:pt x="27" y="55"/>
                  <a:pt x="27" y="55"/>
                  <a:pt x="27" y="82"/>
                </a:cubicBezTo>
                <a:cubicBezTo>
                  <a:pt x="54" y="136"/>
                  <a:pt x="54" y="190"/>
                  <a:pt x="81" y="217"/>
                </a:cubicBezTo>
                <a:cubicBezTo>
                  <a:pt x="109" y="272"/>
                  <a:pt x="136" y="299"/>
                  <a:pt x="136" y="326"/>
                </a:cubicBezTo>
                <a:lnTo>
                  <a:pt x="163" y="326"/>
                </a:lnTo>
                <a:lnTo>
                  <a:pt x="163" y="299"/>
                </a:lnTo>
                <a:cubicBezTo>
                  <a:pt x="163" y="272"/>
                  <a:pt x="136" y="245"/>
                  <a:pt x="136" y="217"/>
                </a:cubicBezTo>
                <a:cubicBezTo>
                  <a:pt x="109" y="163"/>
                  <a:pt x="109" y="136"/>
                  <a:pt x="81" y="109"/>
                </a:cubicBezTo>
                <a:cubicBezTo>
                  <a:pt x="81" y="82"/>
                  <a:pt x="81" y="55"/>
                  <a:pt x="54" y="55"/>
                </a:cubicBezTo>
                <a:cubicBezTo>
                  <a:pt x="54" y="28"/>
                  <a:pt x="27" y="28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1707168" y="5234130"/>
            <a:ext cx="3902" cy="28446"/>
          </a:xfrm>
          <a:custGeom>
            <a:rect b="b" l="l" r="r" t="t"/>
            <a:pathLst>
              <a:path extrusionOk="0" h="401" w="55">
                <a:moveTo>
                  <a:pt x="28" y="1"/>
                </a:moveTo>
                <a:cubicBezTo>
                  <a:pt x="28" y="82"/>
                  <a:pt x="28" y="191"/>
                  <a:pt x="28" y="272"/>
                </a:cubicBezTo>
                <a:cubicBezTo>
                  <a:pt x="0" y="353"/>
                  <a:pt x="28" y="326"/>
                  <a:pt x="28" y="380"/>
                </a:cubicBezTo>
                <a:cubicBezTo>
                  <a:pt x="41" y="394"/>
                  <a:pt x="48" y="401"/>
                  <a:pt x="51" y="401"/>
                </a:cubicBezTo>
                <a:cubicBezTo>
                  <a:pt x="55" y="401"/>
                  <a:pt x="55" y="394"/>
                  <a:pt x="55" y="380"/>
                </a:cubicBezTo>
                <a:cubicBezTo>
                  <a:pt x="55" y="353"/>
                  <a:pt x="55" y="326"/>
                  <a:pt x="55" y="299"/>
                </a:cubicBezTo>
                <a:cubicBezTo>
                  <a:pt x="55" y="272"/>
                  <a:pt x="55" y="218"/>
                  <a:pt x="55" y="191"/>
                </a:cubicBezTo>
                <a:cubicBezTo>
                  <a:pt x="55" y="136"/>
                  <a:pt x="55" y="55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1724477" y="5239947"/>
            <a:ext cx="11634" cy="28872"/>
          </a:xfrm>
          <a:custGeom>
            <a:rect b="b" l="l" r="r" t="t"/>
            <a:pathLst>
              <a:path extrusionOk="0" h="407" w="164">
                <a:moveTo>
                  <a:pt x="163" y="0"/>
                </a:moveTo>
                <a:cubicBezTo>
                  <a:pt x="136" y="0"/>
                  <a:pt x="136" y="27"/>
                  <a:pt x="136" y="54"/>
                </a:cubicBezTo>
                <a:cubicBezTo>
                  <a:pt x="82" y="163"/>
                  <a:pt x="55" y="271"/>
                  <a:pt x="1" y="380"/>
                </a:cubicBezTo>
                <a:cubicBezTo>
                  <a:pt x="1" y="380"/>
                  <a:pt x="1" y="380"/>
                  <a:pt x="1" y="407"/>
                </a:cubicBezTo>
                <a:lnTo>
                  <a:pt x="28" y="407"/>
                </a:lnTo>
                <a:cubicBezTo>
                  <a:pt x="82" y="298"/>
                  <a:pt x="109" y="190"/>
                  <a:pt x="163" y="81"/>
                </a:cubicBezTo>
                <a:cubicBezTo>
                  <a:pt x="163" y="54"/>
                  <a:pt x="163" y="27"/>
                  <a:pt x="16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1737955" y="5143684"/>
            <a:ext cx="3902" cy="16316"/>
          </a:xfrm>
          <a:custGeom>
            <a:rect b="b" l="l" r="r" t="t"/>
            <a:pathLst>
              <a:path extrusionOk="0" h="230" w="55">
                <a:moveTo>
                  <a:pt x="28" y="1"/>
                </a:moveTo>
                <a:cubicBezTo>
                  <a:pt x="0" y="1"/>
                  <a:pt x="0" y="28"/>
                  <a:pt x="28" y="55"/>
                </a:cubicBezTo>
                <a:cubicBezTo>
                  <a:pt x="28" y="109"/>
                  <a:pt x="28" y="164"/>
                  <a:pt x="28" y="218"/>
                </a:cubicBezTo>
                <a:cubicBezTo>
                  <a:pt x="28" y="218"/>
                  <a:pt x="28" y="230"/>
                  <a:pt x="36" y="230"/>
                </a:cubicBezTo>
                <a:cubicBezTo>
                  <a:pt x="40" y="230"/>
                  <a:pt x="46" y="227"/>
                  <a:pt x="55" y="218"/>
                </a:cubicBezTo>
                <a:cubicBezTo>
                  <a:pt x="55" y="164"/>
                  <a:pt x="55" y="109"/>
                  <a:pt x="28" y="28"/>
                </a:cubicBezTo>
                <a:cubicBezTo>
                  <a:pt x="28" y="28"/>
                  <a:pt x="28" y="1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1726392" y="5402041"/>
            <a:ext cx="27027" cy="24615"/>
          </a:xfrm>
          <a:custGeom>
            <a:rect b="b" l="l" r="r" t="t"/>
            <a:pathLst>
              <a:path extrusionOk="0" h="347" w="381">
                <a:moveTo>
                  <a:pt x="357" y="0"/>
                </a:moveTo>
                <a:cubicBezTo>
                  <a:pt x="353" y="0"/>
                  <a:pt x="353" y="7"/>
                  <a:pt x="353" y="21"/>
                </a:cubicBezTo>
                <a:cubicBezTo>
                  <a:pt x="245" y="102"/>
                  <a:pt x="136" y="183"/>
                  <a:pt x="28" y="292"/>
                </a:cubicBezTo>
                <a:cubicBezTo>
                  <a:pt x="1" y="292"/>
                  <a:pt x="1" y="319"/>
                  <a:pt x="1" y="319"/>
                </a:cubicBezTo>
                <a:cubicBezTo>
                  <a:pt x="1" y="319"/>
                  <a:pt x="28" y="346"/>
                  <a:pt x="28" y="346"/>
                </a:cubicBezTo>
                <a:lnTo>
                  <a:pt x="55" y="346"/>
                </a:lnTo>
                <a:lnTo>
                  <a:pt x="136" y="265"/>
                </a:lnTo>
                <a:cubicBezTo>
                  <a:pt x="218" y="211"/>
                  <a:pt x="299" y="129"/>
                  <a:pt x="380" y="48"/>
                </a:cubicBezTo>
                <a:cubicBezTo>
                  <a:pt x="380" y="48"/>
                  <a:pt x="380" y="21"/>
                  <a:pt x="380" y="21"/>
                </a:cubicBezTo>
                <a:cubicBezTo>
                  <a:pt x="367" y="7"/>
                  <a:pt x="360" y="0"/>
                  <a:pt x="35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1743701" y="5430416"/>
            <a:ext cx="15464" cy="7732"/>
          </a:xfrm>
          <a:custGeom>
            <a:rect b="b" l="l" r="r" t="t"/>
            <a:pathLst>
              <a:path extrusionOk="0" h="109" w="218">
                <a:moveTo>
                  <a:pt x="218" y="0"/>
                </a:moveTo>
                <a:cubicBezTo>
                  <a:pt x="163" y="28"/>
                  <a:pt x="82" y="55"/>
                  <a:pt x="28" y="82"/>
                </a:cubicBezTo>
                <a:lnTo>
                  <a:pt x="1" y="82"/>
                </a:lnTo>
                <a:cubicBezTo>
                  <a:pt x="1" y="82"/>
                  <a:pt x="1" y="82"/>
                  <a:pt x="1" y="109"/>
                </a:cubicBezTo>
                <a:lnTo>
                  <a:pt x="55" y="109"/>
                </a:lnTo>
                <a:cubicBezTo>
                  <a:pt x="109" y="82"/>
                  <a:pt x="163" y="28"/>
                  <a:pt x="218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1734124" y="5459288"/>
            <a:ext cx="19295" cy="3902"/>
          </a:xfrm>
          <a:custGeom>
            <a:rect b="b" l="l" r="r" t="t"/>
            <a:pathLst>
              <a:path extrusionOk="0" h="55" w="272">
                <a:moveTo>
                  <a:pt x="0" y="0"/>
                </a:moveTo>
                <a:lnTo>
                  <a:pt x="54" y="27"/>
                </a:lnTo>
                <a:lnTo>
                  <a:pt x="82" y="27"/>
                </a:lnTo>
                <a:cubicBezTo>
                  <a:pt x="136" y="27"/>
                  <a:pt x="190" y="27"/>
                  <a:pt x="244" y="54"/>
                </a:cubicBezTo>
                <a:cubicBezTo>
                  <a:pt x="271" y="54"/>
                  <a:pt x="271" y="54"/>
                  <a:pt x="244" y="27"/>
                </a:cubicBezTo>
                <a:cubicBezTo>
                  <a:pt x="190" y="27"/>
                  <a:pt x="136" y="0"/>
                  <a:pt x="8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1899551" y="5363096"/>
            <a:ext cx="7803" cy="34688"/>
          </a:xfrm>
          <a:custGeom>
            <a:rect b="b" l="l" r="r" t="t"/>
            <a:pathLst>
              <a:path extrusionOk="0" h="489" w="110">
                <a:moveTo>
                  <a:pt x="82" y="0"/>
                </a:moveTo>
                <a:lnTo>
                  <a:pt x="82" y="27"/>
                </a:lnTo>
                <a:cubicBezTo>
                  <a:pt x="82" y="27"/>
                  <a:pt x="82" y="54"/>
                  <a:pt x="82" y="54"/>
                </a:cubicBezTo>
                <a:cubicBezTo>
                  <a:pt x="82" y="109"/>
                  <a:pt x="82" y="136"/>
                  <a:pt x="55" y="190"/>
                </a:cubicBezTo>
                <a:cubicBezTo>
                  <a:pt x="55" y="217"/>
                  <a:pt x="55" y="271"/>
                  <a:pt x="28" y="326"/>
                </a:cubicBezTo>
                <a:cubicBezTo>
                  <a:pt x="1" y="380"/>
                  <a:pt x="28" y="434"/>
                  <a:pt x="28" y="488"/>
                </a:cubicBezTo>
                <a:cubicBezTo>
                  <a:pt x="28" y="488"/>
                  <a:pt x="55" y="380"/>
                  <a:pt x="82" y="326"/>
                </a:cubicBezTo>
                <a:cubicBezTo>
                  <a:pt x="82" y="271"/>
                  <a:pt x="109" y="163"/>
                  <a:pt x="109" y="109"/>
                </a:cubicBezTo>
                <a:cubicBezTo>
                  <a:pt x="109" y="81"/>
                  <a:pt x="109" y="54"/>
                  <a:pt x="109" y="54"/>
                </a:cubicBezTo>
                <a:lnTo>
                  <a:pt x="109" y="27"/>
                </a:lnTo>
                <a:lnTo>
                  <a:pt x="10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1918846" y="5365011"/>
            <a:ext cx="9647" cy="26531"/>
          </a:xfrm>
          <a:custGeom>
            <a:rect b="b" l="l" r="r" t="t"/>
            <a:pathLst>
              <a:path extrusionOk="0" h="374" w="136">
                <a:moveTo>
                  <a:pt x="81" y="0"/>
                </a:moveTo>
                <a:cubicBezTo>
                  <a:pt x="81" y="0"/>
                  <a:pt x="81" y="27"/>
                  <a:pt x="81" y="27"/>
                </a:cubicBezTo>
                <a:cubicBezTo>
                  <a:pt x="54" y="109"/>
                  <a:pt x="27" y="190"/>
                  <a:pt x="27" y="271"/>
                </a:cubicBezTo>
                <a:cubicBezTo>
                  <a:pt x="0" y="326"/>
                  <a:pt x="27" y="326"/>
                  <a:pt x="0" y="353"/>
                </a:cubicBezTo>
                <a:cubicBezTo>
                  <a:pt x="0" y="366"/>
                  <a:pt x="7" y="373"/>
                  <a:pt x="17" y="373"/>
                </a:cubicBezTo>
                <a:cubicBezTo>
                  <a:pt x="27" y="373"/>
                  <a:pt x="41" y="366"/>
                  <a:pt x="54" y="353"/>
                </a:cubicBezTo>
                <a:cubicBezTo>
                  <a:pt x="54" y="326"/>
                  <a:pt x="54" y="299"/>
                  <a:pt x="81" y="271"/>
                </a:cubicBezTo>
                <a:cubicBezTo>
                  <a:pt x="81" y="217"/>
                  <a:pt x="81" y="190"/>
                  <a:pt x="109" y="136"/>
                </a:cubicBezTo>
                <a:cubicBezTo>
                  <a:pt x="109" y="109"/>
                  <a:pt x="109" y="54"/>
                  <a:pt x="136" y="27"/>
                </a:cubicBezTo>
                <a:lnTo>
                  <a:pt x="136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1938071" y="5402041"/>
            <a:ext cx="17380" cy="9222"/>
          </a:xfrm>
          <a:custGeom>
            <a:rect b="b" l="l" r="r" t="t"/>
            <a:pathLst>
              <a:path extrusionOk="0" h="130" w="245">
                <a:moveTo>
                  <a:pt x="231" y="0"/>
                </a:moveTo>
                <a:cubicBezTo>
                  <a:pt x="224" y="0"/>
                  <a:pt x="217" y="7"/>
                  <a:pt x="217" y="21"/>
                </a:cubicBezTo>
                <a:cubicBezTo>
                  <a:pt x="136" y="48"/>
                  <a:pt x="82" y="48"/>
                  <a:pt x="27" y="75"/>
                </a:cubicBezTo>
                <a:lnTo>
                  <a:pt x="0" y="102"/>
                </a:lnTo>
                <a:lnTo>
                  <a:pt x="0" y="129"/>
                </a:lnTo>
                <a:lnTo>
                  <a:pt x="55" y="129"/>
                </a:lnTo>
                <a:cubicBezTo>
                  <a:pt x="109" y="102"/>
                  <a:pt x="190" y="75"/>
                  <a:pt x="244" y="48"/>
                </a:cubicBezTo>
                <a:cubicBezTo>
                  <a:pt x="244" y="48"/>
                  <a:pt x="244" y="21"/>
                  <a:pt x="244" y="21"/>
                </a:cubicBezTo>
                <a:cubicBezTo>
                  <a:pt x="244" y="7"/>
                  <a:pt x="238" y="0"/>
                  <a:pt x="23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849540" y="5528523"/>
            <a:ext cx="7803" cy="23197"/>
          </a:xfrm>
          <a:custGeom>
            <a:rect b="b" l="l" r="r" t="t"/>
            <a:pathLst>
              <a:path extrusionOk="0" h="327" w="110">
                <a:moveTo>
                  <a:pt x="28" y="1"/>
                </a:moveTo>
                <a:lnTo>
                  <a:pt x="1" y="55"/>
                </a:lnTo>
                <a:cubicBezTo>
                  <a:pt x="1" y="55"/>
                  <a:pt x="1" y="55"/>
                  <a:pt x="1" y="82"/>
                </a:cubicBezTo>
                <a:cubicBezTo>
                  <a:pt x="1" y="136"/>
                  <a:pt x="28" y="191"/>
                  <a:pt x="55" y="245"/>
                </a:cubicBezTo>
                <a:cubicBezTo>
                  <a:pt x="55" y="272"/>
                  <a:pt x="55" y="299"/>
                  <a:pt x="82" y="326"/>
                </a:cubicBezTo>
                <a:lnTo>
                  <a:pt x="109" y="326"/>
                </a:lnTo>
                <a:cubicBezTo>
                  <a:pt x="109" y="326"/>
                  <a:pt x="109" y="326"/>
                  <a:pt x="109" y="299"/>
                </a:cubicBezTo>
                <a:cubicBezTo>
                  <a:pt x="82" y="272"/>
                  <a:pt x="109" y="245"/>
                  <a:pt x="109" y="218"/>
                </a:cubicBezTo>
                <a:cubicBezTo>
                  <a:pt x="82" y="163"/>
                  <a:pt x="82" y="109"/>
                  <a:pt x="55" y="55"/>
                </a:cubicBezTo>
                <a:cubicBezTo>
                  <a:pt x="55" y="55"/>
                  <a:pt x="55" y="28"/>
                  <a:pt x="55" y="28"/>
                </a:cubicBezTo>
                <a:cubicBezTo>
                  <a:pt x="55" y="28"/>
                  <a:pt x="55" y="28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861103" y="5520862"/>
            <a:ext cx="17380" cy="21210"/>
          </a:xfrm>
          <a:custGeom>
            <a:rect b="b" l="l" r="r" t="t"/>
            <a:pathLst>
              <a:path extrusionOk="0" h="299" w="245">
                <a:moveTo>
                  <a:pt x="0" y="0"/>
                </a:moveTo>
                <a:cubicBezTo>
                  <a:pt x="0" y="27"/>
                  <a:pt x="0" y="27"/>
                  <a:pt x="0" y="27"/>
                </a:cubicBezTo>
                <a:lnTo>
                  <a:pt x="27" y="82"/>
                </a:lnTo>
                <a:cubicBezTo>
                  <a:pt x="55" y="136"/>
                  <a:pt x="109" y="190"/>
                  <a:pt x="136" y="244"/>
                </a:cubicBezTo>
                <a:lnTo>
                  <a:pt x="190" y="299"/>
                </a:lnTo>
                <a:lnTo>
                  <a:pt x="217" y="299"/>
                </a:lnTo>
                <a:cubicBezTo>
                  <a:pt x="244" y="299"/>
                  <a:pt x="244" y="299"/>
                  <a:pt x="217" y="271"/>
                </a:cubicBezTo>
                <a:lnTo>
                  <a:pt x="190" y="190"/>
                </a:lnTo>
                <a:cubicBezTo>
                  <a:pt x="163" y="136"/>
                  <a:pt x="109" y="82"/>
                  <a:pt x="55" y="27"/>
                </a:cubicBezTo>
                <a:cubicBezTo>
                  <a:pt x="55" y="27"/>
                  <a:pt x="55" y="0"/>
                  <a:pt x="2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1878412" y="5507384"/>
            <a:ext cx="21210" cy="9647"/>
          </a:xfrm>
          <a:custGeom>
            <a:rect b="b" l="l" r="r" t="t"/>
            <a:pathLst>
              <a:path extrusionOk="0" h="136" w="299">
                <a:moveTo>
                  <a:pt x="0" y="0"/>
                </a:moveTo>
                <a:lnTo>
                  <a:pt x="28" y="27"/>
                </a:lnTo>
                <a:lnTo>
                  <a:pt x="28" y="55"/>
                </a:lnTo>
                <a:lnTo>
                  <a:pt x="55" y="55"/>
                </a:lnTo>
                <a:cubicBezTo>
                  <a:pt x="109" y="109"/>
                  <a:pt x="190" y="136"/>
                  <a:pt x="245" y="136"/>
                </a:cubicBezTo>
                <a:lnTo>
                  <a:pt x="299" y="136"/>
                </a:lnTo>
                <a:cubicBezTo>
                  <a:pt x="299" y="109"/>
                  <a:pt x="272" y="82"/>
                  <a:pt x="272" y="82"/>
                </a:cubicBezTo>
                <a:cubicBezTo>
                  <a:pt x="190" y="55"/>
                  <a:pt x="136" y="27"/>
                  <a:pt x="8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/>
          <p:nvPr/>
        </p:nvSpPr>
        <p:spPr>
          <a:xfrm>
            <a:off x="1295125" y="5657187"/>
            <a:ext cx="10423" cy="52019"/>
          </a:xfrm>
          <a:custGeom>
            <a:rect b="b" l="l" r="r" t="t"/>
            <a:pathLst>
              <a:path extrusionOk="0" h="544" w="109">
                <a:moveTo>
                  <a:pt x="0" y="1"/>
                </a:moveTo>
                <a:lnTo>
                  <a:pt x="0" y="109"/>
                </a:lnTo>
                <a:cubicBezTo>
                  <a:pt x="0" y="163"/>
                  <a:pt x="0" y="190"/>
                  <a:pt x="0" y="218"/>
                </a:cubicBezTo>
                <a:cubicBezTo>
                  <a:pt x="27" y="299"/>
                  <a:pt x="27" y="380"/>
                  <a:pt x="55" y="462"/>
                </a:cubicBezTo>
                <a:cubicBezTo>
                  <a:pt x="55" y="489"/>
                  <a:pt x="55" y="516"/>
                  <a:pt x="82" y="543"/>
                </a:cubicBezTo>
                <a:lnTo>
                  <a:pt x="109" y="543"/>
                </a:lnTo>
                <a:cubicBezTo>
                  <a:pt x="109" y="543"/>
                  <a:pt x="109" y="543"/>
                  <a:pt x="109" y="516"/>
                </a:cubicBezTo>
                <a:lnTo>
                  <a:pt x="109" y="407"/>
                </a:lnTo>
                <a:lnTo>
                  <a:pt x="55" y="136"/>
                </a:lnTo>
                <a:cubicBezTo>
                  <a:pt x="55" y="136"/>
                  <a:pt x="55" y="109"/>
                  <a:pt x="27" y="82"/>
                </a:cubicBezTo>
                <a:cubicBezTo>
                  <a:pt x="27" y="55"/>
                  <a:pt x="27" y="28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9"/>
          <p:cNvSpPr/>
          <p:nvPr/>
        </p:nvSpPr>
        <p:spPr>
          <a:xfrm>
            <a:off x="1302870" y="5659769"/>
            <a:ext cx="15682" cy="20846"/>
          </a:xfrm>
          <a:custGeom>
            <a:rect b="b" l="l" r="r" t="t"/>
            <a:pathLst>
              <a:path extrusionOk="0" h="218" w="164">
                <a:moveTo>
                  <a:pt x="1" y="1"/>
                </a:moveTo>
                <a:cubicBezTo>
                  <a:pt x="1" y="28"/>
                  <a:pt x="1" y="55"/>
                  <a:pt x="1" y="55"/>
                </a:cubicBezTo>
                <a:lnTo>
                  <a:pt x="1" y="82"/>
                </a:lnTo>
                <a:cubicBezTo>
                  <a:pt x="55" y="136"/>
                  <a:pt x="82" y="163"/>
                  <a:pt x="136" y="218"/>
                </a:cubicBezTo>
                <a:lnTo>
                  <a:pt x="163" y="218"/>
                </a:lnTo>
                <a:cubicBezTo>
                  <a:pt x="163" y="191"/>
                  <a:pt x="163" y="191"/>
                  <a:pt x="163" y="163"/>
                </a:cubicBezTo>
                <a:cubicBezTo>
                  <a:pt x="136" y="136"/>
                  <a:pt x="109" y="82"/>
                  <a:pt x="82" y="28"/>
                </a:cubicBezTo>
                <a:lnTo>
                  <a:pt x="2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/>
          <p:nvPr/>
        </p:nvSpPr>
        <p:spPr>
          <a:xfrm>
            <a:off x="1323620" y="5644183"/>
            <a:ext cx="23428" cy="15682"/>
          </a:xfrm>
          <a:custGeom>
            <a:rect b="b" l="l" r="r" t="t"/>
            <a:pathLst>
              <a:path extrusionOk="0" h="164" w="245">
                <a:moveTo>
                  <a:pt x="1" y="1"/>
                </a:moveTo>
                <a:cubicBezTo>
                  <a:pt x="1" y="28"/>
                  <a:pt x="28" y="55"/>
                  <a:pt x="28" y="55"/>
                </a:cubicBezTo>
                <a:cubicBezTo>
                  <a:pt x="55" y="82"/>
                  <a:pt x="55" y="82"/>
                  <a:pt x="82" y="82"/>
                </a:cubicBezTo>
                <a:cubicBezTo>
                  <a:pt x="109" y="109"/>
                  <a:pt x="163" y="137"/>
                  <a:pt x="191" y="164"/>
                </a:cubicBezTo>
                <a:lnTo>
                  <a:pt x="245" y="164"/>
                </a:lnTo>
                <a:cubicBezTo>
                  <a:pt x="245" y="164"/>
                  <a:pt x="245" y="137"/>
                  <a:pt x="245" y="137"/>
                </a:cubicBezTo>
                <a:lnTo>
                  <a:pt x="136" y="55"/>
                </a:lnTo>
                <a:lnTo>
                  <a:pt x="82" y="28"/>
                </a:lnTo>
                <a:cubicBezTo>
                  <a:pt x="82" y="28"/>
                  <a:pt x="55" y="28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1997729" y="5468864"/>
            <a:ext cx="21210" cy="9718"/>
          </a:xfrm>
          <a:custGeom>
            <a:rect b="b" l="l" r="r" t="t"/>
            <a:pathLst>
              <a:path extrusionOk="0" h="137" w="299">
                <a:moveTo>
                  <a:pt x="298" y="1"/>
                </a:moveTo>
                <a:lnTo>
                  <a:pt x="217" y="28"/>
                </a:lnTo>
                <a:lnTo>
                  <a:pt x="81" y="82"/>
                </a:lnTo>
                <a:lnTo>
                  <a:pt x="54" y="82"/>
                </a:lnTo>
                <a:lnTo>
                  <a:pt x="0" y="136"/>
                </a:lnTo>
                <a:lnTo>
                  <a:pt x="109" y="136"/>
                </a:lnTo>
                <a:lnTo>
                  <a:pt x="217" y="82"/>
                </a:lnTo>
                <a:lnTo>
                  <a:pt x="298" y="28"/>
                </a:lnTo>
                <a:lnTo>
                  <a:pt x="29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9"/>
          <p:cNvSpPr/>
          <p:nvPr/>
        </p:nvSpPr>
        <p:spPr>
          <a:xfrm>
            <a:off x="1988082" y="5497736"/>
            <a:ext cx="19295" cy="3902"/>
          </a:xfrm>
          <a:custGeom>
            <a:rect b="b" l="l" r="r" t="t"/>
            <a:pathLst>
              <a:path extrusionOk="0" h="55" w="272">
                <a:moveTo>
                  <a:pt x="245" y="1"/>
                </a:moveTo>
                <a:cubicBezTo>
                  <a:pt x="163" y="1"/>
                  <a:pt x="82" y="28"/>
                  <a:pt x="28" y="28"/>
                </a:cubicBezTo>
                <a:lnTo>
                  <a:pt x="1" y="28"/>
                </a:lnTo>
                <a:lnTo>
                  <a:pt x="28" y="55"/>
                </a:lnTo>
                <a:lnTo>
                  <a:pt x="55" y="55"/>
                </a:lnTo>
                <a:cubicBezTo>
                  <a:pt x="109" y="55"/>
                  <a:pt x="190" y="55"/>
                  <a:pt x="245" y="28"/>
                </a:cubicBezTo>
                <a:cubicBezTo>
                  <a:pt x="245" y="28"/>
                  <a:pt x="272" y="28"/>
                  <a:pt x="24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9"/>
          <p:cNvSpPr/>
          <p:nvPr/>
        </p:nvSpPr>
        <p:spPr>
          <a:xfrm>
            <a:off x="1716815" y="5570873"/>
            <a:ext cx="5817" cy="42421"/>
          </a:xfrm>
          <a:custGeom>
            <a:rect b="b" l="l" r="r" t="t"/>
            <a:pathLst>
              <a:path extrusionOk="0" h="598" w="82">
                <a:moveTo>
                  <a:pt x="27" y="0"/>
                </a:moveTo>
                <a:cubicBezTo>
                  <a:pt x="27" y="28"/>
                  <a:pt x="0" y="28"/>
                  <a:pt x="0" y="55"/>
                </a:cubicBezTo>
                <a:cubicBezTo>
                  <a:pt x="0" y="82"/>
                  <a:pt x="0" y="82"/>
                  <a:pt x="0" y="109"/>
                </a:cubicBezTo>
                <a:lnTo>
                  <a:pt x="0" y="380"/>
                </a:lnTo>
                <a:lnTo>
                  <a:pt x="0" y="570"/>
                </a:lnTo>
                <a:cubicBezTo>
                  <a:pt x="0" y="597"/>
                  <a:pt x="0" y="597"/>
                  <a:pt x="27" y="597"/>
                </a:cubicBezTo>
                <a:cubicBezTo>
                  <a:pt x="27" y="597"/>
                  <a:pt x="54" y="597"/>
                  <a:pt x="54" y="570"/>
                </a:cubicBezTo>
                <a:cubicBezTo>
                  <a:pt x="54" y="516"/>
                  <a:pt x="54" y="462"/>
                  <a:pt x="81" y="380"/>
                </a:cubicBezTo>
                <a:cubicBezTo>
                  <a:pt x="81" y="326"/>
                  <a:pt x="81" y="217"/>
                  <a:pt x="81" y="109"/>
                </a:cubicBezTo>
                <a:cubicBezTo>
                  <a:pt x="81" y="109"/>
                  <a:pt x="81" y="82"/>
                  <a:pt x="81" y="55"/>
                </a:cubicBezTo>
                <a:cubicBezTo>
                  <a:pt x="54" y="28"/>
                  <a:pt x="54" y="28"/>
                  <a:pt x="5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/>
          <p:nvPr/>
        </p:nvSpPr>
        <p:spPr>
          <a:xfrm>
            <a:off x="1732209" y="5576619"/>
            <a:ext cx="11563" cy="40505"/>
          </a:xfrm>
          <a:custGeom>
            <a:rect b="b" l="l" r="r" t="t"/>
            <a:pathLst>
              <a:path extrusionOk="0" h="571" w="163">
                <a:moveTo>
                  <a:pt x="109" y="1"/>
                </a:moveTo>
                <a:cubicBezTo>
                  <a:pt x="81" y="1"/>
                  <a:pt x="81" y="28"/>
                  <a:pt x="109" y="28"/>
                </a:cubicBezTo>
                <a:cubicBezTo>
                  <a:pt x="54" y="136"/>
                  <a:pt x="54" y="245"/>
                  <a:pt x="27" y="353"/>
                </a:cubicBezTo>
                <a:cubicBezTo>
                  <a:pt x="27" y="408"/>
                  <a:pt x="0" y="489"/>
                  <a:pt x="0" y="543"/>
                </a:cubicBezTo>
                <a:lnTo>
                  <a:pt x="0" y="570"/>
                </a:lnTo>
                <a:lnTo>
                  <a:pt x="27" y="570"/>
                </a:lnTo>
                <a:cubicBezTo>
                  <a:pt x="54" y="489"/>
                  <a:pt x="54" y="435"/>
                  <a:pt x="81" y="381"/>
                </a:cubicBezTo>
                <a:cubicBezTo>
                  <a:pt x="109" y="272"/>
                  <a:pt x="136" y="164"/>
                  <a:pt x="163" y="55"/>
                </a:cubicBezTo>
                <a:cubicBezTo>
                  <a:pt x="163" y="55"/>
                  <a:pt x="163" y="28"/>
                  <a:pt x="163" y="28"/>
                </a:cubicBezTo>
                <a:lnTo>
                  <a:pt x="136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9"/>
          <p:cNvSpPr/>
          <p:nvPr/>
        </p:nvSpPr>
        <p:spPr>
          <a:xfrm>
            <a:off x="1744694" y="5619466"/>
            <a:ext cx="10641" cy="9222"/>
          </a:xfrm>
          <a:custGeom>
            <a:rect b="b" l="l" r="r" t="t"/>
            <a:pathLst>
              <a:path extrusionOk="0" h="130" w="150">
                <a:moveTo>
                  <a:pt x="112" y="0"/>
                </a:moveTo>
                <a:cubicBezTo>
                  <a:pt x="102" y="0"/>
                  <a:pt x="95" y="7"/>
                  <a:pt x="95" y="21"/>
                </a:cubicBezTo>
                <a:cubicBezTo>
                  <a:pt x="68" y="21"/>
                  <a:pt x="14" y="48"/>
                  <a:pt x="14" y="75"/>
                </a:cubicBezTo>
                <a:cubicBezTo>
                  <a:pt x="0" y="88"/>
                  <a:pt x="0" y="88"/>
                  <a:pt x="4" y="88"/>
                </a:cubicBezTo>
                <a:cubicBezTo>
                  <a:pt x="7" y="88"/>
                  <a:pt x="14" y="88"/>
                  <a:pt x="14" y="102"/>
                </a:cubicBezTo>
                <a:lnTo>
                  <a:pt x="14" y="129"/>
                </a:lnTo>
                <a:lnTo>
                  <a:pt x="41" y="129"/>
                </a:lnTo>
                <a:cubicBezTo>
                  <a:pt x="68" y="129"/>
                  <a:pt x="95" y="75"/>
                  <a:pt x="150" y="48"/>
                </a:cubicBezTo>
                <a:cubicBezTo>
                  <a:pt x="150" y="48"/>
                  <a:pt x="150" y="21"/>
                  <a:pt x="150" y="21"/>
                </a:cubicBezTo>
                <a:cubicBezTo>
                  <a:pt x="136" y="7"/>
                  <a:pt x="122" y="0"/>
                  <a:pt x="112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9"/>
          <p:cNvSpPr/>
          <p:nvPr/>
        </p:nvSpPr>
        <p:spPr>
          <a:xfrm>
            <a:off x="1691774" y="5365011"/>
            <a:ext cx="9718" cy="26956"/>
          </a:xfrm>
          <a:custGeom>
            <a:rect b="b" l="l" r="r" t="t"/>
            <a:pathLst>
              <a:path extrusionOk="0" h="380" w="137">
                <a:moveTo>
                  <a:pt x="136" y="0"/>
                </a:moveTo>
                <a:cubicBezTo>
                  <a:pt x="82" y="82"/>
                  <a:pt x="82" y="109"/>
                  <a:pt x="55" y="163"/>
                </a:cubicBezTo>
                <a:cubicBezTo>
                  <a:pt x="28" y="190"/>
                  <a:pt x="28" y="244"/>
                  <a:pt x="0" y="353"/>
                </a:cubicBezTo>
                <a:cubicBezTo>
                  <a:pt x="0" y="353"/>
                  <a:pt x="0" y="380"/>
                  <a:pt x="28" y="380"/>
                </a:cubicBezTo>
                <a:cubicBezTo>
                  <a:pt x="28" y="380"/>
                  <a:pt x="55" y="380"/>
                  <a:pt x="55" y="353"/>
                </a:cubicBezTo>
                <a:cubicBezTo>
                  <a:pt x="82" y="271"/>
                  <a:pt x="82" y="217"/>
                  <a:pt x="109" y="190"/>
                </a:cubicBezTo>
                <a:cubicBezTo>
                  <a:pt x="109" y="136"/>
                  <a:pt x="109" y="82"/>
                  <a:pt x="136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9"/>
          <p:cNvSpPr/>
          <p:nvPr/>
        </p:nvSpPr>
        <p:spPr>
          <a:xfrm>
            <a:off x="1126542" y="5693524"/>
            <a:ext cx="33755" cy="31173"/>
          </a:xfrm>
          <a:custGeom>
            <a:rect b="b" l="l" r="r" t="t"/>
            <a:pathLst>
              <a:path extrusionOk="0" h="326" w="353">
                <a:moveTo>
                  <a:pt x="326" y="0"/>
                </a:moveTo>
                <a:cubicBezTo>
                  <a:pt x="244" y="55"/>
                  <a:pt x="163" y="136"/>
                  <a:pt x="82" y="190"/>
                </a:cubicBezTo>
                <a:cubicBezTo>
                  <a:pt x="82" y="217"/>
                  <a:pt x="55" y="217"/>
                  <a:pt x="55" y="217"/>
                </a:cubicBezTo>
                <a:cubicBezTo>
                  <a:pt x="27" y="244"/>
                  <a:pt x="27" y="272"/>
                  <a:pt x="0" y="299"/>
                </a:cubicBezTo>
                <a:lnTo>
                  <a:pt x="27" y="326"/>
                </a:lnTo>
                <a:cubicBezTo>
                  <a:pt x="55" y="299"/>
                  <a:pt x="82" y="299"/>
                  <a:pt x="109" y="272"/>
                </a:cubicBezTo>
                <a:lnTo>
                  <a:pt x="136" y="244"/>
                </a:lnTo>
                <a:cubicBezTo>
                  <a:pt x="217" y="190"/>
                  <a:pt x="272" y="109"/>
                  <a:pt x="353" y="27"/>
                </a:cubicBezTo>
                <a:cubicBezTo>
                  <a:pt x="353" y="27"/>
                  <a:pt x="353" y="27"/>
                  <a:pt x="35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9"/>
          <p:cNvSpPr/>
          <p:nvPr/>
        </p:nvSpPr>
        <p:spPr>
          <a:xfrm>
            <a:off x="1144711" y="5724601"/>
            <a:ext cx="36337" cy="23428"/>
          </a:xfrm>
          <a:custGeom>
            <a:rect b="b" l="l" r="r" t="t"/>
            <a:pathLst>
              <a:path extrusionOk="0" h="245" w="380">
                <a:moveTo>
                  <a:pt x="326" y="1"/>
                </a:moveTo>
                <a:lnTo>
                  <a:pt x="217" y="55"/>
                </a:lnTo>
                <a:lnTo>
                  <a:pt x="27" y="164"/>
                </a:lnTo>
                <a:lnTo>
                  <a:pt x="27" y="191"/>
                </a:lnTo>
                <a:lnTo>
                  <a:pt x="27" y="218"/>
                </a:lnTo>
                <a:lnTo>
                  <a:pt x="54" y="218"/>
                </a:lnTo>
                <a:cubicBezTo>
                  <a:pt x="54" y="218"/>
                  <a:pt x="0" y="245"/>
                  <a:pt x="27" y="245"/>
                </a:cubicBezTo>
                <a:lnTo>
                  <a:pt x="54" y="245"/>
                </a:lnTo>
                <a:cubicBezTo>
                  <a:pt x="54" y="218"/>
                  <a:pt x="82" y="218"/>
                  <a:pt x="109" y="218"/>
                </a:cubicBezTo>
                <a:lnTo>
                  <a:pt x="244" y="136"/>
                </a:lnTo>
                <a:lnTo>
                  <a:pt x="353" y="28"/>
                </a:lnTo>
                <a:cubicBezTo>
                  <a:pt x="380" y="28"/>
                  <a:pt x="380" y="1"/>
                  <a:pt x="35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9"/>
          <p:cNvSpPr/>
          <p:nvPr/>
        </p:nvSpPr>
        <p:spPr>
          <a:xfrm>
            <a:off x="1144711" y="5771361"/>
            <a:ext cx="23428" cy="8989"/>
          </a:xfrm>
          <a:custGeom>
            <a:rect b="b" l="l" r="r" t="t"/>
            <a:pathLst>
              <a:path extrusionOk="0" h="94" w="245">
                <a:moveTo>
                  <a:pt x="27" y="0"/>
                </a:moveTo>
                <a:lnTo>
                  <a:pt x="27" y="27"/>
                </a:lnTo>
                <a:cubicBezTo>
                  <a:pt x="27" y="27"/>
                  <a:pt x="0" y="54"/>
                  <a:pt x="0" y="54"/>
                </a:cubicBezTo>
                <a:lnTo>
                  <a:pt x="0" y="81"/>
                </a:lnTo>
                <a:cubicBezTo>
                  <a:pt x="36" y="90"/>
                  <a:pt x="60" y="93"/>
                  <a:pt x="81" y="93"/>
                </a:cubicBezTo>
                <a:cubicBezTo>
                  <a:pt x="121" y="93"/>
                  <a:pt x="145" y="81"/>
                  <a:pt x="217" y="81"/>
                </a:cubicBezTo>
                <a:cubicBezTo>
                  <a:pt x="217" y="81"/>
                  <a:pt x="217" y="54"/>
                  <a:pt x="244" y="54"/>
                </a:cubicBezTo>
                <a:cubicBezTo>
                  <a:pt x="244" y="27"/>
                  <a:pt x="217" y="27"/>
                  <a:pt x="217" y="27"/>
                </a:cubicBezTo>
                <a:cubicBezTo>
                  <a:pt x="109" y="27"/>
                  <a:pt x="109" y="0"/>
                  <a:pt x="2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9"/>
          <p:cNvSpPr/>
          <p:nvPr/>
        </p:nvSpPr>
        <p:spPr>
          <a:xfrm>
            <a:off x="2061219" y="5288540"/>
            <a:ext cx="21210" cy="14968"/>
          </a:xfrm>
          <a:custGeom>
            <a:rect b="b" l="l" r="r" t="t"/>
            <a:pathLst>
              <a:path extrusionOk="0" h="211" w="299">
                <a:moveTo>
                  <a:pt x="285" y="0"/>
                </a:moveTo>
                <a:cubicBezTo>
                  <a:pt x="278" y="0"/>
                  <a:pt x="271" y="7"/>
                  <a:pt x="271" y="20"/>
                </a:cubicBezTo>
                <a:cubicBezTo>
                  <a:pt x="217" y="47"/>
                  <a:pt x="136" y="75"/>
                  <a:pt x="82" y="102"/>
                </a:cubicBezTo>
                <a:lnTo>
                  <a:pt x="54" y="129"/>
                </a:lnTo>
                <a:cubicBezTo>
                  <a:pt x="27" y="156"/>
                  <a:pt x="27" y="183"/>
                  <a:pt x="0" y="210"/>
                </a:cubicBezTo>
                <a:lnTo>
                  <a:pt x="109" y="183"/>
                </a:lnTo>
                <a:lnTo>
                  <a:pt x="136" y="156"/>
                </a:lnTo>
                <a:cubicBezTo>
                  <a:pt x="190" y="129"/>
                  <a:pt x="244" y="75"/>
                  <a:pt x="299" y="47"/>
                </a:cubicBezTo>
                <a:cubicBezTo>
                  <a:pt x="299" y="47"/>
                  <a:pt x="299" y="20"/>
                  <a:pt x="299" y="20"/>
                </a:cubicBezTo>
                <a:cubicBezTo>
                  <a:pt x="299" y="7"/>
                  <a:pt x="292" y="0"/>
                  <a:pt x="28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9"/>
          <p:cNvSpPr/>
          <p:nvPr/>
        </p:nvSpPr>
        <p:spPr>
          <a:xfrm>
            <a:off x="2068880" y="5319256"/>
            <a:ext cx="23197" cy="9222"/>
          </a:xfrm>
          <a:custGeom>
            <a:rect b="b" l="l" r="r" t="t"/>
            <a:pathLst>
              <a:path extrusionOk="0" h="130" w="327">
                <a:moveTo>
                  <a:pt x="302" y="1"/>
                </a:moveTo>
                <a:cubicBezTo>
                  <a:pt x="299" y="1"/>
                  <a:pt x="299" y="8"/>
                  <a:pt x="299" y="21"/>
                </a:cubicBezTo>
                <a:lnTo>
                  <a:pt x="245" y="21"/>
                </a:lnTo>
                <a:cubicBezTo>
                  <a:pt x="163" y="21"/>
                  <a:pt x="109" y="48"/>
                  <a:pt x="28" y="76"/>
                </a:cubicBezTo>
                <a:lnTo>
                  <a:pt x="1" y="76"/>
                </a:lnTo>
                <a:lnTo>
                  <a:pt x="1" y="130"/>
                </a:lnTo>
                <a:lnTo>
                  <a:pt x="82" y="130"/>
                </a:lnTo>
                <a:cubicBezTo>
                  <a:pt x="136" y="103"/>
                  <a:pt x="218" y="76"/>
                  <a:pt x="272" y="48"/>
                </a:cubicBezTo>
                <a:lnTo>
                  <a:pt x="326" y="48"/>
                </a:lnTo>
                <a:cubicBezTo>
                  <a:pt x="326" y="21"/>
                  <a:pt x="326" y="21"/>
                  <a:pt x="326" y="21"/>
                </a:cubicBezTo>
                <a:cubicBezTo>
                  <a:pt x="313" y="8"/>
                  <a:pt x="306" y="1"/>
                  <a:pt x="30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9"/>
          <p:cNvSpPr/>
          <p:nvPr/>
        </p:nvSpPr>
        <p:spPr>
          <a:xfrm>
            <a:off x="2070795" y="5351533"/>
            <a:ext cx="17380" cy="5817"/>
          </a:xfrm>
          <a:custGeom>
            <a:rect b="b" l="l" r="r" t="t"/>
            <a:pathLst>
              <a:path extrusionOk="0" h="82" w="245">
                <a:moveTo>
                  <a:pt x="1" y="0"/>
                </a:moveTo>
                <a:lnTo>
                  <a:pt x="1" y="27"/>
                </a:lnTo>
                <a:lnTo>
                  <a:pt x="82" y="82"/>
                </a:lnTo>
                <a:lnTo>
                  <a:pt x="218" y="82"/>
                </a:lnTo>
                <a:cubicBezTo>
                  <a:pt x="245" y="82"/>
                  <a:pt x="245" y="55"/>
                  <a:pt x="245" y="55"/>
                </a:cubicBezTo>
                <a:cubicBezTo>
                  <a:pt x="245" y="55"/>
                  <a:pt x="245" y="27"/>
                  <a:pt x="245" y="27"/>
                </a:cubicBezTo>
                <a:cubicBezTo>
                  <a:pt x="164" y="27"/>
                  <a:pt x="136" y="0"/>
                  <a:pt x="109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9"/>
          <p:cNvSpPr/>
          <p:nvPr/>
        </p:nvSpPr>
        <p:spPr>
          <a:xfrm>
            <a:off x="1989997" y="5286128"/>
            <a:ext cx="5817" cy="26956"/>
          </a:xfrm>
          <a:custGeom>
            <a:rect b="b" l="l" r="r" t="t"/>
            <a:pathLst>
              <a:path extrusionOk="0" h="380" w="82">
                <a:moveTo>
                  <a:pt x="1" y="0"/>
                </a:moveTo>
                <a:lnTo>
                  <a:pt x="1" y="163"/>
                </a:lnTo>
                <a:cubicBezTo>
                  <a:pt x="1" y="217"/>
                  <a:pt x="1" y="271"/>
                  <a:pt x="28" y="326"/>
                </a:cubicBezTo>
                <a:cubicBezTo>
                  <a:pt x="28" y="366"/>
                  <a:pt x="28" y="380"/>
                  <a:pt x="31" y="380"/>
                </a:cubicBezTo>
                <a:cubicBezTo>
                  <a:pt x="35" y="380"/>
                  <a:pt x="41" y="366"/>
                  <a:pt x="55" y="353"/>
                </a:cubicBezTo>
                <a:cubicBezTo>
                  <a:pt x="55" y="353"/>
                  <a:pt x="82" y="353"/>
                  <a:pt x="82" y="326"/>
                </a:cubicBezTo>
                <a:cubicBezTo>
                  <a:pt x="82" y="271"/>
                  <a:pt x="82" y="217"/>
                  <a:pt x="82" y="163"/>
                </a:cubicBezTo>
                <a:cubicBezTo>
                  <a:pt x="55" y="109"/>
                  <a:pt x="55" y="54"/>
                  <a:pt x="28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/>
          <p:nvPr/>
        </p:nvSpPr>
        <p:spPr>
          <a:xfrm>
            <a:off x="2093921" y="5164895"/>
            <a:ext cx="3902" cy="32773"/>
          </a:xfrm>
          <a:custGeom>
            <a:rect b="b" l="l" r="r" t="t"/>
            <a:pathLst>
              <a:path extrusionOk="0" h="462" w="55">
                <a:moveTo>
                  <a:pt x="27" y="0"/>
                </a:moveTo>
                <a:lnTo>
                  <a:pt x="0" y="27"/>
                </a:lnTo>
                <a:cubicBezTo>
                  <a:pt x="0" y="27"/>
                  <a:pt x="0" y="55"/>
                  <a:pt x="0" y="55"/>
                </a:cubicBezTo>
                <a:cubicBezTo>
                  <a:pt x="0" y="190"/>
                  <a:pt x="0" y="299"/>
                  <a:pt x="27" y="434"/>
                </a:cubicBezTo>
                <a:cubicBezTo>
                  <a:pt x="27" y="461"/>
                  <a:pt x="27" y="461"/>
                  <a:pt x="55" y="461"/>
                </a:cubicBezTo>
                <a:cubicBezTo>
                  <a:pt x="55" y="461"/>
                  <a:pt x="55" y="434"/>
                  <a:pt x="55" y="434"/>
                </a:cubicBezTo>
                <a:cubicBezTo>
                  <a:pt x="55" y="299"/>
                  <a:pt x="55" y="190"/>
                  <a:pt x="55" y="55"/>
                </a:cubicBezTo>
                <a:cubicBezTo>
                  <a:pt x="55" y="27"/>
                  <a:pt x="55" y="27"/>
                  <a:pt x="55" y="2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/>
          <p:nvPr/>
        </p:nvSpPr>
        <p:spPr>
          <a:xfrm>
            <a:off x="2118891" y="5162979"/>
            <a:ext cx="9718" cy="36604"/>
          </a:xfrm>
          <a:custGeom>
            <a:rect b="b" l="l" r="r" t="t"/>
            <a:pathLst>
              <a:path extrusionOk="0" h="516" w="137">
                <a:moveTo>
                  <a:pt x="137" y="0"/>
                </a:moveTo>
                <a:cubicBezTo>
                  <a:pt x="109" y="27"/>
                  <a:pt x="109" y="82"/>
                  <a:pt x="82" y="109"/>
                </a:cubicBezTo>
                <a:cubicBezTo>
                  <a:pt x="55" y="136"/>
                  <a:pt x="55" y="163"/>
                  <a:pt x="55" y="190"/>
                </a:cubicBezTo>
                <a:cubicBezTo>
                  <a:pt x="28" y="244"/>
                  <a:pt x="28" y="299"/>
                  <a:pt x="1" y="353"/>
                </a:cubicBezTo>
                <a:cubicBezTo>
                  <a:pt x="1" y="380"/>
                  <a:pt x="1" y="434"/>
                  <a:pt x="1" y="488"/>
                </a:cubicBezTo>
                <a:cubicBezTo>
                  <a:pt x="1" y="516"/>
                  <a:pt x="1" y="516"/>
                  <a:pt x="1" y="516"/>
                </a:cubicBezTo>
                <a:lnTo>
                  <a:pt x="28" y="516"/>
                </a:lnTo>
                <a:cubicBezTo>
                  <a:pt x="28" y="461"/>
                  <a:pt x="82" y="407"/>
                  <a:pt x="82" y="380"/>
                </a:cubicBezTo>
                <a:cubicBezTo>
                  <a:pt x="82" y="326"/>
                  <a:pt x="137" y="244"/>
                  <a:pt x="137" y="163"/>
                </a:cubicBezTo>
                <a:cubicBezTo>
                  <a:pt x="137" y="136"/>
                  <a:pt x="137" y="136"/>
                  <a:pt x="137" y="109"/>
                </a:cubicBezTo>
                <a:cubicBezTo>
                  <a:pt x="137" y="82"/>
                  <a:pt x="137" y="27"/>
                  <a:pt x="137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9"/>
          <p:cNvSpPr/>
          <p:nvPr/>
        </p:nvSpPr>
        <p:spPr>
          <a:xfrm>
            <a:off x="2128539" y="5199513"/>
            <a:ext cx="28942" cy="23126"/>
          </a:xfrm>
          <a:custGeom>
            <a:rect b="b" l="l" r="r" t="t"/>
            <a:pathLst>
              <a:path extrusionOk="0" h="326" w="408">
                <a:moveTo>
                  <a:pt x="380" y="1"/>
                </a:moveTo>
                <a:cubicBezTo>
                  <a:pt x="272" y="55"/>
                  <a:pt x="163" y="136"/>
                  <a:pt x="55" y="245"/>
                </a:cubicBezTo>
                <a:cubicBezTo>
                  <a:pt x="28" y="245"/>
                  <a:pt x="28" y="272"/>
                  <a:pt x="1" y="299"/>
                </a:cubicBezTo>
                <a:cubicBezTo>
                  <a:pt x="1" y="299"/>
                  <a:pt x="1" y="299"/>
                  <a:pt x="1" y="326"/>
                </a:cubicBezTo>
                <a:lnTo>
                  <a:pt x="55" y="326"/>
                </a:lnTo>
                <a:cubicBezTo>
                  <a:pt x="55" y="299"/>
                  <a:pt x="82" y="299"/>
                  <a:pt x="109" y="272"/>
                </a:cubicBezTo>
                <a:cubicBezTo>
                  <a:pt x="190" y="190"/>
                  <a:pt x="299" y="109"/>
                  <a:pt x="407" y="28"/>
                </a:cubicBezTo>
                <a:cubicBezTo>
                  <a:pt x="407" y="28"/>
                  <a:pt x="407" y="1"/>
                  <a:pt x="40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2020784" y="5045577"/>
            <a:ext cx="3902" cy="34688"/>
          </a:xfrm>
          <a:custGeom>
            <a:rect b="b" l="l" r="r" t="t"/>
            <a:pathLst>
              <a:path extrusionOk="0" h="489" w="55">
                <a:moveTo>
                  <a:pt x="28" y="1"/>
                </a:moveTo>
                <a:cubicBezTo>
                  <a:pt x="28" y="28"/>
                  <a:pt x="1" y="82"/>
                  <a:pt x="1" y="136"/>
                </a:cubicBezTo>
                <a:lnTo>
                  <a:pt x="1" y="462"/>
                </a:lnTo>
                <a:cubicBezTo>
                  <a:pt x="1" y="489"/>
                  <a:pt x="1" y="489"/>
                  <a:pt x="28" y="489"/>
                </a:cubicBezTo>
                <a:cubicBezTo>
                  <a:pt x="28" y="489"/>
                  <a:pt x="55" y="489"/>
                  <a:pt x="55" y="462"/>
                </a:cubicBezTo>
                <a:lnTo>
                  <a:pt x="55" y="136"/>
                </a:lnTo>
                <a:cubicBezTo>
                  <a:pt x="55" y="82"/>
                  <a:pt x="28" y="28"/>
                  <a:pt x="28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2034262" y="5057140"/>
            <a:ext cx="7732" cy="27027"/>
          </a:xfrm>
          <a:custGeom>
            <a:rect b="b" l="l" r="r" t="t"/>
            <a:pathLst>
              <a:path extrusionOk="0" h="381" w="109">
                <a:moveTo>
                  <a:pt x="28" y="0"/>
                </a:moveTo>
                <a:cubicBezTo>
                  <a:pt x="28" y="27"/>
                  <a:pt x="28" y="27"/>
                  <a:pt x="28" y="27"/>
                </a:cubicBezTo>
                <a:lnTo>
                  <a:pt x="28" y="55"/>
                </a:lnTo>
                <a:lnTo>
                  <a:pt x="28" y="353"/>
                </a:lnTo>
                <a:cubicBezTo>
                  <a:pt x="0" y="353"/>
                  <a:pt x="28" y="380"/>
                  <a:pt x="28" y="380"/>
                </a:cubicBezTo>
                <a:cubicBezTo>
                  <a:pt x="55" y="380"/>
                  <a:pt x="55" y="380"/>
                  <a:pt x="82" y="353"/>
                </a:cubicBezTo>
                <a:cubicBezTo>
                  <a:pt x="82" y="272"/>
                  <a:pt x="82" y="163"/>
                  <a:pt x="109" y="55"/>
                </a:cubicBezTo>
                <a:cubicBezTo>
                  <a:pt x="109" y="27"/>
                  <a:pt x="109" y="27"/>
                  <a:pt x="109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9"/>
          <p:cNvSpPr/>
          <p:nvPr/>
        </p:nvSpPr>
        <p:spPr>
          <a:xfrm>
            <a:off x="2050223" y="5076364"/>
            <a:ext cx="26460" cy="31638"/>
          </a:xfrm>
          <a:custGeom>
            <a:rect b="b" l="l" r="r" t="t"/>
            <a:pathLst>
              <a:path extrusionOk="0" h="446" w="373">
                <a:moveTo>
                  <a:pt x="345" y="1"/>
                </a:moveTo>
                <a:lnTo>
                  <a:pt x="318" y="28"/>
                </a:lnTo>
                <a:cubicBezTo>
                  <a:pt x="209" y="136"/>
                  <a:pt x="128" y="272"/>
                  <a:pt x="20" y="407"/>
                </a:cubicBezTo>
                <a:cubicBezTo>
                  <a:pt x="0" y="427"/>
                  <a:pt x="22" y="446"/>
                  <a:pt x="46" y="446"/>
                </a:cubicBezTo>
                <a:cubicBezTo>
                  <a:pt x="56" y="446"/>
                  <a:pt x="66" y="443"/>
                  <a:pt x="74" y="435"/>
                </a:cubicBezTo>
                <a:cubicBezTo>
                  <a:pt x="155" y="326"/>
                  <a:pt x="237" y="218"/>
                  <a:pt x="318" y="82"/>
                </a:cubicBezTo>
                <a:cubicBezTo>
                  <a:pt x="345" y="82"/>
                  <a:pt x="345" y="82"/>
                  <a:pt x="345" y="55"/>
                </a:cubicBezTo>
                <a:cubicBezTo>
                  <a:pt x="345" y="55"/>
                  <a:pt x="372" y="28"/>
                  <a:pt x="372" y="28"/>
                </a:cubicBezTo>
                <a:cubicBezTo>
                  <a:pt x="372" y="1"/>
                  <a:pt x="372" y="1"/>
                  <a:pt x="37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1547487" y="4066206"/>
            <a:ext cx="290560" cy="535011"/>
          </a:xfrm>
          <a:custGeom>
            <a:rect b="b" l="l" r="r" t="t"/>
            <a:pathLst>
              <a:path extrusionOk="0" h="7542" w="4096">
                <a:moveTo>
                  <a:pt x="4096" y="1"/>
                </a:moveTo>
                <a:lnTo>
                  <a:pt x="1655" y="787"/>
                </a:lnTo>
                <a:lnTo>
                  <a:pt x="407" y="5398"/>
                </a:lnTo>
                <a:lnTo>
                  <a:pt x="0" y="6483"/>
                </a:lnTo>
                <a:lnTo>
                  <a:pt x="1438" y="7541"/>
                </a:lnTo>
                <a:lnTo>
                  <a:pt x="2794" y="5534"/>
                </a:lnTo>
                <a:lnTo>
                  <a:pt x="4096" y="1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9"/>
          <p:cNvSpPr/>
          <p:nvPr/>
        </p:nvSpPr>
        <p:spPr>
          <a:xfrm>
            <a:off x="1984251" y="4672301"/>
            <a:ext cx="407962" cy="342557"/>
          </a:xfrm>
          <a:custGeom>
            <a:rect b="b" l="l" r="r" t="t"/>
            <a:pathLst>
              <a:path extrusionOk="0" h="4829" w="5751">
                <a:moveTo>
                  <a:pt x="5751" y="1"/>
                </a:moveTo>
                <a:lnTo>
                  <a:pt x="1573" y="1872"/>
                </a:lnTo>
                <a:lnTo>
                  <a:pt x="0" y="3717"/>
                </a:lnTo>
                <a:lnTo>
                  <a:pt x="1384" y="4829"/>
                </a:lnTo>
                <a:lnTo>
                  <a:pt x="2333" y="4151"/>
                </a:lnTo>
                <a:lnTo>
                  <a:pt x="5642" y="2577"/>
                </a:lnTo>
                <a:lnTo>
                  <a:pt x="5751" y="1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9"/>
          <p:cNvSpPr/>
          <p:nvPr/>
        </p:nvSpPr>
        <p:spPr>
          <a:xfrm>
            <a:off x="2024615" y="3606385"/>
            <a:ext cx="721647" cy="636877"/>
          </a:xfrm>
          <a:custGeom>
            <a:rect b="b" l="l" r="r" t="t"/>
            <a:pathLst>
              <a:path extrusionOk="0" h="8978" w="10173">
                <a:moveTo>
                  <a:pt x="1411" y="0"/>
                </a:moveTo>
                <a:lnTo>
                  <a:pt x="842" y="54"/>
                </a:lnTo>
                <a:cubicBezTo>
                  <a:pt x="1493" y="651"/>
                  <a:pt x="1737" y="1573"/>
                  <a:pt x="1520" y="2441"/>
                </a:cubicBezTo>
                <a:cubicBezTo>
                  <a:pt x="1547" y="1546"/>
                  <a:pt x="1167" y="651"/>
                  <a:pt x="516" y="54"/>
                </a:cubicBezTo>
                <a:lnTo>
                  <a:pt x="55" y="27"/>
                </a:lnTo>
                <a:lnTo>
                  <a:pt x="1" y="3607"/>
                </a:lnTo>
                <a:lnTo>
                  <a:pt x="1276" y="5696"/>
                </a:lnTo>
                <a:lnTo>
                  <a:pt x="10172" y="8978"/>
                </a:lnTo>
                <a:cubicBezTo>
                  <a:pt x="9142" y="6374"/>
                  <a:pt x="5535" y="5316"/>
                  <a:pt x="5534" y="5316"/>
                </a:cubicBezTo>
                <a:lnTo>
                  <a:pt x="5534" y="5316"/>
                </a:lnTo>
                <a:cubicBezTo>
                  <a:pt x="9033" y="6103"/>
                  <a:pt x="9955" y="8327"/>
                  <a:pt x="9955" y="8327"/>
                </a:cubicBezTo>
                <a:lnTo>
                  <a:pt x="10010" y="8110"/>
                </a:lnTo>
                <a:cubicBezTo>
                  <a:pt x="8464" y="4692"/>
                  <a:pt x="1791" y="4448"/>
                  <a:pt x="1791" y="4448"/>
                </a:cubicBezTo>
                <a:cubicBezTo>
                  <a:pt x="3581" y="2278"/>
                  <a:pt x="1411" y="0"/>
                  <a:pt x="1411" y="0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2113145" y="3938234"/>
            <a:ext cx="631202" cy="312763"/>
          </a:xfrm>
          <a:custGeom>
            <a:rect b="b" l="l" r="r" t="t"/>
            <a:pathLst>
              <a:path extrusionOk="0" h="4409" w="8898">
                <a:moveTo>
                  <a:pt x="995" y="1"/>
                </a:moveTo>
                <a:cubicBezTo>
                  <a:pt x="836" y="1"/>
                  <a:pt x="676" y="5"/>
                  <a:pt x="516" y="14"/>
                </a:cubicBezTo>
                <a:cubicBezTo>
                  <a:pt x="380" y="14"/>
                  <a:pt x="245" y="14"/>
                  <a:pt x="82" y="42"/>
                </a:cubicBezTo>
                <a:lnTo>
                  <a:pt x="1" y="42"/>
                </a:lnTo>
                <a:lnTo>
                  <a:pt x="1" y="69"/>
                </a:lnTo>
                <a:lnTo>
                  <a:pt x="109" y="69"/>
                </a:lnTo>
                <a:lnTo>
                  <a:pt x="516" y="42"/>
                </a:lnTo>
                <a:cubicBezTo>
                  <a:pt x="611" y="39"/>
                  <a:pt x="706" y="37"/>
                  <a:pt x="801" y="37"/>
                </a:cubicBezTo>
                <a:cubicBezTo>
                  <a:pt x="1655" y="37"/>
                  <a:pt x="2504" y="147"/>
                  <a:pt x="3310" y="367"/>
                </a:cubicBezTo>
                <a:cubicBezTo>
                  <a:pt x="3906" y="503"/>
                  <a:pt x="4503" y="720"/>
                  <a:pt x="5073" y="991"/>
                </a:cubicBezTo>
                <a:cubicBezTo>
                  <a:pt x="6185" y="1506"/>
                  <a:pt x="7161" y="2239"/>
                  <a:pt x="7975" y="3161"/>
                </a:cubicBezTo>
                <a:cubicBezTo>
                  <a:pt x="8083" y="3269"/>
                  <a:pt x="8165" y="3405"/>
                  <a:pt x="8273" y="3513"/>
                </a:cubicBezTo>
                <a:cubicBezTo>
                  <a:pt x="8490" y="3812"/>
                  <a:pt x="8707" y="4110"/>
                  <a:pt x="8897" y="4408"/>
                </a:cubicBezTo>
                <a:cubicBezTo>
                  <a:pt x="8734" y="4083"/>
                  <a:pt x="8517" y="3785"/>
                  <a:pt x="8300" y="3486"/>
                </a:cubicBezTo>
                <a:cubicBezTo>
                  <a:pt x="8192" y="3378"/>
                  <a:pt x="8111" y="3242"/>
                  <a:pt x="8002" y="3134"/>
                </a:cubicBezTo>
                <a:cubicBezTo>
                  <a:pt x="7188" y="2211"/>
                  <a:pt x="6185" y="1479"/>
                  <a:pt x="5073" y="937"/>
                </a:cubicBezTo>
                <a:cubicBezTo>
                  <a:pt x="4503" y="665"/>
                  <a:pt x="3934" y="448"/>
                  <a:pt x="3310" y="313"/>
                </a:cubicBezTo>
                <a:cubicBezTo>
                  <a:pt x="2543" y="110"/>
                  <a:pt x="1777" y="1"/>
                  <a:pt x="99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2113145" y="3964268"/>
            <a:ext cx="617724" cy="280983"/>
          </a:xfrm>
          <a:custGeom>
            <a:rect b="b" l="l" r="r" t="t"/>
            <a:pathLst>
              <a:path extrusionOk="0" h="3961" w="8708">
                <a:moveTo>
                  <a:pt x="353" y="0"/>
                </a:moveTo>
                <a:cubicBezTo>
                  <a:pt x="245" y="0"/>
                  <a:pt x="136" y="27"/>
                  <a:pt x="1" y="27"/>
                </a:cubicBezTo>
                <a:lnTo>
                  <a:pt x="353" y="27"/>
                </a:lnTo>
                <a:cubicBezTo>
                  <a:pt x="597" y="27"/>
                  <a:pt x="814" y="27"/>
                  <a:pt x="1058" y="54"/>
                </a:cubicBezTo>
                <a:cubicBezTo>
                  <a:pt x="1411" y="81"/>
                  <a:pt x="1736" y="136"/>
                  <a:pt x="2089" y="190"/>
                </a:cubicBezTo>
                <a:cubicBezTo>
                  <a:pt x="3066" y="326"/>
                  <a:pt x="4015" y="597"/>
                  <a:pt x="4883" y="1004"/>
                </a:cubicBezTo>
                <a:cubicBezTo>
                  <a:pt x="5778" y="1410"/>
                  <a:pt x="6619" y="1953"/>
                  <a:pt x="7378" y="2577"/>
                </a:cubicBezTo>
                <a:cubicBezTo>
                  <a:pt x="7622" y="2794"/>
                  <a:pt x="7866" y="2984"/>
                  <a:pt x="8083" y="3228"/>
                </a:cubicBezTo>
                <a:cubicBezTo>
                  <a:pt x="8272" y="3395"/>
                  <a:pt x="8445" y="3579"/>
                  <a:pt x="8588" y="3779"/>
                </a:cubicBezTo>
                <a:lnTo>
                  <a:pt x="8588" y="3779"/>
                </a:lnTo>
                <a:cubicBezTo>
                  <a:pt x="8481" y="3624"/>
                  <a:pt x="8364" y="3473"/>
                  <a:pt x="8246" y="3336"/>
                </a:cubicBezTo>
                <a:cubicBezTo>
                  <a:pt x="7975" y="3065"/>
                  <a:pt x="7704" y="2794"/>
                  <a:pt x="7405" y="2550"/>
                </a:cubicBezTo>
                <a:cubicBezTo>
                  <a:pt x="6646" y="1899"/>
                  <a:pt x="5805" y="1383"/>
                  <a:pt x="4910" y="949"/>
                </a:cubicBezTo>
                <a:cubicBezTo>
                  <a:pt x="4015" y="543"/>
                  <a:pt x="3066" y="271"/>
                  <a:pt x="2089" y="136"/>
                </a:cubicBezTo>
                <a:cubicBezTo>
                  <a:pt x="1682" y="54"/>
                  <a:pt x="1248" y="27"/>
                  <a:pt x="841" y="0"/>
                </a:cubicBezTo>
                <a:close/>
                <a:moveTo>
                  <a:pt x="8588" y="3779"/>
                </a:moveTo>
                <a:lnTo>
                  <a:pt x="8588" y="3779"/>
                </a:lnTo>
                <a:cubicBezTo>
                  <a:pt x="8630" y="3839"/>
                  <a:pt x="8670" y="3900"/>
                  <a:pt x="8707" y="3960"/>
                </a:cubicBezTo>
                <a:cubicBezTo>
                  <a:pt x="8670" y="3898"/>
                  <a:pt x="8631" y="3838"/>
                  <a:pt x="8588" y="377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2138186" y="3987819"/>
            <a:ext cx="575374" cy="265093"/>
          </a:xfrm>
          <a:custGeom>
            <a:rect b="b" l="l" r="r" t="t"/>
            <a:pathLst>
              <a:path extrusionOk="0" h="3737" w="8111">
                <a:moveTo>
                  <a:pt x="41" y="0"/>
                </a:moveTo>
                <a:cubicBezTo>
                  <a:pt x="27" y="0"/>
                  <a:pt x="14" y="7"/>
                  <a:pt x="0" y="21"/>
                </a:cubicBezTo>
                <a:lnTo>
                  <a:pt x="82" y="21"/>
                </a:lnTo>
                <a:cubicBezTo>
                  <a:pt x="68" y="7"/>
                  <a:pt x="54" y="0"/>
                  <a:pt x="41" y="0"/>
                </a:cubicBezTo>
                <a:close/>
                <a:moveTo>
                  <a:pt x="82" y="21"/>
                </a:moveTo>
                <a:lnTo>
                  <a:pt x="209" y="28"/>
                </a:lnTo>
                <a:lnTo>
                  <a:pt x="209" y="28"/>
                </a:lnTo>
                <a:cubicBezTo>
                  <a:pt x="176" y="26"/>
                  <a:pt x="142" y="23"/>
                  <a:pt x="109" y="21"/>
                </a:cubicBezTo>
                <a:close/>
                <a:moveTo>
                  <a:pt x="209" y="28"/>
                </a:moveTo>
                <a:lnTo>
                  <a:pt x="209" y="28"/>
                </a:lnTo>
                <a:cubicBezTo>
                  <a:pt x="528" y="53"/>
                  <a:pt x="847" y="77"/>
                  <a:pt x="1166" y="102"/>
                </a:cubicBezTo>
                <a:cubicBezTo>
                  <a:pt x="1329" y="129"/>
                  <a:pt x="1519" y="156"/>
                  <a:pt x="1655" y="183"/>
                </a:cubicBezTo>
                <a:cubicBezTo>
                  <a:pt x="2523" y="319"/>
                  <a:pt x="3336" y="563"/>
                  <a:pt x="4123" y="889"/>
                </a:cubicBezTo>
                <a:cubicBezTo>
                  <a:pt x="4937" y="1241"/>
                  <a:pt x="5669" y="1675"/>
                  <a:pt x="6374" y="2191"/>
                </a:cubicBezTo>
                <a:cubicBezTo>
                  <a:pt x="6754" y="2462"/>
                  <a:pt x="7107" y="2733"/>
                  <a:pt x="7459" y="3059"/>
                </a:cubicBezTo>
                <a:cubicBezTo>
                  <a:pt x="7614" y="3196"/>
                  <a:pt x="7757" y="3333"/>
                  <a:pt x="7890" y="3477"/>
                </a:cubicBezTo>
                <a:lnTo>
                  <a:pt x="7890" y="3477"/>
                </a:lnTo>
                <a:cubicBezTo>
                  <a:pt x="7706" y="3269"/>
                  <a:pt x="7508" y="3069"/>
                  <a:pt x="7296" y="2896"/>
                </a:cubicBezTo>
                <a:cubicBezTo>
                  <a:pt x="7025" y="2625"/>
                  <a:pt x="6700" y="2380"/>
                  <a:pt x="6401" y="2163"/>
                </a:cubicBezTo>
                <a:cubicBezTo>
                  <a:pt x="5696" y="1648"/>
                  <a:pt x="4937" y="1214"/>
                  <a:pt x="4150" y="861"/>
                </a:cubicBezTo>
                <a:cubicBezTo>
                  <a:pt x="3364" y="536"/>
                  <a:pt x="2523" y="292"/>
                  <a:pt x="1655" y="156"/>
                </a:cubicBezTo>
                <a:cubicBezTo>
                  <a:pt x="1438" y="102"/>
                  <a:pt x="1221" y="75"/>
                  <a:pt x="977" y="75"/>
                </a:cubicBezTo>
                <a:lnTo>
                  <a:pt x="209" y="28"/>
                </a:lnTo>
                <a:close/>
                <a:moveTo>
                  <a:pt x="7890" y="3477"/>
                </a:moveTo>
                <a:lnTo>
                  <a:pt x="7890" y="3477"/>
                </a:lnTo>
                <a:cubicBezTo>
                  <a:pt x="7966" y="3563"/>
                  <a:pt x="8039" y="3650"/>
                  <a:pt x="8110" y="3737"/>
                </a:cubicBezTo>
                <a:cubicBezTo>
                  <a:pt x="8040" y="3647"/>
                  <a:pt x="7967" y="3561"/>
                  <a:pt x="7890" y="347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9"/>
          <p:cNvSpPr/>
          <p:nvPr/>
        </p:nvSpPr>
        <p:spPr>
          <a:xfrm>
            <a:off x="2172804" y="4020025"/>
            <a:ext cx="469535" cy="184792"/>
          </a:xfrm>
          <a:custGeom>
            <a:rect b="b" l="l" r="r" t="t"/>
            <a:pathLst>
              <a:path extrusionOk="0" h="2605" w="6619">
                <a:moveTo>
                  <a:pt x="0" y="1"/>
                </a:moveTo>
                <a:cubicBezTo>
                  <a:pt x="31" y="1"/>
                  <a:pt x="61" y="1"/>
                  <a:pt x="92" y="1"/>
                </a:cubicBezTo>
                <a:lnTo>
                  <a:pt x="92" y="1"/>
                </a:lnTo>
                <a:cubicBezTo>
                  <a:pt x="70" y="1"/>
                  <a:pt x="49" y="1"/>
                  <a:pt x="28" y="1"/>
                </a:cubicBezTo>
                <a:close/>
                <a:moveTo>
                  <a:pt x="92" y="1"/>
                </a:moveTo>
                <a:lnTo>
                  <a:pt x="92" y="1"/>
                </a:lnTo>
                <a:cubicBezTo>
                  <a:pt x="396" y="8"/>
                  <a:pt x="700" y="57"/>
                  <a:pt x="1004" y="82"/>
                </a:cubicBezTo>
                <a:cubicBezTo>
                  <a:pt x="1845" y="218"/>
                  <a:pt x="2659" y="435"/>
                  <a:pt x="3445" y="760"/>
                </a:cubicBezTo>
                <a:cubicBezTo>
                  <a:pt x="4123" y="1058"/>
                  <a:pt x="4774" y="1384"/>
                  <a:pt x="5398" y="1791"/>
                </a:cubicBezTo>
                <a:cubicBezTo>
                  <a:pt x="5805" y="2035"/>
                  <a:pt x="6212" y="2306"/>
                  <a:pt x="6619" y="2605"/>
                </a:cubicBezTo>
                <a:cubicBezTo>
                  <a:pt x="6212" y="2306"/>
                  <a:pt x="5832" y="2008"/>
                  <a:pt x="5425" y="1764"/>
                </a:cubicBezTo>
                <a:cubicBezTo>
                  <a:pt x="4801" y="1357"/>
                  <a:pt x="4150" y="1031"/>
                  <a:pt x="3472" y="733"/>
                </a:cubicBezTo>
                <a:cubicBezTo>
                  <a:pt x="2686" y="407"/>
                  <a:pt x="1845" y="191"/>
                  <a:pt x="1004" y="55"/>
                </a:cubicBezTo>
                <a:cubicBezTo>
                  <a:pt x="709" y="30"/>
                  <a:pt x="391" y="6"/>
                  <a:pt x="9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2036178" y="3604399"/>
            <a:ext cx="78953" cy="325248"/>
          </a:xfrm>
          <a:custGeom>
            <a:rect b="b" l="l" r="r" t="t"/>
            <a:pathLst>
              <a:path extrusionOk="0" h="4585" w="1113">
                <a:moveTo>
                  <a:pt x="1" y="1"/>
                </a:moveTo>
                <a:cubicBezTo>
                  <a:pt x="1" y="1"/>
                  <a:pt x="109" y="109"/>
                  <a:pt x="163" y="164"/>
                </a:cubicBezTo>
                <a:cubicBezTo>
                  <a:pt x="679" y="733"/>
                  <a:pt x="1004" y="1438"/>
                  <a:pt x="1031" y="2198"/>
                </a:cubicBezTo>
                <a:cubicBezTo>
                  <a:pt x="1058" y="2795"/>
                  <a:pt x="950" y="3364"/>
                  <a:pt x="733" y="3907"/>
                </a:cubicBezTo>
                <a:cubicBezTo>
                  <a:pt x="706" y="3988"/>
                  <a:pt x="652" y="4097"/>
                  <a:pt x="624" y="4178"/>
                </a:cubicBezTo>
                <a:cubicBezTo>
                  <a:pt x="543" y="4314"/>
                  <a:pt x="489" y="4449"/>
                  <a:pt x="407" y="4585"/>
                </a:cubicBezTo>
                <a:cubicBezTo>
                  <a:pt x="489" y="4449"/>
                  <a:pt x="570" y="4314"/>
                  <a:pt x="652" y="4178"/>
                </a:cubicBezTo>
                <a:cubicBezTo>
                  <a:pt x="706" y="4042"/>
                  <a:pt x="733" y="3988"/>
                  <a:pt x="760" y="3907"/>
                </a:cubicBezTo>
                <a:cubicBezTo>
                  <a:pt x="1004" y="3364"/>
                  <a:pt x="1113" y="2768"/>
                  <a:pt x="1086" y="2171"/>
                </a:cubicBezTo>
                <a:cubicBezTo>
                  <a:pt x="1031" y="1411"/>
                  <a:pt x="706" y="679"/>
                  <a:pt x="190" y="137"/>
                </a:cubicBezTo>
                <a:cubicBezTo>
                  <a:pt x="136" y="82"/>
                  <a:pt x="55" y="28"/>
                  <a:pt x="1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/>
          <p:nvPr/>
        </p:nvSpPr>
        <p:spPr>
          <a:xfrm>
            <a:off x="2092006" y="3589005"/>
            <a:ext cx="67391" cy="315672"/>
          </a:xfrm>
          <a:custGeom>
            <a:rect b="b" l="l" r="r" t="t"/>
            <a:pathLst>
              <a:path extrusionOk="0" h="4450" w="950">
                <a:moveTo>
                  <a:pt x="0" y="1"/>
                </a:moveTo>
                <a:lnTo>
                  <a:pt x="0" y="1"/>
                </a:lnTo>
                <a:cubicBezTo>
                  <a:pt x="271" y="299"/>
                  <a:pt x="488" y="625"/>
                  <a:pt x="651" y="1004"/>
                </a:cubicBezTo>
                <a:cubicBezTo>
                  <a:pt x="814" y="1384"/>
                  <a:pt x="895" y="1791"/>
                  <a:pt x="895" y="2198"/>
                </a:cubicBezTo>
                <a:cubicBezTo>
                  <a:pt x="895" y="2849"/>
                  <a:pt x="678" y="3473"/>
                  <a:pt x="353" y="4015"/>
                </a:cubicBezTo>
                <a:cubicBezTo>
                  <a:pt x="271" y="4124"/>
                  <a:pt x="190" y="4232"/>
                  <a:pt x="136" y="4368"/>
                </a:cubicBezTo>
                <a:cubicBezTo>
                  <a:pt x="109" y="4368"/>
                  <a:pt x="109" y="4395"/>
                  <a:pt x="109" y="4395"/>
                </a:cubicBezTo>
                <a:cubicBezTo>
                  <a:pt x="82" y="4422"/>
                  <a:pt x="82" y="4422"/>
                  <a:pt x="82" y="4449"/>
                </a:cubicBezTo>
                <a:cubicBezTo>
                  <a:pt x="82" y="4449"/>
                  <a:pt x="109" y="4422"/>
                  <a:pt x="109" y="4422"/>
                </a:cubicBezTo>
                <a:lnTo>
                  <a:pt x="136" y="4395"/>
                </a:lnTo>
                <a:cubicBezTo>
                  <a:pt x="217" y="4286"/>
                  <a:pt x="299" y="4178"/>
                  <a:pt x="353" y="4069"/>
                </a:cubicBezTo>
                <a:cubicBezTo>
                  <a:pt x="733" y="3500"/>
                  <a:pt x="922" y="2876"/>
                  <a:pt x="950" y="2198"/>
                </a:cubicBezTo>
                <a:cubicBezTo>
                  <a:pt x="950" y="1791"/>
                  <a:pt x="841" y="1384"/>
                  <a:pt x="678" y="1004"/>
                </a:cubicBezTo>
                <a:cubicBezTo>
                  <a:pt x="516" y="625"/>
                  <a:pt x="299" y="299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2103498" y="3577513"/>
            <a:ext cx="75123" cy="357951"/>
          </a:xfrm>
          <a:custGeom>
            <a:rect b="b" l="l" r="r" t="t"/>
            <a:pathLst>
              <a:path extrusionOk="0" h="5046" w="1059">
                <a:moveTo>
                  <a:pt x="1" y="0"/>
                </a:moveTo>
                <a:cubicBezTo>
                  <a:pt x="571" y="733"/>
                  <a:pt x="896" y="1600"/>
                  <a:pt x="977" y="2523"/>
                </a:cubicBezTo>
                <a:cubicBezTo>
                  <a:pt x="1005" y="3065"/>
                  <a:pt x="923" y="3635"/>
                  <a:pt x="679" y="4123"/>
                </a:cubicBezTo>
                <a:cubicBezTo>
                  <a:pt x="543" y="4421"/>
                  <a:pt x="354" y="4693"/>
                  <a:pt x="164" y="4937"/>
                </a:cubicBezTo>
                <a:cubicBezTo>
                  <a:pt x="137" y="4964"/>
                  <a:pt x="109" y="4991"/>
                  <a:pt x="82" y="5018"/>
                </a:cubicBezTo>
                <a:cubicBezTo>
                  <a:pt x="82" y="5018"/>
                  <a:pt x="82" y="5018"/>
                  <a:pt x="82" y="5045"/>
                </a:cubicBezTo>
                <a:lnTo>
                  <a:pt x="109" y="5045"/>
                </a:lnTo>
                <a:cubicBezTo>
                  <a:pt x="137" y="5018"/>
                  <a:pt x="137" y="4991"/>
                  <a:pt x="164" y="4964"/>
                </a:cubicBezTo>
                <a:cubicBezTo>
                  <a:pt x="381" y="4720"/>
                  <a:pt x="571" y="4448"/>
                  <a:pt x="733" y="4150"/>
                </a:cubicBezTo>
                <a:cubicBezTo>
                  <a:pt x="950" y="3635"/>
                  <a:pt x="1059" y="3092"/>
                  <a:pt x="1032" y="2523"/>
                </a:cubicBezTo>
                <a:cubicBezTo>
                  <a:pt x="950" y="1600"/>
                  <a:pt x="598" y="733"/>
                  <a:pt x="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2007377" y="3590992"/>
            <a:ext cx="86615" cy="259773"/>
          </a:xfrm>
          <a:custGeom>
            <a:rect b="b" l="l" r="r" t="t"/>
            <a:pathLst>
              <a:path extrusionOk="0" h="3662" w="1221">
                <a:moveTo>
                  <a:pt x="0" y="0"/>
                </a:moveTo>
                <a:lnTo>
                  <a:pt x="0" y="0"/>
                </a:lnTo>
                <a:cubicBezTo>
                  <a:pt x="271" y="190"/>
                  <a:pt x="488" y="461"/>
                  <a:pt x="678" y="732"/>
                </a:cubicBezTo>
                <a:cubicBezTo>
                  <a:pt x="488" y="434"/>
                  <a:pt x="271" y="190"/>
                  <a:pt x="0" y="0"/>
                </a:cubicBezTo>
                <a:close/>
                <a:moveTo>
                  <a:pt x="678" y="732"/>
                </a:moveTo>
                <a:lnTo>
                  <a:pt x="678" y="732"/>
                </a:lnTo>
                <a:cubicBezTo>
                  <a:pt x="841" y="1031"/>
                  <a:pt x="976" y="1329"/>
                  <a:pt x="1058" y="1655"/>
                </a:cubicBezTo>
                <a:cubicBezTo>
                  <a:pt x="1193" y="2251"/>
                  <a:pt x="1193" y="2875"/>
                  <a:pt x="1030" y="3472"/>
                </a:cubicBezTo>
                <a:cubicBezTo>
                  <a:pt x="1030" y="3499"/>
                  <a:pt x="1030" y="3526"/>
                  <a:pt x="1003" y="3553"/>
                </a:cubicBezTo>
                <a:cubicBezTo>
                  <a:pt x="1003" y="3567"/>
                  <a:pt x="1003" y="3588"/>
                  <a:pt x="1003" y="3609"/>
                </a:cubicBezTo>
                <a:lnTo>
                  <a:pt x="1003" y="3609"/>
                </a:lnTo>
                <a:cubicBezTo>
                  <a:pt x="1012" y="3599"/>
                  <a:pt x="1021" y="3590"/>
                  <a:pt x="1030" y="3580"/>
                </a:cubicBezTo>
                <a:cubicBezTo>
                  <a:pt x="1030" y="3553"/>
                  <a:pt x="1058" y="3526"/>
                  <a:pt x="1058" y="3472"/>
                </a:cubicBezTo>
                <a:cubicBezTo>
                  <a:pt x="1220" y="2875"/>
                  <a:pt x="1220" y="2251"/>
                  <a:pt x="1085" y="1655"/>
                </a:cubicBezTo>
                <a:cubicBezTo>
                  <a:pt x="1003" y="1329"/>
                  <a:pt x="868" y="1004"/>
                  <a:pt x="678" y="732"/>
                </a:cubicBezTo>
                <a:close/>
                <a:moveTo>
                  <a:pt x="1003" y="3609"/>
                </a:moveTo>
                <a:cubicBezTo>
                  <a:pt x="988" y="3626"/>
                  <a:pt x="976" y="3644"/>
                  <a:pt x="976" y="3662"/>
                </a:cubicBezTo>
                <a:lnTo>
                  <a:pt x="1003" y="3662"/>
                </a:lnTo>
                <a:cubicBezTo>
                  <a:pt x="1003" y="3648"/>
                  <a:pt x="1003" y="3629"/>
                  <a:pt x="1003" y="360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9"/>
          <p:cNvSpPr/>
          <p:nvPr/>
        </p:nvSpPr>
        <p:spPr>
          <a:xfrm>
            <a:off x="1676381" y="3581344"/>
            <a:ext cx="1114144" cy="1250699"/>
          </a:xfrm>
          <a:custGeom>
            <a:rect b="b" l="l" r="r" t="t"/>
            <a:pathLst>
              <a:path extrusionOk="0" h="17631" w="15706">
                <a:moveTo>
                  <a:pt x="4801" y="0"/>
                </a:moveTo>
                <a:lnTo>
                  <a:pt x="0" y="9439"/>
                </a:lnTo>
                <a:lnTo>
                  <a:pt x="624" y="12315"/>
                </a:lnTo>
                <a:lnTo>
                  <a:pt x="1953" y="14159"/>
                </a:lnTo>
                <a:lnTo>
                  <a:pt x="9602" y="17631"/>
                </a:lnTo>
                <a:lnTo>
                  <a:pt x="15705" y="9494"/>
                </a:lnTo>
                <a:lnTo>
                  <a:pt x="15651" y="9168"/>
                </a:lnTo>
                <a:lnTo>
                  <a:pt x="6998" y="5859"/>
                </a:lnTo>
                <a:lnTo>
                  <a:pt x="5724" y="3472"/>
                </a:lnTo>
                <a:lnTo>
                  <a:pt x="4964" y="82"/>
                </a:lnTo>
                <a:lnTo>
                  <a:pt x="48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9"/>
          <p:cNvSpPr/>
          <p:nvPr/>
        </p:nvSpPr>
        <p:spPr>
          <a:xfrm>
            <a:off x="1934807" y="4118133"/>
            <a:ext cx="255375" cy="407749"/>
          </a:xfrm>
          <a:custGeom>
            <a:rect b="b" l="l" r="r" t="t"/>
            <a:pathLst>
              <a:path extrusionOk="0" h="5748" w="3600">
                <a:moveTo>
                  <a:pt x="3491" y="1"/>
                </a:moveTo>
                <a:cubicBezTo>
                  <a:pt x="3491" y="28"/>
                  <a:pt x="3464" y="55"/>
                  <a:pt x="3464" y="82"/>
                </a:cubicBezTo>
                <a:cubicBezTo>
                  <a:pt x="3247" y="381"/>
                  <a:pt x="3030" y="679"/>
                  <a:pt x="2840" y="1005"/>
                </a:cubicBezTo>
                <a:cubicBezTo>
                  <a:pt x="2352" y="1818"/>
                  <a:pt x="1918" y="2686"/>
                  <a:pt x="1430" y="3500"/>
                </a:cubicBezTo>
                <a:cubicBezTo>
                  <a:pt x="1077" y="4097"/>
                  <a:pt x="670" y="4666"/>
                  <a:pt x="290" y="5263"/>
                </a:cubicBezTo>
                <a:cubicBezTo>
                  <a:pt x="209" y="5371"/>
                  <a:pt x="128" y="5480"/>
                  <a:pt x="46" y="5588"/>
                </a:cubicBezTo>
                <a:cubicBezTo>
                  <a:pt x="46" y="5616"/>
                  <a:pt x="19" y="5643"/>
                  <a:pt x="19" y="5697"/>
                </a:cubicBezTo>
                <a:cubicBezTo>
                  <a:pt x="0" y="5716"/>
                  <a:pt x="20" y="5747"/>
                  <a:pt x="52" y="5747"/>
                </a:cubicBezTo>
                <a:cubicBezTo>
                  <a:pt x="67" y="5747"/>
                  <a:pt x="84" y="5741"/>
                  <a:pt x="101" y="5724"/>
                </a:cubicBezTo>
                <a:lnTo>
                  <a:pt x="155" y="5670"/>
                </a:lnTo>
                <a:cubicBezTo>
                  <a:pt x="236" y="5561"/>
                  <a:pt x="290" y="5453"/>
                  <a:pt x="372" y="5371"/>
                </a:cubicBezTo>
                <a:cubicBezTo>
                  <a:pt x="589" y="5046"/>
                  <a:pt x="779" y="4748"/>
                  <a:pt x="996" y="4449"/>
                </a:cubicBezTo>
                <a:cubicBezTo>
                  <a:pt x="1213" y="4151"/>
                  <a:pt x="1375" y="3853"/>
                  <a:pt x="1565" y="3554"/>
                </a:cubicBezTo>
                <a:cubicBezTo>
                  <a:pt x="2189" y="2496"/>
                  <a:pt x="2732" y="1411"/>
                  <a:pt x="3410" y="354"/>
                </a:cubicBezTo>
                <a:cubicBezTo>
                  <a:pt x="3464" y="272"/>
                  <a:pt x="3545" y="164"/>
                  <a:pt x="3600" y="55"/>
                </a:cubicBezTo>
                <a:cubicBezTo>
                  <a:pt x="3600" y="1"/>
                  <a:pt x="3600" y="28"/>
                  <a:pt x="3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2365188" y="4302855"/>
            <a:ext cx="319503" cy="434492"/>
          </a:xfrm>
          <a:custGeom>
            <a:rect b="b" l="l" r="r" t="t"/>
            <a:pathLst>
              <a:path extrusionOk="0" h="6125" w="4504">
                <a:moveTo>
                  <a:pt x="4395" y="1"/>
                </a:moveTo>
                <a:cubicBezTo>
                  <a:pt x="4368" y="55"/>
                  <a:pt x="4341" y="109"/>
                  <a:pt x="4286" y="164"/>
                </a:cubicBezTo>
                <a:cubicBezTo>
                  <a:pt x="3907" y="815"/>
                  <a:pt x="3418" y="1384"/>
                  <a:pt x="2984" y="2008"/>
                </a:cubicBezTo>
                <a:cubicBezTo>
                  <a:pt x="2523" y="2686"/>
                  <a:pt x="2035" y="3364"/>
                  <a:pt x="1547" y="4042"/>
                </a:cubicBezTo>
                <a:cubicBezTo>
                  <a:pt x="1140" y="4585"/>
                  <a:pt x="733" y="5100"/>
                  <a:pt x="299" y="5643"/>
                </a:cubicBezTo>
                <a:cubicBezTo>
                  <a:pt x="245" y="5724"/>
                  <a:pt x="164" y="5832"/>
                  <a:pt x="109" y="5914"/>
                </a:cubicBezTo>
                <a:cubicBezTo>
                  <a:pt x="82" y="5968"/>
                  <a:pt x="55" y="6022"/>
                  <a:pt x="28" y="6049"/>
                </a:cubicBezTo>
                <a:cubicBezTo>
                  <a:pt x="1" y="6077"/>
                  <a:pt x="1" y="6104"/>
                  <a:pt x="28" y="6104"/>
                </a:cubicBezTo>
                <a:cubicBezTo>
                  <a:pt x="28" y="6117"/>
                  <a:pt x="35" y="6124"/>
                  <a:pt x="45" y="6124"/>
                </a:cubicBezTo>
                <a:cubicBezTo>
                  <a:pt x="55" y="6124"/>
                  <a:pt x="69" y="6117"/>
                  <a:pt x="82" y="6104"/>
                </a:cubicBezTo>
                <a:cubicBezTo>
                  <a:pt x="136" y="6077"/>
                  <a:pt x="164" y="6049"/>
                  <a:pt x="218" y="5995"/>
                </a:cubicBezTo>
                <a:cubicBezTo>
                  <a:pt x="299" y="5941"/>
                  <a:pt x="353" y="5860"/>
                  <a:pt x="408" y="5805"/>
                </a:cubicBezTo>
                <a:cubicBezTo>
                  <a:pt x="652" y="5534"/>
                  <a:pt x="869" y="5263"/>
                  <a:pt x="1086" y="4964"/>
                </a:cubicBezTo>
                <a:cubicBezTo>
                  <a:pt x="1818" y="4042"/>
                  <a:pt x="2469" y="3066"/>
                  <a:pt x="3147" y="2116"/>
                </a:cubicBezTo>
                <a:cubicBezTo>
                  <a:pt x="3500" y="1628"/>
                  <a:pt x="3852" y="1167"/>
                  <a:pt x="4178" y="679"/>
                </a:cubicBezTo>
                <a:cubicBezTo>
                  <a:pt x="4286" y="489"/>
                  <a:pt x="4422" y="299"/>
                  <a:pt x="4503" y="109"/>
                </a:cubicBezTo>
                <a:lnTo>
                  <a:pt x="4503" y="55"/>
                </a:lnTo>
                <a:cubicBezTo>
                  <a:pt x="4503" y="55"/>
                  <a:pt x="4503" y="28"/>
                  <a:pt x="44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2274742" y="4100824"/>
            <a:ext cx="365683" cy="129035"/>
          </a:xfrm>
          <a:custGeom>
            <a:rect b="b" l="l" r="r" t="t"/>
            <a:pathLst>
              <a:path extrusionOk="0" h="1819" w="5155">
                <a:moveTo>
                  <a:pt x="1" y="1"/>
                </a:moveTo>
                <a:cubicBezTo>
                  <a:pt x="28" y="28"/>
                  <a:pt x="82" y="55"/>
                  <a:pt x="137" y="82"/>
                </a:cubicBezTo>
                <a:cubicBezTo>
                  <a:pt x="137" y="109"/>
                  <a:pt x="164" y="109"/>
                  <a:pt x="191" y="109"/>
                </a:cubicBezTo>
                <a:cubicBezTo>
                  <a:pt x="489" y="245"/>
                  <a:pt x="788" y="353"/>
                  <a:pt x="1086" y="489"/>
                </a:cubicBezTo>
                <a:lnTo>
                  <a:pt x="2008" y="815"/>
                </a:lnTo>
                <a:cubicBezTo>
                  <a:pt x="2930" y="1167"/>
                  <a:pt x="3853" y="1466"/>
                  <a:pt x="4775" y="1737"/>
                </a:cubicBezTo>
                <a:cubicBezTo>
                  <a:pt x="4829" y="1737"/>
                  <a:pt x="4883" y="1764"/>
                  <a:pt x="4938" y="1791"/>
                </a:cubicBezTo>
                <a:cubicBezTo>
                  <a:pt x="4992" y="1791"/>
                  <a:pt x="5046" y="1791"/>
                  <a:pt x="5100" y="1818"/>
                </a:cubicBezTo>
                <a:cubicBezTo>
                  <a:pt x="5127" y="1818"/>
                  <a:pt x="5127" y="1791"/>
                  <a:pt x="5154" y="1791"/>
                </a:cubicBezTo>
                <a:cubicBezTo>
                  <a:pt x="5154" y="1764"/>
                  <a:pt x="5127" y="1737"/>
                  <a:pt x="5127" y="1737"/>
                </a:cubicBezTo>
                <a:cubicBezTo>
                  <a:pt x="5073" y="1710"/>
                  <a:pt x="4992" y="1683"/>
                  <a:pt x="4938" y="1655"/>
                </a:cubicBezTo>
                <a:cubicBezTo>
                  <a:pt x="4883" y="1655"/>
                  <a:pt x="4748" y="1601"/>
                  <a:pt x="4666" y="1574"/>
                </a:cubicBezTo>
                <a:cubicBezTo>
                  <a:pt x="3554" y="1249"/>
                  <a:pt x="2442" y="842"/>
                  <a:pt x="1357" y="435"/>
                </a:cubicBezTo>
                <a:lnTo>
                  <a:pt x="543" y="136"/>
                </a:lnTo>
                <a:cubicBezTo>
                  <a:pt x="408" y="82"/>
                  <a:pt x="299" y="28"/>
                  <a:pt x="1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1957295" y="4614557"/>
            <a:ext cx="328653" cy="144713"/>
          </a:xfrm>
          <a:custGeom>
            <a:rect b="b" l="l" r="r" t="t"/>
            <a:pathLst>
              <a:path extrusionOk="0" h="2040" w="4633">
                <a:moveTo>
                  <a:pt x="82" y="1"/>
                </a:moveTo>
                <a:cubicBezTo>
                  <a:pt x="55" y="1"/>
                  <a:pt x="55" y="1"/>
                  <a:pt x="28" y="28"/>
                </a:cubicBezTo>
                <a:cubicBezTo>
                  <a:pt x="1" y="55"/>
                  <a:pt x="1" y="55"/>
                  <a:pt x="28" y="55"/>
                </a:cubicBezTo>
                <a:cubicBezTo>
                  <a:pt x="28" y="82"/>
                  <a:pt x="28" y="82"/>
                  <a:pt x="28" y="109"/>
                </a:cubicBezTo>
                <a:cubicBezTo>
                  <a:pt x="55" y="109"/>
                  <a:pt x="82" y="137"/>
                  <a:pt x="82" y="137"/>
                </a:cubicBezTo>
                <a:cubicBezTo>
                  <a:pt x="407" y="272"/>
                  <a:pt x="733" y="354"/>
                  <a:pt x="1058" y="516"/>
                </a:cubicBezTo>
                <a:cubicBezTo>
                  <a:pt x="1981" y="923"/>
                  <a:pt x="2903" y="1330"/>
                  <a:pt x="3825" y="1737"/>
                </a:cubicBezTo>
                <a:cubicBezTo>
                  <a:pt x="4015" y="1818"/>
                  <a:pt x="4205" y="1927"/>
                  <a:pt x="4395" y="1981"/>
                </a:cubicBezTo>
                <a:lnTo>
                  <a:pt x="4530" y="2035"/>
                </a:lnTo>
                <a:cubicBezTo>
                  <a:pt x="4539" y="2038"/>
                  <a:pt x="4547" y="2039"/>
                  <a:pt x="4555" y="2039"/>
                </a:cubicBezTo>
                <a:cubicBezTo>
                  <a:pt x="4617" y="2039"/>
                  <a:pt x="4633" y="1951"/>
                  <a:pt x="4584" y="1927"/>
                </a:cubicBezTo>
                <a:lnTo>
                  <a:pt x="1113" y="381"/>
                </a:lnTo>
                <a:cubicBezTo>
                  <a:pt x="787" y="245"/>
                  <a:pt x="462" y="137"/>
                  <a:pt x="136" y="28"/>
                </a:cubicBezTo>
                <a:cubicBezTo>
                  <a:pt x="136" y="1"/>
                  <a:pt x="109" y="1"/>
                  <a:pt x="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/>
          <p:nvPr/>
        </p:nvSpPr>
        <p:spPr>
          <a:xfrm>
            <a:off x="2282474" y="4720893"/>
            <a:ext cx="90516" cy="36178"/>
          </a:xfrm>
          <a:custGeom>
            <a:rect b="b" l="l" r="r" t="t"/>
            <a:pathLst>
              <a:path extrusionOk="0" h="510" w="1276">
                <a:moveTo>
                  <a:pt x="760" y="0"/>
                </a:moveTo>
                <a:cubicBezTo>
                  <a:pt x="685" y="0"/>
                  <a:pt x="611" y="7"/>
                  <a:pt x="543" y="21"/>
                </a:cubicBezTo>
                <a:cubicBezTo>
                  <a:pt x="380" y="48"/>
                  <a:pt x="245" y="129"/>
                  <a:pt x="136" y="238"/>
                </a:cubicBezTo>
                <a:cubicBezTo>
                  <a:pt x="109" y="238"/>
                  <a:pt x="109" y="265"/>
                  <a:pt x="82" y="292"/>
                </a:cubicBezTo>
                <a:cubicBezTo>
                  <a:pt x="55" y="346"/>
                  <a:pt x="28" y="428"/>
                  <a:pt x="0" y="482"/>
                </a:cubicBezTo>
                <a:cubicBezTo>
                  <a:pt x="0" y="482"/>
                  <a:pt x="0" y="509"/>
                  <a:pt x="28" y="509"/>
                </a:cubicBezTo>
                <a:cubicBezTo>
                  <a:pt x="55" y="482"/>
                  <a:pt x="109" y="455"/>
                  <a:pt x="190" y="401"/>
                </a:cubicBezTo>
                <a:cubicBezTo>
                  <a:pt x="190" y="401"/>
                  <a:pt x="217" y="373"/>
                  <a:pt x="245" y="373"/>
                </a:cubicBezTo>
                <a:cubicBezTo>
                  <a:pt x="353" y="292"/>
                  <a:pt x="462" y="238"/>
                  <a:pt x="570" y="211"/>
                </a:cubicBezTo>
                <a:cubicBezTo>
                  <a:pt x="706" y="184"/>
                  <a:pt x="814" y="184"/>
                  <a:pt x="950" y="184"/>
                </a:cubicBezTo>
                <a:cubicBezTo>
                  <a:pt x="1031" y="211"/>
                  <a:pt x="1113" y="211"/>
                  <a:pt x="1194" y="238"/>
                </a:cubicBezTo>
                <a:cubicBezTo>
                  <a:pt x="1221" y="238"/>
                  <a:pt x="1248" y="238"/>
                  <a:pt x="1275" y="211"/>
                </a:cubicBezTo>
                <a:cubicBezTo>
                  <a:pt x="1275" y="184"/>
                  <a:pt x="1275" y="156"/>
                  <a:pt x="1248" y="129"/>
                </a:cubicBezTo>
                <a:cubicBezTo>
                  <a:pt x="1167" y="75"/>
                  <a:pt x="1085" y="48"/>
                  <a:pt x="977" y="21"/>
                </a:cubicBezTo>
                <a:cubicBezTo>
                  <a:pt x="909" y="7"/>
                  <a:pt x="835" y="0"/>
                  <a:pt x="760" y="0"/>
                </a:cubicBezTo>
                <a:close/>
              </a:path>
            </a:pathLst>
          </a:custGeom>
          <a:solidFill>
            <a:srgbClr val="395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9"/>
          <p:cNvSpPr/>
          <p:nvPr/>
        </p:nvSpPr>
        <p:spPr>
          <a:xfrm>
            <a:off x="1938071" y="4522196"/>
            <a:ext cx="51997" cy="98248"/>
          </a:xfrm>
          <a:custGeom>
            <a:rect b="b" l="l" r="r" t="t"/>
            <a:pathLst>
              <a:path extrusionOk="0" h="1385" w="733">
                <a:moveTo>
                  <a:pt x="0" y="1"/>
                </a:moveTo>
                <a:cubicBezTo>
                  <a:pt x="27" y="55"/>
                  <a:pt x="82" y="109"/>
                  <a:pt x="109" y="164"/>
                </a:cubicBezTo>
                <a:cubicBezTo>
                  <a:pt x="163" y="245"/>
                  <a:pt x="244" y="272"/>
                  <a:pt x="299" y="326"/>
                </a:cubicBezTo>
                <a:cubicBezTo>
                  <a:pt x="353" y="408"/>
                  <a:pt x="434" y="516"/>
                  <a:pt x="461" y="625"/>
                </a:cubicBezTo>
                <a:cubicBezTo>
                  <a:pt x="516" y="815"/>
                  <a:pt x="434" y="1059"/>
                  <a:pt x="299" y="1194"/>
                </a:cubicBezTo>
                <a:cubicBezTo>
                  <a:pt x="299" y="1194"/>
                  <a:pt x="244" y="1222"/>
                  <a:pt x="244" y="1249"/>
                </a:cubicBezTo>
                <a:cubicBezTo>
                  <a:pt x="244" y="1249"/>
                  <a:pt x="244" y="1249"/>
                  <a:pt x="244" y="1276"/>
                </a:cubicBezTo>
                <a:cubicBezTo>
                  <a:pt x="222" y="1320"/>
                  <a:pt x="254" y="1364"/>
                  <a:pt x="296" y="1364"/>
                </a:cubicBezTo>
                <a:cubicBezTo>
                  <a:pt x="306" y="1364"/>
                  <a:pt x="316" y="1362"/>
                  <a:pt x="326" y="1357"/>
                </a:cubicBezTo>
                <a:cubicBezTo>
                  <a:pt x="353" y="1384"/>
                  <a:pt x="326" y="1384"/>
                  <a:pt x="326" y="1384"/>
                </a:cubicBezTo>
                <a:lnTo>
                  <a:pt x="353" y="1384"/>
                </a:lnTo>
                <a:cubicBezTo>
                  <a:pt x="380" y="1384"/>
                  <a:pt x="407" y="1357"/>
                  <a:pt x="407" y="1357"/>
                </a:cubicBezTo>
                <a:cubicBezTo>
                  <a:pt x="624" y="1140"/>
                  <a:pt x="733" y="842"/>
                  <a:pt x="651" y="571"/>
                </a:cubicBezTo>
                <a:cubicBezTo>
                  <a:pt x="624" y="435"/>
                  <a:pt x="543" y="299"/>
                  <a:pt x="434" y="191"/>
                </a:cubicBezTo>
                <a:cubicBezTo>
                  <a:pt x="380" y="109"/>
                  <a:pt x="299" y="55"/>
                  <a:pt x="2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2182452" y="4101888"/>
            <a:ext cx="94347" cy="36036"/>
          </a:xfrm>
          <a:custGeom>
            <a:rect b="b" l="l" r="r" t="t"/>
            <a:pathLst>
              <a:path extrusionOk="0" h="508" w="1330">
                <a:moveTo>
                  <a:pt x="1267" y="1"/>
                </a:moveTo>
                <a:cubicBezTo>
                  <a:pt x="1257" y="1"/>
                  <a:pt x="1239" y="13"/>
                  <a:pt x="1221" y="13"/>
                </a:cubicBezTo>
                <a:lnTo>
                  <a:pt x="1193" y="13"/>
                </a:lnTo>
                <a:cubicBezTo>
                  <a:pt x="1166" y="13"/>
                  <a:pt x="1193" y="13"/>
                  <a:pt x="1193" y="40"/>
                </a:cubicBezTo>
                <a:cubicBezTo>
                  <a:pt x="1112" y="176"/>
                  <a:pt x="976" y="284"/>
                  <a:pt x="841" y="311"/>
                </a:cubicBezTo>
                <a:cubicBezTo>
                  <a:pt x="783" y="318"/>
                  <a:pt x="727" y="321"/>
                  <a:pt x="672" y="321"/>
                </a:cubicBezTo>
                <a:cubicBezTo>
                  <a:pt x="494" y="321"/>
                  <a:pt x="329" y="286"/>
                  <a:pt x="163" y="203"/>
                </a:cubicBezTo>
                <a:cubicBezTo>
                  <a:pt x="136" y="203"/>
                  <a:pt x="136" y="149"/>
                  <a:pt x="109" y="149"/>
                </a:cubicBezTo>
                <a:lnTo>
                  <a:pt x="81" y="176"/>
                </a:lnTo>
                <a:cubicBezTo>
                  <a:pt x="81" y="203"/>
                  <a:pt x="54" y="203"/>
                  <a:pt x="27" y="230"/>
                </a:cubicBezTo>
                <a:cubicBezTo>
                  <a:pt x="27" y="257"/>
                  <a:pt x="0" y="284"/>
                  <a:pt x="0" y="284"/>
                </a:cubicBezTo>
                <a:cubicBezTo>
                  <a:pt x="0" y="311"/>
                  <a:pt x="27" y="311"/>
                  <a:pt x="54" y="338"/>
                </a:cubicBezTo>
                <a:cubicBezTo>
                  <a:pt x="212" y="451"/>
                  <a:pt x="408" y="508"/>
                  <a:pt x="611" y="508"/>
                </a:cubicBezTo>
                <a:cubicBezTo>
                  <a:pt x="651" y="508"/>
                  <a:pt x="692" y="506"/>
                  <a:pt x="732" y="501"/>
                </a:cubicBezTo>
                <a:cubicBezTo>
                  <a:pt x="976" y="501"/>
                  <a:pt x="1221" y="366"/>
                  <a:pt x="1329" y="149"/>
                </a:cubicBezTo>
                <a:cubicBezTo>
                  <a:pt x="1329" y="149"/>
                  <a:pt x="1329" y="121"/>
                  <a:pt x="1329" y="121"/>
                </a:cubicBezTo>
                <a:cubicBezTo>
                  <a:pt x="1329" y="94"/>
                  <a:pt x="1329" y="94"/>
                  <a:pt x="1302" y="67"/>
                </a:cubicBezTo>
                <a:cubicBezTo>
                  <a:pt x="1329" y="40"/>
                  <a:pt x="1302" y="13"/>
                  <a:pt x="1275" y="13"/>
                </a:cubicBezTo>
                <a:cubicBezTo>
                  <a:pt x="1275" y="4"/>
                  <a:pt x="1272" y="1"/>
                  <a:pt x="1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2626877" y="4223972"/>
            <a:ext cx="55828" cy="86686"/>
          </a:xfrm>
          <a:custGeom>
            <a:rect b="b" l="l" r="r" t="t"/>
            <a:pathLst>
              <a:path extrusionOk="0" h="1222" w="787">
                <a:moveTo>
                  <a:pt x="82" y="1"/>
                </a:moveTo>
                <a:cubicBezTo>
                  <a:pt x="82" y="1"/>
                  <a:pt x="82" y="55"/>
                  <a:pt x="55" y="55"/>
                </a:cubicBezTo>
                <a:cubicBezTo>
                  <a:pt x="28" y="164"/>
                  <a:pt x="28" y="245"/>
                  <a:pt x="1" y="353"/>
                </a:cubicBezTo>
                <a:cubicBezTo>
                  <a:pt x="1" y="489"/>
                  <a:pt x="28" y="652"/>
                  <a:pt x="82" y="787"/>
                </a:cubicBezTo>
                <a:cubicBezTo>
                  <a:pt x="190" y="977"/>
                  <a:pt x="380" y="1140"/>
                  <a:pt x="597" y="1194"/>
                </a:cubicBezTo>
                <a:lnTo>
                  <a:pt x="652" y="1221"/>
                </a:lnTo>
                <a:lnTo>
                  <a:pt x="760" y="1221"/>
                </a:lnTo>
                <a:cubicBezTo>
                  <a:pt x="783" y="1221"/>
                  <a:pt x="787" y="1162"/>
                  <a:pt x="770" y="1162"/>
                </a:cubicBezTo>
                <a:cubicBezTo>
                  <a:pt x="767" y="1162"/>
                  <a:pt x="764" y="1163"/>
                  <a:pt x="760" y="1167"/>
                </a:cubicBezTo>
                <a:cubicBezTo>
                  <a:pt x="733" y="1140"/>
                  <a:pt x="706" y="1113"/>
                  <a:pt x="679" y="1086"/>
                </a:cubicBezTo>
                <a:lnTo>
                  <a:pt x="652" y="1059"/>
                </a:lnTo>
                <a:cubicBezTo>
                  <a:pt x="489" y="977"/>
                  <a:pt x="353" y="869"/>
                  <a:pt x="245" y="706"/>
                </a:cubicBezTo>
                <a:cubicBezTo>
                  <a:pt x="218" y="597"/>
                  <a:pt x="190" y="489"/>
                  <a:pt x="190" y="380"/>
                </a:cubicBezTo>
                <a:cubicBezTo>
                  <a:pt x="190" y="299"/>
                  <a:pt x="218" y="218"/>
                  <a:pt x="218" y="136"/>
                </a:cubicBezTo>
                <a:lnTo>
                  <a:pt x="218" y="55"/>
                </a:lnTo>
                <a:lnTo>
                  <a:pt x="163" y="55"/>
                </a:lnTo>
                <a:lnTo>
                  <a:pt x="109" y="28"/>
                </a:lnTo>
                <a:lnTo>
                  <a:pt x="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1792435" y="3882902"/>
            <a:ext cx="216856" cy="390937"/>
          </a:xfrm>
          <a:custGeom>
            <a:rect b="b" l="l" r="r" t="t"/>
            <a:pathLst>
              <a:path extrusionOk="0" h="5511" w="3057">
                <a:moveTo>
                  <a:pt x="3019" y="0"/>
                </a:moveTo>
                <a:cubicBezTo>
                  <a:pt x="3012" y="0"/>
                  <a:pt x="3030" y="35"/>
                  <a:pt x="3030" y="35"/>
                </a:cubicBezTo>
                <a:cubicBezTo>
                  <a:pt x="2994" y="35"/>
                  <a:pt x="2994" y="23"/>
                  <a:pt x="2982" y="23"/>
                </a:cubicBezTo>
                <a:cubicBezTo>
                  <a:pt x="2975" y="23"/>
                  <a:pt x="2966" y="26"/>
                  <a:pt x="2948" y="35"/>
                </a:cubicBezTo>
                <a:cubicBezTo>
                  <a:pt x="2894" y="143"/>
                  <a:pt x="2840" y="225"/>
                  <a:pt x="2786" y="333"/>
                </a:cubicBezTo>
                <a:cubicBezTo>
                  <a:pt x="2243" y="1337"/>
                  <a:pt x="1674" y="2313"/>
                  <a:pt x="1131" y="3317"/>
                </a:cubicBezTo>
                <a:cubicBezTo>
                  <a:pt x="833" y="3887"/>
                  <a:pt x="507" y="4456"/>
                  <a:pt x="236" y="5026"/>
                </a:cubicBezTo>
                <a:cubicBezTo>
                  <a:pt x="155" y="5134"/>
                  <a:pt x="100" y="5243"/>
                  <a:pt x="46" y="5351"/>
                </a:cubicBezTo>
                <a:cubicBezTo>
                  <a:pt x="46" y="5378"/>
                  <a:pt x="19" y="5405"/>
                  <a:pt x="19" y="5460"/>
                </a:cubicBezTo>
                <a:cubicBezTo>
                  <a:pt x="0" y="5478"/>
                  <a:pt x="33" y="5510"/>
                  <a:pt x="64" y="5510"/>
                </a:cubicBezTo>
                <a:cubicBezTo>
                  <a:pt x="78" y="5510"/>
                  <a:pt x="92" y="5504"/>
                  <a:pt x="100" y="5487"/>
                </a:cubicBezTo>
                <a:cubicBezTo>
                  <a:pt x="127" y="5460"/>
                  <a:pt x="155" y="5433"/>
                  <a:pt x="155" y="5405"/>
                </a:cubicBezTo>
                <a:cubicBezTo>
                  <a:pt x="236" y="5297"/>
                  <a:pt x="290" y="5188"/>
                  <a:pt x="344" y="5080"/>
                </a:cubicBezTo>
                <a:cubicBezTo>
                  <a:pt x="670" y="4510"/>
                  <a:pt x="968" y="3941"/>
                  <a:pt x="1267" y="3371"/>
                </a:cubicBezTo>
                <a:cubicBezTo>
                  <a:pt x="1755" y="2476"/>
                  <a:pt x="2270" y="1608"/>
                  <a:pt x="2731" y="713"/>
                </a:cubicBezTo>
                <a:cubicBezTo>
                  <a:pt x="2840" y="523"/>
                  <a:pt x="2948" y="306"/>
                  <a:pt x="3057" y="116"/>
                </a:cubicBezTo>
                <a:cubicBezTo>
                  <a:pt x="3057" y="116"/>
                  <a:pt x="3057" y="89"/>
                  <a:pt x="3057" y="62"/>
                </a:cubicBezTo>
                <a:cubicBezTo>
                  <a:pt x="3057" y="62"/>
                  <a:pt x="3057" y="62"/>
                  <a:pt x="3030" y="8"/>
                </a:cubicBezTo>
                <a:cubicBezTo>
                  <a:pt x="3024" y="2"/>
                  <a:pt x="3021" y="0"/>
                  <a:pt x="30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/>
          <p:nvPr/>
        </p:nvSpPr>
        <p:spPr>
          <a:xfrm>
            <a:off x="1737955" y="3746346"/>
            <a:ext cx="232888" cy="439245"/>
          </a:xfrm>
          <a:custGeom>
            <a:rect b="b" l="l" r="r" t="t"/>
            <a:pathLst>
              <a:path extrusionOk="0" h="6192" w="3283">
                <a:moveTo>
                  <a:pt x="3232" y="0"/>
                </a:moveTo>
                <a:cubicBezTo>
                  <a:pt x="3228" y="0"/>
                  <a:pt x="3228" y="7"/>
                  <a:pt x="3228" y="7"/>
                </a:cubicBezTo>
                <a:lnTo>
                  <a:pt x="3174" y="7"/>
                </a:lnTo>
                <a:cubicBezTo>
                  <a:pt x="3120" y="61"/>
                  <a:pt x="3093" y="116"/>
                  <a:pt x="3065" y="170"/>
                </a:cubicBezTo>
                <a:cubicBezTo>
                  <a:pt x="2740" y="767"/>
                  <a:pt x="2414" y="1390"/>
                  <a:pt x="2089" y="1987"/>
                </a:cubicBezTo>
                <a:cubicBezTo>
                  <a:pt x="1519" y="3099"/>
                  <a:pt x="923" y="4184"/>
                  <a:pt x="380" y="5296"/>
                </a:cubicBezTo>
                <a:cubicBezTo>
                  <a:pt x="299" y="5432"/>
                  <a:pt x="245" y="5567"/>
                  <a:pt x="163" y="5703"/>
                </a:cubicBezTo>
                <a:cubicBezTo>
                  <a:pt x="109" y="5784"/>
                  <a:pt x="82" y="5866"/>
                  <a:pt x="55" y="5974"/>
                </a:cubicBezTo>
                <a:cubicBezTo>
                  <a:pt x="28" y="6029"/>
                  <a:pt x="0" y="6083"/>
                  <a:pt x="0" y="6137"/>
                </a:cubicBezTo>
                <a:cubicBezTo>
                  <a:pt x="0" y="6164"/>
                  <a:pt x="0" y="6191"/>
                  <a:pt x="0" y="6191"/>
                </a:cubicBezTo>
                <a:lnTo>
                  <a:pt x="55" y="6191"/>
                </a:lnTo>
                <a:cubicBezTo>
                  <a:pt x="82" y="6137"/>
                  <a:pt x="136" y="6110"/>
                  <a:pt x="163" y="6083"/>
                </a:cubicBezTo>
                <a:cubicBezTo>
                  <a:pt x="217" y="5974"/>
                  <a:pt x="272" y="5893"/>
                  <a:pt x="326" y="5784"/>
                </a:cubicBezTo>
                <a:cubicBezTo>
                  <a:pt x="1004" y="4564"/>
                  <a:pt x="1601" y="3316"/>
                  <a:pt x="2252" y="2096"/>
                </a:cubicBezTo>
                <a:lnTo>
                  <a:pt x="3201" y="251"/>
                </a:lnTo>
                <a:cubicBezTo>
                  <a:pt x="3228" y="197"/>
                  <a:pt x="3255" y="143"/>
                  <a:pt x="3282" y="88"/>
                </a:cubicBezTo>
                <a:cubicBezTo>
                  <a:pt x="3282" y="34"/>
                  <a:pt x="3282" y="61"/>
                  <a:pt x="3255" y="34"/>
                </a:cubicBezTo>
                <a:cubicBezTo>
                  <a:pt x="3242" y="7"/>
                  <a:pt x="3235" y="0"/>
                  <a:pt x="32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1997729" y="3718893"/>
            <a:ext cx="28872" cy="110237"/>
          </a:xfrm>
          <a:custGeom>
            <a:rect b="b" l="l" r="r" t="t"/>
            <a:pathLst>
              <a:path extrusionOk="0" h="1554" w="407">
                <a:moveTo>
                  <a:pt x="41" y="1"/>
                </a:moveTo>
                <a:cubicBezTo>
                  <a:pt x="27" y="1"/>
                  <a:pt x="14" y="14"/>
                  <a:pt x="0" y="41"/>
                </a:cubicBezTo>
                <a:cubicBezTo>
                  <a:pt x="0" y="41"/>
                  <a:pt x="0" y="69"/>
                  <a:pt x="0" y="69"/>
                </a:cubicBezTo>
                <a:lnTo>
                  <a:pt x="0" y="123"/>
                </a:lnTo>
                <a:cubicBezTo>
                  <a:pt x="27" y="394"/>
                  <a:pt x="81" y="692"/>
                  <a:pt x="163" y="964"/>
                </a:cubicBezTo>
                <a:cubicBezTo>
                  <a:pt x="190" y="1045"/>
                  <a:pt x="217" y="1154"/>
                  <a:pt x="244" y="1235"/>
                </a:cubicBezTo>
                <a:cubicBezTo>
                  <a:pt x="271" y="1316"/>
                  <a:pt x="298" y="1398"/>
                  <a:pt x="326" y="1506"/>
                </a:cubicBezTo>
                <a:cubicBezTo>
                  <a:pt x="339" y="1520"/>
                  <a:pt x="346" y="1520"/>
                  <a:pt x="353" y="1520"/>
                </a:cubicBezTo>
                <a:cubicBezTo>
                  <a:pt x="360" y="1520"/>
                  <a:pt x="366" y="1520"/>
                  <a:pt x="380" y="1533"/>
                </a:cubicBezTo>
                <a:cubicBezTo>
                  <a:pt x="380" y="1506"/>
                  <a:pt x="407" y="1533"/>
                  <a:pt x="407" y="1479"/>
                </a:cubicBezTo>
                <a:cubicBezTo>
                  <a:pt x="407" y="1452"/>
                  <a:pt x="407" y="1425"/>
                  <a:pt x="380" y="1371"/>
                </a:cubicBezTo>
                <a:cubicBezTo>
                  <a:pt x="380" y="1289"/>
                  <a:pt x="353" y="1208"/>
                  <a:pt x="326" y="1154"/>
                </a:cubicBezTo>
                <a:cubicBezTo>
                  <a:pt x="244" y="828"/>
                  <a:pt x="163" y="503"/>
                  <a:pt x="109" y="177"/>
                </a:cubicBezTo>
                <a:cubicBezTo>
                  <a:pt x="109" y="150"/>
                  <a:pt x="109" y="123"/>
                  <a:pt x="109" y="96"/>
                </a:cubicBezTo>
                <a:cubicBezTo>
                  <a:pt x="109" y="69"/>
                  <a:pt x="81" y="41"/>
                  <a:pt x="81" y="41"/>
                </a:cubicBezTo>
                <a:cubicBezTo>
                  <a:pt x="68" y="14"/>
                  <a:pt x="54" y="1"/>
                  <a:pt x="41" y="1"/>
                </a:cubicBezTo>
                <a:close/>
                <a:moveTo>
                  <a:pt x="380" y="1533"/>
                </a:moveTo>
                <a:cubicBezTo>
                  <a:pt x="380" y="1547"/>
                  <a:pt x="387" y="1554"/>
                  <a:pt x="390" y="1554"/>
                </a:cubicBezTo>
                <a:cubicBezTo>
                  <a:pt x="393" y="1554"/>
                  <a:pt x="393" y="1547"/>
                  <a:pt x="380" y="15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1717454" y="4236528"/>
            <a:ext cx="26318" cy="117331"/>
          </a:xfrm>
          <a:custGeom>
            <a:rect b="b" l="l" r="r" t="t"/>
            <a:pathLst>
              <a:path extrusionOk="0" h="1654" w="371">
                <a:moveTo>
                  <a:pt x="78" y="1"/>
                </a:moveTo>
                <a:cubicBezTo>
                  <a:pt x="40" y="1"/>
                  <a:pt x="0" y="42"/>
                  <a:pt x="18" y="95"/>
                </a:cubicBezTo>
                <a:lnTo>
                  <a:pt x="18" y="122"/>
                </a:lnTo>
                <a:cubicBezTo>
                  <a:pt x="18" y="149"/>
                  <a:pt x="45" y="176"/>
                  <a:pt x="45" y="231"/>
                </a:cubicBezTo>
                <a:cubicBezTo>
                  <a:pt x="127" y="556"/>
                  <a:pt x="181" y="1207"/>
                  <a:pt x="208" y="1505"/>
                </a:cubicBezTo>
                <a:cubicBezTo>
                  <a:pt x="208" y="1560"/>
                  <a:pt x="208" y="1641"/>
                  <a:pt x="235" y="1641"/>
                </a:cubicBezTo>
                <a:cubicBezTo>
                  <a:pt x="244" y="1650"/>
                  <a:pt x="247" y="1653"/>
                  <a:pt x="249" y="1653"/>
                </a:cubicBezTo>
                <a:cubicBezTo>
                  <a:pt x="253" y="1653"/>
                  <a:pt x="253" y="1641"/>
                  <a:pt x="289" y="1641"/>
                </a:cubicBezTo>
                <a:cubicBezTo>
                  <a:pt x="289" y="1641"/>
                  <a:pt x="301" y="1653"/>
                  <a:pt x="309" y="1653"/>
                </a:cubicBezTo>
                <a:cubicBezTo>
                  <a:pt x="314" y="1653"/>
                  <a:pt x="317" y="1650"/>
                  <a:pt x="317" y="1641"/>
                </a:cubicBezTo>
                <a:cubicBezTo>
                  <a:pt x="317" y="1637"/>
                  <a:pt x="317" y="1635"/>
                  <a:pt x="317" y="1635"/>
                </a:cubicBezTo>
                <a:cubicBezTo>
                  <a:pt x="317" y="1635"/>
                  <a:pt x="318" y="1651"/>
                  <a:pt x="324" y="1651"/>
                </a:cubicBezTo>
                <a:cubicBezTo>
                  <a:pt x="328" y="1651"/>
                  <a:pt x="334" y="1643"/>
                  <a:pt x="344" y="1614"/>
                </a:cubicBezTo>
                <a:cubicBezTo>
                  <a:pt x="371" y="1560"/>
                  <a:pt x="344" y="1587"/>
                  <a:pt x="344" y="1533"/>
                </a:cubicBezTo>
                <a:cubicBezTo>
                  <a:pt x="344" y="1370"/>
                  <a:pt x="289" y="1017"/>
                  <a:pt x="262" y="692"/>
                </a:cubicBezTo>
                <a:cubicBezTo>
                  <a:pt x="235" y="475"/>
                  <a:pt x="208" y="285"/>
                  <a:pt x="154" y="95"/>
                </a:cubicBezTo>
                <a:cubicBezTo>
                  <a:pt x="154" y="68"/>
                  <a:pt x="154" y="68"/>
                  <a:pt x="127" y="41"/>
                </a:cubicBezTo>
                <a:cubicBezTo>
                  <a:pt x="117" y="12"/>
                  <a:pt x="98" y="1"/>
                  <a:pt x="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9"/>
          <p:cNvSpPr/>
          <p:nvPr/>
        </p:nvSpPr>
        <p:spPr>
          <a:xfrm>
            <a:off x="1720646" y="4179707"/>
            <a:ext cx="34688" cy="63560"/>
          </a:xfrm>
          <a:custGeom>
            <a:rect b="b" l="l" r="r" t="t"/>
            <a:pathLst>
              <a:path extrusionOk="0" h="896" w="489">
                <a:moveTo>
                  <a:pt x="272" y="1"/>
                </a:moveTo>
                <a:cubicBezTo>
                  <a:pt x="244" y="1"/>
                  <a:pt x="217" y="1"/>
                  <a:pt x="217" y="28"/>
                </a:cubicBezTo>
                <a:cubicBezTo>
                  <a:pt x="217" y="55"/>
                  <a:pt x="217" y="82"/>
                  <a:pt x="244" y="109"/>
                </a:cubicBezTo>
                <a:cubicBezTo>
                  <a:pt x="299" y="109"/>
                  <a:pt x="299" y="164"/>
                  <a:pt x="299" y="218"/>
                </a:cubicBezTo>
                <a:cubicBezTo>
                  <a:pt x="272" y="272"/>
                  <a:pt x="272" y="326"/>
                  <a:pt x="272" y="354"/>
                </a:cubicBezTo>
                <a:cubicBezTo>
                  <a:pt x="244" y="462"/>
                  <a:pt x="190" y="516"/>
                  <a:pt x="136" y="598"/>
                </a:cubicBezTo>
                <a:cubicBezTo>
                  <a:pt x="109" y="625"/>
                  <a:pt x="109" y="652"/>
                  <a:pt x="82" y="706"/>
                </a:cubicBezTo>
                <a:cubicBezTo>
                  <a:pt x="55" y="733"/>
                  <a:pt x="27" y="815"/>
                  <a:pt x="0" y="869"/>
                </a:cubicBezTo>
                <a:lnTo>
                  <a:pt x="27" y="896"/>
                </a:lnTo>
                <a:cubicBezTo>
                  <a:pt x="82" y="869"/>
                  <a:pt x="136" y="842"/>
                  <a:pt x="190" y="815"/>
                </a:cubicBezTo>
                <a:cubicBezTo>
                  <a:pt x="244" y="788"/>
                  <a:pt x="272" y="733"/>
                  <a:pt x="299" y="706"/>
                </a:cubicBezTo>
                <a:cubicBezTo>
                  <a:pt x="353" y="625"/>
                  <a:pt x="407" y="516"/>
                  <a:pt x="434" y="435"/>
                </a:cubicBezTo>
                <a:cubicBezTo>
                  <a:pt x="461" y="354"/>
                  <a:pt x="489" y="272"/>
                  <a:pt x="461" y="191"/>
                </a:cubicBezTo>
                <a:cubicBezTo>
                  <a:pt x="461" y="82"/>
                  <a:pt x="380" y="28"/>
                  <a:pt x="272" y="1"/>
                </a:cubicBezTo>
                <a:close/>
              </a:path>
            </a:pathLst>
          </a:custGeom>
          <a:solidFill>
            <a:srgbClr val="395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9"/>
          <p:cNvSpPr/>
          <p:nvPr/>
        </p:nvSpPr>
        <p:spPr>
          <a:xfrm>
            <a:off x="1730223" y="4264407"/>
            <a:ext cx="65546" cy="92573"/>
          </a:xfrm>
          <a:custGeom>
            <a:rect b="b" l="l" r="r" t="t"/>
            <a:pathLst>
              <a:path extrusionOk="0" h="1305" w="924">
                <a:moveTo>
                  <a:pt x="706" y="0"/>
                </a:moveTo>
                <a:cubicBezTo>
                  <a:pt x="543" y="82"/>
                  <a:pt x="408" y="190"/>
                  <a:pt x="326" y="326"/>
                </a:cubicBezTo>
                <a:cubicBezTo>
                  <a:pt x="164" y="597"/>
                  <a:pt x="82" y="868"/>
                  <a:pt x="28" y="1167"/>
                </a:cubicBezTo>
                <a:cubicBezTo>
                  <a:pt x="28" y="1194"/>
                  <a:pt x="1" y="1221"/>
                  <a:pt x="28" y="1248"/>
                </a:cubicBezTo>
                <a:lnTo>
                  <a:pt x="55" y="1248"/>
                </a:lnTo>
                <a:cubicBezTo>
                  <a:pt x="55" y="1282"/>
                  <a:pt x="97" y="1305"/>
                  <a:pt x="128" y="1305"/>
                </a:cubicBezTo>
                <a:cubicBezTo>
                  <a:pt x="148" y="1305"/>
                  <a:pt x="164" y="1296"/>
                  <a:pt x="164" y="1275"/>
                </a:cubicBezTo>
                <a:lnTo>
                  <a:pt x="191" y="1275"/>
                </a:lnTo>
                <a:cubicBezTo>
                  <a:pt x="218" y="1248"/>
                  <a:pt x="191" y="1221"/>
                  <a:pt x="218" y="1194"/>
                </a:cubicBezTo>
                <a:cubicBezTo>
                  <a:pt x="272" y="923"/>
                  <a:pt x="381" y="678"/>
                  <a:pt x="516" y="461"/>
                </a:cubicBezTo>
                <a:cubicBezTo>
                  <a:pt x="571" y="353"/>
                  <a:pt x="679" y="244"/>
                  <a:pt x="787" y="190"/>
                </a:cubicBezTo>
                <a:lnTo>
                  <a:pt x="815" y="163"/>
                </a:lnTo>
                <a:cubicBezTo>
                  <a:pt x="869" y="136"/>
                  <a:pt x="869" y="109"/>
                  <a:pt x="923" y="109"/>
                </a:cubicBezTo>
                <a:cubicBezTo>
                  <a:pt x="896" y="55"/>
                  <a:pt x="842" y="27"/>
                  <a:pt x="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1988082" y="3821824"/>
            <a:ext cx="43839" cy="80727"/>
          </a:xfrm>
          <a:custGeom>
            <a:rect b="b" l="l" r="r" t="t"/>
            <a:pathLst>
              <a:path extrusionOk="0" h="1138" w="618">
                <a:moveTo>
                  <a:pt x="462" y="1"/>
                </a:moveTo>
                <a:cubicBezTo>
                  <a:pt x="434" y="1"/>
                  <a:pt x="434" y="28"/>
                  <a:pt x="434" y="28"/>
                </a:cubicBezTo>
                <a:cubicBezTo>
                  <a:pt x="272" y="137"/>
                  <a:pt x="136" y="326"/>
                  <a:pt x="55" y="516"/>
                </a:cubicBezTo>
                <a:cubicBezTo>
                  <a:pt x="1" y="679"/>
                  <a:pt x="28" y="842"/>
                  <a:pt x="163" y="977"/>
                </a:cubicBezTo>
                <a:cubicBezTo>
                  <a:pt x="163" y="977"/>
                  <a:pt x="190" y="1004"/>
                  <a:pt x="217" y="1004"/>
                </a:cubicBezTo>
                <a:cubicBezTo>
                  <a:pt x="217" y="977"/>
                  <a:pt x="245" y="950"/>
                  <a:pt x="245" y="923"/>
                </a:cubicBezTo>
                <a:cubicBezTo>
                  <a:pt x="272" y="896"/>
                  <a:pt x="272" y="896"/>
                  <a:pt x="299" y="869"/>
                </a:cubicBezTo>
                <a:lnTo>
                  <a:pt x="272" y="869"/>
                </a:lnTo>
                <a:cubicBezTo>
                  <a:pt x="217" y="787"/>
                  <a:pt x="190" y="706"/>
                  <a:pt x="245" y="625"/>
                </a:cubicBezTo>
                <a:cubicBezTo>
                  <a:pt x="299" y="462"/>
                  <a:pt x="380" y="326"/>
                  <a:pt x="516" y="218"/>
                </a:cubicBezTo>
                <a:cubicBezTo>
                  <a:pt x="516" y="218"/>
                  <a:pt x="543" y="218"/>
                  <a:pt x="543" y="191"/>
                </a:cubicBezTo>
                <a:cubicBezTo>
                  <a:pt x="557" y="177"/>
                  <a:pt x="557" y="177"/>
                  <a:pt x="553" y="177"/>
                </a:cubicBezTo>
                <a:cubicBezTo>
                  <a:pt x="550" y="177"/>
                  <a:pt x="543" y="177"/>
                  <a:pt x="543" y="164"/>
                </a:cubicBezTo>
                <a:cubicBezTo>
                  <a:pt x="617" y="139"/>
                  <a:pt x="601" y="24"/>
                  <a:pt x="536" y="24"/>
                </a:cubicBezTo>
                <a:cubicBezTo>
                  <a:pt x="530" y="24"/>
                  <a:pt x="523" y="26"/>
                  <a:pt x="516" y="28"/>
                </a:cubicBezTo>
                <a:cubicBezTo>
                  <a:pt x="489" y="28"/>
                  <a:pt x="516" y="1"/>
                  <a:pt x="462" y="1"/>
                </a:cubicBezTo>
                <a:close/>
                <a:moveTo>
                  <a:pt x="380" y="754"/>
                </a:moveTo>
                <a:cubicBezTo>
                  <a:pt x="360" y="754"/>
                  <a:pt x="340" y="774"/>
                  <a:pt x="326" y="815"/>
                </a:cubicBezTo>
                <a:cubicBezTo>
                  <a:pt x="326" y="815"/>
                  <a:pt x="326" y="815"/>
                  <a:pt x="299" y="842"/>
                </a:cubicBezTo>
                <a:cubicBezTo>
                  <a:pt x="326" y="869"/>
                  <a:pt x="326" y="923"/>
                  <a:pt x="353" y="950"/>
                </a:cubicBezTo>
                <a:cubicBezTo>
                  <a:pt x="299" y="977"/>
                  <a:pt x="272" y="977"/>
                  <a:pt x="217" y="1004"/>
                </a:cubicBezTo>
                <a:cubicBezTo>
                  <a:pt x="178" y="1104"/>
                  <a:pt x="196" y="1138"/>
                  <a:pt x="236" y="1138"/>
                </a:cubicBezTo>
                <a:cubicBezTo>
                  <a:pt x="305" y="1138"/>
                  <a:pt x="434" y="1039"/>
                  <a:pt x="434" y="1004"/>
                </a:cubicBezTo>
                <a:cubicBezTo>
                  <a:pt x="434" y="923"/>
                  <a:pt x="434" y="869"/>
                  <a:pt x="434" y="815"/>
                </a:cubicBezTo>
                <a:cubicBezTo>
                  <a:pt x="421" y="774"/>
                  <a:pt x="401" y="754"/>
                  <a:pt x="380" y="7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1963041" y="3719886"/>
            <a:ext cx="42421" cy="45542"/>
          </a:xfrm>
          <a:custGeom>
            <a:rect b="b" l="l" r="r" t="t"/>
            <a:pathLst>
              <a:path extrusionOk="0" h="642" w="598">
                <a:moveTo>
                  <a:pt x="435" y="0"/>
                </a:moveTo>
                <a:cubicBezTo>
                  <a:pt x="435" y="0"/>
                  <a:pt x="435" y="27"/>
                  <a:pt x="435" y="27"/>
                </a:cubicBezTo>
                <a:cubicBezTo>
                  <a:pt x="408" y="55"/>
                  <a:pt x="408" y="136"/>
                  <a:pt x="381" y="163"/>
                </a:cubicBezTo>
                <a:cubicBezTo>
                  <a:pt x="354" y="244"/>
                  <a:pt x="326" y="326"/>
                  <a:pt x="245" y="407"/>
                </a:cubicBezTo>
                <a:cubicBezTo>
                  <a:pt x="226" y="426"/>
                  <a:pt x="193" y="446"/>
                  <a:pt x="166" y="446"/>
                </a:cubicBezTo>
                <a:cubicBezTo>
                  <a:pt x="155" y="446"/>
                  <a:pt x="144" y="442"/>
                  <a:pt x="137" y="434"/>
                </a:cubicBezTo>
                <a:cubicBezTo>
                  <a:pt x="118" y="425"/>
                  <a:pt x="106" y="422"/>
                  <a:pt x="98" y="422"/>
                </a:cubicBezTo>
                <a:cubicBezTo>
                  <a:pt x="82" y="422"/>
                  <a:pt x="82" y="434"/>
                  <a:pt x="82" y="434"/>
                </a:cubicBezTo>
                <a:cubicBezTo>
                  <a:pt x="55" y="407"/>
                  <a:pt x="55" y="407"/>
                  <a:pt x="28" y="407"/>
                </a:cubicBezTo>
                <a:cubicBezTo>
                  <a:pt x="28" y="407"/>
                  <a:pt x="1" y="434"/>
                  <a:pt x="1" y="434"/>
                </a:cubicBezTo>
                <a:cubicBezTo>
                  <a:pt x="1" y="461"/>
                  <a:pt x="1" y="489"/>
                  <a:pt x="1" y="516"/>
                </a:cubicBezTo>
                <a:cubicBezTo>
                  <a:pt x="1" y="543"/>
                  <a:pt x="1" y="543"/>
                  <a:pt x="1" y="570"/>
                </a:cubicBezTo>
                <a:cubicBezTo>
                  <a:pt x="30" y="613"/>
                  <a:pt x="90" y="641"/>
                  <a:pt x="165" y="641"/>
                </a:cubicBezTo>
                <a:cubicBezTo>
                  <a:pt x="229" y="641"/>
                  <a:pt x="305" y="620"/>
                  <a:pt x="381" y="570"/>
                </a:cubicBezTo>
                <a:cubicBezTo>
                  <a:pt x="462" y="461"/>
                  <a:pt x="543" y="353"/>
                  <a:pt x="570" y="217"/>
                </a:cubicBezTo>
                <a:cubicBezTo>
                  <a:pt x="570" y="163"/>
                  <a:pt x="598" y="109"/>
                  <a:pt x="598" y="82"/>
                </a:cubicBezTo>
                <a:lnTo>
                  <a:pt x="598" y="27"/>
                </a:lnTo>
                <a:lnTo>
                  <a:pt x="516" y="27"/>
                </a:lnTo>
                <a:lnTo>
                  <a:pt x="4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9"/>
          <p:cNvSpPr/>
          <p:nvPr/>
        </p:nvSpPr>
        <p:spPr>
          <a:xfrm>
            <a:off x="2288220" y="4464452"/>
            <a:ext cx="265590" cy="414701"/>
          </a:xfrm>
          <a:custGeom>
            <a:rect b="b" l="l" r="r" t="t"/>
            <a:pathLst>
              <a:path extrusionOk="0" h="5846" w="3744">
                <a:moveTo>
                  <a:pt x="2362" y="1"/>
                </a:moveTo>
                <a:cubicBezTo>
                  <a:pt x="1915" y="1"/>
                  <a:pt x="938" y="1119"/>
                  <a:pt x="679" y="1520"/>
                </a:cubicBezTo>
                <a:cubicBezTo>
                  <a:pt x="245" y="2253"/>
                  <a:pt x="1" y="5073"/>
                  <a:pt x="109" y="5724"/>
                </a:cubicBezTo>
                <a:cubicBezTo>
                  <a:pt x="123" y="5808"/>
                  <a:pt x="189" y="5846"/>
                  <a:pt x="294" y="5846"/>
                </a:cubicBezTo>
                <a:cubicBezTo>
                  <a:pt x="1038" y="5846"/>
                  <a:pt x="3744" y="3982"/>
                  <a:pt x="3744" y="3554"/>
                </a:cubicBezTo>
                <a:cubicBezTo>
                  <a:pt x="3744" y="3365"/>
                  <a:pt x="2632" y="272"/>
                  <a:pt x="2523" y="83"/>
                </a:cubicBezTo>
                <a:cubicBezTo>
                  <a:pt x="2484" y="26"/>
                  <a:pt x="2429" y="1"/>
                  <a:pt x="2362" y="1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2367103" y="4531843"/>
            <a:ext cx="34759" cy="36604"/>
          </a:xfrm>
          <a:custGeom>
            <a:rect b="b" l="l" r="r" t="t"/>
            <a:pathLst>
              <a:path extrusionOk="0" h="516" w="490">
                <a:moveTo>
                  <a:pt x="1" y="1"/>
                </a:moveTo>
                <a:cubicBezTo>
                  <a:pt x="1" y="1"/>
                  <a:pt x="1" y="28"/>
                  <a:pt x="1" y="55"/>
                </a:cubicBezTo>
                <a:cubicBezTo>
                  <a:pt x="1" y="82"/>
                  <a:pt x="1" y="136"/>
                  <a:pt x="1" y="190"/>
                </a:cubicBezTo>
                <a:cubicBezTo>
                  <a:pt x="28" y="245"/>
                  <a:pt x="28" y="326"/>
                  <a:pt x="82" y="380"/>
                </a:cubicBezTo>
                <a:cubicBezTo>
                  <a:pt x="109" y="462"/>
                  <a:pt x="191" y="516"/>
                  <a:pt x="272" y="516"/>
                </a:cubicBezTo>
                <a:cubicBezTo>
                  <a:pt x="381" y="516"/>
                  <a:pt x="462" y="462"/>
                  <a:pt x="489" y="380"/>
                </a:cubicBezTo>
                <a:lnTo>
                  <a:pt x="489" y="380"/>
                </a:lnTo>
                <a:cubicBezTo>
                  <a:pt x="435" y="462"/>
                  <a:pt x="381" y="489"/>
                  <a:pt x="299" y="489"/>
                </a:cubicBezTo>
                <a:cubicBezTo>
                  <a:pt x="218" y="462"/>
                  <a:pt x="164" y="435"/>
                  <a:pt x="137" y="380"/>
                </a:cubicBezTo>
                <a:cubicBezTo>
                  <a:pt x="82" y="326"/>
                  <a:pt x="55" y="245"/>
                  <a:pt x="55" y="190"/>
                </a:cubicBezTo>
                <a:cubicBezTo>
                  <a:pt x="55" y="136"/>
                  <a:pt x="55" y="109"/>
                  <a:pt x="55" y="55"/>
                </a:cubicBezTo>
                <a:cubicBezTo>
                  <a:pt x="55" y="28"/>
                  <a:pt x="55" y="28"/>
                  <a:pt x="55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2386398" y="4604981"/>
            <a:ext cx="11563" cy="1986"/>
          </a:xfrm>
          <a:custGeom>
            <a:rect b="b" l="l" r="r" t="t"/>
            <a:pathLst>
              <a:path extrusionOk="0" h="28" w="163">
                <a:moveTo>
                  <a:pt x="0" y="0"/>
                </a:moveTo>
                <a:lnTo>
                  <a:pt x="0" y="27"/>
                </a:lnTo>
                <a:lnTo>
                  <a:pt x="54" y="27"/>
                </a:lnTo>
                <a:cubicBezTo>
                  <a:pt x="109" y="27"/>
                  <a:pt x="136" y="0"/>
                  <a:pt x="16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2394059" y="4618459"/>
            <a:ext cx="11634" cy="71"/>
          </a:xfrm>
          <a:custGeom>
            <a:rect b="b" l="l" r="r" t="t"/>
            <a:pathLst>
              <a:path extrusionOk="0" h="1" w="164">
                <a:moveTo>
                  <a:pt x="1" y="0"/>
                </a:moveTo>
                <a:lnTo>
                  <a:pt x="82" y="0"/>
                </a:lnTo>
                <a:lnTo>
                  <a:pt x="163" y="0"/>
                </a:lnTo>
                <a:lnTo>
                  <a:pt x="163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9"/>
          <p:cNvSpPr/>
          <p:nvPr/>
        </p:nvSpPr>
        <p:spPr>
          <a:xfrm>
            <a:off x="2405622" y="4489493"/>
            <a:ext cx="34688" cy="42421"/>
          </a:xfrm>
          <a:custGeom>
            <a:rect b="b" l="l" r="r" t="t"/>
            <a:pathLst>
              <a:path extrusionOk="0" h="598" w="489">
                <a:moveTo>
                  <a:pt x="55" y="1"/>
                </a:moveTo>
                <a:cubicBezTo>
                  <a:pt x="28" y="55"/>
                  <a:pt x="0" y="136"/>
                  <a:pt x="0" y="218"/>
                </a:cubicBezTo>
                <a:cubicBezTo>
                  <a:pt x="0" y="299"/>
                  <a:pt x="28" y="381"/>
                  <a:pt x="82" y="435"/>
                </a:cubicBezTo>
                <a:cubicBezTo>
                  <a:pt x="109" y="489"/>
                  <a:pt x="163" y="543"/>
                  <a:pt x="190" y="570"/>
                </a:cubicBezTo>
                <a:cubicBezTo>
                  <a:pt x="245" y="598"/>
                  <a:pt x="272" y="598"/>
                  <a:pt x="326" y="598"/>
                </a:cubicBezTo>
                <a:cubicBezTo>
                  <a:pt x="407" y="598"/>
                  <a:pt x="461" y="543"/>
                  <a:pt x="489" y="381"/>
                </a:cubicBezTo>
                <a:lnTo>
                  <a:pt x="489" y="381"/>
                </a:lnTo>
                <a:cubicBezTo>
                  <a:pt x="461" y="516"/>
                  <a:pt x="407" y="570"/>
                  <a:pt x="326" y="570"/>
                </a:cubicBezTo>
                <a:cubicBezTo>
                  <a:pt x="299" y="570"/>
                  <a:pt x="272" y="570"/>
                  <a:pt x="245" y="543"/>
                </a:cubicBezTo>
                <a:cubicBezTo>
                  <a:pt x="190" y="516"/>
                  <a:pt x="163" y="462"/>
                  <a:pt x="136" y="408"/>
                </a:cubicBezTo>
                <a:cubicBezTo>
                  <a:pt x="82" y="353"/>
                  <a:pt x="55" y="299"/>
                  <a:pt x="55" y="218"/>
                </a:cubicBezTo>
                <a:cubicBezTo>
                  <a:pt x="28" y="136"/>
                  <a:pt x="55" y="82"/>
                  <a:pt x="82" y="28"/>
                </a:cubicBezTo>
                <a:lnTo>
                  <a:pt x="82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2430592" y="4581855"/>
            <a:ext cx="9718" cy="3476"/>
          </a:xfrm>
          <a:custGeom>
            <a:rect b="b" l="l" r="r" t="t"/>
            <a:pathLst>
              <a:path extrusionOk="0" h="49" w="137">
                <a:moveTo>
                  <a:pt x="137" y="1"/>
                </a:moveTo>
                <a:lnTo>
                  <a:pt x="85" y="27"/>
                </a:lnTo>
                <a:lnTo>
                  <a:pt x="85" y="27"/>
                </a:lnTo>
                <a:cubicBezTo>
                  <a:pt x="102" y="24"/>
                  <a:pt x="119" y="18"/>
                  <a:pt x="137" y="1"/>
                </a:cubicBezTo>
                <a:close/>
                <a:moveTo>
                  <a:pt x="85" y="27"/>
                </a:moveTo>
                <a:cubicBezTo>
                  <a:pt x="75" y="28"/>
                  <a:pt x="65" y="28"/>
                  <a:pt x="55" y="28"/>
                </a:cubicBezTo>
                <a:lnTo>
                  <a:pt x="82" y="28"/>
                </a:lnTo>
                <a:lnTo>
                  <a:pt x="85" y="27"/>
                </a:lnTo>
                <a:close/>
                <a:moveTo>
                  <a:pt x="1" y="28"/>
                </a:moveTo>
                <a:cubicBezTo>
                  <a:pt x="1" y="41"/>
                  <a:pt x="8" y="48"/>
                  <a:pt x="18" y="48"/>
                </a:cubicBezTo>
                <a:cubicBezTo>
                  <a:pt x="28" y="48"/>
                  <a:pt x="42" y="41"/>
                  <a:pt x="55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2438324" y="4595333"/>
            <a:ext cx="5817" cy="1986"/>
          </a:xfrm>
          <a:custGeom>
            <a:rect b="b" l="l" r="r" t="t"/>
            <a:pathLst>
              <a:path extrusionOk="0" h="28" w="82">
                <a:moveTo>
                  <a:pt x="0" y="1"/>
                </a:moveTo>
                <a:lnTo>
                  <a:pt x="0" y="28"/>
                </a:lnTo>
                <a:cubicBezTo>
                  <a:pt x="28" y="1"/>
                  <a:pt x="55" y="1"/>
                  <a:pt x="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2434494" y="4458706"/>
            <a:ext cx="46251" cy="54693"/>
          </a:xfrm>
          <a:custGeom>
            <a:rect b="b" l="l" r="r" t="t"/>
            <a:pathLst>
              <a:path extrusionOk="0" h="771" w="652">
                <a:moveTo>
                  <a:pt x="136" y="1"/>
                </a:moveTo>
                <a:cubicBezTo>
                  <a:pt x="109" y="28"/>
                  <a:pt x="82" y="55"/>
                  <a:pt x="54" y="82"/>
                </a:cubicBezTo>
                <a:cubicBezTo>
                  <a:pt x="0" y="164"/>
                  <a:pt x="0" y="272"/>
                  <a:pt x="0" y="353"/>
                </a:cubicBezTo>
                <a:cubicBezTo>
                  <a:pt x="27" y="489"/>
                  <a:pt x="109" y="625"/>
                  <a:pt x="217" y="706"/>
                </a:cubicBezTo>
                <a:cubicBezTo>
                  <a:pt x="277" y="746"/>
                  <a:pt x="351" y="771"/>
                  <a:pt x="418" y="771"/>
                </a:cubicBezTo>
                <a:cubicBezTo>
                  <a:pt x="443" y="771"/>
                  <a:pt x="467" y="768"/>
                  <a:pt x="488" y="760"/>
                </a:cubicBezTo>
                <a:cubicBezTo>
                  <a:pt x="570" y="706"/>
                  <a:pt x="624" y="625"/>
                  <a:pt x="651" y="516"/>
                </a:cubicBezTo>
                <a:lnTo>
                  <a:pt x="651" y="516"/>
                </a:lnTo>
                <a:cubicBezTo>
                  <a:pt x="624" y="598"/>
                  <a:pt x="570" y="679"/>
                  <a:pt x="488" y="706"/>
                </a:cubicBezTo>
                <a:cubicBezTo>
                  <a:pt x="459" y="716"/>
                  <a:pt x="429" y="722"/>
                  <a:pt x="399" y="722"/>
                </a:cubicBezTo>
                <a:cubicBezTo>
                  <a:pt x="348" y="722"/>
                  <a:pt x="296" y="703"/>
                  <a:pt x="244" y="652"/>
                </a:cubicBezTo>
                <a:cubicBezTo>
                  <a:pt x="163" y="598"/>
                  <a:pt x="82" y="489"/>
                  <a:pt x="82" y="353"/>
                </a:cubicBezTo>
                <a:cubicBezTo>
                  <a:pt x="54" y="272"/>
                  <a:pt x="54" y="191"/>
                  <a:pt x="82" y="109"/>
                </a:cubicBezTo>
                <a:cubicBezTo>
                  <a:pt x="109" y="55"/>
                  <a:pt x="136" y="28"/>
                  <a:pt x="163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2472942" y="4568377"/>
            <a:ext cx="11634" cy="3972"/>
          </a:xfrm>
          <a:custGeom>
            <a:rect b="b" l="l" r="r" t="t"/>
            <a:pathLst>
              <a:path extrusionOk="0" h="56" w="164">
                <a:moveTo>
                  <a:pt x="163" y="1"/>
                </a:moveTo>
                <a:lnTo>
                  <a:pt x="55" y="28"/>
                </a:lnTo>
                <a:lnTo>
                  <a:pt x="1" y="28"/>
                </a:lnTo>
                <a:lnTo>
                  <a:pt x="1" y="55"/>
                </a:lnTo>
                <a:lnTo>
                  <a:pt x="28" y="55"/>
                </a:lnTo>
                <a:lnTo>
                  <a:pt x="163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2488336" y="4579939"/>
            <a:ext cx="5888" cy="1986"/>
          </a:xfrm>
          <a:custGeom>
            <a:rect b="b" l="l" r="r" t="t"/>
            <a:pathLst>
              <a:path extrusionOk="0" h="28" w="83">
                <a:moveTo>
                  <a:pt x="82" y="1"/>
                </a:moveTo>
                <a:cubicBezTo>
                  <a:pt x="55" y="1"/>
                  <a:pt x="28" y="1"/>
                  <a:pt x="1" y="28"/>
                </a:cubicBezTo>
                <a:lnTo>
                  <a:pt x="82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2411368" y="4766577"/>
            <a:ext cx="9718" cy="3902"/>
          </a:xfrm>
          <a:custGeom>
            <a:rect b="b" l="l" r="r" t="t"/>
            <a:pathLst>
              <a:path extrusionOk="0" h="55" w="137">
                <a:moveTo>
                  <a:pt x="136" y="1"/>
                </a:moveTo>
                <a:cubicBezTo>
                  <a:pt x="109" y="1"/>
                  <a:pt x="55" y="28"/>
                  <a:pt x="1" y="55"/>
                </a:cubicBezTo>
                <a:lnTo>
                  <a:pt x="28" y="55"/>
                </a:lnTo>
                <a:lnTo>
                  <a:pt x="136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2515292" y="4722312"/>
            <a:ext cx="9718" cy="71"/>
          </a:xfrm>
          <a:custGeom>
            <a:rect b="b" l="l" r="r" t="t"/>
            <a:pathLst>
              <a:path extrusionOk="0" h="1" w="137">
                <a:moveTo>
                  <a:pt x="0" y="1"/>
                </a:moveTo>
                <a:lnTo>
                  <a:pt x="55" y="1"/>
                </a:lnTo>
                <a:lnTo>
                  <a:pt x="136" y="1"/>
                </a:lnTo>
                <a:lnTo>
                  <a:pt x="136" y="1"/>
                </a:lnTo>
                <a:lnTo>
                  <a:pt x="55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9"/>
          <p:cNvSpPr/>
          <p:nvPr/>
        </p:nvSpPr>
        <p:spPr>
          <a:xfrm>
            <a:off x="2451803" y="4737706"/>
            <a:ext cx="9647" cy="71"/>
          </a:xfrm>
          <a:custGeom>
            <a:rect b="b" l="l" r="r" t="t"/>
            <a:pathLst>
              <a:path extrusionOk="0" h="1" w="136">
                <a:moveTo>
                  <a:pt x="0" y="1"/>
                </a:moveTo>
                <a:lnTo>
                  <a:pt x="55" y="1"/>
                </a:lnTo>
                <a:cubicBezTo>
                  <a:pt x="82" y="1"/>
                  <a:pt x="109" y="1"/>
                  <a:pt x="136" y="1"/>
                </a:cubicBezTo>
                <a:lnTo>
                  <a:pt x="136" y="1"/>
                </a:lnTo>
                <a:lnTo>
                  <a:pt x="136" y="1"/>
                </a:lnTo>
                <a:lnTo>
                  <a:pt x="82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2332485" y="4572278"/>
            <a:ext cx="23197" cy="49443"/>
          </a:xfrm>
          <a:custGeom>
            <a:rect b="b" l="l" r="r" t="t"/>
            <a:pathLst>
              <a:path extrusionOk="0" h="697" w="327">
                <a:moveTo>
                  <a:pt x="82" y="0"/>
                </a:moveTo>
                <a:cubicBezTo>
                  <a:pt x="82" y="0"/>
                  <a:pt x="82" y="0"/>
                  <a:pt x="82" y="27"/>
                </a:cubicBezTo>
                <a:cubicBezTo>
                  <a:pt x="28" y="109"/>
                  <a:pt x="1" y="217"/>
                  <a:pt x="1" y="326"/>
                </a:cubicBezTo>
                <a:cubicBezTo>
                  <a:pt x="1" y="434"/>
                  <a:pt x="55" y="543"/>
                  <a:pt x="109" y="651"/>
                </a:cubicBezTo>
                <a:cubicBezTo>
                  <a:pt x="125" y="683"/>
                  <a:pt x="150" y="696"/>
                  <a:pt x="179" y="696"/>
                </a:cubicBezTo>
                <a:cubicBezTo>
                  <a:pt x="200" y="696"/>
                  <a:pt x="222" y="690"/>
                  <a:pt x="245" y="678"/>
                </a:cubicBezTo>
                <a:cubicBezTo>
                  <a:pt x="299" y="651"/>
                  <a:pt x="326" y="571"/>
                  <a:pt x="326" y="517"/>
                </a:cubicBezTo>
                <a:lnTo>
                  <a:pt x="326" y="517"/>
                </a:lnTo>
                <a:cubicBezTo>
                  <a:pt x="326" y="570"/>
                  <a:pt x="299" y="624"/>
                  <a:pt x="245" y="651"/>
                </a:cubicBezTo>
                <a:cubicBezTo>
                  <a:pt x="234" y="662"/>
                  <a:pt x="218" y="669"/>
                  <a:pt x="203" y="669"/>
                </a:cubicBezTo>
                <a:cubicBezTo>
                  <a:pt x="182" y="669"/>
                  <a:pt x="163" y="656"/>
                  <a:pt x="163" y="624"/>
                </a:cubicBezTo>
                <a:cubicBezTo>
                  <a:pt x="82" y="543"/>
                  <a:pt x="55" y="434"/>
                  <a:pt x="55" y="326"/>
                </a:cubicBezTo>
                <a:cubicBezTo>
                  <a:pt x="28" y="217"/>
                  <a:pt x="55" y="136"/>
                  <a:pt x="109" y="27"/>
                </a:cubicBezTo>
                <a:lnTo>
                  <a:pt x="82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2340217" y="4649246"/>
            <a:ext cx="9647" cy="71"/>
          </a:xfrm>
          <a:custGeom>
            <a:rect b="b" l="l" r="r" t="t"/>
            <a:pathLst>
              <a:path extrusionOk="0" h="1" w="136">
                <a:moveTo>
                  <a:pt x="0" y="0"/>
                </a:moveTo>
                <a:lnTo>
                  <a:pt x="0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9"/>
          <p:cNvSpPr/>
          <p:nvPr/>
        </p:nvSpPr>
        <p:spPr>
          <a:xfrm>
            <a:off x="2328655" y="4833969"/>
            <a:ext cx="40505" cy="21210"/>
          </a:xfrm>
          <a:custGeom>
            <a:rect b="b" l="l" r="r" t="t"/>
            <a:pathLst>
              <a:path extrusionOk="0" h="299" w="571">
                <a:moveTo>
                  <a:pt x="1" y="0"/>
                </a:moveTo>
                <a:cubicBezTo>
                  <a:pt x="82" y="81"/>
                  <a:pt x="190" y="163"/>
                  <a:pt x="299" y="217"/>
                </a:cubicBezTo>
                <a:cubicBezTo>
                  <a:pt x="373" y="266"/>
                  <a:pt x="447" y="293"/>
                  <a:pt x="541" y="298"/>
                </a:cubicBezTo>
                <a:lnTo>
                  <a:pt x="541" y="298"/>
                </a:lnTo>
                <a:cubicBezTo>
                  <a:pt x="460" y="271"/>
                  <a:pt x="379" y="244"/>
                  <a:pt x="299" y="190"/>
                </a:cubicBezTo>
                <a:cubicBezTo>
                  <a:pt x="190" y="136"/>
                  <a:pt x="82" y="81"/>
                  <a:pt x="1" y="0"/>
                </a:cubicBezTo>
                <a:close/>
                <a:moveTo>
                  <a:pt x="541" y="298"/>
                </a:moveTo>
                <a:lnTo>
                  <a:pt x="541" y="298"/>
                </a:lnTo>
                <a:cubicBezTo>
                  <a:pt x="542" y="298"/>
                  <a:pt x="542" y="298"/>
                  <a:pt x="543" y="298"/>
                </a:cubicBezTo>
                <a:lnTo>
                  <a:pt x="570" y="298"/>
                </a:lnTo>
                <a:cubicBezTo>
                  <a:pt x="560" y="298"/>
                  <a:pt x="550" y="298"/>
                  <a:pt x="541" y="29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9"/>
          <p:cNvSpPr/>
          <p:nvPr/>
        </p:nvSpPr>
        <p:spPr>
          <a:xfrm>
            <a:off x="2319007" y="4839715"/>
            <a:ext cx="11634" cy="11634"/>
          </a:xfrm>
          <a:custGeom>
            <a:rect b="b" l="l" r="r" t="t"/>
            <a:pathLst>
              <a:path extrusionOk="0" h="164" w="164">
                <a:moveTo>
                  <a:pt x="1" y="0"/>
                </a:moveTo>
                <a:cubicBezTo>
                  <a:pt x="1" y="0"/>
                  <a:pt x="1" y="28"/>
                  <a:pt x="1" y="28"/>
                </a:cubicBezTo>
                <a:cubicBezTo>
                  <a:pt x="55" y="55"/>
                  <a:pt x="109" y="109"/>
                  <a:pt x="164" y="163"/>
                </a:cubicBezTo>
                <a:cubicBezTo>
                  <a:pt x="109" y="109"/>
                  <a:pt x="55" y="55"/>
                  <a:pt x="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1606365" y="4008249"/>
            <a:ext cx="354829" cy="250480"/>
          </a:xfrm>
          <a:custGeom>
            <a:rect b="b" l="l" r="r" t="t"/>
            <a:pathLst>
              <a:path extrusionOk="0" h="3531" w="5002">
                <a:moveTo>
                  <a:pt x="1550" y="0"/>
                </a:moveTo>
                <a:cubicBezTo>
                  <a:pt x="1498" y="0"/>
                  <a:pt x="1463" y="1"/>
                  <a:pt x="1449" y="4"/>
                </a:cubicBezTo>
                <a:cubicBezTo>
                  <a:pt x="1045" y="112"/>
                  <a:pt x="0" y="3531"/>
                  <a:pt x="541" y="3531"/>
                </a:cubicBezTo>
                <a:cubicBezTo>
                  <a:pt x="545" y="3531"/>
                  <a:pt x="549" y="3530"/>
                  <a:pt x="553" y="3530"/>
                </a:cubicBezTo>
                <a:cubicBezTo>
                  <a:pt x="1123" y="3449"/>
                  <a:pt x="3374" y="2554"/>
                  <a:pt x="3835" y="2011"/>
                </a:cubicBezTo>
                <a:cubicBezTo>
                  <a:pt x="4161" y="1686"/>
                  <a:pt x="5002" y="302"/>
                  <a:pt x="4595" y="194"/>
                </a:cubicBezTo>
                <a:cubicBezTo>
                  <a:pt x="4422" y="120"/>
                  <a:pt x="2086" y="0"/>
                  <a:pt x="1550" y="0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1870680" y="4096993"/>
            <a:ext cx="36675" cy="23197"/>
          </a:xfrm>
          <a:custGeom>
            <a:rect b="b" l="l" r="r" t="t"/>
            <a:pathLst>
              <a:path extrusionOk="0" h="327" w="517">
                <a:moveTo>
                  <a:pt x="82" y="1"/>
                </a:moveTo>
                <a:cubicBezTo>
                  <a:pt x="1" y="28"/>
                  <a:pt x="1" y="109"/>
                  <a:pt x="1" y="190"/>
                </a:cubicBezTo>
                <a:cubicBezTo>
                  <a:pt x="28" y="272"/>
                  <a:pt x="109" y="299"/>
                  <a:pt x="164" y="326"/>
                </a:cubicBezTo>
                <a:lnTo>
                  <a:pt x="354" y="326"/>
                </a:lnTo>
                <a:cubicBezTo>
                  <a:pt x="381" y="326"/>
                  <a:pt x="435" y="299"/>
                  <a:pt x="462" y="299"/>
                </a:cubicBezTo>
                <a:cubicBezTo>
                  <a:pt x="489" y="272"/>
                  <a:pt x="489" y="272"/>
                  <a:pt x="516" y="272"/>
                </a:cubicBezTo>
                <a:lnTo>
                  <a:pt x="435" y="272"/>
                </a:lnTo>
                <a:cubicBezTo>
                  <a:pt x="408" y="299"/>
                  <a:pt x="381" y="299"/>
                  <a:pt x="326" y="299"/>
                </a:cubicBezTo>
                <a:cubicBezTo>
                  <a:pt x="272" y="299"/>
                  <a:pt x="218" y="299"/>
                  <a:pt x="164" y="272"/>
                </a:cubicBezTo>
                <a:cubicBezTo>
                  <a:pt x="109" y="272"/>
                  <a:pt x="55" y="218"/>
                  <a:pt x="28" y="163"/>
                </a:cubicBezTo>
                <a:cubicBezTo>
                  <a:pt x="1" y="109"/>
                  <a:pt x="28" y="28"/>
                  <a:pt x="8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9"/>
          <p:cNvSpPr/>
          <p:nvPr/>
        </p:nvSpPr>
        <p:spPr>
          <a:xfrm>
            <a:off x="1839893" y="4108556"/>
            <a:ext cx="71" cy="11634"/>
          </a:xfrm>
          <a:custGeom>
            <a:rect b="b" l="l" r="r" t="t"/>
            <a:pathLst>
              <a:path extrusionOk="0" h="164" w="1">
                <a:moveTo>
                  <a:pt x="1" y="163"/>
                </a:moveTo>
                <a:lnTo>
                  <a:pt x="1" y="136"/>
                </a:lnTo>
                <a:cubicBezTo>
                  <a:pt x="1" y="109"/>
                  <a:pt x="1" y="82"/>
                  <a:pt x="1" y="55"/>
                </a:cubicBezTo>
                <a:cubicBezTo>
                  <a:pt x="1" y="55"/>
                  <a:pt x="1" y="27"/>
                  <a:pt x="1" y="0"/>
                </a:cubicBezTo>
                <a:lnTo>
                  <a:pt x="1" y="0"/>
                </a:lnTo>
                <a:lnTo>
                  <a:pt x="1" y="0"/>
                </a:lnTo>
                <a:cubicBezTo>
                  <a:pt x="1" y="27"/>
                  <a:pt x="1" y="55"/>
                  <a:pt x="1" y="82"/>
                </a:cubicBezTo>
                <a:cubicBezTo>
                  <a:pt x="1" y="109"/>
                  <a:pt x="1" y="136"/>
                  <a:pt x="1" y="136"/>
                </a:cubicBezTo>
                <a:lnTo>
                  <a:pt x="1" y="16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9"/>
          <p:cNvSpPr/>
          <p:nvPr/>
        </p:nvSpPr>
        <p:spPr>
          <a:xfrm>
            <a:off x="1826485" y="4104725"/>
            <a:ext cx="1986" cy="9647"/>
          </a:xfrm>
          <a:custGeom>
            <a:rect b="b" l="l" r="r" t="t"/>
            <a:pathLst>
              <a:path extrusionOk="0" h="136" w="28">
                <a:moveTo>
                  <a:pt x="0" y="0"/>
                </a:moveTo>
                <a:cubicBezTo>
                  <a:pt x="0" y="27"/>
                  <a:pt x="0" y="54"/>
                  <a:pt x="0" y="81"/>
                </a:cubicBezTo>
                <a:lnTo>
                  <a:pt x="27" y="136"/>
                </a:lnTo>
                <a:lnTo>
                  <a:pt x="0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1889975" y="4056629"/>
            <a:ext cx="42350" cy="25041"/>
          </a:xfrm>
          <a:custGeom>
            <a:rect b="b" l="l" r="r" t="t"/>
            <a:pathLst>
              <a:path extrusionOk="0" h="353" w="597">
                <a:moveTo>
                  <a:pt x="162" y="1"/>
                </a:moveTo>
                <a:cubicBezTo>
                  <a:pt x="54" y="55"/>
                  <a:pt x="0" y="136"/>
                  <a:pt x="27" y="190"/>
                </a:cubicBezTo>
                <a:cubicBezTo>
                  <a:pt x="27" y="217"/>
                  <a:pt x="54" y="244"/>
                  <a:pt x="82" y="271"/>
                </a:cubicBezTo>
                <a:cubicBezTo>
                  <a:pt x="136" y="298"/>
                  <a:pt x="163" y="325"/>
                  <a:pt x="217" y="353"/>
                </a:cubicBezTo>
                <a:lnTo>
                  <a:pt x="434" y="353"/>
                </a:lnTo>
                <a:cubicBezTo>
                  <a:pt x="488" y="325"/>
                  <a:pt x="543" y="298"/>
                  <a:pt x="597" y="244"/>
                </a:cubicBezTo>
                <a:lnTo>
                  <a:pt x="570" y="217"/>
                </a:lnTo>
                <a:cubicBezTo>
                  <a:pt x="516" y="244"/>
                  <a:pt x="461" y="271"/>
                  <a:pt x="407" y="298"/>
                </a:cubicBezTo>
                <a:lnTo>
                  <a:pt x="244" y="298"/>
                </a:lnTo>
                <a:cubicBezTo>
                  <a:pt x="190" y="271"/>
                  <a:pt x="136" y="244"/>
                  <a:pt x="109" y="244"/>
                </a:cubicBezTo>
                <a:cubicBezTo>
                  <a:pt x="82" y="217"/>
                  <a:pt x="54" y="190"/>
                  <a:pt x="54" y="163"/>
                </a:cubicBezTo>
                <a:cubicBezTo>
                  <a:pt x="54" y="109"/>
                  <a:pt x="54" y="55"/>
                  <a:pt x="162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9"/>
          <p:cNvSpPr/>
          <p:nvPr/>
        </p:nvSpPr>
        <p:spPr>
          <a:xfrm>
            <a:off x="1845709" y="4070037"/>
            <a:ext cx="1986" cy="5888"/>
          </a:xfrm>
          <a:custGeom>
            <a:rect b="b" l="l" r="r" t="t"/>
            <a:pathLst>
              <a:path extrusionOk="0" h="83" w="28">
                <a:moveTo>
                  <a:pt x="27" y="1"/>
                </a:moveTo>
                <a:cubicBezTo>
                  <a:pt x="0" y="28"/>
                  <a:pt x="0" y="55"/>
                  <a:pt x="27" y="82"/>
                </a:cubicBezTo>
                <a:cubicBezTo>
                  <a:pt x="27" y="75"/>
                  <a:pt x="27" y="69"/>
                  <a:pt x="27" y="55"/>
                </a:cubicBezTo>
                <a:cubicBezTo>
                  <a:pt x="27" y="28"/>
                  <a:pt x="27" y="28"/>
                  <a:pt x="2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9"/>
          <p:cNvSpPr/>
          <p:nvPr/>
        </p:nvSpPr>
        <p:spPr>
          <a:xfrm>
            <a:off x="1836062" y="4068121"/>
            <a:ext cx="71" cy="7803"/>
          </a:xfrm>
          <a:custGeom>
            <a:rect b="b" l="l" r="r" t="t"/>
            <a:pathLst>
              <a:path extrusionOk="0" h="110" w="1">
                <a:moveTo>
                  <a:pt x="1" y="82"/>
                </a:moveTo>
                <a:lnTo>
                  <a:pt x="1" y="82"/>
                </a:lnTo>
                <a:lnTo>
                  <a:pt x="1" y="82"/>
                </a:lnTo>
                <a:cubicBezTo>
                  <a:pt x="1" y="55"/>
                  <a:pt x="1" y="28"/>
                  <a:pt x="1" y="1"/>
                </a:cubicBezTo>
                <a:lnTo>
                  <a:pt x="1" y="1"/>
                </a:lnTo>
                <a:lnTo>
                  <a:pt x="1" y="82"/>
                </a:lnTo>
                <a:lnTo>
                  <a:pt x="1" y="109"/>
                </a:lnTo>
                <a:lnTo>
                  <a:pt x="1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9"/>
          <p:cNvSpPr/>
          <p:nvPr/>
        </p:nvSpPr>
        <p:spPr>
          <a:xfrm>
            <a:off x="1895721" y="4016195"/>
            <a:ext cx="51997" cy="34688"/>
          </a:xfrm>
          <a:custGeom>
            <a:rect b="b" l="l" r="r" t="t"/>
            <a:pathLst>
              <a:path extrusionOk="0" h="489" w="733">
                <a:moveTo>
                  <a:pt x="163" y="0"/>
                </a:moveTo>
                <a:lnTo>
                  <a:pt x="163" y="0"/>
                </a:lnTo>
                <a:cubicBezTo>
                  <a:pt x="82" y="28"/>
                  <a:pt x="28" y="109"/>
                  <a:pt x="1" y="190"/>
                </a:cubicBezTo>
                <a:cubicBezTo>
                  <a:pt x="1" y="272"/>
                  <a:pt x="55" y="353"/>
                  <a:pt x="136" y="407"/>
                </a:cubicBezTo>
                <a:cubicBezTo>
                  <a:pt x="218" y="461"/>
                  <a:pt x="353" y="489"/>
                  <a:pt x="462" y="489"/>
                </a:cubicBezTo>
                <a:cubicBezTo>
                  <a:pt x="543" y="461"/>
                  <a:pt x="624" y="434"/>
                  <a:pt x="679" y="380"/>
                </a:cubicBezTo>
                <a:cubicBezTo>
                  <a:pt x="706" y="353"/>
                  <a:pt x="733" y="326"/>
                  <a:pt x="733" y="299"/>
                </a:cubicBezTo>
                <a:lnTo>
                  <a:pt x="706" y="272"/>
                </a:lnTo>
                <a:cubicBezTo>
                  <a:pt x="706" y="299"/>
                  <a:pt x="679" y="326"/>
                  <a:pt x="652" y="353"/>
                </a:cubicBezTo>
                <a:cubicBezTo>
                  <a:pt x="597" y="407"/>
                  <a:pt x="516" y="434"/>
                  <a:pt x="435" y="434"/>
                </a:cubicBezTo>
                <a:cubicBezTo>
                  <a:pt x="326" y="434"/>
                  <a:pt x="245" y="407"/>
                  <a:pt x="136" y="353"/>
                </a:cubicBezTo>
                <a:cubicBezTo>
                  <a:pt x="82" y="326"/>
                  <a:pt x="55" y="245"/>
                  <a:pt x="55" y="163"/>
                </a:cubicBezTo>
                <a:cubicBezTo>
                  <a:pt x="55" y="109"/>
                  <a:pt x="109" y="28"/>
                  <a:pt x="163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9"/>
          <p:cNvSpPr/>
          <p:nvPr/>
        </p:nvSpPr>
        <p:spPr>
          <a:xfrm>
            <a:off x="1847625" y="4027757"/>
            <a:ext cx="71" cy="13478"/>
          </a:xfrm>
          <a:custGeom>
            <a:rect b="b" l="l" r="r" t="t"/>
            <a:pathLst>
              <a:path extrusionOk="0" h="190" w="1">
                <a:moveTo>
                  <a:pt x="0" y="190"/>
                </a:moveTo>
                <a:lnTo>
                  <a:pt x="0" y="190"/>
                </a:lnTo>
                <a:lnTo>
                  <a:pt x="0" y="163"/>
                </a:lnTo>
                <a:lnTo>
                  <a:pt x="0" y="54"/>
                </a:lnTo>
                <a:lnTo>
                  <a:pt x="0" y="0"/>
                </a:lnTo>
                <a:lnTo>
                  <a:pt x="0" y="0"/>
                </a:lnTo>
                <a:lnTo>
                  <a:pt x="0" y="27"/>
                </a:lnTo>
                <a:lnTo>
                  <a:pt x="0" y="136"/>
                </a:lnTo>
                <a:cubicBezTo>
                  <a:pt x="0" y="163"/>
                  <a:pt x="0" y="163"/>
                  <a:pt x="0" y="190"/>
                </a:cubicBezTo>
                <a:lnTo>
                  <a:pt x="0" y="19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1836062" y="4023856"/>
            <a:ext cx="1986" cy="9718"/>
          </a:xfrm>
          <a:custGeom>
            <a:rect b="b" l="l" r="r" t="t"/>
            <a:pathLst>
              <a:path extrusionOk="0" h="137" w="28">
                <a:moveTo>
                  <a:pt x="1" y="137"/>
                </a:moveTo>
                <a:lnTo>
                  <a:pt x="1" y="82"/>
                </a:lnTo>
                <a:cubicBezTo>
                  <a:pt x="1" y="55"/>
                  <a:pt x="1" y="28"/>
                  <a:pt x="1" y="1"/>
                </a:cubicBezTo>
                <a:lnTo>
                  <a:pt x="1" y="1"/>
                </a:lnTo>
                <a:lnTo>
                  <a:pt x="1" y="1"/>
                </a:lnTo>
                <a:cubicBezTo>
                  <a:pt x="1" y="28"/>
                  <a:pt x="1" y="55"/>
                  <a:pt x="1" y="82"/>
                </a:cubicBezTo>
                <a:cubicBezTo>
                  <a:pt x="1" y="82"/>
                  <a:pt x="1" y="109"/>
                  <a:pt x="1" y="137"/>
                </a:cubicBezTo>
                <a:lnTo>
                  <a:pt x="1" y="137"/>
                </a:lnTo>
                <a:cubicBezTo>
                  <a:pt x="1" y="137"/>
                  <a:pt x="28" y="137"/>
                  <a:pt x="1" y="1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9"/>
          <p:cNvSpPr/>
          <p:nvPr/>
        </p:nvSpPr>
        <p:spPr>
          <a:xfrm>
            <a:off x="1712914" y="4031588"/>
            <a:ext cx="71" cy="9647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cubicBezTo>
                  <a:pt x="1" y="109"/>
                  <a:pt x="1" y="82"/>
                  <a:pt x="1" y="55"/>
                </a:cubicBez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ubicBezTo>
                  <a:pt x="1" y="28"/>
                  <a:pt x="1" y="55"/>
                  <a:pt x="1" y="82"/>
                </a:cubicBezTo>
                <a:cubicBezTo>
                  <a:pt x="1" y="82"/>
                  <a:pt x="1" y="109"/>
                  <a:pt x="1" y="109"/>
                </a:cubicBezTo>
                <a:lnTo>
                  <a:pt x="1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1837977" y="4145089"/>
            <a:ext cx="42421" cy="16954"/>
          </a:xfrm>
          <a:custGeom>
            <a:rect b="b" l="l" r="r" t="t"/>
            <a:pathLst>
              <a:path extrusionOk="0" h="239" w="598">
                <a:moveTo>
                  <a:pt x="136" y="1"/>
                </a:moveTo>
                <a:lnTo>
                  <a:pt x="136" y="1"/>
                </a:lnTo>
                <a:cubicBezTo>
                  <a:pt x="82" y="28"/>
                  <a:pt x="28" y="55"/>
                  <a:pt x="1" y="109"/>
                </a:cubicBezTo>
                <a:cubicBezTo>
                  <a:pt x="1" y="163"/>
                  <a:pt x="28" y="191"/>
                  <a:pt x="55" y="218"/>
                </a:cubicBezTo>
                <a:cubicBezTo>
                  <a:pt x="109" y="231"/>
                  <a:pt x="164" y="238"/>
                  <a:pt x="214" y="238"/>
                </a:cubicBezTo>
                <a:cubicBezTo>
                  <a:pt x="265" y="238"/>
                  <a:pt x="313" y="231"/>
                  <a:pt x="353" y="218"/>
                </a:cubicBezTo>
                <a:cubicBezTo>
                  <a:pt x="462" y="191"/>
                  <a:pt x="543" y="136"/>
                  <a:pt x="598" y="82"/>
                </a:cubicBezTo>
                <a:lnTo>
                  <a:pt x="598" y="55"/>
                </a:lnTo>
                <a:lnTo>
                  <a:pt x="570" y="55"/>
                </a:lnTo>
                <a:cubicBezTo>
                  <a:pt x="516" y="109"/>
                  <a:pt x="435" y="163"/>
                  <a:pt x="353" y="191"/>
                </a:cubicBezTo>
                <a:lnTo>
                  <a:pt x="82" y="191"/>
                </a:lnTo>
                <a:cubicBezTo>
                  <a:pt x="55" y="191"/>
                  <a:pt x="28" y="136"/>
                  <a:pt x="28" y="109"/>
                </a:cubicBezTo>
                <a:cubicBezTo>
                  <a:pt x="55" y="55"/>
                  <a:pt x="82" y="28"/>
                  <a:pt x="136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9"/>
          <p:cNvSpPr/>
          <p:nvPr/>
        </p:nvSpPr>
        <p:spPr>
          <a:xfrm>
            <a:off x="1814922" y="4158567"/>
            <a:ext cx="1986" cy="7803"/>
          </a:xfrm>
          <a:custGeom>
            <a:rect b="b" l="l" r="r" t="t"/>
            <a:pathLst>
              <a:path extrusionOk="0" h="110" w="28">
                <a:moveTo>
                  <a:pt x="0" y="1"/>
                </a:moveTo>
                <a:lnTo>
                  <a:pt x="0" y="109"/>
                </a:lnTo>
                <a:lnTo>
                  <a:pt x="27" y="109"/>
                </a:lnTo>
                <a:cubicBezTo>
                  <a:pt x="27" y="82"/>
                  <a:pt x="0" y="28"/>
                  <a:pt x="0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1805275" y="4158567"/>
            <a:ext cx="3902" cy="5817"/>
          </a:xfrm>
          <a:custGeom>
            <a:rect b="b" l="l" r="r" t="t"/>
            <a:pathLst>
              <a:path extrusionOk="0" h="82" w="55">
                <a:moveTo>
                  <a:pt x="1" y="1"/>
                </a:moveTo>
                <a:cubicBezTo>
                  <a:pt x="1" y="28"/>
                  <a:pt x="28" y="55"/>
                  <a:pt x="28" y="55"/>
                </a:cubicBezTo>
                <a:lnTo>
                  <a:pt x="28" y="82"/>
                </a:lnTo>
                <a:lnTo>
                  <a:pt x="55" y="82"/>
                </a:lnTo>
                <a:lnTo>
                  <a:pt x="1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9"/>
          <p:cNvSpPr/>
          <p:nvPr/>
        </p:nvSpPr>
        <p:spPr>
          <a:xfrm>
            <a:off x="1639848" y="4191270"/>
            <a:ext cx="28872" cy="28943"/>
          </a:xfrm>
          <a:custGeom>
            <a:rect b="b" l="l" r="r" t="t"/>
            <a:pathLst>
              <a:path extrusionOk="0" h="408" w="407">
                <a:moveTo>
                  <a:pt x="0" y="1"/>
                </a:moveTo>
                <a:cubicBezTo>
                  <a:pt x="0" y="28"/>
                  <a:pt x="0" y="28"/>
                  <a:pt x="0" y="55"/>
                </a:cubicBezTo>
                <a:cubicBezTo>
                  <a:pt x="27" y="109"/>
                  <a:pt x="81" y="191"/>
                  <a:pt x="136" y="245"/>
                </a:cubicBezTo>
                <a:cubicBezTo>
                  <a:pt x="217" y="299"/>
                  <a:pt x="298" y="380"/>
                  <a:pt x="407" y="408"/>
                </a:cubicBezTo>
                <a:cubicBezTo>
                  <a:pt x="298" y="353"/>
                  <a:pt x="217" y="299"/>
                  <a:pt x="163" y="245"/>
                </a:cubicBezTo>
                <a:cubicBezTo>
                  <a:pt x="109" y="163"/>
                  <a:pt x="54" y="109"/>
                  <a:pt x="27" y="55"/>
                </a:cubicBezTo>
                <a:lnTo>
                  <a:pt x="0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1643678" y="4214395"/>
            <a:ext cx="9647" cy="7732"/>
          </a:xfrm>
          <a:custGeom>
            <a:rect b="b" l="l" r="r" t="t"/>
            <a:pathLst>
              <a:path extrusionOk="0" h="109" w="136">
                <a:moveTo>
                  <a:pt x="0" y="0"/>
                </a:moveTo>
                <a:cubicBezTo>
                  <a:pt x="27" y="27"/>
                  <a:pt x="82" y="82"/>
                  <a:pt x="136" y="109"/>
                </a:cubicBezTo>
                <a:cubicBezTo>
                  <a:pt x="82" y="82"/>
                  <a:pt x="55" y="27"/>
                  <a:pt x="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9"/>
          <p:cNvSpPr/>
          <p:nvPr/>
        </p:nvSpPr>
        <p:spPr>
          <a:xfrm>
            <a:off x="7421723" y="4698203"/>
            <a:ext cx="1275740" cy="1050584"/>
          </a:xfrm>
          <a:custGeom>
            <a:rect b="b" l="l" r="r" t="t"/>
            <a:pathLst>
              <a:path extrusionOk="0" h="14810" w="17984">
                <a:moveTo>
                  <a:pt x="2578" y="0"/>
                </a:moveTo>
                <a:lnTo>
                  <a:pt x="1" y="1519"/>
                </a:lnTo>
                <a:lnTo>
                  <a:pt x="570" y="2279"/>
                </a:lnTo>
                <a:cubicBezTo>
                  <a:pt x="326" y="3282"/>
                  <a:pt x="570" y="4340"/>
                  <a:pt x="1249" y="5127"/>
                </a:cubicBezTo>
                <a:cubicBezTo>
                  <a:pt x="2388" y="6456"/>
                  <a:pt x="10091" y="14810"/>
                  <a:pt x="10091" y="14810"/>
                </a:cubicBezTo>
                <a:lnTo>
                  <a:pt x="17984" y="9982"/>
                </a:lnTo>
                <a:cubicBezTo>
                  <a:pt x="17984" y="9982"/>
                  <a:pt x="11827" y="4882"/>
                  <a:pt x="9277" y="3391"/>
                </a:cubicBezTo>
                <a:cubicBezTo>
                  <a:pt x="4449" y="570"/>
                  <a:pt x="3988" y="163"/>
                  <a:pt x="3039" y="597"/>
                </a:cubicBezTo>
                <a:close/>
              </a:path>
            </a:pathLst>
          </a:custGeom>
          <a:solidFill>
            <a:srgbClr val="C82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9"/>
          <p:cNvSpPr/>
          <p:nvPr/>
        </p:nvSpPr>
        <p:spPr>
          <a:xfrm>
            <a:off x="6440439" y="5167671"/>
            <a:ext cx="627371" cy="1371931"/>
          </a:xfrm>
          <a:custGeom>
            <a:rect b="b" l="l" r="r" t="t"/>
            <a:pathLst>
              <a:path extrusionOk="0" h="19340" w="8844">
                <a:moveTo>
                  <a:pt x="1981" y="1085"/>
                </a:moveTo>
                <a:lnTo>
                  <a:pt x="4774" y="0"/>
                </a:lnTo>
                <a:lnTo>
                  <a:pt x="4991" y="950"/>
                </a:lnTo>
                <a:cubicBezTo>
                  <a:pt x="5941" y="1384"/>
                  <a:pt x="6619" y="2224"/>
                  <a:pt x="6809" y="3255"/>
                </a:cubicBezTo>
                <a:cubicBezTo>
                  <a:pt x="7134" y="4964"/>
                  <a:pt x="8843" y="16193"/>
                  <a:pt x="8843" y="16193"/>
                </a:cubicBezTo>
                <a:lnTo>
                  <a:pt x="136" y="19340"/>
                </a:lnTo>
                <a:cubicBezTo>
                  <a:pt x="136" y="19340"/>
                  <a:pt x="1" y="11338"/>
                  <a:pt x="435" y="8436"/>
                </a:cubicBezTo>
                <a:cubicBezTo>
                  <a:pt x="1248" y="2903"/>
                  <a:pt x="1194" y="2279"/>
                  <a:pt x="2143" y="1818"/>
                </a:cubicBezTo>
                <a:close/>
              </a:path>
            </a:pathLst>
          </a:custGeom>
          <a:solidFill>
            <a:srgbClr val="C829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6600120" y="5256201"/>
            <a:ext cx="177131" cy="55828"/>
          </a:xfrm>
          <a:custGeom>
            <a:rect b="b" l="l" r="r" t="t"/>
            <a:pathLst>
              <a:path extrusionOk="0" h="787" w="2497">
                <a:moveTo>
                  <a:pt x="1" y="759"/>
                </a:moveTo>
                <a:cubicBezTo>
                  <a:pt x="55" y="759"/>
                  <a:pt x="109" y="759"/>
                  <a:pt x="164" y="732"/>
                </a:cubicBezTo>
                <a:cubicBezTo>
                  <a:pt x="625" y="624"/>
                  <a:pt x="1059" y="488"/>
                  <a:pt x="1520" y="353"/>
                </a:cubicBezTo>
                <a:cubicBezTo>
                  <a:pt x="1845" y="271"/>
                  <a:pt x="2171" y="163"/>
                  <a:pt x="2496" y="27"/>
                </a:cubicBezTo>
                <a:lnTo>
                  <a:pt x="2496" y="0"/>
                </a:lnTo>
                <a:cubicBezTo>
                  <a:pt x="2225" y="109"/>
                  <a:pt x="1927" y="217"/>
                  <a:pt x="1601" y="298"/>
                </a:cubicBezTo>
                <a:cubicBezTo>
                  <a:pt x="1167" y="434"/>
                  <a:pt x="706" y="542"/>
                  <a:pt x="245" y="678"/>
                </a:cubicBezTo>
                <a:cubicBezTo>
                  <a:pt x="218" y="678"/>
                  <a:pt x="164" y="705"/>
                  <a:pt x="137" y="705"/>
                </a:cubicBezTo>
                <a:lnTo>
                  <a:pt x="28" y="787"/>
                </a:lnTo>
                <a:lnTo>
                  <a:pt x="28" y="787"/>
                </a:lnTo>
                <a:cubicBezTo>
                  <a:pt x="28" y="787"/>
                  <a:pt x="1" y="759"/>
                  <a:pt x="1" y="75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9"/>
          <p:cNvSpPr/>
          <p:nvPr/>
        </p:nvSpPr>
        <p:spPr>
          <a:xfrm>
            <a:off x="6561672" y="5302311"/>
            <a:ext cx="71292" cy="434918"/>
          </a:xfrm>
          <a:custGeom>
            <a:rect b="b" l="l" r="r" t="t"/>
            <a:pathLst>
              <a:path extrusionOk="0" h="6131" w="1005">
                <a:moveTo>
                  <a:pt x="977" y="1"/>
                </a:moveTo>
                <a:cubicBezTo>
                  <a:pt x="950" y="28"/>
                  <a:pt x="896" y="28"/>
                  <a:pt x="868" y="55"/>
                </a:cubicBezTo>
                <a:cubicBezTo>
                  <a:pt x="679" y="164"/>
                  <a:pt x="543" y="326"/>
                  <a:pt x="516" y="516"/>
                </a:cubicBezTo>
                <a:cubicBezTo>
                  <a:pt x="489" y="842"/>
                  <a:pt x="760" y="1140"/>
                  <a:pt x="651" y="1547"/>
                </a:cubicBezTo>
                <a:cubicBezTo>
                  <a:pt x="570" y="1818"/>
                  <a:pt x="299" y="2008"/>
                  <a:pt x="163" y="2252"/>
                </a:cubicBezTo>
                <a:cubicBezTo>
                  <a:pt x="109" y="2307"/>
                  <a:pt x="82" y="2361"/>
                  <a:pt x="82" y="2442"/>
                </a:cubicBezTo>
                <a:cubicBezTo>
                  <a:pt x="55" y="2523"/>
                  <a:pt x="55" y="2632"/>
                  <a:pt x="82" y="2713"/>
                </a:cubicBezTo>
                <a:cubicBezTo>
                  <a:pt x="109" y="2876"/>
                  <a:pt x="190" y="3012"/>
                  <a:pt x="299" y="3174"/>
                </a:cubicBezTo>
                <a:cubicBezTo>
                  <a:pt x="380" y="3283"/>
                  <a:pt x="434" y="3446"/>
                  <a:pt x="434" y="3608"/>
                </a:cubicBezTo>
                <a:cubicBezTo>
                  <a:pt x="407" y="3934"/>
                  <a:pt x="136" y="4178"/>
                  <a:pt x="28" y="4476"/>
                </a:cubicBezTo>
                <a:cubicBezTo>
                  <a:pt x="0" y="4558"/>
                  <a:pt x="0" y="4639"/>
                  <a:pt x="0" y="4748"/>
                </a:cubicBezTo>
                <a:cubicBezTo>
                  <a:pt x="28" y="5155"/>
                  <a:pt x="245" y="5236"/>
                  <a:pt x="326" y="5561"/>
                </a:cubicBezTo>
                <a:cubicBezTo>
                  <a:pt x="380" y="5724"/>
                  <a:pt x="380" y="5941"/>
                  <a:pt x="353" y="6131"/>
                </a:cubicBezTo>
                <a:lnTo>
                  <a:pt x="380" y="6131"/>
                </a:lnTo>
                <a:cubicBezTo>
                  <a:pt x="407" y="5941"/>
                  <a:pt x="407" y="5724"/>
                  <a:pt x="353" y="5534"/>
                </a:cubicBezTo>
                <a:cubicBezTo>
                  <a:pt x="272" y="5236"/>
                  <a:pt x="55" y="5155"/>
                  <a:pt x="55" y="4721"/>
                </a:cubicBezTo>
                <a:cubicBezTo>
                  <a:pt x="55" y="4639"/>
                  <a:pt x="55" y="4585"/>
                  <a:pt x="82" y="4504"/>
                </a:cubicBezTo>
                <a:cubicBezTo>
                  <a:pt x="190" y="4205"/>
                  <a:pt x="462" y="3934"/>
                  <a:pt x="489" y="3608"/>
                </a:cubicBezTo>
                <a:cubicBezTo>
                  <a:pt x="462" y="3446"/>
                  <a:pt x="407" y="3283"/>
                  <a:pt x="326" y="3120"/>
                </a:cubicBezTo>
                <a:cubicBezTo>
                  <a:pt x="217" y="2985"/>
                  <a:pt x="163" y="2849"/>
                  <a:pt x="109" y="2686"/>
                </a:cubicBezTo>
                <a:cubicBezTo>
                  <a:pt x="82" y="2605"/>
                  <a:pt x="82" y="2523"/>
                  <a:pt x="109" y="2469"/>
                </a:cubicBezTo>
                <a:cubicBezTo>
                  <a:pt x="190" y="2171"/>
                  <a:pt x="462" y="1981"/>
                  <a:pt x="597" y="1764"/>
                </a:cubicBezTo>
                <a:cubicBezTo>
                  <a:pt x="624" y="1683"/>
                  <a:pt x="651" y="1628"/>
                  <a:pt x="679" y="1547"/>
                </a:cubicBezTo>
                <a:cubicBezTo>
                  <a:pt x="814" y="1140"/>
                  <a:pt x="543" y="842"/>
                  <a:pt x="570" y="543"/>
                </a:cubicBezTo>
                <a:cubicBezTo>
                  <a:pt x="597" y="354"/>
                  <a:pt x="706" y="191"/>
                  <a:pt x="868" y="109"/>
                </a:cubicBezTo>
                <a:lnTo>
                  <a:pt x="977" y="28"/>
                </a:lnTo>
                <a:lnTo>
                  <a:pt x="977" y="28"/>
                </a:lnTo>
                <a:cubicBezTo>
                  <a:pt x="977" y="28"/>
                  <a:pt x="1004" y="1"/>
                  <a:pt x="977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9"/>
          <p:cNvSpPr/>
          <p:nvPr/>
        </p:nvSpPr>
        <p:spPr>
          <a:xfrm>
            <a:off x="6677088" y="5288904"/>
            <a:ext cx="86686" cy="452227"/>
          </a:xfrm>
          <a:custGeom>
            <a:rect b="b" l="l" r="r" t="t"/>
            <a:pathLst>
              <a:path extrusionOk="0" h="6375" w="1222">
                <a:moveTo>
                  <a:pt x="408" y="0"/>
                </a:moveTo>
                <a:lnTo>
                  <a:pt x="408" y="0"/>
                </a:lnTo>
                <a:cubicBezTo>
                  <a:pt x="408" y="0"/>
                  <a:pt x="354" y="27"/>
                  <a:pt x="354" y="54"/>
                </a:cubicBezTo>
                <a:cubicBezTo>
                  <a:pt x="137" y="190"/>
                  <a:pt x="1" y="461"/>
                  <a:pt x="1" y="732"/>
                </a:cubicBezTo>
                <a:cubicBezTo>
                  <a:pt x="28" y="1058"/>
                  <a:pt x="408" y="1329"/>
                  <a:pt x="489" y="1872"/>
                </a:cubicBezTo>
                <a:cubicBezTo>
                  <a:pt x="543" y="2197"/>
                  <a:pt x="245" y="2550"/>
                  <a:pt x="191" y="2875"/>
                </a:cubicBezTo>
                <a:cubicBezTo>
                  <a:pt x="164" y="2984"/>
                  <a:pt x="164" y="3065"/>
                  <a:pt x="191" y="3174"/>
                </a:cubicBezTo>
                <a:cubicBezTo>
                  <a:pt x="191" y="3228"/>
                  <a:pt x="245" y="3309"/>
                  <a:pt x="272" y="3391"/>
                </a:cubicBezTo>
                <a:cubicBezTo>
                  <a:pt x="462" y="3635"/>
                  <a:pt x="733" y="3825"/>
                  <a:pt x="842" y="4123"/>
                </a:cubicBezTo>
                <a:cubicBezTo>
                  <a:pt x="896" y="4231"/>
                  <a:pt x="896" y="4340"/>
                  <a:pt x="896" y="4448"/>
                </a:cubicBezTo>
                <a:cubicBezTo>
                  <a:pt x="815" y="4720"/>
                  <a:pt x="760" y="4991"/>
                  <a:pt x="706" y="5262"/>
                </a:cubicBezTo>
                <a:cubicBezTo>
                  <a:pt x="815" y="5506"/>
                  <a:pt x="923" y="5777"/>
                  <a:pt x="1086" y="6022"/>
                </a:cubicBezTo>
                <a:cubicBezTo>
                  <a:pt x="1113" y="6130"/>
                  <a:pt x="1167" y="6239"/>
                  <a:pt x="1167" y="6347"/>
                </a:cubicBezTo>
                <a:cubicBezTo>
                  <a:pt x="1167" y="6374"/>
                  <a:pt x="1194" y="6374"/>
                  <a:pt x="1221" y="6347"/>
                </a:cubicBezTo>
                <a:cubicBezTo>
                  <a:pt x="1194" y="6239"/>
                  <a:pt x="1167" y="6130"/>
                  <a:pt x="1140" y="6022"/>
                </a:cubicBezTo>
                <a:cubicBezTo>
                  <a:pt x="1004" y="5723"/>
                  <a:pt x="787" y="5452"/>
                  <a:pt x="787" y="5262"/>
                </a:cubicBezTo>
                <a:cubicBezTo>
                  <a:pt x="815" y="5018"/>
                  <a:pt x="896" y="4747"/>
                  <a:pt x="977" y="4503"/>
                </a:cubicBezTo>
                <a:cubicBezTo>
                  <a:pt x="977" y="4367"/>
                  <a:pt x="977" y="4231"/>
                  <a:pt x="923" y="4123"/>
                </a:cubicBezTo>
                <a:cubicBezTo>
                  <a:pt x="815" y="3825"/>
                  <a:pt x="516" y="3662"/>
                  <a:pt x="354" y="3391"/>
                </a:cubicBezTo>
                <a:cubicBezTo>
                  <a:pt x="299" y="3309"/>
                  <a:pt x="272" y="3255"/>
                  <a:pt x="245" y="3174"/>
                </a:cubicBezTo>
                <a:cubicBezTo>
                  <a:pt x="245" y="3092"/>
                  <a:pt x="245" y="3011"/>
                  <a:pt x="245" y="2929"/>
                </a:cubicBezTo>
                <a:cubicBezTo>
                  <a:pt x="326" y="2604"/>
                  <a:pt x="598" y="2251"/>
                  <a:pt x="570" y="1926"/>
                </a:cubicBezTo>
                <a:cubicBezTo>
                  <a:pt x="489" y="1383"/>
                  <a:pt x="109" y="1112"/>
                  <a:pt x="82" y="760"/>
                </a:cubicBezTo>
                <a:cubicBezTo>
                  <a:pt x="82" y="515"/>
                  <a:pt x="191" y="298"/>
                  <a:pt x="381" y="136"/>
                </a:cubicBezTo>
                <a:cubicBezTo>
                  <a:pt x="381" y="109"/>
                  <a:pt x="408" y="109"/>
                  <a:pt x="408" y="81"/>
                </a:cubicBezTo>
                <a:cubicBezTo>
                  <a:pt x="408" y="54"/>
                  <a:pt x="408" y="81"/>
                  <a:pt x="408" y="81"/>
                </a:cubicBezTo>
                <a:lnTo>
                  <a:pt x="408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9"/>
          <p:cNvSpPr/>
          <p:nvPr/>
        </p:nvSpPr>
        <p:spPr>
          <a:xfrm>
            <a:off x="6765618" y="5263863"/>
            <a:ext cx="130880" cy="463789"/>
          </a:xfrm>
          <a:custGeom>
            <a:rect b="b" l="l" r="r" t="t"/>
            <a:pathLst>
              <a:path extrusionOk="0" h="6538" w="1845">
                <a:moveTo>
                  <a:pt x="55" y="1"/>
                </a:moveTo>
                <a:lnTo>
                  <a:pt x="28" y="1"/>
                </a:lnTo>
                <a:cubicBezTo>
                  <a:pt x="1" y="1"/>
                  <a:pt x="28" y="28"/>
                  <a:pt x="28" y="55"/>
                </a:cubicBezTo>
                <a:cubicBezTo>
                  <a:pt x="1" y="217"/>
                  <a:pt x="28" y="380"/>
                  <a:pt x="82" y="543"/>
                </a:cubicBezTo>
                <a:cubicBezTo>
                  <a:pt x="163" y="679"/>
                  <a:pt x="272" y="814"/>
                  <a:pt x="407" y="923"/>
                </a:cubicBezTo>
                <a:cubicBezTo>
                  <a:pt x="570" y="1085"/>
                  <a:pt x="679" y="1302"/>
                  <a:pt x="733" y="1547"/>
                </a:cubicBezTo>
                <a:cubicBezTo>
                  <a:pt x="733" y="1845"/>
                  <a:pt x="679" y="2116"/>
                  <a:pt x="597" y="2415"/>
                </a:cubicBezTo>
                <a:cubicBezTo>
                  <a:pt x="597" y="2469"/>
                  <a:pt x="597" y="2550"/>
                  <a:pt x="624" y="2632"/>
                </a:cubicBezTo>
                <a:cubicBezTo>
                  <a:pt x="652" y="2740"/>
                  <a:pt x="706" y="2821"/>
                  <a:pt x="787" y="2876"/>
                </a:cubicBezTo>
                <a:cubicBezTo>
                  <a:pt x="923" y="3011"/>
                  <a:pt x="1140" y="3093"/>
                  <a:pt x="1248" y="3282"/>
                </a:cubicBezTo>
                <a:cubicBezTo>
                  <a:pt x="1303" y="3391"/>
                  <a:pt x="1330" y="3472"/>
                  <a:pt x="1330" y="3581"/>
                </a:cubicBezTo>
                <a:cubicBezTo>
                  <a:pt x="1275" y="3852"/>
                  <a:pt x="1275" y="4123"/>
                  <a:pt x="1303" y="4395"/>
                </a:cubicBezTo>
                <a:cubicBezTo>
                  <a:pt x="1357" y="4612"/>
                  <a:pt x="1574" y="4747"/>
                  <a:pt x="1682" y="4937"/>
                </a:cubicBezTo>
                <a:cubicBezTo>
                  <a:pt x="1709" y="4964"/>
                  <a:pt x="1709" y="5018"/>
                  <a:pt x="1709" y="5073"/>
                </a:cubicBezTo>
                <a:cubicBezTo>
                  <a:pt x="1737" y="5452"/>
                  <a:pt x="1709" y="5832"/>
                  <a:pt x="1628" y="6212"/>
                </a:cubicBezTo>
                <a:cubicBezTo>
                  <a:pt x="1628" y="6320"/>
                  <a:pt x="1655" y="6429"/>
                  <a:pt x="1682" y="6510"/>
                </a:cubicBezTo>
                <a:cubicBezTo>
                  <a:pt x="1682" y="6537"/>
                  <a:pt x="1682" y="6537"/>
                  <a:pt x="1709" y="6537"/>
                </a:cubicBezTo>
                <a:cubicBezTo>
                  <a:pt x="1709" y="6537"/>
                  <a:pt x="1737" y="6510"/>
                  <a:pt x="1737" y="6510"/>
                </a:cubicBezTo>
                <a:cubicBezTo>
                  <a:pt x="1709" y="6429"/>
                  <a:pt x="1709" y="6347"/>
                  <a:pt x="1737" y="6266"/>
                </a:cubicBezTo>
                <a:cubicBezTo>
                  <a:pt x="1737" y="5968"/>
                  <a:pt x="1818" y="5669"/>
                  <a:pt x="1818" y="5344"/>
                </a:cubicBezTo>
                <a:cubicBezTo>
                  <a:pt x="1845" y="5263"/>
                  <a:pt x="1845" y="5154"/>
                  <a:pt x="1818" y="5046"/>
                </a:cubicBezTo>
                <a:cubicBezTo>
                  <a:pt x="1818" y="4991"/>
                  <a:pt x="1791" y="4937"/>
                  <a:pt x="1764" y="4883"/>
                </a:cubicBezTo>
                <a:cubicBezTo>
                  <a:pt x="1655" y="4720"/>
                  <a:pt x="1438" y="4584"/>
                  <a:pt x="1411" y="4367"/>
                </a:cubicBezTo>
                <a:cubicBezTo>
                  <a:pt x="1384" y="4123"/>
                  <a:pt x="1384" y="3852"/>
                  <a:pt x="1438" y="3581"/>
                </a:cubicBezTo>
                <a:cubicBezTo>
                  <a:pt x="1411" y="3472"/>
                  <a:pt x="1384" y="3364"/>
                  <a:pt x="1330" y="3255"/>
                </a:cubicBezTo>
                <a:cubicBezTo>
                  <a:pt x="1221" y="3065"/>
                  <a:pt x="1004" y="2957"/>
                  <a:pt x="869" y="2821"/>
                </a:cubicBezTo>
                <a:cubicBezTo>
                  <a:pt x="787" y="2767"/>
                  <a:pt x="760" y="2713"/>
                  <a:pt x="733" y="2632"/>
                </a:cubicBezTo>
                <a:cubicBezTo>
                  <a:pt x="706" y="2550"/>
                  <a:pt x="706" y="2496"/>
                  <a:pt x="733" y="2415"/>
                </a:cubicBezTo>
                <a:cubicBezTo>
                  <a:pt x="787" y="2143"/>
                  <a:pt x="841" y="1845"/>
                  <a:pt x="869" y="1547"/>
                </a:cubicBezTo>
                <a:cubicBezTo>
                  <a:pt x="814" y="1302"/>
                  <a:pt x="679" y="1058"/>
                  <a:pt x="489" y="896"/>
                </a:cubicBezTo>
                <a:cubicBezTo>
                  <a:pt x="380" y="787"/>
                  <a:pt x="272" y="651"/>
                  <a:pt x="190" y="516"/>
                </a:cubicBezTo>
                <a:cubicBezTo>
                  <a:pt x="109" y="380"/>
                  <a:pt x="82" y="217"/>
                  <a:pt x="109" y="55"/>
                </a:cubicBezTo>
                <a:lnTo>
                  <a:pt x="109" y="28"/>
                </a:lnTo>
                <a:cubicBezTo>
                  <a:pt x="109" y="1"/>
                  <a:pt x="109" y="28"/>
                  <a:pt x="109" y="28"/>
                </a:cubicBezTo>
                <a:lnTo>
                  <a:pt x="109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9"/>
          <p:cNvSpPr/>
          <p:nvPr/>
        </p:nvSpPr>
        <p:spPr>
          <a:xfrm>
            <a:off x="7479466" y="4750129"/>
            <a:ext cx="161667" cy="109740"/>
          </a:xfrm>
          <a:custGeom>
            <a:rect b="b" l="l" r="r" t="t"/>
            <a:pathLst>
              <a:path extrusionOk="0" h="1547" w="2279">
                <a:moveTo>
                  <a:pt x="28" y="1547"/>
                </a:moveTo>
                <a:lnTo>
                  <a:pt x="82" y="1547"/>
                </a:lnTo>
                <a:lnTo>
                  <a:pt x="136" y="1492"/>
                </a:lnTo>
                <a:cubicBezTo>
                  <a:pt x="380" y="1302"/>
                  <a:pt x="652" y="1113"/>
                  <a:pt x="923" y="923"/>
                </a:cubicBezTo>
                <a:lnTo>
                  <a:pt x="1601" y="489"/>
                </a:lnTo>
                <a:lnTo>
                  <a:pt x="2279" y="28"/>
                </a:lnTo>
                <a:cubicBezTo>
                  <a:pt x="2279" y="28"/>
                  <a:pt x="2279" y="0"/>
                  <a:pt x="2279" y="0"/>
                </a:cubicBezTo>
                <a:cubicBezTo>
                  <a:pt x="2279" y="0"/>
                  <a:pt x="2252" y="0"/>
                  <a:pt x="2252" y="0"/>
                </a:cubicBezTo>
                <a:cubicBezTo>
                  <a:pt x="2008" y="136"/>
                  <a:pt x="1791" y="272"/>
                  <a:pt x="1547" y="434"/>
                </a:cubicBezTo>
                <a:cubicBezTo>
                  <a:pt x="1330" y="570"/>
                  <a:pt x="1086" y="733"/>
                  <a:pt x="869" y="896"/>
                </a:cubicBezTo>
                <a:cubicBezTo>
                  <a:pt x="652" y="1031"/>
                  <a:pt x="326" y="1275"/>
                  <a:pt x="82" y="1465"/>
                </a:cubicBezTo>
                <a:cubicBezTo>
                  <a:pt x="55" y="1492"/>
                  <a:pt x="55" y="1492"/>
                  <a:pt x="55" y="1519"/>
                </a:cubicBezTo>
                <a:cubicBezTo>
                  <a:pt x="28" y="1519"/>
                  <a:pt x="28" y="1547"/>
                  <a:pt x="1" y="1547"/>
                </a:cubicBezTo>
                <a:lnTo>
                  <a:pt x="1" y="154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9"/>
          <p:cNvSpPr/>
          <p:nvPr/>
        </p:nvSpPr>
        <p:spPr>
          <a:xfrm>
            <a:off x="7481381" y="4834758"/>
            <a:ext cx="363768" cy="515787"/>
          </a:xfrm>
          <a:custGeom>
            <a:rect b="b" l="l" r="r" t="t"/>
            <a:pathLst>
              <a:path extrusionOk="0" h="7271" w="5128">
                <a:moveTo>
                  <a:pt x="516" y="1"/>
                </a:moveTo>
                <a:cubicBezTo>
                  <a:pt x="489" y="1"/>
                  <a:pt x="489" y="1"/>
                  <a:pt x="489" y="28"/>
                </a:cubicBezTo>
                <a:cubicBezTo>
                  <a:pt x="462" y="28"/>
                  <a:pt x="462" y="55"/>
                  <a:pt x="435" y="82"/>
                </a:cubicBezTo>
                <a:cubicBezTo>
                  <a:pt x="272" y="354"/>
                  <a:pt x="163" y="625"/>
                  <a:pt x="55" y="923"/>
                </a:cubicBezTo>
                <a:cubicBezTo>
                  <a:pt x="1" y="1167"/>
                  <a:pt x="1" y="1384"/>
                  <a:pt x="109" y="1601"/>
                </a:cubicBezTo>
                <a:cubicBezTo>
                  <a:pt x="163" y="1710"/>
                  <a:pt x="245" y="1791"/>
                  <a:pt x="326" y="1845"/>
                </a:cubicBezTo>
                <a:cubicBezTo>
                  <a:pt x="652" y="2117"/>
                  <a:pt x="1167" y="2117"/>
                  <a:pt x="1438" y="2469"/>
                </a:cubicBezTo>
                <a:cubicBezTo>
                  <a:pt x="1655" y="2740"/>
                  <a:pt x="1628" y="3174"/>
                  <a:pt x="1737" y="3527"/>
                </a:cubicBezTo>
                <a:cubicBezTo>
                  <a:pt x="1764" y="3663"/>
                  <a:pt x="1872" y="3825"/>
                  <a:pt x="2008" y="3907"/>
                </a:cubicBezTo>
                <a:cubicBezTo>
                  <a:pt x="2279" y="4124"/>
                  <a:pt x="2686" y="4015"/>
                  <a:pt x="2984" y="4124"/>
                </a:cubicBezTo>
                <a:cubicBezTo>
                  <a:pt x="3066" y="4151"/>
                  <a:pt x="3120" y="4178"/>
                  <a:pt x="3174" y="4232"/>
                </a:cubicBezTo>
                <a:cubicBezTo>
                  <a:pt x="3283" y="4314"/>
                  <a:pt x="3337" y="4422"/>
                  <a:pt x="3337" y="4558"/>
                </a:cubicBezTo>
                <a:cubicBezTo>
                  <a:pt x="3418" y="4829"/>
                  <a:pt x="3337" y="5154"/>
                  <a:pt x="3500" y="5399"/>
                </a:cubicBezTo>
                <a:cubicBezTo>
                  <a:pt x="3527" y="5480"/>
                  <a:pt x="3581" y="5507"/>
                  <a:pt x="3662" y="5561"/>
                </a:cubicBezTo>
                <a:cubicBezTo>
                  <a:pt x="3852" y="5670"/>
                  <a:pt x="4178" y="5643"/>
                  <a:pt x="4368" y="5833"/>
                </a:cubicBezTo>
                <a:cubicBezTo>
                  <a:pt x="4666" y="6158"/>
                  <a:pt x="4666" y="6646"/>
                  <a:pt x="4883" y="6999"/>
                </a:cubicBezTo>
                <a:cubicBezTo>
                  <a:pt x="4937" y="7107"/>
                  <a:pt x="4991" y="7189"/>
                  <a:pt x="5073" y="7270"/>
                </a:cubicBezTo>
                <a:cubicBezTo>
                  <a:pt x="5100" y="7270"/>
                  <a:pt x="5100" y="7270"/>
                  <a:pt x="5127" y="7270"/>
                </a:cubicBezTo>
                <a:cubicBezTo>
                  <a:pt x="5127" y="7243"/>
                  <a:pt x="5127" y="7243"/>
                  <a:pt x="5127" y="7243"/>
                </a:cubicBezTo>
                <a:cubicBezTo>
                  <a:pt x="5046" y="7162"/>
                  <a:pt x="4964" y="7080"/>
                  <a:pt x="4937" y="6972"/>
                </a:cubicBezTo>
                <a:cubicBezTo>
                  <a:pt x="4747" y="6592"/>
                  <a:pt x="4720" y="6104"/>
                  <a:pt x="4422" y="5778"/>
                </a:cubicBezTo>
                <a:cubicBezTo>
                  <a:pt x="4232" y="5588"/>
                  <a:pt x="3907" y="5616"/>
                  <a:pt x="3690" y="5480"/>
                </a:cubicBezTo>
                <a:cubicBezTo>
                  <a:pt x="3635" y="5453"/>
                  <a:pt x="3608" y="5426"/>
                  <a:pt x="3554" y="5371"/>
                </a:cubicBezTo>
                <a:cubicBezTo>
                  <a:pt x="3418" y="5127"/>
                  <a:pt x="3500" y="4802"/>
                  <a:pt x="3418" y="4531"/>
                </a:cubicBezTo>
                <a:cubicBezTo>
                  <a:pt x="3391" y="4395"/>
                  <a:pt x="3337" y="4286"/>
                  <a:pt x="3256" y="4205"/>
                </a:cubicBezTo>
                <a:cubicBezTo>
                  <a:pt x="3174" y="4124"/>
                  <a:pt x="3093" y="4069"/>
                  <a:pt x="3011" y="4042"/>
                </a:cubicBezTo>
                <a:cubicBezTo>
                  <a:pt x="2849" y="4015"/>
                  <a:pt x="2686" y="3988"/>
                  <a:pt x="2496" y="3988"/>
                </a:cubicBezTo>
                <a:cubicBezTo>
                  <a:pt x="2333" y="3988"/>
                  <a:pt x="2198" y="3934"/>
                  <a:pt x="2035" y="3852"/>
                </a:cubicBezTo>
                <a:cubicBezTo>
                  <a:pt x="1926" y="3771"/>
                  <a:pt x="1845" y="3635"/>
                  <a:pt x="1818" y="3500"/>
                </a:cubicBezTo>
                <a:cubicBezTo>
                  <a:pt x="1709" y="3147"/>
                  <a:pt x="1737" y="2713"/>
                  <a:pt x="1520" y="2442"/>
                </a:cubicBezTo>
                <a:cubicBezTo>
                  <a:pt x="1221" y="2062"/>
                  <a:pt x="706" y="2062"/>
                  <a:pt x="353" y="1818"/>
                </a:cubicBezTo>
                <a:cubicBezTo>
                  <a:pt x="272" y="1737"/>
                  <a:pt x="191" y="1683"/>
                  <a:pt x="136" y="1574"/>
                </a:cubicBezTo>
                <a:cubicBezTo>
                  <a:pt x="55" y="1384"/>
                  <a:pt x="28" y="1140"/>
                  <a:pt x="109" y="950"/>
                </a:cubicBezTo>
                <a:cubicBezTo>
                  <a:pt x="191" y="652"/>
                  <a:pt x="299" y="354"/>
                  <a:pt x="462" y="82"/>
                </a:cubicBezTo>
                <a:cubicBezTo>
                  <a:pt x="462" y="82"/>
                  <a:pt x="489" y="55"/>
                  <a:pt x="489" y="28"/>
                </a:cubicBezTo>
                <a:cubicBezTo>
                  <a:pt x="489" y="28"/>
                  <a:pt x="489" y="1"/>
                  <a:pt x="489" y="1"/>
                </a:cubicBezTo>
                <a:lnTo>
                  <a:pt x="489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7567997" y="4794395"/>
            <a:ext cx="304038" cy="379090"/>
          </a:xfrm>
          <a:custGeom>
            <a:rect b="b" l="l" r="r" t="t"/>
            <a:pathLst>
              <a:path extrusionOk="0" h="5344" w="4286">
                <a:moveTo>
                  <a:pt x="163" y="27"/>
                </a:moveTo>
                <a:cubicBezTo>
                  <a:pt x="163" y="55"/>
                  <a:pt x="136" y="82"/>
                  <a:pt x="109" y="109"/>
                </a:cubicBezTo>
                <a:cubicBezTo>
                  <a:pt x="0" y="326"/>
                  <a:pt x="0" y="570"/>
                  <a:pt x="82" y="814"/>
                </a:cubicBezTo>
                <a:cubicBezTo>
                  <a:pt x="163" y="977"/>
                  <a:pt x="299" y="1112"/>
                  <a:pt x="461" y="1194"/>
                </a:cubicBezTo>
                <a:cubicBezTo>
                  <a:pt x="841" y="1384"/>
                  <a:pt x="1167" y="1655"/>
                  <a:pt x="1438" y="1953"/>
                </a:cubicBezTo>
                <a:cubicBezTo>
                  <a:pt x="1682" y="2252"/>
                  <a:pt x="1655" y="2713"/>
                  <a:pt x="1763" y="3011"/>
                </a:cubicBezTo>
                <a:cubicBezTo>
                  <a:pt x="1790" y="3120"/>
                  <a:pt x="1845" y="3201"/>
                  <a:pt x="1899" y="3282"/>
                </a:cubicBezTo>
                <a:cubicBezTo>
                  <a:pt x="1953" y="3337"/>
                  <a:pt x="2035" y="3391"/>
                  <a:pt x="2116" y="3418"/>
                </a:cubicBezTo>
                <a:cubicBezTo>
                  <a:pt x="2252" y="3445"/>
                  <a:pt x="2414" y="3445"/>
                  <a:pt x="2577" y="3418"/>
                </a:cubicBezTo>
                <a:cubicBezTo>
                  <a:pt x="2713" y="3391"/>
                  <a:pt x="2848" y="3391"/>
                  <a:pt x="2957" y="3472"/>
                </a:cubicBezTo>
                <a:cubicBezTo>
                  <a:pt x="3065" y="3526"/>
                  <a:pt x="3119" y="3635"/>
                  <a:pt x="3147" y="3716"/>
                </a:cubicBezTo>
                <a:cubicBezTo>
                  <a:pt x="3174" y="3988"/>
                  <a:pt x="3228" y="4232"/>
                  <a:pt x="3336" y="4476"/>
                </a:cubicBezTo>
                <a:cubicBezTo>
                  <a:pt x="3391" y="4584"/>
                  <a:pt x="3472" y="4693"/>
                  <a:pt x="3581" y="4774"/>
                </a:cubicBezTo>
                <a:cubicBezTo>
                  <a:pt x="3798" y="4964"/>
                  <a:pt x="4042" y="5100"/>
                  <a:pt x="4259" y="5317"/>
                </a:cubicBezTo>
                <a:cubicBezTo>
                  <a:pt x="4259" y="5344"/>
                  <a:pt x="4286" y="5344"/>
                  <a:pt x="4286" y="5317"/>
                </a:cubicBezTo>
                <a:cubicBezTo>
                  <a:pt x="4286" y="5317"/>
                  <a:pt x="4286" y="5289"/>
                  <a:pt x="4286" y="5289"/>
                </a:cubicBezTo>
                <a:cubicBezTo>
                  <a:pt x="4096" y="5072"/>
                  <a:pt x="3852" y="4910"/>
                  <a:pt x="3635" y="4720"/>
                </a:cubicBezTo>
                <a:cubicBezTo>
                  <a:pt x="3553" y="4638"/>
                  <a:pt x="3472" y="4530"/>
                  <a:pt x="3391" y="4421"/>
                </a:cubicBezTo>
                <a:cubicBezTo>
                  <a:pt x="3309" y="4204"/>
                  <a:pt x="3255" y="3960"/>
                  <a:pt x="3228" y="3689"/>
                </a:cubicBezTo>
                <a:cubicBezTo>
                  <a:pt x="3201" y="3581"/>
                  <a:pt x="3119" y="3472"/>
                  <a:pt x="3038" y="3418"/>
                </a:cubicBezTo>
                <a:cubicBezTo>
                  <a:pt x="2903" y="3309"/>
                  <a:pt x="2740" y="3282"/>
                  <a:pt x="2577" y="3309"/>
                </a:cubicBezTo>
                <a:cubicBezTo>
                  <a:pt x="2441" y="3337"/>
                  <a:pt x="2279" y="3337"/>
                  <a:pt x="2143" y="3309"/>
                </a:cubicBezTo>
                <a:cubicBezTo>
                  <a:pt x="2089" y="3309"/>
                  <a:pt x="2035" y="3282"/>
                  <a:pt x="1980" y="3228"/>
                </a:cubicBezTo>
                <a:cubicBezTo>
                  <a:pt x="1899" y="3120"/>
                  <a:pt x="1818" y="2984"/>
                  <a:pt x="1818" y="2821"/>
                </a:cubicBezTo>
                <a:cubicBezTo>
                  <a:pt x="1790" y="2604"/>
                  <a:pt x="1736" y="2387"/>
                  <a:pt x="1655" y="2143"/>
                </a:cubicBezTo>
                <a:cubicBezTo>
                  <a:pt x="1628" y="2062"/>
                  <a:pt x="1573" y="1980"/>
                  <a:pt x="1519" y="1899"/>
                </a:cubicBezTo>
                <a:cubicBezTo>
                  <a:pt x="1248" y="1573"/>
                  <a:pt x="895" y="1302"/>
                  <a:pt x="488" y="1112"/>
                </a:cubicBezTo>
                <a:cubicBezTo>
                  <a:pt x="353" y="1058"/>
                  <a:pt x="217" y="923"/>
                  <a:pt x="136" y="760"/>
                </a:cubicBezTo>
                <a:cubicBezTo>
                  <a:pt x="82" y="543"/>
                  <a:pt x="82" y="299"/>
                  <a:pt x="163" y="82"/>
                </a:cubicBezTo>
                <a:lnTo>
                  <a:pt x="163" y="0"/>
                </a:lnTo>
                <a:lnTo>
                  <a:pt x="16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9"/>
          <p:cNvSpPr/>
          <p:nvPr/>
        </p:nvSpPr>
        <p:spPr>
          <a:xfrm>
            <a:off x="7629571" y="4763607"/>
            <a:ext cx="257858" cy="225156"/>
          </a:xfrm>
          <a:custGeom>
            <a:rect b="b" l="l" r="r" t="t"/>
            <a:pathLst>
              <a:path extrusionOk="0" h="3174" w="3635">
                <a:moveTo>
                  <a:pt x="27" y="27"/>
                </a:moveTo>
                <a:cubicBezTo>
                  <a:pt x="0" y="82"/>
                  <a:pt x="0" y="136"/>
                  <a:pt x="27" y="217"/>
                </a:cubicBezTo>
                <a:cubicBezTo>
                  <a:pt x="27" y="299"/>
                  <a:pt x="82" y="380"/>
                  <a:pt x="163" y="461"/>
                </a:cubicBezTo>
                <a:cubicBezTo>
                  <a:pt x="271" y="543"/>
                  <a:pt x="407" y="570"/>
                  <a:pt x="570" y="570"/>
                </a:cubicBezTo>
                <a:cubicBezTo>
                  <a:pt x="760" y="543"/>
                  <a:pt x="977" y="597"/>
                  <a:pt x="1167" y="678"/>
                </a:cubicBezTo>
                <a:cubicBezTo>
                  <a:pt x="1248" y="733"/>
                  <a:pt x="1302" y="814"/>
                  <a:pt x="1356" y="895"/>
                </a:cubicBezTo>
                <a:cubicBezTo>
                  <a:pt x="1438" y="1112"/>
                  <a:pt x="1573" y="1329"/>
                  <a:pt x="1709" y="1519"/>
                </a:cubicBezTo>
                <a:cubicBezTo>
                  <a:pt x="1736" y="1546"/>
                  <a:pt x="1790" y="1601"/>
                  <a:pt x="1845" y="1601"/>
                </a:cubicBezTo>
                <a:cubicBezTo>
                  <a:pt x="1953" y="1601"/>
                  <a:pt x="2062" y="1601"/>
                  <a:pt x="2143" y="1601"/>
                </a:cubicBezTo>
                <a:cubicBezTo>
                  <a:pt x="2251" y="1574"/>
                  <a:pt x="2333" y="1601"/>
                  <a:pt x="2414" y="1628"/>
                </a:cubicBezTo>
                <a:cubicBezTo>
                  <a:pt x="2468" y="1682"/>
                  <a:pt x="2496" y="1736"/>
                  <a:pt x="2523" y="1790"/>
                </a:cubicBezTo>
                <a:cubicBezTo>
                  <a:pt x="2550" y="1953"/>
                  <a:pt x="2604" y="2089"/>
                  <a:pt x="2658" y="2252"/>
                </a:cubicBezTo>
                <a:cubicBezTo>
                  <a:pt x="2821" y="2523"/>
                  <a:pt x="3119" y="2658"/>
                  <a:pt x="3364" y="2875"/>
                </a:cubicBezTo>
                <a:cubicBezTo>
                  <a:pt x="3418" y="2930"/>
                  <a:pt x="3472" y="2984"/>
                  <a:pt x="3526" y="3038"/>
                </a:cubicBezTo>
                <a:cubicBezTo>
                  <a:pt x="3553" y="3092"/>
                  <a:pt x="3581" y="3120"/>
                  <a:pt x="3608" y="3174"/>
                </a:cubicBezTo>
                <a:cubicBezTo>
                  <a:pt x="3608" y="3174"/>
                  <a:pt x="3635" y="3174"/>
                  <a:pt x="3635" y="3174"/>
                </a:cubicBezTo>
                <a:cubicBezTo>
                  <a:pt x="3635" y="3174"/>
                  <a:pt x="3635" y="3147"/>
                  <a:pt x="3635" y="3147"/>
                </a:cubicBezTo>
                <a:cubicBezTo>
                  <a:pt x="3608" y="3092"/>
                  <a:pt x="3608" y="3038"/>
                  <a:pt x="3581" y="3011"/>
                </a:cubicBezTo>
                <a:cubicBezTo>
                  <a:pt x="3526" y="2930"/>
                  <a:pt x="3472" y="2875"/>
                  <a:pt x="3418" y="2821"/>
                </a:cubicBezTo>
                <a:cubicBezTo>
                  <a:pt x="3174" y="2604"/>
                  <a:pt x="2875" y="2469"/>
                  <a:pt x="2713" y="2197"/>
                </a:cubicBezTo>
                <a:cubicBezTo>
                  <a:pt x="2658" y="2062"/>
                  <a:pt x="2604" y="1899"/>
                  <a:pt x="2577" y="1736"/>
                </a:cubicBezTo>
                <a:cubicBezTo>
                  <a:pt x="2550" y="1682"/>
                  <a:pt x="2523" y="1601"/>
                  <a:pt x="2441" y="1574"/>
                </a:cubicBezTo>
                <a:cubicBezTo>
                  <a:pt x="2360" y="1519"/>
                  <a:pt x="2279" y="1492"/>
                  <a:pt x="2197" y="1519"/>
                </a:cubicBezTo>
                <a:cubicBezTo>
                  <a:pt x="2089" y="1519"/>
                  <a:pt x="1980" y="1519"/>
                  <a:pt x="1872" y="1519"/>
                </a:cubicBezTo>
                <a:cubicBezTo>
                  <a:pt x="1818" y="1492"/>
                  <a:pt x="1790" y="1465"/>
                  <a:pt x="1736" y="1438"/>
                </a:cubicBezTo>
                <a:cubicBezTo>
                  <a:pt x="1628" y="1248"/>
                  <a:pt x="1492" y="1058"/>
                  <a:pt x="1411" y="841"/>
                </a:cubicBezTo>
                <a:cubicBezTo>
                  <a:pt x="1356" y="760"/>
                  <a:pt x="1275" y="678"/>
                  <a:pt x="1194" y="624"/>
                </a:cubicBezTo>
                <a:cubicBezTo>
                  <a:pt x="1004" y="516"/>
                  <a:pt x="787" y="461"/>
                  <a:pt x="570" y="489"/>
                </a:cubicBezTo>
                <a:cubicBezTo>
                  <a:pt x="434" y="516"/>
                  <a:pt x="299" y="461"/>
                  <a:pt x="163" y="407"/>
                </a:cubicBezTo>
                <a:cubicBezTo>
                  <a:pt x="109" y="353"/>
                  <a:pt x="82" y="272"/>
                  <a:pt x="54" y="190"/>
                </a:cubicBezTo>
                <a:cubicBezTo>
                  <a:pt x="54" y="136"/>
                  <a:pt x="27" y="55"/>
                  <a:pt x="27" y="0"/>
                </a:cubicBezTo>
                <a:lnTo>
                  <a:pt x="27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9"/>
          <p:cNvSpPr/>
          <p:nvPr/>
        </p:nvSpPr>
        <p:spPr>
          <a:xfrm>
            <a:off x="6296151" y="4807873"/>
            <a:ext cx="429101" cy="454142"/>
          </a:xfrm>
          <a:custGeom>
            <a:rect b="b" l="l" r="r" t="t"/>
            <a:pathLst>
              <a:path extrusionOk="0" h="6402" w="6049">
                <a:moveTo>
                  <a:pt x="0" y="2550"/>
                </a:moveTo>
                <a:lnTo>
                  <a:pt x="3662" y="5588"/>
                </a:lnTo>
                <a:lnTo>
                  <a:pt x="4503" y="6401"/>
                </a:lnTo>
                <a:lnTo>
                  <a:pt x="6049" y="5533"/>
                </a:lnTo>
                <a:lnTo>
                  <a:pt x="4801" y="3445"/>
                </a:lnTo>
                <a:lnTo>
                  <a:pt x="299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7379444" y="4326842"/>
            <a:ext cx="186707" cy="479183"/>
          </a:xfrm>
          <a:custGeom>
            <a:rect b="b" l="l" r="r" t="t"/>
            <a:pathLst>
              <a:path extrusionOk="0" h="6755" w="2632">
                <a:moveTo>
                  <a:pt x="2333" y="1167"/>
                </a:moveTo>
                <a:lnTo>
                  <a:pt x="2414" y="4828"/>
                </a:lnTo>
                <a:lnTo>
                  <a:pt x="2631" y="5967"/>
                </a:lnTo>
                <a:lnTo>
                  <a:pt x="1031" y="6754"/>
                </a:lnTo>
                <a:lnTo>
                  <a:pt x="0" y="4557"/>
                </a:lnTo>
                <a:lnTo>
                  <a:pt x="54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9"/>
          <p:cNvSpPr/>
          <p:nvPr/>
        </p:nvSpPr>
        <p:spPr>
          <a:xfrm>
            <a:off x="6051770" y="4307547"/>
            <a:ext cx="715830" cy="196355"/>
          </a:xfrm>
          <a:custGeom>
            <a:rect b="b" l="l" r="r" t="t"/>
            <a:pathLst>
              <a:path extrusionOk="0" h="2768" w="10091">
                <a:moveTo>
                  <a:pt x="8572" y="1764"/>
                </a:moveTo>
                <a:cubicBezTo>
                  <a:pt x="8572" y="1764"/>
                  <a:pt x="10091" y="1628"/>
                  <a:pt x="9114" y="489"/>
                </a:cubicBezTo>
                <a:cubicBezTo>
                  <a:pt x="9114" y="489"/>
                  <a:pt x="8680" y="1"/>
                  <a:pt x="6510" y="706"/>
                </a:cubicBezTo>
                <a:cubicBezTo>
                  <a:pt x="5263" y="1086"/>
                  <a:pt x="570" y="2225"/>
                  <a:pt x="570" y="2225"/>
                </a:cubicBezTo>
                <a:lnTo>
                  <a:pt x="1" y="2768"/>
                </a:lnTo>
                <a:lnTo>
                  <a:pt x="8246" y="1276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9"/>
          <p:cNvSpPr/>
          <p:nvPr/>
        </p:nvSpPr>
        <p:spPr>
          <a:xfrm>
            <a:off x="5996013" y="4367206"/>
            <a:ext cx="688874" cy="136697"/>
          </a:xfrm>
          <a:custGeom>
            <a:rect b="b" l="l" r="r" t="t"/>
            <a:pathLst>
              <a:path extrusionOk="0" h="1927" w="9711">
                <a:moveTo>
                  <a:pt x="9710" y="543"/>
                </a:moveTo>
                <a:cubicBezTo>
                  <a:pt x="9710" y="516"/>
                  <a:pt x="9683" y="516"/>
                  <a:pt x="9683" y="489"/>
                </a:cubicBezTo>
                <a:cubicBezTo>
                  <a:pt x="9629" y="408"/>
                  <a:pt x="9575" y="353"/>
                  <a:pt x="9521" y="299"/>
                </a:cubicBezTo>
                <a:cubicBezTo>
                  <a:pt x="9439" y="218"/>
                  <a:pt x="9358" y="164"/>
                  <a:pt x="9249" y="136"/>
                </a:cubicBezTo>
                <a:cubicBezTo>
                  <a:pt x="8951" y="28"/>
                  <a:pt x="8653" y="1"/>
                  <a:pt x="8354" y="28"/>
                </a:cubicBezTo>
                <a:cubicBezTo>
                  <a:pt x="7920" y="55"/>
                  <a:pt x="7459" y="109"/>
                  <a:pt x="7025" y="218"/>
                </a:cubicBezTo>
                <a:cubicBezTo>
                  <a:pt x="5750" y="570"/>
                  <a:pt x="3065" y="1140"/>
                  <a:pt x="1383" y="1547"/>
                </a:cubicBezTo>
                <a:cubicBezTo>
                  <a:pt x="705" y="1710"/>
                  <a:pt x="217" y="1845"/>
                  <a:pt x="0" y="1927"/>
                </a:cubicBezTo>
                <a:lnTo>
                  <a:pt x="0" y="1927"/>
                </a:lnTo>
                <a:lnTo>
                  <a:pt x="0" y="1927"/>
                </a:lnTo>
                <a:cubicBezTo>
                  <a:pt x="136" y="1872"/>
                  <a:pt x="380" y="1818"/>
                  <a:pt x="678" y="1737"/>
                </a:cubicBezTo>
                <a:cubicBezTo>
                  <a:pt x="1193" y="1628"/>
                  <a:pt x="1844" y="1466"/>
                  <a:pt x="2604" y="1303"/>
                </a:cubicBezTo>
                <a:cubicBezTo>
                  <a:pt x="4177" y="950"/>
                  <a:pt x="6022" y="516"/>
                  <a:pt x="7025" y="245"/>
                </a:cubicBezTo>
                <a:cubicBezTo>
                  <a:pt x="7459" y="136"/>
                  <a:pt x="7920" y="82"/>
                  <a:pt x="8354" y="55"/>
                </a:cubicBezTo>
                <a:cubicBezTo>
                  <a:pt x="8653" y="28"/>
                  <a:pt x="8951" y="55"/>
                  <a:pt x="9222" y="164"/>
                </a:cubicBezTo>
                <a:cubicBezTo>
                  <a:pt x="9304" y="191"/>
                  <a:pt x="9385" y="218"/>
                  <a:pt x="9439" y="272"/>
                </a:cubicBezTo>
                <a:cubicBezTo>
                  <a:pt x="9493" y="326"/>
                  <a:pt x="9575" y="408"/>
                  <a:pt x="9629" y="489"/>
                </a:cubicBezTo>
                <a:cubicBezTo>
                  <a:pt x="9629" y="489"/>
                  <a:pt x="9683" y="516"/>
                  <a:pt x="9683" y="543"/>
                </a:cubicBezTo>
                <a:lnTo>
                  <a:pt x="9683" y="5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9"/>
          <p:cNvSpPr/>
          <p:nvPr/>
        </p:nvSpPr>
        <p:spPr>
          <a:xfrm>
            <a:off x="6063333" y="4344151"/>
            <a:ext cx="669650" cy="132795"/>
          </a:xfrm>
          <a:custGeom>
            <a:rect b="b" l="l" r="r" t="t"/>
            <a:pathLst>
              <a:path extrusionOk="0" h="1872" w="9440">
                <a:moveTo>
                  <a:pt x="27" y="1872"/>
                </a:moveTo>
                <a:lnTo>
                  <a:pt x="190" y="1818"/>
                </a:lnTo>
                <a:cubicBezTo>
                  <a:pt x="353" y="1791"/>
                  <a:pt x="489" y="1763"/>
                  <a:pt x="624" y="1736"/>
                </a:cubicBezTo>
                <a:lnTo>
                  <a:pt x="787" y="1682"/>
                </a:lnTo>
                <a:cubicBezTo>
                  <a:pt x="1411" y="1519"/>
                  <a:pt x="2008" y="1329"/>
                  <a:pt x="2631" y="1140"/>
                </a:cubicBezTo>
                <a:cubicBezTo>
                  <a:pt x="2903" y="1085"/>
                  <a:pt x="3174" y="1004"/>
                  <a:pt x="3445" y="950"/>
                </a:cubicBezTo>
                <a:cubicBezTo>
                  <a:pt x="3852" y="841"/>
                  <a:pt x="4259" y="733"/>
                  <a:pt x="4693" y="651"/>
                </a:cubicBezTo>
                <a:cubicBezTo>
                  <a:pt x="5317" y="516"/>
                  <a:pt x="5941" y="407"/>
                  <a:pt x="6564" y="272"/>
                </a:cubicBezTo>
                <a:cubicBezTo>
                  <a:pt x="7161" y="109"/>
                  <a:pt x="7812" y="55"/>
                  <a:pt x="8436" y="109"/>
                </a:cubicBezTo>
                <a:cubicBezTo>
                  <a:pt x="8680" y="136"/>
                  <a:pt x="8897" y="244"/>
                  <a:pt x="9114" y="380"/>
                </a:cubicBezTo>
                <a:cubicBezTo>
                  <a:pt x="9222" y="489"/>
                  <a:pt x="9358" y="597"/>
                  <a:pt x="9439" y="733"/>
                </a:cubicBezTo>
                <a:cubicBezTo>
                  <a:pt x="9358" y="597"/>
                  <a:pt x="9222" y="461"/>
                  <a:pt x="9114" y="353"/>
                </a:cubicBezTo>
                <a:cubicBezTo>
                  <a:pt x="8897" y="217"/>
                  <a:pt x="8680" y="109"/>
                  <a:pt x="8436" y="82"/>
                </a:cubicBezTo>
                <a:cubicBezTo>
                  <a:pt x="7785" y="0"/>
                  <a:pt x="7161" y="82"/>
                  <a:pt x="6564" y="244"/>
                </a:cubicBezTo>
                <a:cubicBezTo>
                  <a:pt x="5941" y="380"/>
                  <a:pt x="5290" y="489"/>
                  <a:pt x="4666" y="624"/>
                </a:cubicBezTo>
                <a:cubicBezTo>
                  <a:pt x="4259" y="706"/>
                  <a:pt x="3825" y="814"/>
                  <a:pt x="3418" y="923"/>
                </a:cubicBezTo>
                <a:cubicBezTo>
                  <a:pt x="3147" y="977"/>
                  <a:pt x="2876" y="1058"/>
                  <a:pt x="2631" y="1140"/>
                </a:cubicBezTo>
                <a:cubicBezTo>
                  <a:pt x="2008" y="1302"/>
                  <a:pt x="1384" y="1492"/>
                  <a:pt x="760" y="1655"/>
                </a:cubicBezTo>
                <a:cubicBezTo>
                  <a:pt x="597" y="1709"/>
                  <a:pt x="407" y="1736"/>
                  <a:pt x="244" y="1791"/>
                </a:cubicBezTo>
                <a:lnTo>
                  <a:pt x="0" y="1845"/>
                </a:lnTo>
                <a:lnTo>
                  <a:pt x="0" y="184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9"/>
          <p:cNvSpPr/>
          <p:nvPr/>
        </p:nvSpPr>
        <p:spPr>
          <a:xfrm>
            <a:off x="6024814" y="4374938"/>
            <a:ext cx="962125" cy="667735"/>
          </a:xfrm>
          <a:custGeom>
            <a:rect b="b" l="l" r="r" t="t"/>
            <a:pathLst>
              <a:path extrusionOk="0" h="9413" w="13563">
                <a:moveTo>
                  <a:pt x="1" y="1818"/>
                </a:moveTo>
                <a:lnTo>
                  <a:pt x="5995" y="9412"/>
                </a:lnTo>
                <a:lnTo>
                  <a:pt x="13563" y="7622"/>
                </a:lnTo>
                <a:lnTo>
                  <a:pt x="8491" y="0"/>
                </a:lnTo>
                <a:close/>
              </a:path>
            </a:pathLst>
          </a:custGeom>
          <a:solidFill>
            <a:srgbClr val="46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9"/>
          <p:cNvSpPr/>
          <p:nvPr/>
        </p:nvSpPr>
        <p:spPr>
          <a:xfrm>
            <a:off x="6680989" y="3843895"/>
            <a:ext cx="459888" cy="654257"/>
          </a:xfrm>
          <a:custGeom>
            <a:rect b="b" l="l" r="r" t="t"/>
            <a:pathLst>
              <a:path extrusionOk="0" h="9223" w="6483">
                <a:moveTo>
                  <a:pt x="1628" y="7161"/>
                </a:moveTo>
                <a:cubicBezTo>
                  <a:pt x="1628" y="7161"/>
                  <a:pt x="624" y="9222"/>
                  <a:pt x="244" y="7025"/>
                </a:cubicBezTo>
                <a:cubicBezTo>
                  <a:pt x="244" y="7025"/>
                  <a:pt x="0" y="6401"/>
                  <a:pt x="1628" y="4828"/>
                </a:cubicBezTo>
                <a:cubicBezTo>
                  <a:pt x="2550" y="3906"/>
                  <a:pt x="5696" y="271"/>
                  <a:pt x="5696" y="271"/>
                </a:cubicBezTo>
                <a:lnTo>
                  <a:pt x="6483" y="0"/>
                </a:lnTo>
                <a:lnTo>
                  <a:pt x="1329" y="6618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9"/>
          <p:cNvSpPr/>
          <p:nvPr/>
        </p:nvSpPr>
        <p:spPr>
          <a:xfrm>
            <a:off x="6725184" y="3822685"/>
            <a:ext cx="409948" cy="563882"/>
          </a:xfrm>
          <a:custGeom>
            <a:rect b="b" l="l" r="r" t="t"/>
            <a:pathLst>
              <a:path extrusionOk="0" h="7949" w="5779">
                <a:moveTo>
                  <a:pt x="218" y="7921"/>
                </a:moveTo>
                <a:cubicBezTo>
                  <a:pt x="218" y="7894"/>
                  <a:pt x="218" y="7894"/>
                  <a:pt x="218" y="7867"/>
                </a:cubicBezTo>
                <a:cubicBezTo>
                  <a:pt x="218" y="7840"/>
                  <a:pt x="218" y="7812"/>
                  <a:pt x="191" y="7812"/>
                </a:cubicBezTo>
                <a:cubicBezTo>
                  <a:pt x="55" y="7460"/>
                  <a:pt x="55" y="7053"/>
                  <a:pt x="191" y="6700"/>
                </a:cubicBezTo>
                <a:cubicBezTo>
                  <a:pt x="462" y="6131"/>
                  <a:pt x="842" y="5615"/>
                  <a:pt x="1276" y="5181"/>
                </a:cubicBezTo>
                <a:cubicBezTo>
                  <a:pt x="1764" y="4693"/>
                  <a:pt x="2198" y="4178"/>
                  <a:pt x="2632" y="3635"/>
                </a:cubicBezTo>
                <a:cubicBezTo>
                  <a:pt x="3391" y="2795"/>
                  <a:pt x="4097" y="1954"/>
                  <a:pt x="4829" y="1086"/>
                </a:cubicBezTo>
                <a:cubicBezTo>
                  <a:pt x="5155" y="733"/>
                  <a:pt x="5453" y="381"/>
                  <a:pt x="5778" y="1"/>
                </a:cubicBezTo>
                <a:lnTo>
                  <a:pt x="5778" y="1"/>
                </a:lnTo>
                <a:lnTo>
                  <a:pt x="5778" y="1"/>
                </a:lnTo>
                <a:cubicBezTo>
                  <a:pt x="5399" y="408"/>
                  <a:pt x="5046" y="815"/>
                  <a:pt x="4666" y="1221"/>
                </a:cubicBezTo>
                <a:cubicBezTo>
                  <a:pt x="3825" y="2198"/>
                  <a:pt x="3012" y="3174"/>
                  <a:pt x="2171" y="4151"/>
                </a:cubicBezTo>
                <a:cubicBezTo>
                  <a:pt x="1845" y="4476"/>
                  <a:pt x="1547" y="4829"/>
                  <a:pt x="1249" y="5154"/>
                </a:cubicBezTo>
                <a:cubicBezTo>
                  <a:pt x="788" y="5588"/>
                  <a:pt x="408" y="6131"/>
                  <a:pt x="137" y="6700"/>
                </a:cubicBezTo>
                <a:cubicBezTo>
                  <a:pt x="1" y="7053"/>
                  <a:pt x="1" y="7460"/>
                  <a:pt x="137" y="7812"/>
                </a:cubicBezTo>
                <a:cubicBezTo>
                  <a:pt x="137" y="7812"/>
                  <a:pt x="137" y="7867"/>
                  <a:pt x="164" y="7894"/>
                </a:cubicBezTo>
                <a:cubicBezTo>
                  <a:pt x="191" y="7894"/>
                  <a:pt x="191" y="7921"/>
                  <a:pt x="218" y="7948"/>
                </a:cubicBezTo>
                <a:lnTo>
                  <a:pt x="218" y="7948"/>
                </a:lnTo>
                <a:cubicBezTo>
                  <a:pt x="218" y="7948"/>
                  <a:pt x="218" y="7921"/>
                  <a:pt x="218" y="79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9"/>
          <p:cNvSpPr/>
          <p:nvPr/>
        </p:nvSpPr>
        <p:spPr>
          <a:xfrm>
            <a:off x="6755971" y="3797715"/>
            <a:ext cx="438819" cy="563811"/>
          </a:xfrm>
          <a:custGeom>
            <a:rect b="b" l="l" r="r" t="t"/>
            <a:pathLst>
              <a:path extrusionOk="0" h="7948" w="6186">
                <a:moveTo>
                  <a:pt x="137" y="7893"/>
                </a:moveTo>
                <a:lnTo>
                  <a:pt x="137" y="7893"/>
                </a:lnTo>
                <a:cubicBezTo>
                  <a:pt x="137" y="7893"/>
                  <a:pt x="137" y="7812"/>
                  <a:pt x="109" y="7785"/>
                </a:cubicBezTo>
                <a:cubicBezTo>
                  <a:pt x="55" y="7432"/>
                  <a:pt x="109" y="7052"/>
                  <a:pt x="245" y="6727"/>
                </a:cubicBezTo>
                <a:cubicBezTo>
                  <a:pt x="543" y="6184"/>
                  <a:pt x="896" y="5696"/>
                  <a:pt x="1303" y="5262"/>
                </a:cubicBezTo>
                <a:cubicBezTo>
                  <a:pt x="2090" y="4367"/>
                  <a:pt x="2903" y="3472"/>
                  <a:pt x="3717" y="2577"/>
                </a:cubicBezTo>
                <a:cubicBezTo>
                  <a:pt x="4124" y="2143"/>
                  <a:pt x="4531" y="1709"/>
                  <a:pt x="4938" y="1275"/>
                </a:cubicBezTo>
                <a:cubicBezTo>
                  <a:pt x="5344" y="841"/>
                  <a:pt x="5778" y="407"/>
                  <a:pt x="6185" y="0"/>
                </a:cubicBezTo>
                <a:lnTo>
                  <a:pt x="6185" y="0"/>
                </a:lnTo>
                <a:lnTo>
                  <a:pt x="6185" y="0"/>
                </a:lnTo>
                <a:cubicBezTo>
                  <a:pt x="5751" y="407"/>
                  <a:pt x="5344" y="841"/>
                  <a:pt x="4910" y="1248"/>
                </a:cubicBezTo>
                <a:cubicBezTo>
                  <a:pt x="4504" y="1682"/>
                  <a:pt x="4097" y="2116"/>
                  <a:pt x="3690" y="2550"/>
                </a:cubicBezTo>
                <a:cubicBezTo>
                  <a:pt x="2876" y="3445"/>
                  <a:pt x="2062" y="4313"/>
                  <a:pt x="1276" y="5235"/>
                </a:cubicBezTo>
                <a:cubicBezTo>
                  <a:pt x="842" y="5669"/>
                  <a:pt x="489" y="6157"/>
                  <a:pt x="218" y="6700"/>
                </a:cubicBezTo>
                <a:cubicBezTo>
                  <a:pt x="55" y="7052"/>
                  <a:pt x="1" y="7432"/>
                  <a:pt x="82" y="7785"/>
                </a:cubicBezTo>
                <a:cubicBezTo>
                  <a:pt x="82" y="7839"/>
                  <a:pt x="82" y="7866"/>
                  <a:pt x="82" y="7893"/>
                </a:cubicBezTo>
                <a:cubicBezTo>
                  <a:pt x="109" y="7947"/>
                  <a:pt x="82" y="7893"/>
                  <a:pt x="82" y="7893"/>
                </a:cubicBezTo>
                <a:lnTo>
                  <a:pt x="82" y="789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9"/>
          <p:cNvSpPr/>
          <p:nvPr/>
        </p:nvSpPr>
        <p:spPr>
          <a:xfrm>
            <a:off x="6763703" y="3816939"/>
            <a:ext cx="673481" cy="1044838"/>
          </a:xfrm>
          <a:custGeom>
            <a:rect b="b" l="l" r="r" t="t"/>
            <a:pathLst>
              <a:path extrusionOk="0" h="14729" w="9494">
                <a:moveTo>
                  <a:pt x="5534" y="0"/>
                </a:moveTo>
                <a:lnTo>
                  <a:pt x="9494" y="8843"/>
                </a:lnTo>
                <a:lnTo>
                  <a:pt x="4395" y="14729"/>
                </a:lnTo>
                <a:lnTo>
                  <a:pt x="0" y="6700"/>
                </a:lnTo>
                <a:close/>
              </a:path>
            </a:pathLst>
          </a:custGeom>
          <a:solidFill>
            <a:srgbClr val="46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9"/>
          <p:cNvSpPr/>
          <p:nvPr/>
        </p:nvSpPr>
        <p:spPr>
          <a:xfrm>
            <a:off x="6634809" y="4319110"/>
            <a:ext cx="473366" cy="619639"/>
          </a:xfrm>
          <a:custGeom>
            <a:rect b="b" l="l" r="r" t="t"/>
            <a:pathLst>
              <a:path extrusionOk="0" h="8735" w="6673">
                <a:moveTo>
                  <a:pt x="0" y="1384"/>
                </a:moveTo>
                <a:lnTo>
                  <a:pt x="4476" y="8735"/>
                </a:lnTo>
                <a:lnTo>
                  <a:pt x="6673" y="7378"/>
                </a:lnTo>
                <a:lnTo>
                  <a:pt x="2306" y="1"/>
                </a:lnTo>
                <a:close/>
              </a:path>
            </a:pathLst>
          </a:custGeom>
          <a:solidFill>
            <a:srgbClr val="46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9"/>
          <p:cNvSpPr/>
          <p:nvPr/>
        </p:nvSpPr>
        <p:spPr>
          <a:xfrm>
            <a:off x="6122992" y="4448075"/>
            <a:ext cx="769672" cy="536855"/>
          </a:xfrm>
          <a:custGeom>
            <a:rect b="b" l="l" r="r" t="t"/>
            <a:pathLst>
              <a:path extrusionOk="0" h="7568" w="10850">
                <a:moveTo>
                  <a:pt x="27" y="1410"/>
                </a:moveTo>
                <a:cubicBezTo>
                  <a:pt x="27" y="1410"/>
                  <a:pt x="0" y="1410"/>
                  <a:pt x="0" y="1438"/>
                </a:cubicBezTo>
                <a:cubicBezTo>
                  <a:pt x="0" y="1438"/>
                  <a:pt x="0" y="1465"/>
                  <a:pt x="0" y="1492"/>
                </a:cubicBezTo>
                <a:lnTo>
                  <a:pt x="4774" y="7540"/>
                </a:lnTo>
                <a:cubicBezTo>
                  <a:pt x="4774" y="7540"/>
                  <a:pt x="4801" y="7568"/>
                  <a:pt x="4801" y="7568"/>
                </a:cubicBezTo>
                <a:lnTo>
                  <a:pt x="10823" y="6455"/>
                </a:lnTo>
                <a:cubicBezTo>
                  <a:pt x="10823" y="6455"/>
                  <a:pt x="10850" y="6455"/>
                  <a:pt x="10850" y="6428"/>
                </a:cubicBezTo>
                <a:cubicBezTo>
                  <a:pt x="10850" y="6428"/>
                  <a:pt x="10850" y="6401"/>
                  <a:pt x="10850" y="6401"/>
                </a:cubicBezTo>
                <a:lnTo>
                  <a:pt x="6863" y="27"/>
                </a:lnTo>
                <a:cubicBezTo>
                  <a:pt x="6835" y="27"/>
                  <a:pt x="6835" y="0"/>
                  <a:pt x="6808" y="27"/>
                </a:cubicBezTo>
                <a:close/>
                <a:moveTo>
                  <a:pt x="109" y="1492"/>
                </a:moveTo>
                <a:lnTo>
                  <a:pt x="6808" y="109"/>
                </a:lnTo>
                <a:lnTo>
                  <a:pt x="10741" y="6401"/>
                </a:lnTo>
                <a:lnTo>
                  <a:pt x="4828" y="7459"/>
                </a:lnTo>
                <a:lnTo>
                  <a:pt x="109" y="146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9"/>
          <p:cNvSpPr/>
          <p:nvPr/>
        </p:nvSpPr>
        <p:spPr>
          <a:xfrm>
            <a:off x="6848332" y="3905470"/>
            <a:ext cx="552319" cy="871680"/>
          </a:xfrm>
          <a:custGeom>
            <a:rect b="b" l="l" r="r" t="t"/>
            <a:pathLst>
              <a:path extrusionOk="0" h="12288" w="7786">
                <a:moveTo>
                  <a:pt x="4259" y="27"/>
                </a:moveTo>
                <a:cubicBezTo>
                  <a:pt x="4259" y="27"/>
                  <a:pt x="4259" y="0"/>
                  <a:pt x="4232" y="0"/>
                </a:cubicBezTo>
                <a:cubicBezTo>
                  <a:pt x="4232" y="0"/>
                  <a:pt x="4205" y="0"/>
                  <a:pt x="4205" y="0"/>
                </a:cubicBezTo>
                <a:lnTo>
                  <a:pt x="28" y="5913"/>
                </a:lnTo>
                <a:cubicBezTo>
                  <a:pt x="1" y="5913"/>
                  <a:pt x="1" y="5940"/>
                  <a:pt x="28" y="5940"/>
                </a:cubicBezTo>
                <a:lnTo>
                  <a:pt x="3581" y="12260"/>
                </a:lnTo>
                <a:cubicBezTo>
                  <a:pt x="3581" y="12260"/>
                  <a:pt x="3608" y="12287"/>
                  <a:pt x="3608" y="12287"/>
                </a:cubicBezTo>
                <a:cubicBezTo>
                  <a:pt x="3636" y="12287"/>
                  <a:pt x="3636" y="12287"/>
                  <a:pt x="3663" y="12287"/>
                </a:cubicBezTo>
                <a:lnTo>
                  <a:pt x="7785" y="7703"/>
                </a:lnTo>
                <a:cubicBezTo>
                  <a:pt x="7785" y="7676"/>
                  <a:pt x="7785" y="7676"/>
                  <a:pt x="7785" y="7649"/>
                </a:cubicBezTo>
                <a:close/>
                <a:moveTo>
                  <a:pt x="4232" y="136"/>
                </a:moveTo>
                <a:cubicBezTo>
                  <a:pt x="4232" y="136"/>
                  <a:pt x="7487" y="7188"/>
                  <a:pt x="7704" y="7649"/>
                </a:cubicBezTo>
                <a:lnTo>
                  <a:pt x="3636" y="12179"/>
                </a:lnTo>
                <a:lnTo>
                  <a:pt x="109" y="5913"/>
                </a:lnTo>
                <a:cubicBezTo>
                  <a:pt x="354" y="5560"/>
                  <a:pt x="3798" y="705"/>
                  <a:pt x="4205" y="13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7192806" y="4174821"/>
            <a:ext cx="377175" cy="334825"/>
          </a:xfrm>
          <a:custGeom>
            <a:rect b="b" l="l" r="r" t="t"/>
            <a:pathLst>
              <a:path extrusionOk="0" h="4720" w="5317">
                <a:moveTo>
                  <a:pt x="4177" y="326"/>
                </a:moveTo>
                <a:cubicBezTo>
                  <a:pt x="3987" y="245"/>
                  <a:pt x="732" y="0"/>
                  <a:pt x="515" y="28"/>
                </a:cubicBezTo>
                <a:cubicBezTo>
                  <a:pt x="0" y="82"/>
                  <a:pt x="760" y="1818"/>
                  <a:pt x="1058" y="2279"/>
                </a:cubicBezTo>
                <a:cubicBezTo>
                  <a:pt x="1546" y="2984"/>
                  <a:pt x="4014" y="4367"/>
                  <a:pt x="4665" y="4557"/>
                </a:cubicBezTo>
                <a:cubicBezTo>
                  <a:pt x="5316" y="4720"/>
                  <a:pt x="4638" y="516"/>
                  <a:pt x="4177" y="326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9"/>
          <p:cNvSpPr/>
          <p:nvPr/>
        </p:nvSpPr>
        <p:spPr>
          <a:xfrm>
            <a:off x="7244733" y="4271013"/>
            <a:ext cx="44336" cy="27027"/>
          </a:xfrm>
          <a:custGeom>
            <a:rect b="b" l="l" r="r" t="t"/>
            <a:pathLst>
              <a:path extrusionOk="0" h="381" w="625">
                <a:moveTo>
                  <a:pt x="0" y="272"/>
                </a:moveTo>
                <a:lnTo>
                  <a:pt x="0" y="272"/>
                </a:lnTo>
                <a:cubicBezTo>
                  <a:pt x="0" y="272"/>
                  <a:pt x="28" y="299"/>
                  <a:pt x="28" y="299"/>
                </a:cubicBezTo>
                <a:cubicBezTo>
                  <a:pt x="82" y="326"/>
                  <a:pt x="109" y="353"/>
                  <a:pt x="163" y="353"/>
                </a:cubicBezTo>
                <a:cubicBezTo>
                  <a:pt x="217" y="380"/>
                  <a:pt x="299" y="380"/>
                  <a:pt x="380" y="380"/>
                </a:cubicBezTo>
                <a:cubicBezTo>
                  <a:pt x="462" y="353"/>
                  <a:pt x="543" y="326"/>
                  <a:pt x="570" y="245"/>
                </a:cubicBezTo>
                <a:cubicBezTo>
                  <a:pt x="624" y="163"/>
                  <a:pt x="597" y="82"/>
                  <a:pt x="543" y="1"/>
                </a:cubicBezTo>
                <a:lnTo>
                  <a:pt x="543" y="1"/>
                </a:lnTo>
                <a:cubicBezTo>
                  <a:pt x="570" y="82"/>
                  <a:pt x="570" y="163"/>
                  <a:pt x="543" y="218"/>
                </a:cubicBezTo>
                <a:cubicBezTo>
                  <a:pt x="489" y="272"/>
                  <a:pt x="434" y="326"/>
                  <a:pt x="353" y="326"/>
                </a:cubicBezTo>
                <a:cubicBezTo>
                  <a:pt x="299" y="326"/>
                  <a:pt x="217" y="326"/>
                  <a:pt x="163" y="326"/>
                </a:cubicBezTo>
                <a:cubicBezTo>
                  <a:pt x="109" y="326"/>
                  <a:pt x="82" y="299"/>
                  <a:pt x="28" y="272"/>
                </a:cubicBezTo>
                <a:cubicBezTo>
                  <a:pt x="28" y="272"/>
                  <a:pt x="0" y="245"/>
                  <a:pt x="0" y="245"/>
                </a:cubicBezTo>
                <a:lnTo>
                  <a:pt x="0" y="24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9"/>
          <p:cNvSpPr/>
          <p:nvPr/>
        </p:nvSpPr>
        <p:spPr>
          <a:xfrm>
            <a:off x="7319785" y="4292153"/>
            <a:ext cx="3902" cy="13549"/>
          </a:xfrm>
          <a:custGeom>
            <a:rect b="b" l="l" r="r" t="t"/>
            <a:pathLst>
              <a:path extrusionOk="0" h="191" w="55">
                <a:moveTo>
                  <a:pt x="0" y="191"/>
                </a:moveTo>
                <a:lnTo>
                  <a:pt x="27" y="164"/>
                </a:lnTo>
                <a:cubicBezTo>
                  <a:pt x="27" y="164"/>
                  <a:pt x="27" y="137"/>
                  <a:pt x="55" y="137"/>
                </a:cubicBezTo>
                <a:cubicBezTo>
                  <a:pt x="55" y="82"/>
                  <a:pt x="55" y="55"/>
                  <a:pt x="55" y="1"/>
                </a:cubicBezTo>
                <a:lnTo>
                  <a:pt x="55" y="1"/>
                </a:lnTo>
                <a:cubicBezTo>
                  <a:pt x="55" y="28"/>
                  <a:pt x="55" y="55"/>
                  <a:pt x="55" y="55"/>
                </a:cubicBezTo>
                <a:cubicBezTo>
                  <a:pt x="27" y="82"/>
                  <a:pt x="27" y="109"/>
                  <a:pt x="27" y="164"/>
                </a:cubicBezTo>
                <a:lnTo>
                  <a:pt x="27" y="164"/>
                </a:lnTo>
                <a:cubicBezTo>
                  <a:pt x="27" y="164"/>
                  <a:pt x="27" y="164"/>
                  <a:pt x="27" y="191"/>
                </a:cubicBezTo>
                <a:lnTo>
                  <a:pt x="27" y="1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9"/>
          <p:cNvSpPr/>
          <p:nvPr/>
        </p:nvSpPr>
        <p:spPr>
          <a:xfrm>
            <a:off x="7333263" y="4288322"/>
            <a:ext cx="7732" cy="13549"/>
          </a:xfrm>
          <a:custGeom>
            <a:rect b="b" l="l" r="r" t="t"/>
            <a:pathLst>
              <a:path extrusionOk="0" h="191" w="109">
                <a:moveTo>
                  <a:pt x="0" y="191"/>
                </a:moveTo>
                <a:cubicBezTo>
                  <a:pt x="27" y="163"/>
                  <a:pt x="27" y="163"/>
                  <a:pt x="54" y="136"/>
                </a:cubicBezTo>
                <a:cubicBezTo>
                  <a:pt x="54" y="109"/>
                  <a:pt x="54" y="82"/>
                  <a:pt x="82" y="28"/>
                </a:cubicBezTo>
                <a:cubicBezTo>
                  <a:pt x="109" y="1"/>
                  <a:pt x="82" y="28"/>
                  <a:pt x="82" y="28"/>
                </a:cubicBezTo>
                <a:lnTo>
                  <a:pt x="82" y="28"/>
                </a:lnTo>
                <a:lnTo>
                  <a:pt x="27" y="191"/>
                </a:lnTo>
                <a:lnTo>
                  <a:pt x="27" y="1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9"/>
          <p:cNvSpPr/>
          <p:nvPr/>
        </p:nvSpPr>
        <p:spPr>
          <a:xfrm>
            <a:off x="7221607" y="4219087"/>
            <a:ext cx="50153" cy="30858"/>
          </a:xfrm>
          <a:custGeom>
            <a:rect b="b" l="l" r="r" t="t"/>
            <a:pathLst>
              <a:path extrusionOk="0" h="435" w="707">
                <a:moveTo>
                  <a:pt x="1" y="244"/>
                </a:moveTo>
                <a:lnTo>
                  <a:pt x="1" y="244"/>
                </a:lnTo>
                <a:lnTo>
                  <a:pt x="1" y="244"/>
                </a:lnTo>
                <a:cubicBezTo>
                  <a:pt x="82" y="380"/>
                  <a:pt x="245" y="434"/>
                  <a:pt x="408" y="407"/>
                </a:cubicBezTo>
                <a:cubicBezTo>
                  <a:pt x="462" y="380"/>
                  <a:pt x="516" y="353"/>
                  <a:pt x="571" y="326"/>
                </a:cubicBezTo>
                <a:cubicBezTo>
                  <a:pt x="625" y="326"/>
                  <a:pt x="652" y="272"/>
                  <a:pt x="679" y="244"/>
                </a:cubicBezTo>
                <a:cubicBezTo>
                  <a:pt x="706" y="163"/>
                  <a:pt x="679" y="82"/>
                  <a:pt x="543" y="0"/>
                </a:cubicBezTo>
                <a:lnTo>
                  <a:pt x="543" y="0"/>
                </a:lnTo>
                <a:lnTo>
                  <a:pt x="543" y="0"/>
                </a:lnTo>
                <a:cubicBezTo>
                  <a:pt x="625" y="82"/>
                  <a:pt x="679" y="163"/>
                  <a:pt x="652" y="217"/>
                </a:cubicBezTo>
                <a:cubicBezTo>
                  <a:pt x="625" y="244"/>
                  <a:pt x="598" y="272"/>
                  <a:pt x="571" y="299"/>
                </a:cubicBezTo>
                <a:cubicBezTo>
                  <a:pt x="516" y="326"/>
                  <a:pt x="462" y="326"/>
                  <a:pt x="408" y="353"/>
                </a:cubicBezTo>
                <a:cubicBezTo>
                  <a:pt x="326" y="353"/>
                  <a:pt x="272" y="353"/>
                  <a:pt x="191" y="353"/>
                </a:cubicBezTo>
                <a:cubicBezTo>
                  <a:pt x="137" y="326"/>
                  <a:pt x="82" y="272"/>
                  <a:pt x="28" y="244"/>
                </a:cubicBezTo>
                <a:lnTo>
                  <a:pt x="28" y="244"/>
                </a:lnTo>
                <a:lnTo>
                  <a:pt x="28" y="2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9"/>
          <p:cNvSpPr/>
          <p:nvPr/>
        </p:nvSpPr>
        <p:spPr>
          <a:xfrm>
            <a:off x="7317870" y="4244057"/>
            <a:ext cx="1986" cy="11634"/>
          </a:xfrm>
          <a:custGeom>
            <a:rect b="b" l="l" r="r" t="t"/>
            <a:pathLst>
              <a:path extrusionOk="0" h="164" w="28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ubicBezTo>
                  <a:pt x="27" y="137"/>
                  <a:pt x="27" y="137"/>
                  <a:pt x="27" y="109"/>
                </a:cubicBezTo>
                <a:cubicBezTo>
                  <a:pt x="27" y="82"/>
                  <a:pt x="27" y="55"/>
                  <a:pt x="27" y="1"/>
                </a:cubicBezTo>
                <a:lnTo>
                  <a:pt x="27" y="1"/>
                </a:lnTo>
                <a:lnTo>
                  <a:pt x="27" y="1"/>
                </a:lnTo>
                <a:cubicBezTo>
                  <a:pt x="27" y="28"/>
                  <a:pt x="27" y="55"/>
                  <a:pt x="27" y="82"/>
                </a:cubicBezTo>
                <a:cubicBezTo>
                  <a:pt x="27" y="109"/>
                  <a:pt x="27" y="137"/>
                  <a:pt x="27" y="137"/>
                </a:cubicBezTo>
                <a:lnTo>
                  <a:pt x="27" y="137"/>
                </a:lnTo>
                <a:lnTo>
                  <a:pt x="27" y="137"/>
                </a:lnTo>
                <a:lnTo>
                  <a:pt x="27" y="137"/>
                </a:lnTo>
                <a:lnTo>
                  <a:pt x="27" y="1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7331348" y="4246043"/>
            <a:ext cx="0" cy="7732"/>
          </a:xfrm>
          <a:custGeom>
            <a:rect b="b" l="l" r="r" t="t"/>
            <a:pathLst>
              <a:path extrusionOk="0" h="109" w="120000">
                <a:moveTo>
                  <a:pt x="0" y="109"/>
                </a:moveTo>
                <a:lnTo>
                  <a:pt x="0" y="109"/>
                </a:lnTo>
                <a:lnTo>
                  <a:pt x="0" y="81"/>
                </a:lnTo>
                <a:lnTo>
                  <a:pt x="0" y="0"/>
                </a:lnTo>
                <a:lnTo>
                  <a:pt x="0" y="0"/>
                </a:lnTo>
                <a:cubicBezTo>
                  <a:pt x="0" y="27"/>
                  <a:pt x="0" y="81"/>
                  <a:pt x="0" y="109"/>
                </a:cubicBez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cubicBezTo>
                  <a:pt x="0" y="109"/>
                  <a:pt x="0" y="109"/>
                  <a:pt x="0" y="10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9"/>
          <p:cNvSpPr/>
          <p:nvPr/>
        </p:nvSpPr>
        <p:spPr>
          <a:xfrm>
            <a:off x="7210115" y="4167089"/>
            <a:ext cx="57743" cy="44336"/>
          </a:xfrm>
          <a:custGeom>
            <a:rect b="b" l="l" r="r" t="t"/>
            <a:pathLst>
              <a:path extrusionOk="0" h="625" w="814">
                <a:moveTo>
                  <a:pt x="0" y="354"/>
                </a:moveTo>
                <a:cubicBezTo>
                  <a:pt x="0" y="381"/>
                  <a:pt x="27" y="408"/>
                  <a:pt x="54" y="435"/>
                </a:cubicBezTo>
                <a:cubicBezTo>
                  <a:pt x="109" y="516"/>
                  <a:pt x="190" y="571"/>
                  <a:pt x="271" y="598"/>
                </a:cubicBezTo>
                <a:cubicBezTo>
                  <a:pt x="407" y="625"/>
                  <a:pt x="543" y="625"/>
                  <a:pt x="678" y="571"/>
                </a:cubicBezTo>
                <a:cubicBezTo>
                  <a:pt x="760" y="516"/>
                  <a:pt x="814" y="435"/>
                  <a:pt x="814" y="326"/>
                </a:cubicBezTo>
                <a:cubicBezTo>
                  <a:pt x="814" y="218"/>
                  <a:pt x="760" y="137"/>
                  <a:pt x="678" y="82"/>
                </a:cubicBezTo>
                <a:cubicBezTo>
                  <a:pt x="651" y="55"/>
                  <a:pt x="624" y="55"/>
                  <a:pt x="597" y="28"/>
                </a:cubicBezTo>
                <a:lnTo>
                  <a:pt x="488" y="1"/>
                </a:lnTo>
                <a:lnTo>
                  <a:pt x="488" y="1"/>
                </a:lnTo>
                <a:lnTo>
                  <a:pt x="488" y="1"/>
                </a:lnTo>
                <a:lnTo>
                  <a:pt x="597" y="55"/>
                </a:lnTo>
                <a:lnTo>
                  <a:pt x="678" y="82"/>
                </a:lnTo>
                <a:cubicBezTo>
                  <a:pt x="733" y="137"/>
                  <a:pt x="787" y="218"/>
                  <a:pt x="787" y="326"/>
                </a:cubicBezTo>
                <a:cubicBezTo>
                  <a:pt x="787" y="408"/>
                  <a:pt x="733" y="462"/>
                  <a:pt x="651" y="516"/>
                </a:cubicBezTo>
                <a:cubicBezTo>
                  <a:pt x="543" y="571"/>
                  <a:pt x="407" y="571"/>
                  <a:pt x="271" y="543"/>
                </a:cubicBezTo>
                <a:cubicBezTo>
                  <a:pt x="190" y="516"/>
                  <a:pt x="109" y="489"/>
                  <a:pt x="54" y="435"/>
                </a:cubicBezTo>
                <a:cubicBezTo>
                  <a:pt x="27" y="381"/>
                  <a:pt x="0" y="354"/>
                  <a:pt x="0" y="326"/>
                </a:cubicBezTo>
                <a:lnTo>
                  <a:pt x="0" y="32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9"/>
          <p:cNvSpPr/>
          <p:nvPr/>
        </p:nvSpPr>
        <p:spPr>
          <a:xfrm>
            <a:off x="7323616" y="4197876"/>
            <a:ext cx="71" cy="13549"/>
          </a:xfrm>
          <a:custGeom>
            <a:rect b="b" l="l" r="r" t="t"/>
            <a:pathLst>
              <a:path extrusionOk="0" h="191" w="1">
                <a:moveTo>
                  <a:pt x="1" y="191"/>
                </a:moveTo>
                <a:lnTo>
                  <a:pt x="1" y="191"/>
                </a:lnTo>
                <a:cubicBezTo>
                  <a:pt x="1" y="164"/>
                  <a:pt x="1" y="164"/>
                  <a:pt x="1" y="137"/>
                </a:cubicBezTo>
                <a:lnTo>
                  <a:pt x="1" y="28"/>
                </a:lnTo>
                <a:cubicBezTo>
                  <a:pt x="1" y="1"/>
                  <a:pt x="1" y="1"/>
                  <a:pt x="1" y="1"/>
                </a:cubicBezTo>
                <a:lnTo>
                  <a:pt x="1" y="1"/>
                </a:lnTo>
                <a:lnTo>
                  <a:pt x="1" y="1"/>
                </a:lnTo>
                <a:cubicBezTo>
                  <a:pt x="1" y="1"/>
                  <a:pt x="1" y="28"/>
                  <a:pt x="1" y="28"/>
                </a:cubicBezTo>
                <a:lnTo>
                  <a:pt x="1" y="164"/>
                </a:lnTo>
                <a:lnTo>
                  <a:pt x="1" y="191"/>
                </a:lnTo>
                <a:lnTo>
                  <a:pt x="1" y="191"/>
                </a:lnTo>
                <a:lnTo>
                  <a:pt x="1" y="1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9"/>
          <p:cNvSpPr/>
          <p:nvPr/>
        </p:nvSpPr>
        <p:spPr>
          <a:xfrm>
            <a:off x="7337094" y="4195961"/>
            <a:ext cx="1986" cy="9718"/>
          </a:xfrm>
          <a:custGeom>
            <a:rect b="b" l="l" r="r" t="t"/>
            <a:pathLst>
              <a:path extrusionOk="0" h="137" w="28">
                <a:moveTo>
                  <a:pt x="0" y="136"/>
                </a:moveTo>
                <a:cubicBezTo>
                  <a:pt x="28" y="109"/>
                  <a:pt x="28" y="82"/>
                  <a:pt x="28" y="55"/>
                </a:cubicBezTo>
                <a:cubicBezTo>
                  <a:pt x="28" y="55"/>
                  <a:pt x="28" y="28"/>
                  <a:pt x="28" y="1"/>
                </a:cubicBezTo>
                <a:lnTo>
                  <a:pt x="28" y="1"/>
                </a:lnTo>
                <a:lnTo>
                  <a:pt x="28" y="1"/>
                </a:lnTo>
                <a:cubicBezTo>
                  <a:pt x="28" y="28"/>
                  <a:pt x="28" y="55"/>
                  <a:pt x="28" y="82"/>
                </a:cubicBezTo>
                <a:cubicBezTo>
                  <a:pt x="28" y="109"/>
                  <a:pt x="28" y="109"/>
                  <a:pt x="28" y="136"/>
                </a:cubicBezTo>
                <a:lnTo>
                  <a:pt x="28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9"/>
          <p:cNvSpPr/>
          <p:nvPr/>
        </p:nvSpPr>
        <p:spPr>
          <a:xfrm>
            <a:off x="7481381" y="4226748"/>
            <a:ext cx="3902" cy="9718"/>
          </a:xfrm>
          <a:custGeom>
            <a:rect b="b" l="l" r="r" t="t"/>
            <a:pathLst>
              <a:path extrusionOk="0" h="137" w="55">
                <a:moveTo>
                  <a:pt x="1" y="109"/>
                </a:moveTo>
                <a:cubicBezTo>
                  <a:pt x="1" y="109"/>
                  <a:pt x="1" y="82"/>
                  <a:pt x="28" y="82"/>
                </a:cubicBezTo>
                <a:cubicBezTo>
                  <a:pt x="28" y="55"/>
                  <a:pt x="28" y="28"/>
                  <a:pt x="55" y="1"/>
                </a:cubicBezTo>
                <a:lnTo>
                  <a:pt x="55" y="1"/>
                </a:lnTo>
                <a:lnTo>
                  <a:pt x="55" y="1"/>
                </a:lnTo>
                <a:cubicBezTo>
                  <a:pt x="28" y="1"/>
                  <a:pt x="28" y="28"/>
                  <a:pt x="28" y="55"/>
                </a:cubicBezTo>
                <a:cubicBezTo>
                  <a:pt x="28" y="82"/>
                  <a:pt x="1" y="109"/>
                  <a:pt x="1" y="136"/>
                </a:cubicBezTo>
                <a:lnTo>
                  <a:pt x="1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9"/>
          <p:cNvSpPr/>
          <p:nvPr/>
        </p:nvSpPr>
        <p:spPr>
          <a:xfrm>
            <a:off x="7465988" y="4290238"/>
            <a:ext cx="3902" cy="7803"/>
          </a:xfrm>
          <a:custGeom>
            <a:rect b="b" l="l" r="r" t="t"/>
            <a:pathLst>
              <a:path extrusionOk="0" h="110" w="55">
                <a:moveTo>
                  <a:pt x="1" y="109"/>
                </a:moveTo>
                <a:cubicBezTo>
                  <a:pt x="28" y="109"/>
                  <a:pt x="28" y="82"/>
                  <a:pt x="28" y="55"/>
                </a:cubicBezTo>
                <a:cubicBezTo>
                  <a:pt x="28" y="28"/>
                  <a:pt x="55" y="1"/>
                  <a:pt x="55" y="1"/>
                </a:cubicBezTo>
                <a:lnTo>
                  <a:pt x="55" y="1"/>
                </a:lnTo>
                <a:lnTo>
                  <a:pt x="55" y="1"/>
                </a:lnTo>
                <a:lnTo>
                  <a:pt x="55" y="28"/>
                </a:lnTo>
                <a:lnTo>
                  <a:pt x="28" y="82"/>
                </a:lnTo>
                <a:cubicBezTo>
                  <a:pt x="28" y="109"/>
                  <a:pt x="28" y="109"/>
                  <a:pt x="28" y="109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9"/>
          <p:cNvSpPr/>
          <p:nvPr/>
        </p:nvSpPr>
        <p:spPr>
          <a:xfrm>
            <a:off x="7269774" y="4328757"/>
            <a:ext cx="46180" cy="25041"/>
          </a:xfrm>
          <a:custGeom>
            <a:rect b="b" l="l" r="r" t="t"/>
            <a:pathLst>
              <a:path extrusionOk="0" h="353" w="651">
                <a:moveTo>
                  <a:pt x="0" y="82"/>
                </a:moveTo>
                <a:lnTo>
                  <a:pt x="0" y="82"/>
                </a:lnTo>
                <a:lnTo>
                  <a:pt x="0" y="82"/>
                </a:lnTo>
                <a:cubicBezTo>
                  <a:pt x="54" y="190"/>
                  <a:pt x="136" y="244"/>
                  <a:pt x="244" y="299"/>
                </a:cubicBezTo>
                <a:cubicBezTo>
                  <a:pt x="326" y="326"/>
                  <a:pt x="461" y="353"/>
                  <a:pt x="570" y="326"/>
                </a:cubicBezTo>
                <a:cubicBezTo>
                  <a:pt x="651" y="299"/>
                  <a:pt x="651" y="272"/>
                  <a:pt x="651" y="217"/>
                </a:cubicBezTo>
                <a:cubicBezTo>
                  <a:pt x="624" y="163"/>
                  <a:pt x="597" y="109"/>
                  <a:pt x="543" y="82"/>
                </a:cubicBezTo>
                <a:lnTo>
                  <a:pt x="380" y="0"/>
                </a:lnTo>
                <a:lnTo>
                  <a:pt x="380" y="0"/>
                </a:lnTo>
                <a:lnTo>
                  <a:pt x="461" y="55"/>
                </a:lnTo>
                <a:cubicBezTo>
                  <a:pt x="488" y="55"/>
                  <a:pt x="515" y="55"/>
                  <a:pt x="543" y="82"/>
                </a:cubicBezTo>
                <a:cubicBezTo>
                  <a:pt x="570" y="109"/>
                  <a:pt x="624" y="163"/>
                  <a:pt x="624" y="217"/>
                </a:cubicBezTo>
                <a:cubicBezTo>
                  <a:pt x="624" y="244"/>
                  <a:pt x="624" y="272"/>
                  <a:pt x="570" y="299"/>
                </a:cubicBezTo>
                <a:cubicBezTo>
                  <a:pt x="461" y="299"/>
                  <a:pt x="326" y="299"/>
                  <a:pt x="217" y="244"/>
                </a:cubicBezTo>
                <a:cubicBezTo>
                  <a:pt x="136" y="217"/>
                  <a:pt x="54" y="163"/>
                  <a:pt x="0" y="82"/>
                </a:cubicBezTo>
                <a:lnTo>
                  <a:pt x="0" y="55"/>
                </a:lnTo>
                <a:lnTo>
                  <a:pt x="0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9"/>
          <p:cNvSpPr/>
          <p:nvPr/>
        </p:nvSpPr>
        <p:spPr>
          <a:xfrm>
            <a:off x="7339009" y="4355714"/>
            <a:ext cx="3902" cy="7732"/>
          </a:xfrm>
          <a:custGeom>
            <a:rect b="b" l="l" r="r" t="t"/>
            <a:pathLst>
              <a:path extrusionOk="0" h="109" w="55">
                <a:moveTo>
                  <a:pt x="1" y="109"/>
                </a:moveTo>
                <a:lnTo>
                  <a:pt x="1" y="109"/>
                </a:lnTo>
                <a:cubicBezTo>
                  <a:pt x="28" y="81"/>
                  <a:pt x="28" y="27"/>
                  <a:pt x="55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55" y="0"/>
                  <a:pt x="28" y="81"/>
                  <a:pt x="1" y="109"/>
                </a:cubicBezTo>
                <a:lnTo>
                  <a:pt x="1" y="109"/>
                </a:lnTo>
                <a:lnTo>
                  <a:pt x="1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9"/>
          <p:cNvSpPr/>
          <p:nvPr/>
        </p:nvSpPr>
        <p:spPr>
          <a:xfrm>
            <a:off x="7348657" y="4357629"/>
            <a:ext cx="3902" cy="5817"/>
          </a:xfrm>
          <a:custGeom>
            <a:rect b="b" l="l" r="r" t="t"/>
            <a:pathLst>
              <a:path extrusionOk="0" h="82" w="55">
                <a:moveTo>
                  <a:pt x="0" y="82"/>
                </a:moveTo>
                <a:lnTo>
                  <a:pt x="0" y="82"/>
                </a:lnTo>
                <a:lnTo>
                  <a:pt x="27" y="54"/>
                </a:lnTo>
                <a:lnTo>
                  <a:pt x="54" y="0"/>
                </a:lnTo>
                <a:lnTo>
                  <a:pt x="54" y="0"/>
                </a:lnTo>
                <a:lnTo>
                  <a:pt x="54" y="0"/>
                </a:lnTo>
                <a:lnTo>
                  <a:pt x="27" y="27"/>
                </a:lnTo>
                <a:cubicBezTo>
                  <a:pt x="27" y="54"/>
                  <a:pt x="0" y="54"/>
                  <a:pt x="0" y="82"/>
                </a:cubicBezTo>
                <a:lnTo>
                  <a:pt x="0" y="82"/>
                </a:lnTo>
                <a:lnTo>
                  <a:pt x="0" y="8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9"/>
          <p:cNvSpPr/>
          <p:nvPr/>
        </p:nvSpPr>
        <p:spPr>
          <a:xfrm>
            <a:off x="7502592" y="4419203"/>
            <a:ext cx="38519" cy="30858"/>
          </a:xfrm>
          <a:custGeom>
            <a:rect b="b" l="l" r="r" t="t"/>
            <a:pathLst>
              <a:path extrusionOk="0" h="435" w="543">
                <a:moveTo>
                  <a:pt x="543" y="27"/>
                </a:moveTo>
                <a:lnTo>
                  <a:pt x="543" y="27"/>
                </a:lnTo>
                <a:lnTo>
                  <a:pt x="515" y="54"/>
                </a:lnTo>
                <a:cubicBezTo>
                  <a:pt x="461" y="136"/>
                  <a:pt x="380" y="190"/>
                  <a:pt x="298" y="244"/>
                </a:cubicBezTo>
                <a:cubicBezTo>
                  <a:pt x="217" y="326"/>
                  <a:pt x="109" y="380"/>
                  <a:pt x="0" y="434"/>
                </a:cubicBezTo>
                <a:lnTo>
                  <a:pt x="0" y="434"/>
                </a:lnTo>
                <a:lnTo>
                  <a:pt x="0" y="434"/>
                </a:lnTo>
                <a:cubicBezTo>
                  <a:pt x="136" y="380"/>
                  <a:pt x="217" y="326"/>
                  <a:pt x="326" y="244"/>
                </a:cubicBezTo>
                <a:cubicBezTo>
                  <a:pt x="407" y="190"/>
                  <a:pt x="461" y="136"/>
                  <a:pt x="515" y="54"/>
                </a:cubicBezTo>
                <a:cubicBezTo>
                  <a:pt x="543" y="27"/>
                  <a:pt x="543" y="27"/>
                  <a:pt x="543" y="0"/>
                </a:cubicBezTo>
                <a:cubicBezTo>
                  <a:pt x="543" y="0"/>
                  <a:pt x="543" y="0"/>
                  <a:pt x="543" y="0"/>
                </a:cubicBezTo>
                <a:lnTo>
                  <a:pt x="54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9"/>
          <p:cNvSpPr/>
          <p:nvPr/>
        </p:nvSpPr>
        <p:spPr>
          <a:xfrm>
            <a:off x="7504507" y="4448075"/>
            <a:ext cx="26956" cy="15393"/>
          </a:xfrm>
          <a:custGeom>
            <a:rect b="b" l="l" r="r" t="t"/>
            <a:pathLst>
              <a:path extrusionOk="0" h="217" w="380">
                <a:moveTo>
                  <a:pt x="0" y="190"/>
                </a:moveTo>
                <a:cubicBezTo>
                  <a:pt x="82" y="190"/>
                  <a:pt x="136" y="163"/>
                  <a:pt x="217" y="136"/>
                </a:cubicBezTo>
                <a:cubicBezTo>
                  <a:pt x="271" y="81"/>
                  <a:pt x="326" y="54"/>
                  <a:pt x="380" y="0"/>
                </a:cubicBezTo>
                <a:lnTo>
                  <a:pt x="380" y="0"/>
                </a:lnTo>
                <a:cubicBezTo>
                  <a:pt x="326" y="54"/>
                  <a:pt x="271" y="81"/>
                  <a:pt x="217" y="109"/>
                </a:cubicBezTo>
                <a:cubicBezTo>
                  <a:pt x="136" y="163"/>
                  <a:pt x="82" y="190"/>
                  <a:pt x="0" y="217"/>
                </a:cubicBezTo>
                <a:lnTo>
                  <a:pt x="0" y="2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9"/>
          <p:cNvSpPr/>
          <p:nvPr/>
        </p:nvSpPr>
        <p:spPr>
          <a:xfrm>
            <a:off x="6205706" y="4678907"/>
            <a:ext cx="225227" cy="421440"/>
          </a:xfrm>
          <a:custGeom>
            <a:rect b="b" l="l" r="r" t="t"/>
            <a:pathLst>
              <a:path extrusionOk="0" h="5941" w="3175">
                <a:moveTo>
                  <a:pt x="82" y="3120"/>
                </a:moveTo>
                <a:cubicBezTo>
                  <a:pt x="109" y="2957"/>
                  <a:pt x="1411" y="462"/>
                  <a:pt x="1519" y="326"/>
                </a:cubicBezTo>
                <a:cubicBezTo>
                  <a:pt x="1818" y="1"/>
                  <a:pt x="2713" y="1330"/>
                  <a:pt x="2876" y="1764"/>
                </a:cubicBezTo>
                <a:cubicBezTo>
                  <a:pt x="3174" y="2442"/>
                  <a:pt x="3066" y="4856"/>
                  <a:pt x="2876" y="5399"/>
                </a:cubicBezTo>
                <a:cubicBezTo>
                  <a:pt x="2713" y="5941"/>
                  <a:pt x="1" y="3527"/>
                  <a:pt x="82" y="3120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9"/>
          <p:cNvSpPr/>
          <p:nvPr/>
        </p:nvSpPr>
        <p:spPr>
          <a:xfrm>
            <a:off x="6340417" y="4775170"/>
            <a:ext cx="63560" cy="284814"/>
          </a:xfrm>
          <a:custGeom>
            <a:rect b="b" l="l" r="r" t="t"/>
            <a:pathLst>
              <a:path extrusionOk="0" h="4015" w="896">
                <a:moveTo>
                  <a:pt x="27" y="3987"/>
                </a:moveTo>
                <a:cubicBezTo>
                  <a:pt x="163" y="3472"/>
                  <a:pt x="271" y="2957"/>
                  <a:pt x="380" y="2441"/>
                </a:cubicBezTo>
                <a:cubicBezTo>
                  <a:pt x="570" y="1655"/>
                  <a:pt x="733" y="868"/>
                  <a:pt x="895" y="81"/>
                </a:cubicBezTo>
                <a:cubicBezTo>
                  <a:pt x="895" y="54"/>
                  <a:pt x="895" y="27"/>
                  <a:pt x="895" y="0"/>
                </a:cubicBezTo>
                <a:lnTo>
                  <a:pt x="868" y="0"/>
                </a:lnTo>
                <a:lnTo>
                  <a:pt x="0" y="3906"/>
                </a:lnTo>
                <a:cubicBezTo>
                  <a:pt x="0" y="3933"/>
                  <a:pt x="0" y="3960"/>
                  <a:pt x="0" y="3987"/>
                </a:cubicBezTo>
                <a:cubicBezTo>
                  <a:pt x="0" y="4014"/>
                  <a:pt x="27" y="4014"/>
                  <a:pt x="27" y="3987"/>
                </a:cubicBezTo>
                <a:close/>
              </a:path>
            </a:pathLst>
          </a:custGeom>
          <a:solidFill>
            <a:srgbClr val="0505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9"/>
          <p:cNvSpPr/>
          <p:nvPr/>
        </p:nvSpPr>
        <p:spPr>
          <a:xfrm>
            <a:off x="6359641" y="4765523"/>
            <a:ext cx="30858" cy="28943"/>
          </a:xfrm>
          <a:custGeom>
            <a:rect b="b" l="l" r="r" t="t"/>
            <a:pathLst>
              <a:path extrusionOk="0" h="408" w="435">
                <a:moveTo>
                  <a:pt x="407" y="0"/>
                </a:moveTo>
                <a:lnTo>
                  <a:pt x="407" y="0"/>
                </a:lnTo>
                <a:cubicBezTo>
                  <a:pt x="407" y="0"/>
                  <a:pt x="407" y="28"/>
                  <a:pt x="407" y="28"/>
                </a:cubicBezTo>
                <a:cubicBezTo>
                  <a:pt x="407" y="82"/>
                  <a:pt x="407" y="109"/>
                  <a:pt x="380" y="163"/>
                </a:cubicBezTo>
                <a:cubicBezTo>
                  <a:pt x="380" y="217"/>
                  <a:pt x="353" y="245"/>
                  <a:pt x="299" y="299"/>
                </a:cubicBezTo>
                <a:cubicBezTo>
                  <a:pt x="272" y="353"/>
                  <a:pt x="217" y="380"/>
                  <a:pt x="136" y="380"/>
                </a:cubicBezTo>
                <a:cubicBezTo>
                  <a:pt x="82" y="380"/>
                  <a:pt x="28" y="326"/>
                  <a:pt x="0" y="272"/>
                </a:cubicBezTo>
                <a:lnTo>
                  <a:pt x="0" y="272"/>
                </a:lnTo>
                <a:cubicBezTo>
                  <a:pt x="28" y="353"/>
                  <a:pt x="82" y="407"/>
                  <a:pt x="163" y="407"/>
                </a:cubicBezTo>
                <a:cubicBezTo>
                  <a:pt x="245" y="407"/>
                  <a:pt x="299" y="380"/>
                  <a:pt x="353" y="326"/>
                </a:cubicBezTo>
                <a:cubicBezTo>
                  <a:pt x="380" y="272"/>
                  <a:pt x="407" y="217"/>
                  <a:pt x="434" y="163"/>
                </a:cubicBezTo>
                <a:cubicBezTo>
                  <a:pt x="434" y="109"/>
                  <a:pt x="434" y="82"/>
                  <a:pt x="434" y="28"/>
                </a:cubicBezTo>
                <a:cubicBezTo>
                  <a:pt x="434" y="28"/>
                  <a:pt x="434" y="0"/>
                  <a:pt x="434" y="0"/>
                </a:cubicBezTo>
                <a:lnTo>
                  <a:pt x="43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9"/>
          <p:cNvSpPr/>
          <p:nvPr/>
        </p:nvSpPr>
        <p:spPr>
          <a:xfrm>
            <a:off x="6355810" y="4823266"/>
            <a:ext cx="11563" cy="3902"/>
          </a:xfrm>
          <a:custGeom>
            <a:rect b="b" l="l" r="r" t="t"/>
            <a:pathLst>
              <a:path extrusionOk="0" h="55" w="163">
                <a:moveTo>
                  <a:pt x="136" y="54"/>
                </a:moveTo>
                <a:lnTo>
                  <a:pt x="109" y="27"/>
                </a:lnTo>
                <a:lnTo>
                  <a:pt x="54" y="27"/>
                </a:lnTo>
                <a:lnTo>
                  <a:pt x="0" y="0"/>
                </a:lnTo>
                <a:lnTo>
                  <a:pt x="0" y="0"/>
                </a:lnTo>
                <a:cubicBezTo>
                  <a:pt x="27" y="0"/>
                  <a:pt x="54" y="27"/>
                  <a:pt x="82" y="54"/>
                </a:cubicBezTo>
                <a:lnTo>
                  <a:pt x="136" y="54"/>
                </a:lnTo>
                <a:lnTo>
                  <a:pt x="163" y="54"/>
                </a:lnTo>
                <a:lnTo>
                  <a:pt x="163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9"/>
          <p:cNvSpPr/>
          <p:nvPr/>
        </p:nvSpPr>
        <p:spPr>
          <a:xfrm>
            <a:off x="6348078" y="4832843"/>
            <a:ext cx="9718" cy="1986"/>
          </a:xfrm>
          <a:custGeom>
            <a:rect b="b" l="l" r="r" t="t"/>
            <a:pathLst>
              <a:path extrusionOk="0" h="28" w="137">
                <a:moveTo>
                  <a:pt x="136" y="28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82" y="28"/>
                </a:lnTo>
                <a:lnTo>
                  <a:pt x="136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9"/>
          <p:cNvSpPr/>
          <p:nvPr/>
        </p:nvSpPr>
        <p:spPr>
          <a:xfrm>
            <a:off x="6332684" y="4725088"/>
            <a:ext cx="32773" cy="34759"/>
          </a:xfrm>
          <a:custGeom>
            <a:rect b="b" l="l" r="r" t="t"/>
            <a:pathLst>
              <a:path extrusionOk="0" h="490" w="462">
                <a:moveTo>
                  <a:pt x="380" y="1"/>
                </a:moveTo>
                <a:lnTo>
                  <a:pt x="380" y="1"/>
                </a:lnTo>
                <a:lnTo>
                  <a:pt x="380" y="1"/>
                </a:lnTo>
                <a:cubicBezTo>
                  <a:pt x="408" y="55"/>
                  <a:pt x="408" y="136"/>
                  <a:pt x="380" y="191"/>
                </a:cubicBezTo>
                <a:cubicBezTo>
                  <a:pt x="380" y="245"/>
                  <a:pt x="353" y="299"/>
                  <a:pt x="299" y="353"/>
                </a:cubicBezTo>
                <a:cubicBezTo>
                  <a:pt x="272" y="381"/>
                  <a:pt x="218" y="408"/>
                  <a:pt x="191" y="435"/>
                </a:cubicBezTo>
                <a:cubicBezTo>
                  <a:pt x="163" y="435"/>
                  <a:pt x="136" y="462"/>
                  <a:pt x="109" y="462"/>
                </a:cubicBezTo>
                <a:cubicBezTo>
                  <a:pt x="55" y="462"/>
                  <a:pt x="28" y="381"/>
                  <a:pt x="1" y="272"/>
                </a:cubicBezTo>
                <a:lnTo>
                  <a:pt x="1" y="272"/>
                </a:lnTo>
                <a:lnTo>
                  <a:pt x="1" y="272"/>
                </a:lnTo>
                <a:cubicBezTo>
                  <a:pt x="1" y="408"/>
                  <a:pt x="55" y="462"/>
                  <a:pt x="109" y="489"/>
                </a:cubicBezTo>
                <a:cubicBezTo>
                  <a:pt x="163" y="489"/>
                  <a:pt x="191" y="489"/>
                  <a:pt x="218" y="462"/>
                </a:cubicBezTo>
                <a:cubicBezTo>
                  <a:pt x="272" y="435"/>
                  <a:pt x="299" y="408"/>
                  <a:pt x="353" y="381"/>
                </a:cubicBezTo>
                <a:cubicBezTo>
                  <a:pt x="380" y="326"/>
                  <a:pt x="435" y="245"/>
                  <a:pt x="435" y="191"/>
                </a:cubicBezTo>
                <a:cubicBezTo>
                  <a:pt x="462" y="109"/>
                  <a:pt x="435" y="55"/>
                  <a:pt x="408" y="1"/>
                </a:cubicBezTo>
                <a:lnTo>
                  <a:pt x="408" y="1"/>
                </a:lnTo>
                <a:lnTo>
                  <a:pt x="408" y="1"/>
                </a:lnTo>
                <a:lnTo>
                  <a:pt x="40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9"/>
          <p:cNvSpPr/>
          <p:nvPr/>
        </p:nvSpPr>
        <p:spPr>
          <a:xfrm>
            <a:off x="6323108" y="4800141"/>
            <a:ext cx="9647" cy="3902"/>
          </a:xfrm>
          <a:custGeom>
            <a:rect b="b" l="l" r="r" t="t"/>
            <a:pathLst>
              <a:path extrusionOk="0" h="55" w="136">
                <a:moveTo>
                  <a:pt x="109" y="55"/>
                </a:moveTo>
                <a:lnTo>
                  <a:pt x="109" y="55"/>
                </a:lnTo>
                <a:lnTo>
                  <a:pt x="109" y="55"/>
                </a:lnTo>
                <a:lnTo>
                  <a:pt x="109" y="55"/>
                </a:lnTo>
                <a:cubicBezTo>
                  <a:pt x="81" y="55"/>
                  <a:pt x="81" y="55"/>
                  <a:pt x="54" y="55"/>
                </a:cubicBezTo>
                <a:cubicBezTo>
                  <a:pt x="27" y="28"/>
                  <a:pt x="27" y="28"/>
                  <a:pt x="0" y="1"/>
                </a:cubicBezTo>
                <a:lnTo>
                  <a:pt x="0" y="1"/>
                </a:lnTo>
                <a:cubicBezTo>
                  <a:pt x="27" y="28"/>
                  <a:pt x="54" y="55"/>
                  <a:pt x="81" y="55"/>
                </a:cubicBezTo>
                <a:cubicBezTo>
                  <a:pt x="81" y="55"/>
                  <a:pt x="109" y="55"/>
                  <a:pt x="136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6317291" y="4809788"/>
            <a:ext cx="5888" cy="1986"/>
          </a:xfrm>
          <a:custGeom>
            <a:rect b="b" l="l" r="r" t="t"/>
            <a:pathLst>
              <a:path extrusionOk="0" h="28" w="83">
                <a:moveTo>
                  <a:pt x="82" y="27"/>
                </a:moveTo>
                <a:lnTo>
                  <a:pt x="82" y="27"/>
                </a:lnTo>
                <a:lnTo>
                  <a:pt x="82" y="27"/>
                </a:lnTo>
                <a:lnTo>
                  <a:pt x="1" y="0"/>
                </a:lnTo>
                <a:lnTo>
                  <a:pt x="1" y="0"/>
                </a:lnTo>
                <a:lnTo>
                  <a:pt x="55" y="27"/>
                </a:lnTo>
                <a:lnTo>
                  <a:pt x="82" y="27"/>
                </a:lnTo>
                <a:lnTo>
                  <a:pt x="82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9"/>
          <p:cNvSpPr/>
          <p:nvPr/>
        </p:nvSpPr>
        <p:spPr>
          <a:xfrm>
            <a:off x="6284588" y="4782832"/>
            <a:ext cx="11634" cy="3902"/>
          </a:xfrm>
          <a:custGeom>
            <a:rect b="b" l="l" r="r" t="t"/>
            <a:pathLst>
              <a:path extrusionOk="0" h="55" w="164">
                <a:moveTo>
                  <a:pt x="163" y="55"/>
                </a:moveTo>
                <a:lnTo>
                  <a:pt x="163" y="55"/>
                </a:lnTo>
                <a:lnTo>
                  <a:pt x="136" y="55"/>
                </a:lnTo>
                <a:lnTo>
                  <a:pt x="55" y="1"/>
                </a:lnTo>
                <a:lnTo>
                  <a:pt x="1" y="1"/>
                </a:lnTo>
                <a:lnTo>
                  <a:pt x="1" y="1"/>
                </a:lnTo>
                <a:lnTo>
                  <a:pt x="28" y="1"/>
                </a:lnTo>
                <a:lnTo>
                  <a:pt x="109" y="55"/>
                </a:lnTo>
                <a:cubicBezTo>
                  <a:pt x="136" y="55"/>
                  <a:pt x="136" y="55"/>
                  <a:pt x="163" y="55"/>
                </a:cubicBezTo>
                <a:lnTo>
                  <a:pt x="163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9"/>
          <p:cNvSpPr/>
          <p:nvPr/>
        </p:nvSpPr>
        <p:spPr>
          <a:xfrm>
            <a:off x="6276927" y="4792479"/>
            <a:ext cx="9647" cy="1986"/>
          </a:xfrm>
          <a:custGeom>
            <a:rect b="b" l="l" r="r" t="t"/>
            <a:pathLst>
              <a:path extrusionOk="0" h="28" w="136">
                <a:moveTo>
                  <a:pt x="136" y="27"/>
                </a:moveTo>
                <a:lnTo>
                  <a:pt x="81" y="2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54" y="27"/>
                </a:lnTo>
                <a:cubicBezTo>
                  <a:pt x="81" y="27"/>
                  <a:pt x="109" y="27"/>
                  <a:pt x="136" y="27"/>
                </a:cubicBezTo>
                <a:lnTo>
                  <a:pt x="136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9"/>
          <p:cNvSpPr/>
          <p:nvPr/>
        </p:nvSpPr>
        <p:spPr>
          <a:xfrm>
            <a:off x="6317291" y="4957907"/>
            <a:ext cx="9718" cy="3972"/>
          </a:xfrm>
          <a:custGeom>
            <a:rect b="b" l="l" r="r" t="t"/>
            <a:pathLst>
              <a:path extrusionOk="0" h="56" w="137">
                <a:moveTo>
                  <a:pt x="136" y="55"/>
                </a:moveTo>
                <a:lnTo>
                  <a:pt x="109" y="28"/>
                </a:lnTo>
                <a:lnTo>
                  <a:pt x="109" y="28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09" y="55"/>
                </a:lnTo>
                <a:lnTo>
                  <a:pt x="109" y="55"/>
                </a:lnTo>
                <a:lnTo>
                  <a:pt x="136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9"/>
          <p:cNvSpPr/>
          <p:nvPr/>
        </p:nvSpPr>
        <p:spPr>
          <a:xfrm>
            <a:off x="6234577" y="4907896"/>
            <a:ext cx="7732" cy="1986"/>
          </a:xfrm>
          <a:custGeom>
            <a:rect b="b" l="l" r="r" t="t"/>
            <a:pathLst>
              <a:path extrusionOk="0" h="28" w="109">
                <a:moveTo>
                  <a:pt x="109" y="28"/>
                </a:moveTo>
                <a:cubicBezTo>
                  <a:pt x="82" y="28"/>
                  <a:pt x="55" y="28"/>
                  <a:pt x="55" y="28"/>
                </a:cubicBez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55" y="28"/>
                </a:lnTo>
                <a:lnTo>
                  <a:pt x="109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9"/>
          <p:cNvSpPr/>
          <p:nvPr/>
        </p:nvSpPr>
        <p:spPr>
          <a:xfrm>
            <a:off x="6286504" y="4929035"/>
            <a:ext cx="7803" cy="2057"/>
          </a:xfrm>
          <a:custGeom>
            <a:rect b="b" l="l" r="r" t="t"/>
            <a:pathLst>
              <a:path extrusionOk="0" h="29" w="110">
                <a:moveTo>
                  <a:pt x="109" y="1"/>
                </a:moveTo>
                <a:lnTo>
                  <a:pt x="82" y="1"/>
                </a:lnTo>
                <a:lnTo>
                  <a:pt x="28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ubicBezTo>
                  <a:pt x="1" y="1"/>
                  <a:pt x="28" y="1"/>
                  <a:pt x="55" y="28"/>
                </a:cubicBezTo>
                <a:lnTo>
                  <a:pt x="109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9"/>
          <p:cNvSpPr/>
          <p:nvPr/>
        </p:nvSpPr>
        <p:spPr>
          <a:xfrm>
            <a:off x="6388512" y="4803971"/>
            <a:ext cx="23126" cy="40505"/>
          </a:xfrm>
          <a:custGeom>
            <a:rect b="b" l="l" r="r" t="t"/>
            <a:pathLst>
              <a:path extrusionOk="0" h="571" w="326">
                <a:moveTo>
                  <a:pt x="299" y="1"/>
                </a:moveTo>
                <a:lnTo>
                  <a:pt x="299" y="1"/>
                </a:lnTo>
                <a:lnTo>
                  <a:pt x="299" y="28"/>
                </a:lnTo>
                <a:cubicBezTo>
                  <a:pt x="326" y="82"/>
                  <a:pt x="326" y="191"/>
                  <a:pt x="299" y="272"/>
                </a:cubicBezTo>
                <a:cubicBezTo>
                  <a:pt x="272" y="354"/>
                  <a:pt x="217" y="435"/>
                  <a:pt x="163" y="516"/>
                </a:cubicBezTo>
                <a:cubicBezTo>
                  <a:pt x="136" y="516"/>
                  <a:pt x="109" y="516"/>
                  <a:pt x="82" y="516"/>
                </a:cubicBezTo>
                <a:cubicBezTo>
                  <a:pt x="55" y="462"/>
                  <a:pt x="27" y="435"/>
                  <a:pt x="27" y="381"/>
                </a:cubicBezTo>
                <a:lnTo>
                  <a:pt x="27" y="245"/>
                </a:lnTo>
                <a:lnTo>
                  <a:pt x="27" y="245"/>
                </a:lnTo>
                <a:lnTo>
                  <a:pt x="0" y="381"/>
                </a:lnTo>
                <a:cubicBezTo>
                  <a:pt x="0" y="435"/>
                  <a:pt x="27" y="489"/>
                  <a:pt x="55" y="543"/>
                </a:cubicBezTo>
                <a:cubicBezTo>
                  <a:pt x="82" y="571"/>
                  <a:pt x="136" y="571"/>
                  <a:pt x="163" y="543"/>
                </a:cubicBezTo>
                <a:cubicBezTo>
                  <a:pt x="244" y="462"/>
                  <a:pt x="272" y="354"/>
                  <a:pt x="299" y="272"/>
                </a:cubicBezTo>
                <a:cubicBezTo>
                  <a:pt x="326" y="191"/>
                  <a:pt x="326" y="82"/>
                  <a:pt x="272" y="1"/>
                </a:cubicBezTo>
                <a:lnTo>
                  <a:pt x="272" y="1"/>
                </a:lnTo>
                <a:lnTo>
                  <a:pt x="272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9"/>
          <p:cNvSpPr/>
          <p:nvPr/>
        </p:nvSpPr>
        <p:spPr>
          <a:xfrm>
            <a:off x="6392343" y="4865546"/>
            <a:ext cx="5817" cy="1986"/>
          </a:xfrm>
          <a:custGeom>
            <a:rect b="b" l="l" r="r" t="t"/>
            <a:pathLst>
              <a:path extrusionOk="0" h="28" w="82">
                <a:moveTo>
                  <a:pt x="82" y="28"/>
                </a:moveTo>
                <a:lnTo>
                  <a:pt x="82" y="28"/>
                </a:lnTo>
                <a:cubicBezTo>
                  <a:pt x="55" y="28"/>
                  <a:pt x="28" y="1"/>
                  <a:pt x="1" y="1"/>
                </a:cubicBezTo>
                <a:lnTo>
                  <a:pt x="1" y="1"/>
                </a:lnTo>
                <a:cubicBezTo>
                  <a:pt x="28" y="28"/>
                  <a:pt x="55" y="28"/>
                  <a:pt x="82" y="28"/>
                </a:cubicBezTo>
                <a:lnTo>
                  <a:pt x="82" y="28"/>
                </a:lnTo>
                <a:lnTo>
                  <a:pt x="82" y="28"/>
                </a:lnTo>
                <a:lnTo>
                  <a:pt x="82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6388512" y="4873278"/>
            <a:ext cx="5817" cy="71"/>
          </a:xfrm>
          <a:custGeom>
            <a:rect b="b" l="l" r="r" t="t"/>
            <a:pathLst>
              <a:path extrusionOk="0" h="1" w="82">
                <a:moveTo>
                  <a:pt x="82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9"/>
          <p:cNvSpPr/>
          <p:nvPr/>
        </p:nvSpPr>
        <p:spPr>
          <a:xfrm>
            <a:off x="6346163" y="5025298"/>
            <a:ext cx="40505" cy="13549"/>
          </a:xfrm>
          <a:custGeom>
            <a:rect b="b" l="l" r="r" t="t"/>
            <a:pathLst>
              <a:path extrusionOk="0" h="191" w="571">
                <a:moveTo>
                  <a:pt x="1" y="190"/>
                </a:moveTo>
                <a:lnTo>
                  <a:pt x="82" y="190"/>
                </a:lnTo>
                <a:cubicBezTo>
                  <a:pt x="163" y="190"/>
                  <a:pt x="245" y="163"/>
                  <a:pt x="299" y="136"/>
                </a:cubicBezTo>
                <a:cubicBezTo>
                  <a:pt x="407" y="109"/>
                  <a:pt x="489" y="54"/>
                  <a:pt x="570" y="0"/>
                </a:cubicBezTo>
                <a:lnTo>
                  <a:pt x="570" y="0"/>
                </a:lnTo>
                <a:lnTo>
                  <a:pt x="570" y="0"/>
                </a:lnTo>
                <a:cubicBezTo>
                  <a:pt x="489" y="54"/>
                  <a:pt x="407" y="82"/>
                  <a:pt x="299" y="136"/>
                </a:cubicBezTo>
                <a:cubicBezTo>
                  <a:pt x="245" y="163"/>
                  <a:pt x="163" y="163"/>
                  <a:pt x="82" y="190"/>
                </a:cubicBezTo>
                <a:lnTo>
                  <a:pt x="28" y="190"/>
                </a:lnTo>
                <a:lnTo>
                  <a:pt x="28" y="190"/>
                </a:lnTo>
                <a:lnTo>
                  <a:pt x="28" y="19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>
            <a:off x="6371204" y="5031044"/>
            <a:ext cx="23126" cy="13549"/>
          </a:xfrm>
          <a:custGeom>
            <a:rect b="b" l="l" r="r" t="t"/>
            <a:pathLst>
              <a:path extrusionOk="0" h="191" w="326">
                <a:moveTo>
                  <a:pt x="326" y="1"/>
                </a:moveTo>
                <a:cubicBezTo>
                  <a:pt x="271" y="55"/>
                  <a:pt x="217" y="82"/>
                  <a:pt x="163" y="109"/>
                </a:cubicBezTo>
                <a:cubicBezTo>
                  <a:pt x="109" y="136"/>
                  <a:pt x="54" y="163"/>
                  <a:pt x="0" y="190"/>
                </a:cubicBezTo>
                <a:lnTo>
                  <a:pt x="0" y="190"/>
                </a:lnTo>
                <a:lnTo>
                  <a:pt x="0" y="190"/>
                </a:lnTo>
                <a:cubicBezTo>
                  <a:pt x="54" y="163"/>
                  <a:pt x="109" y="136"/>
                  <a:pt x="163" y="109"/>
                </a:cubicBezTo>
                <a:cubicBezTo>
                  <a:pt x="217" y="82"/>
                  <a:pt x="271" y="28"/>
                  <a:pt x="326" y="1"/>
                </a:cubicBezTo>
                <a:lnTo>
                  <a:pt x="326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>
            <a:off x="4012192" y="5313004"/>
            <a:ext cx="679297" cy="1327737"/>
          </a:xfrm>
          <a:custGeom>
            <a:rect b="b" l="l" r="r" t="t"/>
            <a:pathLst>
              <a:path extrusionOk="0" h="18717" w="9576">
                <a:moveTo>
                  <a:pt x="6809" y="326"/>
                </a:moveTo>
                <a:lnTo>
                  <a:pt x="3147" y="1"/>
                </a:lnTo>
                <a:lnTo>
                  <a:pt x="2984" y="950"/>
                </a:lnTo>
                <a:cubicBezTo>
                  <a:pt x="2360" y="1357"/>
                  <a:pt x="1953" y="2035"/>
                  <a:pt x="1872" y="2768"/>
                </a:cubicBezTo>
                <a:cubicBezTo>
                  <a:pt x="1736" y="4503"/>
                  <a:pt x="1" y="16248"/>
                  <a:pt x="1" y="16248"/>
                </a:cubicBezTo>
                <a:lnTo>
                  <a:pt x="8897" y="18716"/>
                </a:lnTo>
                <a:cubicBezTo>
                  <a:pt x="8897" y="18716"/>
                  <a:pt x="9575" y="10444"/>
                  <a:pt x="8897" y="7568"/>
                </a:cubicBezTo>
                <a:cubicBezTo>
                  <a:pt x="7649" y="2117"/>
                  <a:pt x="7541" y="1818"/>
                  <a:pt x="6565" y="14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>
            <a:off x="4231532" y="5391887"/>
            <a:ext cx="227142" cy="21281"/>
          </a:xfrm>
          <a:custGeom>
            <a:rect b="b" l="l" r="r" t="t"/>
            <a:pathLst>
              <a:path extrusionOk="0" h="300" w="3202">
                <a:moveTo>
                  <a:pt x="1" y="1"/>
                </a:moveTo>
                <a:lnTo>
                  <a:pt x="1" y="28"/>
                </a:lnTo>
                <a:lnTo>
                  <a:pt x="1" y="28"/>
                </a:lnTo>
                <a:lnTo>
                  <a:pt x="136" y="55"/>
                </a:lnTo>
                <a:cubicBezTo>
                  <a:pt x="597" y="137"/>
                  <a:pt x="1086" y="191"/>
                  <a:pt x="1574" y="245"/>
                </a:cubicBezTo>
                <a:cubicBezTo>
                  <a:pt x="1954" y="272"/>
                  <a:pt x="2333" y="299"/>
                  <a:pt x="2713" y="299"/>
                </a:cubicBezTo>
                <a:lnTo>
                  <a:pt x="3201" y="299"/>
                </a:lnTo>
                <a:lnTo>
                  <a:pt x="3201" y="299"/>
                </a:lnTo>
                <a:lnTo>
                  <a:pt x="3201" y="299"/>
                </a:lnTo>
                <a:lnTo>
                  <a:pt x="2713" y="272"/>
                </a:lnTo>
                <a:cubicBezTo>
                  <a:pt x="2333" y="272"/>
                  <a:pt x="1954" y="245"/>
                  <a:pt x="1574" y="191"/>
                </a:cubicBezTo>
                <a:cubicBezTo>
                  <a:pt x="1113" y="164"/>
                  <a:pt x="625" y="82"/>
                  <a:pt x="136" y="1"/>
                </a:cubicBezTo>
                <a:lnTo>
                  <a:pt x="28" y="1"/>
                </a:lnTo>
                <a:lnTo>
                  <a:pt x="28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4221956" y="5401535"/>
            <a:ext cx="59658" cy="200186"/>
          </a:xfrm>
          <a:custGeom>
            <a:rect b="b" l="l" r="r" t="t"/>
            <a:pathLst>
              <a:path extrusionOk="0" h="2822" w="841">
                <a:moveTo>
                  <a:pt x="841" y="28"/>
                </a:moveTo>
                <a:cubicBezTo>
                  <a:pt x="787" y="55"/>
                  <a:pt x="732" y="109"/>
                  <a:pt x="678" y="163"/>
                </a:cubicBezTo>
                <a:cubicBezTo>
                  <a:pt x="651" y="190"/>
                  <a:pt x="651" y="218"/>
                  <a:pt x="624" y="245"/>
                </a:cubicBezTo>
                <a:cubicBezTo>
                  <a:pt x="380" y="543"/>
                  <a:pt x="217" y="923"/>
                  <a:pt x="109" y="1303"/>
                </a:cubicBezTo>
                <a:cubicBezTo>
                  <a:pt x="0" y="1791"/>
                  <a:pt x="0" y="2306"/>
                  <a:pt x="81" y="2794"/>
                </a:cubicBezTo>
                <a:cubicBezTo>
                  <a:pt x="81" y="2794"/>
                  <a:pt x="81" y="2821"/>
                  <a:pt x="81" y="2794"/>
                </a:cubicBezTo>
                <a:cubicBezTo>
                  <a:pt x="81" y="2794"/>
                  <a:pt x="81" y="2794"/>
                  <a:pt x="81" y="2794"/>
                </a:cubicBezTo>
                <a:cubicBezTo>
                  <a:pt x="0" y="2306"/>
                  <a:pt x="27" y="1791"/>
                  <a:pt x="136" y="1303"/>
                </a:cubicBezTo>
                <a:cubicBezTo>
                  <a:pt x="217" y="923"/>
                  <a:pt x="407" y="570"/>
                  <a:pt x="624" y="245"/>
                </a:cubicBezTo>
                <a:lnTo>
                  <a:pt x="678" y="190"/>
                </a:lnTo>
                <a:cubicBezTo>
                  <a:pt x="732" y="109"/>
                  <a:pt x="760" y="55"/>
                  <a:pt x="814" y="1"/>
                </a:cubicBezTo>
                <a:lnTo>
                  <a:pt x="814" y="1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>
            <a:off x="4368159" y="5415013"/>
            <a:ext cx="15464" cy="196355"/>
          </a:xfrm>
          <a:custGeom>
            <a:rect b="b" l="l" r="r" t="t"/>
            <a:pathLst>
              <a:path extrusionOk="0" h="2768" w="218">
                <a:moveTo>
                  <a:pt x="217" y="28"/>
                </a:moveTo>
                <a:lnTo>
                  <a:pt x="190" y="136"/>
                </a:lnTo>
                <a:lnTo>
                  <a:pt x="190" y="299"/>
                </a:lnTo>
                <a:cubicBezTo>
                  <a:pt x="136" y="787"/>
                  <a:pt x="109" y="1275"/>
                  <a:pt x="82" y="1763"/>
                </a:cubicBezTo>
                <a:cubicBezTo>
                  <a:pt x="55" y="2116"/>
                  <a:pt x="28" y="2442"/>
                  <a:pt x="0" y="2767"/>
                </a:cubicBezTo>
                <a:lnTo>
                  <a:pt x="0" y="2767"/>
                </a:lnTo>
                <a:cubicBezTo>
                  <a:pt x="28" y="2387"/>
                  <a:pt x="82" y="2035"/>
                  <a:pt x="109" y="1655"/>
                </a:cubicBezTo>
                <a:cubicBezTo>
                  <a:pt x="136" y="1221"/>
                  <a:pt x="163" y="787"/>
                  <a:pt x="190" y="353"/>
                </a:cubicBezTo>
                <a:lnTo>
                  <a:pt x="190" y="136"/>
                </a:lnTo>
                <a:lnTo>
                  <a:pt x="190" y="0"/>
                </a:lnTo>
                <a:lnTo>
                  <a:pt x="190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>
            <a:off x="4433563" y="5415013"/>
            <a:ext cx="55899" cy="178975"/>
          </a:xfrm>
          <a:custGeom>
            <a:rect b="b" l="l" r="r" t="t"/>
            <a:pathLst>
              <a:path extrusionOk="0" h="2523" w="788">
                <a:moveTo>
                  <a:pt x="28" y="28"/>
                </a:moveTo>
                <a:cubicBezTo>
                  <a:pt x="55" y="28"/>
                  <a:pt x="82" y="55"/>
                  <a:pt x="109" y="82"/>
                </a:cubicBezTo>
                <a:cubicBezTo>
                  <a:pt x="380" y="299"/>
                  <a:pt x="570" y="570"/>
                  <a:pt x="652" y="896"/>
                </a:cubicBezTo>
                <a:cubicBezTo>
                  <a:pt x="733" y="1140"/>
                  <a:pt x="760" y="1411"/>
                  <a:pt x="760" y="1709"/>
                </a:cubicBezTo>
                <a:cubicBezTo>
                  <a:pt x="733" y="1980"/>
                  <a:pt x="706" y="2252"/>
                  <a:pt x="679" y="2523"/>
                </a:cubicBezTo>
                <a:lnTo>
                  <a:pt x="679" y="2523"/>
                </a:lnTo>
                <a:cubicBezTo>
                  <a:pt x="733" y="2252"/>
                  <a:pt x="760" y="1980"/>
                  <a:pt x="787" y="1682"/>
                </a:cubicBezTo>
                <a:cubicBezTo>
                  <a:pt x="787" y="1411"/>
                  <a:pt x="760" y="1140"/>
                  <a:pt x="679" y="868"/>
                </a:cubicBezTo>
                <a:cubicBezTo>
                  <a:pt x="597" y="543"/>
                  <a:pt x="380" y="245"/>
                  <a:pt x="109" y="55"/>
                </a:cubicBezTo>
                <a:lnTo>
                  <a:pt x="55" y="28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>
            <a:off x="4266150" y="4912842"/>
            <a:ext cx="327164" cy="423355"/>
          </a:xfrm>
          <a:custGeom>
            <a:rect b="b" l="l" r="r" t="t"/>
            <a:pathLst>
              <a:path extrusionOk="0" h="5968" w="4612">
                <a:moveTo>
                  <a:pt x="4612" y="2387"/>
                </a:moveTo>
                <a:lnTo>
                  <a:pt x="2849" y="4231"/>
                </a:lnTo>
                <a:lnTo>
                  <a:pt x="2659" y="5967"/>
                </a:lnTo>
                <a:lnTo>
                  <a:pt x="1" y="5805"/>
                </a:lnTo>
                <a:lnTo>
                  <a:pt x="326" y="2333"/>
                </a:lnTo>
                <a:lnTo>
                  <a:pt x="3663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/>
          <p:nvPr/>
        </p:nvSpPr>
        <p:spPr>
          <a:xfrm>
            <a:off x="3827470" y="4233610"/>
            <a:ext cx="875582" cy="1006390"/>
          </a:xfrm>
          <a:custGeom>
            <a:rect b="b" l="l" r="r" t="t"/>
            <a:pathLst>
              <a:path extrusionOk="0" h="14187" w="12343">
                <a:moveTo>
                  <a:pt x="5887" y="0"/>
                </a:moveTo>
                <a:lnTo>
                  <a:pt x="12342" y="3825"/>
                </a:lnTo>
                <a:lnTo>
                  <a:pt x="8029" y="14186"/>
                </a:lnTo>
                <a:lnTo>
                  <a:pt x="6456" y="13942"/>
                </a:lnTo>
                <a:lnTo>
                  <a:pt x="1" y="10172"/>
                </a:lnTo>
                <a:lnTo>
                  <a:pt x="4422" y="0"/>
                </a:lnTo>
                <a:lnTo>
                  <a:pt x="5561" y="6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/>
          <p:nvPr/>
        </p:nvSpPr>
        <p:spPr>
          <a:xfrm>
            <a:off x="4285445" y="4518356"/>
            <a:ext cx="292475" cy="706254"/>
          </a:xfrm>
          <a:custGeom>
            <a:rect b="b" l="l" r="r" t="t"/>
            <a:pathLst>
              <a:path extrusionOk="0" h="9956" w="4123">
                <a:moveTo>
                  <a:pt x="0" y="9955"/>
                </a:moveTo>
                <a:cubicBezTo>
                  <a:pt x="27" y="9874"/>
                  <a:pt x="54" y="9820"/>
                  <a:pt x="82" y="9765"/>
                </a:cubicBezTo>
                <a:cubicBezTo>
                  <a:pt x="109" y="9711"/>
                  <a:pt x="136" y="9684"/>
                  <a:pt x="163" y="9630"/>
                </a:cubicBezTo>
                <a:cubicBezTo>
                  <a:pt x="353" y="9223"/>
                  <a:pt x="516" y="8789"/>
                  <a:pt x="705" y="8355"/>
                </a:cubicBezTo>
                <a:cubicBezTo>
                  <a:pt x="922" y="7867"/>
                  <a:pt x="1112" y="7351"/>
                  <a:pt x="1329" y="6863"/>
                </a:cubicBezTo>
                <a:cubicBezTo>
                  <a:pt x="1628" y="6104"/>
                  <a:pt x="1926" y="5344"/>
                  <a:pt x="2251" y="4612"/>
                </a:cubicBezTo>
                <a:cubicBezTo>
                  <a:pt x="2685" y="3527"/>
                  <a:pt x="3147" y="2469"/>
                  <a:pt x="3608" y="1384"/>
                </a:cubicBezTo>
                <a:cubicBezTo>
                  <a:pt x="3743" y="1031"/>
                  <a:pt x="3906" y="652"/>
                  <a:pt x="4042" y="272"/>
                </a:cubicBezTo>
                <a:lnTo>
                  <a:pt x="4123" y="1"/>
                </a:lnTo>
                <a:lnTo>
                  <a:pt x="4123" y="1"/>
                </a:lnTo>
                <a:lnTo>
                  <a:pt x="4123" y="1"/>
                </a:lnTo>
                <a:cubicBezTo>
                  <a:pt x="4069" y="136"/>
                  <a:pt x="4014" y="245"/>
                  <a:pt x="3960" y="380"/>
                </a:cubicBezTo>
                <a:cubicBezTo>
                  <a:pt x="3770" y="869"/>
                  <a:pt x="3581" y="1357"/>
                  <a:pt x="3364" y="1845"/>
                </a:cubicBezTo>
                <a:cubicBezTo>
                  <a:pt x="2984" y="2767"/>
                  <a:pt x="2577" y="3662"/>
                  <a:pt x="2197" y="4585"/>
                </a:cubicBezTo>
                <a:cubicBezTo>
                  <a:pt x="1790" y="5534"/>
                  <a:pt x="1411" y="6510"/>
                  <a:pt x="1004" y="7487"/>
                </a:cubicBezTo>
                <a:cubicBezTo>
                  <a:pt x="760" y="8138"/>
                  <a:pt x="488" y="8762"/>
                  <a:pt x="217" y="9413"/>
                </a:cubicBezTo>
                <a:cubicBezTo>
                  <a:pt x="163" y="9521"/>
                  <a:pt x="109" y="9630"/>
                  <a:pt x="82" y="9738"/>
                </a:cubicBezTo>
                <a:cubicBezTo>
                  <a:pt x="27" y="9847"/>
                  <a:pt x="27" y="9874"/>
                  <a:pt x="0" y="9955"/>
                </a:cubicBezTo>
                <a:lnTo>
                  <a:pt x="0" y="99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/>
          <p:nvPr/>
        </p:nvSpPr>
        <p:spPr>
          <a:xfrm>
            <a:off x="4179637" y="4456791"/>
            <a:ext cx="67391" cy="90516"/>
          </a:xfrm>
          <a:custGeom>
            <a:rect b="b" l="l" r="r" t="t"/>
            <a:pathLst>
              <a:path extrusionOk="0" h="1276" w="950">
                <a:moveTo>
                  <a:pt x="190" y="218"/>
                </a:moveTo>
                <a:lnTo>
                  <a:pt x="190" y="218"/>
                </a:lnTo>
                <a:cubicBezTo>
                  <a:pt x="190" y="218"/>
                  <a:pt x="190" y="218"/>
                  <a:pt x="163" y="245"/>
                </a:cubicBezTo>
                <a:cubicBezTo>
                  <a:pt x="109" y="326"/>
                  <a:pt x="55" y="462"/>
                  <a:pt x="28" y="570"/>
                </a:cubicBezTo>
                <a:cubicBezTo>
                  <a:pt x="1" y="787"/>
                  <a:pt x="55" y="1004"/>
                  <a:pt x="218" y="1140"/>
                </a:cubicBezTo>
                <a:cubicBezTo>
                  <a:pt x="353" y="1276"/>
                  <a:pt x="570" y="1248"/>
                  <a:pt x="787" y="923"/>
                </a:cubicBezTo>
                <a:cubicBezTo>
                  <a:pt x="950" y="652"/>
                  <a:pt x="896" y="299"/>
                  <a:pt x="652" y="109"/>
                </a:cubicBezTo>
                <a:cubicBezTo>
                  <a:pt x="489" y="1"/>
                  <a:pt x="299" y="55"/>
                  <a:pt x="190" y="218"/>
                </a:cubicBezTo>
                <a:close/>
                <a:moveTo>
                  <a:pt x="82" y="597"/>
                </a:moveTo>
                <a:cubicBezTo>
                  <a:pt x="82" y="597"/>
                  <a:pt x="82" y="625"/>
                  <a:pt x="82" y="625"/>
                </a:cubicBezTo>
                <a:cubicBezTo>
                  <a:pt x="82" y="760"/>
                  <a:pt x="109" y="869"/>
                  <a:pt x="163" y="977"/>
                </a:cubicBezTo>
                <a:cubicBezTo>
                  <a:pt x="272" y="1194"/>
                  <a:pt x="489" y="1221"/>
                  <a:pt x="706" y="869"/>
                </a:cubicBezTo>
                <a:cubicBezTo>
                  <a:pt x="841" y="679"/>
                  <a:pt x="814" y="435"/>
                  <a:pt x="679" y="245"/>
                </a:cubicBezTo>
                <a:cubicBezTo>
                  <a:pt x="570" y="82"/>
                  <a:pt x="353" y="55"/>
                  <a:pt x="190" y="326"/>
                </a:cubicBezTo>
                <a:cubicBezTo>
                  <a:pt x="163" y="353"/>
                  <a:pt x="163" y="380"/>
                  <a:pt x="136" y="408"/>
                </a:cubicBezTo>
                <a:cubicBezTo>
                  <a:pt x="109" y="462"/>
                  <a:pt x="109" y="516"/>
                  <a:pt x="82" y="570"/>
                </a:cubicBezTo>
                <a:cubicBezTo>
                  <a:pt x="82" y="570"/>
                  <a:pt x="82" y="597"/>
                  <a:pt x="82" y="59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/>
          <p:nvPr/>
        </p:nvSpPr>
        <p:spPr>
          <a:xfrm>
            <a:off x="4308500" y="5176448"/>
            <a:ext cx="128964" cy="28872"/>
          </a:xfrm>
          <a:custGeom>
            <a:rect b="b" l="l" r="r" t="t"/>
            <a:pathLst>
              <a:path extrusionOk="0" h="407" w="1818">
                <a:moveTo>
                  <a:pt x="1" y="0"/>
                </a:moveTo>
                <a:cubicBezTo>
                  <a:pt x="55" y="0"/>
                  <a:pt x="82" y="27"/>
                  <a:pt x="136" y="54"/>
                </a:cubicBezTo>
                <a:lnTo>
                  <a:pt x="191" y="81"/>
                </a:lnTo>
                <a:lnTo>
                  <a:pt x="706" y="190"/>
                </a:lnTo>
                <a:cubicBezTo>
                  <a:pt x="950" y="244"/>
                  <a:pt x="1221" y="326"/>
                  <a:pt x="1465" y="353"/>
                </a:cubicBezTo>
                <a:lnTo>
                  <a:pt x="1791" y="407"/>
                </a:lnTo>
                <a:cubicBezTo>
                  <a:pt x="1818" y="407"/>
                  <a:pt x="1818" y="407"/>
                  <a:pt x="1818" y="407"/>
                </a:cubicBezTo>
                <a:lnTo>
                  <a:pt x="1818" y="407"/>
                </a:lnTo>
                <a:lnTo>
                  <a:pt x="1465" y="326"/>
                </a:lnTo>
                <a:lnTo>
                  <a:pt x="1330" y="271"/>
                </a:lnTo>
                <a:lnTo>
                  <a:pt x="543" y="109"/>
                </a:lnTo>
                <a:cubicBezTo>
                  <a:pt x="435" y="81"/>
                  <a:pt x="326" y="27"/>
                  <a:pt x="191" y="27"/>
                </a:cubicBezTo>
                <a:lnTo>
                  <a:pt x="28" y="27"/>
                </a:lnTo>
                <a:lnTo>
                  <a:pt x="28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9"/>
          <p:cNvSpPr/>
          <p:nvPr/>
        </p:nvSpPr>
        <p:spPr>
          <a:xfrm>
            <a:off x="4316232" y="5157153"/>
            <a:ext cx="136626" cy="42421"/>
          </a:xfrm>
          <a:custGeom>
            <a:rect b="b" l="l" r="r" t="t"/>
            <a:pathLst>
              <a:path extrusionOk="0" h="598" w="1926">
                <a:moveTo>
                  <a:pt x="0" y="1"/>
                </a:moveTo>
                <a:lnTo>
                  <a:pt x="0" y="28"/>
                </a:lnTo>
                <a:cubicBezTo>
                  <a:pt x="0" y="55"/>
                  <a:pt x="27" y="28"/>
                  <a:pt x="54" y="28"/>
                </a:cubicBezTo>
                <a:lnTo>
                  <a:pt x="380" y="136"/>
                </a:lnTo>
                <a:cubicBezTo>
                  <a:pt x="732" y="245"/>
                  <a:pt x="1085" y="353"/>
                  <a:pt x="1438" y="462"/>
                </a:cubicBezTo>
                <a:lnTo>
                  <a:pt x="1899" y="598"/>
                </a:lnTo>
                <a:cubicBezTo>
                  <a:pt x="1899" y="598"/>
                  <a:pt x="1899" y="570"/>
                  <a:pt x="1926" y="570"/>
                </a:cubicBezTo>
                <a:cubicBezTo>
                  <a:pt x="1926" y="570"/>
                  <a:pt x="1899" y="543"/>
                  <a:pt x="1899" y="543"/>
                </a:cubicBezTo>
                <a:lnTo>
                  <a:pt x="1438" y="408"/>
                </a:lnTo>
                <a:cubicBezTo>
                  <a:pt x="1112" y="299"/>
                  <a:pt x="760" y="191"/>
                  <a:pt x="407" y="82"/>
                </a:cubicBezTo>
                <a:cubicBezTo>
                  <a:pt x="298" y="55"/>
                  <a:pt x="190" y="1"/>
                  <a:pt x="54" y="1"/>
                </a:cubicBezTo>
                <a:lnTo>
                  <a:pt x="27" y="1"/>
                </a:lnTo>
                <a:cubicBezTo>
                  <a:pt x="27" y="1"/>
                  <a:pt x="27" y="1"/>
                  <a:pt x="27" y="1"/>
                </a:cubicBezTo>
                <a:lnTo>
                  <a:pt x="27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9"/>
          <p:cNvSpPr/>
          <p:nvPr/>
        </p:nvSpPr>
        <p:spPr>
          <a:xfrm>
            <a:off x="4129626" y="4554969"/>
            <a:ext cx="113571" cy="42350"/>
          </a:xfrm>
          <a:custGeom>
            <a:rect b="b" l="l" r="r" t="t"/>
            <a:pathLst>
              <a:path extrusionOk="0" h="597" w="1601">
                <a:moveTo>
                  <a:pt x="28" y="27"/>
                </a:moveTo>
                <a:lnTo>
                  <a:pt x="28" y="27"/>
                </a:lnTo>
                <a:cubicBezTo>
                  <a:pt x="28" y="27"/>
                  <a:pt x="28" y="27"/>
                  <a:pt x="28" y="54"/>
                </a:cubicBezTo>
                <a:cubicBezTo>
                  <a:pt x="55" y="54"/>
                  <a:pt x="55" y="54"/>
                  <a:pt x="82" y="54"/>
                </a:cubicBezTo>
                <a:cubicBezTo>
                  <a:pt x="326" y="109"/>
                  <a:pt x="570" y="190"/>
                  <a:pt x="814" y="271"/>
                </a:cubicBezTo>
                <a:lnTo>
                  <a:pt x="1221" y="434"/>
                </a:lnTo>
                <a:lnTo>
                  <a:pt x="1601" y="597"/>
                </a:lnTo>
                <a:lnTo>
                  <a:pt x="1601" y="597"/>
                </a:lnTo>
                <a:lnTo>
                  <a:pt x="1601" y="597"/>
                </a:lnTo>
                <a:cubicBezTo>
                  <a:pt x="1465" y="515"/>
                  <a:pt x="1302" y="434"/>
                  <a:pt x="1140" y="353"/>
                </a:cubicBezTo>
                <a:cubicBezTo>
                  <a:pt x="1004" y="298"/>
                  <a:pt x="841" y="244"/>
                  <a:pt x="678" y="163"/>
                </a:cubicBezTo>
                <a:cubicBezTo>
                  <a:pt x="461" y="109"/>
                  <a:pt x="272" y="54"/>
                  <a:pt x="82" y="0"/>
                </a:cubicBezTo>
                <a:lnTo>
                  <a:pt x="28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9"/>
          <p:cNvSpPr/>
          <p:nvPr/>
        </p:nvSpPr>
        <p:spPr>
          <a:xfrm>
            <a:off x="4123880" y="4570363"/>
            <a:ext cx="134710" cy="42350"/>
          </a:xfrm>
          <a:custGeom>
            <a:rect b="b" l="l" r="r" t="t"/>
            <a:pathLst>
              <a:path extrusionOk="0" h="597" w="1899">
                <a:moveTo>
                  <a:pt x="0" y="27"/>
                </a:moveTo>
                <a:lnTo>
                  <a:pt x="0" y="27"/>
                </a:lnTo>
                <a:cubicBezTo>
                  <a:pt x="27" y="27"/>
                  <a:pt x="27" y="27"/>
                  <a:pt x="54" y="54"/>
                </a:cubicBezTo>
                <a:cubicBezTo>
                  <a:pt x="271" y="136"/>
                  <a:pt x="488" y="217"/>
                  <a:pt x="732" y="271"/>
                </a:cubicBezTo>
                <a:cubicBezTo>
                  <a:pt x="976" y="353"/>
                  <a:pt x="1193" y="407"/>
                  <a:pt x="1410" y="488"/>
                </a:cubicBezTo>
                <a:lnTo>
                  <a:pt x="1872" y="597"/>
                </a:lnTo>
                <a:cubicBezTo>
                  <a:pt x="1872" y="597"/>
                  <a:pt x="1899" y="597"/>
                  <a:pt x="1899" y="597"/>
                </a:cubicBezTo>
                <a:cubicBezTo>
                  <a:pt x="1899" y="597"/>
                  <a:pt x="1899" y="597"/>
                  <a:pt x="1899" y="570"/>
                </a:cubicBezTo>
                <a:cubicBezTo>
                  <a:pt x="1736" y="543"/>
                  <a:pt x="1600" y="488"/>
                  <a:pt x="1438" y="434"/>
                </a:cubicBezTo>
                <a:cubicBezTo>
                  <a:pt x="1221" y="380"/>
                  <a:pt x="1004" y="298"/>
                  <a:pt x="759" y="244"/>
                </a:cubicBezTo>
                <a:cubicBezTo>
                  <a:pt x="542" y="163"/>
                  <a:pt x="325" y="81"/>
                  <a:pt x="81" y="27"/>
                </a:cubicBezTo>
                <a:cubicBezTo>
                  <a:pt x="81" y="0"/>
                  <a:pt x="54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27" y="0"/>
                  <a:pt x="0" y="27"/>
                  <a:pt x="0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9"/>
          <p:cNvSpPr/>
          <p:nvPr/>
        </p:nvSpPr>
        <p:spPr>
          <a:xfrm>
            <a:off x="3887129" y="4331717"/>
            <a:ext cx="282899" cy="588852"/>
          </a:xfrm>
          <a:custGeom>
            <a:rect b="b" l="l" r="r" t="t"/>
            <a:pathLst>
              <a:path extrusionOk="0" h="8301" w="3988">
                <a:moveTo>
                  <a:pt x="3988" y="55"/>
                </a:moveTo>
                <a:lnTo>
                  <a:pt x="3961" y="28"/>
                </a:lnTo>
                <a:cubicBezTo>
                  <a:pt x="3933" y="1"/>
                  <a:pt x="3933" y="28"/>
                  <a:pt x="3933" y="28"/>
                </a:cubicBezTo>
                <a:cubicBezTo>
                  <a:pt x="3608" y="55"/>
                  <a:pt x="3499" y="163"/>
                  <a:pt x="3472" y="299"/>
                </a:cubicBezTo>
                <a:cubicBezTo>
                  <a:pt x="3472" y="435"/>
                  <a:pt x="3499" y="597"/>
                  <a:pt x="3554" y="733"/>
                </a:cubicBezTo>
                <a:cubicBezTo>
                  <a:pt x="3581" y="869"/>
                  <a:pt x="3608" y="1004"/>
                  <a:pt x="3554" y="1140"/>
                </a:cubicBezTo>
                <a:cubicBezTo>
                  <a:pt x="3554" y="1194"/>
                  <a:pt x="3527" y="1248"/>
                  <a:pt x="3472" y="1303"/>
                </a:cubicBezTo>
                <a:cubicBezTo>
                  <a:pt x="3391" y="1384"/>
                  <a:pt x="3282" y="1438"/>
                  <a:pt x="3174" y="1493"/>
                </a:cubicBezTo>
                <a:cubicBezTo>
                  <a:pt x="3038" y="1547"/>
                  <a:pt x="2930" y="1628"/>
                  <a:pt x="2876" y="1764"/>
                </a:cubicBezTo>
                <a:cubicBezTo>
                  <a:pt x="2821" y="1845"/>
                  <a:pt x="2794" y="1954"/>
                  <a:pt x="2794" y="2062"/>
                </a:cubicBezTo>
                <a:cubicBezTo>
                  <a:pt x="2821" y="2279"/>
                  <a:pt x="2821" y="2496"/>
                  <a:pt x="2794" y="2713"/>
                </a:cubicBezTo>
                <a:cubicBezTo>
                  <a:pt x="2767" y="2767"/>
                  <a:pt x="2740" y="2822"/>
                  <a:pt x="2713" y="2876"/>
                </a:cubicBezTo>
                <a:cubicBezTo>
                  <a:pt x="2604" y="2984"/>
                  <a:pt x="2496" y="3093"/>
                  <a:pt x="2360" y="3147"/>
                </a:cubicBezTo>
                <a:cubicBezTo>
                  <a:pt x="2225" y="3228"/>
                  <a:pt x="2143" y="3364"/>
                  <a:pt x="2089" y="3500"/>
                </a:cubicBezTo>
                <a:cubicBezTo>
                  <a:pt x="2062" y="3717"/>
                  <a:pt x="2035" y="3907"/>
                  <a:pt x="2062" y="4124"/>
                </a:cubicBezTo>
                <a:cubicBezTo>
                  <a:pt x="2035" y="4178"/>
                  <a:pt x="2035" y="4232"/>
                  <a:pt x="2008" y="4286"/>
                </a:cubicBezTo>
                <a:cubicBezTo>
                  <a:pt x="2008" y="4341"/>
                  <a:pt x="1953" y="4395"/>
                  <a:pt x="1926" y="4422"/>
                </a:cubicBezTo>
                <a:cubicBezTo>
                  <a:pt x="1764" y="4639"/>
                  <a:pt x="1519" y="4775"/>
                  <a:pt x="1411" y="4992"/>
                </a:cubicBezTo>
                <a:cubicBezTo>
                  <a:pt x="1384" y="5046"/>
                  <a:pt x="1384" y="5100"/>
                  <a:pt x="1384" y="5154"/>
                </a:cubicBezTo>
                <a:cubicBezTo>
                  <a:pt x="1384" y="5344"/>
                  <a:pt x="1384" y="5534"/>
                  <a:pt x="1357" y="5724"/>
                </a:cubicBezTo>
                <a:cubicBezTo>
                  <a:pt x="1330" y="5778"/>
                  <a:pt x="1302" y="5832"/>
                  <a:pt x="1248" y="5887"/>
                </a:cubicBezTo>
                <a:cubicBezTo>
                  <a:pt x="1113" y="5995"/>
                  <a:pt x="1004" y="6104"/>
                  <a:pt x="896" y="6239"/>
                </a:cubicBezTo>
                <a:cubicBezTo>
                  <a:pt x="868" y="6266"/>
                  <a:pt x="841" y="6321"/>
                  <a:pt x="841" y="6375"/>
                </a:cubicBezTo>
                <a:cubicBezTo>
                  <a:pt x="841" y="6592"/>
                  <a:pt x="814" y="6809"/>
                  <a:pt x="733" y="6999"/>
                </a:cubicBezTo>
                <a:cubicBezTo>
                  <a:pt x="706" y="7053"/>
                  <a:pt x="679" y="7107"/>
                  <a:pt x="624" y="7134"/>
                </a:cubicBezTo>
                <a:cubicBezTo>
                  <a:pt x="516" y="7243"/>
                  <a:pt x="407" y="7324"/>
                  <a:pt x="299" y="7433"/>
                </a:cubicBezTo>
                <a:cubicBezTo>
                  <a:pt x="245" y="7514"/>
                  <a:pt x="217" y="7623"/>
                  <a:pt x="217" y="7731"/>
                </a:cubicBezTo>
                <a:cubicBezTo>
                  <a:pt x="245" y="7812"/>
                  <a:pt x="245" y="7894"/>
                  <a:pt x="217" y="7975"/>
                </a:cubicBezTo>
                <a:cubicBezTo>
                  <a:pt x="190" y="8029"/>
                  <a:pt x="163" y="8111"/>
                  <a:pt x="109" y="8138"/>
                </a:cubicBezTo>
                <a:lnTo>
                  <a:pt x="28" y="8246"/>
                </a:lnTo>
                <a:cubicBezTo>
                  <a:pt x="1" y="8274"/>
                  <a:pt x="1" y="8274"/>
                  <a:pt x="28" y="8301"/>
                </a:cubicBezTo>
                <a:cubicBezTo>
                  <a:pt x="28" y="8301"/>
                  <a:pt x="55" y="8301"/>
                  <a:pt x="55" y="8301"/>
                </a:cubicBezTo>
                <a:cubicBezTo>
                  <a:pt x="82" y="8274"/>
                  <a:pt x="136" y="8219"/>
                  <a:pt x="163" y="8192"/>
                </a:cubicBezTo>
                <a:cubicBezTo>
                  <a:pt x="217" y="8138"/>
                  <a:pt x="272" y="8084"/>
                  <a:pt x="299" y="8002"/>
                </a:cubicBezTo>
                <a:cubicBezTo>
                  <a:pt x="326" y="7921"/>
                  <a:pt x="326" y="7812"/>
                  <a:pt x="299" y="7704"/>
                </a:cubicBezTo>
                <a:cubicBezTo>
                  <a:pt x="299" y="7623"/>
                  <a:pt x="326" y="7541"/>
                  <a:pt x="380" y="7487"/>
                </a:cubicBezTo>
                <a:cubicBezTo>
                  <a:pt x="489" y="7378"/>
                  <a:pt x="597" y="7270"/>
                  <a:pt x="706" y="7189"/>
                </a:cubicBezTo>
                <a:cubicBezTo>
                  <a:pt x="760" y="7161"/>
                  <a:pt x="814" y="7107"/>
                  <a:pt x="841" y="7026"/>
                </a:cubicBezTo>
                <a:cubicBezTo>
                  <a:pt x="896" y="6836"/>
                  <a:pt x="923" y="6619"/>
                  <a:pt x="950" y="6402"/>
                </a:cubicBezTo>
                <a:cubicBezTo>
                  <a:pt x="950" y="6348"/>
                  <a:pt x="977" y="6321"/>
                  <a:pt x="1004" y="6266"/>
                </a:cubicBezTo>
                <a:cubicBezTo>
                  <a:pt x="1113" y="6131"/>
                  <a:pt x="1221" y="6022"/>
                  <a:pt x="1330" y="5914"/>
                </a:cubicBezTo>
                <a:cubicBezTo>
                  <a:pt x="1384" y="5859"/>
                  <a:pt x="1411" y="5805"/>
                  <a:pt x="1438" y="5724"/>
                </a:cubicBezTo>
                <a:cubicBezTo>
                  <a:pt x="1492" y="5534"/>
                  <a:pt x="1492" y="5344"/>
                  <a:pt x="1465" y="5154"/>
                </a:cubicBezTo>
                <a:cubicBezTo>
                  <a:pt x="1492" y="5100"/>
                  <a:pt x="1492" y="5046"/>
                  <a:pt x="1519" y="5019"/>
                </a:cubicBezTo>
                <a:cubicBezTo>
                  <a:pt x="1601" y="4775"/>
                  <a:pt x="1845" y="4666"/>
                  <a:pt x="2008" y="4449"/>
                </a:cubicBezTo>
                <a:cubicBezTo>
                  <a:pt x="2062" y="4422"/>
                  <a:pt x="2089" y="4341"/>
                  <a:pt x="2116" y="4286"/>
                </a:cubicBezTo>
                <a:cubicBezTo>
                  <a:pt x="2143" y="4232"/>
                  <a:pt x="2143" y="4178"/>
                  <a:pt x="2143" y="4124"/>
                </a:cubicBezTo>
                <a:cubicBezTo>
                  <a:pt x="2143" y="3907"/>
                  <a:pt x="2143" y="3717"/>
                  <a:pt x="2198" y="3500"/>
                </a:cubicBezTo>
                <a:cubicBezTo>
                  <a:pt x="2225" y="3364"/>
                  <a:pt x="2333" y="3256"/>
                  <a:pt x="2442" y="3201"/>
                </a:cubicBezTo>
                <a:cubicBezTo>
                  <a:pt x="2577" y="3120"/>
                  <a:pt x="2686" y="3011"/>
                  <a:pt x="2794" y="2903"/>
                </a:cubicBezTo>
                <a:cubicBezTo>
                  <a:pt x="2821" y="2849"/>
                  <a:pt x="2876" y="2794"/>
                  <a:pt x="2876" y="2713"/>
                </a:cubicBezTo>
                <a:cubicBezTo>
                  <a:pt x="2903" y="2469"/>
                  <a:pt x="2903" y="2252"/>
                  <a:pt x="2876" y="2035"/>
                </a:cubicBezTo>
                <a:cubicBezTo>
                  <a:pt x="2903" y="1927"/>
                  <a:pt x="2903" y="1845"/>
                  <a:pt x="2957" y="1764"/>
                </a:cubicBezTo>
                <a:cubicBezTo>
                  <a:pt x="3066" y="1574"/>
                  <a:pt x="3282" y="1520"/>
                  <a:pt x="3472" y="1384"/>
                </a:cubicBezTo>
                <a:cubicBezTo>
                  <a:pt x="3554" y="1330"/>
                  <a:pt x="3608" y="1248"/>
                  <a:pt x="3662" y="1140"/>
                </a:cubicBezTo>
                <a:cubicBezTo>
                  <a:pt x="3689" y="1004"/>
                  <a:pt x="3689" y="842"/>
                  <a:pt x="3635" y="706"/>
                </a:cubicBezTo>
                <a:cubicBezTo>
                  <a:pt x="3581" y="570"/>
                  <a:pt x="3554" y="435"/>
                  <a:pt x="3554" y="272"/>
                </a:cubicBezTo>
                <a:cubicBezTo>
                  <a:pt x="3581" y="163"/>
                  <a:pt x="3689" y="82"/>
                  <a:pt x="3933" y="55"/>
                </a:cubicBezTo>
                <a:lnTo>
                  <a:pt x="3961" y="55"/>
                </a:lnTo>
                <a:cubicBezTo>
                  <a:pt x="3988" y="55"/>
                  <a:pt x="3961" y="55"/>
                  <a:pt x="3988" y="28"/>
                </a:cubicBezTo>
                <a:lnTo>
                  <a:pt x="3988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9"/>
          <p:cNvSpPr/>
          <p:nvPr/>
        </p:nvSpPr>
        <p:spPr>
          <a:xfrm>
            <a:off x="3877481" y="4918588"/>
            <a:ext cx="375330" cy="232888"/>
          </a:xfrm>
          <a:custGeom>
            <a:rect b="b" l="l" r="r" t="t"/>
            <a:pathLst>
              <a:path extrusionOk="0" h="3283" w="5291">
                <a:moveTo>
                  <a:pt x="218" y="1"/>
                </a:moveTo>
                <a:lnTo>
                  <a:pt x="164" y="1"/>
                </a:lnTo>
                <a:lnTo>
                  <a:pt x="164" y="1"/>
                </a:lnTo>
                <a:cubicBezTo>
                  <a:pt x="109" y="28"/>
                  <a:pt x="82" y="55"/>
                  <a:pt x="55" y="109"/>
                </a:cubicBezTo>
                <a:cubicBezTo>
                  <a:pt x="1" y="163"/>
                  <a:pt x="1" y="217"/>
                  <a:pt x="28" y="272"/>
                </a:cubicBezTo>
                <a:cubicBezTo>
                  <a:pt x="55" y="380"/>
                  <a:pt x="137" y="462"/>
                  <a:pt x="218" y="462"/>
                </a:cubicBezTo>
                <a:cubicBezTo>
                  <a:pt x="408" y="489"/>
                  <a:pt x="679" y="380"/>
                  <a:pt x="842" y="407"/>
                </a:cubicBezTo>
                <a:cubicBezTo>
                  <a:pt x="869" y="407"/>
                  <a:pt x="896" y="434"/>
                  <a:pt x="950" y="434"/>
                </a:cubicBezTo>
                <a:cubicBezTo>
                  <a:pt x="977" y="462"/>
                  <a:pt x="1004" y="462"/>
                  <a:pt x="1032" y="489"/>
                </a:cubicBezTo>
                <a:cubicBezTo>
                  <a:pt x="1113" y="570"/>
                  <a:pt x="1140" y="651"/>
                  <a:pt x="1140" y="733"/>
                </a:cubicBezTo>
                <a:cubicBezTo>
                  <a:pt x="1167" y="841"/>
                  <a:pt x="1167" y="923"/>
                  <a:pt x="1221" y="1031"/>
                </a:cubicBezTo>
                <a:cubicBezTo>
                  <a:pt x="1249" y="1113"/>
                  <a:pt x="1303" y="1194"/>
                  <a:pt x="1384" y="1221"/>
                </a:cubicBezTo>
                <a:cubicBezTo>
                  <a:pt x="1466" y="1275"/>
                  <a:pt x="1520" y="1275"/>
                  <a:pt x="1601" y="1275"/>
                </a:cubicBezTo>
                <a:cubicBezTo>
                  <a:pt x="1710" y="1248"/>
                  <a:pt x="1845" y="1221"/>
                  <a:pt x="1954" y="1194"/>
                </a:cubicBezTo>
                <a:cubicBezTo>
                  <a:pt x="2062" y="1140"/>
                  <a:pt x="2198" y="1140"/>
                  <a:pt x="2306" y="1194"/>
                </a:cubicBezTo>
                <a:cubicBezTo>
                  <a:pt x="2388" y="1248"/>
                  <a:pt x="2469" y="1330"/>
                  <a:pt x="2496" y="1438"/>
                </a:cubicBezTo>
                <a:cubicBezTo>
                  <a:pt x="2551" y="1601"/>
                  <a:pt x="2632" y="1764"/>
                  <a:pt x="2713" y="1926"/>
                </a:cubicBezTo>
                <a:cubicBezTo>
                  <a:pt x="2768" y="2008"/>
                  <a:pt x="2822" y="2062"/>
                  <a:pt x="2876" y="2089"/>
                </a:cubicBezTo>
                <a:cubicBezTo>
                  <a:pt x="2930" y="2143"/>
                  <a:pt x="2985" y="2143"/>
                  <a:pt x="3066" y="2170"/>
                </a:cubicBezTo>
                <a:cubicBezTo>
                  <a:pt x="3283" y="2198"/>
                  <a:pt x="3500" y="2062"/>
                  <a:pt x="3717" y="2170"/>
                </a:cubicBezTo>
                <a:cubicBezTo>
                  <a:pt x="3771" y="2170"/>
                  <a:pt x="3825" y="2225"/>
                  <a:pt x="3852" y="2252"/>
                </a:cubicBezTo>
                <a:cubicBezTo>
                  <a:pt x="3907" y="2360"/>
                  <a:pt x="3961" y="2496"/>
                  <a:pt x="3988" y="2604"/>
                </a:cubicBezTo>
                <a:cubicBezTo>
                  <a:pt x="4015" y="2740"/>
                  <a:pt x="4097" y="2848"/>
                  <a:pt x="4178" y="2930"/>
                </a:cubicBezTo>
                <a:cubicBezTo>
                  <a:pt x="4259" y="3011"/>
                  <a:pt x="4341" y="3038"/>
                  <a:pt x="4422" y="3038"/>
                </a:cubicBezTo>
                <a:cubicBezTo>
                  <a:pt x="4503" y="3011"/>
                  <a:pt x="4585" y="3011"/>
                  <a:pt x="4666" y="2984"/>
                </a:cubicBezTo>
                <a:cubicBezTo>
                  <a:pt x="4748" y="2930"/>
                  <a:pt x="4856" y="2930"/>
                  <a:pt x="4965" y="2930"/>
                </a:cubicBezTo>
                <a:cubicBezTo>
                  <a:pt x="4992" y="2957"/>
                  <a:pt x="5046" y="2957"/>
                  <a:pt x="5073" y="2984"/>
                </a:cubicBezTo>
                <a:cubicBezTo>
                  <a:pt x="5100" y="3065"/>
                  <a:pt x="5127" y="3147"/>
                  <a:pt x="5182" y="3201"/>
                </a:cubicBezTo>
                <a:cubicBezTo>
                  <a:pt x="5182" y="3228"/>
                  <a:pt x="5209" y="3255"/>
                  <a:pt x="5236" y="3282"/>
                </a:cubicBezTo>
                <a:cubicBezTo>
                  <a:pt x="5263" y="3282"/>
                  <a:pt x="5263" y="3282"/>
                  <a:pt x="5290" y="3282"/>
                </a:cubicBezTo>
                <a:cubicBezTo>
                  <a:pt x="5290" y="3282"/>
                  <a:pt x="5290" y="3255"/>
                  <a:pt x="5290" y="3255"/>
                </a:cubicBezTo>
                <a:cubicBezTo>
                  <a:pt x="5263" y="3228"/>
                  <a:pt x="5236" y="3201"/>
                  <a:pt x="5236" y="3174"/>
                </a:cubicBezTo>
                <a:cubicBezTo>
                  <a:pt x="5209" y="3093"/>
                  <a:pt x="5154" y="3011"/>
                  <a:pt x="5127" y="2957"/>
                </a:cubicBezTo>
                <a:cubicBezTo>
                  <a:pt x="5100" y="2903"/>
                  <a:pt x="5046" y="2876"/>
                  <a:pt x="4992" y="2848"/>
                </a:cubicBezTo>
                <a:cubicBezTo>
                  <a:pt x="4856" y="2848"/>
                  <a:pt x="4748" y="2848"/>
                  <a:pt x="4639" y="2903"/>
                </a:cubicBezTo>
                <a:cubicBezTo>
                  <a:pt x="4585" y="2930"/>
                  <a:pt x="4503" y="2957"/>
                  <a:pt x="4449" y="2957"/>
                </a:cubicBezTo>
                <a:cubicBezTo>
                  <a:pt x="4368" y="2957"/>
                  <a:pt x="4314" y="2930"/>
                  <a:pt x="4259" y="2876"/>
                </a:cubicBezTo>
                <a:cubicBezTo>
                  <a:pt x="4151" y="2821"/>
                  <a:pt x="4069" y="2713"/>
                  <a:pt x="4042" y="2604"/>
                </a:cubicBezTo>
                <a:cubicBezTo>
                  <a:pt x="4015" y="2496"/>
                  <a:pt x="3961" y="2360"/>
                  <a:pt x="3880" y="2279"/>
                </a:cubicBezTo>
                <a:cubicBezTo>
                  <a:pt x="3852" y="2198"/>
                  <a:pt x="3798" y="2170"/>
                  <a:pt x="3744" y="2143"/>
                </a:cubicBezTo>
                <a:cubicBezTo>
                  <a:pt x="3527" y="2062"/>
                  <a:pt x="3337" y="2143"/>
                  <a:pt x="3147" y="2143"/>
                </a:cubicBezTo>
                <a:cubicBezTo>
                  <a:pt x="3066" y="2143"/>
                  <a:pt x="2985" y="2116"/>
                  <a:pt x="2930" y="2089"/>
                </a:cubicBezTo>
                <a:cubicBezTo>
                  <a:pt x="2795" y="1981"/>
                  <a:pt x="2713" y="1872"/>
                  <a:pt x="2686" y="1736"/>
                </a:cubicBezTo>
                <a:cubicBezTo>
                  <a:pt x="2632" y="1601"/>
                  <a:pt x="2578" y="1465"/>
                  <a:pt x="2496" y="1330"/>
                </a:cubicBezTo>
                <a:cubicBezTo>
                  <a:pt x="2469" y="1248"/>
                  <a:pt x="2388" y="1194"/>
                  <a:pt x="2334" y="1167"/>
                </a:cubicBezTo>
                <a:cubicBezTo>
                  <a:pt x="2198" y="1113"/>
                  <a:pt x="2062" y="1113"/>
                  <a:pt x="1927" y="1167"/>
                </a:cubicBezTo>
                <a:cubicBezTo>
                  <a:pt x="1818" y="1194"/>
                  <a:pt x="1710" y="1221"/>
                  <a:pt x="1601" y="1248"/>
                </a:cubicBezTo>
                <a:cubicBezTo>
                  <a:pt x="1547" y="1248"/>
                  <a:pt x="1493" y="1221"/>
                  <a:pt x="1438" y="1221"/>
                </a:cubicBezTo>
                <a:cubicBezTo>
                  <a:pt x="1357" y="1167"/>
                  <a:pt x="1303" y="1113"/>
                  <a:pt x="1303" y="1058"/>
                </a:cubicBezTo>
                <a:cubicBezTo>
                  <a:pt x="1221" y="868"/>
                  <a:pt x="1249" y="624"/>
                  <a:pt x="1086" y="489"/>
                </a:cubicBezTo>
                <a:cubicBezTo>
                  <a:pt x="1059" y="462"/>
                  <a:pt x="1004" y="434"/>
                  <a:pt x="977" y="407"/>
                </a:cubicBezTo>
                <a:cubicBezTo>
                  <a:pt x="923" y="407"/>
                  <a:pt x="896" y="380"/>
                  <a:pt x="842" y="380"/>
                </a:cubicBezTo>
                <a:cubicBezTo>
                  <a:pt x="652" y="407"/>
                  <a:pt x="435" y="434"/>
                  <a:pt x="245" y="434"/>
                </a:cubicBezTo>
                <a:cubicBezTo>
                  <a:pt x="164" y="434"/>
                  <a:pt x="109" y="380"/>
                  <a:pt x="82" y="299"/>
                </a:cubicBezTo>
                <a:cubicBezTo>
                  <a:pt x="55" y="272"/>
                  <a:pt x="55" y="217"/>
                  <a:pt x="82" y="190"/>
                </a:cubicBezTo>
                <a:cubicBezTo>
                  <a:pt x="109" y="163"/>
                  <a:pt x="137" y="109"/>
                  <a:pt x="191" y="82"/>
                </a:cubicBezTo>
                <a:cubicBezTo>
                  <a:pt x="191" y="82"/>
                  <a:pt x="191" y="55"/>
                  <a:pt x="218" y="55"/>
                </a:cubicBezTo>
                <a:lnTo>
                  <a:pt x="218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4158395" y="4335548"/>
            <a:ext cx="348374" cy="192524"/>
          </a:xfrm>
          <a:custGeom>
            <a:rect b="b" l="l" r="r" t="t"/>
            <a:pathLst>
              <a:path extrusionOk="0" h="2714" w="4911">
                <a:moveTo>
                  <a:pt x="28" y="28"/>
                </a:moveTo>
                <a:cubicBezTo>
                  <a:pt x="28" y="28"/>
                  <a:pt x="55" y="55"/>
                  <a:pt x="82" y="55"/>
                </a:cubicBezTo>
                <a:cubicBezTo>
                  <a:pt x="299" y="82"/>
                  <a:pt x="489" y="272"/>
                  <a:pt x="543" y="489"/>
                </a:cubicBezTo>
                <a:cubicBezTo>
                  <a:pt x="571" y="652"/>
                  <a:pt x="679" y="788"/>
                  <a:pt x="842" y="842"/>
                </a:cubicBezTo>
                <a:cubicBezTo>
                  <a:pt x="896" y="842"/>
                  <a:pt x="950" y="842"/>
                  <a:pt x="1005" y="842"/>
                </a:cubicBezTo>
                <a:cubicBezTo>
                  <a:pt x="1086" y="815"/>
                  <a:pt x="1194" y="760"/>
                  <a:pt x="1276" y="733"/>
                </a:cubicBezTo>
                <a:cubicBezTo>
                  <a:pt x="1357" y="679"/>
                  <a:pt x="1439" y="652"/>
                  <a:pt x="1520" y="679"/>
                </a:cubicBezTo>
                <a:cubicBezTo>
                  <a:pt x="1601" y="706"/>
                  <a:pt x="1710" y="760"/>
                  <a:pt x="1764" y="842"/>
                </a:cubicBezTo>
                <a:cubicBezTo>
                  <a:pt x="1900" y="1032"/>
                  <a:pt x="1954" y="1303"/>
                  <a:pt x="2198" y="1411"/>
                </a:cubicBezTo>
                <a:cubicBezTo>
                  <a:pt x="2442" y="1520"/>
                  <a:pt x="2713" y="1384"/>
                  <a:pt x="2957" y="1411"/>
                </a:cubicBezTo>
                <a:cubicBezTo>
                  <a:pt x="3012" y="1411"/>
                  <a:pt x="3066" y="1439"/>
                  <a:pt x="3093" y="1466"/>
                </a:cubicBezTo>
                <a:cubicBezTo>
                  <a:pt x="3202" y="1547"/>
                  <a:pt x="3283" y="1628"/>
                  <a:pt x="3337" y="1764"/>
                </a:cubicBezTo>
                <a:cubicBezTo>
                  <a:pt x="3391" y="1900"/>
                  <a:pt x="3473" y="2008"/>
                  <a:pt x="3554" y="2144"/>
                </a:cubicBezTo>
                <a:cubicBezTo>
                  <a:pt x="3608" y="2198"/>
                  <a:pt x="3663" y="2252"/>
                  <a:pt x="3717" y="2279"/>
                </a:cubicBezTo>
                <a:cubicBezTo>
                  <a:pt x="3825" y="2334"/>
                  <a:pt x="3961" y="2334"/>
                  <a:pt x="4070" y="2307"/>
                </a:cubicBezTo>
                <a:cubicBezTo>
                  <a:pt x="4232" y="2279"/>
                  <a:pt x="4395" y="2252"/>
                  <a:pt x="4558" y="2252"/>
                </a:cubicBezTo>
                <a:cubicBezTo>
                  <a:pt x="4612" y="2252"/>
                  <a:pt x="4666" y="2279"/>
                  <a:pt x="4693" y="2307"/>
                </a:cubicBezTo>
                <a:cubicBezTo>
                  <a:pt x="4721" y="2334"/>
                  <a:pt x="4721" y="2361"/>
                  <a:pt x="4748" y="2388"/>
                </a:cubicBezTo>
                <a:cubicBezTo>
                  <a:pt x="4748" y="2442"/>
                  <a:pt x="4775" y="2496"/>
                  <a:pt x="4802" y="2551"/>
                </a:cubicBezTo>
                <a:cubicBezTo>
                  <a:pt x="4829" y="2605"/>
                  <a:pt x="4829" y="2659"/>
                  <a:pt x="4883" y="2713"/>
                </a:cubicBezTo>
                <a:cubicBezTo>
                  <a:pt x="4883" y="2713"/>
                  <a:pt x="4910" y="2713"/>
                  <a:pt x="4910" y="2713"/>
                </a:cubicBezTo>
                <a:cubicBezTo>
                  <a:pt x="4910" y="2686"/>
                  <a:pt x="4910" y="2659"/>
                  <a:pt x="4910" y="2659"/>
                </a:cubicBezTo>
                <a:cubicBezTo>
                  <a:pt x="4883" y="2605"/>
                  <a:pt x="4883" y="2578"/>
                  <a:pt x="4856" y="2524"/>
                </a:cubicBezTo>
                <a:cubicBezTo>
                  <a:pt x="4856" y="2469"/>
                  <a:pt x="4829" y="2415"/>
                  <a:pt x="4829" y="2388"/>
                </a:cubicBezTo>
                <a:cubicBezTo>
                  <a:pt x="4802" y="2334"/>
                  <a:pt x="4775" y="2279"/>
                  <a:pt x="4748" y="2252"/>
                </a:cubicBezTo>
                <a:cubicBezTo>
                  <a:pt x="4693" y="2171"/>
                  <a:pt x="4612" y="2144"/>
                  <a:pt x="4531" y="2144"/>
                </a:cubicBezTo>
                <a:cubicBezTo>
                  <a:pt x="4395" y="2144"/>
                  <a:pt x="4259" y="2171"/>
                  <a:pt x="4124" y="2198"/>
                </a:cubicBezTo>
                <a:cubicBezTo>
                  <a:pt x="3988" y="2225"/>
                  <a:pt x="3853" y="2225"/>
                  <a:pt x="3744" y="2171"/>
                </a:cubicBezTo>
                <a:cubicBezTo>
                  <a:pt x="3636" y="2117"/>
                  <a:pt x="3527" y="2008"/>
                  <a:pt x="3500" y="1900"/>
                </a:cubicBezTo>
                <a:cubicBezTo>
                  <a:pt x="3419" y="1764"/>
                  <a:pt x="3364" y="1628"/>
                  <a:pt x="3283" y="1520"/>
                </a:cubicBezTo>
                <a:cubicBezTo>
                  <a:pt x="3229" y="1466"/>
                  <a:pt x="3174" y="1411"/>
                  <a:pt x="3120" y="1384"/>
                </a:cubicBezTo>
                <a:cubicBezTo>
                  <a:pt x="3066" y="1330"/>
                  <a:pt x="2985" y="1330"/>
                  <a:pt x="2930" y="1303"/>
                </a:cubicBezTo>
                <a:cubicBezTo>
                  <a:pt x="2795" y="1303"/>
                  <a:pt x="2659" y="1330"/>
                  <a:pt x="2551" y="1357"/>
                </a:cubicBezTo>
                <a:cubicBezTo>
                  <a:pt x="2442" y="1384"/>
                  <a:pt x="2307" y="1384"/>
                  <a:pt x="2198" y="1330"/>
                </a:cubicBezTo>
                <a:cubicBezTo>
                  <a:pt x="1981" y="1222"/>
                  <a:pt x="1927" y="950"/>
                  <a:pt x="1791" y="760"/>
                </a:cubicBezTo>
                <a:cubicBezTo>
                  <a:pt x="1710" y="679"/>
                  <a:pt x="1628" y="598"/>
                  <a:pt x="1520" y="571"/>
                </a:cubicBezTo>
                <a:cubicBezTo>
                  <a:pt x="1466" y="571"/>
                  <a:pt x="1411" y="571"/>
                  <a:pt x="1357" y="571"/>
                </a:cubicBezTo>
                <a:cubicBezTo>
                  <a:pt x="1249" y="625"/>
                  <a:pt x="1167" y="652"/>
                  <a:pt x="1059" y="706"/>
                </a:cubicBezTo>
                <a:cubicBezTo>
                  <a:pt x="1005" y="733"/>
                  <a:pt x="923" y="760"/>
                  <a:pt x="842" y="733"/>
                </a:cubicBezTo>
                <a:cubicBezTo>
                  <a:pt x="706" y="679"/>
                  <a:pt x="625" y="571"/>
                  <a:pt x="598" y="462"/>
                </a:cubicBezTo>
                <a:cubicBezTo>
                  <a:pt x="543" y="326"/>
                  <a:pt x="462" y="191"/>
                  <a:pt x="354" y="109"/>
                </a:cubicBezTo>
                <a:cubicBezTo>
                  <a:pt x="272" y="28"/>
                  <a:pt x="164" y="1"/>
                  <a:pt x="55" y="1"/>
                </a:cubicBezTo>
                <a:lnTo>
                  <a:pt x="55" y="1"/>
                </a:lnTo>
                <a:cubicBezTo>
                  <a:pt x="28" y="1"/>
                  <a:pt x="28" y="1"/>
                  <a:pt x="1" y="28"/>
                </a:cubicBezTo>
                <a:lnTo>
                  <a:pt x="1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4252743" y="4514525"/>
            <a:ext cx="286729" cy="650426"/>
          </a:xfrm>
          <a:custGeom>
            <a:rect b="b" l="l" r="r" t="t"/>
            <a:pathLst>
              <a:path extrusionOk="0" h="9169" w="4042">
                <a:moveTo>
                  <a:pt x="3526" y="1"/>
                </a:moveTo>
                <a:cubicBezTo>
                  <a:pt x="3526" y="55"/>
                  <a:pt x="3526" y="82"/>
                  <a:pt x="3553" y="109"/>
                </a:cubicBezTo>
                <a:cubicBezTo>
                  <a:pt x="3553" y="136"/>
                  <a:pt x="3580" y="136"/>
                  <a:pt x="3580" y="163"/>
                </a:cubicBezTo>
                <a:cubicBezTo>
                  <a:pt x="3662" y="245"/>
                  <a:pt x="3797" y="272"/>
                  <a:pt x="3879" y="353"/>
                </a:cubicBezTo>
                <a:cubicBezTo>
                  <a:pt x="3906" y="407"/>
                  <a:pt x="3933" y="462"/>
                  <a:pt x="3933" y="516"/>
                </a:cubicBezTo>
                <a:cubicBezTo>
                  <a:pt x="3960" y="570"/>
                  <a:pt x="3933" y="624"/>
                  <a:pt x="3906" y="651"/>
                </a:cubicBezTo>
                <a:cubicBezTo>
                  <a:pt x="3825" y="733"/>
                  <a:pt x="3743" y="814"/>
                  <a:pt x="3635" y="841"/>
                </a:cubicBezTo>
                <a:cubicBezTo>
                  <a:pt x="3526" y="896"/>
                  <a:pt x="3418" y="1004"/>
                  <a:pt x="3363" y="1140"/>
                </a:cubicBezTo>
                <a:cubicBezTo>
                  <a:pt x="3363" y="1275"/>
                  <a:pt x="3363" y="1438"/>
                  <a:pt x="3391" y="1601"/>
                </a:cubicBezTo>
                <a:cubicBezTo>
                  <a:pt x="3391" y="1655"/>
                  <a:pt x="3391" y="1736"/>
                  <a:pt x="3363" y="1791"/>
                </a:cubicBezTo>
                <a:cubicBezTo>
                  <a:pt x="3336" y="1872"/>
                  <a:pt x="3282" y="1953"/>
                  <a:pt x="3201" y="2008"/>
                </a:cubicBezTo>
                <a:cubicBezTo>
                  <a:pt x="3038" y="2143"/>
                  <a:pt x="2794" y="2225"/>
                  <a:pt x="2658" y="2415"/>
                </a:cubicBezTo>
                <a:cubicBezTo>
                  <a:pt x="2631" y="2496"/>
                  <a:pt x="2604" y="2550"/>
                  <a:pt x="2604" y="2632"/>
                </a:cubicBezTo>
                <a:cubicBezTo>
                  <a:pt x="2604" y="2767"/>
                  <a:pt x="2604" y="2930"/>
                  <a:pt x="2577" y="3065"/>
                </a:cubicBezTo>
                <a:cubicBezTo>
                  <a:pt x="2550" y="3147"/>
                  <a:pt x="2495" y="3201"/>
                  <a:pt x="2468" y="3255"/>
                </a:cubicBezTo>
                <a:cubicBezTo>
                  <a:pt x="2333" y="3364"/>
                  <a:pt x="2224" y="3499"/>
                  <a:pt x="2116" y="3662"/>
                </a:cubicBezTo>
                <a:cubicBezTo>
                  <a:pt x="2089" y="3689"/>
                  <a:pt x="2089" y="3744"/>
                  <a:pt x="2089" y="3798"/>
                </a:cubicBezTo>
                <a:cubicBezTo>
                  <a:pt x="2089" y="3988"/>
                  <a:pt x="2061" y="4150"/>
                  <a:pt x="2034" y="4340"/>
                </a:cubicBezTo>
                <a:cubicBezTo>
                  <a:pt x="1980" y="4422"/>
                  <a:pt x="1926" y="4476"/>
                  <a:pt x="1844" y="4530"/>
                </a:cubicBezTo>
                <a:cubicBezTo>
                  <a:pt x="1763" y="4584"/>
                  <a:pt x="1682" y="4639"/>
                  <a:pt x="1627" y="4720"/>
                </a:cubicBezTo>
                <a:cubicBezTo>
                  <a:pt x="1600" y="4747"/>
                  <a:pt x="1573" y="4801"/>
                  <a:pt x="1546" y="4856"/>
                </a:cubicBezTo>
                <a:cubicBezTo>
                  <a:pt x="1546" y="4910"/>
                  <a:pt x="1546" y="4964"/>
                  <a:pt x="1546" y="4991"/>
                </a:cubicBezTo>
                <a:cubicBezTo>
                  <a:pt x="1573" y="5100"/>
                  <a:pt x="1600" y="5181"/>
                  <a:pt x="1627" y="5263"/>
                </a:cubicBezTo>
                <a:cubicBezTo>
                  <a:pt x="1655" y="5344"/>
                  <a:pt x="1682" y="5425"/>
                  <a:pt x="1655" y="5507"/>
                </a:cubicBezTo>
                <a:cubicBezTo>
                  <a:pt x="1655" y="5534"/>
                  <a:pt x="1655" y="5561"/>
                  <a:pt x="1627" y="5588"/>
                </a:cubicBezTo>
                <a:cubicBezTo>
                  <a:pt x="1600" y="5615"/>
                  <a:pt x="1546" y="5669"/>
                  <a:pt x="1492" y="5697"/>
                </a:cubicBezTo>
                <a:cubicBezTo>
                  <a:pt x="1410" y="5724"/>
                  <a:pt x="1356" y="5805"/>
                  <a:pt x="1329" y="5859"/>
                </a:cubicBezTo>
                <a:cubicBezTo>
                  <a:pt x="1302" y="6022"/>
                  <a:pt x="1302" y="6212"/>
                  <a:pt x="1329" y="6375"/>
                </a:cubicBezTo>
                <a:cubicBezTo>
                  <a:pt x="1329" y="6456"/>
                  <a:pt x="1302" y="6510"/>
                  <a:pt x="1275" y="6564"/>
                </a:cubicBezTo>
                <a:cubicBezTo>
                  <a:pt x="1193" y="6673"/>
                  <a:pt x="1058" y="6700"/>
                  <a:pt x="949" y="6781"/>
                </a:cubicBezTo>
                <a:cubicBezTo>
                  <a:pt x="895" y="6809"/>
                  <a:pt x="841" y="6863"/>
                  <a:pt x="814" y="6917"/>
                </a:cubicBezTo>
                <a:cubicBezTo>
                  <a:pt x="760" y="7026"/>
                  <a:pt x="760" y="7107"/>
                  <a:pt x="760" y="7215"/>
                </a:cubicBezTo>
                <a:cubicBezTo>
                  <a:pt x="787" y="7405"/>
                  <a:pt x="814" y="7595"/>
                  <a:pt x="787" y="7812"/>
                </a:cubicBezTo>
                <a:cubicBezTo>
                  <a:pt x="760" y="7839"/>
                  <a:pt x="760" y="7894"/>
                  <a:pt x="705" y="7921"/>
                </a:cubicBezTo>
                <a:cubicBezTo>
                  <a:pt x="624" y="8002"/>
                  <a:pt x="488" y="8029"/>
                  <a:pt x="407" y="8138"/>
                </a:cubicBezTo>
                <a:cubicBezTo>
                  <a:pt x="380" y="8165"/>
                  <a:pt x="353" y="8219"/>
                  <a:pt x="353" y="8273"/>
                </a:cubicBezTo>
                <a:cubicBezTo>
                  <a:pt x="326" y="8328"/>
                  <a:pt x="326" y="8382"/>
                  <a:pt x="353" y="8436"/>
                </a:cubicBezTo>
                <a:cubicBezTo>
                  <a:pt x="353" y="8544"/>
                  <a:pt x="461" y="8734"/>
                  <a:pt x="461" y="8870"/>
                </a:cubicBezTo>
                <a:cubicBezTo>
                  <a:pt x="461" y="8978"/>
                  <a:pt x="461" y="9060"/>
                  <a:pt x="353" y="9087"/>
                </a:cubicBezTo>
                <a:cubicBezTo>
                  <a:pt x="326" y="9087"/>
                  <a:pt x="271" y="9087"/>
                  <a:pt x="244" y="9087"/>
                </a:cubicBezTo>
                <a:cubicBezTo>
                  <a:pt x="163" y="9060"/>
                  <a:pt x="109" y="9033"/>
                  <a:pt x="54" y="9006"/>
                </a:cubicBezTo>
                <a:cubicBezTo>
                  <a:pt x="54" y="8978"/>
                  <a:pt x="27" y="8978"/>
                  <a:pt x="27" y="9006"/>
                </a:cubicBezTo>
                <a:cubicBezTo>
                  <a:pt x="0" y="9006"/>
                  <a:pt x="0" y="9033"/>
                  <a:pt x="27" y="9033"/>
                </a:cubicBezTo>
                <a:cubicBezTo>
                  <a:pt x="81" y="9087"/>
                  <a:pt x="136" y="9114"/>
                  <a:pt x="217" y="9141"/>
                </a:cubicBezTo>
                <a:cubicBezTo>
                  <a:pt x="271" y="9168"/>
                  <a:pt x="326" y="9168"/>
                  <a:pt x="380" y="9141"/>
                </a:cubicBezTo>
                <a:cubicBezTo>
                  <a:pt x="461" y="9114"/>
                  <a:pt x="515" y="9060"/>
                  <a:pt x="543" y="8951"/>
                </a:cubicBezTo>
                <a:cubicBezTo>
                  <a:pt x="515" y="8789"/>
                  <a:pt x="488" y="8599"/>
                  <a:pt x="434" y="8436"/>
                </a:cubicBezTo>
                <a:cubicBezTo>
                  <a:pt x="407" y="8382"/>
                  <a:pt x="407" y="8328"/>
                  <a:pt x="434" y="8300"/>
                </a:cubicBezTo>
                <a:cubicBezTo>
                  <a:pt x="434" y="8246"/>
                  <a:pt x="434" y="8219"/>
                  <a:pt x="461" y="8192"/>
                </a:cubicBezTo>
                <a:cubicBezTo>
                  <a:pt x="543" y="8083"/>
                  <a:pt x="678" y="8056"/>
                  <a:pt x="787" y="7975"/>
                </a:cubicBezTo>
                <a:cubicBezTo>
                  <a:pt x="814" y="7921"/>
                  <a:pt x="841" y="7866"/>
                  <a:pt x="868" y="7812"/>
                </a:cubicBezTo>
                <a:cubicBezTo>
                  <a:pt x="895" y="7622"/>
                  <a:pt x="895" y="7405"/>
                  <a:pt x="841" y="7188"/>
                </a:cubicBezTo>
                <a:cubicBezTo>
                  <a:pt x="841" y="7107"/>
                  <a:pt x="868" y="7026"/>
                  <a:pt x="895" y="6971"/>
                </a:cubicBezTo>
                <a:cubicBezTo>
                  <a:pt x="922" y="6917"/>
                  <a:pt x="949" y="6890"/>
                  <a:pt x="1004" y="6863"/>
                </a:cubicBezTo>
                <a:cubicBezTo>
                  <a:pt x="1112" y="6781"/>
                  <a:pt x="1248" y="6700"/>
                  <a:pt x="1329" y="6619"/>
                </a:cubicBezTo>
                <a:cubicBezTo>
                  <a:pt x="1356" y="6564"/>
                  <a:pt x="1383" y="6510"/>
                  <a:pt x="1410" y="6456"/>
                </a:cubicBezTo>
                <a:cubicBezTo>
                  <a:pt x="1438" y="6293"/>
                  <a:pt x="1329" y="6049"/>
                  <a:pt x="1410" y="5886"/>
                </a:cubicBezTo>
                <a:cubicBezTo>
                  <a:pt x="1438" y="5832"/>
                  <a:pt x="1465" y="5778"/>
                  <a:pt x="1519" y="5751"/>
                </a:cubicBezTo>
                <a:cubicBezTo>
                  <a:pt x="1573" y="5724"/>
                  <a:pt x="1627" y="5669"/>
                  <a:pt x="1682" y="5615"/>
                </a:cubicBezTo>
                <a:cubicBezTo>
                  <a:pt x="1709" y="5588"/>
                  <a:pt x="1736" y="5561"/>
                  <a:pt x="1736" y="5507"/>
                </a:cubicBezTo>
                <a:cubicBezTo>
                  <a:pt x="1736" y="5480"/>
                  <a:pt x="1736" y="5425"/>
                  <a:pt x="1736" y="5371"/>
                </a:cubicBezTo>
                <a:cubicBezTo>
                  <a:pt x="1709" y="5208"/>
                  <a:pt x="1600" y="5046"/>
                  <a:pt x="1627" y="4883"/>
                </a:cubicBezTo>
                <a:cubicBezTo>
                  <a:pt x="1655" y="4829"/>
                  <a:pt x="1655" y="4801"/>
                  <a:pt x="1682" y="4774"/>
                </a:cubicBezTo>
                <a:cubicBezTo>
                  <a:pt x="1763" y="4693"/>
                  <a:pt x="1817" y="4639"/>
                  <a:pt x="1899" y="4584"/>
                </a:cubicBezTo>
                <a:cubicBezTo>
                  <a:pt x="1980" y="4530"/>
                  <a:pt x="2061" y="4449"/>
                  <a:pt x="2116" y="4367"/>
                </a:cubicBezTo>
                <a:cubicBezTo>
                  <a:pt x="2143" y="4178"/>
                  <a:pt x="2170" y="3988"/>
                  <a:pt x="2170" y="3798"/>
                </a:cubicBezTo>
                <a:cubicBezTo>
                  <a:pt x="2170" y="3771"/>
                  <a:pt x="2170" y="3716"/>
                  <a:pt x="2197" y="3689"/>
                </a:cubicBezTo>
                <a:cubicBezTo>
                  <a:pt x="2278" y="3554"/>
                  <a:pt x="2414" y="3418"/>
                  <a:pt x="2523" y="3310"/>
                </a:cubicBezTo>
                <a:cubicBezTo>
                  <a:pt x="2577" y="3228"/>
                  <a:pt x="2631" y="3174"/>
                  <a:pt x="2658" y="3093"/>
                </a:cubicBezTo>
                <a:cubicBezTo>
                  <a:pt x="2685" y="2930"/>
                  <a:pt x="2685" y="2794"/>
                  <a:pt x="2685" y="2632"/>
                </a:cubicBezTo>
                <a:cubicBezTo>
                  <a:pt x="2685" y="2577"/>
                  <a:pt x="2712" y="2496"/>
                  <a:pt x="2740" y="2469"/>
                </a:cubicBezTo>
                <a:cubicBezTo>
                  <a:pt x="2875" y="2225"/>
                  <a:pt x="3174" y="2170"/>
                  <a:pt x="3336" y="1981"/>
                </a:cubicBezTo>
                <a:cubicBezTo>
                  <a:pt x="3391" y="1926"/>
                  <a:pt x="3418" y="1872"/>
                  <a:pt x="3445" y="1818"/>
                </a:cubicBezTo>
                <a:cubicBezTo>
                  <a:pt x="3472" y="1764"/>
                  <a:pt x="3472" y="1709"/>
                  <a:pt x="3472" y="1655"/>
                </a:cubicBezTo>
                <a:cubicBezTo>
                  <a:pt x="3472" y="1492"/>
                  <a:pt x="3391" y="1330"/>
                  <a:pt x="3445" y="1140"/>
                </a:cubicBezTo>
                <a:cubicBezTo>
                  <a:pt x="3499" y="1058"/>
                  <a:pt x="3553" y="977"/>
                  <a:pt x="3635" y="950"/>
                </a:cubicBezTo>
                <a:cubicBezTo>
                  <a:pt x="3743" y="896"/>
                  <a:pt x="3825" y="841"/>
                  <a:pt x="3906" y="787"/>
                </a:cubicBezTo>
                <a:cubicBezTo>
                  <a:pt x="3987" y="706"/>
                  <a:pt x="4042" y="597"/>
                  <a:pt x="4042" y="516"/>
                </a:cubicBezTo>
                <a:cubicBezTo>
                  <a:pt x="4014" y="434"/>
                  <a:pt x="3987" y="353"/>
                  <a:pt x="3933" y="299"/>
                </a:cubicBezTo>
                <a:cubicBezTo>
                  <a:pt x="3852" y="217"/>
                  <a:pt x="3716" y="163"/>
                  <a:pt x="3635" y="82"/>
                </a:cubicBezTo>
                <a:lnTo>
                  <a:pt x="3608" y="55"/>
                </a:lnTo>
                <a:cubicBezTo>
                  <a:pt x="3580" y="55"/>
                  <a:pt x="3553" y="28"/>
                  <a:pt x="3526" y="1"/>
                </a:cubicBezTo>
                <a:lnTo>
                  <a:pt x="3526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"/>
          <p:cNvSpPr/>
          <p:nvPr/>
        </p:nvSpPr>
        <p:spPr>
          <a:xfrm>
            <a:off x="4183436" y="4262482"/>
            <a:ext cx="471451" cy="232888"/>
          </a:xfrm>
          <a:custGeom>
            <a:rect b="b" l="l" r="r" t="t"/>
            <a:pathLst>
              <a:path extrusionOk="0" h="3283" w="6646">
                <a:moveTo>
                  <a:pt x="5697" y="3201"/>
                </a:moveTo>
                <a:lnTo>
                  <a:pt x="6646" y="3282"/>
                </a:lnTo>
                <a:lnTo>
                  <a:pt x="950" y="27"/>
                </a:lnTo>
                <a:lnTo>
                  <a:pt x="1" y="0"/>
                </a:ln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9"/>
          <p:cNvSpPr/>
          <p:nvPr/>
        </p:nvSpPr>
        <p:spPr>
          <a:xfrm>
            <a:off x="4116116" y="4208569"/>
            <a:ext cx="507983" cy="294462"/>
          </a:xfrm>
          <a:custGeom>
            <a:rect b="b" l="l" r="r" t="t"/>
            <a:pathLst>
              <a:path extrusionOk="0" h="4151" w="7161">
                <a:moveTo>
                  <a:pt x="7161" y="4151"/>
                </a:moveTo>
                <a:cubicBezTo>
                  <a:pt x="7161" y="4124"/>
                  <a:pt x="7107" y="4097"/>
                  <a:pt x="7107" y="4097"/>
                </a:cubicBezTo>
                <a:cubicBezTo>
                  <a:pt x="6890" y="3934"/>
                  <a:pt x="6700" y="3798"/>
                  <a:pt x="6483" y="3690"/>
                </a:cubicBezTo>
                <a:cubicBezTo>
                  <a:pt x="5913" y="3337"/>
                  <a:pt x="5289" y="3066"/>
                  <a:pt x="4774" y="2795"/>
                </a:cubicBezTo>
                <a:cubicBezTo>
                  <a:pt x="4150" y="2415"/>
                  <a:pt x="3499" y="2062"/>
                  <a:pt x="2875" y="1682"/>
                </a:cubicBezTo>
                <a:lnTo>
                  <a:pt x="1139" y="679"/>
                </a:lnTo>
                <a:lnTo>
                  <a:pt x="0" y="1"/>
                </a:lnTo>
                <a:lnTo>
                  <a:pt x="0" y="1"/>
                </a:lnTo>
                <a:cubicBezTo>
                  <a:pt x="326" y="191"/>
                  <a:pt x="624" y="381"/>
                  <a:pt x="950" y="570"/>
                </a:cubicBezTo>
                <a:lnTo>
                  <a:pt x="2387" y="1438"/>
                </a:lnTo>
                <a:cubicBezTo>
                  <a:pt x="3174" y="1899"/>
                  <a:pt x="3960" y="2361"/>
                  <a:pt x="4774" y="2795"/>
                </a:cubicBezTo>
                <a:cubicBezTo>
                  <a:pt x="5262" y="3093"/>
                  <a:pt x="5913" y="3364"/>
                  <a:pt x="6456" y="3690"/>
                </a:cubicBezTo>
                <a:cubicBezTo>
                  <a:pt x="6673" y="3825"/>
                  <a:pt x="6890" y="3961"/>
                  <a:pt x="7080" y="4097"/>
                </a:cubicBezTo>
                <a:cubicBezTo>
                  <a:pt x="7107" y="4124"/>
                  <a:pt x="7107" y="4124"/>
                  <a:pt x="7134" y="4151"/>
                </a:cubicBezTo>
                <a:lnTo>
                  <a:pt x="7134" y="4151"/>
                </a:lnTo>
                <a:lnTo>
                  <a:pt x="7134" y="415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9"/>
          <p:cNvSpPr/>
          <p:nvPr/>
        </p:nvSpPr>
        <p:spPr>
          <a:xfrm>
            <a:off x="4108384" y="4193175"/>
            <a:ext cx="535011" cy="309855"/>
          </a:xfrm>
          <a:custGeom>
            <a:rect b="b" l="l" r="r" t="t"/>
            <a:pathLst>
              <a:path extrusionOk="0" h="4368" w="7542">
                <a:moveTo>
                  <a:pt x="7541" y="4368"/>
                </a:moveTo>
                <a:lnTo>
                  <a:pt x="7541" y="4368"/>
                </a:lnTo>
                <a:cubicBezTo>
                  <a:pt x="7514" y="4341"/>
                  <a:pt x="7487" y="4314"/>
                  <a:pt x="7487" y="4314"/>
                </a:cubicBezTo>
                <a:cubicBezTo>
                  <a:pt x="7270" y="4151"/>
                  <a:pt x="7080" y="4015"/>
                  <a:pt x="6863" y="3907"/>
                </a:cubicBezTo>
                <a:cubicBezTo>
                  <a:pt x="6293" y="3554"/>
                  <a:pt x="5670" y="3283"/>
                  <a:pt x="5154" y="3012"/>
                </a:cubicBezTo>
                <a:cubicBezTo>
                  <a:pt x="4530" y="2632"/>
                  <a:pt x="3879" y="2279"/>
                  <a:pt x="3256" y="1899"/>
                </a:cubicBezTo>
                <a:lnTo>
                  <a:pt x="1520" y="896"/>
                </a:lnTo>
                <a:cubicBezTo>
                  <a:pt x="1140" y="679"/>
                  <a:pt x="760" y="462"/>
                  <a:pt x="380" y="218"/>
                </a:cubicBezTo>
                <a:cubicBezTo>
                  <a:pt x="1" y="1"/>
                  <a:pt x="380" y="218"/>
                  <a:pt x="380" y="218"/>
                </a:cubicBezTo>
                <a:lnTo>
                  <a:pt x="1330" y="787"/>
                </a:lnTo>
                <a:lnTo>
                  <a:pt x="2767" y="1655"/>
                </a:lnTo>
                <a:cubicBezTo>
                  <a:pt x="3554" y="2116"/>
                  <a:pt x="4341" y="2578"/>
                  <a:pt x="5154" y="3012"/>
                </a:cubicBezTo>
                <a:cubicBezTo>
                  <a:pt x="5643" y="3310"/>
                  <a:pt x="6293" y="3581"/>
                  <a:pt x="6836" y="3907"/>
                </a:cubicBezTo>
                <a:cubicBezTo>
                  <a:pt x="7053" y="4042"/>
                  <a:pt x="7270" y="4178"/>
                  <a:pt x="7460" y="4314"/>
                </a:cubicBezTo>
                <a:cubicBezTo>
                  <a:pt x="7487" y="4341"/>
                  <a:pt x="7487" y="4341"/>
                  <a:pt x="7514" y="4368"/>
                </a:cubicBezTo>
                <a:lnTo>
                  <a:pt x="7514" y="4368"/>
                </a:lnTo>
                <a:lnTo>
                  <a:pt x="7514" y="4368"/>
                </a:lnTo>
                <a:cubicBezTo>
                  <a:pt x="7514" y="4368"/>
                  <a:pt x="7541" y="4368"/>
                  <a:pt x="7541" y="43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9"/>
          <p:cNvSpPr/>
          <p:nvPr/>
        </p:nvSpPr>
        <p:spPr>
          <a:xfrm>
            <a:off x="4150734" y="4208569"/>
            <a:ext cx="506139" cy="294462"/>
          </a:xfrm>
          <a:custGeom>
            <a:rect b="b" l="l" r="r" t="t"/>
            <a:pathLst>
              <a:path extrusionOk="0" h="4151" w="7135">
                <a:moveTo>
                  <a:pt x="7134" y="4151"/>
                </a:moveTo>
                <a:cubicBezTo>
                  <a:pt x="7134" y="4124"/>
                  <a:pt x="7107" y="4097"/>
                  <a:pt x="7080" y="4097"/>
                </a:cubicBezTo>
                <a:cubicBezTo>
                  <a:pt x="6890" y="3934"/>
                  <a:pt x="6673" y="3798"/>
                  <a:pt x="6483" y="3690"/>
                </a:cubicBezTo>
                <a:cubicBezTo>
                  <a:pt x="5913" y="3364"/>
                  <a:pt x="5290" y="3066"/>
                  <a:pt x="4774" y="2795"/>
                </a:cubicBezTo>
                <a:cubicBezTo>
                  <a:pt x="4123" y="2415"/>
                  <a:pt x="3499" y="2062"/>
                  <a:pt x="2848" y="1682"/>
                </a:cubicBezTo>
                <a:lnTo>
                  <a:pt x="1140" y="679"/>
                </a:lnTo>
                <a:lnTo>
                  <a:pt x="0" y="1"/>
                </a:lnTo>
                <a:lnTo>
                  <a:pt x="0" y="1"/>
                </a:lnTo>
                <a:cubicBezTo>
                  <a:pt x="326" y="191"/>
                  <a:pt x="624" y="381"/>
                  <a:pt x="950" y="570"/>
                </a:cubicBezTo>
                <a:cubicBezTo>
                  <a:pt x="1411" y="869"/>
                  <a:pt x="1899" y="1140"/>
                  <a:pt x="2387" y="1411"/>
                </a:cubicBezTo>
                <a:cubicBezTo>
                  <a:pt x="3174" y="1872"/>
                  <a:pt x="3961" y="2333"/>
                  <a:pt x="4774" y="2795"/>
                </a:cubicBezTo>
                <a:cubicBezTo>
                  <a:pt x="5263" y="3066"/>
                  <a:pt x="5913" y="3364"/>
                  <a:pt x="6456" y="3690"/>
                </a:cubicBezTo>
                <a:cubicBezTo>
                  <a:pt x="6673" y="3798"/>
                  <a:pt x="6890" y="3934"/>
                  <a:pt x="7080" y="4097"/>
                </a:cubicBezTo>
                <a:cubicBezTo>
                  <a:pt x="7107" y="4097"/>
                  <a:pt x="7107" y="4124"/>
                  <a:pt x="7134" y="4124"/>
                </a:cubicBezTo>
                <a:lnTo>
                  <a:pt x="7134" y="4124"/>
                </a:lnTo>
                <a:lnTo>
                  <a:pt x="7134" y="412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9"/>
          <p:cNvSpPr/>
          <p:nvPr/>
        </p:nvSpPr>
        <p:spPr>
          <a:xfrm>
            <a:off x="4364328" y="4691515"/>
            <a:ext cx="298292" cy="436833"/>
          </a:xfrm>
          <a:custGeom>
            <a:rect b="b" l="l" r="r" t="t"/>
            <a:pathLst>
              <a:path extrusionOk="0" h="6158" w="4205">
                <a:moveTo>
                  <a:pt x="3852" y="1655"/>
                </a:moveTo>
                <a:cubicBezTo>
                  <a:pt x="3689" y="1520"/>
                  <a:pt x="733" y="137"/>
                  <a:pt x="516" y="82"/>
                </a:cubicBezTo>
                <a:cubicBezTo>
                  <a:pt x="0" y="1"/>
                  <a:pt x="136" y="1872"/>
                  <a:pt x="271" y="2415"/>
                </a:cubicBezTo>
                <a:cubicBezTo>
                  <a:pt x="461" y="3229"/>
                  <a:pt x="2306" y="5399"/>
                  <a:pt x="2848" y="5778"/>
                </a:cubicBezTo>
                <a:cubicBezTo>
                  <a:pt x="3418" y="6158"/>
                  <a:pt x="4204" y="1954"/>
                  <a:pt x="3852" y="1655"/>
                </a:cubicBezTo>
                <a:close/>
              </a:path>
            </a:pathLst>
          </a:custGeom>
          <a:solidFill>
            <a:srgbClr val="EAB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9"/>
          <p:cNvSpPr/>
          <p:nvPr/>
        </p:nvSpPr>
        <p:spPr>
          <a:xfrm>
            <a:off x="4375820" y="4807003"/>
            <a:ext cx="44336" cy="21210"/>
          </a:xfrm>
          <a:custGeom>
            <a:rect b="b" l="l" r="r" t="t"/>
            <a:pathLst>
              <a:path extrusionOk="0" h="299" w="625">
                <a:moveTo>
                  <a:pt x="1" y="55"/>
                </a:moveTo>
                <a:lnTo>
                  <a:pt x="1" y="55"/>
                </a:lnTo>
                <a:cubicBezTo>
                  <a:pt x="1" y="55"/>
                  <a:pt x="1" y="82"/>
                  <a:pt x="28" y="82"/>
                </a:cubicBezTo>
                <a:cubicBezTo>
                  <a:pt x="55" y="136"/>
                  <a:pt x="82" y="163"/>
                  <a:pt x="137" y="190"/>
                </a:cubicBezTo>
                <a:cubicBezTo>
                  <a:pt x="191" y="244"/>
                  <a:pt x="245" y="272"/>
                  <a:pt x="326" y="272"/>
                </a:cubicBezTo>
                <a:cubicBezTo>
                  <a:pt x="408" y="299"/>
                  <a:pt x="489" y="272"/>
                  <a:pt x="571" y="244"/>
                </a:cubicBezTo>
                <a:cubicBezTo>
                  <a:pt x="625" y="163"/>
                  <a:pt x="625" y="82"/>
                  <a:pt x="598" y="0"/>
                </a:cubicBezTo>
                <a:lnTo>
                  <a:pt x="598" y="0"/>
                </a:lnTo>
                <a:lnTo>
                  <a:pt x="598" y="0"/>
                </a:lnTo>
                <a:cubicBezTo>
                  <a:pt x="625" y="55"/>
                  <a:pt x="598" y="136"/>
                  <a:pt x="543" y="190"/>
                </a:cubicBezTo>
                <a:cubicBezTo>
                  <a:pt x="489" y="244"/>
                  <a:pt x="408" y="244"/>
                  <a:pt x="354" y="244"/>
                </a:cubicBezTo>
                <a:cubicBezTo>
                  <a:pt x="272" y="217"/>
                  <a:pt x="218" y="190"/>
                  <a:pt x="164" y="163"/>
                </a:cubicBezTo>
                <a:cubicBezTo>
                  <a:pt x="109" y="136"/>
                  <a:pt x="82" y="109"/>
                  <a:pt x="55" y="82"/>
                </a:cubicBezTo>
                <a:cubicBezTo>
                  <a:pt x="55" y="55"/>
                  <a:pt x="28" y="55"/>
                  <a:pt x="28" y="27"/>
                </a:cubicBezTo>
                <a:lnTo>
                  <a:pt x="28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9"/>
          <p:cNvSpPr/>
          <p:nvPr/>
        </p:nvSpPr>
        <p:spPr>
          <a:xfrm>
            <a:off x="4441296" y="4839705"/>
            <a:ext cx="7732" cy="11634"/>
          </a:xfrm>
          <a:custGeom>
            <a:rect b="b" l="l" r="r" t="t"/>
            <a:pathLst>
              <a:path extrusionOk="0" h="164" w="109">
                <a:moveTo>
                  <a:pt x="0" y="163"/>
                </a:moveTo>
                <a:lnTo>
                  <a:pt x="27" y="136"/>
                </a:lnTo>
                <a:cubicBezTo>
                  <a:pt x="54" y="136"/>
                  <a:pt x="54" y="109"/>
                  <a:pt x="54" y="109"/>
                </a:cubicBezTo>
                <a:cubicBezTo>
                  <a:pt x="82" y="82"/>
                  <a:pt x="109" y="28"/>
                  <a:pt x="109" y="0"/>
                </a:cubicBezTo>
                <a:lnTo>
                  <a:pt x="109" y="0"/>
                </a:lnTo>
                <a:lnTo>
                  <a:pt x="82" y="55"/>
                </a:lnTo>
                <a:cubicBezTo>
                  <a:pt x="82" y="82"/>
                  <a:pt x="54" y="109"/>
                  <a:pt x="27" y="136"/>
                </a:cubicBezTo>
                <a:lnTo>
                  <a:pt x="27" y="136"/>
                </a:lnTo>
                <a:lnTo>
                  <a:pt x="27" y="163"/>
                </a:lnTo>
                <a:lnTo>
                  <a:pt x="27" y="16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4456689" y="4843536"/>
            <a:ext cx="7732" cy="9718"/>
          </a:xfrm>
          <a:custGeom>
            <a:rect b="b" l="l" r="r" t="t"/>
            <a:pathLst>
              <a:path extrusionOk="0" h="137" w="109">
                <a:moveTo>
                  <a:pt x="0" y="136"/>
                </a:moveTo>
                <a:cubicBezTo>
                  <a:pt x="0" y="109"/>
                  <a:pt x="27" y="109"/>
                  <a:pt x="27" y="82"/>
                </a:cubicBezTo>
                <a:lnTo>
                  <a:pt x="109" y="1"/>
                </a:lnTo>
                <a:lnTo>
                  <a:pt x="109" y="1"/>
                </a:lnTo>
                <a:lnTo>
                  <a:pt x="109" y="1"/>
                </a:lnTo>
                <a:lnTo>
                  <a:pt x="0" y="136"/>
                </a:lnTo>
                <a:lnTo>
                  <a:pt x="0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4373905" y="4749259"/>
            <a:ext cx="46251" cy="25112"/>
          </a:xfrm>
          <a:custGeom>
            <a:rect b="b" l="l" r="r" t="t"/>
            <a:pathLst>
              <a:path extrusionOk="0" h="354" w="652">
                <a:moveTo>
                  <a:pt x="1" y="28"/>
                </a:moveTo>
                <a:lnTo>
                  <a:pt x="1" y="28"/>
                </a:lnTo>
                <a:lnTo>
                  <a:pt x="1" y="55"/>
                </a:lnTo>
                <a:cubicBezTo>
                  <a:pt x="1" y="136"/>
                  <a:pt x="55" y="190"/>
                  <a:pt x="109" y="245"/>
                </a:cubicBezTo>
                <a:cubicBezTo>
                  <a:pt x="164" y="299"/>
                  <a:pt x="245" y="326"/>
                  <a:pt x="326" y="353"/>
                </a:cubicBezTo>
                <a:cubicBezTo>
                  <a:pt x="381" y="353"/>
                  <a:pt x="435" y="353"/>
                  <a:pt x="489" y="353"/>
                </a:cubicBezTo>
                <a:cubicBezTo>
                  <a:pt x="543" y="326"/>
                  <a:pt x="570" y="326"/>
                  <a:pt x="625" y="299"/>
                </a:cubicBezTo>
                <a:cubicBezTo>
                  <a:pt x="652" y="218"/>
                  <a:pt x="652" y="136"/>
                  <a:pt x="570" y="1"/>
                </a:cubicBezTo>
                <a:lnTo>
                  <a:pt x="570" y="1"/>
                </a:lnTo>
                <a:lnTo>
                  <a:pt x="570" y="1"/>
                </a:lnTo>
                <a:cubicBezTo>
                  <a:pt x="625" y="136"/>
                  <a:pt x="652" y="218"/>
                  <a:pt x="598" y="245"/>
                </a:cubicBezTo>
                <a:cubicBezTo>
                  <a:pt x="570" y="272"/>
                  <a:pt x="543" y="299"/>
                  <a:pt x="489" y="299"/>
                </a:cubicBezTo>
                <a:cubicBezTo>
                  <a:pt x="435" y="299"/>
                  <a:pt x="381" y="299"/>
                  <a:pt x="326" y="299"/>
                </a:cubicBezTo>
                <a:cubicBezTo>
                  <a:pt x="272" y="272"/>
                  <a:pt x="191" y="245"/>
                  <a:pt x="136" y="218"/>
                </a:cubicBezTo>
                <a:cubicBezTo>
                  <a:pt x="82" y="163"/>
                  <a:pt x="55" y="109"/>
                  <a:pt x="28" y="55"/>
                </a:cubicBezTo>
                <a:lnTo>
                  <a:pt x="28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9"/>
          <p:cNvSpPr/>
          <p:nvPr/>
        </p:nvSpPr>
        <p:spPr>
          <a:xfrm>
            <a:off x="4456689" y="4793524"/>
            <a:ext cx="5817" cy="9718"/>
          </a:xfrm>
          <a:custGeom>
            <a:rect b="b" l="l" r="r" t="t"/>
            <a:pathLst>
              <a:path extrusionOk="0" h="137" w="82">
                <a:moveTo>
                  <a:pt x="0" y="136"/>
                </a:moveTo>
                <a:lnTo>
                  <a:pt x="0" y="136"/>
                </a:lnTo>
                <a:lnTo>
                  <a:pt x="54" y="109"/>
                </a:lnTo>
                <a:cubicBezTo>
                  <a:pt x="82" y="82"/>
                  <a:pt x="82" y="28"/>
                  <a:pt x="82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82" y="28"/>
                  <a:pt x="54" y="55"/>
                  <a:pt x="54" y="82"/>
                </a:cubicBezTo>
                <a:cubicBezTo>
                  <a:pt x="54" y="109"/>
                  <a:pt x="27" y="109"/>
                  <a:pt x="27" y="136"/>
                </a:cubicBezTo>
                <a:lnTo>
                  <a:pt x="27" y="136"/>
                </a:lnTo>
                <a:lnTo>
                  <a:pt x="27" y="136"/>
                </a:lnTo>
                <a:lnTo>
                  <a:pt x="27" y="136"/>
                </a:lnTo>
                <a:lnTo>
                  <a:pt x="27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4062305" y="4722312"/>
            <a:ext cx="3902" cy="7803"/>
          </a:xfrm>
          <a:custGeom>
            <a:rect b="b" l="l" r="r" t="t"/>
            <a:pathLst>
              <a:path extrusionOk="0" h="110" w="55">
                <a:moveTo>
                  <a:pt x="0" y="109"/>
                </a:moveTo>
                <a:lnTo>
                  <a:pt x="0" y="109"/>
                </a:lnTo>
                <a:lnTo>
                  <a:pt x="0" y="82"/>
                </a:lnTo>
                <a:cubicBezTo>
                  <a:pt x="27" y="55"/>
                  <a:pt x="27" y="28"/>
                  <a:pt x="54" y="1"/>
                </a:cubicBezTo>
                <a:lnTo>
                  <a:pt x="54" y="1"/>
                </a:lnTo>
                <a:lnTo>
                  <a:pt x="54" y="1"/>
                </a:lnTo>
                <a:cubicBezTo>
                  <a:pt x="27" y="28"/>
                  <a:pt x="0" y="55"/>
                  <a:pt x="0" y="82"/>
                </a:cubicBezTo>
                <a:lnTo>
                  <a:pt x="0" y="82"/>
                </a:lnTo>
                <a:lnTo>
                  <a:pt x="0" y="82"/>
                </a:lnTo>
                <a:lnTo>
                  <a:pt x="0" y="8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4375820" y="4695417"/>
            <a:ext cx="57814" cy="42350"/>
          </a:xfrm>
          <a:custGeom>
            <a:rect b="b" l="l" r="r" t="t"/>
            <a:pathLst>
              <a:path extrusionOk="0" h="597" w="815">
                <a:moveTo>
                  <a:pt x="28" y="136"/>
                </a:moveTo>
                <a:cubicBezTo>
                  <a:pt x="1" y="190"/>
                  <a:pt x="1" y="217"/>
                  <a:pt x="28" y="271"/>
                </a:cubicBezTo>
                <a:cubicBezTo>
                  <a:pt x="55" y="353"/>
                  <a:pt x="109" y="434"/>
                  <a:pt x="191" y="488"/>
                </a:cubicBezTo>
                <a:cubicBezTo>
                  <a:pt x="299" y="543"/>
                  <a:pt x="435" y="597"/>
                  <a:pt x="571" y="570"/>
                </a:cubicBezTo>
                <a:cubicBezTo>
                  <a:pt x="652" y="570"/>
                  <a:pt x="760" y="515"/>
                  <a:pt x="788" y="407"/>
                </a:cubicBezTo>
                <a:cubicBezTo>
                  <a:pt x="815" y="326"/>
                  <a:pt x="815" y="217"/>
                  <a:pt x="733" y="136"/>
                </a:cubicBezTo>
                <a:cubicBezTo>
                  <a:pt x="733" y="109"/>
                  <a:pt x="706" y="82"/>
                  <a:pt x="679" y="54"/>
                </a:cubicBezTo>
                <a:cubicBezTo>
                  <a:pt x="652" y="54"/>
                  <a:pt x="625" y="27"/>
                  <a:pt x="598" y="0"/>
                </a:cubicBezTo>
                <a:lnTo>
                  <a:pt x="598" y="0"/>
                </a:lnTo>
                <a:lnTo>
                  <a:pt x="598" y="0"/>
                </a:lnTo>
                <a:lnTo>
                  <a:pt x="679" y="82"/>
                </a:lnTo>
                <a:cubicBezTo>
                  <a:pt x="679" y="82"/>
                  <a:pt x="706" y="109"/>
                  <a:pt x="733" y="136"/>
                </a:cubicBezTo>
                <a:cubicBezTo>
                  <a:pt x="788" y="217"/>
                  <a:pt x="788" y="299"/>
                  <a:pt x="760" y="407"/>
                </a:cubicBezTo>
                <a:cubicBezTo>
                  <a:pt x="733" y="461"/>
                  <a:pt x="652" y="515"/>
                  <a:pt x="571" y="515"/>
                </a:cubicBezTo>
                <a:cubicBezTo>
                  <a:pt x="435" y="543"/>
                  <a:pt x="326" y="515"/>
                  <a:pt x="218" y="434"/>
                </a:cubicBezTo>
                <a:cubicBezTo>
                  <a:pt x="137" y="407"/>
                  <a:pt x="82" y="326"/>
                  <a:pt x="55" y="244"/>
                </a:cubicBezTo>
                <a:cubicBezTo>
                  <a:pt x="28" y="217"/>
                  <a:pt x="28" y="163"/>
                  <a:pt x="28" y="136"/>
                </a:cubicBezTo>
                <a:lnTo>
                  <a:pt x="28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9"/>
          <p:cNvSpPr/>
          <p:nvPr/>
        </p:nvSpPr>
        <p:spPr>
          <a:xfrm>
            <a:off x="4068051" y="4674216"/>
            <a:ext cx="5817" cy="13549"/>
          </a:xfrm>
          <a:custGeom>
            <a:rect b="b" l="l" r="r" t="t"/>
            <a:pathLst>
              <a:path extrusionOk="0" h="191" w="82">
                <a:moveTo>
                  <a:pt x="28" y="163"/>
                </a:moveTo>
                <a:lnTo>
                  <a:pt x="28" y="163"/>
                </a:lnTo>
                <a:cubicBezTo>
                  <a:pt x="28" y="163"/>
                  <a:pt x="28" y="136"/>
                  <a:pt x="55" y="136"/>
                </a:cubicBezTo>
                <a:cubicBezTo>
                  <a:pt x="55" y="82"/>
                  <a:pt x="82" y="55"/>
                  <a:pt x="82" y="28"/>
                </a:cubicBezTo>
                <a:cubicBezTo>
                  <a:pt x="82" y="1"/>
                  <a:pt x="82" y="1"/>
                  <a:pt x="82" y="1"/>
                </a:cubicBezTo>
                <a:lnTo>
                  <a:pt x="82" y="1"/>
                </a:lnTo>
                <a:lnTo>
                  <a:pt x="82" y="1"/>
                </a:lnTo>
                <a:lnTo>
                  <a:pt x="82" y="28"/>
                </a:lnTo>
                <a:cubicBezTo>
                  <a:pt x="55" y="82"/>
                  <a:pt x="28" y="109"/>
                  <a:pt x="28" y="163"/>
                </a:cubicBezTo>
                <a:cubicBezTo>
                  <a:pt x="0" y="191"/>
                  <a:pt x="28" y="163"/>
                  <a:pt x="28" y="191"/>
                </a:cubicBezTo>
                <a:lnTo>
                  <a:pt x="28" y="1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9"/>
          <p:cNvSpPr/>
          <p:nvPr/>
        </p:nvSpPr>
        <p:spPr>
          <a:xfrm>
            <a:off x="4085360" y="4678047"/>
            <a:ext cx="5817" cy="7803"/>
          </a:xfrm>
          <a:custGeom>
            <a:rect b="b" l="l" r="r" t="t"/>
            <a:pathLst>
              <a:path extrusionOk="0" h="110" w="82">
                <a:moveTo>
                  <a:pt x="1" y="109"/>
                </a:moveTo>
                <a:cubicBezTo>
                  <a:pt x="1" y="82"/>
                  <a:pt x="28" y="82"/>
                  <a:pt x="28" y="55"/>
                </a:cubicBezTo>
                <a:cubicBezTo>
                  <a:pt x="55" y="28"/>
                  <a:pt x="55" y="1"/>
                  <a:pt x="82" y="1"/>
                </a:cubicBezTo>
                <a:lnTo>
                  <a:pt x="82" y="1"/>
                </a:lnTo>
                <a:lnTo>
                  <a:pt x="82" y="1"/>
                </a:lnTo>
                <a:lnTo>
                  <a:pt x="28" y="55"/>
                </a:lnTo>
                <a:cubicBezTo>
                  <a:pt x="28" y="82"/>
                  <a:pt x="1" y="82"/>
                  <a:pt x="1" y="109"/>
                </a:cubicBezTo>
                <a:lnTo>
                  <a:pt x="1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9"/>
          <p:cNvSpPr/>
          <p:nvPr/>
        </p:nvSpPr>
        <p:spPr>
          <a:xfrm>
            <a:off x="4166159" y="4858939"/>
            <a:ext cx="5888" cy="13549"/>
          </a:xfrm>
          <a:custGeom>
            <a:rect b="b" l="l" r="r" t="t"/>
            <a:pathLst>
              <a:path extrusionOk="0" h="191" w="83">
                <a:moveTo>
                  <a:pt x="1" y="190"/>
                </a:moveTo>
                <a:lnTo>
                  <a:pt x="28" y="163"/>
                </a:lnTo>
                <a:lnTo>
                  <a:pt x="28" y="136"/>
                </a:lnTo>
                <a:cubicBezTo>
                  <a:pt x="55" y="109"/>
                  <a:pt x="55" y="82"/>
                  <a:pt x="82" y="28"/>
                </a:cubicBezTo>
                <a:cubicBezTo>
                  <a:pt x="82" y="1"/>
                  <a:pt x="82" y="28"/>
                  <a:pt x="82" y="28"/>
                </a:cubicBezTo>
                <a:lnTo>
                  <a:pt x="82" y="28"/>
                </a:lnTo>
                <a:cubicBezTo>
                  <a:pt x="55" y="82"/>
                  <a:pt x="28" y="109"/>
                  <a:pt x="1" y="163"/>
                </a:cubicBezTo>
                <a:lnTo>
                  <a:pt x="1" y="190"/>
                </a:lnTo>
                <a:lnTo>
                  <a:pt x="1" y="19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/>
          <p:nvPr/>
        </p:nvSpPr>
        <p:spPr>
          <a:xfrm>
            <a:off x="4208508" y="4755015"/>
            <a:ext cx="5817" cy="7803"/>
          </a:xfrm>
          <a:custGeom>
            <a:rect b="b" l="l" r="r" t="t"/>
            <a:pathLst>
              <a:path extrusionOk="0" h="110" w="82">
                <a:moveTo>
                  <a:pt x="0" y="109"/>
                </a:moveTo>
                <a:lnTo>
                  <a:pt x="28" y="55"/>
                </a:lnTo>
                <a:lnTo>
                  <a:pt x="82" y="1"/>
                </a:lnTo>
                <a:lnTo>
                  <a:pt x="82" y="1"/>
                </a:lnTo>
                <a:lnTo>
                  <a:pt x="55" y="55"/>
                </a:lnTo>
                <a:cubicBezTo>
                  <a:pt x="28" y="55"/>
                  <a:pt x="28" y="82"/>
                  <a:pt x="0" y="109"/>
                </a:cubicBezTo>
                <a:lnTo>
                  <a:pt x="0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9"/>
          <p:cNvSpPr/>
          <p:nvPr/>
        </p:nvSpPr>
        <p:spPr>
          <a:xfrm>
            <a:off x="4173891" y="4808928"/>
            <a:ext cx="7732" cy="9718"/>
          </a:xfrm>
          <a:custGeom>
            <a:rect b="b" l="l" r="r" t="t"/>
            <a:pathLst>
              <a:path extrusionOk="0" h="137" w="109">
                <a:moveTo>
                  <a:pt x="0" y="109"/>
                </a:moveTo>
                <a:cubicBezTo>
                  <a:pt x="0" y="109"/>
                  <a:pt x="27" y="109"/>
                  <a:pt x="27" y="82"/>
                </a:cubicBezTo>
                <a:cubicBezTo>
                  <a:pt x="54" y="55"/>
                  <a:pt x="82" y="28"/>
                  <a:pt x="82" y="28"/>
                </a:cubicBezTo>
                <a:cubicBezTo>
                  <a:pt x="109" y="0"/>
                  <a:pt x="82" y="28"/>
                  <a:pt x="82" y="28"/>
                </a:cubicBezTo>
                <a:lnTo>
                  <a:pt x="82" y="28"/>
                </a:lnTo>
                <a:cubicBezTo>
                  <a:pt x="82" y="28"/>
                  <a:pt x="82" y="55"/>
                  <a:pt x="54" y="55"/>
                </a:cubicBezTo>
                <a:cubicBezTo>
                  <a:pt x="54" y="82"/>
                  <a:pt x="27" y="82"/>
                  <a:pt x="27" y="109"/>
                </a:cubicBezTo>
                <a:cubicBezTo>
                  <a:pt x="27" y="136"/>
                  <a:pt x="27" y="109"/>
                  <a:pt x="27" y="136"/>
                </a:cubicBezTo>
                <a:lnTo>
                  <a:pt x="27" y="1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9"/>
          <p:cNvSpPr/>
          <p:nvPr/>
        </p:nvSpPr>
        <p:spPr>
          <a:xfrm>
            <a:off x="4383552" y="4858929"/>
            <a:ext cx="42421" cy="32773"/>
          </a:xfrm>
          <a:custGeom>
            <a:rect b="b" l="l" r="r" t="t"/>
            <a:pathLst>
              <a:path extrusionOk="0" h="462" w="598">
                <a:moveTo>
                  <a:pt x="0" y="28"/>
                </a:moveTo>
                <a:lnTo>
                  <a:pt x="0" y="28"/>
                </a:lnTo>
                <a:lnTo>
                  <a:pt x="0" y="55"/>
                </a:lnTo>
                <a:cubicBezTo>
                  <a:pt x="28" y="136"/>
                  <a:pt x="82" y="245"/>
                  <a:pt x="163" y="299"/>
                </a:cubicBezTo>
                <a:cubicBezTo>
                  <a:pt x="245" y="380"/>
                  <a:pt x="353" y="435"/>
                  <a:pt x="489" y="462"/>
                </a:cubicBezTo>
                <a:cubicBezTo>
                  <a:pt x="543" y="462"/>
                  <a:pt x="570" y="435"/>
                  <a:pt x="597" y="380"/>
                </a:cubicBezTo>
                <a:cubicBezTo>
                  <a:pt x="597" y="326"/>
                  <a:pt x="570" y="245"/>
                  <a:pt x="543" y="191"/>
                </a:cubicBezTo>
                <a:lnTo>
                  <a:pt x="407" y="82"/>
                </a:lnTo>
                <a:lnTo>
                  <a:pt x="407" y="82"/>
                </a:lnTo>
                <a:lnTo>
                  <a:pt x="407" y="82"/>
                </a:lnTo>
                <a:lnTo>
                  <a:pt x="489" y="163"/>
                </a:lnTo>
                <a:lnTo>
                  <a:pt x="516" y="218"/>
                </a:lnTo>
                <a:cubicBezTo>
                  <a:pt x="570" y="245"/>
                  <a:pt x="570" y="326"/>
                  <a:pt x="570" y="380"/>
                </a:cubicBezTo>
                <a:cubicBezTo>
                  <a:pt x="570" y="408"/>
                  <a:pt x="516" y="435"/>
                  <a:pt x="489" y="408"/>
                </a:cubicBezTo>
                <a:cubicBezTo>
                  <a:pt x="380" y="408"/>
                  <a:pt x="272" y="353"/>
                  <a:pt x="190" y="272"/>
                </a:cubicBezTo>
                <a:cubicBezTo>
                  <a:pt x="109" y="218"/>
                  <a:pt x="55" y="136"/>
                  <a:pt x="28" y="28"/>
                </a:cubicBezTo>
                <a:cubicBezTo>
                  <a:pt x="28" y="28"/>
                  <a:pt x="28" y="28"/>
                  <a:pt x="28" y="1"/>
                </a:cubicBezTo>
                <a:lnTo>
                  <a:pt x="28" y="1"/>
                </a:lnTo>
                <a:lnTo>
                  <a:pt x="28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9"/>
          <p:cNvSpPr/>
          <p:nvPr/>
        </p:nvSpPr>
        <p:spPr>
          <a:xfrm>
            <a:off x="4439380" y="4905110"/>
            <a:ext cx="5817" cy="9718"/>
          </a:xfrm>
          <a:custGeom>
            <a:rect b="b" l="l" r="r" t="t"/>
            <a:pathLst>
              <a:path extrusionOk="0" h="137" w="82">
                <a:moveTo>
                  <a:pt x="27" y="109"/>
                </a:moveTo>
                <a:lnTo>
                  <a:pt x="27" y="109"/>
                </a:lnTo>
                <a:cubicBezTo>
                  <a:pt x="54" y="82"/>
                  <a:pt x="54" y="28"/>
                  <a:pt x="81" y="1"/>
                </a:cubicBezTo>
                <a:lnTo>
                  <a:pt x="81" y="1"/>
                </a:lnTo>
                <a:lnTo>
                  <a:pt x="81" y="1"/>
                </a:lnTo>
                <a:cubicBezTo>
                  <a:pt x="54" y="28"/>
                  <a:pt x="27" y="55"/>
                  <a:pt x="27" y="109"/>
                </a:cubicBezTo>
                <a:cubicBezTo>
                  <a:pt x="0" y="136"/>
                  <a:pt x="27" y="109"/>
                  <a:pt x="27" y="109"/>
                </a:cubicBezTo>
                <a:lnTo>
                  <a:pt x="27" y="1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9"/>
          <p:cNvSpPr/>
          <p:nvPr/>
        </p:nvSpPr>
        <p:spPr>
          <a:xfrm>
            <a:off x="4448957" y="4910927"/>
            <a:ext cx="5888" cy="3902"/>
          </a:xfrm>
          <a:custGeom>
            <a:rect b="b" l="l" r="r" t="t"/>
            <a:pathLst>
              <a:path extrusionOk="0" h="55" w="83">
                <a:moveTo>
                  <a:pt x="1" y="54"/>
                </a:moveTo>
                <a:lnTo>
                  <a:pt x="1" y="54"/>
                </a:lnTo>
                <a:lnTo>
                  <a:pt x="28" y="27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55" y="0"/>
                </a:lnTo>
                <a:lnTo>
                  <a:pt x="28" y="27"/>
                </a:lnTo>
                <a:lnTo>
                  <a:pt x="1" y="27"/>
                </a:lnTo>
                <a:lnTo>
                  <a:pt x="1" y="2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9"/>
          <p:cNvSpPr/>
          <p:nvPr/>
        </p:nvSpPr>
        <p:spPr>
          <a:xfrm>
            <a:off x="4156582" y="4955131"/>
            <a:ext cx="46251" cy="15464"/>
          </a:xfrm>
          <a:custGeom>
            <a:rect b="b" l="l" r="r" t="t"/>
            <a:pathLst>
              <a:path extrusionOk="0" h="218" w="652">
                <a:moveTo>
                  <a:pt x="651" y="28"/>
                </a:moveTo>
                <a:lnTo>
                  <a:pt x="651" y="28"/>
                </a:lnTo>
                <a:lnTo>
                  <a:pt x="597" y="55"/>
                </a:lnTo>
                <a:cubicBezTo>
                  <a:pt x="515" y="109"/>
                  <a:pt x="434" y="136"/>
                  <a:pt x="353" y="164"/>
                </a:cubicBezTo>
                <a:cubicBezTo>
                  <a:pt x="244" y="191"/>
                  <a:pt x="109" y="218"/>
                  <a:pt x="0" y="218"/>
                </a:cubicBezTo>
                <a:lnTo>
                  <a:pt x="0" y="218"/>
                </a:lnTo>
                <a:lnTo>
                  <a:pt x="0" y="218"/>
                </a:lnTo>
                <a:cubicBezTo>
                  <a:pt x="109" y="218"/>
                  <a:pt x="244" y="218"/>
                  <a:pt x="353" y="191"/>
                </a:cubicBezTo>
                <a:cubicBezTo>
                  <a:pt x="434" y="136"/>
                  <a:pt x="515" y="109"/>
                  <a:pt x="597" y="55"/>
                </a:cubicBezTo>
                <a:lnTo>
                  <a:pt x="651" y="28"/>
                </a:lnTo>
                <a:lnTo>
                  <a:pt x="651" y="1"/>
                </a:lnTo>
                <a:lnTo>
                  <a:pt x="651" y="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9"/>
          <p:cNvSpPr/>
          <p:nvPr/>
        </p:nvSpPr>
        <p:spPr>
          <a:xfrm>
            <a:off x="4154596" y="4980172"/>
            <a:ext cx="28943" cy="5817"/>
          </a:xfrm>
          <a:custGeom>
            <a:rect b="b" l="l" r="r" t="t"/>
            <a:pathLst>
              <a:path extrusionOk="0" h="82" w="408">
                <a:moveTo>
                  <a:pt x="1" y="55"/>
                </a:moveTo>
                <a:cubicBezTo>
                  <a:pt x="55" y="82"/>
                  <a:pt x="137" y="82"/>
                  <a:pt x="218" y="55"/>
                </a:cubicBezTo>
                <a:cubicBezTo>
                  <a:pt x="272" y="55"/>
                  <a:pt x="354" y="28"/>
                  <a:pt x="408" y="0"/>
                </a:cubicBezTo>
                <a:lnTo>
                  <a:pt x="408" y="0"/>
                </a:lnTo>
                <a:cubicBezTo>
                  <a:pt x="354" y="28"/>
                  <a:pt x="272" y="55"/>
                  <a:pt x="218" y="55"/>
                </a:cubicBezTo>
                <a:cubicBezTo>
                  <a:pt x="137" y="55"/>
                  <a:pt x="55" y="55"/>
                  <a:pt x="1" y="55"/>
                </a:cubicBezTo>
                <a:lnTo>
                  <a:pt x="1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9"/>
          <p:cNvSpPr/>
          <p:nvPr/>
        </p:nvSpPr>
        <p:spPr>
          <a:xfrm>
            <a:off x="1663944" y="1592298"/>
            <a:ext cx="10423" cy="13100"/>
          </a:xfrm>
          <a:custGeom>
            <a:rect b="b" l="l" r="r" t="t"/>
            <a:pathLst>
              <a:path extrusionOk="0" h="137" w="109">
                <a:moveTo>
                  <a:pt x="27" y="1"/>
                </a:moveTo>
                <a:lnTo>
                  <a:pt x="27" y="28"/>
                </a:lnTo>
                <a:lnTo>
                  <a:pt x="27" y="55"/>
                </a:lnTo>
                <a:cubicBezTo>
                  <a:pt x="54" y="82"/>
                  <a:pt x="82" y="109"/>
                  <a:pt x="109" y="137"/>
                </a:cubicBezTo>
                <a:lnTo>
                  <a:pt x="109" y="137"/>
                </a:lnTo>
                <a:cubicBezTo>
                  <a:pt x="82" y="109"/>
                  <a:pt x="54" y="82"/>
                  <a:pt x="27" y="28"/>
                </a:cubicBez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9"/>
          <p:cNvSpPr/>
          <p:nvPr/>
        </p:nvSpPr>
        <p:spPr>
          <a:xfrm>
            <a:off x="2459464" y="4524182"/>
            <a:ext cx="577360" cy="1206434"/>
          </a:xfrm>
          <a:custGeom>
            <a:rect b="b" l="l" r="r" t="t"/>
            <a:pathLst>
              <a:path extrusionOk="0" h="17007" w="8139">
                <a:moveTo>
                  <a:pt x="4937" y="2224"/>
                </a:moveTo>
                <a:cubicBezTo>
                  <a:pt x="5127" y="1953"/>
                  <a:pt x="5344" y="1655"/>
                  <a:pt x="5507" y="1356"/>
                </a:cubicBezTo>
                <a:cubicBezTo>
                  <a:pt x="5615" y="1194"/>
                  <a:pt x="5697" y="1004"/>
                  <a:pt x="5778" y="814"/>
                </a:cubicBezTo>
                <a:cubicBezTo>
                  <a:pt x="5832" y="624"/>
                  <a:pt x="5887" y="461"/>
                  <a:pt x="5941" y="271"/>
                </a:cubicBezTo>
                <a:lnTo>
                  <a:pt x="5968" y="109"/>
                </a:lnTo>
                <a:cubicBezTo>
                  <a:pt x="5968" y="81"/>
                  <a:pt x="6022" y="0"/>
                  <a:pt x="5995" y="27"/>
                </a:cubicBezTo>
                <a:cubicBezTo>
                  <a:pt x="5860" y="81"/>
                  <a:pt x="5724" y="380"/>
                  <a:pt x="5643" y="515"/>
                </a:cubicBezTo>
                <a:cubicBezTo>
                  <a:pt x="5371" y="977"/>
                  <a:pt x="5182" y="1465"/>
                  <a:pt x="5019" y="1980"/>
                </a:cubicBezTo>
                <a:lnTo>
                  <a:pt x="4937" y="2197"/>
                </a:lnTo>
                <a:lnTo>
                  <a:pt x="4937" y="2170"/>
                </a:lnTo>
                <a:lnTo>
                  <a:pt x="4965" y="2143"/>
                </a:lnTo>
                <a:cubicBezTo>
                  <a:pt x="4965" y="2116"/>
                  <a:pt x="4937" y="2089"/>
                  <a:pt x="4937" y="2061"/>
                </a:cubicBezTo>
                <a:cubicBezTo>
                  <a:pt x="4937" y="1736"/>
                  <a:pt x="4910" y="1438"/>
                  <a:pt x="4910" y="1112"/>
                </a:cubicBezTo>
                <a:lnTo>
                  <a:pt x="4910" y="1004"/>
                </a:lnTo>
                <a:lnTo>
                  <a:pt x="4910" y="895"/>
                </a:lnTo>
                <a:cubicBezTo>
                  <a:pt x="4910" y="895"/>
                  <a:pt x="4910" y="841"/>
                  <a:pt x="4856" y="895"/>
                </a:cubicBezTo>
                <a:lnTo>
                  <a:pt x="4856" y="1817"/>
                </a:lnTo>
                <a:cubicBezTo>
                  <a:pt x="4693" y="1329"/>
                  <a:pt x="4449" y="895"/>
                  <a:pt x="4124" y="515"/>
                </a:cubicBezTo>
                <a:cubicBezTo>
                  <a:pt x="4015" y="407"/>
                  <a:pt x="3907" y="298"/>
                  <a:pt x="3798" y="217"/>
                </a:cubicBezTo>
                <a:cubicBezTo>
                  <a:pt x="3771" y="163"/>
                  <a:pt x="3690" y="27"/>
                  <a:pt x="3663" y="81"/>
                </a:cubicBezTo>
                <a:cubicBezTo>
                  <a:pt x="3581" y="298"/>
                  <a:pt x="3744" y="651"/>
                  <a:pt x="3852" y="841"/>
                </a:cubicBezTo>
                <a:cubicBezTo>
                  <a:pt x="4151" y="1329"/>
                  <a:pt x="4476" y="1790"/>
                  <a:pt x="4856" y="2197"/>
                </a:cubicBezTo>
                <a:lnTo>
                  <a:pt x="4856" y="4123"/>
                </a:lnTo>
                <a:cubicBezTo>
                  <a:pt x="4693" y="3255"/>
                  <a:pt x="4259" y="2441"/>
                  <a:pt x="3663" y="1790"/>
                </a:cubicBezTo>
                <a:cubicBezTo>
                  <a:pt x="3500" y="1628"/>
                  <a:pt x="3337" y="1492"/>
                  <a:pt x="3147" y="1329"/>
                </a:cubicBezTo>
                <a:cubicBezTo>
                  <a:pt x="3093" y="1302"/>
                  <a:pt x="3012" y="1248"/>
                  <a:pt x="2957" y="1221"/>
                </a:cubicBezTo>
                <a:cubicBezTo>
                  <a:pt x="2930" y="1275"/>
                  <a:pt x="2984" y="1438"/>
                  <a:pt x="2984" y="1492"/>
                </a:cubicBezTo>
                <a:cubicBezTo>
                  <a:pt x="3039" y="1736"/>
                  <a:pt x="3147" y="1980"/>
                  <a:pt x="3283" y="2197"/>
                </a:cubicBezTo>
                <a:cubicBezTo>
                  <a:pt x="3744" y="2984"/>
                  <a:pt x="4286" y="3716"/>
                  <a:pt x="4856" y="4394"/>
                </a:cubicBezTo>
                <a:cubicBezTo>
                  <a:pt x="4856" y="5072"/>
                  <a:pt x="4856" y="5723"/>
                  <a:pt x="4829" y="6374"/>
                </a:cubicBezTo>
                <a:cubicBezTo>
                  <a:pt x="4503" y="5343"/>
                  <a:pt x="3852" y="4448"/>
                  <a:pt x="3012" y="3770"/>
                </a:cubicBezTo>
                <a:cubicBezTo>
                  <a:pt x="2795" y="3580"/>
                  <a:pt x="2550" y="3418"/>
                  <a:pt x="2279" y="3282"/>
                </a:cubicBezTo>
                <a:cubicBezTo>
                  <a:pt x="2279" y="3282"/>
                  <a:pt x="2117" y="3146"/>
                  <a:pt x="2089" y="3174"/>
                </a:cubicBezTo>
                <a:cubicBezTo>
                  <a:pt x="2117" y="3255"/>
                  <a:pt x="2117" y="3336"/>
                  <a:pt x="2171" y="3418"/>
                </a:cubicBezTo>
                <a:cubicBezTo>
                  <a:pt x="2279" y="3689"/>
                  <a:pt x="2442" y="3960"/>
                  <a:pt x="2632" y="4177"/>
                </a:cubicBezTo>
                <a:cubicBezTo>
                  <a:pt x="3337" y="5072"/>
                  <a:pt x="4042" y="5940"/>
                  <a:pt x="4829" y="6754"/>
                </a:cubicBezTo>
                <a:cubicBezTo>
                  <a:pt x="4829" y="7323"/>
                  <a:pt x="4802" y="7893"/>
                  <a:pt x="4775" y="8490"/>
                </a:cubicBezTo>
                <a:cubicBezTo>
                  <a:pt x="4422" y="7540"/>
                  <a:pt x="3825" y="6727"/>
                  <a:pt x="3039" y="6103"/>
                </a:cubicBezTo>
                <a:cubicBezTo>
                  <a:pt x="2767" y="5886"/>
                  <a:pt x="2496" y="5669"/>
                  <a:pt x="2198" y="5479"/>
                </a:cubicBezTo>
                <a:lnTo>
                  <a:pt x="1927" y="5343"/>
                </a:lnTo>
                <a:cubicBezTo>
                  <a:pt x="1872" y="5316"/>
                  <a:pt x="1764" y="5208"/>
                  <a:pt x="1791" y="5262"/>
                </a:cubicBezTo>
                <a:cubicBezTo>
                  <a:pt x="1872" y="5696"/>
                  <a:pt x="2306" y="6130"/>
                  <a:pt x="2578" y="6456"/>
                </a:cubicBezTo>
                <a:cubicBezTo>
                  <a:pt x="3256" y="7215"/>
                  <a:pt x="3988" y="7947"/>
                  <a:pt x="4775" y="8598"/>
                </a:cubicBezTo>
                <a:cubicBezTo>
                  <a:pt x="4748" y="9249"/>
                  <a:pt x="4693" y="9900"/>
                  <a:pt x="4666" y="10551"/>
                </a:cubicBezTo>
                <a:cubicBezTo>
                  <a:pt x="4314" y="9385"/>
                  <a:pt x="3500" y="8490"/>
                  <a:pt x="2550" y="7757"/>
                </a:cubicBezTo>
                <a:cubicBezTo>
                  <a:pt x="2306" y="7568"/>
                  <a:pt x="2062" y="7378"/>
                  <a:pt x="1791" y="7188"/>
                </a:cubicBezTo>
                <a:lnTo>
                  <a:pt x="1601" y="7079"/>
                </a:lnTo>
                <a:cubicBezTo>
                  <a:pt x="1574" y="7079"/>
                  <a:pt x="1547" y="7025"/>
                  <a:pt x="1520" y="7052"/>
                </a:cubicBezTo>
                <a:cubicBezTo>
                  <a:pt x="1520" y="7079"/>
                  <a:pt x="1601" y="7269"/>
                  <a:pt x="1628" y="7323"/>
                </a:cubicBezTo>
                <a:cubicBezTo>
                  <a:pt x="1764" y="7622"/>
                  <a:pt x="1954" y="7893"/>
                  <a:pt x="2171" y="8137"/>
                </a:cubicBezTo>
                <a:cubicBezTo>
                  <a:pt x="2903" y="9059"/>
                  <a:pt x="3744" y="9900"/>
                  <a:pt x="4639" y="10660"/>
                </a:cubicBezTo>
                <a:cubicBezTo>
                  <a:pt x="4612" y="11121"/>
                  <a:pt x="4585" y="11582"/>
                  <a:pt x="4558" y="12016"/>
                </a:cubicBezTo>
                <a:lnTo>
                  <a:pt x="4558" y="12016"/>
                </a:lnTo>
                <a:cubicBezTo>
                  <a:pt x="4151" y="10904"/>
                  <a:pt x="3364" y="10090"/>
                  <a:pt x="2523" y="9276"/>
                </a:cubicBezTo>
                <a:cubicBezTo>
                  <a:pt x="2035" y="8761"/>
                  <a:pt x="1493" y="8354"/>
                  <a:pt x="869" y="8029"/>
                </a:cubicBezTo>
                <a:cubicBezTo>
                  <a:pt x="815" y="8002"/>
                  <a:pt x="923" y="8137"/>
                  <a:pt x="950" y="8219"/>
                </a:cubicBezTo>
                <a:cubicBezTo>
                  <a:pt x="1004" y="8327"/>
                  <a:pt x="1059" y="8463"/>
                  <a:pt x="1140" y="8571"/>
                </a:cubicBezTo>
                <a:cubicBezTo>
                  <a:pt x="1384" y="8924"/>
                  <a:pt x="1655" y="9249"/>
                  <a:pt x="1954" y="9548"/>
                </a:cubicBezTo>
                <a:cubicBezTo>
                  <a:pt x="2767" y="10416"/>
                  <a:pt x="3663" y="11256"/>
                  <a:pt x="4558" y="12070"/>
                </a:cubicBezTo>
                <a:cubicBezTo>
                  <a:pt x="4503" y="12477"/>
                  <a:pt x="4476" y="12911"/>
                  <a:pt x="4422" y="13345"/>
                </a:cubicBezTo>
                <a:lnTo>
                  <a:pt x="4422" y="13345"/>
                </a:lnTo>
                <a:cubicBezTo>
                  <a:pt x="3880" y="12152"/>
                  <a:pt x="3039" y="11121"/>
                  <a:pt x="1981" y="10334"/>
                </a:cubicBezTo>
                <a:cubicBezTo>
                  <a:pt x="1601" y="10063"/>
                  <a:pt x="1221" y="9792"/>
                  <a:pt x="815" y="9548"/>
                </a:cubicBezTo>
                <a:cubicBezTo>
                  <a:pt x="679" y="9466"/>
                  <a:pt x="543" y="9412"/>
                  <a:pt x="408" y="9331"/>
                </a:cubicBezTo>
                <a:lnTo>
                  <a:pt x="272" y="9276"/>
                </a:lnTo>
                <a:cubicBezTo>
                  <a:pt x="245" y="9276"/>
                  <a:pt x="191" y="9195"/>
                  <a:pt x="191" y="9222"/>
                </a:cubicBezTo>
                <a:cubicBezTo>
                  <a:pt x="272" y="9385"/>
                  <a:pt x="353" y="9521"/>
                  <a:pt x="462" y="9629"/>
                </a:cubicBezTo>
                <a:cubicBezTo>
                  <a:pt x="733" y="9955"/>
                  <a:pt x="1004" y="10253"/>
                  <a:pt x="1276" y="10551"/>
                </a:cubicBezTo>
                <a:cubicBezTo>
                  <a:pt x="1927" y="11284"/>
                  <a:pt x="2605" y="11962"/>
                  <a:pt x="3310" y="12613"/>
                </a:cubicBezTo>
                <a:cubicBezTo>
                  <a:pt x="3663" y="12911"/>
                  <a:pt x="4042" y="13155"/>
                  <a:pt x="4422" y="13426"/>
                </a:cubicBezTo>
                <a:cubicBezTo>
                  <a:pt x="4341" y="14267"/>
                  <a:pt x="4232" y="15081"/>
                  <a:pt x="4124" y="15895"/>
                </a:cubicBezTo>
                <a:cubicBezTo>
                  <a:pt x="4069" y="16193"/>
                  <a:pt x="4042" y="16491"/>
                  <a:pt x="3988" y="16790"/>
                </a:cubicBezTo>
                <a:lnTo>
                  <a:pt x="3988" y="16980"/>
                </a:lnTo>
                <a:lnTo>
                  <a:pt x="4015" y="17007"/>
                </a:lnTo>
                <a:lnTo>
                  <a:pt x="4042" y="16980"/>
                </a:lnTo>
                <a:cubicBezTo>
                  <a:pt x="4042" y="16980"/>
                  <a:pt x="4178" y="16383"/>
                  <a:pt x="4259" y="15922"/>
                </a:cubicBezTo>
                <a:cubicBezTo>
                  <a:pt x="4314" y="15515"/>
                  <a:pt x="4368" y="15108"/>
                  <a:pt x="4422" y="14701"/>
                </a:cubicBezTo>
                <a:cubicBezTo>
                  <a:pt x="5426" y="14294"/>
                  <a:pt x="6321" y="13670"/>
                  <a:pt x="7026" y="12830"/>
                </a:cubicBezTo>
                <a:cubicBezTo>
                  <a:pt x="7189" y="12667"/>
                  <a:pt x="7324" y="12477"/>
                  <a:pt x="7460" y="12260"/>
                </a:cubicBezTo>
                <a:cubicBezTo>
                  <a:pt x="7460" y="12260"/>
                  <a:pt x="7568" y="12124"/>
                  <a:pt x="7568" y="12097"/>
                </a:cubicBezTo>
                <a:cubicBezTo>
                  <a:pt x="7514" y="12016"/>
                  <a:pt x="7379" y="12179"/>
                  <a:pt x="7297" y="12206"/>
                </a:cubicBezTo>
                <a:cubicBezTo>
                  <a:pt x="7053" y="12341"/>
                  <a:pt x="6836" y="12477"/>
                  <a:pt x="6619" y="12640"/>
                </a:cubicBezTo>
                <a:cubicBezTo>
                  <a:pt x="5805" y="13182"/>
                  <a:pt x="5073" y="13833"/>
                  <a:pt x="4422" y="14566"/>
                </a:cubicBezTo>
                <a:cubicBezTo>
                  <a:pt x="4585" y="13372"/>
                  <a:pt x="4693" y="12152"/>
                  <a:pt x="4802" y="10958"/>
                </a:cubicBezTo>
                <a:cubicBezTo>
                  <a:pt x="5344" y="10605"/>
                  <a:pt x="5860" y="10226"/>
                  <a:pt x="6348" y="9792"/>
                </a:cubicBezTo>
                <a:cubicBezTo>
                  <a:pt x="6755" y="9385"/>
                  <a:pt x="7107" y="8951"/>
                  <a:pt x="7406" y="8463"/>
                </a:cubicBezTo>
                <a:cubicBezTo>
                  <a:pt x="7596" y="8110"/>
                  <a:pt x="7785" y="7757"/>
                  <a:pt x="7921" y="7378"/>
                </a:cubicBezTo>
                <a:cubicBezTo>
                  <a:pt x="7975" y="7242"/>
                  <a:pt x="8030" y="7134"/>
                  <a:pt x="8084" y="6998"/>
                </a:cubicBezTo>
                <a:cubicBezTo>
                  <a:pt x="8084" y="6971"/>
                  <a:pt x="8111" y="6917"/>
                  <a:pt x="8111" y="6890"/>
                </a:cubicBezTo>
                <a:cubicBezTo>
                  <a:pt x="8111" y="6835"/>
                  <a:pt x="8138" y="6808"/>
                  <a:pt x="8138" y="6808"/>
                </a:cubicBezTo>
                <a:cubicBezTo>
                  <a:pt x="7758" y="6998"/>
                  <a:pt x="7460" y="7486"/>
                  <a:pt x="7189" y="7785"/>
                </a:cubicBezTo>
                <a:cubicBezTo>
                  <a:pt x="6592" y="8463"/>
                  <a:pt x="6049" y="9141"/>
                  <a:pt x="5561" y="9846"/>
                </a:cubicBezTo>
                <a:cubicBezTo>
                  <a:pt x="5290" y="10199"/>
                  <a:pt x="5073" y="10551"/>
                  <a:pt x="4802" y="10877"/>
                </a:cubicBezTo>
                <a:lnTo>
                  <a:pt x="4775" y="10904"/>
                </a:lnTo>
                <a:cubicBezTo>
                  <a:pt x="4829" y="10144"/>
                  <a:pt x="4883" y="9385"/>
                  <a:pt x="4910" y="8625"/>
                </a:cubicBezTo>
                <a:lnTo>
                  <a:pt x="4992" y="8571"/>
                </a:lnTo>
                <a:lnTo>
                  <a:pt x="4992" y="8544"/>
                </a:lnTo>
                <a:cubicBezTo>
                  <a:pt x="5832" y="7920"/>
                  <a:pt x="6538" y="7134"/>
                  <a:pt x="7053" y="6239"/>
                </a:cubicBezTo>
                <a:cubicBezTo>
                  <a:pt x="7243" y="5913"/>
                  <a:pt x="7433" y="5588"/>
                  <a:pt x="7596" y="5235"/>
                </a:cubicBezTo>
                <a:cubicBezTo>
                  <a:pt x="7623" y="5154"/>
                  <a:pt x="7677" y="5045"/>
                  <a:pt x="7704" y="4964"/>
                </a:cubicBezTo>
                <a:lnTo>
                  <a:pt x="7758" y="4828"/>
                </a:lnTo>
                <a:cubicBezTo>
                  <a:pt x="7758" y="4801"/>
                  <a:pt x="7785" y="4774"/>
                  <a:pt x="7758" y="4774"/>
                </a:cubicBezTo>
                <a:cubicBezTo>
                  <a:pt x="7379" y="4882"/>
                  <a:pt x="7026" y="5425"/>
                  <a:pt x="6809" y="5723"/>
                </a:cubicBezTo>
                <a:cubicBezTo>
                  <a:pt x="6131" y="6618"/>
                  <a:pt x="5643" y="7622"/>
                  <a:pt x="4992" y="8544"/>
                </a:cubicBezTo>
                <a:lnTo>
                  <a:pt x="4883" y="8625"/>
                </a:lnTo>
                <a:cubicBezTo>
                  <a:pt x="4883" y="8381"/>
                  <a:pt x="4910" y="8164"/>
                  <a:pt x="4910" y="7947"/>
                </a:cubicBezTo>
                <a:cubicBezTo>
                  <a:pt x="4937" y="7540"/>
                  <a:pt x="4937" y="7134"/>
                  <a:pt x="4937" y="6754"/>
                </a:cubicBezTo>
                <a:cubicBezTo>
                  <a:pt x="5615" y="6022"/>
                  <a:pt x="6212" y="5181"/>
                  <a:pt x="6673" y="4313"/>
                </a:cubicBezTo>
                <a:cubicBezTo>
                  <a:pt x="6809" y="4014"/>
                  <a:pt x="6917" y="3716"/>
                  <a:pt x="7026" y="3418"/>
                </a:cubicBezTo>
                <a:cubicBezTo>
                  <a:pt x="7053" y="3282"/>
                  <a:pt x="7107" y="3174"/>
                  <a:pt x="7134" y="3038"/>
                </a:cubicBezTo>
                <a:cubicBezTo>
                  <a:pt x="7134" y="2984"/>
                  <a:pt x="7216" y="2821"/>
                  <a:pt x="7162" y="2875"/>
                </a:cubicBezTo>
                <a:cubicBezTo>
                  <a:pt x="7080" y="2957"/>
                  <a:pt x="6999" y="3038"/>
                  <a:pt x="6917" y="3146"/>
                </a:cubicBezTo>
                <a:cubicBezTo>
                  <a:pt x="6700" y="3445"/>
                  <a:pt x="6483" y="3743"/>
                  <a:pt x="6294" y="4042"/>
                </a:cubicBezTo>
                <a:cubicBezTo>
                  <a:pt x="5778" y="4828"/>
                  <a:pt x="5344" y="5642"/>
                  <a:pt x="4937" y="6483"/>
                </a:cubicBezTo>
                <a:lnTo>
                  <a:pt x="4937" y="4448"/>
                </a:lnTo>
                <a:cubicBezTo>
                  <a:pt x="5426" y="3852"/>
                  <a:pt x="5860" y="3174"/>
                  <a:pt x="6185" y="2441"/>
                </a:cubicBezTo>
                <a:cubicBezTo>
                  <a:pt x="6321" y="2197"/>
                  <a:pt x="6402" y="1953"/>
                  <a:pt x="6456" y="1682"/>
                </a:cubicBezTo>
                <a:cubicBezTo>
                  <a:pt x="6483" y="1600"/>
                  <a:pt x="6511" y="1519"/>
                  <a:pt x="6511" y="1465"/>
                </a:cubicBezTo>
                <a:cubicBezTo>
                  <a:pt x="6538" y="1383"/>
                  <a:pt x="6565" y="1329"/>
                  <a:pt x="6538" y="1356"/>
                </a:cubicBezTo>
                <a:cubicBezTo>
                  <a:pt x="6348" y="1573"/>
                  <a:pt x="6185" y="1817"/>
                  <a:pt x="6077" y="2089"/>
                </a:cubicBezTo>
                <a:cubicBezTo>
                  <a:pt x="5670" y="2794"/>
                  <a:pt x="5317" y="3526"/>
                  <a:pt x="5073" y="4286"/>
                </a:cubicBezTo>
                <a:lnTo>
                  <a:pt x="4992" y="4421"/>
                </a:lnTo>
                <a:cubicBezTo>
                  <a:pt x="4992" y="3852"/>
                  <a:pt x="4992" y="3282"/>
                  <a:pt x="4965" y="2712"/>
                </a:cubicBezTo>
                <a:lnTo>
                  <a:pt x="4965" y="2631"/>
                </a:lnTo>
                <a:cubicBezTo>
                  <a:pt x="4937" y="2495"/>
                  <a:pt x="4937" y="2360"/>
                  <a:pt x="4937" y="2224"/>
                </a:cubicBezTo>
                <a:close/>
                <a:moveTo>
                  <a:pt x="4232" y="14918"/>
                </a:moveTo>
                <a:cubicBezTo>
                  <a:pt x="3581" y="13833"/>
                  <a:pt x="2713" y="12884"/>
                  <a:pt x="1710" y="12152"/>
                </a:cubicBezTo>
                <a:cubicBezTo>
                  <a:pt x="1357" y="11880"/>
                  <a:pt x="977" y="11663"/>
                  <a:pt x="598" y="11473"/>
                </a:cubicBezTo>
                <a:cubicBezTo>
                  <a:pt x="489" y="11392"/>
                  <a:pt x="353" y="11338"/>
                  <a:pt x="245" y="11284"/>
                </a:cubicBezTo>
                <a:cubicBezTo>
                  <a:pt x="191" y="11256"/>
                  <a:pt x="136" y="11229"/>
                  <a:pt x="82" y="11229"/>
                </a:cubicBezTo>
                <a:cubicBezTo>
                  <a:pt x="28" y="11202"/>
                  <a:pt x="1" y="11148"/>
                  <a:pt x="1" y="11175"/>
                </a:cubicBezTo>
                <a:cubicBezTo>
                  <a:pt x="55" y="11311"/>
                  <a:pt x="109" y="11419"/>
                  <a:pt x="218" y="11528"/>
                </a:cubicBezTo>
                <a:cubicBezTo>
                  <a:pt x="462" y="11853"/>
                  <a:pt x="706" y="12152"/>
                  <a:pt x="1004" y="12423"/>
                </a:cubicBezTo>
                <a:cubicBezTo>
                  <a:pt x="1927" y="13345"/>
                  <a:pt x="2984" y="14376"/>
                  <a:pt x="4151" y="15027"/>
                </a:cubicBezTo>
                <a:close/>
                <a:moveTo>
                  <a:pt x="4639" y="12640"/>
                </a:moveTo>
                <a:cubicBezTo>
                  <a:pt x="5643" y="12233"/>
                  <a:pt x="6511" y="11555"/>
                  <a:pt x="7162" y="10660"/>
                </a:cubicBezTo>
                <a:cubicBezTo>
                  <a:pt x="7351" y="10388"/>
                  <a:pt x="7487" y="10090"/>
                  <a:pt x="7623" y="9792"/>
                </a:cubicBezTo>
                <a:cubicBezTo>
                  <a:pt x="7650" y="9683"/>
                  <a:pt x="7704" y="9548"/>
                  <a:pt x="7731" y="9439"/>
                </a:cubicBezTo>
                <a:lnTo>
                  <a:pt x="7758" y="9358"/>
                </a:lnTo>
                <a:cubicBezTo>
                  <a:pt x="7758" y="9331"/>
                  <a:pt x="7785" y="9276"/>
                  <a:pt x="7758" y="9276"/>
                </a:cubicBezTo>
                <a:cubicBezTo>
                  <a:pt x="7351" y="9358"/>
                  <a:pt x="6945" y="9819"/>
                  <a:pt x="6673" y="10090"/>
                </a:cubicBezTo>
                <a:cubicBezTo>
                  <a:pt x="5941" y="10768"/>
                  <a:pt x="5073" y="11582"/>
                  <a:pt x="4639" y="125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9"/>
          <p:cNvSpPr/>
          <p:nvPr/>
        </p:nvSpPr>
        <p:spPr>
          <a:xfrm>
            <a:off x="1534008" y="3621779"/>
            <a:ext cx="140527" cy="142443"/>
          </a:xfrm>
          <a:custGeom>
            <a:rect b="b" l="l" r="r" t="t"/>
            <a:pathLst>
              <a:path extrusionOk="0" h="2008" w="1981">
                <a:moveTo>
                  <a:pt x="1004" y="0"/>
                </a:moveTo>
                <a:lnTo>
                  <a:pt x="1248" y="732"/>
                </a:lnTo>
                <a:lnTo>
                  <a:pt x="1980" y="1004"/>
                </a:lnTo>
                <a:lnTo>
                  <a:pt x="1248" y="1275"/>
                </a:lnTo>
                <a:lnTo>
                  <a:pt x="1004" y="2007"/>
                </a:lnTo>
                <a:lnTo>
                  <a:pt x="733" y="1275"/>
                </a:lnTo>
                <a:lnTo>
                  <a:pt x="0" y="1004"/>
                </a:lnTo>
                <a:lnTo>
                  <a:pt x="733" y="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9"/>
          <p:cNvSpPr/>
          <p:nvPr/>
        </p:nvSpPr>
        <p:spPr>
          <a:xfrm>
            <a:off x="7110022" y="5281172"/>
            <a:ext cx="138612" cy="144358"/>
          </a:xfrm>
          <a:custGeom>
            <a:rect b="b" l="l" r="r" t="t"/>
            <a:pathLst>
              <a:path extrusionOk="0" h="2035" w="1954">
                <a:moveTo>
                  <a:pt x="977" y="1"/>
                </a:moveTo>
                <a:lnTo>
                  <a:pt x="1248" y="760"/>
                </a:lnTo>
                <a:lnTo>
                  <a:pt x="1954" y="1004"/>
                </a:lnTo>
                <a:lnTo>
                  <a:pt x="1248" y="1303"/>
                </a:lnTo>
                <a:lnTo>
                  <a:pt x="977" y="2035"/>
                </a:lnTo>
                <a:lnTo>
                  <a:pt x="706" y="1303"/>
                </a:lnTo>
                <a:lnTo>
                  <a:pt x="1" y="1004"/>
                </a:lnTo>
                <a:lnTo>
                  <a:pt x="706" y="7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9"/>
          <p:cNvSpPr/>
          <p:nvPr/>
        </p:nvSpPr>
        <p:spPr>
          <a:xfrm>
            <a:off x="3654311" y="5288034"/>
            <a:ext cx="140527" cy="142443"/>
          </a:xfrm>
          <a:custGeom>
            <a:rect b="b" l="l" r="r" t="t"/>
            <a:pathLst>
              <a:path extrusionOk="0" h="2008" w="1981">
                <a:moveTo>
                  <a:pt x="977" y="0"/>
                </a:moveTo>
                <a:lnTo>
                  <a:pt x="1248" y="733"/>
                </a:lnTo>
                <a:lnTo>
                  <a:pt x="1981" y="1004"/>
                </a:lnTo>
                <a:lnTo>
                  <a:pt x="1248" y="1275"/>
                </a:lnTo>
                <a:lnTo>
                  <a:pt x="977" y="2007"/>
                </a:lnTo>
                <a:lnTo>
                  <a:pt x="733" y="1275"/>
                </a:lnTo>
                <a:lnTo>
                  <a:pt x="1" y="1004"/>
                </a:lnTo>
                <a:lnTo>
                  <a:pt x="733" y="7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9"/>
          <p:cNvSpPr/>
          <p:nvPr/>
        </p:nvSpPr>
        <p:spPr>
          <a:xfrm>
            <a:off x="2987397" y="4486892"/>
            <a:ext cx="138612" cy="144429"/>
          </a:xfrm>
          <a:custGeom>
            <a:rect b="b" l="l" r="r" t="t"/>
            <a:pathLst>
              <a:path extrusionOk="0" h="2036" w="1954">
                <a:moveTo>
                  <a:pt x="977" y="1"/>
                </a:moveTo>
                <a:lnTo>
                  <a:pt x="1248" y="760"/>
                </a:lnTo>
                <a:lnTo>
                  <a:pt x="1954" y="1031"/>
                </a:lnTo>
                <a:lnTo>
                  <a:pt x="1248" y="1303"/>
                </a:lnTo>
                <a:lnTo>
                  <a:pt x="977" y="2035"/>
                </a:lnTo>
                <a:lnTo>
                  <a:pt x="706" y="1303"/>
                </a:lnTo>
                <a:lnTo>
                  <a:pt x="1" y="1031"/>
                </a:lnTo>
                <a:lnTo>
                  <a:pt x="706" y="7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/>
          <p:nvPr/>
        </p:nvSpPr>
        <p:spPr>
          <a:xfrm>
            <a:off x="1718731" y="4757001"/>
            <a:ext cx="138612" cy="142443"/>
          </a:xfrm>
          <a:custGeom>
            <a:rect b="b" l="l" r="r" t="t"/>
            <a:pathLst>
              <a:path extrusionOk="0" h="2008" w="1954">
                <a:moveTo>
                  <a:pt x="977" y="0"/>
                </a:moveTo>
                <a:lnTo>
                  <a:pt x="1248" y="732"/>
                </a:lnTo>
                <a:lnTo>
                  <a:pt x="1953" y="1004"/>
                </a:lnTo>
                <a:lnTo>
                  <a:pt x="1248" y="1275"/>
                </a:lnTo>
                <a:lnTo>
                  <a:pt x="977" y="2007"/>
                </a:lnTo>
                <a:lnTo>
                  <a:pt x="705" y="1275"/>
                </a:lnTo>
                <a:lnTo>
                  <a:pt x="0" y="1004"/>
                </a:lnTo>
                <a:lnTo>
                  <a:pt x="705" y="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6034461" y="5302311"/>
            <a:ext cx="138612" cy="142513"/>
          </a:xfrm>
          <a:custGeom>
            <a:rect b="b" l="l" r="r" t="t"/>
            <a:pathLst>
              <a:path extrusionOk="0" h="2009" w="1954">
                <a:moveTo>
                  <a:pt x="977" y="1"/>
                </a:moveTo>
                <a:lnTo>
                  <a:pt x="1248" y="733"/>
                </a:lnTo>
                <a:lnTo>
                  <a:pt x="1953" y="1005"/>
                </a:lnTo>
                <a:lnTo>
                  <a:pt x="1248" y="1276"/>
                </a:lnTo>
                <a:lnTo>
                  <a:pt x="977" y="2008"/>
                </a:lnTo>
                <a:lnTo>
                  <a:pt x="706" y="1276"/>
                </a:lnTo>
                <a:lnTo>
                  <a:pt x="1" y="1005"/>
                </a:lnTo>
                <a:lnTo>
                  <a:pt x="706" y="7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/>
          <p:nvPr/>
        </p:nvSpPr>
        <p:spPr>
          <a:xfrm>
            <a:off x="1816838" y="3421662"/>
            <a:ext cx="71292" cy="73137"/>
          </a:xfrm>
          <a:custGeom>
            <a:rect b="b" l="l" r="r" t="t"/>
            <a:pathLst>
              <a:path extrusionOk="0" h="1031" w="1005">
                <a:moveTo>
                  <a:pt x="516" y="0"/>
                </a:moveTo>
                <a:lnTo>
                  <a:pt x="624" y="380"/>
                </a:lnTo>
                <a:lnTo>
                  <a:pt x="1004" y="515"/>
                </a:lnTo>
                <a:lnTo>
                  <a:pt x="624" y="651"/>
                </a:lnTo>
                <a:lnTo>
                  <a:pt x="516" y="1031"/>
                </a:lnTo>
                <a:lnTo>
                  <a:pt x="380" y="651"/>
                </a:lnTo>
                <a:lnTo>
                  <a:pt x="0" y="515"/>
                </a:lnTo>
                <a:lnTo>
                  <a:pt x="380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/>
          <p:nvPr/>
        </p:nvSpPr>
        <p:spPr>
          <a:xfrm>
            <a:off x="5632374" y="3506292"/>
            <a:ext cx="69306" cy="71292"/>
          </a:xfrm>
          <a:custGeom>
            <a:rect b="b" l="l" r="r" t="t"/>
            <a:pathLst>
              <a:path extrusionOk="0" h="1005" w="977">
                <a:moveTo>
                  <a:pt x="488" y="1"/>
                </a:moveTo>
                <a:lnTo>
                  <a:pt x="624" y="380"/>
                </a:lnTo>
                <a:lnTo>
                  <a:pt x="977" y="516"/>
                </a:lnTo>
                <a:lnTo>
                  <a:pt x="624" y="624"/>
                </a:lnTo>
                <a:lnTo>
                  <a:pt x="488" y="1004"/>
                </a:lnTo>
                <a:lnTo>
                  <a:pt x="353" y="624"/>
                </a:lnTo>
                <a:lnTo>
                  <a:pt x="0" y="516"/>
                </a:lnTo>
                <a:lnTo>
                  <a:pt x="353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/>
          <p:nvPr/>
        </p:nvSpPr>
        <p:spPr>
          <a:xfrm>
            <a:off x="7392851" y="5082971"/>
            <a:ext cx="69377" cy="71292"/>
          </a:xfrm>
          <a:custGeom>
            <a:rect b="b" l="l" r="r" t="t"/>
            <a:pathLst>
              <a:path extrusionOk="0" h="1005" w="978">
                <a:moveTo>
                  <a:pt x="489" y="1"/>
                </a:moveTo>
                <a:lnTo>
                  <a:pt x="625" y="381"/>
                </a:lnTo>
                <a:lnTo>
                  <a:pt x="977" y="516"/>
                </a:lnTo>
                <a:lnTo>
                  <a:pt x="625" y="625"/>
                </a:lnTo>
                <a:lnTo>
                  <a:pt x="489" y="1004"/>
                </a:lnTo>
                <a:lnTo>
                  <a:pt x="354" y="625"/>
                </a:lnTo>
                <a:lnTo>
                  <a:pt x="1" y="516"/>
                </a:lnTo>
                <a:lnTo>
                  <a:pt x="354" y="3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9"/>
          <p:cNvSpPr/>
          <p:nvPr/>
        </p:nvSpPr>
        <p:spPr>
          <a:xfrm>
            <a:off x="5665017" y="4463468"/>
            <a:ext cx="71292" cy="71221"/>
          </a:xfrm>
          <a:custGeom>
            <a:rect b="b" l="l" r="r" t="t"/>
            <a:pathLst>
              <a:path extrusionOk="0" h="1004" w="1005">
                <a:moveTo>
                  <a:pt x="516" y="0"/>
                </a:moveTo>
                <a:lnTo>
                  <a:pt x="625" y="380"/>
                </a:lnTo>
                <a:lnTo>
                  <a:pt x="1004" y="515"/>
                </a:lnTo>
                <a:lnTo>
                  <a:pt x="625" y="651"/>
                </a:lnTo>
                <a:lnTo>
                  <a:pt x="516" y="1004"/>
                </a:lnTo>
                <a:lnTo>
                  <a:pt x="380" y="651"/>
                </a:lnTo>
                <a:lnTo>
                  <a:pt x="1" y="515"/>
                </a:lnTo>
                <a:lnTo>
                  <a:pt x="380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9"/>
          <p:cNvSpPr/>
          <p:nvPr/>
        </p:nvSpPr>
        <p:spPr>
          <a:xfrm>
            <a:off x="2240124" y="5103321"/>
            <a:ext cx="69377" cy="71221"/>
          </a:xfrm>
          <a:custGeom>
            <a:rect b="b" l="l" r="r" t="t"/>
            <a:pathLst>
              <a:path extrusionOk="0" h="1004" w="978">
                <a:moveTo>
                  <a:pt x="489" y="0"/>
                </a:moveTo>
                <a:lnTo>
                  <a:pt x="625" y="353"/>
                </a:lnTo>
                <a:lnTo>
                  <a:pt x="977" y="489"/>
                </a:lnTo>
                <a:lnTo>
                  <a:pt x="625" y="624"/>
                </a:lnTo>
                <a:lnTo>
                  <a:pt x="489" y="1004"/>
                </a:lnTo>
                <a:lnTo>
                  <a:pt x="353" y="624"/>
                </a:lnTo>
                <a:lnTo>
                  <a:pt x="1" y="489"/>
                </a:lnTo>
                <a:lnTo>
                  <a:pt x="353" y="3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9"/>
          <p:cNvSpPr/>
          <p:nvPr/>
        </p:nvSpPr>
        <p:spPr>
          <a:xfrm>
            <a:off x="1574372" y="5211075"/>
            <a:ext cx="69377" cy="71221"/>
          </a:xfrm>
          <a:custGeom>
            <a:rect b="b" l="l" r="r" t="t"/>
            <a:pathLst>
              <a:path extrusionOk="0" h="1004" w="978">
                <a:moveTo>
                  <a:pt x="489" y="0"/>
                </a:moveTo>
                <a:lnTo>
                  <a:pt x="625" y="353"/>
                </a:lnTo>
                <a:lnTo>
                  <a:pt x="977" y="488"/>
                </a:lnTo>
                <a:lnTo>
                  <a:pt x="625" y="624"/>
                </a:lnTo>
                <a:lnTo>
                  <a:pt x="489" y="1004"/>
                </a:lnTo>
                <a:lnTo>
                  <a:pt x="353" y="624"/>
                </a:lnTo>
                <a:lnTo>
                  <a:pt x="1" y="488"/>
                </a:lnTo>
                <a:lnTo>
                  <a:pt x="353" y="3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9"/>
          <p:cNvSpPr/>
          <p:nvPr/>
        </p:nvSpPr>
        <p:spPr>
          <a:xfrm>
            <a:off x="1585935" y="3319654"/>
            <a:ext cx="36604" cy="34688"/>
          </a:xfrm>
          <a:custGeom>
            <a:rect b="b" l="l" r="r" t="t"/>
            <a:pathLst>
              <a:path extrusionOk="0" h="489" w="516">
                <a:moveTo>
                  <a:pt x="272" y="1"/>
                </a:moveTo>
                <a:lnTo>
                  <a:pt x="326" y="163"/>
                </a:lnTo>
                <a:lnTo>
                  <a:pt x="516" y="245"/>
                </a:lnTo>
                <a:lnTo>
                  <a:pt x="326" y="299"/>
                </a:lnTo>
                <a:lnTo>
                  <a:pt x="272" y="489"/>
                </a:lnTo>
                <a:lnTo>
                  <a:pt x="190" y="299"/>
                </a:lnTo>
                <a:lnTo>
                  <a:pt x="1" y="245"/>
                </a:lnTo>
                <a:lnTo>
                  <a:pt x="190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9"/>
          <p:cNvSpPr/>
          <p:nvPr/>
        </p:nvSpPr>
        <p:spPr>
          <a:xfrm>
            <a:off x="7162019" y="4981033"/>
            <a:ext cx="34688" cy="34688"/>
          </a:xfrm>
          <a:custGeom>
            <a:rect b="b" l="l" r="r" t="t"/>
            <a:pathLst>
              <a:path extrusionOk="0" h="489" w="489">
                <a:moveTo>
                  <a:pt x="244" y="0"/>
                </a:moveTo>
                <a:lnTo>
                  <a:pt x="298" y="163"/>
                </a:lnTo>
                <a:lnTo>
                  <a:pt x="488" y="244"/>
                </a:lnTo>
                <a:lnTo>
                  <a:pt x="298" y="299"/>
                </a:lnTo>
                <a:lnTo>
                  <a:pt x="244" y="489"/>
                </a:lnTo>
                <a:lnTo>
                  <a:pt x="163" y="299"/>
                </a:lnTo>
                <a:lnTo>
                  <a:pt x="0" y="244"/>
                </a:lnTo>
                <a:lnTo>
                  <a:pt x="163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9"/>
          <p:cNvSpPr/>
          <p:nvPr/>
        </p:nvSpPr>
        <p:spPr>
          <a:xfrm>
            <a:off x="3034770" y="4247098"/>
            <a:ext cx="34759" cy="34688"/>
          </a:xfrm>
          <a:custGeom>
            <a:rect b="b" l="l" r="r" t="t"/>
            <a:pathLst>
              <a:path extrusionOk="0" h="489" w="490">
                <a:moveTo>
                  <a:pt x="245" y="0"/>
                </a:moveTo>
                <a:lnTo>
                  <a:pt x="326" y="163"/>
                </a:lnTo>
                <a:lnTo>
                  <a:pt x="489" y="244"/>
                </a:lnTo>
                <a:lnTo>
                  <a:pt x="326" y="299"/>
                </a:lnTo>
                <a:lnTo>
                  <a:pt x="245" y="488"/>
                </a:lnTo>
                <a:lnTo>
                  <a:pt x="191" y="299"/>
                </a:lnTo>
                <a:lnTo>
                  <a:pt x="1" y="244"/>
                </a:lnTo>
                <a:lnTo>
                  <a:pt x="191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9"/>
          <p:cNvSpPr/>
          <p:nvPr/>
        </p:nvSpPr>
        <p:spPr>
          <a:xfrm>
            <a:off x="2315176" y="3506292"/>
            <a:ext cx="34688" cy="36604"/>
          </a:xfrm>
          <a:custGeom>
            <a:rect b="b" l="l" r="r" t="t"/>
            <a:pathLst>
              <a:path extrusionOk="0" h="516" w="489">
                <a:moveTo>
                  <a:pt x="245" y="1"/>
                </a:moveTo>
                <a:lnTo>
                  <a:pt x="326" y="190"/>
                </a:lnTo>
                <a:lnTo>
                  <a:pt x="489" y="245"/>
                </a:lnTo>
                <a:lnTo>
                  <a:pt x="326" y="326"/>
                </a:lnTo>
                <a:lnTo>
                  <a:pt x="245" y="516"/>
                </a:lnTo>
                <a:lnTo>
                  <a:pt x="190" y="326"/>
                </a:lnTo>
                <a:lnTo>
                  <a:pt x="1" y="245"/>
                </a:lnTo>
                <a:lnTo>
                  <a:pt x="19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9"/>
          <p:cNvSpPr/>
          <p:nvPr/>
        </p:nvSpPr>
        <p:spPr>
          <a:xfrm>
            <a:off x="6563587" y="4097854"/>
            <a:ext cx="34688" cy="36604"/>
          </a:xfrm>
          <a:custGeom>
            <a:rect b="b" l="l" r="r" t="t"/>
            <a:pathLst>
              <a:path extrusionOk="0" h="516" w="489">
                <a:moveTo>
                  <a:pt x="245" y="0"/>
                </a:moveTo>
                <a:lnTo>
                  <a:pt x="299" y="190"/>
                </a:lnTo>
                <a:lnTo>
                  <a:pt x="489" y="245"/>
                </a:lnTo>
                <a:lnTo>
                  <a:pt x="299" y="326"/>
                </a:lnTo>
                <a:lnTo>
                  <a:pt x="245" y="516"/>
                </a:lnTo>
                <a:lnTo>
                  <a:pt x="163" y="326"/>
                </a:lnTo>
                <a:lnTo>
                  <a:pt x="1" y="245"/>
                </a:lnTo>
                <a:lnTo>
                  <a:pt x="163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9"/>
          <p:cNvSpPr/>
          <p:nvPr/>
        </p:nvSpPr>
        <p:spPr>
          <a:xfrm rot="2850653">
            <a:off x="21154" y="4173860"/>
            <a:ext cx="1337321" cy="1451034"/>
          </a:xfrm>
          <a:custGeom>
            <a:rect b="b" l="l" r="r" t="t"/>
            <a:pathLst>
              <a:path extrusionOk="0" h="20455" w="18852">
                <a:moveTo>
                  <a:pt x="5566" y="0"/>
                </a:moveTo>
                <a:cubicBezTo>
                  <a:pt x="5444" y="0"/>
                  <a:pt x="5315" y="10"/>
                  <a:pt x="5181" y="30"/>
                </a:cubicBezTo>
                <a:cubicBezTo>
                  <a:pt x="3147" y="329"/>
                  <a:pt x="2713" y="3773"/>
                  <a:pt x="5181" y="6377"/>
                </a:cubicBezTo>
                <a:cubicBezTo>
                  <a:pt x="5461" y="6680"/>
                  <a:pt x="5407" y="6778"/>
                  <a:pt x="5147" y="6778"/>
                </a:cubicBezTo>
                <a:cubicBezTo>
                  <a:pt x="4667" y="6778"/>
                  <a:pt x="3485" y="6446"/>
                  <a:pt x="2393" y="6446"/>
                </a:cubicBezTo>
                <a:cubicBezTo>
                  <a:pt x="1263" y="6446"/>
                  <a:pt x="228" y="6801"/>
                  <a:pt x="163" y="8249"/>
                </a:cubicBezTo>
                <a:cubicBezTo>
                  <a:pt x="0" y="11341"/>
                  <a:pt x="4882" y="12751"/>
                  <a:pt x="4611" y="13240"/>
                </a:cubicBezTo>
                <a:cubicBezTo>
                  <a:pt x="4554" y="13333"/>
                  <a:pt x="4383" y="13357"/>
                  <a:pt x="4142" y="13357"/>
                </a:cubicBezTo>
                <a:cubicBezTo>
                  <a:pt x="3884" y="13357"/>
                  <a:pt x="3544" y="13329"/>
                  <a:pt x="3180" y="13329"/>
                </a:cubicBezTo>
                <a:cubicBezTo>
                  <a:pt x="2103" y="13329"/>
                  <a:pt x="804" y="13572"/>
                  <a:pt x="705" y="15491"/>
                </a:cubicBezTo>
                <a:cubicBezTo>
                  <a:pt x="434" y="20427"/>
                  <a:pt x="11446" y="20455"/>
                  <a:pt x="11446" y="20455"/>
                </a:cubicBezTo>
                <a:cubicBezTo>
                  <a:pt x="18065" y="15165"/>
                  <a:pt x="18851" y="8140"/>
                  <a:pt x="15732" y="7734"/>
                </a:cubicBezTo>
                <a:cubicBezTo>
                  <a:pt x="15680" y="7727"/>
                  <a:pt x="15630" y="7724"/>
                  <a:pt x="15582" y="7724"/>
                </a:cubicBezTo>
                <a:cubicBezTo>
                  <a:pt x="14347" y="7724"/>
                  <a:pt x="14159" y="9828"/>
                  <a:pt x="13051" y="9828"/>
                </a:cubicBezTo>
                <a:cubicBezTo>
                  <a:pt x="12973" y="9828"/>
                  <a:pt x="12891" y="9817"/>
                  <a:pt x="12803" y="9795"/>
                </a:cubicBezTo>
                <a:cubicBezTo>
                  <a:pt x="11799" y="9551"/>
                  <a:pt x="12775" y="7761"/>
                  <a:pt x="12965" y="7028"/>
                </a:cubicBezTo>
                <a:cubicBezTo>
                  <a:pt x="13626" y="4511"/>
                  <a:pt x="12754" y="2961"/>
                  <a:pt x="11470" y="2961"/>
                </a:cubicBezTo>
                <a:cubicBezTo>
                  <a:pt x="10541" y="2961"/>
                  <a:pt x="9397" y="3773"/>
                  <a:pt x="8463" y="5618"/>
                </a:cubicBezTo>
                <a:cubicBezTo>
                  <a:pt x="8435" y="5672"/>
                  <a:pt x="8412" y="5697"/>
                  <a:pt x="8392" y="5697"/>
                </a:cubicBezTo>
                <a:cubicBezTo>
                  <a:pt x="8093" y="5697"/>
                  <a:pt x="8534" y="0"/>
                  <a:pt x="55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9"/>
          <p:cNvSpPr/>
          <p:nvPr/>
        </p:nvSpPr>
        <p:spPr>
          <a:xfrm rot="-1233207">
            <a:off x="8162996" y="3920863"/>
            <a:ext cx="1337324" cy="1451038"/>
          </a:xfrm>
          <a:custGeom>
            <a:rect b="b" l="l" r="r" t="t"/>
            <a:pathLst>
              <a:path extrusionOk="0" h="20455" w="18852">
                <a:moveTo>
                  <a:pt x="5566" y="0"/>
                </a:moveTo>
                <a:cubicBezTo>
                  <a:pt x="5444" y="0"/>
                  <a:pt x="5315" y="10"/>
                  <a:pt x="5181" y="30"/>
                </a:cubicBezTo>
                <a:cubicBezTo>
                  <a:pt x="3147" y="329"/>
                  <a:pt x="2713" y="3773"/>
                  <a:pt x="5181" y="6377"/>
                </a:cubicBezTo>
                <a:cubicBezTo>
                  <a:pt x="5461" y="6680"/>
                  <a:pt x="5407" y="6778"/>
                  <a:pt x="5147" y="6778"/>
                </a:cubicBezTo>
                <a:cubicBezTo>
                  <a:pt x="4667" y="6778"/>
                  <a:pt x="3485" y="6446"/>
                  <a:pt x="2393" y="6446"/>
                </a:cubicBezTo>
                <a:cubicBezTo>
                  <a:pt x="1263" y="6446"/>
                  <a:pt x="228" y="6801"/>
                  <a:pt x="163" y="8249"/>
                </a:cubicBezTo>
                <a:cubicBezTo>
                  <a:pt x="0" y="11341"/>
                  <a:pt x="4882" y="12751"/>
                  <a:pt x="4611" y="13240"/>
                </a:cubicBezTo>
                <a:cubicBezTo>
                  <a:pt x="4554" y="13333"/>
                  <a:pt x="4383" y="13357"/>
                  <a:pt x="4142" y="13357"/>
                </a:cubicBezTo>
                <a:cubicBezTo>
                  <a:pt x="3884" y="13357"/>
                  <a:pt x="3544" y="13329"/>
                  <a:pt x="3180" y="13329"/>
                </a:cubicBezTo>
                <a:cubicBezTo>
                  <a:pt x="2103" y="13329"/>
                  <a:pt x="804" y="13572"/>
                  <a:pt x="705" y="15491"/>
                </a:cubicBezTo>
                <a:cubicBezTo>
                  <a:pt x="434" y="20427"/>
                  <a:pt x="11446" y="20455"/>
                  <a:pt x="11446" y="20455"/>
                </a:cubicBezTo>
                <a:cubicBezTo>
                  <a:pt x="18065" y="15165"/>
                  <a:pt x="18851" y="8140"/>
                  <a:pt x="15732" y="7734"/>
                </a:cubicBezTo>
                <a:cubicBezTo>
                  <a:pt x="15680" y="7727"/>
                  <a:pt x="15630" y="7724"/>
                  <a:pt x="15582" y="7724"/>
                </a:cubicBezTo>
                <a:cubicBezTo>
                  <a:pt x="14347" y="7724"/>
                  <a:pt x="14159" y="9828"/>
                  <a:pt x="13051" y="9828"/>
                </a:cubicBezTo>
                <a:cubicBezTo>
                  <a:pt x="12973" y="9828"/>
                  <a:pt x="12891" y="9817"/>
                  <a:pt x="12803" y="9795"/>
                </a:cubicBezTo>
                <a:cubicBezTo>
                  <a:pt x="11799" y="9551"/>
                  <a:pt x="12775" y="7761"/>
                  <a:pt x="12965" y="7028"/>
                </a:cubicBezTo>
                <a:cubicBezTo>
                  <a:pt x="13626" y="4511"/>
                  <a:pt x="12754" y="2961"/>
                  <a:pt x="11470" y="2961"/>
                </a:cubicBezTo>
                <a:cubicBezTo>
                  <a:pt x="10541" y="2961"/>
                  <a:pt x="9397" y="3773"/>
                  <a:pt x="8463" y="5618"/>
                </a:cubicBezTo>
                <a:cubicBezTo>
                  <a:pt x="8435" y="5672"/>
                  <a:pt x="8412" y="5697"/>
                  <a:pt x="8392" y="5697"/>
                </a:cubicBezTo>
                <a:cubicBezTo>
                  <a:pt x="8093" y="5697"/>
                  <a:pt x="8534" y="0"/>
                  <a:pt x="55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3225" y="7400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tamaran SemiBold"/>
              <a:buNone/>
              <a:defRPr b="0" i="0" sz="3500" u="none" cap="none" strike="noStrike">
                <a:solidFill>
                  <a:schemeClr val="lt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Char char="■"/>
              <a:defRPr b="1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"/>
          <p:cNvSpPr/>
          <p:nvPr/>
        </p:nvSpPr>
        <p:spPr>
          <a:xfrm>
            <a:off x="604243" y="941949"/>
            <a:ext cx="2768148" cy="3755589"/>
          </a:xfrm>
          <a:custGeom>
            <a:rect b="b" l="l" r="r" t="t"/>
            <a:pathLst>
              <a:path extrusionOk="0" h="95461" w="70249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"/>
          <p:cNvSpPr txBox="1"/>
          <p:nvPr/>
        </p:nvSpPr>
        <p:spPr>
          <a:xfrm>
            <a:off x="3536986" y="941949"/>
            <a:ext cx="5357632" cy="1183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Topic: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DETECT TOXIC COMMENT USING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90+ Gamer Rage Stock Photos, Pictures &amp; Royalty-Free Images - iStock" id="739" name="Google Shape;739;p1"/>
          <p:cNvPicPr preferRelativeResize="0"/>
          <p:nvPr/>
        </p:nvPicPr>
        <p:blipFill rotWithShape="1">
          <a:blip r:embed="rId3">
            <a:alphaModFix/>
          </a:blip>
          <a:srcRect b="0" l="12433" r="14477" t="0"/>
          <a:stretch/>
        </p:blipFill>
        <p:spPr>
          <a:xfrm>
            <a:off x="833238" y="1281888"/>
            <a:ext cx="2310484" cy="307851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1"/>
          <p:cNvSpPr txBox="1"/>
          <p:nvPr/>
        </p:nvSpPr>
        <p:spPr>
          <a:xfrm>
            <a:off x="3536986" y="2035757"/>
            <a:ext cx="4849346" cy="24833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Subject: </a:t>
            </a:r>
            <a:r>
              <a:rPr b="1" i="0" lang="en-US" sz="1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Machine Learning – DS102.N21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Lectures:     </a:t>
            </a:r>
            <a:r>
              <a:rPr b="1" i="0" lang="en-US" sz="1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PhD. Nguyen Luu Thuy 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       PhD. Duong Ngoc Hao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Students: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Nguyen Viet Tien –  20520805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tamaran SemiBold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Doan Phuong Khanh – 20521443</a:t>
            </a:r>
            <a:endParaRPr b="1" i="0" sz="7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tamaran SemiBold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0"/>
          <p:cNvSpPr txBox="1"/>
          <p:nvPr>
            <p:ph type="title"/>
          </p:nvPr>
        </p:nvSpPr>
        <p:spPr>
          <a:xfrm>
            <a:off x="313617" y="1906500"/>
            <a:ext cx="4611345" cy="2324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6600"/>
              <a:t>Thanks for listening!</a:t>
            </a:r>
            <a:endParaRPr sz="6600"/>
          </a:p>
        </p:txBody>
      </p:sp>
      <p:grpSp>
        <p:nvGrpSpPr>
          <p:cNvPr id="1214" name="Google Shape;1214;p10"/>
          <p:cNvGrpSpPr/>
          <p:nvPr/>
        </p:nvGrpSpPr>
        <p:grpSpPr>
          <a:xfrm>
            <a:off x="4678679" y="1168565"/>
            <a:ext cx="3801781" cy="3238969"/>
            <a:chOff x="765675" y="573675"/>
            <a:chExt cx="2020075" cy="1721025"/>
          </a:xfrm>
        </p:grpSpPr>
        <p:sp>
          <p:nvSpPr>
            <p:cNvPr id="1215" name="Google Shape;1215;p10"/>
            <p:cNvSpPr/>
            <p:nvPr/>
          </p:nvSpPr>
          <p:spPr>
            <a:xfrm>
              <a:off x="1488525" y="756075"/>
              <a:ext cx="1080225" cy="1015800"/>
            </a:xfrm>
            <a:custGeom>
              <a:rect b="b" l="l" r="r" t="t"/>
              <a:pathLst>
                <a:path extrusionOk="0" h="40632" w="43209">
                  <a:moveTo>
                    <a:pt x="13861" y="37621"/>
                  </a:moveTo>
                  <a:cubicBezTo>
                    <a:pt x="13861" y="37621"/>
                    <a:pt x="0" y="21510"/>
                    <a:pt x="7541" y="15678"/>
                  </a:cubicBezTo>
                  <a:cubicBezTo>
                    <a:pt x="12396" y="11935"/>
                    <a:pt x="14729" y="18716"/>
                    <a:pt x="15787" y="18499"/>
                  </a:cubicBezTo>
                  <a:cubicBezTo>
                    <a:pt x="16871" y="18282"/>
                    <a:pt x="12749" y="9385"/>
                    <a:pt x="17441" y="5696"/>
                  </a:cubicBezTo>
                  <a:cubicBezTo>
                    <a:pt x="22893" y="1411"/>
                    <a:pt x="26121" y="14403"/>
                    <a:pt x="26500" y="10660"/>
                  </a:cubicBezTo>
                  <a:cubicBezTo>
                    <a:pt x="27179" y="3798"/>
                    <a:pt x="32739" y="0"/>
                    <a:pt x="35804" y="2631"/>
                  </a:cubicBezTo>
                  <a:cubicBezTo>
                    <a:pt x="41147" y="7242"/>
                    <a:pt x="29891" y="15000"/>
                    <a:pt x="31790" y="14512"/>
                  </a:cubicBezTo>
                  <a:cubicBezTo>
                    <a:pt x="41012" y="12179"/>
                    <a:pt x="43209" y="19068"/>
                    <a:pt x="35451" y="22893"/>
                  </a:cubicBezTo>
                  <a:cubicBezTo>
                    <a:pt x="34122" y="23544"/>
                    <a:pt x="30271" y="24385"/>
                    <a:pt x="31166" y="26121"/>
                  </a:cubicBezTo>
                  <a:cubicBezTo>
                    <a:pt x="32441" y="28562"/>
                    <a:pt x="36346" y="25442"/>
                    <a:pt x="37920" y="27829"/>
                  </a:cubicBezTo>
                  <a:cubicBezTo>
                    <a:pt x="41283" y="32874"/>
                    <a:pt x="29999" y="40632"/>
                    <a:pt x="13861" y="37621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1817400" y="839475"/>
              <a:ext cx="532985" cy="875490"/>
            </a:xfrm>
            <a:custGeom>
              <a:rect b="b" l="l" r="r" t="t"/>
              <a:pathLst>
                <a:path extrusionOk="0" h="40443" w="25335">
                  <a:moveTo>
                    <a:pt x="109" y="40388"/>
                  </a:moveTo>
                  <a:cubicBezTo>
                    <a:pt x="190" y="40388"/>
                    <a:pt x="190" y="40388"/>
                    <a:pt x="245" y="40361"/>
                  </a:cubicBezTo>
                  <a:cubicBezTo>
                    <a:pt x="245" y="40361"/>
                    <a:pt x="245" y="40334"/>
                    <a:pt x="272" y="40334"/>
                  </a:cubicBezTo>
                  <a:cubicBezTo>
                    <a:pt x="353" y="40198"/>
                    <a:pt x="407" y="40063"/>
                    <a:pt x="489" y="39927"/>
                  </a:cubicBezTo>
                  <a:lnTo>
                    <a:pt x="2849" y="35397"/>
                  </a:lnTo>
                  <a:cubicBezTo>
                    <a:pt x="3554" y="34041"/>
                    <a:pt x="4286" y="32685"/>
                    <a:pt x="4991" y="31356"/>
                  </a:cubicBezTo>
                  <a:cubicBezTo>
                    <a:pt x="7894" y="26013"/>
                    <a:pt x="10904" y="20723"/>
                    <a:pt x="14186" y="15597"/>
                  </a:cubicBezTo>
                  <a:cubicBezTo>
                    <a:pt x="15895" y="12939"/>
                    <a:pt x="17658" y="10335"/>
                    <a:pt x="19503" y="7758"/>
                  </a:cubicBezTo>
                  <a:cubicBezTo>
                    <a:pt x="20615" y="6212"/>
                    <a:pt x="21754" y="4693"/>
                    <a:pt x="22893" y="3174"/>
                  </a:cubicBezTo>
                  <a:cubicBezTo>
                    <a:pt x="23680" y="2171"/>
                    <a:pt x="24466" y="1167"/>
                    <a:pt x="25253" y="191"/>
                  </a:cubicBezTo>
                  <a:cubicBezTo>
                    <a:pt x="25334" y="109"/>
                    <a:pt x="25199" y="1"/>
                    <a:pt x="25144" y="82"/>
                  </a:cubicBezTo>
                  <a:cubicBezTo>
                    <a:pt x="24303" y="1032"/>
                    <a:pt x="23463" y="2008"/>
                    <a:pt x="22676" y="2984"/>
                  </a:cubicBezTo>
                  <a:cubicBezTo>
                    <a:pt x="21455" y="4476"/>
                    <a:pt x="20316" y="5968"/>
                    <a:pt x="19177" y="7514"/>
                  </a:cubicBezTo>
                  <a:cubicBezTo>
                    <a:pt x="16356" y="11366"/>
                    <a:pt x="13752" y="15353"/>
                    <a:pt x="11284" y="19394"/>
                  </a:cubicBezTo>
                  <a:cubicBezTo>
                    <a:pt x="9060" y="23056"/>
                    <a:pt x="6944" y="26799"/>
                    <a:pt x="4937" y="30569"/>
                  </a:cubicBezTo>
                  <a:cubicBezTo>
                    <a:pt x="3581" y="33092"/>
                    <a:pt x="2279" y="35641"/>
                    <a:pt x="1004" y="38191"/>
                  </a:cubicBezTo>
                  <a:cubicBezTo>
                    <a:pt x="679" y="38815"/>
                    <a:pt x="380" y="39466"/>
                    <a:pt x="55" y="40090"/>
                  </a:cubicBezTo>
                  <a:cubicBezTo>
                    <a:pt x="28" y="40144"/>
                    <a:pt x="1" y="40171"/>
                    <a:pt x="1" y="40225"/>
                  </a:cubicBezTo>
                  <a:cubicBezTo>
                    <a:pt x="1" y="40280"/>
                    <a:pt x="28" y="40280"/>
                    <a:pt x="55" y="40361"/>
                  </a:cubicBezTo>
                  <a:cubicBezTo>
                    <a:pt x="55" y="40361"/>
                    <a:pt x="55" y="40388"/>
                    <a:pt x="55" y="40388"/>
                  </a:cubicBezTo>
                  <a:cubicBezTo>
                    <a:pt x="55" y="40442"/>
                    <a:pt x="109" y="40415"/>
                    <a:pt x="109" y="4038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1826900" y="1469425"/>
              <a:ext cx="583176" cy="236000"/>
            </a:xfrm>
            <a:custGeom>
              <a:rect b="b" l="l" r="r" t="t"/>
              <a:pathLst>
                <a:path extrusionOk="0" h="9440" w="25850">
                  <a:moveTo>
                    <a:pt x="54" y="9413"/>
                  </a:moveTo>
                  <a:cubicBezTo>
                    <a:pt x="271" y="9223"/>
                    <a:pt x="488" y="9087"/>
                    <a:pt x="705" y="8870"/>
                  </a:cubicBezTo>
                  <a:cubicBezTo>
                    <a:pt x="1573" y="8002"/>
                    <a:pt x="2523" y="7216"/>
                    <a:pt x="3526" y="6510"/>
                  </a:cubicBezTo>
                  <a:cubicBezTo>
                    <a:pt x="4584" y="5859"/>
                    <a:pt x="5723" y="5317"/>
                    <a:pt x="6890" y="4910"/>
                  </a:cubicBezTo>
                  <a:cubicBezTo>
                    <a:pt x="10443" y="3662"/>
                    <a:pt x="14512" y="3283"/>
                    <a:pt x="18336" y="2550"/>
                  </a:cubicBezTo>
                  <a:cubicBezTo>
                    <a:pt x="21021" y="2062"/>
                    <a:pt x="23598" y="1357"/>
                    <a:pt x="25795" y="136"/>
                  </a:cubicBezTo>
                  <a:cubicBezTo>
                    <a:pt x="25849" y="136"/>
                    <a:pt x="25849" y="82"/>
                    <a:pt x="25822" y="55"/>
                  </a:cubicBezTo>
                  <a:cubicBezTo>
                    <a:pt x="25822" y="1"/>
                    <a:pt x="25768" y="1"/>
                    <a:pt x="25741" y="28"/>
                  </a:cubicBezTo>
                  <a:cubicBezTo>
                    <a:pt x="23517" y="1167"/>
                    <a:pt x="20940" y="1709"/>
                    <a:pt x="18282" y="2198"/>
                  </a:cubicBezTo>
                  <a:cubicBezTo>
                    <a:pt x="14403" y="2876"/>
                    <a:pt x="10334" y="3255"/>
                    <a:pt x="6754" y="4503"/>
                  </a:cubicBezTo>
                  <a:cubicBezTo>
                    <a:pt x="5534" y="4910"/>
                    <a:pt x="4394" y="5452"/>
                    <a:pt x="3309" y="6131"/>
                  </a:cubicBezTo>
                  <a:cubicBezTo>
                    <a:pt x="2252" y="6809"/>
                    <a:pt x="1167" y="7568"/>
                    <a:pt x="407" y="8626"/>
                  </a:cubicBezTo>
                  <a:cubicBezTo>
                    <a:pt x="271" y="8870"/>
                    <a:pt x="136" y="9141"/>
                    <a:pt x="0" y="9385"/>
                  </a:cubicBezTo>
                  <a:cubicBezTo>
                    <a:pt x="0" y="9413"/>
                    <a:pt x="0" y="9413"/>
                    <a:pt x="0" y="9440"/>
                  </a:cubicBezTo>
                  <a:cubicBezTo>
                    <a:pt x="27" y="9440"/>
                    <a:pt x="27" y="9440"/>
                    <a:pt x="54" y="941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1980150" y="1197500"/>
              <a:ext cx="429897" cy="210939"/>
            </a:xfrm>
            <a:custGeom>
              <a:rect b="b" l="l" r="r" t="t"/>
              <a:pathLst>
                <a:path extrusionOk="0" h="11936" w="23598">
                  <a:moveTo>
                    <a:pt x="82" y="11881"/>
                  </a:moveTo>
                  <a:cubicBezTo>
                    <a:pt x="163" y="11908"/>
                    <a:pt x="82" y="11935"/>
                    <a:pt x="190" y="11908"/>
                  </a:cubicBezTo>
                  <a:cubicBezTo>
                    <a:pt x="299" y="11908"/>
                    <a:pt x="407" y="11746"/>
                    <a:pt x="516" y="11664"/>
                  </a:cubicBezTo>
                  <a:cubicBezTo>
                    <a:pt x="1601" y="10851"/>
                    <a:pt x="2767" y="10145"/>
                    <a:pt x="4015" y="9630"/>
                  </a:cubicBezTo>
                  <a:cubicBezTo>
                    <a:pt x="5642" y="8952"/>
                    <a:pt x="7324" y="8355"/>
                    <a:pt x="9005" y="7840"/>
                  </a:cubicBezTo>
                  <a:cubicBezTo>
                    <a:pt x="10714" y="7324"/>
                    <a:pt x="12396" y="6701"/>
                    <a:pt x="14023" y="5995"/>
                  </a:cubicBezTo>
                  <a:cubicBezTo>
                    <a:pt x="15379" y="5344"/>
                    <a:pt x="16681" y="4612"/>
                    <a:pt x="17956" y="3825"/>
                  </a:cubicBezTo>
                  <a:cubicBezTo>
                    <a:pt x="19855" y="2632"/>
                    <a:pt x="21672" y="1303"/>
                    <a:pt x="23544" y="137"/>
                  </a:cubicBezTo>
                  <a:cubicBezTo>
                    <a:pt x="23571" y="109"/>
                    <a:pt x="23598" y="82"/>
                    <a:pt x="23571" y="55"/>
                  </a:cubicBezTo>
                  <a:cubicBezTo>
                    <a:pt x="23544" y="1"/>
                    <a:pt x="23517" y="1"/>
                    <a:pt x="23490" y="28"/>
                  </a:cubicBezTo>
                  <a:cubicBezTo>
                    <a:pt x="21265" y="1330"/>
                    <a:pt x="19068" y="2795"/>
                    <a:pt x="16817" y="4097"/>
                  </a:cubicBezTo>
                  <a:cubicBezTo>
                    <a:pt x="15841" y="4639"/>
                    <a:pt x="14864" y="5155"/>
                    <a:pt x="13861" y="5616"/>
                  </a:cubicBezTo>
                  <a:cubicBezTo>
                    <a:pt x="12233" y="6294"/>
                    <a:pt x="10551" y="6918"/>
                    <a:pt x="8870" y="7433"/>
                  </a:cubicBezTo>
                  <a:cubicBezTo>
                    <a:pt x="7161" y="7948"/>
                    <a:pt x="5506" y="8572"/>
                    <a:pt x="3879" y="9304"/>
                  </a:cubicBezTo>
                  <a:cubicBezTo>
                    <a:pt x="2604" y="9874"/>
                    <a:pt x="1438" y="10606"/>
                    <a:pt x="353" y="11474"/>
                  </a:cubicBezTo>
                  <a:cubicBezTo>
                    <a:pt x="244" y="11583"/>
                    <a:pt x="82" y="11610"/>
                    <a:pt x="27" y="11746"/>
                  </a:cubicBezTo>
                  <a:cubicBezTo>
                    <a:pt x="0" y="11827"/>
                    <a:pt x="27" y="11773"/>
                    <a:pt x="54" y="11854"/>
                  </a:cubicBezTo>
                  <a:cubicBezTo>
                    <a:pt x="54" y="11881"/>
                    <a:pt x="82" y="11908"/>
                    <a:pt x="82" y="1188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1690600" y="1129700"/>
              <a:ext cx="170225" cy="509950"/>
            </a:xfrm>
            <a:custGeom>
              <a:rect b="b" l="l" r="r" t="t"/>
              <a:pathLst>
                <a:path extrusionOk="0" h="20398" w="6809">
                  <a:moveTo>
                    <a:pt x="6564" y="20398"/>
                  </a:moveTo>
                  <a:cubicBezTo>
                    <a:pt x="6619" y="20343"/>
                    <a:pt x="6646" y="20371"/>
                    <a:pt x="6673" y="20289"/>
                  </a:cubicBezTo>
                  <a:cubicBezTo>
                    <a:pt x="6700" y="20235"/>
                    <a:pt x="6700" y="20154"/>
                    <a:pt x="6700" y="20072"/>
                  </a:cubicBezTo>
                  <a:cubicBezTo>
                    <a:pt x="6808" y="19069"/>
                    <a:pt x="6727" y="18065"/>
                    <a:pt x="6456" y="17089"/>
                  </a:cubicBezTo>
                  <a:cubicBezTo>
                    <a:pt x="6347" y="16600"/>
                    <a:pt x="6185" y="16112"/>
                    <a:pt x="6022" y="15651"/>
                  </a:cubicBezTo>
                  <a:cubicBezTo>
                    <a:pt x="5615" y="14539"/>
                    <a:pt x="5100" y="13481"/>
                    <a:pt x="4666" y="12478"/>
                  </a:cubicBezTo>
                  <a:cubicBezTo>
                    <a:pt x="3635" y="10172"/>
                    <a:pt x="2414" y="7731"/>
                    <a:pt x="1519" y="5235"/>
                  </a:cubicBezTo>
                  <a:cubicBezTo>
                    <a:pt x="1302" y="4584"/>
                    <a:pt x="1085" y="3906"/>
                    <a:pt x="895" y="3255"/>
                  </a:cubicBezTo>
                  <a:cubicBezTo>
                    <a:pt x="597" y="2252"/>
                    <a:pt x="407" y="1221"/>
                    <a:pt x="272" y="163"/>
                  </a:cubicBezTo>
                  <a:cubicBezTo>
                    <a:pt x="272" y="1"/>
                    <a:pt x="0" y="28"/>
                    <a:pt x="27" y="190"/>
                  </a:cubicBezTo>
                  <a:cubicBezTo>
                    <a:pt x="82" y="1248"/>
                    <a:pt x="244" y="2306"/>
                    <a:pt x="516" y="3337"/>
                  </a:cubicBezTo>
                  <a:cubicBezTo>
                    <a:pt x="678" y="4015"/>
                    <a:pt x="895" y="4693"/>
                    <a:pt x="1112" y="5371"/>
                  </a:cubicBezTo>
                  <a:cubicBezTo>
                    <a:pt x="2008" y="7894"/>
                    <a:pt x="3228" y="10335"/>
                    <a:pt x="4232" y="12667"/>
                  </a:cubicBezTo>
                  <a:cubicBezTo>
                    <a:pt x="4666" y="13671"/>
                    <a:pt x="5154" y="14702"/>
                    <a:pt x="5588" y="15814"/>
                  </a:cubicBezTo>
                  <a:cubicBezTo>
                    <a:pt x="5751" y="16275"/>
                    <a:pt x="5913" y="16736"/>
                    <a:pt x="6049" y="17197"/>
                  </a:cubicBezTo>
                  <a:cubicBezTo>
                    <a:pt x="6347" y="18119"/>
                    <a:pt x="6483" y="19069"/>
                    <a:pt x="6456" y="20045"/>
                  </a:cubicBezTo>
                  <a:cubicBezTo>
                    <a:pt x="6429" y="20126"/>
                    <a:pt x="6429" y="20208"/>
                    <a:pt x="6456" y="20262"/>
                  </a:cubicBezTo>
                  <a:cubicBezTo>
                    <a:pt x="6456" y="20343"/>
                    <a:pt x="6483" y="20316"/>
                    <a:pt x="6537" y="20371"/>
                  </a:cubicBezTo>
                  <a:cubicBezTo>
                    <a:pt x="6537" y="20398"/>
                    <a:pt x="6537" y="20398"/>
                    <a:pt x="6537" y="20398"/>
                  </a:cubicBezTo>
                  <a:cubicBezTo>
                    <a:pt x="6537" y="20398"/>
                    <a:pt x="6564" y="20398"/>
                    <a:pt x="6564" y="2039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1956400" y="931700"/>
              <a:ext cx="99025" cy="345850"/>
            </a:xfrm>
            <a:custGeom>
              <a:rect b="b" l="l" r="r" t="t"/>
              <a:pathLst>
                <a:path extrusionOk="0" h="19828" w="3961">
                  <a:moveTo>
                    <a:pt x="3825" y="19800"/>
                  </a:moveTo>
                  <a:cubicBezTo>
                    <a:pt x="3907" y="19746"/>
                    <a:pt x="3880" y="19828"/>
                    <a:pt x="3907" y="19746"/>
                  </a:cubicBezTo>
                  <a:cubicBezTo>
                    <a:pt x="3961" y="19692"/>
                    <a:pt x="3907" y="19665"/>
                    <a:pt x="3907" y="19611"/>
                  </a:cubicBezTo>
                  <a:cubicBezTo>
                    <a:pt x="3907" y="19095"/>
                    <a:pt x="3825" y="18580"/>
                    <a:pt x="3744" y="18065"/>
                  </a:cubicBezTo>
                  <a:cubicBezTo>
                    <a:pt x="3500" y="16735"/>
                    <a:pt x="3066" y="15461"/>
                    <a:pt x="2713" y="14186"/>
                  </a:cubicBezTo>
                  <a:cubicBezTo>
                    <a:pt x="2361" y="12884"/>
                    <a:pt x="1981" y="11473"/>
                    <a:pt x="1601" y="10009"/>
                  </a:cubicBezTo>
                  <a:cubicBezTo>
                    <a:pt x="1276" y="8625"/>
                    <a:pt x="950" y="7242"/>
                    <a:pt x="706" y="5832"/>
                  </a:cubicBezTo>
                  <a:cubicBezTo>
                    <a:pt x="381" y="3933"/>
                    <a:pt x="245" y="2034"/>
                    <a:pt x="381" y="136"/>
                  </a:cubicBezTo>
                  <a:cubicBezTo>
                    <a:pt x="381" y="81"/>
                    <a:pt x="326" y="27"/>
                    <a:pt x="272" y="27"/>
                  </a:cubicBezTo>
                  <a:cubicBezTo>
                    <a:pt x="218" y="0"/>
                    <a:pt x="191" y="54"/>
                    <a:pt x="164" y="109"/>
                  </a:cubicBezTo>
                  <a:cubicBezTo>
                    <a:pt x="1" y="2034"/>
                    <a:pt x="55" y="3960"/>
                    <a:pt x="354" y="5886"/>
                  </a:cubicBezTo>
                  <a:cubicBezTo>
                    <a:pt x="570" y="7296"/>
                    <a:pt x="842" y="8707"/>
                    <a:pt x="1194" y="10117"/>
                  </a:cubicBezTo>
                  <a:cubicBezTo>
                    <a:pt x="1574" y="11555"/>
                    <a:pt x="1981" y="12938"/>
                    <a:pt x="2361" y="14267"/>
                  </a:cubicBezTo>
                  <a:cubicBezTo>
                    <a:pt x="2686" y="15352"/>
                    <a:pt x="3066" y="16437"/>
                    <a:pt x="3337" y="17576"/>
                  </a:cubicBezTo>
                  <a:cubicBezTo>
                    <a:pt x="3500" y="18227"/>
                    <a:pt x="3608" y="18905"/>
                    <a:pt x="3663" y="19583"/>
                  </a:cubicBezTo>
                  <a:cubicBezTo>
                    <a:pt x="3663" y="19638"/>
                    <a:pt x="3635" y="19719"/>
                    <a:pt x="3690" y="19773"/>
                  </a:cubicBezTo>
                  <a:cubicBezTo>
                    <a:pt x="3717" y="19828"/>
                    <a:pt x="3663" y="19773"/>
                    <a:pt x="3771" y="19773"/>
                  </a:cubicBezTo>
                  <a:cubicBezTo>
                    <a:pt x="3771" y="19773"/>
                    <a:pt x="3771" y="19800"/>
                    <a:pt x="3798" y="19800"/>
                  </a:cubicBezTo>
                  <a:cubicBezTo>
                    <a:pt x="3798" y="19800"/>
                    <a:pt x="3825" y="19800"/>
                    <a:pt x="3825" y="1980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219500" y="856450"/>
              <a:ext cx="59700" cy="149867"/>
            </a:xfrm>
            <a:custGeom>
              <a:rect b="b" l="l" r="r" t="t"/>
              <a:pathLst>
                <a:path extrusionOk="0" h="8383" w="2388">
                  <a:moveTo>
                    <a:pt x="137" y="8328"/>
                  </a:moveTo>
                  <a:cubicBezTo>
                    <a:pt x="191" y="8301"/>
                    <a:pt x="218" y="8301"/>
                    <a:pt x="245" y="8246"/>
                  </a:cubicBezTo>
                  <a:cubicBezTo>
                    <a:pt x="272" y="8138"/>
                    <a:pt x="299" y="8029"/>
                    <a:pt x="299" y="7921"/>
                  </a:cubicBezTo>
                  <a:cubicBezTo>
                    <a:pt x="408" y="7270"/>
                    <a:pt x="516" y="6646"/>
                    <a:pt x="652" y="6049"/>
                  </a:cubicBezTo>
                  <a:cubicBezTo>
                    <a:pt x="788" y="5426"/>
                    <a:pt x="950" y="4802"/>
                    <a:pt x="1113" y="4205"/>
                  </a:cubicBezTo>
                  <a:cubicBezTo>
                    <a:pt x="1222" y="3798"/>
                    <a:pt x="1357" y="3391"/>
                    <a:pt x="1466" y="2984"/>
                  </a:cubicBezTo>
                  <a:cubicBezTo>
                    <a:pt x="1737" y="2062"/>
                    <a:pt x="2035" y="1113"/>
                    <a:pt x="2361" y="136"/>
                  </a:cubicBezTo>
                  <a:cubicBezTo>
                    <a:pt x="2388" y="109"/>
                    <a:pt x="2361" y="55"/>
                    <a:pt x="2334" y="28"/>
                  </a:cubicBezTo>
                  <a:cubicBezTo>
                    <a:pt x="2279" y="1"/>
                    <a:pt x="2225" y="28"/>
                    <a:pt x="2198" y="82"/>
                  </a:cubicBezTo>
                  <a:cubicBezTo>
                    <a:pt x="1791" y="1031"/>
                    <a:pt x="1411" y="1954"/>
                    <a:pt x="1113" y="2876"/>
                  </a:cubicBezTo>
                  <a:cubicBezTo>
                    <a:pt x="977" y="3283"/>
                    <a:pt x="869" y="3690"/>
                    <a:pt x="760" y="4096"/>
                  </a:cubicBezTo>
                  <a:cubicBezTo>
                    <a:pt x="571" y="4720"/>
                    <a:pt x="435" y="5344"/>
                    <a:pt x="326" y="5968"/>
                  </a:cubicBezTo>
                  <a:cubicBezTo>
                    <a:pt x="191" y="6619"/>
                    <a:pt x="109" y="7243"/>
                    <a:pt x="55" y="7894"/>
                  </a:cubicBezTo>
                  <a:cubicBezTo>
                    <a:pt x="1" y="8002"/>
                    <a:pt x="1" y="8111"/>
                    <a:pt x="28" y="8219"/>
                  </a:cubicBezTo>
                  <a:cubicBezTo>
                    <a:pt x="28" y="8274"/>
                    <a:pt x="55" y="8274"/>
                    <a:pt x="82" y="8328"/>
                  </a:cubicBezTo>
                  <a:cubicBezTo>
                    <a:pt x="109" y="8355"/>
                    <a:pt x="82" y="8328"/>
                    <a:pt x="82" y="8328"/>
                  </a:cubicBezTo>
                  <a:cubicBezTo>
                    <a:pt x="82" y="8382"/>
                    <a:pt x="164" y="8355"/>
                    <a:pt x="137" y="832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035050" y="1133775"/>
              <a:ext cx="269225" cy="158025"/>
            </a:xfrm>
            <a:custGeom>
              <a:rect b="b" l="l" r="r" t="t"/>
              <a:pathLst>
                <a:path extrusionOk="0" h="6321" w="10769">
                  <a:moveTo>
                    <a:pt x="54" y="6320"/>
                  </a:moveTo>
                  <a:cubicBezTo>
                    <a:pt x="299" y="6158"/>
                    <a:pt x="570" y="6049"/>
                    <a:pt x="814" y="5886"/>
                  </a:cubicBezTo>
                  <a:cubicBezTo>
                    <a:pt x="1356" y="5507"/>
                    <a:pt x="1926" y="5127"/>
                    <a:pt x="2469" y="4801"/>
                  </a:cubicBezTo>
                  <a:cubicBezTo>
                    <a:pt x="3716" y="4069"/>
                    <a:pt x="4991" y="3418"/>
                    <a:pt x="6266" y="2740"/>
                  </a:cubicBezTo>
                  <a:cubicBezTo>
                    <a:pt x="7324" y="2143"/>
                    <a:pt x="8327" y="1465"/>
                    <a:pt x="9385" y="869"/>
                  </a:cubicBezTo>
                  <a:cubicBezTo>
                    <a:pt x="9819" y="597"/>
                    <a:pt x="10280" y="353"/>
                    <a:pt x="10741" y="109"/>
                  </a:cubicBezTo>
                  <a:cubicBezTo>
                    <a:pt x="10768" y="82"/>
                    <a:pt x="10768" y="55"/>
                    <a:pt x="10768" y="28"/>
                  </a:cubicBezTo>
                  <a:cubicBezTo>
                    <a:pt x="10741" y="1"/>
                    <a:pt x="10714" y="1"/>
                    <a:pt x="10687" y="28"/>
                  </a:cubicBezTo>
                  <a:cubicBezTo>
                    <a:pt x="10226" y="245"/>
                    <a:pt x="9765" y="462"/>
                    <a:pt x="9304" y="706"/>
                  </a:cubicBezTo>
                  <a:cubicBezTo>
                    <a:pt x="8219" y="1275"/>
                    <a:pt x="7161" y="1872"/>
                    <a:pt x="6076" y="2415"/>
                  </a:cubicBezTo>
                  <a:cubicBezTo>
                    <a:pt x="4801" y="3093"/>
                    <a:pt x="3499" y="3717"/>
                    <a:pt x="2279" y="4476"/>
                  </a:cubicBezTo>
                  <a:cubicBezTo>
                    <a:pt x="1709" y="4801"/>
                    <a:pt x="1139" y="5208"/>
                    <a:pt x="624" y="5642"/>
                  </a:cubicBezTo>
                  <a:cubicBezTo>
                    <a:pt x="407" y="5832"/>
                    <a:pt x="217" y="6049"/>
                    <a:pt x="27" y="6266"/>
                  </a:cubicBezTo>
                  <a:cubicBezTo>
                    <a:pt x="0" y="6293"/>
                    <a:pt x="27" y="6320"/>
                    <a:pt x="54" y="632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219500" y="925600"/>
              <a:ext cx="177700" cy="96325"/>
            </a:xfrm>
            <a:custGeom>
              <a:rect b="b" l="l" r="r" t="t"/>
              <a:pathLst>
                <a:path extrusionOk="0" h="3853" w="7108">
                  <a:moveTo>
                    <a:pt x="1" y="3852"/>
                  </a:moveTo>
                  <a:cubicBezTo>
                    <a:pt x="136" y="3825"/>
                    <a:pt x="272" y="3798"/>
                    <a:pt x="407" y="3771"/>
                  </a:cubicBezTo>
                  <a:cubicBezTo>
                    <a:pt x="516" y="3717"/>
                    <a:pt x="652" y="3662"/>
                    <a:pt x="760" y="3608"/>
                  </a:cubicBezTo>
                  <a:cubicBezTo>
                    <a:pt x="1737" y="3201"/>
                    <a:pt x="2686" y="2740"/>
                    <a:pt x="3635" y="2252"/>
                  </a:cubicBezTo>
                  <a:cubicBezTo>
                    <a:pt x="4096" y="2008"/>
                    <a:pt x="4557" y="1764"/>
                    <a:pt x="5019" y="1492"/>
                  </a:cubicBezTo>
                  <a:cubicBezTo>
                    <a:pt x="5697" y="1113"/>
                    <a:pt x="6375" y="679"/>
                    <a:pt x="7026" y="245"/>
                  </a:cubicBezTo>
                  <a:cubicBezTo>
                    <a:pt x="7080" y="190"/>
                    <a:pt x="7107" y="136"/>
                    <a:pt x="7053" y="82"/>
                  </a:cubicBezTo>
                  <a:cubicBezTo>
                    <a:pt x="7026" y="28"/>
                    <a:pt x="6944" y="1"/>
                    <a:pt x="6890" y="28"/>
                  </a:cubicBezTo>
                  <a:cubicBezTo>
                    <a:pt x="5887" y="652"/>
                    <a:pt x="4856" y="1221"/>
                    <a:pt x="3825" y="1764"/>
                  </a:cubicBezTo>
                  <a:cubicBezTo>
                    <a:pt x="3174" y="2089"/>
                    <a:pt x="2550" y="2415"/>
                    <a:pt x="1926" y="2740"/>
                  </a:cubicBezTo>
                  <a:lnTo>
                    <a:pt x="652" y="3364"/>
                  </a:lnTo>
                  <a:cubicBezTo>
                    <a:pt x="543" y="3418"/>
                    <a:pt x="435" y="3472"/>
                    <a:pt x="326" y="3554"/>
                  </a:cubicBezTo>
                  <a:cubicBezTo>
                    <a:pt x="190" y="3635"/>
                    <a:pt x="109" y="3717"/>
                    <a:pt x="1" y="3798"/>
                  </a:cubicBezTo>
                  <a:cubicBezTo>
                    <a:pt x="1" y="3798"/>
                    <a:pt x="1" y="3825"/>
                    <a:pt x="1" y="3825"/>
                  </a:cubicBezTo>
                  <a:cubicBezTo>
                    <a:pt x="1" y="3825"/>
                    <a:pt x="1" y="3825"/>
                    <a:pt x="1" y="385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1808575" y="1078850"/>
              <a:ext cx="156000" cy="360775"/>
            </a:xfrm>
            <a:custGeom>
              <a:rect b="b" l="l" r="r" t="t"/>
              <a:pathLst>
                <a:path extrusionOk="0" h="14431" w="6240">
                  <a:moveTo>
                    <a:pt x="6158" y="14376"/>
                  </a:moveTo>
                  <a:cubicBezTo>
                    <a:pt x="6185" y="14322"/>
                    <a:pt x="6239" y="14295"/>
                    <a:pt x="6239" y="14240"/>
                  </a:cubicBezTo>
                  <a:cubicBezTo>
                    <a:pt x="6239" y="14186"/>
                    <a:pt x="6239" y="14132"/>
                    <a:pt x="6239" y="14105"/>
                  </a:cubicBezTo>
                  <a:cubicBezTo>
                    <a:pt x="6158" y="13291"/>
                    <a:pt x="5914" y="12504"/>
                    <a:pt x="5534" y="11799"/>
                  </a:cubicBezTo>
                  <a:cubicBezTo>
                    <a:pt x="4910" y="10606"/>
                    <a:pt x="4015" y="9548"/>
                    <a:pt x="3337" y="8490"/>
                  </a:cubicBezTo>
                  <a:cubicBezTo>
                    <a:pt x="2496" y="7215"/>
                    <a:pt x="1791" y="5886"/>
                    <a:pt x="1249" y="4476"/>
                  </a:cubicBezTo>
                  <a:cubicBezTo>
                    <a:pt x="652" y="3065"/>
                    <a:pt x="299" y="1601"/>
                    <a:pt x="191" y="109"/>
                  </a:cubicBezTo>
                  <a:cubicBezTo>
                    <a:pt x="191" y="55"/>
                    <a:pt x="137" y="0"/>
                    <a:pt x="109" y="0"/>
                  </a:cubicBezTo>
                  <a:cubicBezTo>
                    <a:pt x="55" y="27"/>
                    <a:pt x="1" y="55"/>
                    <a:pt x="28" y="109"/>
                  </a:cubicBezTo>
                  <a:cubicBezTo>
                    <a:pt x="55" y="1655"/>
                    <a:pt x="354" y="3174"/>
                    <a:pt x="896" y="4611"/>
                  </a:cubicBezTo>
                  <a:cubicBezTo>
                    <a:pt x="1438" y="6049"/>
                    <a:pt x="2144" y="7405"/>
                    <a:pt x="2985" y="8707"/>
                  </a:cubicBezTo>
                  <a:cubicBezTo>
                    <a:pt x="3663" y="9738"/>
                    <a:pt x="4531" y="10823"/>
                    <a:pt x="5182" y="11962"/>
                  </a:cubicBezTo>
                  <a:cubicBezTo>
                    <a:pt x="5588" y="12640"/>
                    <a:pt x="5860" y="13372"/>
                    <a:pt x="5995" y="14132"/>
                  </a:cubicBezTo>
                  <a:cubicBezTo>
                    <a:pt x="5995" y="14186"/>
                    <a:pt x="5995" y="14213"/>
                    <a:pt x="5995" y="14267"/>
                  </a:cubicBezTo>
                  <a:cubicBezTo>
                    <a:pt x="6022" y="14322"/>
                    <a:pt x="6050" y="14322"/>
                    <a:pt x="6104" y="14376"/>
                  </a:cubicBezTo>
                  <a:cubicBezTo>
                    <a:pt x="6104" y="14403"/>
                    <a:pt x="6104" y="14403"/>
                    <a:pt x="6131" y="14403"/>
                  </a:cubicBezTo>
                  <a:cubicBezTo>
                    <a:pt x="6131" y="14430"/>
                    <a:pt x="6185" y="14403"/>
                    <a:pt x="6158" y="1437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765675" y="931700"/>
              <a:ext cx="972425" cy="1085650"/>
            </a:xfrm>
            <a:custGeom>
              <a:rect b="b" l="l" r="r" t="t"/>
              <a:pathLst>
                <a:path extrusionOk="0" h="43426" w="38897">
                  <a:moveTo>
                    <a:pt x="29810" y="36970"/>
                  </a:moveTo>
                  <a:cubicBezTo>
                    <a:pt x="29810" y="36970"/>
                    <a:pt x="9548" y="43426"/>
                    <a:pt x="7134" y="34204"/>
                  </a:cubicBezTo>
                  <a:cubicBezTo>
                    <a:pt x="5561" y="28291"/>
                    <a:pt x="12721" y="28779"/>
                    <a:pt x="12966" y="27721"/>
                  </a:cubicBezTo>
                  <a:cubicBezTo>
                    <a:pt x="13183" y="26690"/>
                    <a:pt x="3391" y="26989"/>
                    <a:pt x="1818" y="21211"/>
                  </a:cubicBezTo>
                  <a:cubicBezTo>
                    <a:pt x="0" y="14485"/>
                    <a:pt x="13237" y="16627"/>
                    <a:pt x="9928" y="14810"/>
                  </a:cubicBezTo>
                  <a:cubicBezTo>
                    <a:pt x="3879" y="11474"/>
                    <a:pt x="2577" y="4883"/>
                    <a:pt x="6185" y="3120"/>
                  </a:cubicBezTo>
                  <a:cubicBezTo>
                    <a:pt x="12504" y="0"/>
                    <a:pt x="15244" y="13400"/>
                    <a:pt x="15542" y="11447"/>
                  </a:cubicBezTo>
                  <a:cubicBezTo>
                    <a:pt x="17007" y="2035"/>
                    <a:pt x="24195" y="2713"/>
                    <a:pt x="24683" y="11365"/>
                  </a:cubicBezTo>
                  <a:cubicBezTo>
                    <a:pt x="24792" y="12830"/>
                    <a:pt x="24059" y="16709"/>
                    <a:pt x="26012" y="16546"/>
                  </a:cubicBezTo>
                  <a:cubicBezTo>
                    <a:pt x="28752" y="16356"/>
                    <a:pt x="27395" y="11528"/>
                    <a:pt x="30189" y="11013"/>
                  </a:cubicBezTo>
                  <a:cubicBezTo>
                    <a:pt x="36156" y="9901"/>
                    <a:pt x="38896" y="23300"/>
                    <a:pt x="29810" y="36970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916850" y="1043350"/>
              <a:ext cx="604923" cy="834324"/>
            </a:xfrm>
            <a:custGeom>
              <a:rect b="b" l="l" r="r" t="t"/>
              <a:pathLst>
                <a:path extrusionOk="0" h="38978" w="27369">
                  <a:moveTo>
                    <a:pt x="27314" y="38923"/>
                  </a:moveTo>
                  <a:cubicBezTo>
                    <a:pt x="27341" y="38869"/>
                    <a:pt x="27368" y="38869"/>
                    <a:pt x="27341" y="38787"/>
                  </a:cubicBezTo>
                  <a:cubicBezTo>
                    <a:pt x="27341" y="38787"/>
                    <a:pt x="27341" y="38787"/>
                    <a:pt x="27341" y="38760"/>
                  </a:cubicBezTo>
                  <a:cubicBezTo>
                    <a:pt x="27233" y="38652"/>
                    <a:pt x="27124" y="38543"/>
                    <a:pt x="27043" y="38435"/>
                  </a:cubicBezTo>
                  <a:cubicBezTo>
                    <a:pt x="25958" y="37106"/>
                    <a:pt x="24873" y="35777"/>
                    <a:pt x="23788" y="34447"/>
                  </a:cubicBezTo>
                  <a:cubicBezTo>
                    <a:pt x="22839" y="33281"/>
                    <a:pt x="21862" y="32088"/>
                    <a:pt x="20913" y="30894"/>
                  </a:cubicBezTo>
                  <a:cubicBezTo>
                    <a:pt x="17116" y="26148"/>
                    <a:pt x="13454" y="21320"/>
                    <a:pt x="10009" y="16302"/>
                  </a:cubicBezTo>
                  <a:cubicBezTo>
                    <a:pt x="8219" y="13698"/>
                    <a:pt x="6510" y="11012"/>
                    <a:pt x="4856" y="8327"/>
                  </a:cubicBezTo>
                  <a:cubicBezTo>
                    <a:pt x="3879" y="6700"/>
                    <a:pt x="2930" y="5045"/>
                    <a:pt x="1981" y="3391"/>
                  </a:cubicBezTo>
                  <a:cubicBezTo>
                    <a:pt x="1357" y="2306"/>
                    <a:pt x="760" y="1194"/>
                    <a:pt x="163" y="82"/>
                  </a:cubicBezTo>
                  <a:cubicBezTo>
                    <a:pt x="136" y="27"/>
                    <a:pt x="82" y="0"/>
                    <a:pt x="55" y="27"/>
                  </a:cubicBezTo>
                  <a:cubicBezTo>
                    <a:pt x="1" y="54"/>
                    <a:pt x="1" y="109"/>
                    <a:pt x="1" y="136"/>
                  </a:cubicBezTo>
                  <a:cubicBezTo>
                    <a:pt x="570" y="1275"/>
                    <a:pt x="1140" y="2414"/>
                    <a:pt x="1736" y="3526"/>
                  </a:cubicBezTo>
                  <a:cubicBezTo>
                    <a:pt x="2632" y="5208"/>
                    <a:pt x="3554" y="6890"/>
                    <a:pt x="4530" y="8517"/>
                  </a:cubicBezTo>
                  <a:cubicBezTo>
                    <a:pt x="6944" y="12613"/>
                    <a:pt x="9602" y="16573"/>
                    <a:pt x="12369" y="20424"/>
                  </a:cubicBezTo>
                  <a:cubicBezTo>
                    <a:pt x="14892" y="23896"/>
                    <a:pt x="17495" y="27314"/>
                    <a:pt x="20181" y="30650"/>
                  </a:cubicBezTo>
                  <a:cubicBezTo>
                    <a:pt x="21971" y="32847"/>
                    <a:pt x="23788" y="35044"/>
                    <a:pt x="25633" y="37241"/>
                  </a:cubicBezTo>
                  <a:lnTo>
                    <a:pt x="27043" y="38842"/>
                  </a:lnTo>
                  <a:cubicBezTo>
                    <a:pt x="27070" y="38896"/>
                    <a:pt x="27097" y="38950"/>
                    <a:pt x="27124" y="38950"/>
                  </a:cubicBezTo>
                  <a:cubicBezTo>
                    <a:pt x="27179" y="38977"/>
                    <a:pt x="27206" y="38950"/>
                    <a:pt x="27287" y="38950"/>
                  </a:cubicBezTo>
                  <a:cubicBezTo>
                    <a:pt x="27287" y="38977"/>
                    <a:pt x="27341" y="38950"/>
                    <a:pt x="27314" y="3892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465475" y="1179875"/>
              <a:ext cx="94950" cy="686950"/>
            </a:xfrm>
            <a:custGeom>
              <a:rect b="b" l="l" r="r" t="t"/>
              <a:pathLst>
                <a:path extrusionOk="0" h="27478" w="3798">
                  <a:moveTo>
                    <a:pt x="2007" y="27450"/>
                  </a:moveTo>
                  <a:cubicBezTo>
                    <a:pt x="1926" y="27179"/>
                    <a:pt x="1872" y="26908"/>
                    <a:pt x="1763" y="26636"/>
                  </a:cubicBezTo>
                  <a:cubicBezTo>
                    <a:pt x="1302" y="25497"/>
                    <a:pt x="922" y="24304"/>
                    <a:pt x="678" y="23083"/>
                  </a:cubicBezTo>
                  <a:cubicBezTo>
                    <a:pt x="516" y="21863"/>
                    <a:pt x="461" y="20615"/>
                    <a:pt x="543" y="19367"/>
                  </a:cubicBezTo>
                  <a:cubicBezTo>
                    <a:pt x="760" y="15597"/>
                    <a:pt x="2007" y="11718"/>
                    <a:pt x="2848" y="7894"/>
                  </a:cubicBezTo>
                  <a:cubicBezTo>
                    <a:pt x="3418" y="5236"/>
                    <a:pt x="3798" y="2605"/>
                    <a:pt x="3553" y="109"/>
                  </a:cubicBezTo>
                  <a:cubicBezTo>
                    <a:pt x="3553" y="1"/>
                    <a:pt x="3391" y="1"/>
                    <a:pt x="3391" y="109"/>
                  </a:cubicBezTo>
                  <a:cubicBezTo>
                    <a:pt x="3581" y="2605"/>
                    <a:pt x="3092" y="5181"/>
                    <a:pt x="2468" y="7812"/>
                  </a:cubicBezTo>
                  <a:cubicBezTo>
                    <a:pt x="1573" y="11637"/>
                    <a:pt x="353" y="15543"/>
                    <a:pt x="109" y="19340"/>
                  </a:cubicBezTo>
                  <a:cubicBezTo>
                    <a:pt x="0" y="20615"/>
                    <a:pt x="54" y="21890"/>
                    <a:pt x="244" y="23164"/>
                  </a:cubicBezTo>
                  <a:cubicBezTo>
                    <a:pt x="461" y="24385"/>
                    <a:pt x="733" y="25660"/>
                    <a:pt x="1438" y="26799"/>
                  </a:cubicBezTo>
                  <a:cubicBezTo>
                    <a:pt x="1601" y="27016"/>
                    <a:pt x="1763" y="27260"/>
                    <a:pt x="1980" y="27477"/>
                  </a:cubicBezTo>
                  <a:cubicBezTo>
                    <a:pt x="1980" y="27477"/>
                    <a:pt x="2007" y="27477"/>
                    <a:pt x="2007" y="27477"/>
                  </a:cubicBezTo>
                  <a:cubicBezTo>
                    <a:pt x="2007" y="27450"/>
                    <a:pt x="2007" y="27450"/>
                    <a:pt x="2007" y="2745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257300" y="1103275"/>
              <a:ext cx="46800" cy="505895"/>
            </a:xfrm>
            <a:custGeom>
              <a:rect b="b" l="l" r="r" t="t"/>
              <a:pathLst>
                <a:path extrusionOk="0" h="26311" w="1872">
                  <a:moveTo>
                    <a:pt x="1763" y="26229"/>
                  </a:moveTo>
                  <a:cubicBezTo>
                    <a:pt x="1845" y="26174"/>
                    <a:pt x="1817" y="26229"/>
                    <a:pt x="1845" y="26147"/>
                  </a:cubicBezTo>
                  <a:cubicBezTo>
                    <a:pt x="1872" y="26093"/>
                    <a:pt x="1790" y="25903"/>
                    <a:pt x="1736" y="25768"/>
                  </a:cubicBezTo>
                  <a:cubicBezTo>
                    <a:pt x="1411" y="24439"/>
                    <a:pt x="1248" y="23082"/>
                    <a:pt x="1248" y="21726"/>
                  </a:cubicBezTo>
                  <a:cubicBezTo>
                    <a:pt x="1248" y="19963"/>
                    <a:pt x="1356" y="18200"/>
                    <a:pt x="1546" y="16437"/>
                  </a:cubicBezTo>
                  <a:cubicBezTo>
                    <a:pt x="1736" y="14674"/>
                    <a:pt x="1817" y="12884"/>
                    <a:pt x="1790" y="11094"/>
                  </a:cubicBezTo>
                  <a:cubicBezTo>
                    <a:pt x="1736" y="9602"/>
                    <a:pt x="1573" y="8110"/>
                    <a:pt x="1329" y="6645"/>
                  </a:cubicBezTo>
                  <a:cubicBezTo>
                    <a:pt x="1004" y="4448"/>
                    <a:pt x="488" y="2251"/>
                    <a:pt x="136" y="54"/>
                  </a:cubicBezTo>
                  <a:cubicBezTo>
                    <a:pt x="136" y="27"/>
                    <a:pt x="82" y="0"/>
                    <a:pt x="54" y="0"/>
                  </a:cubicBezTo>
                  <a:cubicBezTo>
                    <a:pt x="27" y="0"/>
                    <a:pt x="0" y="27"/>
                    <a:pt x="0" y="81"/>
                  </a:cubicBezTo>
                  <a:cubicBezTo>
                    <a:pt x="353" y="2631"/>
                    <a:pt x="841" y="5208"/>
                    <a:pt x="1139" y="7812"/>
                  </a:cubicBezTo>
                  <a:cubicBezTo>
                    <a:pt x="1275" y="8897"/>
                    <a:pt x="1356" y="10009"/>
                    <a:pt x="1384" y="11121"/>
                  </a:cubicBezTo>
                  <a:cubicBezTo>
                    <a:pt x="1384" y="12884"/>
                    <a:pt x="1275" y="14647"/>
                    <a:pt x="1085" y="16410"/>
                  </a:cubicBezTo>
                  <a:cubicBezTo>
                    <a:pt x="895" y="18173"/>
                    <a:pt x="841" y="19963"/>
                    <a:pt x="868" y="21753"/>
                  </a:cubicBezTo>
                  <a:cubicBezTo>
                    <a:pt x="895" y="23137"/>
                    <a:pt x="1112" y="24493"/>
                    <a:pt x="1492" y="25849"/>
                  </a:cubicBezTo>
                  <a:cubicBezTo>
                    <a:pt x="1546" y="25957"/>
                    <a:pt x="1492" y="26147"/>
                    <a:pt x="1628" y="26229"/>
                  </a:cubicBezTo>
                  <a:cubicBezTo>
                    <a:pt x="1736" y="26310"/>
                    <a:pt x="1655" y="26229"/>
                    <a:pt x="1736" y="26256"/>
                  </a:cubicBezTo>
                  <a:cubicBezTo>
                    <a:pt x="1736" y="26256"/>
                    <a:pt x="1736" y="26256"/>
                    <a:pt x="1763" y="26256"/>
                  </a:cubicBezTo>
                  <a:cubicBezTo>
                    <a:pt x="1763" y="26256"/>
                    <a:pt x="1763" y="26229"/>
                    <a:pt x="1763" y="2622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933850" y="1761675"/>
              <a:ext cx="533000" cy="56325"/>
            </a:xfrm>
            <a:custGeom>
              <a:rect b="b" l="l" r="r" t="t"/>
              <a:pathLst>
                <a:path extrusionOk="0" h="2253" w="21320">
                  <a:moveTo>
                    <a:pt x="21265" y="2171"/>
                  </a:moveTo>
                  <a:cubicBezTo>
                    <a:pt x="21265" y="2089"/>
                    <a:pt x="21265" y="2089"/>
                    <a:pt x="21238" y="2035"/>
                  </a:cubicBezTo>
                  <a:cubicBezTo>
                    <a:pt x="21184" y="1981"/>
                    <a:pt x="21102" y="1927"/>
                    <a:pt x="21048" y="1900"/>
                  </a:cubicBezTo>
                  <a:cubicBezTo>
                    <a:pt x="20153" y="1439"/>
                    <a:pt x="19177" y="1113"/>
                    <a:pt x="18200" y="977"/>
                  </a:cubicBezTo>
                  <a:cubicBezTo>
                    <a:pt x="17712" y="896"/>
                    <a:pt x="17197" y="842"/>
                    <a:pt x="16708" y="815"/>
                  </a:cubicBezTo>
                  <a:cubicBezTo>
                    <a:pt x="15515" y="760"/>
                    <a:pt x="14322" y="815"/>
                    <a:pt x="13264" y="815"/>
                  </a:cubicBezTo>
                  <a:cubicBezTo>
                    <a:pt x="10741" y="842"/>
                    <a:pt x="8029" y="1032"/>
                    <a:pt x="5371" y="869"/>
                  </a:cubicBezTo>
                  <a:cubicBezTo>
                    <a:pt x="4665" y="815"/>
                    <a:pt x="3960" y="760"/>
                    <a:pt x="3282" y="679"/>
                  </a:cubicBezTo>
                  <a:cubicBezTo>
                    <a:pt x="2251" y="543"/>
                    <a:pt x="1221" y="326"/>
                    <a:pt x="217" y="28"/>
                  </a:cubicBezTo>
                  <a:cubicBezTo>
                    <a:pt x="81" y="1"/>
                    <a:pt x="0" y="218"/>
                    <a:pt x="136" y="299"/>
                  </a:cubicBezTo>
                  <a:cubicBezTo>
                    <a:pt x="1139" y="652"/>
                    <a:pt x="2170" y="896"/>
                    <a:pt x="3228" y="1059"/>
                  </a:cubicBezTo>
                  <a:cubicBezTo>
                    <a:pt x="3906" y="1167"/>
                    <a:pt x="4638" y="1249"/>
                    <a:pt x="5343" y="1303"/>
                  </a:cubicBezTo>
                  <a:cubicBezTo>
                    <a:pt x="8002" y="1466"/>
                    <a:pt x="10741" y="1303"/>
                    <a:pt x="13264" y="1303"/>
                  </a:cubicBezTo>
                  <a:cubicBezTo>
                    <a:pt x="14349" y="1303"/>
                    <a:pt x="15515" y="1222"/>
                    <a:pt x="16708" y="1276"/>
                  </a:cubicBezTo>
                  <a:cubicBezTo>
                    <a:pt x="17197" y="1276"/>
                    <a:pt x="17685" y="1303"/>
                    <a:pt x="18146" y="1357"/>
                  </a:cubicBezTo>
                  <a:cubicBezTo>
                    <a:pt x="19122" y="1466"/>
                    <a:pt x="20045" y="1737"/>
                    <a:pt x="20940" y="2144"/>
                  </a:cubicBezTo>
                  <a:cubicBezTo>
                    <a:pt x="20994" y="2171"/>
                    <a:pt x="21048" y="2225"/>
                    <a:pt x="21130" y="2225"/>
                  </a:cubicBezTo>
                  <a:cubicBezTo>
                    <a:pt x="21211" y="2252"/>
                    <a:pt x="21211" y="2225"/>
                    <a:pt x="21265" y="2198"/>
                  </a:cubicBezTo>
                  <a:cubicBezTo>
                    <a:pt x="21265" y="2198"/>
                    <a:pt x="21292" y="2198"/>
                    <a:pt x="21292" y="2198"/>
                  </a:cubicBezTo>
                  <a:cubicBezTo>
                    <a:pt x="21319" y="2171"/>
                    <a:pt x="21292" y="2144"/>
                    <a:pt x="21265" y="217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866700" y="1378575"/>
              <a:ext cx="343811" cy="117325"/>
            </a:xfrm>
            <a:custGeom>
              <a:rect b="b" l="l" r="r" t="t"/>
              <a:pathLst>
                <a:path extrusionOk="0" h="4693" w="19666">
                  <a:moveTo>
                    <a:pt x="19611" y="4530"/>
                  </a:moveTo>
                  <a:cubicBezTo>
                    <a:pt x="19611" y="4448"/>
                    <a:pt x="19666" y="4530"/>
                    <a:pt x="19611" y="4448"/>
                  </a:cubicBezTo>
                  <a:cubicBezTo>
                    <a:pt x="19557" y="4367"/>
                    <a:pt x="19530" y="4394"/>
                    <a:pt x="19476" y="4394"/>
                  </a:cubicBezTo>
                  <a:cubicBezTo>
                    <a:pt x="18988" y="4204"/>
                    <a:pt x="18499" y="4069"/>
                    <a:pt x="17984" y="3960"/>
                  </a:cubicBezTo>
                  <a:cubicBezTo>
                    <a:pt x="16682" y="3662"/>
                    <a:pt x="15326" y="3526"/>
                    <a:pt x="13997" y="3363"/>
                  </a:cubicBezTo>
                  <a:cubicBezTo>
                    <a:pt x="12695" y="3173"/>
                    <a:pt x="11203" y="2984"/>
                    <a:pt x="9738" y="2740"/>
                  </a:cubicBezTo>
                  <a:cubicBezTo>
                    <a:pt x="8355" y="2523"/>
                    <a:pt x="6917" y="2278"/>
                    <a:pt x="5534" y="1926"/>
                  </a:cubicBezTo>
                  <a:cubicBezTo>
                    <a:pt x="3663" y="1519"/>
                    <a:pt x="1872" y="868"/>
                    <a:pt x="164" y="0"/>
                  </a:cubicBezTo>
                  <a:cubicBezTo>
                    <a:pt x="109" y="0"/>
                    <a:pt x="55" y="0"/>
                    <a:pt x="28" y="54"/>
                  </a:cubicBezTo>
                  <a:cubicBezTo>
                    <a:pt x="1" y="109"/>
                    <a:pt x="28" y="163"/>
                    <a:pt x="82" y="190"/>
                  </a:cubicBezTo>
                  <a:cubicBezTo>
                    <a:pt x="1764" y="1112"/>
                    <a:pt x="3581" y="1817"/>
                    <a:pt x="5453" y="2278"/>
                  </a:cubicBezTo>
                  <a:cubicBezTo>
                    <a:pt x="6836" y="2658"/>
                    <a:pt x="8246" y="2929"/>
                    <a:pt x="9684" y="3146"/>
                  </a:cubicBezTo>
                  <a:cubicBezTo>
                    <a:pt x="11149" y="3390"/>
                    <a:pt x="12586" y="3553"/>
                    <a:pt x="13970" y="3716"/>
                  </a:cubicBezTo>
                  <a:cubicBezTo>
                    <a:pt x="15082" y="3852"/>
                    <a:pt x="16248" y="3933"/>
                    <a:pt x="17360" y="4123"/>
                  </a:cubicBezTo>
                  <a:cubicBezTo>
                    <a:pt x="18011" y="4231"/>
                    <a:pt x="18689" y="4394"/>
                    <a:pt x="19340" y="4584"/>
                  </a:cubicBezTo>
                  <a:cubicBezTo>
                    <a:pt x="19394" y="4611"/>
                    <a:pt x="19449" y="4692"/>
                    <a:pt x="19530" y="4665"/>
                  </a:cubicBezTo>
                  <a:cubicBezTo>
                    <a:pt x="19639" y="4611"/>
                    <a:pt x="19530" y="4692"/>
                    <a:pt x="19584" y="4584"/>
                  </a:cubicBezTo>
                  <a:cubicBezTo>
                    <a:pt x="19584" y="4584"/>
                    <a:pt x="19584" y="4584"/>
                    <a:pt x="19611" y="4584"/>
                  </a:cubicBezTo>
                  <a:cubicBezTo>
                    <a:pt x="19639" y="4584"/>
                    <a:pt x="19639" y="4557"/>
                    <a:pt x="19611" y="453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910775" y="1133750"/>
              <a:ext cx="115306" cy="96326"/>
            </a:xfrm>
            <a:custGeom>
              <a:rect b="b" l="l" r="r" t="t"/>
              <a:pathLst>
                <a:path extrusionOk="0" h="5344" w="6836">
                  <a:moveTo>
                    <a:pt x="6836" y="5290"/>
                  </a:moveTo>
                  <a:cubicBezTo>
                    <a:pt x="6836" y="5235"/>
                    <a:pt x="6836" y="5208"/>
                    <a:pt x="6782" y="5181"/>
                  </a:cubicBezTo>
                  <a:cubicBezTo>
                    <a:pt x="6755" y="5127"/>
                    <a:pt x="6592" y="5046"/>
                    <a:pt x="6510" y="4991"/>
                  </a:cubicBezTo>
                  <a:cubicBezTo>
                    <a:pt x="5968" y="4639"/>
                    <a:pt x="5426" y="4286"/>
                    <a:pt x="4937" y="3906"/>
                  </a:cubicBezTo>
                  <a:cubicBezTo>
                    <a:pt x="4422" y="3554"/>
                    <a:pt x="3907" y="3174"/>
                    <a:pt x="3418" y="2767"/>
                  </a:cubicBezTo>
                  <a:cubicBezTo>
                    <a:pt x="3066" y="2523"/>
                    <a:pt x="2740" y="2252"/>
                    <a:pt x="2415" y="1981"/>
                  </a:cubicBezTo>
                  <a:cubicBezTo>
                    <a:pt x="1682" y="1357"/>
                    <a:pt x="923" y="733"/>
                    <a:pt x="163" y="28"/>
                  </a:cubicBezTo>
                  <a:cubicBezTo>
                    <a:pt x="136" y="1"/>
                    <a:pt x="82" y="1"/>
                    <a:pt x="55" y="28"/>
                  </a:cubicBezTo>
                  <a:cubicBezTo>
                    <a:pt x="1" y="55"/>
                    <a:pt x="1" y="109"/>
                    <a:pt x="55" y="163"/>
                  </a:cubicBezTo>
                  <a:cubicBezTo>
                    <a:pt x="760" y="896"/>
                    <a:pt x="1465" y="1601"/>
                    <a:pt x="2171" y="2252"/>
                  </a:cubicBezTo>
                  <a:cubicBezTo>
                    <a:pt x="2523" y="2523"/>
                    <a:pt x="2849" y="2794"/>
                    <a:pt x="3174" y="3065"/>
                  </a:cubicBezTo>
                  <a:cubicBezTo>
                    <a:pt x="3690" y="3472"/>
                    <a:pt x="4178" y="3852"/>
                    <a:pt x="4747" y="4205"/>
                  </a:cubicBezTo>
                  <a:cubicBezTo>
                    <a:pt x="5290" y="4557"/>
                    <a:pt x="5805" y="4883"/>
                    <a:pt x="6375" y="5181"/>
                  </a:cubicBezTo>
                  <a:cubicBezTo>
                    <a:pt x="6483" y="5263"/>
                    <a:pt x="6565" y="5317"/>
                    <a:pt x="6673" y="5344"/>
                  </a:cubicBezTo>
                  <a:cubicBezTo>
                    <a:pt x="6727" y="5344"/>
                    <a:pt x="6755" y="5344"/>
                    <a:pt x="6809" y="5317"/>
                  </a:cubicBezTo>
                  <a:cubicBezTo>
                    <a:pt x="6809" y="5344"/>
                    <a:pt x="6809" y="5344"/>
                    <a:pt x="6836" y="5317"/>
                  </a:cubicBezTo>
                  <a:cubicBezTo>
                    <a:pt x="6836" y="5317"/>
                    <a:pt x="6836" y="5290"/>
                    <a:pt x="6836" y="529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41025" y="1246321"/>
              <a:ext cx="41375" cy="210942"/>
            </a:xfrm>
            <a:custGeom>
              <a:rect b="b" l="l" r="r" t="t"/>
              <a:pathLst>
                <a:path extrusionOk="0" h="12343" w="1655">
                  <a:moveTo>
                    <a:pt x="1655" y="12315"/>
                  </a:moveTo>
                  <a:cubicBezTo>
                    <a:pt x="1600" y="12044"/>
                    <a:pt x="1573" y="11746"/>
                    <a:pt x="1519" y="11474"/>
                  </a:cubicBezTo>
                  <a:cubicBezTo>
                    <a:pt x="1411" y="10796"/>
                    <a:pt x="1275" y="10145"/>
                    <a:pt x="1194" y="9494"/>
                  </a:cubicBezTo>
                  <a:cubicBezTo>
                    <a:pt x="1004" y="8084"/>
                    <a:pt x="895" y="6673"/>
                    <a:pt x="760" y="5209"/>
                  </a:cubicBezTo>
                  <a:cubicBezTo>
                    <a:pt x="624" y="4015"/>
                    <a:pt x="434" y="2822"/>
                    <a:pt x="244" y="1601"/>
                  </a:cubicBezTo>
                  <a:cubicBezTo>
                    <a:pt x="190" y="1086"/>
                    <a:pt x="136" y="598"/>
                    <a:pt x="81" y="55"/>
                  </a:cubicBezTo>
                  <a:cubicBezTo>
                    <a:pt x="81" y="1"/>
                    <a:pt x="0" y="1"/>
                    <a:pt x="0" y="55"/>
                  </a:cubicBezTo>
                  <a:cubicBezTo>
                    <a:pt x="0" y="571"/>
                    <a:pt x="54" y="1113"/>
                    <a:pt x="81" y="1628"/>
                  </a:cubicBezTo>
                  <a:cubicBezTo>
                    <a:pt x="190" y="2822"/>
                    <a:pt x="326" y="4042"/>
                    <a:pt x="407" y="5236"/>
                  </a:cubicBezTo>
                  <a:cubicBezTo>
                    <a:pt x="543" y="6701"/>
                    <a:pt x="597" y="8138"/>
                    <a:pt x="814" y="9549"/>
                  </a:cubicBezTo>
                  <a:cubicBezTo>
                    <a:pt x="895" y="10227"/>
                    <a:pt x="1031" y="10878"/>
                    <a:pt x="1248" y="11529"/>
                  </a:cubicBezTo>
                  <a:cubicBezTo>
                    <a:pt x="1329" y="11800"/>
                    <a:pt x="1465" y="12071"/>
                    <a:pt x="1573" y="12342"/>
                  </a:cubicBezTo>
                  <a:cubicBezTo>
                    <a:pt x="1573" y="12342"/>
                    <a:pt x="1628" y="12342"/>
                    <a:pt x="1628" y="1234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1003675" y="1021925"/>
              <a:ext cx="22400" cy="200050"/>
            </a:xfrm>
            <a:custGeom>
              <a:rect b="b" l="l" r="r" t="t"/>
              <a:pathLst>
                <a:path extrusionOk="0" h="8002" w="896">
                  <a:moveTo>
                    <a:pt x="814" y="7974"/>
                  </a:moveTo>
                  <a:cubicBezTo>
                    <a:pt x="841" y="7839"/>
                    <a:pt x="868" y="7703"/>
                    <a:pt x="895" y="7568"/>
                  </a:cubicBezTo>
                  <a:cubicBezTo>
                    <a:pt x="895" y="7432"/>
                    <a:pt x="895" y="7323"/>
                    <a:pt x="895" y="7188"/>
                  </a:cubicBezTo>
                  <a:cubicBezTo>
                    <a:pt x="895" y="6130"/>
                    <a:pt x="841" y="5072"/>
                    <a:pt x="760" y="4014"/>
                  </a:cubicBezTo>
                  <a:cubicBezTo>
                    <a:pt x="732" y="3499"/>
                    <a:pt x="678" y="2957"/>
                    <a:pt x="624" y="2441"/>
                  </a:cubicBezTo>
                  <a:cubicBezTo>
                    <a:pt x="515" y="1655"/>
                    <a:pt x="380" y="868"/>
                    <a:pt x="244" y="109"/>
                  </a:cubicBezTo>
                  <a:cubicBezTo>
                    <a:pt x="217" y="27"/>
                    <a:pt x="163" y="0"/>
                    <a:pt x="109" y="0"/>
                  </a:cubicBezTo>
                  <a:cubicBezTo>
                    <a:pt x="27" y="27"/>
                    <a:pt x="0" y="81"/>
                    <a:pt x="0" y="136"/>
                  </a:cubicBezTo>
                  <a:cubicBezTo>
                    <a:pt x="190" y="1302"/>
                    <a:pt x="298" y="2468"/>
                    <a:pt x="380" y="3662"/>
                  </a:cubicBezTo>
                  <a:cubicBezTo>
                    <a:pt x="434" y="4367"/>
                    <a:pt x="488" y="5072"/>
                    <a:pt x="543" y="5777"/>
                  </a:cubicBezTo>
                  <a:cubicBezTo>
                    <a:pt x="570" y="6238"/>
                    <a:pt x="597" y="6727"/>
                    <a:pt x="624" y="7188"/>
                  </a:cubicBezTo>
                  <a:cubicBezTo>
                    <a:pt x="624" y="7323"/>
                    <a:pt x="651" y="7459"/>
                    <a:pt x="651" y="7595"/>
                  </a:cubicBezTo>
                  <a:cubicBezTo>
                    <a:pt x="678" y="7703"/>
                    <a:pt x="705" y="7839"/>
                    <a:pt x="760" y="7974"/>
                  </a:cubicBezTo>
                  <a:cubicBezTo>
                    <a:pt x="760" y="7974"/>
                    <a:pt x="760" y="8002"/>
                    <a:pt x="787" y="8002"/>
                  </a:cubicBezTo>
                  <a:cubicBezTo>
                    <a:pt x="787" y="8002"/>
                    <a:pt x="814" y="7974"/>
                    <a:pt x="814" y="7974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1362400" y="1187350"/>
              <a:ext cx="58350" cy="505875"/>
            </a:xfrm>
            <a:custGeom>
              <a:rect b="b" l="l" r="r" t="t"/>
              <a:pathLst>
                <a:path extrusionOk="0" h="20235" w="2334">
                  <a:moveTo>
                    <a:pt x="380" y="20180"/>
                  </a:moveTo>
                  <a:cubicBezTo>
                    <a:pt x="461" y="20126"/>
                    <a:pt x="407" y="20234"/>
                    <a:pt x="434" y="20153"/>
                  </a:cubicBezTo>
                  <a:cubicBezTo>
                    <a:pt x="434" y="20153"/>
                    <a:pt x="434" y="20126"/>
                    <a:pt x="434" y="20126"/>
                  </a:cubicBezTo>
                  <a:cubicBezTo>
                    <a:pt x="434" y="20017"/>
                    <a:pt x="407" y="19909"/>
                    <a:pt x="380" y="19800"/>
                  </a:cubicBezTo>
                  <a:cubicBezTo>
                    <a:pt x="326" y="19339"/>
                    <a:pt x="326" y="18878"/>
                    <a:pt x="353" y="18444"/>
                  </a:cubicBezTo>
                  <a:cubicBezTo>
                    <a:pt x="380" y="17739"/>
                    <a:pt x="461" y="17061"/>
                    <a:pt x="570" y="16410"/>
                  </a:cubicBezTo>
                  <a:cubicBezTo>
                    <a:pt x="895" y="14376"/>
                    <a:pt x="1574" y="12260"/>
                    <a:pt x="1845" y="10741"/>
                  </a:cubicBezTo>
                  <a:cubicBezTo>
                    <a:pt x="2008" y="9792"/>
                    <a:pt x="2170" y="8788"/>
                    <a:pt x="2279" y="7785"/>
                  </a:cubicBezTo>
                  <a:cubicBezTo>
                    <a:pt x="2333" y="7134"/>
                    <a:pt x="2333" y="6456"/>
                    <a:pt x="2306" y="5805"/>
                  </a:cubicBezTo>
                  <a:cubicBezTo>
                    <a:pt x="2306" y="5425"/>
                    <a:pt x="2279" y="5018"/>
                    <a:pt x="2225" y="4638"/>
                  </a:cubicBezTo>
                  <a:cubicBezTo>
                    <a:pt x="2089" y="3119"/>
                    <a:pt x="1845" y="1600"/>
                    <a:pt x="1736" y="54"/>
                  </a:cubicBezTo>
                  <a:cubicBezTo>
                    <a:pt x="1763" y="0"/>
                    <a:pt x="1601" y="0"/>
                    <a:pt x="1628" y="54"/>
                  </a:cubicBezTo>
                  <a:cubicBezTo>
                    <a:pt x="1655" y="1411"/>
                    <a:pt x="1818" y="2740"/>
                    <a:pt x="1899" y="4096"/>
                  </a:cubicBezTo>
                  <a:cubicBezTo>
                    <a:pt x="1926" y="4665"/>
                    <a:pt x="1953" y="5235"/>
                    <a:pt x="1953" y="5805"/>
                  </a:cubicBezTo>
                  <a:cubicBezTo>
                    <a:pt x="1953" y="6456"/>
                    <a:pt x="1899" y="7107"/>
                    <a:pt x="1845" y="7758"/>
                  </a:cubicBezTo>
                  <a:cubicBezTo>
                    <a:pt x="1736" y="8734"/>
                    <a:pt x="1574" y="9710"/>
                    <a:pt x="1411" y="10660"/>
                  </a:cubicBezTo>
                  <a:cubicBezTo>
                    <a:pt x="1085" y="12423"/>
                    <a:pt x="299" y="15000"/>
                    <a:pt x="82" y="17305"/>
                  </a:cubicBezTo>
                  <a:cubicBezTo>
                    <a:pt x="28" y="17658"/>
                    <a:pt x="0" y="18010"/>
                    <a:pt x="0" y="18363"/>
                  </a:cubicBezTo>
                  <a:cubicBezTo>
                    <a:pt x="0" y="18878"/>
                    <a:pt x="55" y="19421"/>
                    <a:pt x="190" y="19936"/>
                  </a:cubicBezTo>
                  <a:cubicBezTo>
                    <a:pt x="190" y="20017"/>
                    <a:pt x="190" y="20126"/>
                    <a:pt x="244" y="20180"/>
                  </a:cubicBezTo>
                  <a:cubicBezTo>
                    <a:pt x="326" y="20234"/>
                    <a:pt x="244" y="20180"/>
                    <a:pt x="326" y="20180"/>
                  </a:cubicBezTo>
                  <a:cubicBezTo>
                    <a:pt x="353" y="20207"/>
                    <a:pt x="380" y="20207"/>
                    <a:pt x="380" y="20180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1231525" y="573675"/>
              <a:ext cx="484875" cy="969000"/>
            </a:xfrm>
            <a:custGeom>
              <a:rect b="b" l="l" r="r" t="t"/>
              <a:pathLst>
                <a:path extrusionOk="0" h="38760" w="19395">
                  <a:moveTo>
                    <a:pt x="5290" y="5289"/>
                  </a:moveTo>
                  <a:cubicBezTo>
                    <a:pt x="4747" y="4665"/>
                    <a:pt x="4178" y="4069"/>
                    <a:pt x="3689" y="3418"/>
                  </a:cubicBezTo>
                  <a:cubicBezTo>
                    <a:pt x="3418" y="3038"/>
                    <a:pt x="3174" y="2658"/>
                    <a:pt x="2957" y="2251"/>
                  </a:cubicBezTo>
                  <a:cubicBezTo>
                    <a:pt x="2713" y="1844"/>
                    <a:pt x="2523" y="1438"/>
                    <a:pt x="2360" y="1031"/>
                  </a:cubicBezTo>
                  <a:cubicBezTo>
                    <a:pt x="2306" y="895"/>
                    <a:pt x="2279" y="787"/>
                    <a:pt x="2225" y="651"/>
                  </a:cubicBezTo>
                  <a:cubicBezTo>
                    <a:pt x="2198" y="597"/>
                    <a:pt x="2116" y="434"/>
                    <a:pt x="2170" y="461"/>
                  </a:cubicBezTo>
                  <a:cubicBezTo>
                    <a:pt x="2496" y="624"/>
                    <a:pt x="2903" y="1248"/>
                    <a:pt x="3120" y="1546"/>
                  </a:cubicBezTo>
                  <a:cubicBezTo>
                    <a:pt x="3852" y="2523"/>
                    <a:pt x="4476" y="3580"/>
                    <a:pt x="5018" y="4720"/>
                  </a:cubicBezTo>
                  <a:lnTo>
                    <a:pt x="5263" y="5235"/>
                  </a:lnTo>
                  <a:lnTo>
                    <a:pt x="5263" y="5154"/>
                  </a:lnTo>
                  <a:lnTo>
                    <a:pt x="5208" y="5072"/>
                  </a:lnTo>
                  <a:lnTo>
                    <a:pt x="5235" y="4882"/>
                  </a:lnTo>
                  <a:lnTo>
                    <a:pt x="4964" y="2740"/>
                  </a:lnTo>
                  <a:lnTo>
                    <a:pt x="4937" y="2468"/>
                  </a:lnTo>
                  <a:lnTo>
                    <a:pt x="4883" y="2197"/>
                  </a:lnTo>
                  <a:cubicBezTo>
                    <a:pt x="4883" y="2197"/>
                    <a:pt x="4883" y="2089"/>
                    <a:pt x="4991" y="2197"/>
                  </a:cubicBezTo>
                  <a:lnTo>
                    <a:pt x="5317" y="4340"/>
                  </a:lnTo>
                  <a:cubicBezTo>
                    <a:pt x="5452" y="3228"/>
                    <a:pt x="5832" y="2143"/>
                    <a:pt x="6429" y="1194"/>
                  </a:cubicBezTo>
                  <a:cubicBezTo>
                    <a:pt x="6592" y="922"/>
                    <a:pt x="6781" y="678"/>
                    <a:pt x="6998" y="434"/>
                  </a:cubicBezTo>
                  <a:cubicBezTo>
                    <a:pt x="7080" y="326"/>
                    <a:pt x="7215" y="0"/>
                    <a:pt x="7270" y="136"/>
                  </a:cubicBezTo>
                  <a:cubicBezTo>
                    <a:pt x="7514" y="624"/>
                    <a:pt x="7270" y="1438"/>
                    <a:pt x="7134" y="1872"/>
                  </a:cubicBezTo>
                  <a:cubicBezTo>
                    <a:pt x="6754" y="3092"/>
                    <a:pt x="6049" y="4123"/>
                    <a:pt x="5452" y="5181"/>
                  </a:cubicBezTo>
                  <a:cubicBezTo>
                    <a:pt x="5669" y="6673"/>
                    <a:pt x="5913" y="8137"/>
                    <a:pt x="6158" y="9602"/>
                  </a:cubicBezTo>
                  <a:cubicBezTo>
                    <a:pt x="6293" y="7595"/>
                    <a:pt x="6754" y="5615"/>
                    <a:pt x="7894" y="4042"/>
                  </a:cubicBezTo>
                  <a:cubicBezTo>
                    <a:pt x="8192" y="3635"/>
                    <a:pt x="8517" y="3228"/>
                    <a:pt x="8870" y="2875"/>
                  </a:cubicBezTo>
                  <a:lnTo>
                    <a:pt x="9195" y="2523"/>
                  </a:lnTo>
                  <a:cubicBezTo>
                    <a:pt x="9304" y="2631"/>
                    <a:pt x="9250" y="3065"/>
                    <a:pt x="9250" y="3201"/>
                  </a:cubicBezTo>
                  <a:cubicBezTo>
                    <a:pt x="9195" y="3770"/>
                    <a:pt x="9087" y="4340"/>
                    <a:pt x="8897" y="4882"/>
                  </a:cubicBezTo>
                  <a:cubicBezTo>
                    <a:pt x="8246" y="6781"/>
                    <a:pt x="7188" y="8490"/>
                    <a:pt x="6239" y="10226"/>
                  </a:cubicBezTo>
                  <a:cubicBezTo>
                    <a:pt x="6510" y="11745"/>
                    <a:pt x="6781" y="13264"/>
                    <a:pt x="7053" y="14755"/>
                  </a:cubicBezTo>
                  <a:cubicBezTo>
                    <a:pt x="7405" y="12396"/>
                    <a:pt x="8436" y="10171"/>
                    <a:pt x="10063" y="8381"/>
                  </a:cubicBezTo>
                  <a:cubicBezTo>
                    <a:pt x="10497" y="7947"/>
                    <a:pt x="10959" y="7513"/>
                    <a:pt x="11447" y="7106"/>
                  </a:cubicBezTo>
                  <a:cubicBezTo>
                    <a:pt x="11474" y="7079"/>
                    <a:pt x="11772" y="6808"/>
                    <a:pt x="11826" y="6808"/>
                  </a:cubicBezTo>
                  <a:cubicBezTo>
                    <a:pt x="11826" y="7025"/>
                    <a:pt x="11826" y="7215"/>
                    <a:pt x="11772" y="7378"/>
                  </a:cubicBezTo>
                  <a:cubicBezTo>
                    <a:pt x="11609" y="8056"/>
                    <a:pt x="11338" y="8680"/>
                    <a:pt x="11013" y="9276"/>
                  </a:cubicBezTo>
                  <a:cubicBezTo>
                    <a:pt x="9874" y="11446"/>
                    <a:pt x="8599" y="13562"/>
                    <a:pt x="7215" y="15596"/>
                  </a:cubicBezTo>
                  <a:cubicBezTo>
                    <a:pt x="7460" y="16898"/>
                    <a:pt x="7731" y="18227"/>
                    <a:pt x="8002" y="19529"/>
                  </a:cubicBezTo>
                  <a:cubicBezTo>
                    <a:pt x="8328" y="17332"/>
                    <a:pt x="9494" y="15325"/>
                    <a:pt x="10850" y="13725"/>
                  </a:cubicBezTo>
                  <a:cubicBezTo>
                    <a:pt x="11338" y="13155"/>
                    <a:pt x="11881" y="12613"/>
                    <a:pt x="12477" y="12124"/>
                  </a:cubicBezTo>
                  <a:cubicBezTo>
                    <a:pt x="12667" y="11962"/>
                    <a:pt x="12857" y="11826"/>
                    <a:pt x="13020" y="11690"/>
                  </a:cubicBezTo>
                  <a:cubicBezTo>
                    <a:pt x="13128" y="11636"/>
                    <a:pt x="13318" y="11392"/>
                    <a:pt x="13318" y="11528"/>
                  </a:cubicBezTo>
                  <a:cubicBezTo>
                    <a:pt x="13264" y="12531"/>
                    <a:pt x="12505" y="13589"/>
                    <a:pt x="11989" y="14403"/>
                  </a:cubicBezTo>
                  <a:cubicBezTo>
                    <a:pt x="10850" y="16301"/>
                    <a:pt x="9521" y="18092"/>
                    <a:pt x="8056" y="19746"/>
                  </a:cubicBezTo>
                  <a:cubicBezTo>
                    <a:pt x="8355" y="21238"/>
                    <a:pt x="8680" y="22703"/>
                    <a:pt x="9033" y="24194"/>
                  </a:cubicBezTo>
                  <a:cubicBezTo>
                    <a:pt x="9331" y="21482"/>
                    <a:pt x="10796" y="19231"/>
                    <a:pt x="12559" y="17359"/>
                  </a:cubicBezTo>
                  <a:cubicBezTo>
                    <a:pt x="13020" y="16844"/>
                    <a:pt x="13508" y="16383"/>
                    <a:pt x="14051" y="15922"/>
                  </a:cubicBezTo>
                  <a:cubicBezTo>
                    <a:pt x="14159" y="15840"/>
                    <a:pt x="14268" y="15732"/>
                    <a:pt x="14403" y="15650"/>
                  </a:cubicBezTo>
                  <a:cubicBezTo>
                    <a:pt x="14430" y="15596"/>
                    <a:pt x="14512" y="15488"/>
                    <a:pt x="14539" y="15542"/>
                  </a:cubicBezTo>
                  <a:cubicBezTo>
                    <a:pt x="14593" y="15650"/>
                    <a:pt x="14457" y="16057"/>
                    <a:pt x="14430" y="16166"/>
                  </a:cubicBezTo>
                  <a:cubicBezTo>
                    <a:pt x="14213" y="16871"/>
                    <a:pt x="13942" y="17522"/>
                    <a:pt x="13562" y="18146"/>
                  </a:cubicBezTo>
                  <a:cubicBezTo>
                    <a:pt x="12260" y="20370"/>
                    <a:pt x="10769" y="22486"/>
                    <a:pt x="9087" y="24411"/>
                  </a:cubicBezTo>
                  <a:cubicBezTo>
                    <a:pt x="9331" y="25469"/>
                    <a:pt x="9575" y="26500"/>
                    <a:pt x="9846" y="27558"/>
                  </a:cubicBezTo>
                  <a:lnTo>
                    <a:pt x="9846" y="27531"/>
                  </a:lnTo>
                  <a:cubicBezTo>
                    <a:pt x="10308" y="24873"/>
                    <a:pt x="11691" y="22838"/>
                    <a:pt x="13237" y="20777"/>
                  </a:cubicBezTo>
                  <a:cubicBezTo>
                    <a:pt x="14078" y="19665"/>
                    <a:pt x="15108" y="18363"/>
                    <a:pt x="16329" y="17603"/>
                  </a:cubicBezTo>
                  <a:cubicBezTo>
                    <a:pt x="16438" y="17522"/>
                    <a:pt x="16275" y="17902"/>
                    <a:pt x="16248" y="18037"/>
                  </a:cubicBezTo>
                  <a:cubicBezTo>
                    <a:pt x="16166" y="18336"/>
                    <a:pt x="16085" y="18634"/>
                    <a:pt x="15949" y="18905"/>
                  </a:cubicBezTo>
                  <a:cubicBezTo>
                    <a:pt x="15570" y="19746"/>
                    <a:pt x="15108" y="20560"/>
                    <a:pt x="14566" y="21319"/>
                  </a:cubicBezTo>
                  <a:cubicBezTo>
                    <a:pt x="13074" y="23489"/>
                    <a:pt x="11447" y="25551"/>
                    <a:pt x="9846" y="27612"/>
                  </a:cubicBezTo>
                  <a:cubicBezTo>
                    <a:pt x="10091" y="28589"/>
                    <a:pt x="10335" y="29538"/>
                    <a:pt x="10579" y="30514"/>
                  </a:cubicBezTo>
                  <a:lnTo>
                    <a:pt x="10579" y="30460"/>
                  </a:lnTo>
                  <a:cubicBezTo>
                    <a:pt x="11311" y="27666"/>
                    <a:pt x="12749" y="25117"/>
                    <a:pt x="14810" y="23082"/>
                  </a:cubicBezTo>
                  <a:cubicBezTo>
                    <a:pt x="15515" y="22350"/>
                    <a:pt x="16248" y="21672"/>
                    <a:pt x="17034" y="21048"/>
                  </a:cubicBezTo>
                  <a:cubicBezTo>
                    <a:pt x="17306" y="20831"/>
                    <a:pt x="17577" y="20641"/>
                    <a:pt x="17848" y="20451"/>
                  </a:cubicBezTo>
                  <a:lnTo>
                    <a:pt x="18092" y="20262"/>
                  </a:lnTo>
                  <a:cubicBezTo>
                    <a:pt x="18146" y="20234"/>
                    <a:pt x="18255" y="20126"/>
                    <a:pt x="18228" y="20180"/>
                  </a:cubicBezTo>
                  <a:cubicBezTo>
                    <a:pt x="18146" y="20533"/>
                    <a:pt x="18011" y="20858"/>
                    <a:pt x="17794" y="21184"/>
                  </a:cubicBezTo>
                  <a:cubicBezTo>
                    <a:pt x="17387" y="21943"/>
                    <a:pt x="16872" y="22676"/>
                    <a:pt x="16410" y="23408"/>
                  </a:cubicBezTo>
                  <a:cubicBezTo>
                    <a:pt x="15298" y="25198"/>
                    <a:pt x="14078" y="26907"/>
                    <a:pt x="12749" y="28534"/>
                  </a:cubicBezTo>
                  <a:cubicBezTo>
                    <a:pt x="12098" y="29321"/>
                    <a:pt x="11338" y="29972"/>
                    <a:pt x="10633" y="30677"/>
                  </a:cubicBezTo>
                  <a:cubicBezTo>
                    <a:pt x="11121" y="32549"/>
                    <a:pt x="11664" y="34393"/>
                    <a:pt x="12233" y="36237"/>
                  </a:cubicBezTo>
                  <a:cubicBezTo>
                    <a:pt x="12423" y="36916"/>
                    <a:pt x="12640" y="37594"/>
                    <a:pt x="12857" y="38272"/>
                  </a:cubicBezTo>
                  <a:lnTo>
                    <a:pt x="12939" y="38679"/>
                  </a:lnTo>
                  <a:lnTo>
                    <a:pt x="12911" y="38760"/>
                  </a:lnTo>
                  <a:lnTo>
                    <a:pt x="12803" y="38706"/>
                  </a:lnTo>
                  <a:cubicBezTo>
                    <a:pt x="12803" y="38706"/>
                    <a:pt x="12315" y="37377"/>
                    <a:pt x="11989" y="36346"/>
                  </a:cubicBezTo>
                  <a:cubicBezTo>
                    <a:pt x="11691" y="35397"/>
                    <a:pt x="11393" y="34474"/>
                    <a:pt x="11121" y="33552"/>
                  </a:cubicBezTo>
                  <a:cubicBezTo>
                    <a:pt x="8789" y="33010"/>
                    <a:pt x="6592" y="31518"/>
                    <a:pt x="4747" y="29890"/>
                  </a:cubicBezTo>
                  <a:cubicBezTo>
                    <a:pt x="4340" y="29511"/>
                    <a:pt x="3961" y="29104"/>
                    <a:pt x="3608" y="28697"/>
                  </a:cubicBezTo>
                  <a:cubicBezTo>
                    <a:pt x="3581" y="28670"/>
                    <a:pt x="3310" y="28399"/>
                    <a:pt x="3310" y="28344"/>
                  </a:cubicBezTo>
                  <a:cubicBezTo>
                    <a:pt x="3364" y="28155"/>
                    <a:pt x="3716" y="28480"/>
                    <a:pt x="3933" y="28534"/>
                  </a:cubicBezTo>
                  <a:cubicBezTo>
                    <a:pt x="4476" y="28751"/>
                    <a:pt x="5018" y="29023"/>
                    <a:pt x="5561" y="29348"/>
                  </a:cubicBezTo>
                  <a:cubicBezTo>
                    <a:pt x="7351" y="30406"/>
                    <a:pt x="9521" y="31681"/>
                    <a:pt x="11040" y="33281"/>
                  </a:cubicBezTo>
                  <a:cubicBezTo>
                    <a:pt x="10253" y="30569"/>
                    <a:pt x="9548" y="27856"/>
                    <a:pt x="8897" y="25144"/>
                  </a:cubicBezTo>
                  <a:cubicBezTo>
                    <a:pt x="7622" y="24411"/>
                    <a:pt x="6239" y="23788"/>
                    <a:pt x="5046" y="22893"/>
                  </a:cubicBezTo>
                  <a:cubicBezTo>
                    <a:pt x="4015" y="22079"/>
                    <a:pt x="3065" y="21129"/>
                    <a:pt x="2279" y="20072"/>
                  </a:cubicBezTo>
                  <a:cubicBezTo>
                    <a:pt x="1682" y="19339"/>
                    <a:pt x="1167" y="18553"/>
                    <a:pt x="679" y="17739"/>
                  </a:cubicBezTo>
                  <a:cubicBezTo>
                    <a:pt x="543" y="17468"/>
                    <a:pt x="380" y="17197"/>
                    <a:pt x="245" y="16898"/>
                  </a:cubicBezTo>
                  <a:lnTo>
                    <a:pt x="109" y="16654"/>
                  </a:lnTo>
                  <a:cubicBezTo>
                    <a:pt x="109" y="16600"/>
                    <a:pt x="0" y="16491"/>
                    <a:pt x="55" y="16518"/>
                  </a:cubicBezTo>
                  <a:cubicBezTo>
                    <a:pt x="923" y="16844"/>
                    <a:pt x="1818" y="17929"/>
                    <a:pt x="2496" y="18526"/>
                  </a:cubicBezTo>
                  <a:cubicBezTo>
                    <a:pt x="4015" y="19882"/>
                    <a:pt x="5425" y="21374"/>
                    <a:pt x="6809" y="22865"/>
                  </a:cubicBezTo>
                  <a:cubicBezTo>
                    <a:pt x="7487" y="23571"/>
                    <a:pt x="8111" y="24357"/>
                    <a:pt x="8816" y="25035"/>
                  </a:cubicBezTo>
                  <a:lnTo>
                    <a:pt x="8897" y="25090"/>
                  </a:lnTo>
                  <a:cubicBezTo>
                    <a:pt x="8490" y="23381"/>
                    <a:pt x="8083" y="21645"/>
                    <a:pt x="7731" y="19909"/>
                  </a:cubicBezTo>
                  <a:lnTo>
                    <a:pt x="7514" y="19800"/>
                  </a:lnTo>
                  <a:lnTo>
                    <a:pt x="7460" y="19746"/>
                  </a:lnTo>
                  <a:cubicBezTo>
                    <a:pt x="5398" y="18471"/>
                    <a:pt x="3608" y="16844"/>
                    <a:pt x="2116" y="14918"/>
                  </a:cubicBezTo>
                  <a:cubicBezTo>
                    <a:pt x="1601" y="14240"/>
                    <a:pt x="1085" y="13508"/>
                    <a:pt x="597" y="12775"/>
                  </a:cubicBezTo>
                  <a:cubicBezTo>
                    <a:pt x="489" y="12558"/>
                    <a:pt x="353" y="12369"/>
                    <a:pt x="245" y="12152"/>
                  </a:cubicBezTo>
                  <a:cubicBezTo>
                    <a:pt x="190" y="12043"/>
                    <a:pt x="136" y="11962"/>
                    <a:pt x="109" y="11853"/>
                  </a:cubicBezTo>
                  <a:cubicBezTo>
                    <a:pt x="55" y="11772"/>
                    <a:pt x="0" y="11718"/>
                    <a:pt x="28" y="11718"/>
                  </a:cubicBezTo>
                  <a:cubicBezTo>
                    <a:pt x="896" y="11880"/>
                    <a:pt x="1845" y="13074"/>
                    <a:pt x="2442" y="13725"/>
                  </a:cubicBezTo>
                  <a:cubicBezTo>
                    <a:pt x="4259" y="15623"/>
                    <a:pt x="5724" y="17793"/>
                    <a:pt x="7487" y="19719"/>
                  </a:cubicBezTo>
                  <a:lnTo>
                    <a:pt x="7731" y="19882"/>
                  </a:lnTo>
                  <a:cubicBezTo>
                    <a:pt x="7622" y="19366"/>
                    <a:pt x="7514" y="18851"/>
                    <a:pt x="7405" y="18309"/>
                  </a:cubicBezTo>
                  <a:cubicBezTo>
                    <a:pt x="7243" y="17414"/>
                    <a:pt x="7053" y="16518"/>
                    <a:pt x="6890" y="15596"/>
                  </a:cubicBezTo>
                  <a:cubicBezTo>
                    <a:pt x="5127" y="14077"/>
                    <a:pt x="3554" y="12341"/>
                    <a:pt x="2225" y="10416"/>
                  </a:cubicBezTo>
                  <a:cubicBezTo>
                    <a:pt x="1818" y="9792"/>
                    <a:pt x="1438" y="9141"/>
                    <a:pt x="1113" y="8463"/>
                  </a:cubicBezTo>
                  <a:cubicBezTo>
                    <a:pt x="977" y="8191"/>
                    <a:pt x="868" y="7893"/>
                    <a:pt x="733" y="7622"/>
                  </a:cubicBezTo>
                  <a:cubicBezTo>
                    <a:pt x="679" y="7486"/>
                    <a:pt x="462" y="7188"/>
                    <a:pt x="597" y="7242"/>
                  </a:cubicBezTo>
                  <a:cubicBezTo>
                    <a:pt x="841" y="7405"/>
                    <a:pt x="1058" y="7622"/>
                    <a:pt x="1248" y="7839"/>
                  </a:cubicBezTo>
                  <a:cubicBezTo>
                    <a:pt x="1845" y="8436"/>
                    <a:pt x="2415" y="9087"/>
                    <a:pt x="2930" y="9738"/>
                  </a:cubicBezTo>
                  <a:cubicBezTo>
                    <a:pt x="4286" y="11473"/>
                    <a:pt x="5642" y="13128"/>
                    <a:pt x="6781" y="15027"/>
                  </a:cubicBezTo>
                  <a:cubicBezTo>
                    <a:pt x="6510" y="13481"/>
                    <a:pt x="6239" y="11907"/>
                    <a:pt x="5995" y="10361"/>
                  </a:cubicBezTo>
                  <a:cubicBezTo>
                    <a:pt x="4666" y="9059"/>
                    <a:pt x="3499" y="7595"/>
                    <a:pt x="2496" y="6022"/>
                  </a:cubicBezTo>
                  <a:cubicBezTo>
                    <a:pt x="2170" y="5506"/>
                    <a:pt x="1872" y="4937"/>
                    <a:pt x="1628" y="4367"/>
                  </a:cubicBezTo>
                  <a:cubicBezTo>
                    <a:pt x="1547" y="4204"/>
                    <a:pt x="1492" y="4042"/>
                    <a:pt x="1438" y="3852"/>
                  </a:cubicBezTo>
                  <a:cubicBezTo>
                    <a:pt x="1411" y="3770"/>
                    <a:pt x="1302" y="3580"/>
                    <a:pt x="1357" y="3635"/>
                  </a:cubicBezTo>
                  <a:cubicBezTo>
                    <a:pt x="1899" y="3960"/>
                    <a:pt x="2387" y="4720"/>
                    <a:pt x="2767" y="5235"/>
                  </a:cubicBezTo>
                  <a:cubicBezTo>
                    <a:pt x="3933" y="6727"/>
                    <a:pt x="4937" y="8300"/>
                    <a:pt x="5805" y="9982"/>
                  </a:cubicBezTo>
                  <a:lnTo>
                    <a:pt x="5995" y="10307"/>
                  </a:lnTo>
                  <a:cubicBezTo>
                    <a:pt x="5805" y="9005"/>
                    <a:pt x="5615" y="7703"/>
                    <a:pt x="5425" y="6401"/>
                  </a:cubicBezTo>
                  <a:lnTo>
                    <a:pt x="5398" y="6211"/>
                  </a:lnTo>
                  <a:close/>
                  <a:moveTo>
                    <a:pt x="11609" y="34068"/>
                  </a:moveTo>
                  <a:cubicBezTo>
                    <a:pt x="12477" y="31518"/>
                    <a:pt x="14241" y="29050"/>
                    <a:pt x="16058" y="27205"/>
                  </a:cubicBezTo>
                  <a:cubicBezTo>
                    <a:pt x="16709" y="26527"/>
                    <a:pt x="17441" y="25930"/>
                    <a:pt x="18201" y="25415"/>
                  </a:cubicBezTo>
                  <a:cubicBezTo>
                    <a:pt x="18445" y="25252"/>
                    <a:pt x="18689" y="25090"/>
                    <a:pt x="18933" y="24927"/>
                  </a:cubicBezTo>
                  <a:lnTo>
                    <a:pt x="19258" y="24737"/>
                  </a:lnTo>
                  <a:cubicBezTo>
                    <a:pt x="19313" y="24710"/>
                    <a:pt x="19394" y="24574"/>
                    <a:pt x="19394" y="24656"/>
                  </a:cubicBezTo>
                  <a:cubicBezTo>
                    <a:pt x="19340" y="24927"/>
                    <a:pt x="19231" y="25225"/>
                    <a:pt x="19096" y="25469"/>
                  </a:cubicBezTo>
                  <a:cubicBezTo>
                    <a:pt x="18689" y="26256"/>
                    <a:pt x="18228" y="27015"/>
                    <a:pt x="17685" y="27721"/>
                  </a:cubicBezTo>
                  <a:cubicBezTo>
                    <a:pt x="16004" y="30026"/>
                    <a:pt x="14105" y="32576"/>
                    <a:pt x="11826" y="34312"/>
                  </a:cubicBezTo>
                  <a:close/>
                  <a:moveTo>
                    <a:pt x="9846" y="28995"/>
                  </a:moveTo>
                  <a:cubicBezTo>
                    <a:pt x="7568" y="28344"/>
                    <a:pt x="5263" y="26798"/>
                    <a:pt x="3608" y="25008"/>
                  </a:cubicBezTo>
                  <a:cubicBezTo>
                    <a:pt x="3093" y="24439"/>
                    <a:pt x="2659" y="23788"/>
                    <a:pt x="2306" y="23110"/>
                  </a:cubicBezTo>
                  <a:cubicBezTo>
                    <a:pt x="2170" y="22865"/>
                    <a:pt x="2035" y="22594"/>
                    <a:pt x="1926" y="22350"/>
                  </a:cubicBezTo>
                  <a:cubicBezTo>
                    <a:pt x="1899" y="22269"/>
                    <a:pt x="1845" y="22187"/>
                    <a:pt x="1818" y="22106"/>
                  </a:cubicBezTo>
                  <a:cubicBezTo>
                    <a:pt x="1791" y="22052"/>
                    <a:pt x="1709" y="21943"/>
                    <a:pt x="1764" y="21970"/>
                  </a:cubicBezTo>
                  <a:cubicBezTo>
                    <a:pt x="2659" y="22079"/>
                    <a:pt x="3716" y="23001"/>
                    <a:pt x="4422" y="23571"/>
                  </a:cubicBezTo>
                  <a:cubicBezTo>
                    <a:pt x="6293" y="24954"/>
                    <a:pt x="8436" y="26636"/>
                    <a:pt x="9765" y="28643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1869625" y="1392800"/>
              <a:ext cx="916125" cy="517425"/>
            </a:xfrm>
            <a:custGeom>
              <a:rect b="b" l="l" r="r" t="t"/>
              <a:pathLst>
                <a:path extrusionOk="0" h="20697" w="36645">
                  <a:moveTo>
                    <a:pt x="30894" y="4802"/>
                  </a:moveTo>
                  <a:cubicBezTo>
                    <a:pt x="31708" y="4829"/>
                    <a:pt x="32522" y="4883"/>
                    <a:pt x="33335" y="4856"/>
                  </a:cubicBezTo>
                  <a:cubicBezTo>
                    <a:pt x="33796" y="4829"/>
                    <a:pt x="34257" y="4802"/>
                    <a:pt x="34719" y="4720"/>
                  </a:cubicBezTo>
                  <a:cubicBezTo>
                    <a:pt x="35153" y="4639"/>
                    <a:pt x="35614" y="4530"/>
                    <a:pt x="36048" y="4395"/>
                  </a:cubicBezTo>
                  <a:lnTo>
                    <a:pt x="36400" y="4286"/>
                  </a:lnTo>
                  <a:cubicBezTo>
                    <a:pt x="36455" y="4259"/>
                    <a:pt x="36644" y="4232"/>
                    <a:pt x="36590" y="4205"/>
                  </a:cubicBezTo>
                  <a:cubicBezTo>
                    <a:pt x="36265" y="4042"/>
                    <a:pt x="35532" y="4123"/>
                    <a:pt x="35180" y="4151"/>
                  </a:cubicBezTo>
                  <a:cubicBezTo>
                    <a:pt x="33932" y="4178"/>
                    <a:pt x="32711" y="4340"/>
                    <a:pt x="31491" y="4639"/>
                  </a:cubicBezTo>
                  <a:lnTo>
                    <a:pt x="30921" y="4747"/>
                  </a:lnTo>
                  <a:lnTo>
                    <a:pt x="31003" y="4720"/>
                  </a:lnTo>
                  <a:lnTo>
                    <a:pt x="31084" y="4720"/>
                  </a:lnTo>
                  <a:lnTo>
                    <a:pt x="31220" y="4585"/>
                  </a:lnTo>
                  <a:cubicBezTo>
                    <a:pt x="31843" y="4205"/>
                    <a:pt x="32440" y="3852"/>
                    <a:pt x="33064" y="3472"/>
                  </a:cubicBezTo>
                  <a:lnTo>
                    <a:pt x="33308" y="3310"/>
                  </a:lnTo>
                  <a:lnTo>
                    <a:pt x="33525" y="3174"/>
                  </a:lnTo>
                  <a:cubicBezTo>
                    <a:pt x="33525" y="3174"/>
                    <a:pt x="33634" y="3120"/>
                    <a:pt x="33471" y="3093"/>
                  </a:cubicBezTo>
                  <a:lnTo>
                    <a:pt x="31599" y="4178"/>
                  </a:lnTo>
                  <a:cubicBezTo>
                    <a:pt x="32386" y="3364"/>
                    <a:pt x="32983" y="2388"/>
                    <a:pt x="33362" y="1330"/>
                  </a:cubicBezTo>
                  <a:cubicBezTo>
                    <a:pt x="33471" y="1031"/>
                    <a:pt x="33552" y="733"/>
                    <a:pt x="33607" y="435"/>
                  </a:cubicBezTo>
                  <a:cubicBezTo>
                    <a:pt x="33634" y="299"/>
                    <a:pt x="33796" y="1"/>
                    <a:pt x="33661" y="28"/>
                  </a:cubicBezTo>
                  <a:cubicBezTo>
                    <a:pt x="33145" y="136"/>
                    <a:pt x="32657" y="814"/>
                    <a:pt x="32386" y="1221"/>
                  </a:cubicBezTo>
                  <a:cubicBezTo>
                    <a:pt x="31681" y="2279"/>
                    <a:pt x="31301" y="3445"/>
                    <a:pt x="30867" y="4612"/>
                  </a:cubicBezTo>
                  <a:cubicBezTo>
                    <a:pt x="29565" y="5344"/>
                    <a:pt x="28290" y="6076"/>
                    <a:pt x="26988" y="6809"/>
                  </a:cubicBezTo>
                  <a:cubicBezTo>
                    <a:pt x="28453" y="5452"/>
                    <a:pt x="29701" y="3852"/>
                    <a:pt x="30243" y="1981"/>
                  </a:cubicBezTo>
                  <a:cubicBezTo>
                    <a:pt x="30379" y="1492"/>
                    <a:pt x="30487" y="977"/>
                    <a:pt x="30542" y="489"/>
                  </a:cubicBezTo>
                  <a:cubicBezTo>
                    <a:pt x="30542" y="489"/>
                    <a:pt x="30596" y="1"/>
                    <a:pt x="30596" y="1"/>
                  </a:cubicBezTo>
                  <a:cubicBezTo>
                    <a:pt x="30433" y="1"/>
                    <a:pt x="30135" y="299"/>
                    <a:pt x="30026" y="380"/>
                  </a:cubicBezTo>
                  <a:cubicBezTo>
                    <a:pt x="29619" y="760"/>
                    <a:pt x="29240" y="1221"/>
                    <a:pt x="28941" y="1709"/>
                  </a:cubicBezTo>
                  <a:cubicBezTo>
                    <a:pt x="27883" y="3391"/>
                    <a:pt x="27205" y="5290"/>
                    <a:pt x="26419" y="7107"/>
                  </a:cubicBezTo>
                  <a:cubicBezTo>
                    <a:pt x="25090" y="7867"/>
                    <a:pt x="23733" y="8599"/>
                    <a:pt x="22377" y="9304"/>
                  </a:cubicBezTo>
                  <a:cubicBezTo>
                    <a:pt x="24032" y="7568"/>
                    <a:pt x="25117" y="5371"/>
                    <a:pt x="25496" y="2984"/>
                  </a:cubicBezTo>
                  <a:cubicBezTo>
                    <a:pt x="25578" y="2360"/>
                    <a:pt x="25605" y="1737"/>
                    <a:pt x="25605" y="1113"/>
                  </a:cubicBezTo>
                  <a:cubicBezTo>
                    <a:pt x="25605" y="1058"/>
                    <a:pt x="25659" y="652"/>
                    <a:pt x="25605" y="597"/>
                  </a:cubicBezTo>
                  <a:cubicBezTo>
                    <a:pt x="25578" y="570"/>
                    <a:pt x="25225" y="977"/>
                    <a:pt x="25198" y="1004"/>
                  </a:cubicBezTo>
                  <a:cubicBezTo>
                    <a:pt x="24791" y="1547"/>
                    <a:pt x="24466" y="2143"/>
                    <a:pt x="24222" y="2794"/>
                  </a:cubicBezTo>
                  <a:cubicBezTo>
                    <a:pt x="23218" y="5046"/>
                    <a:pt x="22377" y="7351"/>
                    <a:pt x="21645" y="9711"/>
                  </a:cubicBezTo>
                  <a:cubicBezTo>
                    <a:pt x="20479" y="10335"/>
                    <a:pt x="19285" y="10931"/>
                    <a:pt x="18092" y="11555"/>
                  </a:cubicBezTo>
                  <a:cubicBezTo>
                    <a:pt x="19583" y="9901"/>
                    <a:pt x="20424" y="7758"/>
                    <a:pt x="20804" y="5697"/>
                  </a:cubicBezTo>
                  <a:cubicBezTo>
                    <a:pt x="20967" y="4937"/>
                    <a:pt x="21048" y="4178"/>
                    <a:pt x="21048" y="3445"/>
                  </a:cubicBezTo>
                  <a:cubicBezTo>
                    <a:pt x="21048" y="3201"/>
                    <a:pt x="21048" y="2957"/>
                    <a:pt x="21021" y="2740"/>
                  </a:cubicBezTo>
                  <a:cubicBezTo>
                    <a:pt x="21021" y="2632"/>
                    <a:pt x="21075" y="2333"/>
                    <a:pt x="20994" y="2415"/>
                  </a:cubicBezTo>
                  <a:cubicBezTo>
                    <a:pt x="20234" y="3093"/>
                    <a:pt x="19882" y="4340"/>
                    <a:pt x="19556" y="5235"/>
                  </a:cubicBezTo>
                  <a:cubicBezTo>
                    <a:pt x="18797" y="7324"/>
                    <a:pt x="18254" y="9467"/>
                    <a:pt x="17875" y="11664"/>
                  </a:cubicBezTo>
                  <a:cubicBezTo>
                    <a:pt x="16518" y="12342"/>
                    <a:pt x="15162" y="13020"/>
                    <a:pt x="13806" y="13671"/>
                  </a:cubicBezTo>
                  <a:cubicBezTo>
                    <a:pt x="15705" y="11745"/>
                    <a:pt x="16573" y="9196"/>
                    <a:pt x="16925" y="6646"/>
                  </a:cubicBezTo>
                  <a:cubicBezTo>
                    <a:pt x="17034" y="5968"/>
                    <a:pt x="17088" y="5290"/>
                    <a:pt x="17115" y="4612"/>
                  </a:cubicBezTo>
                  <a:lnTo>
                    <a:pt x="17115" y="4123"/>
                  </a:lnTo>
                  <a:cubicBezTo>
                    <a:pt x="17115" y="4069"/>
                    <a:pt x="17169" y="3961"/>
                    <a:pt x="17115" y="3961"/>
                  </a:cubicBezTo>
                  <a:cubicBezTo>
                    <a:pt x="16980" y="3988"/>
                    <a:pt x="16763" y="4340"/>
                    <a:pt x="16681" y="4449"/>
                  </a:cubicBezTo>
                  <a:cubicBezTo>
                    <a:pt x="16274" y="5046"/>
                    <a:pt x="15949" y="5669"/>
                    <a:pt x="15705" y="6375"/>
                  </a:cubicBezTo>
                  <a:cubicBezTo>
                    <a:pt x="14755" y="8762"/>
                    <a:pt x="14050" y="11230"/>
                    <a:pt x="13589" y="13779"/>
                  </a:cubicBezTo>
                  <a:cubicBezTo>
                    <a:pt x="12613" y="14241"/>
                    <a:pt x="11663" y="14702"/>
                    <a:pt x="10687" y="15136"/>
                  </a:cubicBezTo>
                  <a:lnTo>
                    <a:pt x="10687" y="15136"/>
                  </a:lnTo>
                  <a:cubicBezTo>
                    <a:pt x="12477" y="13101"/>
                    <a:pt x="13182" y="10742"/>
                    <a:pt x="13833" y="8273"/>
                  </a:cubicBezTo>
                  <a:cubicBezTo>
                    <a:pt x="14159" y="6917"/>
                    <a:pt x="14538" y="5263"/>
                    <a:pt x="14376" y="3852"/>
                  </a:cubicBezTo>
                  <a:cubicBezTo>
                    <a:pt x="14376" y="3717"/>
                    <a:pt x="14186" y="4069"/>
                    <a:pt x="14104" y="4178"/>
                  </a:cubicBezTo>
                  <a:cubicBezTo>
                    <a:pt x="13915" y="4422"/>
                    <a:pt x="13725" y="4693"/>
                    <a:pt x="13589" y="4964"/>
                  </a:cubicBezTo>
                  <a:cubicBezTo>
                    <a:pt x="13182" y="5778"/>
                    <a:pt x="12830" y="6646"/>
                    <a:pt x="12586" y="7541"/>
                  </a:cubicBezTo>
                  <a:cubicBezTo>
                    <a:pt x="11799" y="10064"/>
                    <a:pt x="11229" y="12613"/>
                    <a:pt x="10605" y="15163"/>
                  </a:cubicBezTo>
                  <a:cubicBezTo>
                    <a:pt x="9710" y="15570"/>
                    <a:pt x="8815" y="15977"/>
                    <a:pt x="7893" y="16383"/>
                  </a:cubicBezTo>
                  <a:lnTo>
                    <a:pt x="7920" y="16356"/>
                  </a:lnTo>
                  <a:cubicBezTo>
                    <a:pt x="9656" y="14051"/>
                    <a:pt x="10741" y="11311"/>
                    <a:pt x="11067" y="8436"/>
                  </a:cubicBezTo>
                  <a:cubicBezTo>
                    <a:pt x="11175" y="7433"/>
                    <a:pt x="11229" y="6429"/>
                    <a:pt x="11256" y="5425"/>
                  </a:cubicBezTo>
                  <a:cubicBezTo>
                    <a:pt x="11256" y="5100"/>
                    <a:pt x="11256" y="4747"/>
                    <a:pt x="11202" y="4422"/>
                  </a:cubicBezTo>
                  <a:cubicBezTo>
                    <a:pt x="11202" y="4313"/>
                    <a:pt x="11202" y="4205"/>
                    <a:pt x="11202" y="4096"/>
                  </a:cubicBezTo>
                  <a:cubicBezTo>
                    <a:pt x="11202" y="4042"/>
                    <a:pt x="11202" y="3906"/>
                    <a:pt x="11175" y="3934"/>
                  </a:cubicBezTo>
                  <a:cubicBezTo>
                    <a:pt x="10958" y="4232"/>
                    <a:pt x="10768" y="4557"/>
                    <a:pt x="10660" y="4910"/>
                  </a:cubicBezTo>
                  <a:cubicBezTo>
                    <a:pt x="10334" y="5724"/>
                    <a:pt x="10063" y="6565"/>
                    <a:pt x="9792" y="7405"/>
                  </a:cubicBezTo>
                  <a:cubicBezTo>
                    <a:pt x="9087" y="9385"/>
                    <a:pt x="8517" y="11393"/>
                    <a:pt x="8083" y="13454"/>
                  </a:cubicBezTo>
                  <a:cubicBezTo>
                    <a:pt x="7893" y="14458"/>
                    <a:pt x="7839" y="15434"/>
                    <a:pt x="7730" y="16438"/>
                  </a:cubicBezTo>
                  <a:cubicBezTo>
                    <a:pt x="5940" y="17224"/>
                    <a:pt x="4177" y="17957"/>
                    <a:pt x="2387" y="18689"/>
                  </a:cubicBezTo>
                  <a:cubicBezTo>
                    <a:pt x="1736" y="18933"/>
                    <a:pt x="1085" y="19204"/>
                    <a:pt x="407" y="19448"/>
                  </a:cubicBezTo>
                  <a:lnTo>
                    <a:pt x="54" y="19638"/>
                  </a:lnTo>
                  <a:lnTo>
                    <a:pt x="0" y="19720"/>
                  </a:lnTo>
                  <a:lnTo>
                    <a:pt x="81" y="19747"/>
                  </a:lnTo>
                  <a:cubicBezTo>
                    <a:pt x="81" y="19747"/>
                    <a:pt x="1438" y="19313"/>
                    <a:pt x="2468" y="18906"/>
                  </a:cubicBezTo>
                  <a:cubicBezTo>
                    <a:pt x="3363" y="18553"/>
                    <a:pt x="4258" y="18201"/>
                    <a:pt x="5181" y="17848"/>
                  </a:cubicBezTo>
                  <a:cubicBezTo>
                    <a:pt x="7079" y="19340"/>
                    <a:pt x="9602" y="20099"/>
                    <a:pt x="12043" y="20506"/>
                  </a:cubicBezTo>
                  <a:cubicBezTo>
                    <a:pt x="12586" y="20615"/>
                    <a:pt x="13128" y="20669"/>
                    <a:pt x="13698" y="20696"/>
                  </a:cubicBezTo>
                  <a:cubicBezTo>
                    <a:pt x="13833" y="20696"/>
                    <a:pt x="13969" y="20696"/>
                    <a:pt x="14132" y="20696"/>
                  </a:cubicBezTo>
                  <a:cubicBezTo>
                    <a:pt x="14240" y="20506"/>
                    <a:pt x="13779" y="20452"/>
                    <a:pt x="13589" y="20343"/>
                  </a:cubicBezTo>
                  <a:cubicBezTo>
                    <a:pt x="13074" y="20045"/>
                    <a:pt x="12531" y="19774"/>
                    <a:pt x="11962" y="19584"/>
                  </a:cubicBezTo>
                  <a:cubicBezTo>
                    <a:pt x="9982" y="18825"/>
                    <a:pt x="7649" y="17929"/>
                    <a:pt x="5452" y="17740"/>
                  </a:cubicBezTo>
                  <a:cubicBezTo>
                    <a:pt x="8056" y="16655"/>
                    <a:pt x="10633" y="15515"/>
                    <a:pt x="13155" y="14322"/>
                  </a:cubicBezTo>
                  <a:cubicBezTo>
                    <a:pt x="14538" y="14864"/>
                    <a:pt x="15868" y="15543"/>
                    <a:pt x="17305" y="15922"/>
                  </a:cubicBezTo>
                  <a:cubicBezTo>
                    <a:pt x="18607" y="16248"/>
                    <a:pt x="19909" y="16383"/>
                    <a:pt x="21238" y="16356"/>
                  </a:cubicBezTo>
                  <a:cubicBezTo>
                    <a:pt x="22187" y="16356"/>
                    <a:pt x="23137" y="16275"/>
                    <a:pt x="24059" y="16139"/>
                  </a:cubicBezTo>
                  <a:cubicBezTo>
                    <a:pt x="24384" y="16085"/>
                    <a:pt x="24683" y="16031"/>
                    <a:pt x="25008" y="15949"/>
                  </a:cubicBezTo>
                  <a:lnTo>
                    <a:pt x="25252" y="15895"/>
                  </a:lnTo>
                  <a:cubicBezTo>
                    <a:pt x="25307" y="15895"/>
                    <a:pt x="25442" y="15895"/>
                    <a:pt x="25415" y="15868"/>
                  </a:cubicBezTo>
                  <a:cubicBezTo>
                    <a:pt x="24629" y="15380"/>
                    <a:pt x="23218" y="15380"/>
                    <a:pt x="22323" y="15217"/>
                  </a:cubicBezTo>
                  <a:cubicBezTo>
                    <a:pt x="20316" y="14892"/>
                    <a:pt x="18254" y="14702"/>
                    <a:pt x="16220" y="14539"/>
                  </a:cubicBezTo>
                  <a:cubicBezTo>
                    <a:pt x="15244" y="14458"/>
                    <a:pt x="14240" y="14458"/>
                    <a:pt x="13291" y="14322"/>
                  </a:cubicBezTo>
                  <a:lnTo>
                    <a:pt x="13182" y="14322"/>
                  </a:lnTo>
                  <a:cubicBezTo>
                    <a:pt x="14783" y="13563"/>
                    <a:pt x="16383" y="12803"/>
                    <a:pt x="17956" y="11989"/>
                  </a:cubicBezTo>
                  <a:lnTo>
                    <a:pt x="18146" y="12098"/>
                  </a:lnTo>
                  <a:lnTo>
                    <a:pt x="18227" y="12098"/>
                  </a:lnTo>
                  <a:cubicBezTo>
                    <a:pt x="20506" y="12912"/>
                    <a:pt x="22920" y="13318"/>
                    <a:pt x="25334" y="13264"/>
                  </a:cubicBezTo>
                  <a:cubicBezTo>
                    <a:pt x="26202" y="13264"/>
                    <a:pt x="27097" y="13210"/>
                    <a:pt x="27965" y="13101"/>
                  </a:cubicBezTo>
                  <a:cubicBezTo>
                    <a:pt x="28182" y="13074"/>
                    <a:pt x="28426" y="13047"/>
                    <a:pt x="28670" y="13020"/>
                  </a:cubicBezTo>
                  <a:cubicBezTo>
                    <a:pt x="28778" y="12993"/>
                    <a:pt x="28887" y="12966"/>
                    <a:pt x="28968" y="12939"/>
                  </a:cubicBezTo>
                  <a:cubicBezTo>
                    <a:pt x="29023" y="12939"/>
                    <a:pt x="29158" y="12939"/>
                    <a:pt x="29131" y="12912"/>
                  </a:cubicBezTo>
                  <a:cubicBezTo>
                    <a:pt x="28453" y="12342"/>
                    <a:pt x="26934" y="12342"/>
                    <a:pt x="26066" y="12261"/>
                  </a:cubicBezTo>
                  <a:cubicBezTo>
                    <a:pt x="23462" y="12044"/>
                    <a:pt x="20831" y="12261"/>
                    <a:pt x="18227" y="12098"/>
                  </a:cubicBezTo>
                  <a:lnTo>
                    <a:pt x="17956" y="11989"/>
                  </a:lnTo>
                  <a:lnTo>
                    <a:pt x="19366" y="11257"/>
                  </a:lnTo>
                  <a:cubicBezTo>
                    <a:pt x="20180" y="10850"/>
                    <a:pt x="20994" y="10416"/>
                    <a:pt x="21808" y="9982"/>
                  </a:cubicBezTo>
                  <a:cubicBezTo>
                    <a:pt x="24113" y="10416"/>
                    <a:pt x="26446" y="10552"/>
                    <a:pt x="28778" y="10389"/>
                  </a:cubicBezTo>
                  <a:cubicBezTo>
                    <a:pt x="29538" y="10335"/>
                    <a:pt x="30270" y="10199"/>
                    <a:pt x="31003" y="10036"/>
                  </a:cubicBezTo>
                  <a:cubicBezTo>
                    <a:pt x="31301" y="9982"/>
                    <a:pt x="31599" y="9901"/>
                    <a:pt x="31898" y="9792"/>
                  </a:cubicBezTo>
                  <a:cubicBezTo>
                    <a:pt x="32033" y="9765"/>
                    <a:pt x="32413" y="9738"/>
                    <a:pt x="32277" y="9684"/>
                  </a:cubicBezTo>
                  <a:cubicBezTo>
                    <a:pt x="32006" y="9602"/>
                    <a:pt x="31708" y="9548"/>
                    <a:pt x="31409" y="9548"/>
                  </a:cubicBezTo>
                  <a:cubicBezTo>
                    <a:pt x="30569" y="9467"/>
                    <a:pt x="29701" y="9413"/>
                    <a:pt x="28860" y="9413"/>
                  </a:cubicBezTo>
                  <a:cubicBezTo>
                    <a:pt x="26663" y="9440"/>
                    <a:pt x="24493" y="9413"/>
                    <a:pt x="22323" y="9711"/>
                  </a:cubicBezTo>
                  <a:cubicBezTo>
                    <a:pt x="23706" y="8951"/>
                    <a:pt x="25090" y="8192"/>
                    <a:pt x="26446" y="7405"/>
                  </a:cubicBezTo>
                  <a:cubicBezTo>
                    <a:pt x="28317" y="7622"/>
                    <a:pt x="30162" y="7622"/>
                    <a:pt x="32033" y="7433"/>
                  </a:cubicBezTo>
                  <a:cubicBezTo>
                    <a:pt x="32657" y="7351"/>
                    <a:pt x="33281" y="7243"/>
                    <a:pt x="33878" y="7053"/>
                  </a:cubicBezTo>
                  <a:cubicBezTo>
                    <a:pt x="34041" y="6999"/>
                    <a:pt x="34203" y="6944"/>
                    <a:pt x="34393" y="6890"/>
                  </a:cubicBezTo>
                  <a:cubicBezTo>
                    <a:pt x="34474" y="6863"/>
                    <a:pt x="34691" y="6836"/>
                    <a:pt x="34637" y="6809"/>
                  </a:cubicBezTo>
                  <a:cubicBezTo>
                    <a:pt x="34013" y="6592"/>
                    <a:pt x="33145" y="6700"/>
                    <a:pt x="32494" y="6727"/>
                  </a:cubicBezTo>
                  <a:cubicBezTo>
                    <a:pt x="30596" y="6727"/>
                    <a:pt x="28724" y="6917"/>
                    <a:pt x="26880" y="7297"/>
                  </a:cubicBezTo>
                  <a:lnTo>
                    <a:pt x="26527" y="7351"/>
                  </a:lnTo>
                  <a:cubicBezTo>
                    <a:pt x="27639" y="6700"/>
                    <a:pt x="28778" y="6049"/>
                    <a:pt x="29918" y="5371"/>
                  </a:cubicBezTo>
                  <a:lnTo>
                    <a:pt x="30080" y="5263"/>
                  </a:lnTo>
                  <a:close/>
                  <a:moveTo>
                    <a:pt x="4475" y="17848"/>
                  </a:moveTo>
                  <a:cubicBezTo>
                    <a:pt x="5913" y="15570"/>
                    <a:pt x="6754" y="12640"/>
                    <a:pt x="7052" y="10036"/>
                  </a:cubicBezTo>
                  <a:cubicBezTo>
                    <a:pt x="7161" y="9114"/>
                    <a:pt x="7161" y="8192"/>
                    <a:pt x="7106" y="7270"/>
                  </a:cubicBezTo>
                  <a:cubicBezTo>
                    <a:pt x="7079" y="6971"/>
                    <a:pt x="7052" y="6673"/>
                    <a:pt x="7025" y="6402"/>
                  </a:cubicBezTo>
                  <a:cubicBezTo>
                    <a:pt x="7025" y="6266"/>
                    <a:pt x="6998" y="6131"/>
                    <a:pt x="6971" y="6022"/>
                  </a:cubicBezTo>
                  <a:cubicBezTo>
                    <a:pt x="6971" y="5968"/>
                    <a:pt x="6998" y="5805"/>
                    <a:pt x="6944" y="5859"/>
                  </a:cubicBezTo>
                  <a:cubicBezTo>
                    <a:pt x="6754" y="6076"/>
                    <a:pt x="6591" y="6348"/>
                    <a:pt x="6510" y="6619"/>
                  </a:cubicBezTo>
                  <a:cubicBezTo>
                    <a:pt x="6130" y="7433"/>
                    <a:pt x="5859" y="8246"/>
                    <a:pt x="5642" y="9087"/>
                  </a:cubicBezTo>
                  <a:cubicBezTo>
                    <a:pt x="4855" y="11854"/>
                    <a:pt x="4069" y="14946"/>
                    <a:pt x="4150" y="17794"/>
                  </a:cubicBezTo>
                  <a:close/>
                  <a:moveTo>
                    <a:pt x="9521" y="16058"/>
                  </a:moveTo>
                  <a:cubicBezTo>
                    <a:pt x="11446" y="17441"/>
                    <a:pt x="14077" y="18255"/>
                    <a:pt x="16518" y="18418"/>
                  </a:cubicBezTo>
                  <a:cubicBezTo>
                    <a:pt x="17305" y="18445"/>
                    <a:pt x="18065" y="18391"/>
                    <a:pt x="18824" y="18255"/>
                  </a:cubicBezTo>
                  <a:cubicBezTo>
                    <a:pt x="19122" y="18201"/>
                    <a:pt x="19394" y="18119"/>
                    <a:pt x="19665" y="18065"/>
                  </a:cubicBezTo>
                  <a:lnTo>
                    <a:pt x="19909" y="18011"/>
                  </a:lnTo>
                  <a:cubicBezTo>
                    <a:pt x="19963" y="18011"/>
                    <a:pt x="20126" y="18011"/>
                    <a:pt x="20072" y="17957"/>
                  </a:cubicBezTo>
                  <a:cubicBezTo>
                    <a:pt x="19421" y="17333"/>
                    <a:pt x="18037" y="17089"/>
                    <a:pt x="17169" y="16872"/>
                  </a:cubicBezTo>
                  <a:cubicBezTo>
                    <a:pt x="14891" y="16302"/>
                    <a:pt x="12260" y="15651"/>
                    <a:pt x="9846" y="15895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>
              <a:off x="1340700" y="884225"/>
              <a:ext cx="693050" cy="710675"/>
            </a:xfrm>
            <a:custGeom>
              <a:rect b="b" l="l" r="r" t="t"/>
              <a:pathLst>
                <a:path extrusionOk="0" h="28427" w="27722">
                  <a:moveTo>
                    <a:pt x="11854" y="1167"/>
                  </a:moveTo>
                  <a:cubicBezTo>
                    <a:pt x="11013" y="950"/>
                    <a:pt x="10145" y="1059"/>
                    <a:pt x="9385" y="1465"/>
                  </a:cubicBezTo>
                  <a:cubicBezTo>
                    <a:pt x="8382" y="2089"/>
                    <a:pt x="8382" y="3310"/>
                    <a:pt x="7568" y="4124"/>
                  </a:cubicBezTo>
                  <a:cubicBezTo>
                    <a:pt x="6673" y="5046"/>
                    <a:pt x="4856" y="5019"/>
                    <a:pt x="4286" y="6348"/>
                  </a:cubicBezTo>
                  <a:cubicBezTo>
                    <a:pt x="3879" y="7243"/>
                    <a:pt x="4639" y="8463"/>
                    <a:pt x="4096" y="9277"/>
                  </a:cubicBezTo>
                  <a:cubicBezTo>
                    <a:pt x="3391" y="10308"/>
                    <a:pt x="1601" y="10335"/>
                    <a:pt x="1465" y="11854"/>
                  </a:cubicBezTo>
                  <a:cubicBezTo>
                    <a:pt x="1384" y="12668"/>
                    <a:pt x="2225" y="13536"/>
                    <a:pt x="1980" y="14322"/>
                  </a:cubicBezTo>
                  <a:cubicBezTo>
                    <a:pt x="1682" y="15190"/>
                    <a:pt x="0" y="16112"/>
                    <a:pt x="136" y="17035"/>
                  </a:cubicBezTo>
                  <a:cubicBezTo>
                    <a:pt x="326" y="18228"/>
                    <a:pt x="1763" y="17984"/>
                    <a:pt x="2116" y="18852"/>
                  </a:cubicBezTo>
                  <a:cubicBezTo>
                    <a:pt x="2360" y="19394"/>
                    <a:pt x="2089" y="19883"/>
                    <a:pt x="1845" y="20371"/>
                  </a:cubicBezTo>
                  <a:cubicBezTo>
                    <a:pt x="407" y="22866"/>
                    <a:pt x="2550" y="22351"/>
                    <a:pt x="3716" y="23815"/>
                  </a:cubicBezTo>
                  <a:cubicBezTo>
                    <a:pt x="4286" y="24575"/>
                    <a:pt x="4367" y="25741"/>
                    <a:pt x="5235" y="26229"/>
                  </a:cubicBezTo>
                  <a:cubicBezTo>
                    <a:pt x="6266" y="26772"/>
                    <a:pt x="7378" y="25307"/>
                    <a:pt x="8463" y="25714"/>
                  </a:cubicBezTo>
                  <a:cubicBezTo>
                    <a:pt x="9819" y="26257"/>
                    <a:pt x="10172" y="28237"/>
                    <a:pt x="11826" y="28345"/>
                  </a:cubicBezTo>
                  <a:cubicBezTo>
                    <a:pt x="13481" y="28426"/>
                    <a:pt x="14322" y="26691"/>
                    <a:pt x="15787" y="26501"/>
                  </a:cubicBezTo>
                  <a:cubicBezTo>
                    <a:pt x="17278" y="26311"/>
                    <a:pt x="18011" y="27776"/>
                    <a:pt x="19611" y="27342"/>
                  </a:cubicBezTo>
                  <a:cubicBezTo>
                    <a:pt x="21700" y="26772"/>
                    <a:pt x="20777" y="25280"/>
                    <a:pt x="21781" y="24304"/>
                  </a:cubicBezTo>
                  <a:cubicBezTo>
                    <a:pt x="22567" y="23544"/>
                    <a:pt x="24168" y="23626"/>
                    <a:pt x="24737" y="22622"/>
                  </a:cubicBezTo>
                  <a:cubicBezTo>
                    <a:pt x="25171" y="21863"/>
                    <a:pt x="24737" y="20967"/>
                    <a:pt x="25171" y="20235"/>
                  </a:cubicBezTo>
                  <a:cubicBezTo>
                    <a:pt x="25470" y="19720"/>
                    <a:pt x="26338" y="19449"/>
                    <a:pt x="26446" y="18879"/>
                  </a:cubicBezTo>
                  <a:cubicBezTo>
                    <a:pt x="26636" y="17957"/>
                    <a:pt x="25877" y="16980"/>
                    <a:pt x="26175" y="16112"/>
                  </a:cubicBezTo>
                  <a:cubicBezTo>
                    <a:pt x="26473" y="15217"/>
                    <a:pt x="27721" y="14566"/>
                    <a:pt x="27450" y="13454"/>
                  </a:cubicBezTo>
                  <a:cubicBezTo>
                    <a:pt x="27151" y="12288"/>
                    <a:pt x="25931" y="12206"/>
                    <a:pt x="25388" y="11257"/>
                  </a:cubicBezTo>
                  <a:cubicBezTo>
                    <a:pt x="24900" y="10416"/>
                    <a:pt x="25171" y="9548"/>
                    <a:pt x="24385" y="8843"/>
                  </a:cubicBezTo>
                  <a:cubicBezTo>
                    <a:pt x="23869" y="8382"/>
                    <a:pt x="23029" y="8545"/>
                    <a:pt x="22649" y="7921"/>
                  </a:cubicBezTo>
                  <a:cubicBezTo>
                    <a:pt x="22134" y="7134"/>
                    <a:pt x="22540" y="6076"/>
                    <a:pt x="21808" y="5371"/>
                  </a:cubicBezTo>
                  <a:cubicBezTo>
                    <a:pt x="21211" y="4802"/>
                    <a:pt x="20452" y="4910"/>
                    <a:pt x="19828" y="4476"/>
                  </a:cubicBezTo>
                  <a:cubicBezTo>
                    <a:pt x="19041" y="3907"/>
                    <a:pt x="19475" y="2659"/>
                    <a:pt x="18743" y="1981"/>
                  </a:cubicBezTo>
                  <a:cubicBezTo>
                    <a:pt x="17794" y="1113"/>
                    <a:pt x="16709" y="2035"/>
                    <a:pt x="15651" y="1737"/>
                  </a:cubicBezTo>
                  <a:cubicBezTo>
                    <a:pt x="14430" y="1411"/>
                    <a:pt x="14051" y="1"/>
                    <a:pt x="12559" y="70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>
              <a:off x="904675" y="1270750"/>
              <a:ext cx="1831575" cy="1023950"/>
            </a:xfrm>
            <a:custGeom>
              <a:rect b="b" l="l" r="r" t="t"/>
              <a:pathLst>
                <a:path extrusionOk="0" h="40958" w="73263">
                  <a:moveTo>
                    <a:pt x="26175" y="597"/>
                  </a:moveTo>
                  <a:cubicBezTo>
                    <a:pt x="26175" y="597"/>
                    <a:pt x="26501" y="4232"/>
                    <a:pt x="26528" y="6646"/>
                  </a:cubicBezTo>
                  <a:cubicBezTo>
                    <a:pt x="26528" y="7405"/>
                    <a:pt x="18011" y="5018"/>
                    <a:pt x="14295" y="8599"/>
                  </a:cubicBezTo>
                  <a:cubicBezTo>
                    <a:pt x="11447" y="11365"/>
                    <a:pt x="5534" y="16681"/>
                    <a:pt x="3229" y="22947"/>
                  </a:cubicBezTo>
                  <a:cubicBezTo>
                    <a:pt x="1" y="31735"/>
                    <a:pt x="7812" y="40957"/>
                    <a:pt x="18038" y="27368"/>
                  </a:cubicBezTo>
                  <a:cubicBezTo>
                    <a:pt x="25253" y="17794"/>
                    <a:pt x="47088" y="28263"/>
                    <a:pt x="47088" y="28263"/>
                  </a:cubicBezTo>
                  <a:cubicBezTo>
                    <a:pt x="47088" y="28263"/>
                    <a:pt x="49366" y="30732"/>
                    <a:pt x="50885" y="32061"/>
                  </a:cubicBezTo>
                  <a:cubicBezTo>
                    <a:pt x="58670" y="39059"/>
                    <a:pt x="73262" y="26256"/>
                    <a:pt x="48471" y="8517"/>
                  </a:cubicBezTo>
                  <a:cubicBezTo>
                    <a:pt x="44918" y="5995"/>
                    <a:pt x="36374" y="8137"/>
                    <a:pt x="36455" y="7595"/>
                  </a:cubicBezTo>
                  <a:lnTo>
                    <a:pt x="35343" y="0"/>
                  </a:lnTo>
                  <a:cubicBezTo>
                    <a:pt x="35343" y="0"/>
                    <a:pt x="28698" y="543"/>
                    <a:pt x="2620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1487850" y="1242950"/>
              <a:ext cx="372300" cy="315325"/>
            </a:xfrm>
            <a:custGeom>
              <a:rect b="b" l="l" r="r" t="t"/>
              <a:pathLst>
                <a:path extrusionOk="0" h="12613" w="14892">
                  <a:moveTo>
                    <a:pt x="0" y="2550"/>
                  </a:moveTo>
                  <a:cubicBezTo>
                    <a:pt x="0" y="2550"/>
                    <a:pt x="7324" y="12613"/>
                    <a:pt x="14891" y="2902"/>
                  </a:cubicBezTo>
                  <a:lnTo>
                    <a:pt x="8002" y="0"/>
                  </a:lnTo>
                  <a:close/>
                </a:path>
              </a:pathLst>
            </a:custGeom>
            <a:solidFill>
              <a:srgbClr val="0F0C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777875" y="1395525"/>
              <a:ext cx="1792925" cy="805600"/>
            </a:xfrm>
            <a:custGeom>
              <a:rect b="b" l="l" r="r" t="t"/>
              <a:pathLst>
                <a:path extrusionOk="0" h="32224" w="71717">
                  <a:moveTo>
                    <a:pt x="41853" y="1329"/>
                  </a:moveTo>
                  <a:cubicBezTo>
                    <a:pt x="38978" y="3038"/>
                    <a:pt x="34068" y="3038"/>
                    <a:pt x="30895" y="1329"/>
                  </a:cubicBezTo>
                  <a:cubicBezTo>
                    <a:pt x="30895" y="1329"/>
                    <a:pt x="21076" y="787"/>
                    <a:pt x="16926" y="4421"/>
                  </a:cubicBezTo>
                  <a:cubicBezTo>
                    <a:pt x="12803" y="8056"/>
                    <a:pt x="1" y="24167"/>
                    <a:pt x="10552" y="29267"/>
                  </a:cubicBezTo>
                  <a:cubicBezTo>
                    <a:pt x="10552" y="29267"/>
                    <a:pt x="15109" y="30975"/>
                    <a:pt x="20750" y="26690"/>
                  </a:cubicBezTo>
                  <a:lnTo>
                    <a:pt x="52404" y="27015"/>
                  </a:lnTo>
                  <a:cubicBezTo>
                    <a:pt x="52404" y="27015"/>
                    <a:pt x="59809" y="32223"/>
                    <a:pt x="65749" y="27015"/>
                  </a:cubicBezTo>
                  <a:cubicBezTo>
                    <a:pt x="71716" y="21781"/>
                    <a:pt x="67648" y="16112"/>
                    <a:pt x="60026" y="8056"/>
                  </a:cubicBezTo>
                  <a:cubicBezTo>
                    <a:pt x="52404" y="0"/>
                    <a:pt x="41853" y="1329"/>
                    <a:pt x="41853" y="132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1119650" y="1739300"/>
              <a:ext cx="188525" cy="122775"/>
            </a:xfrm>
            <a:custGeom>
              <a:rect b="b" l="l" r="r" t="t"/>
              <a:pathLst>
                <a:path extrusionOk="0" h="4911" w="7541">
                  <a:moveTo>
                    <a:pt x="7513" y="4910"/>
                  </a:moveTo>
                  <a:cubicBezTo>
                    <a:pt x="7513" y="4883"/>
                    <a:pt x="7540" y="4883"/>
                    <a:pt x="7540" y="4829"/>
                  </a:cubicBezTo>
                  <a:cubicBezTo>
                    <a:pt x="7540" y="4748"/>
                    <a:pt x="7540" y="4639"/>
                    <a:pt x="7513" y="4558"/>
                  </a:cubicBezTo>
                  <a:cubicBezTo>
                    <a:pt x="7405" y="3446"/>
                    <a:pt x="6917" y="2442"/>
                    <a:pt x="6157" y="1628"/>
                  </a:cubicBezTo>
                  <a:cubicBezTo>
                    <a:pt x="5262" y="787"/>
                    <a:pt x="4123" y="245"/>
                    <a:pt x="2902" y="109"/>
                  </a:cubicBezTo>
                  <a:cubicBezTo>
                    <a:pt x="2333" y="28"/>
                    <a:pt x="1736" y="1"/>
                    <a:pt x="1139" y="55"/>
                  </a:cubicBezTo>
                  <a:cubicBezTo>
                    <a:pt x="732" y="82"/>
                    <a:pt x="353" y="191"/>
                    <a:pt x="0" y="381"/>
                  </a:cubicBezTo>
                  <a:cubicBezTo>
                    <a:pt x="0" y="381"/>
                    <a:pt x="0" y="381"/>
                    <a:pt x="0" y="408"/>
                  </a:cubicBezTo>
                  <a:cubicBezTo>
                    <a:pt x="0" y="408"/>
                    <a:pt x="27" y="408"/>
                    <a:pt x="27" y="408"/>
                  </a:cubicBezTo>
                  <a:cubicBezTo>
                    <a:pt x="380" y="245"/>
                    <a:pt x="760" y="164"/>
                    <a:pt x="1166" y="136"/>
                  </a:cubicBezTo>
                  <a:cubicBezTo>
                    <a:pt x="1736" y="109"/>
                    <a:pt x="2333" y="164"/>
                    <a:pt x="2902" y="272"/>
                  </a:cubicBezTo>
                  <a:cubicBezTo>
                    <a:pt x="4069" y="408"/>
                    <a:pt x="5181" y="923"/>
                    <a:pt x="6049" y="1737"/>
                  </a:cubicBezTo>
                  <a:cubicBezTo>
                    <a:pt x="6781" y="2523"/>
                    <a:pt x="7269" y="3500"/>
                    <a:pt x="7432" y="4558"/>
                  </a:cubicBezTo>
                  <a:cubicBezTo>
                    <a:pt x="7432" y="4666"/>
                    <a:pt x="7432" y="4748"/>
                    <a:pt x="7459" y="4829"/>
                  </a:cubicBezTo>
                  <a:cubicBezTo>
                    <a:pt x="7459" y="4856"/>
                    <a:pt x="7486" y="4883"/>
                    <a:pt x="7513" y="4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1171850" y="1697950"/>
              <a:ext cx="95650" cy="86150"/>
            </a:xfrm>
            <a:custGeom>
              <a:rect b="b" l="l" r="r" t="t"/>
              <a:pathLst>
                <a:path extrusionOk="0" h="3446" w="3826">
                  <a:moveTo>
                    <a:pt x="3825" y="3418"/>
                  </a:moveTo>
                  <a:cubicBezTo>
                    <a:pt x="3825" y="3391"/>
                    <a:pt x="3825" y="3364"/>
                    <a:pt x="3825" y="3337"/>
                  </a:cubicBezTo>
                  <a:cubicBezTo>
                    <a:pt x="3825" y="3309"/>
                    <a:pt x="3825" y="3255"/>
                    <a:pt x="3825" y="3201"/>
                  </a:cubicBezTo>
                  <a:cubicBezTo>
                    <a:pt x="3717" y="2550"/>
                    <a:pt x="3364" y="1953"/>
                    <a:pt x="2876" y="1519"/>
                  </a:cubicBezTo>
                  <a:cubicBezTo>
                    <a:pt x="2415" y="1058"/>
                    <a:pt x="1872" y="706"/>
                    <a:pt x="1275" y="434"/>
                  </a:cubicBezTo>
                  <a:cubicBezTo>
                    <a:pt x="896" y="244"/>
                    <a:pt x="489" y="109"/>
                    <a:pt x="55" y="0"/>
                  </a:cubicBezTo>
                  <a:cubicBezTo>
                    <a:pt x="28" y="0"/>
                    <a:pt x="1" y="82"/>
                    <a:pt x="55" y="82"/>
                  </a:cubicBezTo>
                  <a:cubicBezTo>
                    <a:pt x="462" y="190"/>
                    <a:pt x="869" y="353"/>
                    <a:pt x="1248" y="543"/>
                  </a:cubicBezTo>
                  <a:cubicBezTo>
                    <a:pt x="1818" y="814"/>
                    <a:pt x="2333" y="1167"/>
                    <a:pt x="2821" y="1601"/>
                  </a:cubicBezTo>
                  <a:cubicBezTo>
                    <a:pt x="3283" y="2035"/>
                    <a:pt x="3608" y="2604"/>
                    <a:pt x="3744" y="3201"/>
                  </a:cubicBezTo>
                  <a:cubicBezTo>
                    <a:pt x="3744" y="3255"/>
                    <a:pt x="3744" y="3309"/>
                    <a:pt x="3744" y="3337"/>
                  </a:cubicBezTo>
                  <a:cubicBezTo>
                    <a:pt x="3771" y="3391"/>
                    <a:pt x="3771" y="3391"/>
                    <a:pt x="3798" y="3418"/>
                  </a:cubicBezTo>
                  <a:cubicBezTo>
                    <a:pt x="3798" y="3445"/>
                    <a:pt x="3798" y="3418"/>
                    <a:pt x="3798" y="3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2188325" y="1885100"/>
              <a:ext cx="111900" cy="203450"/>
            </a:xfrm>
            <a:custGeom>
              <a:rect b="b" l="l" r="r" t="t"/>
              <a:pathLst>
                <a:path extrusionOk="0" h="8138" w="4476">
                  <a:moveTo>
                    <a:pt x="326" y="516"/>
                  </a:moveTo>
                  <a:cubicBezTo>
                    <a:pt x="353" y="489"/>
                    <a:pt x="380" y="489"/>
                    <a:pt x="434" y="462"/>
                  </a:cubicBezTo>
                  <a:cubicBezTo>
                    <a:pt x="787" y="217"/>
                    <a:pt x="1194" y="109"/>
                    <a:pt x="1601" y="163"/>
                  </a:cubicBezTo>
                  <a:cubicBezTo>
                    <a:pt x="2062" y="163"/>
                    <a:pt x="2496" y="326"/>
                    <a:pt x="2848" y="624"/>
                  </a:cubicBezTo>
                  <a:cubicBezTo>
                    <a:pt x="3635" y="1275"/>
                    <a:pt x="4123" y="2252"/>
                    <a:pt x="4204" y="3282"/>
                  </a:cubicBezTo>
                  <a:cubicBezTo>
                    <a:pt x="4286" y="3961"/>
                    <a:pt x="4204" y="4666"/>
                    <a:pt x="3960" y="5317"/>
                  </a:cubicBezTo>
                  <a:cubicBezTo>
                    <a:pt x="3635" y="6293"/>
                    <a:pt x="2957" y="7134"/>
                    <a:pt x="2035" y="7622"/>
                  </a:cubicBezTo>
                  <a:cubicBezTo>
                    <a:pt x="1438" y="7921"/>
                    <a:pt x="733" y="8056"/>
                    <a:pt x="55" y="7948"/>
                  </a:cubicBezTo>
                  <a:cubicBezTo>
                    <a:pt x="27" y="7948"/>
                    <a:pt x="0" y="7975"/>
                    <a:pt x="0" y="8002"/>
                  </a:cubicBezTo>
                  <a:cubicBezTo>
                    <a:pt x="0" y="8002"/>
                    <a:pt x="27" y="8029"/>
                    <a:pt x="27" y="8029"/>
                  </a:cubicBezTo>
                  <a:cubicBezTo>
                    <a:pt x="733" y="8138"/>
                    <a:pt x="1465" y="8056"/>
                    <a:pt x="2116" y="7758"/>
                  </a:cubicBezTo>
                  <a:cubicBezTo>
                    <a:pt x="3092" y="7243"/>
                    <a:pt x="3798" y="6402"/>
                    <a:pt x="4150" y="5371"/>
                  </a:cubicBezTo>
                  <a:cubicBezTo>
                    <a:pt x="4394" y="4693"/>
                    <a:pt x="4476" y="3988"/>
                    <a:pt x="4421" y="3255"/>
                  </a:cubicBezTo>
                  <a:cubicBezTo>
                    <a:pt x="4313" y="2170"/>
                    <a:pt x="3798" y="1167"/>
                    <a:pt x="2957" y="489"/>
                  </a:cubicBezTo>
                  <a:cubicBezTo>
                    <a:pt x="2550" y="190"/>
                    <a:pt x="2089" y="28"/>
                    <a:pt x="1601" y="28"/>
                  </a:cubicBezTo>
                  <a:cubicBezTo>
                    <a:pt x="1085" y="0"/>
                    <a:pt x="570" y="109"/>
                    <a:pt x="353" y="380"/>
                  </a:cubicBezTo>
                  <a:cubicBezTo>
                    <a:pt x="326" y="407"/>
                    <a:pt x="299" y="462"/>
                    <a:pt x="299" y="516"/>
                  </a:cubicBezTo>
                  <a:lnTo>
                    <a:pt x="299" y="516"/>
                  </a:lnTo>
                  <a:cubicBezTo>
                    <a:pt x="299" y="516"/>
                    <a:pt x="326" y="543"/>
                    <a:pt x="326" y="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2197125" y="1893925"/>
              <a:ext cx="59700" cy="15600"/>
            </a:xfrm>
            <a:custGeom>
              <a:rect b="b" l="l" r="r" t="t"/>
              <a:pathLst>
                <a:path extrusionOk="0" h="624" w="2388">
                  <a:moveTo>
                    <a:pt x="2361" y="0"/>
                  </a:moveTo>
                  <a:lnTo>
                    <a:pt x="2117" y="0"/>
                  </a:lnTo>
                  <a:cubicBezTo>
                    <a:pt x="1791" y="27"/>
                    <a:pt x="1466" y="109"/>
                    <a:pt x="1167" y="190"/>
                  </a:cubicBezTo>
                  <a:cubicBezTo>
                    <a:pt x="760" y="298"/>
                    <a:pt x="381" y="434"/>
                    <a:pt x="1" y="597"/>
                  </a:cubicBezTo>
                  <a:cubicBezTo>
                    <a:pt x="1" y="597"/>
                    <a:pt x="1" y="624"/>
                    <a:pt x="1" y="624"/>
                  </a:cubicBezTo>
                  <a:cubicBezTo>
                    <a:pt x="28" y="624"/>
                    <a:pt x="28" y="624"/>
                    <a:pt x="28" y="624"/>
                  </a:cubicBezTo>
                  <a:cubicBezTo>
                    <a:pt x="408" y="488"/>
                    <a:pt x="787" y="353"/>
                    <a:pt x="1194" y="271"/>
                  </a:cubicBezTo>
                  <a:cubicBezTo>
                    <a:pt x="1520" y="190"/>
                    <a:pt x="1845" y="136"/>
                    <a:pt x="2144" y="81"/>
                  </a:cubicBezTo>
                  <a:cubicBezTo>
                    <a:pt x="2225" y="81"/>
                    <a:pt x="2306" y="27"/>
                    <a:pt x="2388" y="27"/>
                  </a:cubicBezTo>
                  <a:cubicBezTo>
                    <a:pt x="2388" y="0"/>
                    <a:pt x="2388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2201875" y="1912900"/>
              <a:ext cx="79375" cy="8850"/>
            </a:xfrm>
            <a:custGeom>
              <a:rect b="b" l="l" r="r" t="t"/>
              <a:pathLst>
                <a:path extrusionOk="0" h="354" w="3175">
                  <a:moveTo>
                    <a:pt x="3039" y="28"/>
                  </a:moveTo>
                  <a:cubicBezTo>
                    <a:pt x="2876" y="28"/>
                    <a:pt x="2740" y="1"/>
                    <a:pt x="2578" y="1"/>
                  </a:cubicBezTo>
                  <a:cubicBezTo>
                    <a:pt x="2225" y="1"/>
                    <a:pt x="1872" y="28"/>
                    <a:pt x="1520" y="55"/>
                  </a:cubicBezTo>
                  <a:cubicBezTo>
                    <a:pt x="1031" y="109"/>
                    <a:pt x="516" y="190"/>
                    <a:pt x="28" y="299"/>
                  </a:cubicBezTo>
                  <a:cubicBezTo>
                    <a:pt x="1" y="272"/>
                    <a:pt x="1" y="353"/>
                    <a:pt x="28" y="353"/>
                  </a:cubicBezTo>
                  <a:cubicBezTo>
                    <a:pt x="435" y="299"/>
                    <a:pt x="814" y="245"/>
                    <a:pt x="1221" y="190"/>
                  </a:cubicBezTo>
                  <a:cubicBezTo>
                    <a:pt x="1628" y="163"/>
                    <a:pt x="2062" y="136"/>
                    <a:pt x="2469" y="109"/>
                  </a:cubicBezTo>
                  <a:lnTo>
                    <a:pt x="2686" y="109"/>
                  </a:lnTo>
                  <a:cubicBezTo>
                    <a:pt x="2767" y="109"/>
                    <a:pt x="2903" y="82"/>
                    <a:pt x="3039" y="55"/>
                  </a:cubicBezTo>
                  <a:cubicBezTo>
                    <a:pt x="3174" y="55"/>
                    <a:pt x="3039" y="28"/>
                    <a:pt x="303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2207300" y="1938675"/>
              <a:ext cx="80725" cy="7475"/>
            </a:xfrm>
            <a:custGeom>
              <a:rect b="b" l="l" r="r" t="t"/>
              <a:pathLst>
                <a:path extrusionOk="0" h="299" w="3229">
                  <a:moveTo>
                    <a:pt x="3228" y="217"/>
                  </a:moveTo>
                  <a:cubicBezTo>
                    <a:pt x="3201" y="190"/>
                    <a:pt x="3228" y="190"/>
                    <a:pt x="3174" y="163"/>
                  </a:cubicBezTo>
                  <a:cubicBezTo>
                    <a:pt x="3147" y="163"/>
                    <a:pt x="3093" y="163"/>
                    <a:pt x="3066" y="163"/>
                  </a:cubicBezTo>
                  <a:cubicBezTo>
                    <a:pt x="2577" y="109"/>
                    <a:pt x="2116" y="55"/>
                    <a:pt x="1628" y="27"/>
                  </a:cubicBezTo>
                  <a:cubicBezTo>
                    <a:pt x="1086" y="0"/>
                    <a:pt x="543" y="27"/>
                    <a:pt x="1" y="82"/>
                  </a:cubicBezTo>
                  <a:cubicBezTo>
                    <a:pt x="1" y="82"/>
                    <a:pt x="1" y="109"/>
                    <a:pt x="1" y="109"/>
                  </a:cubicBezTo>
                  <a:cubicBezTo>
                    <a:pt x="326" y="109"/>
                    <a:pt x="652" y="109"/>
                    <a:pt x="977" y="136"/>
                  </a:cubicBezTo>
                  <a:cubicBezTo>
                    <a:pt x="1248" y="136"/>
                    <a:pt x="1520" y="163"/>
                    <a:pt x="1791" y="190"/>
                  </a:cubicBezTo>
                  <a:cubicBezTo>
                    <a:pt x="2171" y="217"/>
                    <a:pt x="2577" y="244"/>
                    <a:pt x="2984" y="299"/>
                  </a:cubicBezTo>
                  <a:cubicBezTo>
                    <a:pt x="3039" y="299"/>
                    <a:pt x="3093" y="299"/>
                    <a:pt x="3174" y="299"/>
                  </a:cubicBezTo>
                  <a:cubicBezTo>
                    <a:pt x="3201" y="299"/>
                    <a:pt x="3201" y="299"/>
                    <a:pt x="3201" y="272"/>
                  </a:cubicBezTo>
                  <a:cubicBezTo>
                    <a:pt x="3228" y="244"/>
                    <a:pt x="3228" y="217"/>
                    <a:pt x="3228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2199850" y="1961725"/>
              <a:ext cx="95625" cy="12225"/>
            </a:xfrm>
            <a:custGeom>
              <a:rect b="b" l="l" r="r" t="t"/>
              <a:pathLst>
                <a:path extrusionOk="0" h="489" w="3825">
                  <a:moveTo>
                    <a:pt x="3825" y="434"/>
                  </a:moveTo>
                  <a:cubicBezTo>
                    <a:pt x="3798" y="434"/>
                    <a:pt x="3798" y="407"/>
                    <a:pt x="3771" y="407"/>
                  </a:cubicBezTo>
                  <a:cubicBezTo>
                    <a:pt x="3716" y="380"/>
                    <a:pt x="3689" y="353"/>
                    <a:pt x="3635" y="353"/>
                  </a:cubicBezTo>
                  <a:cubicBezTo>
                    <a:pt x="3065" y="245"/>
                    <a:pt x="2496" y="163"/>
                    <a:pt x="1926" y="82"/>
                  </a:cubicBezTo>
                  <a:cubicBezTo>
                    <a:pt x="1574" y="55"/>
                    <a:pt x="1194" y="28"/>
                    <a:pt x="814" y="0"/>
                  </a:cubicBezTo>
                  <a:lnTo>
                    <a:pt x="55" y="0"/>
                  </a:lnTo>
                  <a:cubicBezTo>
                    <a:pt x="0" y="0"/>
                    <a:pt x="0" y="55"/>
                    <a:pt x="55" y="55"/>
                  </a:cubicBezTo>
                  <a:cubicBezTo>
                    <a:pt x="543" y="82"/>
                    <a:pt x="1058" y="109"/>
                    <a:pt x="1546" y="163"/>
                  </a:cubicBezTo>
                  <a:cubicBezTo>
                    <a:pt x="2225" y="245"/>
                    <a:pt x="2903" y="353"/>
                    <a:pt x="3581" y="462"/>
                  </a:cubicBezTo>
                  <a:cubicBezTo>
                    <a:pt x="3635" y="462"/>
                    <a:pt x="3689" y="489"/>
                    <a:pt x="3771" y="489"/>
                  </a:cubicBezTo>
                  <a:cubicBezTo>
                    <a:pt x="3798" y="489"/>
                    <a:pt x="3798" y="489"/>
                    <a:pt x="3798" y="462"/>
                  </a:cubicBezTo>
                  <a:cubicBezTo>
                    <a:pt x="3825" y="434"/>
                    <a:pt x="3825" y="462"/>
                    <a:pt x="3825" y="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2191025" y="1986125"/>
              <a:ext cx="97675" cy="19025"/>
            </a:xfrm>
            <a:custGeom>
              <a:rect b="b" l="l" r="r" t="t"/>
              <a:pathLst>
                <a:path extrusionOk="0" h="761" w="3907">
                  <a:moveTo>
                    <a:pt x="3879" y="706"/>
                  </a:moveTo>
                  <a:cubicBezTo>
                    <a:pt x="3879" y="679"/>
                    <a:pt x="3852" y="679"/>
                    <a:pt x="3825" y="652"/>
                  </a:cubicBezTo>
                  <a:cubicBezTo>
                    <a:pt x="3798" y="652"/>
                    <a:pt x="3771" y="625"/>
                    <a:pt x="3744" y="625"/>
                  </a:cubicBezTo>
                  <a:cubicBezTo>
                    <a:pt x="3283" y="489"/>
                    <a:pt x="2822" y="408"/>
                    <a:pt x="2361" y="326"/>
                  </a:cubicBezTo>
                  <a:cubicBezTo>
                    <a:pt x="1899" y="245"/>
                    <a:pt x="1438" y="164"/>
                    <a:pt x="977" y="109"/>
                  </a:cubicBezTo>
                  <a:cubicBezTo>
                    <a:pt x="652" y="82"/>
                    <a:pt x="353" y="28"/>
                    <a:pt x="28" y="1"/>
                  </a:cubicBezTo>
                  <a:cubicBezTo>
                    <a:pt x="28" y="1"/>
                    <a:pt x="1" y="1"/>
                    <a:pt x="1" y="28"/>
                  </a:cubicBezTo>
                  <a:cubicBezTo>
                    <a:pt x="1" y="28"/>
                    <a:pt x="1" y="28"/>
                    <a:pt x="1" y="55"/>
                  </a:cubicBezTo>
                  <a:cubicBezTo>
                    <a:pt x="489" y="137"/>
                    <a:pt x="950" y="218"/>
                    <a:pt x="1411" y="299"/>
                  </a:cubicBezTo>
                  <a:cubicBezTo>
                    <a:pt x="2089" y="435"/>
                    <a:pt x="2795" y="543"/>
                    <a:pt x="3473" y="679"/>
                  </a:cubicBezTo>
                  <a:cubicBezTo>
                    <a:pt x="3581" y="706"/>
                    <a:pt x="3690" y="733"/>
                    <a:pt x="3771" y="760"/>
                  </a:cubicBezTo>
                  <a:cubicBezTo>
                    <a:pt x="3798" y="760"/>
                    <a:pt x="3825" y="733"/>
                    <a:pt x="3879" y="733"/>
                  </a:cubicBezTo>
                  <a:lnTo>
                    <a:pt x="3879" y="733"/>
                  </a:lnTo>
                  <a:cubicBezTo>
                    <a:pt x="3879" y="733"/>
                    <a:pt x="3907" y="706"/>
                    <a:pt x="3879" y="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178825" y="2015300"/>
              <a:ext cx="90900" cy="18325"/>
            </a:xfrm>
            <a:custGeom>
              <a:rect b="b" l="l" r="r" t="t"/>
              <a:pathLst>
                <a:path extrusionOk="0" h="733" w="3636">
                  <a:moveTo>
                    <a:pt x="3608" y="705"/>
                  </a:moveTo>
                  <a:cubicBezTo>
                    <a:pt x="3581" y="651"/>
                    <a:pt x="3527" y="624"/>
                    <a:pt x="3500" y="597"/>
                  </a:cubicBezTo>
                  <a:cubicBezTo>
                    <a:pt x="3066" y="434"/>
                    <a:pt x="2632" y="326"/>
                    <a:pt x="2198" y="299"/>
                  </a:cubicBezTo>
                  <a:cubicBezTo>
                    <a:pt x="1845" y="217"/>
                    <a:pt x="1492" y="190"/>
                    <a:pt x="1113" y="136"/>
                  </a:cubicBezTo>
                  <a:lnTo>
                    <a:pt x="28" y="0"/>
                  </a:lnTo>
                  <a:cubicBezTo>
                    <a:pt x="1" y="0"/>
                    <a:pt x="1" y="27"/>
                    <a:pt x="1" y="2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380" y="136"/>
                    <a:pt x="733" y="190"/>
                    <a:pt x="1085" y="244"/>
                  </a:cubicBezTo>
                  <a:cubicBezTo>
                    <a:pt x="1465" y="326"/>
                    <a:pt x="1818" y="380"/>
                    <a:pt x="2170" y="434"/>
                  </a:cubicBezTo>
                  <a:cubicBezTo>
                    <a:pt x="2604" y="516"/>
                    <a:pt x="3011" y="678"/>
                    <a:pt x="3445" y="733"/>
                  </a:cubicBezTo>
                  <a:cubicBezTo>
                    <a:pt x="3500" y="733"/>
                    <a:pt x="3554" y="733"/>
                    <a:pt x="3608" y="733"/>
                  </a:cubicBezTo>
                  <a:lnTo>
                    <a:pt x="3608" y="733"/>
                  </a:lnTo>
                  <a:cubicBezTo>
                    <a:pt x="3608" y="733"/>
                    <a:pt x="3635" y="705"/>
                    <a:pt x="3608" y="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184250" y="2043100"/>
              <a:ext cx="66475" cy="14250"/>
            </a:xfrm>
            <a:custGeom>
              <a:rect b="b" l="l" r="r" t="t"/>
              <a:pathLst>
                <a:path extrusionOk="0" h="570" w="2659">
                  <a:moveTo>
                    <a:pt x="2632" y="543"/>
                  </a:moveTo>
                  <a:cubicBezTo>
                    <a:pt x="2604" y="516"/>
                    <a:pt x="2550" y="516"/>
                    <a:pt x="2523" y="489"/>
                  </a:cubicBezTo>
                  <a:cubicBezTo>
                    <a:pt x="2469" y="461"/>
                    <a:pt x="2442" y="461"/>
                    <a:pt x="2387" y="461"/>
                  </a:cubicBezTo>
                  <a:cubicBezTo>
                    <a:pt x="1926" y="380"/>
                    <a:pt x="1438" y="299"/>
                    <a:pt x="977" y="217"/>
                  </a:cubicBezTo>
                  <a:cubicBezTo>
                    <a:pt x="679" y="136"/>
                    <a:pt x="353" y="82"/>
                    <a:pt x="55" y="0"/>
                  </a:cubicBezTo>
                  <a:cubicBezTo>
                    <a:pt x="28" y="0"/>
                    <a:pt x="1" y="27"/>
                    <a:pt x="55" y="55"/>
                  </a:cubicBezTo>
                  <a:cubicBezTo>
                    <a:pt x="462" y="190"/>
                    <a:pt x="896" y="299"/>
                    <a:pt x="1330" y="407"/>
                  </a:cubicBezTo>
                  <a:cubicBezTo>
                    <a:pt x="1655" y="461"/>
                    <a:pt x="2035" y="516"/>
                    <a:pt x="2360" y="570"/>
                  </a:cubicBezTo>
                  <a:lnTo>
                    <a:pt x="2496" y="570"/>
                  </a:lnTo>
                  <a:cubicBezTo>
                    <a:pt x="2550" y="570"/>
                    <a:pt x="2577" y="570"/>
                    <a:pt x="2632" y="543"/>
                  </a:cubicBezTo>
                  <a:cubicBezTo>
                    <a:pt x="2632" y="543"/>
                    <a:pt x="2659" y="543"/>
                    <a:pt x="2632" y="5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188325" y="2062750"/>
              <a:ext cx="32575" cy="13600"/>
            </a:xfrm>
            <a:custGeom>
              <a:rect b="b" l="l" r="r" t="t"/>
              <a:pathLst>
                <a:path extrusionOk="0" h="544" w="1303">
                  <a:moveTo>
                    <a:pt x="1302" y="516"/>
                  </a:moveTo>
                  <a:cubicBezTo>
                    <a:pt x="1302" y="489"/>
                    <a:pt x="1302" y="462"/>
                    <a:pt x="1248" y="462"/>
                  </a:cubicBezTo>
                  <a:cubicBezTo>
                    <a:pt x="1194" y="408"/>
                    <a:pt x="1139" y="381"/>
                    <a:pt x="1058" y="381"/>
                  </a:cubicBezTo>
                  <a:cubicBezTo>
                    <a:pt x="733" y="245"/>
                    <a:pt x="380" y="164"/>
                    <a:pt x="82" y="28"/>
                  </a:cubicBezTo>
                  <a:cubicBezTo>
                    <a:pt x="27" y="1"/>
                    <a:pt x="0" y="109"/>
                    <a:pt x="55" y="109"/>
                  </a:cubicBezTo>
                  <a:cubicBezTo>
                    <a:pt x="407" y="245"/>
                    <a:pt x="787" y="381"/>
                    <a:pt x="1139" y="516"/>
                  </a:cubicBezTo>
                  <a:cubicBezTo>
                    <a:pt x="1167" y="516"/>
                    <a:pt x="1194" y="516"/>
                    <a:pt x="1221" y="543"/>
                  </a:cubicBezTo>
                  <a:cubicBezTo>
                    <a:pt x="1248" y="543"/>
                    <a:pt x="1275" y="543"/>
                    <a:pt x="1275" y="543"/>
                  </a:cubicBezTo>
                  <a:lnTo>
                    <a:pt x="1275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159850" y="1752200"/>
              <a:ext cx="145800" cy="118675"/>
            </a:xfrm>
            <a:custGeom>
              <a:rect b="b" l="l" r="r" t="t"/>
              <a:pathLst>
                <a:path extrusionOk="0" h="4747" w="5832">
                  <a:moveTo>
                    <a:pt x="81" y="4720"/>
                  </a:moveTo>
                  <a:cubicBezTo>
                    <a:pt x="109" y="4638"/>
                    <a:pt x="136" y="4584"/>
                    <a:pt x="163" y="4503"/>
                  </a:cubicBezTo>
                  <a:cubicBezTo>
                    <a:pt x="163" y="4449"/>
                    <a:pt x="163" y="4394"/>
                    <a:pt x="190" y="4340"/>
                  </a:cubicBezTo>
                  <a:cubicBezTo>
                    <a:pt x="380" y="3119"/>
                    <a:pt x="1058" y="2062"/>
                    <a:pt x="2061" y="1384"/>
                  </a:cubicBezTo>
                  <a:cubicBezTo>
                    <a:pt x="3201" y="624"/>
                    <a:pt x="4475" y="163"/>
                    <a:pt x="5832" y="27"/>
                  </a:cubicBezTo>
                  <a:lnTo>
                    <a:pt x="5832" y="0"/>
                  </a:lnTo>
                  <a:cubicBezTo>
                    <a:pt x="5832" y="0"/>
                    <a:pt x="5805" y="0"/>
                    <a:pt x="5805" y="0"/>
                  </a:cubicBezTo>
                  <a:cubicBezTo>
                    <a:pt x="4177" y="163"/>
                    <a:pt x="2468" y="733"/>
                    <a:pt x="1356" y="1818"/>
                  </a:cubicBezTo>
                  <a:cubicBezTo>
                    <a:pt x="624" y="2496"/>
                    <a:pt x="136" y="3418"/>
                    <a:pt x="0" y="4421"/>
                  </a:cubicBezTo>
                  <a:cubicBezTo>
                    <a:pt x="0" y="4421"/>
                    <a:pt x="0" y="4449"/>
                    <a:pt x="0" y="4476"/>
                  </a:cubicBezTo>
                  <a:cubicBezTo>
                    <a:pt x="0" y="4557"/>
                    <a:pt x="27" y="4666"/>
                    <a:pt x="54" y="4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156450" y="1740675"/>
              <a:ext cx="31900" cy="86125"/>
            </a:xfrm>
            <a:custGeom>
              <a:rect b="b" l="l" r="r" t="t"/>
              <a:pathLst>
                <a:path extrusionOk="0" h="3445" w="1276">
                  <a:moveTo>
                    <a:pt x="82" y="3418"/>
                  </a:moveTo>
                  <a:cubicBezTo>
                    <a:pt x="82" y="3363"/>
                    <a:pt x="109" y="3309"/>
                    <a:pt x="109" y="3255"/>
                  </a:cubicBezTo>
                  <a:cubicBezTo>
                    <a:pt x="136" y="3174"/>
                    <a:pt x="109" y="3119"/>
                    <a:pt x="109" y="3065"/>
                  </a:cubicBezTo>
                  <a:cubicBezTo>
                    <a:pt x="163" y="2577"/>
                    <a:pt x="245" y="2116"/>
                    <a:pt x="380" y="1655"/>
                  </a:cubicBezTo>
                  <a:cubicBezTo>
                    <a:pt x="570" y="1085"/>
                    <a:pt x="868" y="543"/>
                    <a:pt x="1248" y="81"/>
                  </a:cubicBezTo>
                  <a:cubicBezTo>
                    <a:pt x="1275" y="54"/>
                    <a:pt x="1275" y="27"/>
                    <a:pt x="1248" y="27"/>
                  </a:cubicBezTo>
                  <a:cubicBezTo>
                    <a:pt x="1248" y="0"/>
                    <a:pt x="1194" y="0"/>
                    <a:pt x="1194" y="27"/>
                  </a:cubicBezTo>
                  <a:cubicBezTo>
                    <a:pt x="787" y="488"/>
                    <a:pt x="462" y="1004"/>
                    <a:pt x="272" y="1600"/>
                  </a:cubicBezTo>
                  <a:cubicBezTo>
                    <a:pt x="136" y="2062"/>
                    <a:pt x="28" y="2550"/>
                    <a:pt x="28" y="3038"/>
                  </a:cubicBezTo>
                  <a:cubicBezTo>
                    <a:pt x="0" y="3119"/>
                    <a:pt x="0" y="3174"/>
                    <a:pt x="28" y="3228"/>
                  </a:cubicBezTo>
                  <a:cubicBezTo>
                    <a:pt x="28" y="3282"/>
                    <a:pt x="28" y="3363"/>
                    <a:pt x="55" y="3418"/>
                  </a:cubicBezTo>
                  <a:lnTo>
                    <a:pt x="55" y="3418"/>
                  </a:lnTo>
                  <a:cubicBezTo>
                    <a:pt x="55" y="3418"/>
                    <a:pt x="82" y="3445"/>
                    <a:pt x="82" y="3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1182700" y="1877650"/>
              <a:ext cx="91575" cy="15600"/>
            </a:xfrm>
            <a:custGeom>
              <a:rect b="b" l="l" r="r" t="t"/>
              <a:pathLst>
                <a:path extrusionOk="0" h="624" w="3663">
                  <a:moveTo>
                    <a:pt x="28" y="624"/>
                  </a:moveTo>
                  <a:lnTo>
                    <a:pt x="245" y="624"/>
                  </a:lnTo>
                  <a:cubicBezTo>
                    <a:pt x="299" y="597"/>
                    <a:pt x="326" y="597"/>
                    <a:pt x="380" y="597"/>
                  </a:cubicBezTo>
                  <a:cubicBezTo>
                    <a:pt x="1248" y="434"/>
                    <a:pt x="2116" y="244"/>
                    <a:pt x="3011" y="136"/>
                  </a:cubicBezTo>
                  <a:lnTo>
                    <a:pt x="3662" y="54"/>
                  </a:lnTo>
                  <a:cubicBezTo>
                    <a:pt x="3662" y="27"/>
                    <a:pt x="3662" y="27"/>
                    <a:pt x="3662" y="27"/>
                  </a:cubicBezTo>
                  <a:lnTo>
                    <a:pt x="3635" y="0"/>
                  </a:lnTo>
                  <a:cubicBezTo>
                    <a:pt x="3011" y="54"/>
                    <a:pt x="2415" y="136"/>
                    <a:pt x="1818" y="217"/>
                  </a:cubicBezTo>
                  <a:cubicBezTo>
                    <a:pt x="1330" y="298"/>
                    <a:pt x="841" y="380"/>
                    <a:pt x="353" y="488"/>
                  </a:cubicBezTo>
                  <a:lnTo>
                    <a:pt x="218" y="515"/>
                  </a:lnTo>
                  <a:lnTo>
                    <a:pt x="1" y="597"/>
                  </a:lnTo>
                  <a:lnTo>
                    <a:pt x="1" y="6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1178625" y="1901375"/>
              <a:ext cx="94300" cy="21725"/>
            </a:xfrm>
            <a:custGeom>
              <a:rect b="b" l="l" r="r" t="t"/>
              <a:pathLst>
                <a:path extrusionOk="0" h="869" w="3772">
                  <a:moveTo>
                    <a:pt x="28" y="868"/>
                  </a:moveTo>
                  <a:cubicBezTo>
                    <a:pt x="55" y="868"/>
                    <a:pt x="82" y="868"/>
                    <a:pt x="136" y="868"/>
                  </a:cubicBezTo>
                  <a:cubicBezTo>
                    <a:pt x="164" y="841"/>
                    <a:pt x="191" y="841"/>
                    <a:pt x="191" y="841"/>
                  </a:cubicBezTo>
                  <a:cubicBezTo>
                    <a:pt x="760" y="679"/>
                    <a:pt x="1330" y="543"/>
                    <a:pt x="1899" y="407"/>
                  </a:cubicBezTo>
                  <a:cubicBezTo>
                    <a:pt x="2523" y="272"/>
                    <a:pt x="3147" y="136"/>
                    <a:pt x="3771" y="28"/>
                  </a:cubicBezTo>
                  <a:cubicBezTo>
                    <a:pt x="3771" y="28"/>
                    <a:pt x="3771" y="0"/>
                    <a:pt x="3771" y="0"/>
                  </a:cubicBezTo>
                  <a:lnTo>
                    <a:pt x="3771" y="0"/>
                  </a:lnTo>
                  <a:cubicBezTo>
                    <a:pt x="3120" y="82"/>
                    <a:pt x="2496" y="190"/>
                    <a:pt x="1872" y="326"/>
                  </a:cubicBezTo>
                  <a:cubicBezTo>
                    <a:pt x="1303" y="434"/>
                    <a:pt x="733" y="597"/>
                    <a:pt x="164" y="760"/>
                  </a:cubicBezTo>
                  <a:cubicBezTo>
                    <a:pt x="136" y="760"/>
                    <a:pt x="109" y="787"/>
                    <a:pt x="109" y="787"/>
                  </a:cubicBezTo>
                  <a:cubicBezTo>
                    <a:pt x="55" y="814"/>
                    <a:pt x="28" y="814"/>
                    <a:pt x="1" y="841"/>
                  </a:cubicBezTo>
                  <a:cubicBezTo>
                    <a:pt x="1" y="841"/>
                    <a:pt x="1" y="868"/>
                    <a:pt x="1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1163025" y="1937325"/>
              <a:ext cx="101750" cy="30525"/>
            </a:xfrm>
            <a:custGeom>
              <a:rect b="b" l="l" r="r" t="t"/>
              <a:pathLst>
                <a:path extrusionOk="0" h="1221" w="4070">
                  <a:moveTo>
                    <a:pt x="28" y="1193"/>
                  </a:moveTo>
                  <a:cubicBezTo>
                    <a:pt x="55" y="1193"/>
                    <a:pt x="82" y="1193"/>
                    <a:pt x="109" y="1193"/>
                  </a:cubicBezTo>
                  <a:lnTo>
                    <a:pt x="218" y="1139"/>
                  </a:lnTo>
                  <a:cubicBezTo>
                    <a:pt x="815" y="922"/>
                    <a:pt x="1411" y="732"/>
                    <a:pt x="2035" y="542"/>
                  </a:cubicBezTo>
                  <a:cubicBezTo>
                    <a:pt x="2713" y="353"/>
                    <a:pt x="3391" y="190"/>
                    <a:pt x="4070" y="27"/>
                  </a:cubicBezTo>
                  <a:lnTo>
                    <a:pt x="4070" y="0"/>
                  </a:lnTo>
                  <a:cubicBezTo>
                    <a:pt x="3229" y="163"/>
                    <a:pt x="2415" y="353"/>
                    <a:pt x="1601" y="570"/>
                  </a:cubicBezTo>
                  <a:cubicBezTo>
                    <a:pt x="1086" y="705"/>
                    <a:pt x="625" y="895"/>
                    <a:pt x="164" y="1112"/>
                  </a:cubicBezTo>
                  <a:cubicBezTo>
                    <a:pt x="109" y="1112"/>
                    <a:pt x="55" y="1166"/>
                    <a:pt x="1" y="1193"/>
                  </a:cubicBezTo>
                  <a:cubicBezTo>
                    <a:pt x="1" y="1193"/>
                    <a:pt x="1" y="1193"/>
                    <a:pt x="1" y="1221"/>
                  </a:cubicBezTo>
                  <a:cubicBezTo>
                    <a:pt x="28" y="1221"/>
                    <a:pt x="28" y="1193"/>
                    <a:pt x="28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1169150" y="1959700"/>
              <a:ext cx="102400" cy="40025"/>
            </a:xfrm>
            <a:custGeom>
              <a:rect b="b" l="l" r="r" t="t"/>
              <a:pathLst>
                <a:path extrusionOk="0" h="1601" w="4096">
                  <a:moveTo>
                    <a:pt x="27" y="1546"/>
                  </a:moveTo>
                  <a:cubicBezTo>
                    <a:pt x="109" y="1546"/>
                    <a:pt x="163" y="1546"/>
                    <a:pt x="217" y="1519"/>
                  </a:cubicBezTo>
                  <a:cubicBezTo>
                    <a:pt x="271" y="1492"/>
                    <a:pt x="380" y="1465"/>
                    <a:pt x="461" y="1438"/>
                  </a:cubicBezTo>
                  <a:cubicBezTo>
                    <a:pt x="1058" y="1194"/>
                    <a:pt x="1655" y="949"/>
                    <a:pt x="2278" y="705"/>
                  </a:cubicBezTo>
                  <a:cubicBezTo>
                    <a:pt x="2875" y="488"/>
                    <a:pt x="3499" y="244"/>
                    <a:pt x="4096" y="27"/>
                  </a:cubicBezTo>
                  <a:lnTo>
                    <a:pt x="4096" y="27"/>
                  </a:lnTo>
                  <a:cubicBezTo>
                    <a:pt x="4096" y="0"/>
                    <a:pt x="4096" y="0"/>
                    <a:pt x="4096" y="27"/>
                  </a:cubicBezTo>
                  <a:cubicBezTo>
                    <a:pt x="3580" y="163"/>
                    <a:pt x="3092" y="326"/>
                    <a:pt x="2577" y="488"/>
                  </a:cubicBezTo>
                  <a:cubicBezTo>
                    <a:pt x="2251" y="624"/>
                    <a:pt x="1926" y="732"/>
                    <a:pt x="1600" y="868"/>
                  </a:cubicBezTo>
                  <a:cubicBezTo>
                    <a:pt x="1112" y="1031"/>
                    <a:pt x="624" y="1221"/>
                    <a:pt x="163" y="1465"/>
                  </a:cubicBezTo>
                  <a:cubicBezTo>
                    <a:pt x="109" y="1492"/>
                    <a:pt x="54" y="1519"/>
                    <a:pt x="0" y="1546"/>
                  </a:cubicBezTo>
                  <a:lnTo>
                    <a:pt x="0" y="1573"/>
                  </a:lnTo>
                  <a:cubicBezTo>
                    <a:pt x="0" y="1600"/>
                    <a:pt x="27" y="1573"/>
                    <a:pt x="27" y="15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1179300" y="1995625"/>
              <a:ext cx="101075" cy="42075"/>
            </a:xfrm>
            <a:custGeom>
              <a:rect b="b" l="l" r="r" t="t"/>
              <a:pathLst>
                <a:path extrusionOk="0" h="1683" w="4043">
                  <a:moveTo>
                    <a:pt x="28" y="1682"/>
                  </a:moveTo>
                  <a:cubicBezTo>
                    <a:pt x="272" y="1574"/>
                    <a:pt x="543" y="1465"/>
                    <a:pt x="815" y="1330"/>
                  </a:cubicBezTo>
                  <a:cubicBezTo>
                    <a:pt x="1059" y="1221"/>
                    <a:pt x="1330" y="1113"/>
                    <a:pt x="1601" y="1004"/>
                  </a:cubicBezTo>
                  <a:cubicBezTo>
                    <a:pt x="2252" y="733"/>
                    <a:pt x="2903" y="516"/>
                    <a:pt x="3527" y="272"/>
                  </a:cubicBezTo>
                  <a:cubicBezTo>
                    <a:pt x="3690" y="191"/>
                    <a:pt x="3853" y="136"/>
                    <a:pt x="4015" y="55"/>
                  </a:cubicBezTo>
                  <a:cubicBezTo>
                    <a:pt x="4042" y="82"/>
                    <a:pt x="4042" y="1"/>
                    <a:pt x="4015" y="28"/>
                  </a:cubicBezTo>
                  <a:lnTo>
                    <a:pt x="3446" y="218"/>
                  </a:lnTo>
                  <a:cubicBezTo>
                    <a:pt x="2686" y="462"/>
                    <a:pt x="1900" y="733"/>
                    <a:pt x="1167" y="1058"/>
                  </a:cubicBezTo>
                  <a:cubicBezTo>
                    <a:pt x="1005" y="1113"/>
                    <a:pt x="815" y="1194"/>
                    <a:pt x="679" y="1275"/>
                  </a:cubicBezTo>
                  <a:cubicBezTo>
                    <a:pt x="462" y="1384"/>
                    <a:pt x="245" y="1520"/>
                    <a:pt x="1" y="1682"/>
                  </a:cubicBezTo>
                  <a:lnTo>
                    <a:pt x="1" y="16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1202375" y="2013950"/>
              <a:ext cx="84100" cy="52900"/>
            </a:xfrm>
            <a:custGeom>
              <a:rect b="b" l="l" r="r" t="t"/>
              <a:pathLst>
                <a:path extrusionOk="0" h="2116" w="3364">
                  <a:moveTo>
                    <a:pt x="27" y="2089"/>
                  </a:moveTo>
                  <a:cubicBezTo>
                    <a:pt x="109" y="2034"/>
                    <a:pt x="190" y="2007"/>
                    <a:pt x="299" y="1926"/>
                  </a:cubicBezTo>
                  <a:cubicBezTo>
                    <a:pt x="624" y="1709"/>
                    <a:pt x="977" y="1465"/>
                    <a:pt x="1329" y="1248"/>
                  </a:cubicBezTo>
                  <a:cubicBezTo>
                    <a:pt x="2007" y="841"/>
                    <a:pt x="2685" y="434"/>
                    <a:pt x="3364" y="27"/>
                  </a:cubicBezTo>
                  <a:cubicBezTo>
                    <a:pt x="3364" y="27"/>
                    <a:pt x="3364" y="27"/>
                    <a:pt x="3364" y="0"/>
                  </a:cubicBezTo>
                  <a:cubicBezTo>
                    <a:pt x="3364" y="0"/>
                    <a:pt x="3364" y="0"/>
                    <a:pt x="3336" y="0"/>
                  </a:cubicBezTo>
                  <a:cubicBezTo>
                    <a:pt x="2658" y="407"/>
                    <a:pt x="1953" y="759"/>
                    <a:pt x="1275" y="1166"/>
                  </a:cubicBezTo>
                  <a:cubicBezTo>
                    <a:pt x="922" y="1383"/>
                    <a:pt x="570" y="1627"/>
                    <a:pt x="217" y="1872"/>
                  </a:cubicBezTo>
                  <a:cubicBezTo>
                    <a:pt x="136" y="1953"/>
                    <a:pt x="82" y="2007"/>
                    <a:pt x="0" y="2089"/>
                  </a:cubicBezTo>
                  <a:lnTo>
                    <a:pt x="0" y="2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1230175" y="2037675"/>
              <a:ext cx="39350" cy="31225"/>
            </a:xfrm>
            <a:custGeom>
              <a:rect b="b" l="l" r="r" t="t"/>
              <a:pathLst>
                <a:path extrusionOk="0" h="1249" w="1574">
                  <a:moveTo>
                    <a:pt x="27" y="1221"/>
                  </a:moveTo>
                  <a:cubicBezTo>
                    <a:pt x="27" y="1221"/>
                    <a:pt x="54" y="1221"/>
                    <a:pt x="54" y="1221"/>
                  </a:cubicBezTo>
                  <a:cubicBezTo>
                    <a:pt x="109" y="1194"/>
                    <a:pt x="136" y="1167"/>
                    <a:pt x="190" y="1140"/>
                  </a:cubicBezTo>
                  <a:cubicBezTo>
                    <a:pt x="651" y="760"/>
                    <a:pt x="1085" y="380"/>
                    <a:pt x="1573" y="55"/>
                  </a:cubicBezTo>
                  <a:cubicBezTo>
                    <a:pt x="1573" y="27"/>
                    <a:pt x="1573" y="0"/>
                    <a:pt x="1573" y="0"/>
                  </a:cubicBezTo>
                  <a:cubicBezTo>
                    <a:pt x="1546" y="0"/>
                    <a:pt x="1546" y="0"/>
                    <a:pt x="1519" y="0"/>
                  </a:cubicBezTo>
                  <a:cubicBezTo>
                    <a:pt x="1139" y="272"/>
                    <a:pt x="787" y="543"/>
                    <a:pt x="434" y="814"/>
                  </a:cubicBezTo>
                  <a:cubicBezTo>
                    <a:pt x="326" y="923"/>
                    <a:pt x="217" y="1004"/>
                    <a:pt x="109" y="1085"/>
                  </a:cubicBezTo>
                  <a:cubicBezTo>
                    <a:pt x="54" y="1112"/>
                    <a:pt x="27" y="1140"/>
                    <a:pt x="0" y="1194"/>
                  </a:cubicBezTo>
                  <a:lnTo>
                    <a:pt x="0" y="1221"/>
                  </a:lnTo>
                  <a:lnTo>
                    <a:pt x="0" y="1248"/>
                  </a:lnTo>
                  <a:cubicBezTo>
                    <a:pt x="0" y="1248"/>
                    <a:pt x="0" y="1221"/>
                    <a:pt x="27" y="1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1120325" y="1761675"/>
              <a:ext cx="1112775" cy="365525"/>
            </a:xfrm>
            <a:custGeom>
              <a:rect b="b" l="l" r="r" t="t"/>
              <a:pathLst>
                <a:path extrusionOk="0" h="14621" w="44511">
                  <a:moveTo>
                    <a:pt x="38842" y="1"/>
                  </a:moveTo>
                  <a:lnTo>
                    <a:pt x="8463" y="3880"/>
                  </a:lnTo>
                  <a:lnTo>
                    <a:pt x="6266" y="11149"/>
                  </a:lnTo>
                  <a:lnTo>
                    <a:pt x="1899" y="12369"/>
                  </a:lnTo>
                  <a:lnTo>
                    <a:pt x="0" y="14621"/>
                  </a:lnTo>
                  <a:lnTo>
                    <a:pt x="44510" y="14621"/>
                  </a:lnTo>
                  <a:lnTo>
                    <a:pt x="44510" y="13861"/>
                  </a:lnTo>
                  <a:lnTo>
                    <a:pt x="41391" y="11420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1458000" y="1181925"/>
              <a:ext cx="101075" cy="108500"/>
            </a:xfrm>
            <a:custGeom>
              <a:rect b="b" l="l" r="r" t="t"/>
              <a:pathLst>
                <a:path extrusionOk="0" h="4340" w="4043">
                  <a:moveTo>
                    <a:pt x="1059" y="3418"/>
                  </a:moveTo>
                  <a:cubicBezTo>
                    <a:pt x="1" y="2089"/>
                    <a:pt x="489" y="841"/>
                    <a:pt x="1330" y="543"/>
                  </a:cubicBezTo>
                  <a:cubicBezTo>
                    <a:pt x="2876" y="0"/>
                    <a:pt x="3608" y="1139"/>
                    <a:pt x="3690" y="1600"/>
                  </a:cubicBezTo>
                  <a:cubicBezTo>
                    <a:pt x="4042" y="3336"/>
                    <a:pt x="3663" y="4069"/>
                    <a:pt x="3473" y="4123"/>
                  </a:cubicBezTo>
                  <a:cubicBezTo>
                    <a:pt x="2605" y="4340"/>
                    <a:pt x="1655" y="4069"/>
                    <a:pt x="1059" y="3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1482425" y="1209050"/>
              <a:ext cx="55625" cy="67150"/>
            </a:xfrm>
            <a:custGeom>
              <a:rect b="b" l="l" r="r" t="t"/>
              <a:pathLst>
                <a:path extrusionOk="0" h="2686" w="2225">
                  <a:moveTo>
                    <a:pt x="2116" y="2658"/>
                  </a:moveTo>
                  <a:cubicBezTo>
                    <a:pt x="2116" y="2658"/>
                    <a:pt x="2143" y="2631"/>
                    <a:pt x="2143" y="2604"/>
                  </a:cubicBezTo>
                  <a:cubicBezTo>
                    <a:pt x="2143" y="2604"/>
                    <a:pt x="2143" y="2577"/>
                    <a:pt x="2143" y="2550"/>
                  </a:cubicBezTo>
                  <a:cubicBezTo>
                    <a:pt x="2197" y="2224"/>
                    <a:pt x="2224" y="1872"/>
                    <a:pt x="2197" y="1519"/>
                  </a:cubicBezTo>
                  <a:cubicBezTo>
                    <a:pt x="2143" y="1112"/>
                    <a:pt x="1980" y="732"/>
                    <a:pt x="1709" y="461"/>
                  </a:cubicBezTo>
                  <a:cubicBezTo>
                    <a:pt x="1438" y="109"/>
                    <a:pt x="950" y="0"/>
                    <a:pt x="543" y="190"/>
                  </a:cubicBezTo>
                  <a:cubicBezTo>
                    <a:pt x="190" y="434"/>
                    <a:pt x="0" y="841"/>
                    <a:pt x="55" y="1275"/>
                  </a:cubicBezTo>
                  <a:lnTo>
                    <a:pt x="55" y="1275"/>
                  </a:lnTo>
                  <a:cubicBezTo>
                    <a:pt x="27" y="868"/>
                    <a:pt x="244" y="488"/>
                    <a:pt x="597" y="271"/>
                  </a:cubicBezTo>
                  <a:cubicBezTo>
                    <a:pt x="950" y="136"/>
                    <a:pt x="1357" y="217"/>
                    <a:pt x="1601" y="543"/>
                  </a:cubicBezTo>
                  <a:cubicBezTo>
                    <a:pt x="1818" y="732"/>
                    <a:pt x="1953" y="1004"/>
                    <a:pt x="2007" y="1302"/>
                  </a:cubicBezTo>
                  <a:cubicBezTo>
                    <a:pt x="2089" y="1709"/>
                    <a:pt x="2089" y="2116"/>
                    <a:pt x="2007" y="2523"/>
                  </a:cubicBezTo>
                  <a:cubicBezTo>
                    <a:pt x="2007" y="2550"/>
                    <a:pt x="2007" y="2577"/>
                    <a:pt x="2007" y="2604"/>
                  </a:cubicBezTo>
                  <a:cubicBezTo>
                    <a:pt x="2007" y="2604"/>
                    <a:pt x="2007" y="2631"/>
                    <a:pt x="2007" y="2658"/>
                  </a:cubicBezTo>
                  <a:cubicBezTo>
                    <a:pt x="2007" y="2685"/>
                    <a:pt x="2035" y="2685"/>
                    <a:pt x="2035" y="2658"/>
                  </a:cubicBezTo>
                  <a:close/>
                </a:path>
              </a:pathLst>
            </a:custGeom>
            <a:solidFill>
              <a:srgbClr val="0505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1501400" y="1222600"/>
              <a:ext cx="26475" cy="44775"/>
            </a:xfrm>
            <a:custGeom>
              <a:rect b="b" l="l" r="r" t="t"/>
              <a:pathLst>
                <a:path extrusionOk="0" h="1791" w="1059">
                  <a:moveTo>
                    <a:pt x="1031" y="82"/>
                  </a:moveTo>
                  <a:cubicBezTo>
                    <a:pt x="977" y="55"/>
                    <a:pt x="923" y="55"/>
                    <a:pt x="896" y="55"/>
                  </a:cubicBezTo>
                  <a:cubicBezTo>
                    <a:pt x="435" y="1"/>
                    <a:pt x="136" y="435"/>
                    <a:pt x="82" y="841"/>
                  </a:cubicBezTo>
                  <a:cubicBezTo>
                    <a:pt x="1" y="1275"/>
                    <a:pt x="191" y="1791"/>
                    <a:pt x="787" y="1791"/>
                  </a:cubicBezTo>
                  <a:lnTo>
                    <a:pt x="787" y="1764"/>
                  </a:lnTo>
                  <a:cubicBezTo>
                    <a:pt x="245" y="1736"/>
                    <a:pt x="82" y="1302"/>
                    <a:pt x="164" y="868"/>
                  </a:cubicBezTo>
                  <a:cubicBezTo>
                    <a:pt x="218" y="489"/>
                    <a:pt x="516" y="190"/>
                    <a:pt x="896" y="136"/>
                  </a:cubicBezTo>
                  <a:lnTo>
                    <a:pt x="1031" y="109"/>
                  </a:lnTo>
                  <a:lnTo>
                    <a:pt x="1031" y="109"/>
                  </a:lnTo>
                  <a:cubicBezTo>
                    <a:pt x="1059" y="109"/>
                    <a:pt x="1031" y="82"/>
                    <a:pt x="1031" y="82"/>
                  </a:cubicBezTo>
                  <a:close/>
                </a:path>
              </a:pathLst>
            </a:custGeom>
            <a:solidFill>
              <a:srgbClr val="0505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1797725" y="1182600"/>
              <a:ext cx="92925" cy="96975"/>
            </a:xfrm>
            <a:custGeom>
              <a:rect b="b" l="l" r="r" t="t"/>
              <a:pathLst>
                <a:path extrusionOk="0" h="3879" w="3717">
                  <a:moveTo>
                    <a:pt x="2415" y="3526"/>
                  </a:moveTo>
                  <a:cubicBezTo>
                    <a:pt x="3717" y="2740"/>
                    <a:pt x="3717" y="1492"/>
                    <a:pt x="3120" y="977"/>
                  </a:cubicBezTo>
                  <a:cubicBezTo>
                    <a:pt x="2035" y="0"/>
                    <a:pt x="1059" y="705"/>
                    <a:pt x="842" y="1058"/>
                  </a:cubicBezTo>
                  <a:cubicBezTo>
                    <a:pt x="1" y="2414"/>
                    <a:pt x="55" y="3201"/>
                    <a:pt x="191" y="3309"/>
                  </a:cubicBezTo>
                  <a:cubicBezTo>
                    <a:pt x="842" y="3798"/>
                    <a:pt x="1710" y="3879"/>
                    <a:pt x="2415" y="3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1814000" y="1212425"/>
              <a:ext cx="57675" cy="48850"/>
            </a:xfrm>
            <a:custGeom>
              <a:rect b="b" l="l" r="r" t="t"/>
              <a:pathLst>
                <a:path extrusionOk="0" h="1954" w="2307">
                  <a:moveTo>
                    <a:pt x="1" y="1926"/>
                  </a:moveTo>
                  <a:cubicBezTo>
                    <a:pt x="1" y="1926"/>
                    <a:pt x="1" y="1899"/>
                    <a:pt x="1" y="1872"/>
                  </a:cubicBezTo>
                  <a:lnTo>
                    <a:pt x="1" y="1818"/>
                  </a:lnTo>
                  <a:cubicBezTo>
                    <a:pt x="55" y="1492"/>
                    <a:pt x="137" y="1194"/>
                    <a:pt x="299" y="923"/>
                  </a:cubicBezTo>
                  <a:cubicBezTo>
                    <a:pt x="462" y="597"/>
                    <a:pt x="733" y="326"/>
                    <a:pt x="1059" y="191"/>
                  </a:cubicBezTo>
                  <a:cubicBezTo>
                    <a:pt x="1384" y="1"/>
                    <a:pt x="1818" y="55"/>
                    <a:pt x="2062" y="353"/>
                  </a:cubicBezTo>
                  <a:cubicBezTo>
                    <a:pt x="2279" y="679"/>
                    <a:pt x="2306" y="1086"/>
                    <a:pt x="2144" y="1438"/>
                  </a:cubicBezTo>
                  <a:cubicBezTo>
                    <a:pt x="2117" y="1438"/>
                    <a:pt x="2117" y="1438"/>
                    <a:pt x="2117" y="1438"/>
                  </a:cubicBezTo>
                  <a:lnTo>
                    <a:pt x="2117" y="1411"/>
                  </a:lnTo>
                  <a:cubicBezTo>
                    <a:pt x="2252" y="1086"/>
                    <a:pt x="2225" y="706"/>
                    <a:pt x="2008" y="408"/>
                  </a:cubicBezTo>
                  <a:cubicBezTo>
                    <a:pt x="1764" y="136"/>
                    <a:pt x="1384" y="82"/>
                    <a:pt x="1086" y="272"/>
                  </a:cubicBezTo>
                  <a:cubicBezTo>
                    <a:pt x="842" y="380"/>
                    <a:pt x="625" y="570"/>
                    <a:pt x="489" y="787"/>
                  </a:cubicBezTo>
                  <a:cubicBezTo>
                    <a:pt x="299" y="1113"/>
                    <a:pt x="164" y="1438"/>
                    <a:pt x="82" y="1818"/>
                  </a:cubicBezTo>
                  <a:cubicBezTo>
                    <a:pt x="82" y="1845"/>
                    <a:pt x="82" y="1845"/>
                    <a:pt x="55" y="1872"/>
                  </a:cubicBezTo>
                  <a:cubicBezTo>
                    <a:pt x="55" y="1899"/>
                    <a:pt x="55" y="1899"/>
                    <a:pt x="28" y="1926"/>
                  </a:cubicBezTo>
                  <a:lnTo>
                    <a:pt x="1" y="1926"/>
                  </a:lnTo>
                  <a:cubicBezTo>
                    <a:pt x="1" y="1926"/>
                    <a:pt x="1" y="1954"/>
                    <a:pt x="1" y="1926"/>
                  </a:cubicBezTo>
                  <a:close/>
                </a:path>
              </a:pathLst>
            </a:custGeom>
            <a:solidFill>
              <a:srgbClr val="0505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1827575" y="1219200"/>
              <a:ext cx="24425" cy="44100"/>
            </a:xfrm>
            <a:custGeom>
              <a:rect b="b" l="l" r="r" t="t"/>
              <a:pathLst>
                <a:path extrusionOk="0" h="1764" w="977">
                  <a:moveTo>
                    <a:pt x="380" y="28"/>
                  </a:moveTo>
                  <a:cubicBezTo>
                    <a:pt x="407" y="1"/>
                    <a:pt x="461" y="1"/>
                    <a:pt x="489" y="28"/>
                  </a:cubicBezTo>
                  <a:cubicBezTo>
                    <a:pt x="868" y="137"/>
                    <a:pt x="977" y="625"/>
                    <a:pt x="895" y="977"/>
                  </a:cubicBezTo>
                  <a:cubicBezTo>
                    <a:pt x="814" y="1357"/>
                    <a:pt x="489" y="1764"/>
                    <a:pt x="0" y="1547"/>
                  </a:cubicBezTo>
                  <a:cubicBezTo>
                    <a:pt x="461" y="1710"/>
                    <a:pt x="733" y="1384"/>
                    <a:pt x="814" y="1004"/>
                  </a:cubicBezTo>
                  <a:cubicBezTo>
                    <a:pt x="895" y="652"/>
                    <a:pt x="733" y="299"/>
                    <a:pt x="461" y="137"/>
                  </a:cubicBezTo>
                  <a:cubicBezTo>
                    <a:pt x="407" y="109"/>
                    <a:pt x="380" y="82"/>
                    <a:pt x="353" y="55"/>
                  </a:cubicBezTo>
                  <a:cubicBezTo>
                    <a:pt x="326" y="55"/>
                    <a:pt x="353" y="55"/>
                    <a:pt x="353" y="55"/>
                  </a:cubicBezTo>
                  <a:close/>
                </a:path>
              </a:pathLst>
            </a:custGeom>
            <a:solidFill>
              <a:srgbClr val="0505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1514300" y="963575"/>
              <a:ext cx="347200" cy="423825"/>
            </a:xfrm>
            <a:custGeom>
              <a:rect b="b" l="l" r="r" t="t"/>
              <a:pathLst>
                <a:path extrusionOk="0" h="16953" w="13888">
                  <a:moveTo>
                    <a:pt x="7052" y="16763"/>
                  </a:moveTo>
                  <a:cubicBezTo>
                    <a:pt x="5371" y="16953"/>
                    <a:pt x="705" y="15298"/>
                    <a:pt x="353" y="9168"/>
                  </a:cubicBezTo>
                  <a:cubicBezTo>
                    <a:pt x="0" y="2848"/>
                    <a:pt x="3635" y="0"/>
                    <a:pt x="7351" y="326"/>
                  </a:cubicBezTo>
                  <a:cubicBezTo>
                    <a:pt x="12423" y="733"/>
                    <a:pt x="13888" y="6212"/>
                    <a:pt x="13345" y="9195"/>
                  </a:cubicBezTo>
                  <a:cubicBezTo>
                    <a:pt x="12586" y="13345"/>
                    <a:pt x="10090" y="16410"/>
                    <a:pt x="7052" y="16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1645850" y="1159550"/>
              <a:ext cx="40025" cy="123425"/>
            </a:xfrm>
            <a:custGeom>
              <a:rect b="b" l="l" r="r" t="t"/>
              <a:pathLst>
                <a:path extrusionOk="0" h="4937" w="1601">
                  <a:moveTo>
                    <a:pt x="54" y="81"/>
                  </a:moveTo>
                  <a:cubicBezTo>
                    <a:pt x="54" y="136"/>
                    <a:pt x="0" y="81"/>
                    <a:pt x="54" y="109"/>
                  </a:cubicBezTo>
                  <a:lnTo>
                    <a:pt x="54" y="109"/>
                  </a:lnTo>
                  <a:lnTo>
                    <a:pt x="136" y="136"/>
                  </a:lnTo>
                  <a:cubicBezTo>
                    <a:pt x="190" y="136"/>
                    <a:pt x="271" y="163"/>
                    <a:pt x="326" y="190"/>
                  </a:cubicBezTo>
                  <a:cubicBezTo>
                    <a:pt x="597" y="271"/>
                    <a:pt x="814" y="461"/>
                    <a:pt x="922" y="705"/>
                  </a:cubicBezTo>
                  <a:cubicBezTo>
                    <a:pt x="1004" y="868"/>
                    <a:pt x="1058" y="1031"/>
                    <a:pt x="1085" y="1193"/>
                  </a:cubicBezTo>
                  <a:cubicBezTo>
                    <a:pt x="1166" y="1600"/>
                    <a:pt x="1139" y="2007"/>
                    <a:pt x="1058" y="2414"/>
                  </a:cubicBezTo>
                  <a:cubicBezTo>
                    <a:pt x="1004" y="2658"/>
                    <a:pt x="868" y="2957"/>
                    <a:pt x="760" y="3255"/>
                  </a:cubicBezTo>
                  <a:cubicBezTo>
                    <a:pt x="651" y="3553"/>
                    <a:pt x="597" y="3879"/>
                    <a:pt x="597" y="4177"/>
                  </a:cubicBezTo>
                  <a:cubicBezTo>
                    <a:pt x="624" y="4367"/>
                    <a:pt x="705" y="4530"/>
                    <a:pt x="841" y="4665"/>
                  </a:cubicBezTo>
                  <a:cubicBezTo>
                    <a:pt x="977" y="4774"/>
                    <a:pt x="1112" y="4855"/>
                    <a:pt x="1275" y="4882"/>
                  </a:cubicBezTo>
                  <a:cubicBezTo>
                    <a:pt x="1356" y="4909"/>
                    <a:pt x="1465" y="4909"/>
                    <a:pt x="1546" y="4909"/>
                  </a:cubicBezTo>
                  <a:cubicBezTo>
                    <a:pt x="1573" y="4937"/>
                    <a:pt x="1600" y="4909"/>
                    <a:pt x="1600" y="4882"/>
                  </a:cubicBezTo>
                  <a:cubicBezTo>
                    <a:pt x="1600" y="4855"/>
                    <a:pt x="1600" y="4855"/>
                    <a:pt x="1573" y="4855"/>
                  </a:cubicBezTo>
                  <a:cubicBezTo>
                    <a:pt x="1492" y="4828"/>
                    <a:pt x="1411" y="4801"/>
                    <a:pt x="1356" y="4774"/>
                  </a:cubicBezTo>
                  <a:cubicBezTo>
                    <a:pt x="1275" y="4720"/>
                    <a:pt x="1221" y="4692"/>
                    <a:pt x="1139" y="4665"/>
                  </a:cubicBezTo>
                  <a:cubicBezTo>
                    <a:pt x="1085" y="4611"/>
                    <a:pt x="1004" y="4557"/>
                    <a:pt x="949" y="4503"/>
                  </a:cubicBezTo>
                  <a:cubicBezTo>
                    <a:pt x="868" y="4394"/>
                    <a:pt x="814" y="4286"/>
                    <a:pt x="814" y="4150"/>
                  </a:cubicBezTo>
                  <a:cubicBezTo>
                    <a:pt x="814" y="3879"/>
                    <a:pt x="868" y="3580"/>
                    <a:pt x="977" y="3336"/>
                  </a:cubicBezTo>
                  <a:cubicBezTo>
                    <a:pt x="1085" y="3038"/>
                    <a:pt x="1194" y="2767"/>
                    <a:pt x="1275" y="2468"/>
                  </a:cubicBezTo>
                  <a:cubicBezTo>
                    <a:pt x="1383" y="2034"/>
                    <a:pt x="1383" y="1573"/>
                    <a:pt x="1302" y="1139"/>
                  </a:cubicBezTo>
                  <a:cubicBezTo>
                    <a:pt x="1275" y="949"/>
                    <a:pt x="1194" y="759"/>
                    <a:pt x="1112" y="597"/>
                  </a:cubicBezTo>
                  <a:cubicBezTo>
                    <a:pt x="949" y="271"/>
                    <a:pt x="624" y="54"/>
                    <a:pt x="271" y="0"/>
                  </a:cubicBezTo>
                  <a:lnTo>
                    <a:pt x="163" y="0"/>
                  </a:lnTo>
                  <a:cubicBezTo>
                    <a:pt x="109" y="0"/>
                    <a:pt x="82" y="0"/>
                    <a:pt x="54" y="0"/>
                  </a:cubicBezTo>
                  <a:lnTo>
                    <a:pt x="54" y="0"/>
                  </a:lnTo>
                  <a:cubicBezTo>
                    <a:pt x="27" y="54"/>
                    <a:pt x="54" y="0"/>
                    <a:pt x="27" y="54"/>
                  </a:cubicBezTo>
                  <a:cubicBezTo>
                    <a:pt x="0" y="109"/>
                    <a:pt x="27" y="54"/>
                    <a:pt x="27" y="54"/>
                  </a:cubicBezTo>
                  <a:cubicBezTo>
                    <a:pt x="27" y="54"/>
                    <a:pt x="27" y="81"/>
                    <a:pt x="54" y="8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1692625" y="1270075"/>
              <a:ext cx="6125" cy="6125"/>
            </a:xfrm>
            <a:custGeom>
              <a:rect b="b" l="l" r="r" t="t"/>
              <a:pathLst>
                <a:path extrusionOk="0" h="245" w="245">
                  <a:moveTo>
                    <a:pt x="1" y="27"/>
                  </a:moveTo>
                  <a:lnTo>
                    <a:pt x="1" y="27"/>
                  </a:lnTo>
                  <a:cubicBezTo>
                    <a:pt x="1" y="54"/>
                    <a:pt x="1" y="82"/>
                    <a:pt x="1" y="109"/>
                  </a:cubicBezTo>
                  <a:lnTo>
                    <a:pt x="1" y="109"/>
                  </a:lnTo>
                  <a:lnTo>
                    <a:pt x="1" y="109"/>
                  </a:lnTo>
                  <a:cubicBezTo>
                    <a:pt x="1" y="136"/>
                    <a:pt x="1" y="163"/>
                    <a:pt x="1" y="163"/>
                  </a:cubicBezTo>
                  <a:lnTo>
                    <a:pt x="1" y="190"/>
                  </a:lnTo>
                  <a:lnTo>
                    <a:pt x="1" y="190"/>
                  </a:lnTo>
                  <a:lnTo>
                    <a:pt x="1" y="190"/>
                  </a:lnTo>
                  <a:cubicBezTo>
                    <a:pt x="1" y="190"/>
                    <a:pt x="28" y="217"/>
                    <a:pt x="55" y="217"/>
                  </a:cubicBezTo>
                  <a:cubicBezTo>
                    <a:pt x="82" y="217"/>
                    <a:pt x="82" y="217"/>
                    <a:pt x="109" y="217"/>
                  </a:cubicBezTo>
                  <a:cubicBezTo>
                    <a:pt x="136" y="244"/>
                    <a:pt x="191" y="244"/>
                    <a:pt x="218" y="217"/>
                  </a:cubicBezTo>
                  <a:cubicBezTo>
                    <a:pt x="245" y="190"/>
                    <a:pt x="245" y="136"/>
                    <a:pt x="218" y="109"/>
                  </a:cubicBezTo>
                  <a:cubicBezTo>
                    <a:pt x="218" y="82"/>
                    <a:pt x="191" y="54"/>
                    <a:pt x="191" y="54"/>
                  </a:cubicBezTo>
                  <a:cubicBezTo>
                    <a:pt x="136" y="0"/>
                    <a:pt x="109" y="0"/>
                    <a:pt x="55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1588875" y="1201575"/>
              <a:ext cx="48850" cy="26475"/>
            </a:xfrm>
            <a:custGeom>
              <a:rect b="b" l="l" r="r" t="t"/>
              <a:pathLst>
                <a:path extrusionOk="0" h="1059" w="1954">
                  <a:moveTo>
                    <a:pt x="136" y="218"/>
                  </a:moveTo>
                  <a:lnTo>
                    <a:pt x="82" y="218"/>
                  </a:lnTo>
                  <a:lnTo>
                    <a:pt x="82" y="218"/>
                  </a:lnTo>
                  <a:lnTo>
                    <a:pt x="82" y="218"/>
                  </a:lnTo>
                  <a:lnTo>
                    <a:pt x="28" y="245"/>
                  </a:lnTo>
                  <a:lnTo>
                    <a:pt x="1" y="272"/>
                  </a:lnTo>
                  <a:lnTo>
                    <a:pt x="1" y="272"/>
                  </a:lnTo>
                  <a:cubicBezTo>
                    <a:pt x="1" y="299"/>
                    <a:pt x="28" y="353"/>
                    <a:pt x="28" y="380"/>
                  </a:cubicBezTo>
                  <a:cubicBezTo>
                    <a:pt x="82" y="489"/>
                    <a:pt x="163" y="625"/>
                    <a:pt x="245" y="706"/>
                  </a:cubicBezTo>
                  <a:cubicBezTo>
                    <a:pt x="462" y="950"/>
                    <a:pt x="760" y="1059"/>
                    <a:pt x="1059" y="1031"/>
                  </a:cubicBezTo>
                  <a:cubicBezTo>
                    <a:pt x="1411" y="1004"/>
                    <a:pt x="1710" y="814"/>
                    <a:pt x="1872" y="489"/>
                  </a:cubicBezTo>
                  <a:cubicBezTo>
                    <a:pt x="1927" y="353"/>
                    <a:pt x="1954" y="218"/>
                    <a:pt x="1927" y="82"/>
                  </a:cubicBezTo>
                  <a:cubicBezTo>
                    <a:pt x="1927" y="1"/>
                    <a:pt x="1818" y="1"/>
                    <a:pt x="1818" y="82"/>
                  </a:cubicBezTo>
                  <a:cubicBezTo>
                    <a:pt x="1791" y="218"/>
                    <a:pt x="1764" y="326"/>
                    <a:pt x="1682" y="435"/>
                  </a:cubicBezTo>
                  <a:cubicBezTo>
                    <a:pt x="1411" y="896"/>
                    <a:pt x="787" y="950"/>
                    <a:pt x="408" y="570"/>
                  </a:cubicBezTo>
                  <a:cubicBezTo>
                    <a:pt x="326" y="516"/>
                    <a:pt x="272" y="435"/>
                    <a:pt x="245" y="326"/>
                  </a:cubicBezTo>
                  <a:lnTo>
                    <a:pt x="191" y="245"/>
                  </a:lnTo>
                  <a:lnTo>
                    <a:pt x="191" y="245"/>
                  </a:lnTo>
                  <a:lnTo>
                    <a:pt x="191" y="24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1718400" y="1192075"/>
              <a:ext cx="48850" cy="27150"/>
            </a:xfrm>
            <a:custGeom>
              <a:rect b="b" l="l" r="r" t="t"/>
              <a:pathLst>
                <a:path extrusionOk="0" h="1086" w="1954">
                  <a:moveTo>
                    <a:pt x="217" y="326"/>
                  </a:moveTo>
                  <a:cubicBezTo>
                    <a:pt x="190" y="326"/>
                    <a:pt x="163" y="326"/>
                    <a:pt x="136" y="326"/>
                  </a:cubicBezTo>
                  <a:lnTo>
                    <a:pt x="136" y="326"/>
                  </a:lnTo>
                  <a:cubicBezTo>
                    <a:pt x="109" y="326"/>
                    <a:pt x="55" y="326"/>
                    <a:pt x="28" y="326"/>
                  </a:cubicBezTo>
                  <a:lnTo>
                    <a:pt x="28" y="326"/>
                  </a:lnTo>
                  <a:cubicBezTo>
                    <a:pt x="0" y="354"/>
                    <a:pt x="28" y="408"/>
                    <a:pt x="55" y="435"/>
                  </a:cubicBezTo>
                  <a:cubicBezTo>
                    <a:pt x="82" y="516"/>
                    <a:pt x="109" y="598"/>
                    <a:pt x="163" y="679"/>
                  </a:cubicBezTo>
                  <a:cubicBezTo>
                    <a:pt x="407" y="950"/>
                    <a:pt x="760" y="1086"/>
                    <a:pt x="1112" y="1032"/>
                  </a:cubicBezTo>
                  <a:cubicBezTo>
                    <a:pt x="1438" y="977"/>
                    <a:pt x="1736" y="760"/>
                    <a:pt x="1872" y="462"/>
                  </a:cubicBezTo>
                  <a:cubicBezTo>
                    <a:pt x="1926" y="354"/>
                    <a:pt x="1953" y="245"/>
                    <a:pt x="1953" y="137"/>
                  </a:cubicBezTo>
                  <a:lnTo>
                    <a:pt x="1953" y="109"/>
                  </a:lnTo>
                  <a:cubicBezTo>
                    <a:pt x="1953" y="82"/>
                    <a:pt x="1953" y="82"/>
                    <a:pt x="1926" y="55"/>
                  </a:cubicBezTo>
                  <a:cubicBezTo>
                    <a:pt x="1926" y="28"/>
                    <a:pt x="1926" y="1"/>
                    <a:pt x="1899" y="1"/>
                  </a:cubicBezTo>
                  <a:cubicBezTo>
                    <a:pt x="1845" y="1"/>
                    <a:pt x="1818" y="1"/>
                    <a:pt x="1818" y="28"/>
                  </a:cubicBezTo>
                  <a:cubicBezTo>
                    <a:pt x="1818" y="55"/>
                    <a:pt x="1791" y="55"/>
                    <a:pt x="1791" y="82"/>
                  </a:cubicBezTo>
                  <a:cubicBezTo>
                    <a:pt x="1791" y="109"/>
                    <a:pt x="1791" y="82"/>
                    <a:pt x="1791" y="109"/>
                  </a:cubicBezTo>
                  <a:cubicBezTo>
                    <a:pt x="1763" y="191"/>
                    <a:pt x="1736" y="272"/>
                    <a:pt x="1682" y="354"/>
                  </a:cubicBezTo>
                  <a:cubicBezTo>
                    <a:pt x="1546" y="571"/>
                    <a:pt x="1329" y="733"/>
                    <a:pt x="1085" y="760"/>
                  </a:cubicBezTo>
                  <a:cubicBezTo>
                    <a:pt x="814" y="815"/>
                    <a:pt x="570" y="706"/>
                    <a:pt x="407" y="516"/>
                  </a:cubicBezTo>
                  <a:cubicBezTo>
                    <a:pt x="353" y="462"/>
                    <a:pt x="326" y="408"/>
                    <a:pt x="299" y="354"/>
                  </a:cubicBezTo>
                  <a:cubicBezTo>
                    <a:pt x="299" y="326"/>
                    <a:pt x="299" y="272"/>
                    <a:pt x="272" y="2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1479025" y="950675"/>
              <a:ext cx="427225" cy="316025"/>
            </a:xfrm>
            <a:custGeom>
              <a:rect b="b" l="l" r="r" t="t"/>
              <a:pathLst>
                <a:path extrusionOk="0" h="12641" w="17089">
                  <a:moveTo>
                    <a:pt x="1601" y="9386"/>
                  </a:moveTo>
                  <a:lnTo>
                    <a:pt x="2822" y="12641"/>
                  </a:lnTo>
                  <a:lnTo>
                    <a:pt x="3256" y="10091"/>
                  </a:lnTo>
                  <a:cubicBezTo>
                    <a:pt x="3256" y="10091"/>
                    <a:pt x="4232" y="9304"/>
                    <a:pt x="4124" y="8436"/>
                  </a:cubicBezTo>
                  <a:cubicBezTo>
                    <a:pt x="4042" y="7541"/>
                    <a:pt x="4341" y="6917"/>
                    <a:pt x="5371" y="6538"/>
                  </a:cubicBezTo>
                  <a:cubicBezTo>
                    <a:pt x="6402" y="6158"/>
                    <a:pt x="7433" y="5507"/>
                    <a:pt x="7514" y="4829"/>
                  </a:cubicBezTo>
                  <a:cubicBezTo>
                    <a:pt x="7514" y="4829"/>
                    <a:pt x="8897" y="6266"/>
                    <a:pt x="10416" y="6456"/>
                  </a:cubicBezTo>
                  <a:cubicBezTo>
                    <a:pt x="11935" y="6646"/>
                    <a:pt x="11962" y="7568"/>
                    <a:pt x="11989" y="7975"/>
                  </a:cubicBezTo>
                  <a:cubicBezTo>
                    <a:pt x="12017" y="8409"/>
                    <a:pt x="12478" y="9413"/>
                    <a:pt x="13291" y="9630"/>
                  </a:cubicBezTo>
                  <a:lnTo>
                    <a:pt x="13997" y="11800"/>
                  </a:lnTo>
                  <a:lnTo>
                    <a:pt x="14810" y="9793"/>
                  </a:lnTo>
                  <a:cubicBezTo>
                    <a:pt x="14810" y="9793"/>
                    <a:pt x="17089" y="1"/>
                    <a:pt x="8626" y="1"/>
                  </a:cubicBezTo>
                  <a:cubicBezTo>
                    <a:pt x="1" y="1"/>
                    <a:pt x="1601" y="9386"/>
                    <a:pt x="1601" y="938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1231525" y="1341275"/>
              <a:ext cx="480125" cy="281425"/>
            </a:xfrm>
            <a:custGeom>
              <a:rect b="b" l="l" r="r" t="t"/>
              <a:pathLst>
                <a:path extrusionOk="0" h="11257" w="19205">
                  <a:moveTo>
                    <a:pt x="16383" y="9602"/>
                  </a:moveTo>
                  <a:cubicBezTo>
                    <a:pt x="16383" y="9602"/>
                    <a:pt x="19204" y="11257"/>
                    <a:pt x="18662" y="7378"/>
                  </a:cubicBezTo>
                  <a:cubicBezTo>
                    <a:pt x="18662" y="7378"/>
                    <a:pt x="18390" y="5696"/>
                    <a:pt x="13807" y="4421"/>
                  </a:cubicBezTo>
                  <a:cubicBezTo>
                    <a:pt x="11176" y="3689"/>
                    <a:pt x="1628" y="0"/>
                    <a:pt x="1628" y="0"/>
                  </a:cubicBezTo>
                  <a:lnTo>
                    <a:pt x="0" y="461"/>
                  </a:lnTo>
                  <a:lnTo>
                    <a:pt x="16302" y="8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1659400" y="1326350"/>
              <a:ext cx="498425" cy="337025"/>
            </a:xfrm>
            <a:custGeom>
              <a:rect b="b" l="l" r="r" t="t"/>
              <a:pathLst>
                <a:path extrusionOk="0" h="13481" w="19937">
                  <a:moveTo>
                    <a:pt x="3879" y="10118"/>
                  </a:moveTo>
                  <a:cubicBezTo>
                    <a:pt x="3879" y="10118"/>
                    <a:pt x="1" y="13481"/>
                    <a:pt x="1547" y="8002"/>
                  </a:cubicBezTo>
                  <a:cubicBezTo>
                    <a:pt x="1547" y="8002"/>
                    <a:pt x="1737" y="6293"/>
                    <a:pt x="6293" y="4856"/>
                  </a:cubicBezTo>
                  <a:cubicBezTo>
                    <a:pt x="8897" y="4042"/>
                    <a:pt x="18282" y="0"/>
                    <a:pt x="18282" y="0"/>
                  </a:cubicBezTo>
                  <a:lnTo>
                    <a:pt x="19937" y="434"/>
                  </a:lnTo>
                  <a:lnTo>
                    <a:pt x="3906" y="85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1722475" y="1322275"/>
              <a:ext cx="455700" cy="210925"/>
            </a:xfrm>
            <a:custGeom>
              <a:rect b="b" l="l" r="r" t="t"/>
              <a:pathLst>
                <a:path extrusionOk="0" h="8437" w="18228">
                  <a:moveTo>
                    <a:pt x="54" y="8409"/>
                  </a:moveTo>
                  <a:cubicBezTo>
                    <a:pt x="271" y="8111"/>
                    <a:pt x="543" y="7812"/>
                    <a:pt x="841" y="7541"/>
                  </a:cubicBezTo>
                  <a:cubicBezTo>
                    <a:pt x="1302" y="7161"/>
                    <a:pt x="1763" y="6809"/>
                    <a:pt x="2279" y="6510"/>
                  </a:cubicBezTo>
                  <a:cubicBezTo>
                    <a:pt x="3581" y="5751"/>
                    <a:pt x="5072" y="5236"/>
                    <a:pt x="6347" y="4720"/>
                  </a:cubicBezTo>
                  <a:cubicBezTo>
                    <a:pt x="7541" y="4232"/>
                    <a:pt x="8707" y="3771"/>
                    <a:pt x="9900" y="3310"/>
                  </a:cubicBezTo>
                  <a:cubicBezTo>
                    <a:pt x="12097" y="2442"/>
                    <a:pt x="14322" y="1601"/>
                    <a:pt x="16546" y="733"/>
                  </a:cubicBezTo>
                  <a:lnTo>
                    <a:pt x="18200" y="82"/>
                  </a:lnTo>
                  <a:cubicBezTo>
                    <a:pt x="18227" y="82"/>
                    <a:pt x="18200" y="1"/>
                    <a:pt x="18173" y="28"/>
                  </a:cubicBezTo>
                  <a:lnTo>
                    <a:pt x="16980" y="462"/>
                  </a:lnTo>
                  <a:cubicBezTo>
                    <a:pt x="15379" y="1059"/>
                    <a:pt x="13806" y="1682"/>
                    <a:pt x="12233" y="2279"/>
                  </a:cubicBezTo>
                  <a:cubicBezTo>
                    <a:pt x="10253" y="3066"/>
                    <a:pt x="8273" y="3825"/>
                    <a:pt x="6320" y="4612"/>
                  </a:cubicBezTo>
                  <a:cubicBezTo>
                    <a:pt x="5018" y="5127"/>
                    <a:pt x="3526" y="5670"/>
                    <a:pt x="2224" y="6429"/>
                  </a:cubicBezTo>
                  <a:cubicBezTo>
                    <a:pt x="1709" y="6727"/>
                    <a:pt x="1221" y="7080"/>
                    <a:pt x="787" y="7487"/>
                  </a:cubicBezTo>
                  <a:cubicBezTo>
                    <a:pt x="488" y="7758"/>
                    <a:pt x="217" y="8056"/>
                    <a:pt x="0" y="8382"/>
                  </a:cubicBezTo>
                  <a:lnTo>
                    <a:pt x="0" y="8409"/>
                  </a:lnTo>
                  <a:cubicBezTo>
                    <a:pt x="27" y="8436"/>
                    <a:pt x="27" y="8436"/>
                    <a:pt x="54" y="840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1756375" y="1378575"/>
              <a:ext cx="345850" cy="149875"/>
            </a:xfrm>
            <a:custGeom>
              <a:rect b="b" l="l" r="r" t="t"/>
              <a:pathLst>
                <a:path extrusionOk="0" h="5995" w="13834">
                  <a:moveTo>
                    <a:pt x="0" y="5994"/>
                  </a:moveTo>
                  <a:cubicBezTo>
                    <a:pt x="217" y="5777"/>
                    <a:pt x="407" y="5588"/>
                    <a:pt x="651" y="5398"/>
                  </a:cubicBezTo>
                  <a:cubicBezTo>
                    <a:pt x="1140" y="4964"/>
                    <a:pt x="1682" y="4584"/>
                    <a:pt x="2279" y="4286"/>
                  </a:cubicBezTo>
                  <a:cubicBezTo>
                    <a:pt x="3554" y="3635"/>
                    <a:pt x="4883" y="3092"/>
                    <a:pt x="6239" y="2658"/>
                  </a:cubicBezTo>
                  <a:cubicBezTo>
                    <a:pt x="7487" y="2197"/>
                    <a:pt x="8734" y="1736"/>
                    <a:pt x="10009" y="1275"/>
                  </a:cubicBezTo>
                  <a:cubicBezTo>
                    <a:pt x="11284" y="841"/>
                    <a:pt x="12532" y="407"/>
                    <a:pt x="13834" y="0"/>
                  </a:cubicBezTo>
                  <a:lnTo>
                    <a:pt x="13834" y="0"/>
                  </a:lnTo>
                  <a:lnTo>
                    <a:pt x="13834" y="0"/>
                  </a:lnTo>
                  <a:cubicBezTo>
                    <a:pt x="12803" y="298"/>
                    <a:pt x="11772" y="624"/>
                    <a:pt x="10741" y="976"/>
                  </a:cubicBezTo>
                  <a:cubicBezTo>
                    <a:pt x="9222" y="1492"/>
                    <a:pt x="7704" y="2034"/>
                    <a:pt x="6212" y="2604"/>
                  </a:cubicBezTo>
                  <a:cubicBezTo>
                    <a:pt x="4856" y="3038"/>
                    <a:pt x="3526" y="3580"/>
                    <a:pt x="2225" y="4204"/>
                  </a:cubicBezTo>
                  <a:cubicBezTo>
                    <a:pt x="1655" y="4530"/>
                    <a:pt x="1085" y="4909"/>
                    <a:pt x="597" y="5371"/>
                  </a:cubicBezTo>
                  <a:cubicBezTo>
                    <a:pt x="380" y="5560"/>
                    <a:pt x="190" y="5750"/>
                    <a:pt x="0" y="5994"/>
                  </a:cubicBezTo>
                  <a:lnTo>
                    <a:pt x="0" y="599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1264750" y="1356175"/>
              <a:ext cx="369600" cy="177025"/>
            </a:xfrm>
            <a:custGeom>
              <a:rect b="b" l="l" r="r" t="t"/>
              <a:pathLst>
                <a:path extrusionOk="0" h="7081" w="14784">
                  <a:moveTo>
                    <a:pt x="14756" y="7053"/>
                  </a:moveTo>
                  <a:cubicBezTo>
                    <a:pt x="14756" y="7026"/>
                    <a:pt x="14756" y="6999"/>
                    <a:pt x="14756" y="6972"/>
                  </a:cubicBezTo>
                  <a:cubicBezTo>
                    <a:pt x="14729" y="6917"/>
                    <a:pt x="14702" y="6890"/>
                    <a:pt x="14675" y="6863"/>
                  </a:cubicBezTo>
                  <a:cubicBezTo>
                    <a:pt x="14268" y="6294"/>
                    <a:pt x="13752" y="5833"/>
                    <a:pt x="13156" y="5480"/>
                  </a:cubicBezTo>
                  <a:cubicBezTo>
                    <a:pt x="12152" y="4883"/>
                    <a:pt x="11121" y="4395"/>
                    <a:pt x="10064" y="3988"/>
                  </a:cubicBezTo>
                  <a:cubicBezTo>
                    <a:pt x="8517" y="3310"/>
                    <a:pt x="6971" y="2632"/>
                    <a:pt x="5398" y="1954"/>
                  </a:cubicBezTo>
                  <a:cubicBezTo>
                    <a:pt x="4720" y="1655"/>
                    <a:pt x="4042" y="1384"/>
                    <a:pt x="3364" y="1140"/>
                  </a:cubicBezTo>
                  <a:cubicBezTo>
                    <a:pt x="2604" y="842"/>
                    <a:pt x="1791" y="625"/>
                    <a:pt x="1031" y="354"/>
                  </a:cubicBezTo>
                  <a:cubicBezTo>
                    <a:pt x="679" y="245"/>
                    <a:pt x="353" y="137"/>
                    <a:pt x="28" y="1"/>
                  </a:cubicBezTo>
                  <a:lnTo>
                    <a:pt x="1" y="1"/>
                  </a:lnTo>
                  <a:cubicBezTo>
                    <a:pt x="326" y="164"/>
                    <a:pt x="652" y="299"/>
                    <a:pt x="1004" y="408"/>
                  </a:cubicBezTo>
                  <a:cubicBezTo>
                    <a:pt x="1764" y="679"/>
                    <a:pt x="2550" y="923"/>
                    <a:pt x="3310" y="1221"/>
                  </a:cubicBezTo>
                  <a:cubicBezTo>
                    <a:pt x="3988" y="1493"/>
                    <a:pt x="4666" y="1764"/>
                    <a:pt x="5317" y="2062"/>
                  </a:cubicBezTo>
                  <a:cubicBezTo>
                    <a:pt x="6890" y="2740"/>
                    <a:pt x="8436" y="3419"/>
                    <a:pt x="9982" y="4097"/>
                  </a:cubicBezTo>
                  <a:cubicBezTo>
                    <a:pt x="11040" y="4503"/>
                    <a:pt x="12071" y="4992"/>
                    <a:pt x="13074" y="5534"/>
                  </a:cubicBezTo>
                  <a:cubicBezTo>
                    <a:pt x="13644" y="5887"/>
                    <a:pt x="14159" y="6348"/>
                    <a:pt x="14566" y="6890"/>
                  </a:cubicBezTo>
                  <a:cubicBezTo>
                    <a:pt x="14593" y="6945"/>
                    <a:pt x="14620" y="6972"/>
                    <a:pt x="14647" y="7026"/>
                  </a:cubicBezTo>
                  <a:cubicBezTo>
                    <a:pt x="14675" y="7053"/>
                    <a:pt x="14675" y="7053"/>
                    <a:pt x="14702" y="7080"/>
                  </a:cubicBezTo>
                  <a:lnTo>
                    <a:pt x="14729" y="7080"/>
                  </a:lnTo>
                  <a:cubicBezTo>
                    <a:pt x="14729" y="7080"/>
                    <a:pt x="14783" y="7080"/>
                    <a:pt x="14756" y="70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1456650" y="1418575"/>
              <a:ext cx="192600" cy="112575"/>
            </a:xfrm>
            <a:custGeom>
              <a:rect b="b" l="l" r="r" t="t"/>
              <a:pathLst>
                <a:path extrusionOk="0" h="4503" w="7704">
                  <a:moveTo>
                    <a:pt x="7704" y="4476"/>
                  </a:moveTo>
                  <a:cubicBezTo>
                    <a:pt x="7704" y="4449"/>
                    <a:pt x="7704" y="4394"/>
                    <a:pt x="7704" y="4367"/>
                  </a:cubicBezTo>
                  <a:cubicBezTo>
                    <a:pt x="7677" y="4313"/>
                    <a:pt x="7650" y="4259"/>
                    <a:pt x="7622" y="4204"/>
                  </a:cubicBezTo>
                  <a:cubicBezTo>
                    <a:pt x="7378" y="3554"/>
                    <a:pt x="6727" y="2984"/>
                    <a:pt x="5914" y="2469"/>
                  </a:cubicBezTo>
                  <a:cubicBezTo>
                    <a:pt x="4015" y="1275"/>
                    <a:pt x="1194" y="461"/>
                    <a:pt x="1" y="0"/>
                  </a:cubicBezTo>
                  <a:cubicBezTo>
                    <a:pt x="1194" y="461"/>
                    <a:pt x="3988" y="1357"/>
                    <a:pt x="5859" y="2523"/>
                  </a:cubicBezTo>
                  <a:cubicBezTo>
                    <a:pt x="6673" y="3038"/>
                    <a:pt x="7297" y="3608"/>
                    <a:pt x="7541" y="4232"/>
                  </a:cubicBezTo>
                  <a:cubicBezTo>
                    <a:pt x="7568" y="4259"/>
                    <a:pt x="7595" y="4313"/>
                    <a:pt x="7622" y="4367"/>
                  </a:cubicBezTo>
                  <a:cubicBezTo>
                    <a:pt x="7622" y="4394"/>
                    <a:pt x="7650" y="4449"/>
                    <a:pt x="7650" y="4476"/>
                  </a:cubicBezTo>
                  <a:lnTo>
                    <a:pt x="7677" y="4476"/>
                  </a:lnTo>
                  <a:cubicBezTo>
                    <a:pt x="7677" y="4476"/>
                    <a:pt x="7704" y="4503"/>
                    <a:pt x="7704" y="447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1624825" y="1476875"/>
              <a:ext cx="48175" cy="50900"/>
            </a:xfrm>
            <a:custGeom>
              <a:rect b="b" l="l" r="r" t="t"/>
              <a:pathLst>
                <a:path extrusionOk="0" h="2036" w="1927">
                  <a:moveTo>
                    <a:pt x="1926" y="2008"/>
                  </a:moveTo>
                  <a:cubicBezTo>
                    <a:pt x="1899" y="1954"/>
                    <a:pt x="1872" y="1872"/>
                    <a:pt x="1845" y="1818"/>
                  </a:cubicBezTo>
                  <a:cubicBezTo>
                    <a:pt x="1682" y="1574"/>
                    <a:pt x="1492" y="1330"/>
                    <a:pt x="1302" y="1140"/>
                  </a:cubicBezTo>
                  <a:cubicBezTo>
                    <a:pt x="923" y="733"/>
                    <a:pt x="516" y="381"/>
                    <a:pt x="82" y="28"/>
                  </a:cubicBezTo>
                  <a:cubicBezTo>
                    <a:pt x="55" y="1"/>
                    <a:pt x="27" y="1"/>
                    <a:pt x="27" y="28"/>
                  </a:cubicBezTo>
                  <a:cubicBezTo>
                    <a:pt x="0" y="55"/>
                    <a:pt x="0" y="82"/>
                    <a:pt x="27" y="109"/>
                  </a:cubicBezTo>
                  <a:cubicBezTo>
                    <a:pt x="353" y="408"/>
                    <a:pt x="706" y="706"/>
                    <a:pt x="1004" y="1032"/>
                  </a:cubicBezTo>
                  <a:cubicBezTo>
                    <a:pt x="1275" y="1276"/>
                    <a:pt x="1492" y="1547"/>
                    <a:pt x="1709" y="1845"/>
                  </a:cubicBezTo>
                  <a:cubicBezTo>
                    <a:pt x="1736" y="1872"/>
                    <a:pt x="1763" y="1900"/>
                    <a:pt x="1763" y="1927"/>
                  </a:cubicBezTo>
                  <a:cubicBezTo>
                    <a:pt x="1818" y="1954"/>
                    <a:pt x="1872" y="2008"/>
                    <a:pt x="1899" y="2035"/>
                  </a:cubicBezTo>
                  <a:lnTo>
                    <a:pt x="1926" y="2035"/>
                  </a:lnTo>
                  <a:cubicBezTo>
                    <a:pt x="1926" y="2035"/>
                    <a:pt x="1926" y="2035"/>
                    <a:pt x="1926" y="200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1213900" y="1343300"/>
              <a:ext cx="457050" cy="777125"/>
            </a:xfrm>
            <a:custGeom>
              <a:rect b="b" l="l" r="r" t="t"/>
              <a:pathLst>
                <a:path extrusionOk="0" h="31085" w="18282">
                  <a:moveTo>
                    <a:pt x="0" y="1"/>
                  </a:moveTo>
                  <a:lnTo>
                    <a:pt x="2903" y="25090"/>
                  </a:lnTo>
                  <a:lnTo>
                    <a:pt x="18282" y="31084"/>
                  </a:lnTo>
                  <a:lnTo>
                    <a:pt x="17034" y="7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1746200" y="1327025"/>
              <a:ext cx="429250" cy="792725"/>
            </a:xfrm>
            <a:custGeom>
              <a:rect b="b" l="l" r="r" t="t"/>
              <a:pathLst>
                <a:path extrusionOk="0" h="31709" w="17170">
                  <a:moveTo>
                    <a:pt x="17170" y="1"/>
                  </a:moveTo>
                  <a:lnTo>
                    <a:pt x="15136" y="25199"/>
                  </a:lnTo>
                  <a:lnTo>
                    <a:pt x="0" y="31708"/>
                  </a:lnTo>
                  <a:lnTo>
                    <a:pt x="407" y="77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1628900" y="1518250"/>
              <a:ext cx="143775" cy="602850"/>
            </a:xfrm>
            <a:custGeom>
              <a:rect b="b" l="l" r="r" t="t"/>
              <a:pathLst>
                <a:path extrusionOk="0" h="24114" w="5751">
                  <a:moveTo>
                    <a:pt x="0" y="82"/>
                  </a:moveTo>
                  <a:lnTo>
                    <a:pt x="434" y="24114"/>
                  </a:lnTo>
                  <a:lnTo>
                    <a:pt x="5750" y="240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1670250" y="1563675"/>
              <a:ext cx="63775" cy="70550"/>
            </a:xfrm>
            <a:custGeom>
              <a:rect b="b" l="l" r="r" t="t"/>
              <a:pathLst>
                <a:path extrusionOk="0" h="2822" w="2551">
                  <a:moveTo>
                    <a:pt x="977" y="136"/>
                  </a:moveTo>
                  <a:lnTo>
                    <a:pt x="950" y="136"/>
                  </a:lnTo>
                  <a:cubicBezTo>
                    <a:pt x="923" y="136"/>
                    <a:pt x="869" y="136"/>
                    <a:pt x="841" y="164"/>
                  </a:cubicBezTo>
                  <a:cubicBezTo>
                    <a:pt x="299" y="435"/>
                    <a:pt x="1" y="1004"/>
                    <a:pt x="55" y="1601"/>
                  </a:cubicBezTo>
                  <a:cubicBezTo>
                    <a:pt x="109" y="2279"/>
                    <a:pt x="570" y="2822"/>
                    <a:pt x="1465" y="2578"/>
                  </a:cubicBezTo>
                  <a:cubicBezTo>
                    <a:pt x="2143" y="2388"/>
                    <a:pt x="2550" y="1655"/>
                    <a:pt x="2360" y="977"/>
                  </a:cubicBezTo>
                  <a:cubicBezTo>
                    <a:pt x="2279" y="408"/>
                    <a:pt x="1737" y="1"/>
                    <a:pt x="1167" y="82"/>
                  </a:cubicBezTo>
                  <a:cubicBezTo>
                    <a:pt x="1113" y="82"/>
                    <a:pt x="1031" y="109"/>
                    <a:pt x="977" y="136"/>
                  </a:cubicBezTo>
                  <a:close/>
                  <a:moveTo>
                    <a:pt x="869" y="299"/>
                  </a:moveTo>
                  <a:cubicBezTo>
                    <a:pt x="435" y="570"/>
                    <a:pt x="218" y="1059"/>
                    <a:pt x="299" y="1574"/>
                  </a:cubicBezTo>
                  <a:cubicBezTo>
                    <a:pt x="353" y="2089"/>
                    <a:pt x="706" y="2550"/>
                    <a:pt x="1384" y="2333"/>
                  </a:cubicBezTo>
                  <a:cubicBezTo>
                    <a:pt x="1981" y="2198"/>
                    <a:pt x="2306" y="1601"/>
                    <a:pt x="2143" y="1004"/>
                  </a:cubicBezTo>
                  <a:cubicBezTo>
                    <a:pt x="2062" y="543"/>
                    <a:pt x="1655" y="218"/>
                    <a:pt x="1194" y="272"/>
                  </a:cubicBezTo>
                  <a:cubicBezTo>
                    <a:pt x="1086" y="272"/>
                    <a:pt x="977" y="272"/>
                    <a:pt x="869" y="2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1671600" y="1668775"/>
              <a:ext cx="73275" cy="404175"/>
            </a:xfrm>
            <a:custGeom>
              <a:rect b="b" l="l" r="r" t="t"/>
              <a:pathLst>
                <a:path extrusionOk="0" h="16167" w="2931">
                  <a:moveTo>
                    <a:pt x="2632" y="543"/>
                  </a:moveTo>
                  <a:cubicBezTo>
                    <a:pt x="2686" y="516"/>
                    <a:pt x="2686" y="543"/>
                    <a:pt x="2686" y="516"/>
                  </a:cubicBezTo>
                  <a:cubicBezTo>
                    <a:pt x="2713" y="462"/>
                    <a:pt x="2686" y="516"/>
                    <a:pt x="2686" y="489"/>
                  </a:cubicBezTo>
                  <a:cubicBezTo>
                    <a:pt x="2659" y="299"/>
                    <a:pt x="2523" y="164"/>
                    <a:pt x="2361" y="109"/>
                  </a:cubicBezTo>
                  <a:cubicBezTo>
                    <a:pt x="1981" y="28"/>
                    <a:pt x="1574" y="1"/>
                    <a:pt x="1194" y="28"/>
                  </a:cubicBezTo>
                  <a:cubicBezTo>
                    <a:pt x="869" y="1"/>
                    <a:pt x="516" y="55"/>
                    <a:pt x="218" y="164"/>
                  </a:cubicBezTo>
                  <a:cubicBezTo>
                    <a:pt x="82" y="272"/>
                    <a:pt x="1" y="435"/>
                    <a:pt x="1" y="625"/>
                  </a:cubicBezTo>
                  <a:cubicBezTo>
                    <a:pt x="1" y="2686"/>
                    <a:pt x="55" y="5914"/>
                    <a:pt x="55" y="8708"/>
                  </a:cubicBezTo>
                  <a:lnTo>
                    <a:pt x="55" y="12180"/>
                  </a:lnTo>
                  <a:cubicBezTo>
                    <a:pt x="55" y="12532"/>
                    <a:pt x="55" y="13536"/>
                    <a:pt x="136" y="14458"/>
                  </a:cubicBezTo>
                  <a:cubicBezTo>
                    <a:pt x="164" y="14973"/>
                    <a:pt x="245" y="15462"/>
                    <a:pt x="408" y="15950"/>
                  </a:cubicBezTo>
                  <a:cubicBezTo>
                    <a:pt x="462" y="16031"/>
                    <a:pt x="516" y="16058"/>
                    <a:pt x="598" y="16085"/>
                  </a:cubicBezTo>
                  <a:cubicBezTo>
                    <a:pt x="1086" y="16167"/>
                    <a:pt x="1601" y="16167"/>
                    <a:pt x="2117" y="16085"/>
                  </a:cubicBezTo>
                  <a:cubicBezTo>
                    <a:pt x="2578" y="15977"/>
                    <a:pt x="2930" y="15733"/>
                    <a:pt x="2930" y="15353"/>
                  </a:cubicBezTo>
                  <a:cubicBezTo>
                    <a:pt x="2822" y="11827"/>
                    <a:pt x="2795" y="5778"/>
                    <a:pt x="2768" y="2008"/>
                  </a:cubicBezTo>
                  <a:lnTo>
                    <a:pt x="2768" y="815"/>
                  </a:lnTo>
                  <a:cubicBezTo>
                    <a:pt x="2768" y="706"/>
                    <a:pt x="2740" y="625"/>
                    <a:pt x="2713" y="516"/>
                  </a:cubicBezTo>
                  <a:close/>
                  <a:moveTo>
                    <a:pt x="543" y="15868"/>
                  </a:moveTo>
                  <a:cubicBezTo>
                    <a:pt x="381" y="15407"/>
                    <a:pt x="299" y="14919"/>
                    <a:pt x="299" y="14431"/>
                  </a:cubicBezTo>
                  <a:cubicBezTo>
                    <a:pt x="218" y="13536"/>
                    <a:pt x="218" y="12532"/>
                    <a:pt x="245" y="12180"/>
                  </a:cubicBezTo>
                  <a:cubicBezTo>
                    <a:pt x="272" y="11230"/>
                    <a:pt x="272" y="10010"/>
                    <a:pt x="272" y="8708"/>
                  </a:cubicBezTo>
                  <a:cubicBezTo>
                    <a:pt x="272" y="5914"/>
                    <a:pt x="245" y="2686"/>
                    <a:pt x="245" y="625"/>
                  </a:cubicBezTo>
                  <a:cubicBezTo>
                    <a:pt x="245" y="489"/>
                    <a:pt x="326" y="354"/>
                    <a:pt x="435" y="326"/>
                  </a:cubicBezTo>
                  <a:cubicBezTo>
                    <a:pt x="679" y="272"/>
                    <a:pt x="950" y="245"/>
                    <a:pt x="1194" y="245"/>
                  </a:cubicBezTo>
                  <a:cubicBezTo>
                    <a:pt x="1520" y="191"/>
                    <a:pt x="1845" y="191"/>
                    <a:pt x="2171" y="218"/>
                  </a:cubicBezTo>
                  <a:cubicBezTo>
                    <a:pt x="2361" y="245"/>
                    <a:pt x="2496" y="326"/>
                    <a:pt x="2551" y="489"/>
                  </a:cubicBezTo>
                  <a:cubicBezTo>
                    <a:pt x="2551" y="489"/>
                    <a:pt x="2551" y="516"/>
                    <a:pt x="2551" y="516"/>
                  </a:cubicBezTo>
                  <a:cubicBezTo>
                    <a:pt x="2578" y="543"/>
                    <a:pt x="2551" y="516"/>
                    <a:pt x="2605" y="543"/>
                  </a:cubicBezTo>
                  <a:lnTo>
                    <a:pt x="2578" y="543"/>
                  </a:lnTo>
                  <a:cubicBezTo>
                    <a:pt x="2578" y="625"/>
                    <a:pt x="2551" y="733"/>
                    <a:pt x="2523" y="842"/>
                  </a:cubicBezTo>
                  <a:cubicBezTo>
                    <a:pt x="2523" y="950"/>
                    <a:pt x="2523" y="1113"/>
                    <a:pt x="2523" y="1276"/>
                  </a:cubicBezTo>
                  <a:cubicBezTo>
                    <a:pt x="2551" y="3039"/>
                    <a:pt x="2578" y="5480"/>
                    <a:pt x="2605" y="7948"/>
                  </a:cubicBezTo>
                  <a:cubicBezTo>
                    <a:pt x="2659" y="10661"/>
                    <a:pt x="2686" y="13400"/>
                    <a:pt x="2740" y="15353"/>
                  </a:cubicBezTo>
                  <a:cubicBezTo>
                    <a:pt x="2740" y="15706"/>
                    <a:pt x="2442" y="15868"/>
                    <a:pt x="2062" y="15950"/>
                  </a:cubicBezTo>
                  <a:cubicBezTo>
                    <a:pt x="1574" y="16031"/>
                    <a:pt x="1086" y="16004"/>
                    <a:pt x="625" y="1592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1260000" y="1427375"/>
              <a:ext cx="355350" cy="640150"/>
            </a:xfrm>
            <a:custGeom>
              <a:rect b="b" l="l" r="r" t="t"/>
              <a:pathLst>
                <a:path extrusionOk="0" h="25606" w="14214">
                  <a:moveTo>
                    <a:pt x="55" y="28"/>
                  </a:moveTo>
                  <a:cubicBezTo>
                    <a:pt x="55" y="1"/>
                    <a:pt x="28" y="1"/>
                    <a:pt x="28" y="28"/>
                  </a:cubicBezTo>
                  <a:cubicBezTo>
                    <a:pt x="1" y="28"/>
                    <a:pt x="1" y="28"/>
                    <a:pt x="1" y="55"/>
                  </a:cubicBezTo>
                  <a:lnTo>
                    <a:pt x="2279" y="20073"/>
                  </a:lnTo>
                  <a:cubicBezTo>
                    <a:pt x="2279" y="20073"/>
                    <a:pt x="2279" y="20100"/>
                    <a:pt x="2279" y="20100"/>
                  </a:cubicBezTo>
                  <a:lnTo>
                    <a:pt x="14159" y="25606"/>
                  </a:lnTo>
                  <a:cubicBezTo>
                    <a:pt x="14186" y="25606"/>
                    <a:pt x="14186" y="25606"/>
                    <a:pt x="14214" y="25606"/>
                  </a:cubicBezTo>
                  <a:cubicBezTo>
                    <a:pt x="14214" y="25579"/>
                    <a:pt x="14214" y="25579"/>
                    <a:pt x="14214" y="25552"/>
                  </a:cubicBezTo>
                  <a:lnTo>
                    <a:pt x="13644" y="5887"/>
                  </a:lnTo>
                  <a:cubicBezTo>
                    <a:pt x="13644" y="5860"/>
                    <a:pt x="13617" y="5860"/>
                    <a:pt x="13617" y="5860"/>
                  </a:cubicBezTo>
                  <a:close/>
                  <a:moveTo>
                    <a:pt x="82" y="137"/>
                  </a:moveTo>
                  <a:lnTo>
                    <a:pt x="13535" y="5914"/>
                  </a:lnTo>
                  <a:lnTo>
                    <a:pt x="14105" y="25497"/>
                  </a:lnTo>
                  <a:lnTo>
                    <a:pt x="2360" y="2001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1795700" y="1394150"/>
              <a:ext cx="343825" cy="670000"/>
            </a:xfrm>
            <a:custGeom>
              <a:rect b="b" l="l" r="r" t="t"/>
              <a:pathLst>
                <a:path extrusionOk="0" h="26800" w="13753">
                  <a:moveTo>
                    <a:pt x="13752" y="55"/>
                  </a:moveTo>
                  <a:cubicBezTo>
                    <a:pt x="13752" y="55"/>
                    <a:pt x="13752" y="28"/>
                    <a:pt x="13752" y="28"/>
                  </a:cubicBezTo>
                  <a:cubicBezTo>
                    <a:pt x="13725" y="1"/>
                    <a:pt x="13698" y="1"/>
                    <a:pt x="13698" y="28"/>
                  </a:cubicBezTo>
                  <a:lnTo>
                    <a:pt x="82" y="6375"/>
                  </a:lnTo>
                  <a:cubicBezTo>
                    <a:pt x="55" y="6375"/>
                    <a:pt x="55" y="6402"/>
                    <a:pt x="55" y="6402"/>
                  </a:cubicBezTo>
                  <a:lnTo>
                    <a:pt x="1" y="26745"/>
                  </a:lnTo>
                  <a:cubicBezTo>
                    <a:pt x="1" y="26772"/>
                    <a:pt x="1" y="26772"/>
                    <a:pt x="1" y="26799"/>
                  </a:cubicBezTo>
                  <a:cubicBezTo>
                    <a:pt x="28" y="26799"/>
                    <a:pt x="28" y="26799"/>
                    <a:pt x="55" y="26799"/>
                  </a:cubicBezTo>
                  <a:lnTo>
                    <a:pt x="12152" y="21917"/>
                  </a:lnTo>
                  <a:cubicBezTo>
                    <a:pt x="12179" y="21917"/>
                    <a:pt x="12179" y="21917"/>
                    <a:pt x="12179" y="21890"/>
                  </a:cubicBezTo>
                  <a:close/>
                  <a:moveTo>
                    <a:pt x="13644" y="136"/>
                  </a:moveTo>
                  <a:lnTo>
                    <a:pt x="12098" y="21836"/>
                  </a:lnTo>
                  <a:cubicBezTo>
                    <a:pt x="12098" y="21836"/>
                    <a:pt x="1031" y="26311"/>
                    <a:pt x="82" y="26664"/>
                  </a:cubicBezTo>
                  <a:lnTo>
                    <a:pt x="136" y="6456"/>
                  </a:lnTo>
                  <a:lnTo>
                    <a:pt x="13644" y="1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1235600" y="1630825"/>
              <a:ext cx="327550" cy="423825"/>
            </a:xfrm>
            <a:custGeom>
              <a:rect b="b" l="l" r="r" t="t"/>
              <a:pathLst>
                <a:path extrusionOk="0" h="16953" w="13102">
                  <a:moveTo>
                    <a:pt x="8870" y="9493"/>
                  </a:moveTo>
                  <a:cubicBezTo>
                    <a:pt x="8815" y="9575"/>
                    <a:pt x="8734" y="9656"/>
                    <a:pt x="8680" y="9710"/>
                  </a:cubicBezTo>
                  <a:cubicBezTo>
                    <a:pt x="7785" y="10605"/>
                    <a:pt x="6374" y="11962"/>
                    <a:pt x="5452" y="12721"/>
                  </a:cubicBezTo>
                  <a:cubicBezTo>
                    <a:pt x="3526" y="14267"/>
                    <a:pt x="895" y="16952"/>
                    <a:pt x="895" y="16952"/>
                  </a:cubicBezTo>
                  <a:lnTo>
                    <a:pt x="0" y="11338"/>
                  </a:lnTo>
                  <a:cubicBezTo>
                    <a:pt x="0" y="11338"/>
                    <a:pt x="407" y="8788"/>
                    <a:pt x="705" y="8327"/>
                  </a:cubicBezTo>
                  <a:cubicBezTo>
                    <a:pt x="705" y="8327"/>
                    <a:pt x="2197" y="5045"/>
                    <a:pt x="2658" y="4096"/>
                  </a:cubicBezTo>
                  <a:cubicBezTo>
                    <a:pt x="3228" y="3174"/>
                    <a:pt x="3852" y="2251"/>
                    <a:pt x="4503" y="1383"/>
                  </a:cubicBezTo>
                  <a:cubicBezTo>
                    <a:pt x="5127" y="1980"/>
                    <a:pt x="5100" y="2550"/>
                    <a:pt x="4584" y="3526"/>
                  </a:cubicBezTo>
                  <a:cubicBezTo>
                    <a:pt x="4421" y="4014"/>
                    <a:pt x="4313" y="4475"/>
                    <a:pt x="4232" y="4964"/>
                  </a:cubicBezTo>
                  <a:lnTo>
                    <a:pt x="5154" y="4394"/>
                  </a:lnTo>
                  <a:lnTo>
                    <a:pt x="5235" y="4367"/>
                  </a:lnTo>
                  <a:lnTo>
                    <a:pt x="9982" y="407"/>
                  </a:lnTo>
                  <a:cubicBezTo>
                    <a:pt x="10226" y="190"/>
                    <a:pt x="10660" y="0"/>
                    <a:pt x="10850" y="298"/>
                  </a:cubicBezTo>
                  <a:cubicBezTo>
                    <a:pt x="11067" y="624"/>
                    <a:pt x="10796" y="1031"/>
                    <a:pt x="10551" y="1275"/>
                  </a:cubicBezTo>
                  <a:lnTo>
                    <a:pt x="6808" y="4991"/>
                  </a:lnTo>
                  <a:lnTo>
                    <a:pt x="6835" y="5045"/>
                  </a:lnTo>
                  <a:lnTo>
                    <a:pt x="11392" y="1248"/>
                  </a:lnTo>
                  <a:cubicBezTo>
                    <a:pt x="11636" y="1004"/>
                    <a:pt x="12070" y="814"/>
                    <a:pt x="12287" y="1139"/>
                  </a:cubicBezTo>
                  <a:cubicBezTo>
                    <a:pt x="12504" y="1438"/>
                    <a:pt x="12233" y="1872"/>
                    <a:pt x="11989" y="2089"/>
                  </a:cubicBezTo>
                  <a:lnTo>
                    <a:pt x="7731" y="6320"/>
                  </a:lnTo>
                  <a:lnTo>
                    <a:pt x="7758" y="6374"/>
                  </a:lnTo>
                  <a:lnTo>
                    <a:pt x="12016" y="2821"/>
                  </a:lnTo>
                  <a:cubicBezTo>
                    <a:pt x="12260" y="2604"/>
                    <a:pt x="12694" y="2414"/>
                    <a:pt x="12911" y="2712"/>
                  </a:cubicBezTo>
                  <a:cubicBezTo>
                    <a:pt x="13101" y="3038"/>
                    <a:pt x="12857" y="3445"/>
                    <a:pt x="12613" y="3689"/>
                  </a:cubicBezTo>
                  <a:lnTo>
                    <a:pt x="8761" y="7513"/>
                  </a:lnTo>
                  <a:lnTo>
                    <a:pt x="11989" y="5072"/>
                  </a:lnTo>
                  <a:cubicBezTo>
                    <a:pt x="12179" y="4882"/>
                    <a:pt x="12586" y="4747"/>
                    <a:pt x="12748" y="5018"/>
                  </a:cubicBezTo>
                  <a:cubicBezTo>
                    <a:pt x="12938" y="5316"/>
                    <a:pt x="12694" y="5669"/>
                    <a:pt x="12477" y="5859"/>
                  </a:cubicBezTo>
                  <a:cubicBezTo>
                    <a:pt x="12477" y="5859"/>
                    <a:pt x="10009" y="8436"/>
                    <a:pt x="8924" y="9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1316975" y="1698625"/>
              <a:ext cx="11550" cy="8850"/>
            </a:xfrm>
            <a:custGeom>
              <a:rect b="b" l="l" r="r" t="t"/>
              <a:pathLst>
                <a:path extrusionOk="0" h="354" w="462">
                  <a:moveTo>
                    <a:pt x="54" y="109"/>
                  </a:moveTo>
                  <a:lnTo>
                    <a:pt x="326" y="299"/>
                  </a:lnTo>
                  <a:cubicBezTo>
                    <a:pt x="380" y="353"/>
                    <a:pt x="461" y="245"/>
                    <a:pt x="407" y="190"/>
                  </a:cubicBezTo>
                  <a:cubicBezTo>
                    <a:pt x="326" y="136"/>
                    <a:pt x="244" y="55"/>
                    <a:pt x="163" y="28"/>
                  </a:cubicBezTo>
                  <a:lnTo>
                    <a:pt x="109" y="28"/>
                  </a:lnTo>
                  <a:cubicBezTo>
                    <a:pt x="54" y="0"/>
                    <a:pt x="0" y="55"/>
                    <a:pt x="54" y="10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1506825" y="1676925"/>
              <a:ext cx="10875" cy="13575"/>
            </a:xfrm>
            <a:custGeom>
              <a:rect b="b" l="l" r="r" t="t"/>
              <a:pathLst>
                <a:path extrusionOk="0" h="543" w="435">
                  <a:moveTo>
                    <a:pt x="28" y="82"/>
                  </a:moveTo>
                  <a:lnTo>
                    <a:pt x="28" y="109"/>
                  </a:lnTo>
                  <a:cubicBezTo>
                    <a:pt x="28" y="136"/>
                    <a:pt x="28" y="136"/>
                    <a:pt x="28" y="163"/>
                  </a:cubicBezTo>
                  <a:cubicBezTo>
                    <a:pt x="109" y="272"/>
                    <a:pt x="218" y="407"/>
                    <a:pt x="326" y="516"/>
                  </a:cubicBezTo>
                  <a:cubicBezTo>
                    <a:pt x="326" y="543"/>
                    <a:pt x="381" y="543"/>
                    <a:pt x="408" y="516"/>
                  </a:cubicBezTo>
                  <a:cubicBezTo>
                    <a:pt x="435" y="489"/>
                    <a:pt x="435" y="462"/>
                    <a:pt x="408" y="434"/>
                  </a:cubicBezTo>
                  <a:cubicBezTo>
                    <a:pt x="326" y="299"/>
                    <a:pt x="245" y="163"/>
                    <a:pt x="136" y="55"/>
                  </a:cubicBezTo>
                  <a:cubicBezTo>
                    <a:pt x="109" y="55"/>
                    <a:pt x="109" y="28"/>
                    <a:pt x="82" y="28"/>
                  </a:cubicBezTo>
                  <a:lnTo>
                    <a:pt x="55" y="28"/>
                  </a:lnTo>
                  <a:cubicBezTo>
                    <a:pt x="55" y="0"/>
                    <a:pt x="1" y="28"/>
                    <a:pt x="28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1528525" y="1714900"/>
              <a:ext cx="4775" cy="7475"/>
            </a:xfrm>
            <a:custGeom>
              <a:rect b="b" l="l" r="r" t="t"/>
              <a:pathLst>
                <a:path extrusionOk="0" h="299" w="191">
                  <a:moveTo>
                    <a:pt x="1" y="82"/>
                  </a:moveTo>
                  <a:lnTo>
                    <a:pt x="1" y="109"/>
                  </a:lnTo>
                  <a:cubicBezTo>
                    <a:pt x="28" y="190"/>
                    <a:pt x="82" y="217"/>
                    <a:pt x="136" y="272"/>
                  </a:cubicBezTo>
                  <a:cubicBezTo>
                    <a:pt x="136" y="299"/>
                    <a:pt x="163" y="299"/>
                    <a:pt x="163" y="272"/>
                  </a:cubicBezTo>
                  <a:cubicBezTo>
                    <a:pt x="191" y="272"/>
                    <a:pt x="191" y="245"/>
                    <a:pt x="163" y="245"/>
                  </a:cubicBezTo>
                  <a:cubicBezTo>
                    <a:pt x="136" y="190"/>
                    <a:pt x="136" y="109"/>
                    <a:pt x="82" y="55"/>
                  </a:cubicBezTo>
                  <a:cubicBezTo>
                    <a:pt x="1" y="0"/>
                    <a:pt x="82" y="55"/>
                    <a:pt x="28" y="55"/>
                  </a:cubicBezTo>
                  <a:cubicBezTo>
                    <a:pt x="28" y="55"/>
                    <a:pt x="28" y="55"/>
                    <a:pt x="1" y="55"/>
                  </a:cubicBezTo>
                  <a:cubicBezTo>
                    <a:pt x="1" y="55"/>
                    <a:pt x="1" y="82"/>
                    <a:pt x="1" y="8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1529875" y="1769150"/>
              <a:ext cx="5450" cy="7475"/>
            </a:xfrm>
            <a:custGeom>
              <a:rect b="b" l="l" r="r" t="t"/>
              <a:pathLst>
                <a:path extrusionOk="0" h="299" w="218">
                  <a:moveTo>
                    <a:pt x="28" y="27"/>
                  </a:moveTo>
                  <a:cubicBezTo>
                    <a:pt x="28" y="55"/>
                    <a:pt x="28" y="82"/>
                    <a:pt x="28" y="136"/>
                  </a:cubicBezTo>
                  <a:cubicBezTo>
                    <a:pt x="55" y="190"/>
                    <a:pt x="55" y="190"/>
                    <a:pt x="109" y="272"/>
                  </a:cubicBezTo>
                  <a:cubicBezTo>
                    <a:pt x="137" y="299"/>
                    <a:pt x="164" y="299"/>
                    <a:pt x="191" y="272"/>
                  </a:cubicBezTo>
                  <a:cubicBezTo>
                    <a:pt x="191" y="272"/>
                    <a:pt x="218" y="244"/>
                    <a:pt x="191" y="217"/>
                  </a:cubicBezTo>
                  <a:cubicBezTo>
                    <a:pt x="191" y="163"/>
                    <a:pt x="164" y="109"/>
                    <a:pt x="137" y="55"/>
                  </a:cubicBezTo>
                  <a:cubicBezTo>
                    <a:pt x="109" y="27"/>
                    <a:pt x="82" y="27"/>
                    <a:pt x="55" y="0"/>
                  </a:cubicBezTo>
                  <a:cubicBezTo>
                    <a:pt x="55" y="0"/>
                    <a:pt x="28" y="0"/>
                    <a:pt x="28" y="0"/>
                  </a:cubicBezTo>
                  <a:cubicBezTo>
                    <a:pt x="28" y="0"/>
                    <a:pt x="1" y="27"/>
                    <a:pt x="2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1431575" y="1699300"/>
              <a:ext cx="6125" cy="6800"/>
            </a:xfrm>
            <a:custGeom>
              <a:rect b="b" l="l" r="r" t="t"/>
              <a:pathLst>
                <a:path extrusionOk="0" h="272" w="245">
                  <a:moveTo>
                    <a:pt x="0" y="28"/>
                  </a:moveTo>
                  <a:lnTo>
                    <a:pt x="217" y="272"/>
                  </a:lnTo>
                  <a:cubicBezTo>
                    <a:pt x="217" y="272"/>
                    <a:pt x="244" y="272"/>
                    <a:pt x="244" y="272"/>
                  </a:cubicBezTo>
                  <a:cubicBezTo>
                    <a:pt x="244" y="272"/>
                    <a:pt x="244" y="245"/>
                    <a:pt x="244" y="245"/>
                  </a:cubicBezTo>
                  <a:lnTo>
                    <a:pt x="54" y="1"/>
                  </a:lnTo>
                  <a:cubicBezTo>
                    <a:pt x="27" y="1"/>
                    <a:pt x="27" y="1"/>
                    <a:pt x="0" y="1"/>
                  </a:cubicBezTo>
                  <a:cubicBezTo>
                    <a:pt x="0" y="1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1428850" y="1702025"/>
              <a:ext cx="8850" cy="10175"/>
            </a:xfrm>
            <a:custGeom>
              <a:rect b="b" l="l" r="r" t="t"/>
              <a:pathLst>
                <a:path extrusionOk="0" h="407" w="354">
                  <a:moveTo>
                    <a:pt x="1" y="27"/>
                  </a:moveTo>
                  <a:lnTo>
                    <a:pt x="82" y="163"/>
                  </a:lnTo>
                  <a:cubicBezTo>
                    <a:pt x="163" y="244"/>
                    <a:pt x="218" y="326"/>
                    <a:pt x="299" y="380"/>
                  </a:cubicBezTo>
                  <a:cubicBezTo>
                    <a:pt x="326" y="407"/>
                    <a:pt x="326" y="407"/>
                    <a:pt x="353" y="380"/>
                  </a:cubicBezTo>
                  <a:cubicBezTo>
                    <a:pt x="353" y="380"/>
                    <a:pt x="353" y="380"/>
                    <a:pt x="353" y="353"/>
                  </a:cubicBezTo>
                  <a:lnTo>
                    <a:pt x="28" y="27"/>
                  </a:lnTo>
                  <a:cubicBezTo>
                    <a:pt x="28" y="0"/>
                    <a:pt x="1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1458675" y="1724400"/>
              <a:ext cx="6150" cy="8825"/>
            </a:xfrm>
            <a:custGeom>
              <a:rect b="b" l="l" r="r" t="t"/>
              <a:pathLst>
                <a:path extrusionOk="0" h="353" w="246">
                  <a:moveTo>
                    <a:pt x="28" y="82"/>
                  </a:moveTo>
                  <a:cubicBezTo>
                    <a:pt x="28" y="82"/>
                    <a:pt x="28" y="109"/>
                    <a:pt x="28" y="136"/>
                  </a:cubicBezTo>
                  <a:cubicBezTo>
                    <a:pt x="55" y="217"/>
                    <a:pt x="137" y="271"/>
                    <a:pt x="191" y="326"/>
                  </a:cubicBezTo>
                  <a:cubicBezTo>
                    <a:pt x="191" y="353"/>
                    <a:pt x="218" y="353"/>
                    <a:pt x="245" y="326"/>
                  </a:cubicBezTo>
                  <a:cubicBezTo>
                    <a:pt x="245" y="326"/>
                    <a:pt x="245" y="299"/>
                    <a:pt x="245" y="271"/>
                  </a:cubicBezTo>
                  <a:cubicBezTo>
                    <a:pt x="218" y="217"/>
                    <a:pt x="164" y="136"/>
                    <a:pt x="109" y="82"/>
                  </a:cubicBezTo>
                  <a:cubicBezTo>
                    <a:pt x="109" y="54"/>
                    <a:pt x="82" y="54"/>
                    <a:pt x="55" y="27"/>
                  </a:cubicBezTo>
                  <a:cubicBezTo>
                    <a:pt x="28" y="0"/>
                    <a:pt x="1" y="27"/>
                    <a:pt x="1" y="5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1455975" y="1729825"/>
              <a:ext cx="6800" cy="8150"/>
            </a:xfrm>
            <a:custGeom>
              <a:rect b="b" l="l" r="r" t="t"/>
              <a:pathLst>
                <a:path extrusionOk="0" h="326" w="272">
                  <a:moveTo>
                    <a:pt x="0" y="54"/>
                  </a:moveTo>
                  <a:cubicBezTo>
                    <a:pt x="0" y="82"/>
                    <a:pt x="28" y="82"/>
                    <a:pt x="28" y="109"/>
                  </a:cubicBezTo>
                  <a:cubicBezTo>
                    <a:pt x="82" y="190"/>
                    <a:pt x="136" y="244"/>
                    <a:pt x="190" y="298"/>
                  </a:cubicBezTo>
                  <a:cubicBezTo>
                    <a:pt x="217" y="326"/>
                    <a:pt x="245" y="326"/>
                    <a:pt x="245" y="298"/>
                  </a:cubicBezTo>
                  <a:cubicBezTo>
                    <a:pt x="272" y="298"/>
                    <a:pt x="272" y="271"/>
                    <a:pt x="245" y="244"/>
                  </a:cubicBezTo>
                  <a:cubicBezTo>
                    <a:pt x="190" y="190"/>
                    <a:pt x="163" y="109"/>
                    <a:pt x="82" y="54"/>
                  </a:cubicBezTo>
                  <a:cubicBezTo>
                    <a:pt x="82" y="27"/>
                    <a:pt x="55" y="27"/>
                    <a:pt x="28" y="27"/>
                  </a:cubicBezTo>
                  <a:cubicBezTo>
                    <a:pt x="28" y="0"/>
                    <a:pt x="0" y="0"/>
                    <a:pt x="0" y="27"/>
                  </a:cubicBezTo>
                  <a:cubicBezTo>
                    <a:pt x="0" y="27"/>
                    <a:pt x="0" y="27"/>
                    <a:pt x="0" y="5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1482425" y="1753550"/>
              <a:ext cx="8150" cy="11550"/>
            </a:xfrm>
            <a:custGeom>
              <a:rect b="b" l="l" r="r" t="t"/>
              <a:pathLst>
                <a:path extrusionOk="0" h="462" w="326">
                  <a:moveTo>
                    <a:pt x="27" y="55"/>
                  </a:moveTo>
                  <a:cubicBezTo>
                    <a:pt x="27" y="82"/>
                    <a:pt x="27" y="82"/>
                    <a:pt x="27" y="109"/>
                  </a:cubicBezTo>
                  <a:cubicBezTo>
                    <a:pt x="109" y="217"/>
                    <a:pt x="190" y="353"/>
                    <a:pt x="272" y="434"/>
                  </a:cubicBezTo>
                  <a:cubicBezTo>
                    <a:pt x="299" y="462"/>
                    <a:pt x="299" y="462"/>
                    <a:pt x="326" y="434"/>
                  </a:cubicBezTo>
                  <a:cubicBezTo>
                    <a:pt x="326" y="434"/>
                    <a:pt x="326" y="407"/>
                    <a:pt x="326" y="407"/>
                  </a:cubicBezTo>
                  <a:lnTo>
                    <a:pt x="55" y="0"/>
                  </a:lnTo>
                  <a:cubicBezTo>
                    <a:pt x="55" y="0"/>
                    <a:pt x="27" y="0"/>
                    <a:pt x="27" y="0"/>
                  </a:cubicBezTo>
                  <a:cubicBezTo>
                    <a:pt x="0" y="28"/>
                    <a:pt x="0" y="55"/>
                    <a:pt x="27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1479700" y="1761675"/>
              <a:ext cx="6125" cy="6150"/>
            </a:xfrm>
            <a:custGeom>
              <a:rect b="b" l="l" r="r" t="t"/>
              <a:pathLst>
                <a:path extrusionOk="0" h="246" w="245">
                  <a:moveTo>
                    <a:pt x="28" y="55"/>
                  </a:moveTo>
                  <a:lnTo>
                    <a:pt x="28" y="109"/>
                  </a:lnTo>
                  <a:cubicBezTo>
                    <a:pt x="55" y="191"/>
                    <a:pt x="82" y="164"/>
                    <a:pt x="164" y="245"/>
                  </a:cubicBezTo>
                  <a:cubicBezTo>
                    <a:pt x="191" y="245"/>
                    <a:pt x="191" y="245"/>
                    <a:pt x="218" y="245"/>
                  </a:cubicBezTo>
                  <a:cubicBezTo>
                    <a:pt x="245" y="218"/>
                    <a:pt x="245" y="191"/>
                    <a:pt x="218" y="191"/>
                  </a:cubicBezTo>
                  <a:cubicBezTo>
                    <a:pt x="164" y="109"/>
                    <a:pt x="164" y="82"/>
                    <a:pt x="82" y="28"/>
                  </a:cubicBezTo>
                  <a:lnTo>
                    <a:pt x="55" y="28"/>
                  </a:lnTo>
                  <a:cubicBezTo>
                    <a:pt x="28" y="1"/>
                    <a:pt x="1" y="28"/>
                    <a:pt x="28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1501400" y="1792875"/>
              <a:ext cx="6825" cy="10200"/>
            </a:xfrm>
            <a:custGeom>
              <a:rect b="b" l="l" r="r" t="t"/>
              <a:pathLst>
                <a:path extrusionOk="0" h="408" w="273">
                  <a:moveTo>
                    <a:pt x="1" y="28"/>
                  </a:moveTo>
                  <a:cubicBezTo>
                    <a:pt x="28" y="82"/>
                    <a:pt x="55" y="109"/>
                    <a:pt x="55" y="163"/>
                  </a:cubicBezTo>
                  <a:cubicBezTo>
                    <a:pt x="82" y="191"/>
                    <a:pt x="191" y="299"/>
                    <a:pt x="245" y="380"/>
                  </a:cubicBezTo>
                  <a:cubicBezTo>
                    <a:pt x="245" y="408"/>
                    <a:pt x="272" y="408"/>
                    <a:pt x="272" y="380"/>
                  </a:cubicBezTo>
                  <a:cubicBezTo>
                    <a:pt x="272" y="380"/>
                    <a:pt x="272" y="353"/>
                    <a:pt x="272" y="353"/>
                  </a:cubicBezTo>
                  <a:cubicBezTo>
                    <a:pt x="245" y="272"/>
                    <a:pt x="191" y="191"/>
                    <a:pt x="136" y="109"/>
                  </a:cubicBezTo>
                  <a:cubicBezTo>
                    <a:pt x="109" y="55"/>
                    <a:pt x="82" y="28"/>
                    <a:pt x="28" y="1"/>
                  </a:cubicBezTo>
                  <a:cubicBezTo>
                    <a:pt x="28" y="1"/>
                    <a:pt x="1" y="1"/>
                    <a:pt x="1" y="1"/>
                  </a:cubicBezTo>
                  <a:cubicBezTo>
                    <a:pt x="1" y="28"/>
                    <a:pt x="1" y="28"/>
                    <a:pt x="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1382750" y="1742025"/>
              <a:ext cx="36625" cy="35275"/>
            </a:xfrm>
            <a:custGeom>
              <a:rect b="b" l="l" r="r" t="t"/>
              <a:pathLst>
                <a:path extrusionOk="0" h="1411" w="1465">
                  <a:moveTo>
                    <a:pt x="1411" y="27"/>
                  </a:moveTo>
                  <a:cubicBezTo>
                    <a:pt x="1248" y="136"/>
                    <a:pt x="1112" y="244"/>
                    <a:pt x="949" y="380"/>
                  </a:cubicBezTo>
                  <a:cubicBezTo>
                    <a:pt x="624" y="706"/>
                    <a:pt x="353" y="1058"/>
                    <a:pt x="27" y="1357"/>
                  </a:cubicBezTo>
                  <a:cubicBezTo>
                    <a:pt x="0" y="1384"/>
                    <a:pt x="0" y="1384"/>
                    <a:pt x="27" y="1411"/>
                  </a:cubicBezTo>
                  <a:cubicBezTo>
                    <a:pt x="27" y="1411"/>
                    <a:pt x="54" y="1411"/>
                    <a:pt x="54" y="1411"/>
                  </a:cubicBezTo>
                  <a:cubicBezTo>
                    <a:pt x="217" y="1275"/>
                    <a:pt x="380" y="1167"/>
                    <a:pt x="515" y="1031"/>
                  </a:cubicBezTo>
                  <a:cubicBezTo>
                    <a:pt x="732" y="814"/>
                    <a:pt x="949" y="570"/>
                    <a:pt x="1166" y="353"/>
                  </a:cubicBezTo>
                  <a:cubicBezTo>
                    <a:pt x="1275" y="244"/>
                    <a:pt x="1356" y="136"/>
                    <a:pt x="1438" y="55"/>
                  </a:cubicBezTo>
                  <a:cubicBezTo>
                    <a:pt x="1465" y="27"/>
                    <a:pt x="1465" y="27"/>
                    <a:pt x="1438" y="0"/>
                  </a:cubicBezTo>
                  <a:cubicBezTo>
                    <a:pt x="1438" y="0"/>
                    <a:pt x="1411" y="0"/>
                    <a:pt x="141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1407150" y="1778650"/>
              <a:ext cx="31900" cy="31200"/>
            </a:xfrm>
            <a:custGeom>
              <a:rect b="b" l="l" r="r" t="t"/>
              <a:pathLst>
                <a:path extrusionOk="0" h="1248" w="1276">
                  <a:moveTo>
                    <a:pt x="1221" y="27"/>
                  </a:moveTo>
                  <a:cubicBezTo>
                    <a:pt x="1086" y="136"/>
                    <a:pt x="977" y="244"/>
                    <a:pt x="841" y="353"/>
                  </a:cubicBezTo>
                  <a:cubicBezTo>
                    <a:pt x="570" y="624"/>
                    <a:pt x="299" y="895"/>
                    <a:pt x="28" y="1166"/>
                  </a:cubicBezTo>
                  <a:cubicBezTo>
                    <a:pt x="1" y="1193"/>
                    <a:pt x="1" y="1221"/>
                    <a:pt x="28" y="1248"/>
                  </a:cubicBezTo>
                  <a:cubicBezTo>
                    <a:pt x="55" y="1248"/>
                    <a:pt x="82" y="1248"/>
                    <a:pt x="109" y="1248"/>
                  </a:cubicBezTo>
                  <a:cubicBezTo>
                    <a:pt x="380" y="977"/>
                    <a:pt x="679" y="732"/>
                    <a:pt x="923" y="434"/>
                  </a:cubicBezTo>
                  <a:cubicBezTo>
                    <a:pt x="1031" y="326"/>
                    <a:pt x="1140" y="190"/>
                    <a:pt x="1248" y="54"/>
                  </a:cubicBezTo>
                  <a:cubicBezTo>
                    <a:pt x="1275" y="27"/>
                    <a:pt x="1221" y="0"/>
                    <a:pt x="122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1431575" y="1808475"/>
              <a:ext cx="33250" cy="30550"/>
            </a:xfrm>
            <a:custGeom>
              <a:rect b="b" l="l" r="r" t="t"/>
              <a:pathLst>
                <a:path extrusionOk="0" h="1222" w="1330">
                  <a:moveTo>
                    <a:pt x="1275" y="0"/>
                  </a:moveTo>
                  <a:cubicBezTo>
                    <a:pt x="1248" y="0"/>
                    <a:pt x="1221" y="28"/>
                    <a:pt x="1221" y="28"/>
                  </a:cubicBezTo>
                  <a:cubicBezTo>
                    <a:pt x="1139" y="82"/>
                    <a:pt x="1058" y="136"/>
                    <a:pt x="1004" y="190"/>
                  </a:cubicBezTo>
                  <a:cubicBezTo>
                    <a:pt x="895" y="299"/>
                    <a:pt x="787" y="380"/>
                    <a:pt x="705" y="489"/>
                  </a:cubicBezTo>
                  <a:cubicBezTo>
                    <a:pt x="488" y="706"/>
                    <a:pt x="271" y="923"/>
                    <a:pt x="27" y="1140"/>
                  </a:cubicBezTo>
                  <a:cubicBezTo>
                    <a:pt x="0" y="1167"/>
                    <a:pt x="27" y="1221"/>
                    <a:pt x="81" y="1194"/>
                  </a:cubicBezTo>
                  <a:cubicBezTo>
                    <a:pt x="298" y="1031"/>
                    <a:pt x="542" y="868"/>
                    <a:pt x="732" y="651"/>
                  </a:cubicBezTo>
                  <a:cubicBezTo>
                    <a:pt x="895" y="516"/>
                    <a:pt x="1085" y="353"/>
                    <a:pt x="1221" y="190"/>
                  </a:cubicBezTo>
                  <a:cubicBezTo>
                    <a:pt x="1248" y="136"/>
                    <a:pt x="1275" y="82"/>
                    <a:pt x="1302" y="55"/>
                  </a:cubicBezTo>
                  <a:cubicBezTo>
                    <a:pt x="1329" y="28"/>
                    <a:pt x="1329" y="28"/>
                    <a:pt x="1302" y="0"/>
                  </a:cubicBezTo>
                  <a:cubicBezTo>
                    <a:pt x="1302" y="0"/>
                    <a:pt x="1302" y="0"/>
                    <a:pt x="1275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1329175" y="1742025"/>
              <a:ext cx="25800" cy="27150"/>
            </a:xfrm>
            <a:custGeom>
              <a:rect b="b" l="l" r="r" t="t"/>
              <a:pathLst>
                <a:path extrusionOk="0" h="1086" w="1032">
                  <a:moveTo>
                    <a:pt x="977" y="27"/>
                  </a:moveTo>
                  <a:lnTo>
                    <a:pt x="868" y="109"/>
                  </a:lnTo>
                  <a:cubicBezTo>
                    <a:pt x="570" y="380"/>
                    <a:pt x="326" y="678"/>
                    <a:pt x="27" y="950"/>
                  </a:cubicBezTo>
                  <a:cubicBezTo>
                    <a:pt x="0" y="977"/>
                    <a:pt x="0" y="1031"/>
                    <a:pt x="27" y="1058"/>
                  </a:cubicBezTo>
                  <a:cubicBezTo>
                    <a:pt x="55" y="1085"/>
                    <a:pt x="109" y="1085"/>
                    <a:pt x="136" y="1058"/>
                  </a:cubicBezTo>
                  <a:cubicBezTo>
                    <a:pt x="353" y="841"/>
                    <a:pt x="570" y="624"/>
                    <a:pt x="787" y="380"/>
                  </a:cubicBezTo>
                  <a:cubicBezTo>
                    <a:pt x="841" y="299"/>
                    <a:pt x="923" y="217"/>
                    <a:pt x="977" y="136"/>
                  </a:cubicBezTo>
                  <a:cubicBezTo>
                    <a:pt x="1004" y="109"/>
                    <a:pt x="1004" y="82"/>
                    <a:pt x="1031" y="55"/>
                  </a:cubicBezTo>
                  <a:cubicBezTo>
                    <a:pt x="1031" y="27"/>
                    <a:pt x="1031" y="27"/>
                    <a:pt x="1031" y="0"/>
                  </a:cubicBezTo>
                  <a:cubicBezTo>
                    <a:pt x="1004" y="0"/>
                    <a:pt x="977" y="0"/>
                    <a:pt x="97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1854025" y="1640300"/>
              <a:ext cx="363475" cy="432650"/>
            </a:xfrm>
            <a:custGeom>
              <a:rect b="b" l="l" r="r" t="t"/>
              <a:pathLst>
                <a:path extrusionOk="0" h="17306" w="14539">
                  <a:moveTo>
                    <a:pt x="4665" y="9765"/>
                  </a:moveTo>
                  <a:cubicBezTo>
                    <a:pt x="4720" y="9847"/>
                    <a:pt x="4801" y="9928"/>
                    <a:pt x="4882" y="10009"/>
                  </a:cubicBezTo>
                  <a:cubicBezTo>
                    <a:pt x="5859" y="10905"/>
                    <a:pt x="7378" y="12288"/>
                    <a:pt x="8354" y="13020"/>
                  </a:cubicBezTo>
                  <a:cubicBezTo>
                    <a:pt x="10470" y="14593"/>
                    <a:pt x="13318" y="17306"/>
                    <a:pt x="13318" y="17306"/>
                  </a:cubicBezTo>
                  <a:lnTo>
                    <a:pt x="14539" y="11284"/>
                  </a:lnTo>
                  <a:cubicBezTo>
                    <a:pt x="14539" y="11284"/>
                    <a:pt x="13725" y="8870"/>
                    <a:pt x="13399" y="8382"/>
                  </a:cubicBezTo>
                  <a:cubicBezTo>
                    <a:pt x="13399" y="8382"/>
                    <a:pt x="11745" y="5046"/>
                    <a:pt x="11229" y="4069"/>
                  </a:cubicBezTo>
                  <a:cubicBezTo>
                    <a:pt x="10606" y="3120"/>
                    <a:pt x="9928" y="2198"/>
                    <a:pt x="9222" y="1303"/>
                  </a:cubicBezTo>
                  <a:cubicBezTo>
                    <a:pt x="8544" y="1927"/>
                    <a:pt x="8598" y="2523"/>
                    <a:pt x="9168" y="3527"/>
                  </a:cubicBezTo>
                  <a:cubicBezTo>
                    <a:pt x="9331" y="4015"/>
                    <a:pt x="9466" y="4503"/>
                    <a:pt x="9575" y="5019"/>
                  </a:cubicBezTo>
                  <a:lnTo>
                    <a:pt x="8598" y="4422"/>
                  </a:lnTo>
                  <a:lnTo>
                    <a:pt x="8517" y="4368"/>
                  </a:lnTo>
                  <a:lnTo>
                    <a:pt x="3364" y="408"/>
                  </a:lnTo>
                  <a:cubicBezTo>
                    <a:pt x="3092" y="191"/>
                    <a:pt x="2631" y="1"/>
                    <a:pt x="2414" y="326"/>
                  </a:cubicBezTo>
                  <a:cubicBezTo>
                    <a:pt x="2197" y="652"/>
                    <a:pt x="2496" y="1086"/>
                    <a:pt x="2767" y="1303"/>
                  </a:cubicBezTo>
                  <a:lnTo>
                    <a:pt x="6835" y="5100"/>
                  </a:lnTo>
                  <a:lnTo>
                    <a:pt x="6781" y="5127"/>
                  </a:lnTo>
                  <a:lnTo>
                    <a:pt x="1817" y="1303"/>
                  </a:lnTo>
                  <a:cubicBezTo>
                    <a:pt x="1546" y="1086"/>
                    <a:pt x="1085" y="896"/>
                    <a:pt x="868" y="1221"/>
                  </a:cubicBezTo>
                  <a:cubicBezTo>
                    <a:pt x="651" y="1547"/>
                    <a:pt x="950" y="1981"/>
                    <a:pt x="1221" y="2198"/>
                  </a:cubicBezTo>
                  <a:lnTo>
                    <a:pt x="5832" y="6456"/>
                  </a:lnTo>
                  <a:lnTo>
                    <a:pt x="5805" y="6511"/>
                  </a:lnTo>
                  <a:lnTo>
                    <a:pt x="1194" y="2957"/>
                  </a:lnTo>
                  <a:cubicBezTo>
                    <a:pt x="922" y="2740"/>
                    <a:pt x="461" y="2550"/>
                    <a:pt x="244" y="2876"/>
                  </a:cubicBezTo>
                  <a:cubicBezTo>
                    <a:pt x="0" y="3201"/>
                    <a:pt x="326" y="3635"/>
                    <a:pt x="570" y="3852"/>
                  </a:cubicBezTo>
                  <a:lnTo>
                    <a:pt x="4747" y="7704"/>
                  </a:lnTo>
                  <a:lnTo>
                    <a:pt x="1275" y="5263"/>
                  </a:lnTo>
                  <a:cubicBezTo>
                    <a:pt x="1031" y="5073"/>
                    <a:pt x="624" y="4937"/>
                    <a:pt x="434" y="5236"/>
                  </a:cubicBezTo>
                  <a:cubicBezTo>
                    <a:pt x="244" y="5534"/>
                    <a:pt x="516" y="5887"/>
                    <a:pt x="760" y="6077"/>
                  </a:cubicBezTo>
                  <a:cubicBezTo>
                    <a:pt x="760" y="6077"/>
                    <a:pt x="3418" y="8708"/>
                    <a:pt x="4611" y="97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106950" y="1704725"/>
              <a:ext cx="11550" cy="9525"/>
            </a:xfrm>
            <a:custGeom>
              <a:rect b="b" l="l" r="r" t="t"/>
              <a:pathLst>
                <a:path extrusionOk="0" h="381" w="462">
                  <a:moveTo>
                    <a:pt x="326" y="55"/>
                  </a:moveTo>
                  <a:lnTo>
                    <a:pt x="28" y="245"/>
                  </a:lnTo>
                  <a:cubicBezTo>
                    <a:pt x="0" y="272"/>
                    <a:pt x="0" y="326"/>
                    <a:pt x="28" y="353"/>
                  </a:cubicBezTo>
                  <a:cubicBezTo>
                    <a:pt x="55" y="380"/>
                    <a:pt x="109" y="380"/>
                    <a:pt x="136" y="353"/>
                  </a:cubicBezTo>
                  <a:lnTo>
                    <a:pt x="407" y="163"/>
                  </a:lnTo>
                  <a:cubicBezTo>
                    <a:pt x="462" y="109"/>
                    <a:pt x="407" y="1"/>
                    <a:pt x="353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1939450" y="1667425"/>
              <a:ext cx="8175" cy="8175"/>
            </a:xfrm>
            <a:custGeom>
              <a:rect b="b" l="l" r="r" t="t"/>
              <a:pathLst>
                <a:path extrusionOk="0" h="327" w="327">
                  <a:moveTo>
                    <a:pt x="272" y="1"/>
                  </a:moveTo>
                  <a:lnTo>
                    <a:pt x="1" y="299"/>
                  </a:lnTo>
                  <a:cubicBezTo>
                    <a:pt x="1" y="299"/>
                    <a:pt x="1" y="299"/>
                    <a:pt x="1" y="326"/>
                  </a:cubicBezTo>
                  <a:cubicBezTo>
                    <a:pt x="1" y="326"/>
                    <a:pt x="28" y="326"/>
                    <a:pt x="55" y="326"/>
                  </a:cubicBezTo>
                  <a:lnTo>
                    <a:pt x="326" y="55"/>
                  </a:lnTo>
                  <a:cubicBezTo>
                    <a:pt x="326" y="28"/>
                    <a:pt x="326" y="28"/>
                    <a:pt x="326" y="1"/>
                  </a:cubicBezTo>
                  <a:cubicBezTo>
                    <a:pt x="326" y="1"/>
                    <a:pt x="299" y="1"/>
                    <a:pt x="27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1902150" y="1689125"/>
              <a:ext cx="12250" cy="14950"/>
            </a:xfrm>
            <a:custGeom>
              <a:rect b="b" l="l" r="r" t="t"/>
              <a:pathLst>
                <a:path extrusionOk="0" h="598" w="490">
                  <a:moveTo>
                    <a:pt x="435" y="28"/>
                  </a:moveTo>
                  <a:cubicBezTo>
                    <a:pt x="381" y="28"/>
                    <a:pt x="435" y="1"/>
                    <a:pt x="381" y="28"/>
                  </a:cubicBezTo>
                  <a:cubicBezTo>
                    <a:pt x="354" y="28"/>
                    <a:pt x="354" y="28"/>
                    <a:pt x="354" y="55"/>
                  </a:cubicBezTo>
                  <a:cubicBezTo>
                    <a:pt x="245" y="163"/>
                    <a:pt x="137" y="299"/>
                    <a:pt x="55" y="435"/>
                  </a:cubicBezTo>
                  <a:cubicBezTo>
                    <a:pt x="1" y="516"/>
                    <a:pt x="137" y="597"/>
                    <a:pt x="164" y="516"/>
                  </a:cubicBezTo>
                  <a:cubicBezTo>
                    <a:pt x="272" y="408"/>
                    <a:pt x="381" y="272"/>
                    <a:pt x="462" y="136"/>
                  </a:cubicBezTo>
                  <a:cubicBezTo>
                    <a:pt x="462" y="136"/>
                    <a:pt x="489" y="109"/>
                    <a:pt x="462" y="82"/>
                  </a:cubicBezTo>
                  <a:cubicBezTo>
                    <a:pt x="462" y="82"/>
                    <a:pt x="462" y="82"/>
                    <a:pt x="462" y="55"/>
                  </a:cubicBezTo>
                  <a:cubicBezTo>
                    <a:pt x="462" y="55"/>
                    <a:pt x="462" y="28"/>
                    <a:pt x="462" y="28"/>
                  </a:cubicBezTo>
                  <a:cubicBezTo>
                    <a:pt x="435" y="28"/>
                    <a:pt x="435" y="1"/>
                    <a:pt x="435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1886575" y="1728450"/>
              <a:ext cx="6125" cy="7500"/>
            </a:xfrm>
            <a:custGeom>
              <a:rect b="b" l="l" r="r" t="t"/>
              <a:pathLst>
                <a:path extrusionOk="0" h="300" w="245">
                  <a:moveTo>
                    <a:pt x="190" y="28"/>
                  </a:moveTo>
                  <a:lnTo>
                    <a:pt x="136" y="28"/>
                  </a:lnTo>
                  <a:cubicBezTo>
                    <a:pt x="109" y="28"/>
                    <a:pt x="82" y="164"/>
                    <a:pt x="54" y="218"/>
                  </a:cubicBezTo>
                  <a:cubicBezTo>
                    <a:pt x="0" y="245"/>
                    <a:pt x="82" y="299"/>
                    <a:pt x="109" y="245"/>
                  </a:cubicBezTo>
                  <a:cubicBezTo>
                    <a:pt x="136" y="191"/>
                    <a:pt x="217" y="137"/>
                    <a:pt x="244" y="82"/>
                  </a:cubicBezTo>
                  <a:lnTo>
                    <a:pt x="244" y="55"/>
                  </a:lnTo>
                  <a:cubicBezTo>
                    <a:pt x="244" y="28"/>
                    <a:pt x="244" y="28"/>
                    <a:pt x="244" y="1"/>
                  </a:cubicBezTo>
                  <a:cubicBezTo>
                    <a:pt x="217" y="1"/>
                    <a:pt x="190" y="1"/>
                    <a:pt x="19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1885200" y="1784075"/>
              <a:ext cx="6125" cy="9500"/>
            </a:xfrm>
            <a:custGeom>
              <a:rect b="b" l="l" r="r" t="t"/>
              <a:pathLst>
                <a:path extrusionOk="0" h="380" w="245">
                  <a:moveTo>
                    <a:pt x="164" y="27"/>
                  </a:moveTo>
                  <a:cubicBezTo>
                    <a:pt x="137" y="54"/>
                    <a:pt x="137" y="54"/>
                    <a:pt x="109" y="81"/>
                  </a:cubicBezTo>
                  <a:cubicBezTo>
                    <a:pt x="82" y="136"/>
                    <a:pt x="55" y="190"/>
                    <a:pt x="28" y="271"/>
                  </a:cubicBezTo>
                  <a:cubicBezTo>
                    <a:pt x="1" y="326"/>
                    <a:pt x="82" y="380"/>
                    <a:pt x="137" y="298"/>
                  </a:cubicBezTo>
                  <a:cubicBezTo>
                    <a:pt x="164" y="271"/>
                    <a:pt x="191" y="190"/>
                    <a:pt x="218" y="136"/>
                  </a:cubicBezTo>
                  <a:cubicBezTo>
                    <a:pt x="218" y="109"/>
                    <a:pt x="218" y="81"/>
                    <a:pt x="218" y="54"/>
                  </a:cubicBezTo>
                  <a:cubicBezTo>
                    <a:pt x="245" y="54"/>
                    <a:pt x="245" y="27"/>
                    <a:pt x="218" y="0"/>
                  </a:cubicBezTo>
                  <a:cubicBezTo>
                    <a:pt x="218" y="0"/>
                    <a:pt x="164" y="0"/>
                    <a:pt x="164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1988950" y="1708800"/>
              <a:ext cx="6825" cy="8150"/>
            </a:xfrm>
            <a:custGeom>
              <a:rect b="b" l="l" r="r" t="t"/>
              <a:pathLst>
                <a:path extrusionOk="0" h="326" w="273">
                  <a:moveTo>
                    <a:pt x="218" y="27"/>
                  </a:moveTo>
                  <a:lnTo>
                    <a:pt x="1" y="272"/>
                  </a:lnTo>
                  <a:cubicBezTo>
                    <a:pt x="1" y="272"/>
                    <a:pt x="1" y="299"/>
                    <a:pt x="1" y="326"/>
                  </a:cubicBezTo>
                  <a:cubicBezTo>
                    <a:pt x="28" y="326"/>
                    <a:pt x="28" y="326"/>
                    <a:pt x="55" y="326"/>
                  </a:cubicBezTo>
                  <a:lnTo>
                    <a:pt x="272" y="55"/>
                  </a:lnTo>
                  <a:cubicBezTo>
                    <a:pt x="272" y="55"/>
                    <a:pt x="272" y="27"/>
                    <a:pt x="272" y="27"/>
                  </a:cubicBezTo>
                  <a:cubicBezTo>
                    <a:pt x="245" y="0"/>
                    <a:pt x="218" y="0"/>
                    <a:pt x="21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1989625" y="1712175"/>
              <a:ext cx="9525" cy="10875"/>
            </a:xfrm>
            <a:custGeom>
              <a:rect b="b" l="l" r="r" t="t"/>
              <a:pathLst>
                <a:path extrusionOk="0" h="435" w="381">
                  <a:moveTo>
                    <a:pt x="326" y="1"/>
                  </a:moveTo>
                  <a:lnTo>
                    <a:pt x="1" y="381"/>
                  </a:lnTo>
                  <a:cubicBezTo>
                    <a:pt x="1" y="381"/>
                    <a:pt x="1" y="408"/>
                    <a:pt x="1" y="408"/>
                  </a:cubicBezTo>
                  <a:cubicBezTo>
                    <a:pt x="1" y="435"/>
                    <a:pt x="28" y="435"/>
                    <a:pt x="28" y="408"/>
                  </a:cubicBezTo>
                  <a:cubicBezTo>
                    <a:pt x="109" y="326"/>
                    <a:pt x="191" y="245"/>
                    <a:pt x="272" y="164"/>
                  </a:cubicBezTo>
                  <a:cubicBezTo>
                    <a:pt x="299" y="137"/>
                    <a:pt x="326" y="82"/>
                    <a:pt x="354" y="55"/>
                  </a:cubicBezTo>
                  <a:cubicBezTo>
                    <a:pt x="381" y="28"/>
                    <a:pt x="381" y="28"/>
                    <a:pt x="354" y="1"/>
                  </a:cubicBezTo>
                  <a:cubicBezTo>
                    <a:pt x="354" y="1"/>
                    <a:pt x="326" y="1"/>
                    <a:pt x="326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1959800" y="1737275"/>
              <a:ext cx="6800" cy="8150"/>
            </a:xfrm>
            <a:custGeom>
              <a:rect b="b" l="l" r="r" t="t"/>
              <a:pathLst>
                <a:path extrusionOk="0" h="326" w="272">
                  <a:moveTo>
                    <a:pt x="218" y="0"/>
                  </a:moveTo>
                  <a:cubicBezTo>
                    <a:pt x="190" y="0"/>
                    <a:pt x="163" y="0"/>
                    <a:pt x="163" y="28"/>
                  </a:cubicBezTo>
                  <a:cubicBezTo>
                    <a:pt x="109" y="109"/>
                    <a:pt x="55" y="163"/>
                    <a:pt x="28" y="245"/>
                  </a:cubicBezTo>
                  <a:cubicBezTo>
                    <a:pt x="1" y="272"/>
                    <a:pt x="1" y="299"/>
                    <a:pt x="28" y="326"/>
                  </a:cubicBezTo>
                  <a:cubicBezTo>
                    <a:pt x="55" y="326"/>
                    <a:pt x="82" y="326"/>
                    <a:pt x="82" y="326"/>
                  </a:cubicBezTo>
                  <a:cubicBezTo>
                    <a:pt x="136" y="245"/>
                    <a:pt x="218" y="190"/>
                    <a:pt x="245" y="109"/>
                  </a:cubicBezTo>
                  <a:lnTo>
                    <a:pt x="245" y="28"/>
                  </a:lnTo>
                  <a:cubicBezTo>
                    <a:pt x="272" y="28"/>
                    <a:pt x="272" y="0"/>
                    <a:pt x="245" y="0"/>
                  </a:cubicBezTo>
                  <a:cubicBezTo>
                    <a:pt x="245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1962525" y="1741350"/>
              <a:ext cx="8150" cy="9500"/>
            </a:xfrm>
            <a:custGeom>
              <a:rect b="b" l="l" r="r" t="t"/>
              <a:pathLst>
                <a:path extrusionOk="0" h="380" w="326">
                  <a:moveTo>
                    <a:pt x="244" y="54"/>
                  </a:moveTo>
                  <a:cubicBezTo>
                    <a:pt x="244" y="54"/>
                    <a:pt x="217" y="54"/>
                    <a:pt x="190" y="82"/>
                  </a:cubicBezTo>
                  <a:cubicBezTo>
                    <a:pt x="136" y="136"/>
                    <a:pt x="81" y="217"/>
                    <a:pt x="27" y="299"/>
                  </a:cubicBezTo>
                  <a:cubicBezTo>
                    <a:pt x="0" y="299"/>
                    <a:pt x="0" y="326"/>
                    <a:pt x="27" y="353"/>
                  </a:cubicBezTo>
                  <a:cubicBezTo>
                    <a:pt x="54" y="380"/>
                    <a:pt x="81" y="380"/>
                    <a:pt x="81" y="353"/>
                  </a:cubicBezTo>
                  <a:cubicBezTo>
                    <a:pt x="163" y="299"/>
                    <a:pt x="217" y="217"/>
                    <a:pt x="271" y="163"/>
                  </a:cubicBezTo>
                  <a:cubicBezTo>
                    <a:pt x="271" y="136"/>
                    <a:pt x="298" y="109"/>
                    <a:pt x="298" y="82"/>
                  </a:cubicBezTo>
                  <a:cubicBezTo>
                    <a:pt x="325" y="54"/>
                    <a:pt x="271" y="0"/>
                    <a:pt x="244" y="5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1933350" y="1767100"/>
              <a:ext cx="8175" cy="12250"/>
            </a:xfrm>
            <a:custGeom>
              <a:rect b="b" l="l" r="r" t="t"/>
              <a:pathLst>
                <a:path extrusionOk="0" h="490" w="327">
                  <a:moveTo>
                    <a:pt x="272" y="28"/>
                  </a:moveTo>
                  <a:lnTo>
                    <a:pt x="1" y="435"/>
                  </a:lnTo>
                  <a:cubicBezTo>
                    <a:pt x="1" y="435"/>
                    <a:pt x="1" y="462"/>
                    <a:pt x="1" y="489"/>
                  </a:cubicBezTo>
                  <a:cubicBezTo>
                    <a:pt x="1" y="489"/>
                    <a:pt x="28" y="489"/>
                    <a:pt x="55" y="489"/>
                  </a:cubicBezTo>
                  <a:cubicBezTo>
                    <a:pt x="136" y="381"/>
                    <a:pt x="245" y="245"/>
                    <a:pt x="299" y="109"/>
                  </a:cubicBezTo>
                  <a:cubicBezTo>
                    <a:pt x="299" y="82"/>
                    <a:pt x="299" y="82"/>
                    <a:pt x="299" y="55"/>
                  </a:cubicBezTo>
                  <a:cubicBezTo>
                    <a:pt x="326" y="28"/>
                    <a:pt x="272" y="1"/>
                    <a:pt x="272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1938775" y="1775925"/>
              <a:ext cx="6125" cy="6800"/>
            </a:xfrm>
            <a:custGeom>
              <a:rect b="b" l="l" r="r" t="t"/>
              <a:pathLst>
                <a:path extrusionOk="0" h="272" w="245">
                  <a:moveTo>
                    <a:pt x="191" y="28"/>
                  </a:moveTo>
                  <a:lnTo>
                    <a:pt x="163" y="28"/>
                  </a:lnTo>
                  <a:cubicBezTo>
                    <a:pt x="55" y="55"/>
                    <a:pt x="82" y="82"/>
                    <a:pt x="28" y="190"/>
                  </a:cubicBezTo>
                  <a:cubicBezTo>
                    <a:pt x="1" y="190"/>
                    <a:pt x="1" y="218"/>
                    <a:pt x="28" y="245"/>
                  </a:cubicBezTo>
                  <a:cubicBezTo>
                    <a:pt x="28" y="272"/>
                    <a:pt x="55" y="272"/>
                    <a:pt x="82" y="245"/>
                  </a:cubicBezTo>
                  <a:cubicBezTo>
                    <a:pt x="163" y="163"/>
                    <a:pt x="191" y="190"/>
                    <a:pt x="218" y="82"/>
                  </a:cubicBezTo>
                  <a:lnTo>
                    <a:pt x="218" y="55"/>
                  </a:lnTo>
                  <a:cubicBezTo>
                    <a:pt x="245" y="28"/>
                    <a:pt x="218" y="1"/>
                    <a:pt x="19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1914375" y="1807800"/>
              <a:ext cx="7475" cy="10875"/>
            </a:xfrm>
            <a:custGeom>
              <a:rect b="b" l="l" r="r" t="t"/>
              <a:pathLst>
                <a:path extrusionOk="0" h="435" w="299">
                  <a:moveTo>
                    <a:pt x="271" y="27"/>
                  </a:moveTo>
                  <a:cubicBezTo>
                    <a:pt x="217" y="55"/>
                    <a:pt x="190" y="82"/>
                    <a:pt x="163" y="109"/>
                  </a:cubicBezTo>
                  <a:cubicBezTo>
                    <a:pt x="109" y="190"/>
                    <a:pt x="54" y="299"/>
                    <a:pt x="27" y="380"/>
                  </a:cubicBezTo>
                  <a:cubicBezTo>
                    <a:pt x="0" y="407"/>
                    <a:pt x="0" y="407"/>
                    <a:pt x="27" y="434"/>
                  </a:cubicBezTo>
                  <a:cubicBezTo>
                    <a:pt x="27" y="434"/>
                    <a:pt x="54" y="434"/>
                    <a:pt x="54" y="434"/>
                  </a:cubicBezTo>
                  <a:cubicBezTo>
                    <a:pt x="109" y="353"/>
                    <a:pt x="190" y="272"/>
                    <a:pt x="244" y="190"/>
                  </a:cubicBezTo>
                  <a:cubicBezTo>
                    <a:pt x="271" y="136"/>
                    <a:pt x="271" y="109"/>
                    <a:pt x="299" y="55"/>
                  </a:cubicBezTo>
                  <a:cubicBezTo>
                    <a:pt x="299" y="55"/>
                    <a:pt x="299" y="27"/>
                    <a:pt x="299" y="27"/>
                  </a:cubicBezTo>
                  <a:cubicBezTo>
                    <a:pt x="299" y="0"/>
                    <a:pt x="271" y="0"/>
                    <a:pt x="27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2009300" y="1753550"/>
              <a:ext cx="39350" cy="35975"/>
            </a:xfrm>
            <a:custGeom>
              <a:rect b="b" l="l" r="r" t="t"/>
              <a:pathLst>
                <a:path extrusionOk="0" h="1439" w="1574">
                  <a:moveTo>
                    <a:pt x="28" y="55"/>
                  </a:moveTo>
                  <a:cubicBezTo>
                    <a:pt x="109" y="163"/>
                    <a:pt x="218" y="272"/>
                    <a:pt x="326" y="353"/>
                  </a:cubicBezTo>
                  <a:cubicBezTo>
                    <a:pt x="543" y="597"/>
                    <a:pt x="787" y="841"/>
                    <a:pt x="1031" y="1031"/>
                  </a:cubicBezTo>
                  <a:cubicBezTo>
                    <a:pt x="1194" y="1167"/>
                    <a:pt x="1357" y="1302"/>
                    <a:pt x="1519" y="1438"/>
                  </a:cubicBezTo>
                  <a:cubicBezTo>
                    <a:pt x="1519" y="1438"/>
                    <a:pt x="1547" y="1438"/>
                    <a:pt x="1547" y="1438"/>
                  </a:cubicBezTo>
                  <a:cubicBezTo>
                    <a:pt x="1574" y="1411"/>
                    <a:pt x="1574" y="1384"/>
                    <a:pt x="1547" y="1384"/>
                  </a:cubicBezTo>
                  <a:cubicBezTo>
                    <a:pt x="1194" y="1085"/>
                    <a:pt x="869" y="706"/>
                    <a:pt x="543" y="380"/>
                  </a:cubicBezTo>
                  <a:cubicBezTo>
                    <a:pt x="380" y="245"/>
                    <a:pt x="218" y="136"/>
                    <a:pt x="55" y="28"/>
                  </a:cubicBezTo>
                  <a:cubicBezTo>
                    <a:pt x="28" y="0"/>
                    <a:pt x="28" y="0"/>
                    <a:pt x="1" y="28"/>
                  </a:cubicBezTo>
                  <a:cubicBezTo>
                    <a:pt x="1" y="28"/>
                    <a:pt x="1" y="55"/>
                    <a:pt x="28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1988950" y="1791525"/>
              <a:ext cx="33950" cy="32575"/>
            </a:xfrm>
            <a:custGeom>
              <a:rect b="b" l="l" r="r" t="t"/>
              <a:pathLst>
                <a:path extrusionOk="0" h="1303" w="1358">
                  <a:moveTo>
                    <a:pt x="28" y="82"/>
                  </a:moveTo>
                  <a:cubicBezTo>
                    <a:pt x="136" y="190"/>
                    <a:pt x="245" y="326"/>
                    <a:pt x="381" y="462"/>
                  </a:cubicBezTo>
                  <a:cubicBezTo>
                    <a:pt x="652" y="760"/>
                    <a:pt x="950" y="1004"/>
                    <a:pt x="1276" y="1275"/>
                  </a:cubicBezTo>
                  <a:cubicBezTo>
                    <a:pt x="1276" y="1302"/>
                    <a:pt x="1330" y="1302"/>
                    <a:pt x="1357" y="1275"/>
                  </a:cubicBezTo>
                  <a:cubicBezTo>
                    <a:pt x="1357" y="1248"/>
                    <a:pt x="1357" y="1194"/>
                    <a:pt x="1357" y="1194"/>
                  </a:cubicBezTo>
                  <a:cubicBezTo>
                    <a:pt x="1059" y="923"/>
                    <a:pt x="760" y="624"/>
                    <a:pt x="462" y="353"/>
                  </a:cubicBezTo>
                  <a:cubicBezTo>
                    <a:pt x="326" y="245"/>
                    <a:pt x="191" y="136"/>
                    <a:pt x="82" y="28"/>
                  </a:cubicBezTo>
                  <a:cubicBezTo>
                    <a:pt x="55" y="0"/>
                    <a:pt x="28" y="0"/>
                    <a:pt x="28" y="28"/>
                  </a:cubicBezTo>
                  <a:cubicBezTo>
                    <a:pt x="1" y="28"/>
                    <a:pt x="1" y="55"/>
                    <a:pt x="28" y="8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1961825" y="1822725"/>
              <a:ext cx="36650" cy="31875"/>
            </a:xfrm>
            <a:custGeom>
              <a:rect b="b" l="l" r="r" t="t"/>
              <a:pathLst>
                <a:path extrusionOk="0" h="1275" w="1466">
                  <a:moveTo>
                    <a:pt x="1" y="81"/>
                  </a:moveTo>
                  <a:cubicBezTo>
                    <a:pt x="55" y="109"/>
                    <a:pt x="82" y="163"/>
                    <a:pt x="109" y="217"/>
                  </a:cubicBezTo>
                  <a:cubicBezTo>
                    <a:pt x="272" y="380"/>
                    <a:pt x="462" y="543"/>
                    <a:pt x="625" y="705"/>
                  </a:cubicBezTo>
                  <a:cubicBezTo>
                    <a:pt x="869" y="895"/>
                    <a:pt x="1113" y="1085"/>
                    <a:pt x="1357" y="1221"/>
                  </a:cubicBezTo>
                  <a:cubicBezTo>
                    <a:pt x="1411" y="1275"/>
                    <a:pt x="1466" y="1194"/>
                    <a:pt x="1411" y="1166"/>
                  </a:cubicBezTo>
                  <a:cubicBezTo>
                    <a:pt x="1140" y="949"/>
                    <a:pt x="923" y="732"/>
                    <a:pt x="679" y="488"/>
                  </a:cubicBezTo>
                  <a:cubicBezTo>
                    <a:pt x="570" y="407"/>
                    <a:pt x="462" y="298"/>
                    <a:pt x="353" y="217"/>
                  </a:cubicBezTo>
                  <a:cubicBezTo>
                    <a:pt x="272" y="163"/>
                    <a:pt x="218" y="81"/>
                    <a:pt x="137" y="54"/>
                  </a:cubicBezTo>
                  <a:cubicBezTo>
                    <a:pt x="109" y="27"/>
                    <a:pt x="82" y="27"/>
                    <a:pt x="55" y="27"/>
                  </a:cubicBezTo>
                  <a:cubicBezTo>
                    <a:pt x="28" y="0"/>
                    <a:pt x="28" y="0"/>
                    <a:pt x="1" y="27"/>
                  </a:cubicBezTo>
                  <a:cubicBezTo>
                    <a:pt x="1" y="27"/>
                    <a:pt x="1" y="54"/>
                    <a:pt x="1" y="8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2078475" y="1751525"/>
              <a:ext cx="29175" cy="28500"/>
            </a:xfrm>
            <a:custGeom>
              <a:rect b="b" l="l" r="r" t="t"/>
              <a:pathLst>
                <a:path extrusionOk="0" h="1140" w="1167">
                  <a:moveTo>
                    <a:pt x="0" y="54"/>
                  </a:moveTo>
                  <a:cubicBezTo>
                    <a:pt x="27" y="81"/>
                    <a:pt x="27" y="109"/>
                    <a:pt x="54" y="136"/>
                  </a:cubicBezTo>
                  <a:cubicBezTo>
                    <a:pt x="109" y="217"/>
                    <a:pt x="190" y="298"/>
                    <a:pt x="271" y="380"/>
                  </a:cubicBezTo>
                  <a:cubicBezTo>
                    <a:pt x="516" y="624"/>
                    <a:pt x="733" y="841"/>
                    <a:pt x="977" y="1058"/>
                  </a:cubicBezTo>
                  <a:cubicBezTo>
                    <a:pt x="1058" y="1139"/>
                    <a:pt x="1167" y="1031"/>
                    <a:pt x="1085" y="949"/>
                  </a:cubicBezTo>
                  <a:cubicBezTo>
                    <a:pt x="787" y="678"/>
                    <a:pt x="516" y="353"/>
                    <a:pt x="190" y="81"/>
                  </a:cubicBezTo>
                  <a:cubicBezTo>
                    <a:pt x="136" y="54"/>
                    <a:pt x="109" y="27"/>
                    <a:pt x="54" y="0"/>
                  </a:cubicBezTo>
                  <a:cubicBezTo>
                    <a:pt x="54" y="0"/>
                    <a:pt x="27" y="0"/>
                    <a:pt x="27" y="0"/>
                  </a:cubicBezTo>
                  <a:cubicBezTo>
                    <a:pt x="0" y="27"/>
                    <a:pt x="0" y="27"/>
                    <a:pt x="0" y="5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1163725" y="1864750"/>
              <a:ext cx="93600" cy="230575"/>
            </a:xfrm>
            <a:custGeom>
              <a:rect b="b" l="l" r="r" t="t"/>
              <a:pathLst>
                <a:path extrusionOk="0" h="9223" w="3744">
                  <a:moveTo>
                    <a:pt x="3553" y="82"/>
                  </a:moveTo>
                  <a:cubicBezTo>
                    <a:pt x="3526" y="82"/>
                    <a:pt x="3499" y="55"/>
                    <a:pt x="3472" y="55"/>
                  </a:cubicBezTo>
                  <a:lnTo>
                    <a:pt x="3445" y="55"/>
                  </a:lnTo>
                  <a:cubicBezTo>
                    <a:pt x="3255" y="28"/>
                    <a:pt x="3092" y="1"/>
                    <a:pt x="2902" y="28"/>
                  </a:cubicBezTo>
                  <a:cubicBezTo>
                    <a:pt x="868" y="109"/>
                    <a:pt x="0" y="2361"/>
                    <a:pt x="81" y="4558"/>
                  </a:cubicBezTo>
                  <a:cubicBezTo>
                    <a:pt x="81" y="5426"/>
                    <a:pt x="271" y="6293"/>
                    <a:pt x="624" y="7107"/>
                  </a:cubicBezTo>
                  <a:cubicBezTo>
                    <a:pt x="1221" y="8463"/>
                    <a:pt x="2333" y="9223"/>
                    <a:pt x="3743" y="8246"/>
                  </a:cubicBezTo>
                  <a:lnTo>
                    <a:pt x="3743" y="8246"/>
                  </a:lnTo>
                  <a:lnTo>
                    <a:pt x="3743" y="8246"/>
                  </a:lnTo>
                  <a:cubicBezTo>
                    <a:pt x="2360" y="9141"/>
                    <a:pt x="1329" y="8409"/>
                    <a:pt x="732" y="7053"/>
                  </a:cubicBezTo>
                  <a:cubicBezTo>
                    <a:pt x="407" y="6266"/>
                    <a:pt x="244" y="5426"/>
                    <a:pt x="217" y="4558"/>
                  </a:cubicBezTo>
                  <a:cubicBezTo>
                    <a:pt x="163" y="2442"/>
                    <a:pt x="949" y="272"/>
                    <a:pt x="2902" y="164"/>
                  </a:cubicBezTo>
                  <a:cubicBezTo>
                    <a:pt x="3092" y="136"/>
                    <a:pt x="3255" y="136"/>
                    <a:pt x="3418" y="164"/>
                  </a:cubicBezTo>
                  <a:lnTo>
                    <a:pt x="3472" y="164"/>
                  </a:lnTo>
                  <a:cubicBezTo>
                    <a:pt x="3499" y="164"/>
                    <a:pt x="3526" y="136"/>
                    <a:pt x="3553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1060650" y="1380600"/>
              <a:ext cx="115300" cy="118000"/>
            </a:xfrm>
            <a:custGeom>
              <a:rect b="b" l="l" r="r" t="t"/>
              <a:pathLst>
                <a:path extrusionOk="0" h="4720" w="4612">
                  <a:moveTo>
                    <a:pt x="2279" y="0"/>
                  </a:moveTo>
                  <a:lnTo>
                    <a:pt x="2903" y="1736"/>
                  </a:lnTo>
                  <a:lnTo>
                    <a:pt x="4611" y="2360"/>
                  </a:lnTo>
                  <a:lnTo>
                    <a:pt x="2903" y="3011"/>
                  </a:lnTo>
                  <a:lnTo>
                    <a:pt x="2279" y="4720"/>
                  </a:lnTo>
                  <a:lnTo>
                    <a:pt x="1682" y="3011"/>
                  </a:lnTo>
                  <a:lnTo>
                    <a:pt x="0" y="2360"/>
                  </a:lnTo>
                  <a:lnTo>
                    <a:pt x="1682" y="1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2216800" y="1321600"/>
              <a:ext cx="115300" cy="118025"/>
            </a:xfrm>
            <a:custGeom>
              <a:rect b="b" l="l" r="r" t="t"/>
              <a:pathLst>
                <a:path extrusionOk="0" h="4721" w="4612">
                  <a:moveTo>
                    <a:pt x="2306" y="1"/>
                  </a:moveTo>
                  <a:lnTo>
                    <a:pt x="2930" y="1737"/>
                  </a:lnTo>
                  <a:lnTo>
                    <a:pt x="4612" y="2360"/>
                  </a:lnTo>
                  <a:lnTo>
                    <a:pt x="2930" y="3011"/>
                  </a:lnTo>
                  <a:lnTo>
                    <a:pt x="2306" y="4720"/>
                  </a:lnTo>
                  <a:lnTo>
                    <a:pt x="1682" y="3011"/>
                  </a:lnTo>
                  <a:lnTo>
                    <a:pt x="0" y="2360"/>
                  </a:lnTo>
                  <a:lnTo>
                    <a:pt x="1682" y="17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1089125" y="1221925"/>
              <a:ext cx="57650" cy="59700"/>
            </a:xfrm>
            <a:custGeom>
              <a:rect b="b" l="l" r="r" t="t"/>
              <a:pathLst>
                <a:path extrusionOk="0" h="2388" w="2306">
                  <a:moveTo>
                    <a:pt x="1140" y="0"/>
                  </a:moveTo>
                  <a:lnTo>
                    <a:pt x="1465" y="868"/>
                  </a:lnTo>
                  <a:lnTo>
                    <a:pt x="2306" y="1221"/>
                  </a:lnTo>
                  <a:lnTo>
                    <a:pt x="1465" y="1519"/>
                  </a:lnTo>
                  <a:lnTo>
                    <a:pt x="1140" y="2387"/>
                  </a:lnTo>
                  <a:lnTo>
                    <a:pt x="841" y="1519"/>
                  </a:lnTo>
                  <a:lnTo>
                    <a:pt x="0" y="1221"/>
                  </a:lnTo>
                  <a:lnTo>
                    <a:pt x="841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2104225" y="1192775"/>
              <a:ext cx="57675" cy="59000"/>
            </a:xfrm>
            <a:custGeom>
              <a:rect b="b" l="l" r="r" t="t"/>
              <a:pathLst>
                <a:path extrusionOk="0" h="2360" w="2307">
                  <a:moveTo>
                    <a:pt x="1140" y="0"/>
                  </a:moveTo>
                  <a:lnTo>
                    <a:pt x="1466" y="868"/>
                  </a:lnTo>
                  <a:lnTo>
                    <a:pt x="2306" y="1166"/>
                  </a:lnTo>
                  <a:lnTo>
                    <a:pt x="1466" y="1492"/>
                  </a:lnTo>
                  <a:lnTo>
                    <a:pt x="1140" y="2360"/>
                  </a:lnTo>
                  <a:lnTo>
                    <a:pt x="842" y="1492"/>
                  </a:lnTo>
                  <a:lnTo>
                    <a:pt x="1" y="1166"/>
                  </a:lnTo>
                  <a:lnTo>
                    <a:pt x="842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953500" y="1410425"/>
              <a:ext cx="29200" cy="29200"/>
            </a:xfrm>
            <a:custGeom>
              <a:rect b="b" l="l" r="r" t="t"/>
              <a:pathLst>
                <a:path extrusionOk="0" h="1168" w="1168">
                  <a:moveTo>
                    <a:pt x="570" y="1"/>
                  </a:moveTo>
                  <a:lnTo>
                    <a:pt x="733" y="408"/>
                  </a:lnTo>
                  <a:lnTo>
                    <a:pt x="1167" y="570"/>
                  </a:lnTo>
                  <a:lnTo>
                    <a:pt x="733" y="733"/>
                  </a:lnTo>
                  <a:lnTo>
                    <a:pt x="570" y="1167"/>
                  </a:lnTo>
                  <a:lnTo>
                    <a:pt x="435" y="733"/>
                  </a:lnTo>
                  <a:lnTo>
                    <a:pt x="1" y="570"/>
                  </a:lnTo>
                  <a:lnTo>
                    <a:pt x="435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2274425" y="1192775"/>
              <a:ext cx="28525" cy="29175"/>
            </a:xfrm>
            <a:custGeom>
              <a:rect b="b" l="l" r="r" t="t"/>
              <a:pathLst>
                <a:path extrusionOk="0" h="1167" w="1141">
                  <a:moveTo>
                    <a:pt x="571" y="0"/>
                  </a:moveTo>
                  <a:lnTo>
                    <a:pt x="733" y="434"/>
                  </a:lnTo>
                  <a:lnTo>
                    <a:pt x="1140" y="597"/>
                  </a:lnTo>
                  <a:lnTo>
                    <a:pt x="733" y="760"/>
                  </a:lnTo>
                  <a:lnTo>
                    <a:pt x="571" y="1166"/>
                  </a:lnTo>
                  <a:lnTo>
                    <a:pt x="408" y="760"/>
                  </a:lnTo>
                  <a:lnTo>
                    <a:pt x="1" y="597"/>
                  </a:lnTo>
                  <a:lnTo>
                    <a:pt x="408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"/>
          <p:cNvSpPr txBox="1"/>
          <p:nvPr>
            <p:ph type="title"/>
          </p:nvPr>
        </p:nvSpPr>
        <p:spPr>
          <a:xfrm>
            <a:off x="720000" y="641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2"/>
          <p:cNvSpPr txBox="1"/>
          <p:nvPr>
            <p:ph idx="2" type="title"/>
          </p:nvPr>
        </p:nvSpPr>
        <p:spPr>
          <a:xfrm>
            <a:off x="1709971" y="1766743"/>
            <a:ext cx="2781313" cy="5179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Introdution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2"/>
          <p:cNvSpPr txBox="1"/>
          <p:nvPr>
            <p:ph idx="3" type="title"/>
          </p:nvPr>
        </p:nvSpPr>
        <p:spPr>
          <a:xfrm>
            <a:off x="695738" y="1892320"/>
            <a:ext cx="953700" cy="873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748" name="Google Shape;748;p2"/>
          <p:cNvSpPr txBox="1"/>
          <p:nvPr>
            <p:ph idx="1" type="subTitle"/>
          </p:nvPr>
        </p:nvSpPr>
        <p:spPr>
          <a:xfrm>
            <a:off x="1924284" y="2217340"/>
            <a:ext cx="1876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2"/>
          <p:cNvSpPr txBox="1"/>
          <p:nvPr>
            <p:ph idx="4" type="title"/>
          </p:nvPr>
        </p:nvSpPr>
        <p:spPr>
          <a:xfrm>
            <a:off x="1709971" y="3214828"/>
            <a:ext cx="3909614" cy="400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Method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2"/>
          <p:cNvSpPr txBox="1"/>
          <p:nvPr>
            <p:ph idx="5" type="title"/>
          </p:nvPr>
        </p:nvSpPr>
        <p:spPr>
          <a:xfrm>
            <a:off x="695738" y="3209453"/>
            <a:ext cx="960000" cy="87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751" name="Google Shape;751;p2"/>
          <p:cNvSpPr txBox="1"/>
          <p:nvPr>
            <p:ph idx="6" type="subTitle"/>
          </p:nvPr>
        </p:nvSpPr>
        <p:spPr>
          <a:xfrm>
            <a:off x="1920984" y="3512350"/>
            <a:ext cx="2446978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>
                <a:latin typeface="Montserrat"/>
                <a:ea typeface="Montserrat"/>
                <a:cs typeface="Montserrat"/>
                <a:sym typeface="Montserrat"/>
              </a:rPr>
              <a:t>Feature Extraction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/>
          </a:p>
        </p:txBody>
      </p:sp>
      <p:sp>
        <p:nvSpPr>
          <p:cNvPr id="752" name="Google Shape;752;p2"/>
          <p:cNvSpPr txBox="1"/>
          <p:nvPr/>
        </p:nvSpPr>
        <p:spPr>
          <a:xfrm>
            <a:off x="6074602" y="1916154"/>
            <a:ext cx="2681805" cy="400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SemiBold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2"/>
          <p:cNvSpPr txBox="1"/>
          <p:nvPr/>
        </p:nvSpPr>
        <p:spPr>
          <a:xfrm>
            <a:off x="5060369" y="1892320"/>
            <a:ext cx="960000" cy="87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SemiBold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"/>
          <p:cNvSpPr txBox="1"/>
          <p:nvPr/>
        </p:nvSpPr>
        <p:spPr>
          <a:xfrm>
            <a:off x="6285614" y="2217340"/>
            <a:ext cx="1678508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"/>
          <p:cNvSpPr txBox="1"/>
          <p:nvPr/>
        </p:nvSpPr>
        <p:spPr>
          <a:xfrm>
            <a:off x="6074602" y="3233287"/>
            <a:ext cx="2681805" cy="8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SemiBold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SemiBold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b="1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2"/>
          <p:cNvSpPr txBox="1"/>
          <p:nvPr/>
        </p:nvSpPr>
        <p:spPr>
          <a:xfrm>
            <a:off x="5060369" y="3209453"/>
            <a:ext cx="960000" cy="87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SemiBold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"/>
          <p:cNvSpPr txBox="1"/>
          <p:nvPr>
            <p:ph type="title"/>
          </p:nvPr>
        </p:nvSpPr>
        <p:spPr>
          <a:xfrm>
            <a:off x="404955" y="2993814"/>
            <a:ext cx="5447374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b="1" sz="4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2" name="Google Shape;762;p3"/>
          <p:cNvSpPr txBox="1"/>
          <p:nvPr>
            <p:ph idx="2" type="title"/>
          </p:nvPr>
        </p:nvSpPr>
        <p:spPr>
          <a:xfrm>
            <a:off x="2295242" y="1475360"/>
            <a:ext cx="1666800" cy="1207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763" name="Google Shape;763;p3"/>
          <p:cNvGrpSpPr/>
          <p:nvPr/>
        </p:nvGrpSpPr>
        <p:grpSpPr>
          <a:xfrm>
            <a:off x="5723881" y="1750503"/>
            <a:ext cx="2763099" cy="2065923"/>
            <a:chOff x="2523975" y="3961425"/>
            <a:chExt cx="1394875" cy="1042925"/>
          </a:xfrm>
        </p:grpSpPr>
        <p:sp>
          <p:nvSpPr>
            <p:cNvPr id="764" name="Google Shape;764;p3"/>
            <p:cNvSpPr/>
            <p:nvPr/>
          </p:nvSpPr>
          <p:spPr>
            <a:xfrm>
              <a:off x="2849475" y="4730375"/>
              <a:ext cx="815075" cy="273975"/>
            </a:xfrm>
            <a:custGeom>
              <a:rect b="b" l="l" r="r" t="t"/>
              <a:pathLst>
                <a:path extrusionOk="0" h="10959" w="32603">
                  <a:moveTo>
                    <a:pt x="16329" y="1"/>
                  </a:moveTo>
                  <a:cubicBezTo>
                    <a:pt x="11012" y="1"/>
                    <a:pt x="6320" y="869"/>
                    <a:pt x="3418" y="2225"/>
                  </a:cubicBezTo>
                  <a:cubicBezTo>
                    <a:pt x="2577" y="2578"/>
                    <a:pt x="1790" y="3093"/>
                    <a:pt x="1139" y="3717"/>
                  </a:cubicBezTo>
                  <a:cubicBezTo>
                    <a:pt x="0" y="4639"/>
                    <a:pt x="0" y="6348"/>
                    <a:pt x="1139" y="7243"/>
                  </a:cubicBezTo>
                  <a:cubicBezTo>
                    <a:pt x="1790" y="7867"/>
                    <a:pt x="2577" y="8382"/>
                    <a:pt x="3418" y="8735"/>
                  </a:cubicBezTo>
                  <a:cubicBezTo>
                    <a:pt x="6320" y="10091"/>
                    <a:pt x="11012" y="10959"/>
                    <a:pt x="16329" y="10959"/>
                  </a:cubicBezTo>
                  <a:cubicBezTo>
                    <a:pt x="21618" y="10959"/>
                    <a:pt x="26310" y="10091"/>
                    <a:pt x="29212" y="8735"/>
                  </a:cubicBezTo>
                  <a:cubicBezTo>
                    <a:pt x="30053" y="8382"/>
                    <a:pt x="30813" y="7867"/>
                    <a:pt x="31491" y="7243"/>
                  </a:cubicBezTo>
                  <a:cubicBezTo>
                    <a:pt x="32603" y="6321"/>
                    <a:pt x="32603" y="4639"/>
                    <a:pt x="31491" y="3717"/>
                  </a:cubicBezTo>
                  <a:cubicBezTo>
                    <a:pt x="30813" y="3093"/>
                    <a:pt x="30053" y="2578"/>
                    <a:pt x="29212" y="2225"/>
                  </a:cubicBezTo>
                  <a:cubicBezTo>
                    <a:pt x="26310" y="869"/>
                    <a:pt x="21618" y="1"/>
                    <a:pt x="16329" y="1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523975" y="4432025"/>
              <a:ext cx="480800" cy="511975"/>
            </a:xfrm>
            <a:custGeom>
              <a:rect b="b" l="l" r="r" t="t"/>
              <a:pathLst>
                <a:path extrusionOk="0" h="20479" w="19232">
                  <a:moveTo>
                    <a:pt x="17794" y="13915"/>
                  </a:moveTo>
                  <a:cubicBezTo>
                    <a:pt x="17794" y="13915"/>
                    <a:pt x="10145" y="20479"/>
                    <a:pt x="7378" y="16899"/>
                  </a:cubicBezTo>
                  <a:cubicBezTo>
                    <a:pt x="5615" y="14620"/>
                    <a:pt x="8843" y="13508"/>
                    <a:pt x="8734" y="12993"/>
                  </a:cubicBezTo>
                  <a:cubicBezTo>
                    <a:pt x="8653" y="12477"/>
                    <a:pt x="4422" y="14430"/>
                    <a:pt x="2686" y="12206"/>
                  </a:cubicBezTo>
                  <a:cubicBezTo>
                    <a:pt x="652" y="9629"/>
                    <a:pt x="6809" y="8110"/>
                    <a:pt x="5046" y="7921"/>
                  </a:cubicBezTo>
                  <a:cubicBezTo>
                    <a:pt x="1791" y="7568"/>
                    <a:pt x="1" y="4964"/>
                    <a:pt x="1248" y="3499"/>
                  </a:cubicBezTo>
                  <a:cubicBezTo>
                    <a:pt x="3418" y="977"/>
                    <a:pt x="7080" y="6320"/>
                    <a:pt x="6863" y="5425"/>
                  </a:cubicBezTo>
                  <a:cubicBezTo>
                    <a:pt x="5751" y="1031"/>
                    <a:pt x="9033" y="0"/>
                    <a:pt x="10823" y="3689"/>
                  </a:cubicBezTo>
                  <a:cubicBezTo>
                    <a:pt x="11148" y="4313"/>
                    <a:pt x="11528" y="6130"/>
                    <a:pt x="12369" y="5724"/>
                  </a:cubicBezTo>
                  <a:cubicBezTo>
                    <a:pt x="13535" y="5127"/>
                    <a:pt x="12044" y="3255"/>
                    <a:pt x="13183" y="2523"/>
                  </a:cubicBezTo>
                  <a:cubicBezTo>
                    <a:pt x="15543" y="923"/>
                    <a:pt x="19231" y="6266"/>
                    <a:pt x="17794" y="13915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575500" y="4550000"/>
              <a:ext cx="402153" cy="239398"/>
            </a:xfrm>
            <a:custGeom>
              <a:rect b="b" l="l" r="r" t="t"/>
              <a:pathLst>
                <a:path extrusionOk="0" h="12071" w="19205">
                  <a:moveTo>
                    <a:pt x="19177" y="11962"/>
                  </a:moveTo>
                  <a:cubicBezTo>
                    <a:pt x="19177" y="11908"/>
                    <a:pt x="19204" y="11935"/>
                    <a:pt x="19177" y="11881"/>
                  </a:cubicBezTo>
                  <a:lnTo>
                    <a:pt x="19177" y="11881"/>
                  </a:lnTo>
                  <a:cubicBezTo>
                    <a:pt x="19123" y="11854"/>
                    <a:pt x="19042" y="11799"/>
                    <a:pt x="18987" y="11772"/>
                  </a:cubicBezTo>
                  <a:lnTo>
                    <a:pt x="16845" y="10633"/>
                  </a:lnTo>
                  <a:lnTo>
                    <a:pt x="14919" y="9630"/>
                  </a:lnTo>
                  <a:cubicBezTo>
                    <a:pt x="12396" y="8246"/>
                    <a:pt x="9901" y="6836"/>
                    <a:pt x="7460" y="5263"/>
                  </a:cubicBezTo>
                  <a:cubicBezTo>
                    <a:pt x="6212" y="4476"/>
                    <a:pt x="4964" y="3635"/>
                    <a:pt x="3744" y="2740"/>
                  </a:cubicBezTo>
                  <a:cubicBezTo>
                    <a:pt x="3011" y="2225"/>
                    <a:pt x="2279" y="1682"/>
                    <a:pt x="1574" y="1140"/>
                  </a:cubicBezTo>
                  <a:cubicBezTo>
                    <a:pt x="1086" y="787"/>
                    <a:pt x="625" y="435"/>
                    <a:pt x="136" y="55"/>
                  </a:cubicBezTo>
                  <a:cubicBezTo>
                    <a:pt x="109" y="1"/>
                    <a:pt x="1" y="109"/>
                    <a:pt x="82" y="136"/>
                  </a:cubicBezTo>
                  <a:cubicBezTo>
                    <a:pt x="516" y="543"/>
                    <a:pt x="977" y="923"/>
                    <a:pt x="1438" y="1303"/>
                  </a:cubicBezTo>
                  <a:cubicBezTo>
                    <a:pt x="2116" y="1899"/>
                    <a:pt x="2822" y="2442"/>
                    <a:pt x="3554" y="2984"/>
                  </a:cubicBezTo>
                  <a:cubicBezTo>
                    <a:pt x="5371" y="4340"/>
                    <a:pt x="7270" y="5561"/>
                    <a:pt x="9196" y="6727"/>
                  </a:cubicBezTo>
                  <a:cubicBezTo>
                    <a:pt x="10932" y="7785"/>
                    <a:pt x="12695" y="8789"/>
                    <a:pt x="14485" y="9738"/>
                  </a:cubicBezTo>
                  <a:cubicBezTo>
                    <a:pt x="15678" y="10389"/>
                    <a:pt x="16872" y="10986"/>
                    <a:pt x="18092" y="11582"/>
                  </a:cubicBezTo>
                  <a:cubicBezTo>
                    <a:pt x="18391" y="11745"/>
                    <a:pt x="18689" y="11881"/>
                    <a:pt x="18987" y="12044"/>
                  </a:cubicBezTo>
                  <a:cubicBezTo>
                    <a:pt x="19015" y="12044"/>
                    <a:pt x="19042" y="12071"/>
                    <a:pt x="19069" y="12071"/>
                  </a:cubicBezTo>
                  <a:cubicBezTo>
                    <a:pt x="19069" y="12071"/>
                    <a:pt x="19096" y="12071"/>
                    <a:pt x="19150" y="12016"/>
                  </a:cubicBezTo>
                  <a:lnTo>
                    <a:pt x="19150" y="1198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860325" y="4476100"/>
              <a:ext cx="112575" cy="307200"/>
            </a:xfrm>
            <a:custGeom>
              <a:rect b="b" l="l" r="r" t="t"/>
              <a:pathLst>
                <a:path extrusionOk="0" h="12288" w="4503">
                  <a:moveTo>
                    <a:pt x="4503" y="12288"/>
                  </a:moveTo>
                  <a:cubicBezTo>
                    <a:pt x="4421" y="12179"/>
                    <a:pt x="4367" y="12043"/>
                    <a:pt x="4258" y="11935"/>
                  </a:cubicBezTo>
                  <a:cubicBezTo>
                    <a:pt x="3879" y="11528"/>
                    <a:pt x="3499" y="11067"/>
                    <a:pt x="3174" y="10579"/>
                  </a:cubicBezTo>
                  <a:cubicBezTo>
                    <a:pt x="2848" y="10091"/>
                    <a:pt x="2604" y="9548"/>
                    <a:pt x="2414" y="9006"/>
                  </a:cubicBezTo>
                  <a:cubicBezTo>
                    <a:pt x="1817" y="7324"/>
                    <a:pt x="1655" y="5398"/>
                    <a:pt x="1302" y="3581"/>
                  </a:cubicBezTo>
                  <a:cubicBezTo>
                    <a:pt x="1085" y="2360"/>
                    <a:pt x="705" y="1167"/>
                    <a:pt x="136" y="55"/>
                  </a:cubicBezTo>
                  <a:cubicBezTo>
                    <a:pt x="81" y="1"/>
                    <a:pt x="0" y="28"/>
                    <a:pt x="27" y="109"/>
                  </a:cubicBezTo>
                  <a:cubicBezTo>
                    <a:pt x="542" y="1221"/>
                    <a:pt x="868" y="2415"/>
                    <a:pt x="1031" y="3635"/>
                  </a:cubicBezTo>
                  <a:cubicBezTo>
                    <a:pt x="1329" y="5480"/>
                    <a:pt x="1519" y="7405"/>
                    <a:pt x="2116" y="9114"/>
                  </a:cubicBezTo>
                  <a:cubicBezTo>
                    <a:pt x="2306" y="9684"/>
                    <a:pt x="2577" y="10226"/>
                    <a:pt x="2902" y="10742"/>
                  </a:cubicBezTo>
                  <a:cubicBezTo>
                    <a:pt x="3174" y="11284"/>
                    <a:pt x="3607" y="11745"/>
                    <a:pt x="4096" y="12125"/>
                  </a:cubicBezTo>
                  <a:cubicBezTo>
                    <a:pt x="4204" y="12179"/>
                    <a:pt x="4340" y="12233"/>
                    <a:pt x="4475" y="12288"/>
                  </a:cubicBezTo>
                  <a:lnTo>
                    <a:pt x="4503" y="12288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 rot="255669">
              <a:off x="2690799" y="4499824"/>
              <a:ext cx="142420" cy="212273"/>
            </a:xfrm>
            <a:custGeom>
              <a:rect b="b" l="l" r="r" t="t"/>
              <a:pathLst>
                <a:path extrusionOk="0" h="11230" w="5697">
                  <a:moveTo>
                    <a:pt x="5642" y="11148"/>
                  </a:moveTo>
                  <a:cubicBezTo>
                    <a:pt x="5696" y="11067"/>
                    <a:pt x="5696" y="11175"/>
                    <a:pt x="5696" y="11094"/>
                  </a:cubicBezTo>
                  <a:cubicBezTo>
                    <a:pt x="5669" y="11013"/>
                    <a:pt x="5615" y="10985"/>
                    <a:pt x="5560" y="10931"/>
                  </a:cubicBezTo>
                  <a:cubicBezTo>
                    <a:pt x="5181" y="10416"/>
                    <a:pt x="4855" y="9846"/>
                    <a:pt x="4611" y="9277"/>
                  </a:cubicBezTo>
                  <a:cubicBezTo>
                    <a:pt x="4286" y="8490"/>
                    <a:pt x="4014" y="7703"/>
                    <a:pt x="3770" y="6890"/>
                  </a:cubicBezTo>
                  <a:cubicBezTo>
                    <a:pt x="3526" y="6076"/>
                    <a:pt x="3255" y="5289"/>
                    <a:pt x="2902" y="4530"/>
                  </a:cubicBezTo>
                  <a:cubicBezTo>
                    <a:pt x="2604" y="3879"/>
                    <a:pt x="2251" y="3255"/>
                    <a:pt x="1872" y="2658"/>
                  </a:cubicBezTo>
                  <a:cubicBezTo>
                    <a:pt x="1302" y="1763"/>
                    <a:pt x="651" y="895"/>
                    <a:pt x="109" y="27"/>
                  </a:cubicBezTo>
                  <a:cubicBezTo>
                    <a:pt x="81" y="0"/>
                    <a:pt x="54" y="0"/>
                    <a:pt x="27" y="27"/>
                  </a:cubicBezTo>
                  <a:cubicBezTo>
                    <a:pt x="0" y="27"/>
                    <a:pt x="0" y="55"/>
                    <a:pt x="27" y="82"/>
                  </a:cubicBezTo>
                  <a:cubicBezTo>
                    <a:pt x="624" y="1140"/>
                    <a:pt x="1302" y="2197"/>
                    <a:pt x="1899" y="3255"/>
                  </a:cubicBezTo>
                  <a:cubicBezTo>
                    <a:pt x="2170" y="3716"/>
                    <a:pt x="2414" y="4177"/>
                    <a:pt x="2631" y="4666"/>
                  </a:cubicBezTo>
                  <a:cubicBezTo>
                    <a:pt x="2957" y="5425"/>
                    <a:pt x="3228" y="6212"/>
                    <a:pt x="3472" y="7025"/>
                  </a:cubicBezTo>
                  <a:cubicBezTo>
                    <a:pt x="3716" y="7812"/>
                    <a:pt x="4014" y="8626"/>
                    <a:pt x="4367" y="9385"/>
                  </a:cubicBezTo>
                  <a:cubicBezTo>
                    <a:pt x="4665" y="9982"/>
                    <a:pt x="5018" y="10551"/>
                    <a:pt x="5425" y="11067"/>
                  </a:cubicBezTo>
                  <a:cubicBezTo>
                    <a:pt x="5452" y="11094"/>
                    <a:pt x="5479" y="11202"/>
                    <a:pt x="5560" y="11202"/>
                  </a:cubicBezTo>
                  <a:cubicBezTo>
                    <a:pt x="5615" y="11230"/>
                    <a:pt x="5560" y="11202"/>
                    <a:pt x="5615" y="11175"/>
                  </a:cubicBezTo>
                  <a:lnTo>
                    <a:pt x="5642" y="11175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745050" y="4767000"/>
              <a:ext cx="197356" cy="82075"/>
            </a:xfrm>
            <a:custGeom>
              <a:rect b="b" l="l" r="r" t="t"/>
              <a:pathLst>
                <a:path extrusionOk="0" h="3283" w="9685">
                  <a:moveTo>
                    <a:pt x="9684" y="136"/>
                  </a:moveTo>
                  <a:cubicBezTo>
                    <a:pt x="9657" y="82"/>
                    <a:pt x="9684" y="109"/>
                    <a:pt x="9630" y="55"/>
                  </a:cubicBezTo>
                  <a:cubicBezTo>
                    <a:pt x="9603" y="28"/>
                    <a:pt x="9548" y="55"/>
                    <a:pt x="9521" y="55"/>
                  </a:cubicBezTo>
                  <a:cubicBezTo>
                    <a:pt x="9033" y="1"/>
                    <a:pt x="8545" y="28"/>
                    <a:pt x="8084" y="136"/>
                  </a:cubicBezTo>
                  <a:cubicBezTo>
                    <a:pt x="7867" y="190"/>
                    <a:pt x="7623" y="272"/>
                    <a:pt x="7406" y="353"/>
                  </a:cubicBezTo>
                  <a:cubicBezTo>
                    <a:pt x="6890" y="543"/>
                    <a:pt x="6402" y="787"/>
                    <a:pt x="5914" y="1004"/>
                  </a:cubicBezTo>
                  <a:cubicBezTo>
                    <a:pt x="4802" y="1465"/>
                    <a:pt x="3663" y="2062"/>
                    <a:pt x="2469" y="2469"/>
                  </a:cubicBezTo>
                  <a:cubicBezTo>
                    <a:pt x="2171" y="2604"/>
                    <a:pt x="1845" y="2686"/>
                    <a:pt x="1547" y="2767"/>
                  </a:cubicBezTo>
                  <a:cubicBezTo>
                    <a:pt x="1059" y="2930"/>
                    <a:pt x="598" y="3011"/>
                    <a:pt x="109" y="3093"/>
                  </a:cubicBezTo>
                  <a:cubicBezTo>
                    <a:pt x="55" y="3093"/>
                    <a:pt x="1" y="3147"/>
                    <a:pt x="1" y="3174"/>
                  </a:cubicBezTo>
                  <a:cubicBezTo>
                    <a:pt x="28" y="3228"/>
                    <a:pt x="55" y="3283"/>
                    <a:pt x="109" y="3283"/>
                  </a:cubicBezTo>
                  <a:cubicBezTo>
                    <a:pt x="625" y="3255"/>
                    <a:pt x="1113" y="3174"/>
                    <a:pt x="1628" y="3066"/>
                  </a:cubicBezTo>
                  <a:cubicBezTo>
                    <a:pt x="1927" y="2984"/>
                    <a:pt x="2252" y="2876"/>
                    <a:pt x="2550" y="2767"/>
                  </a:cubicBezTo>
                  <a:cubicBezTo>
                    <a:pt x="3744" y="2360"/>
                    <a:pt x="4910" y="1791"/>
                    <a:pt x="6022" y="1303"/>
                  </a:cubicBezTo>
                  <a:cubicBezTo>
                    <a:pt x="6483" y="1086"/>
                    <a:pt x="6972" y="869"/>
                    <a:pt x="7487" y="652"/>
                  </a:cubicBezTo>
                  <a:cubicBezTo>
                    <a:pt x="7704" y="570"/>
                    <a:pt x="7921" y="489"/>
                    <a:pt x="8138" y="435"/>
                  </a:cubicBezTo>
                  <a:cubicBezTo>
                    <a:pt x="8572" y="299"/>
                    <a:pt x="9033" y="218"/>
                    <a:pt x="9467" y="245"/>
                  </a:cubicBezTo>
                  <a:cubicBezTo>
                    <a:pt x="9521" y="245"/>
                    <a:pt x="9548" y="245"/>
                    <a:pt x="9576" y="245"/>
                  </a:cubicBezTo>
                  <a:cubicBezTo>
                    <a:pt x="9603" y="218"/>
                    <a:pt x="9603" y="218"/>
                    <a:pt x="9630" y="163"/>
                  </a:cubicBezTo>
                  <a:cubicBezTo>
                    <a:pt x="9684" y="109"/>
                    <a:pt x="9657" y="163"/>
                    <a:pt x="9657" y="163"/>
                  </a:cubicBezTo>
                  <a:cubicBezTo>
                    <a:pt x="9657" y="163"/>
                    <a:pt x="9684" y="136"/>
                    <a:pt x="9684" y="13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637900" y="4675450"/>
              <a:ext cx="132915" cy="48175"/>
            </a:xfrm>
            <a:custGeom>
              <a:rect b="b" l="l" r="r" t="t"/>
              <a:pathLst>
                <a:path extrusionOk="0" h="1927" w="9440">
                  <a:moveTo>
                    <a:pt x="9413" y="137"/>
                  </a:moveTo>
                  <a:lnTo>
                    <a:pt x="9413" y="82"/>
                  </a:lnTo>
                  <a:cubicBezTo>
                    <a:pt x="9413" y="28"/>
                    <a:pt x="9413" y="82"/>
                    <a:pt x="9413" y="82"/>
                  </a:cubicBezTo>
                  <a:lnTo>
                    <a:pt x="9385" y="82"/>
                  </a:lnTo>
                  <a:cubicBezTo>
                    <a:pt x="9385" y="1"/>
                    <a:pt x="9440" y="82"/>
                    <a:pt x="9385" y="28"/>
                  </a:cubicBezTo>
                  <a:lnTo>
                    <a:pt x="9304" y="28"/>
                  </a:lnTo>
                  <a:cubicBezTo>
                    <a:pt x="9060" y="28"/>
                    <a:pt x="8816" y="55"/>
                    <a:pt x="8572" y="109"/>
                  </a:cubicBezTo>
                  <a:cubicBezTo>
                    <a:pt x="7948" y="218"/>
                    <a:pt x="7324" y="408"/>
                    <a:pt x="6727" y="570"/>
                  </a:cubicBezTo>
                  <a:cubicBezTo>
                    <a:pt x="6103" y="733"/>
                    <a:pt x="5425" y="923"/>
                    <a:pt x="4747" y="1086"/>
                  </a:cubicBezTo>
                  <a:cubicBezTo>
                    <a:pt x="4069" y="1276"/>
                    <a:pt x="3445" y="1411"/>
                    <a:pt x="2767" y="1520"/>
                  </a:cubicBezTo>
                  <a:cubicBezTo>
                    <a:pt x="1872" y="1683"/>
                    <a:pt x="977" y="1737"/>
                    <a:pt x="82" y="1683"/>
                  </a:cubicBezTo>
                  <a:cubicBezTo>
                    <a:pt x="1" y="1683"/>
                    <a:pt x="1" y="1845"/>
                    <a:pt x="82" y="1845"/>
                  </a:cubicBezTo>
                  <a:cubicBezTo>
                    <a:pt x="1004" y="1927"/>
                    <a:pt x="1926" y="1927"/>
                    <a:pt x="2821" y="1791"/>
                  </a:cubicBezTo>
                  <a:cubicBezTo>
                    <a:pt x="3500" y="1655"/>
                    <a:pt x="4178" y="1520"/>
                    <a:pt x="4829" y="1357"/>
                  </a:cubicBezTo>
                  <a:cubicBezTo>
                    <a:pt x="5507" y="1167"/>
                    <a:pt x="6185" y="977"/>
                    <a:pt x="6809" y="787"/>
                  </a:cubicBezTo>
                  <a:cubicBezTo>
                    <a:pt x="7216" y="652"/>
                    <a:pt x="7649" y="516"/>
                    <a:pt x="8083" y="408"/>
                  </a:cubicBezTo>
                  <a:cubicBezTo>
                    <a:pt x="8490" y="272"/>
                    <a:pt x="8870" y="218"/>
                    <a:pt x="9277" y="164"/>
                  </a:cubicBezTo>
                  <a:lnTo>
                    <a:pt x="9385" y="164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3438050" y="4432025"/>
              <a:ext cx="480800" cy="511975"/>
            </a:xfrm>
            <a:custGeom>
              <a:rect b="b" l="l" r="r" t="t"/>
              <a:pathLst>
                <a:path extrusionOk="0" h="20479" w="19232">
                  <a:moveTo>
                    <a:pt x="1438" y="13915"/>
                  </a:moveTo>
                  <a:cubicBezTo>
                    <a:pt x="1438" y="13915"/>
                    <a:pt x="9087" y="20479"/>
                    <a:pt x="11827" y="16899"/>
                  </a:cubicBezTo>
                  <a:cubicBezTo>
                    <a:pt x="13617" y="14620"/>
                    <a:pt x="10389" y="13508"/>
                    <a:pt x="10470" y="12993"/>
                  </a:cubicBezTo>
                  <a:cubicBezTo>
                    <a:pt x="10579" y="12477"/>
                    <a:pt x="14783" y="14430"/>
                    <a:pt x="16546" y="12206"/>
                  </a:cubicBezTo>
                  <a:cubicBezTo>
                    <a:pt x="18580" y="9629"/>
                    <a:pt x="12423" y="8110"/>
                    <a:pt x="14186" y="7921"/>
                  </a:cubicBezTo>
                  <a:cubicBezTo>
                    <a:pt x="17441" y="7568"/>
                    <a:pt x="19231" y="4964"/>
                    <a:pt x="17984" y="3499"/>
                  </a:cubicBezTo>
                  <a:cubicBezTo>
                    <a:pt x="15814" y="977"/>
                    <a:pt x="12152" y="6320"/>
                    <a:pt x="12369" y="5425"/>
                  </a:cubicBezTo>
                  <a:cubicBezTo>
                    <a:pt x="13454" y="1031"/>
                    <a:pt x="10199" y="0"/>
                    <a:pt x="8382" y="3689"/>
                  </a:cubicBezTo>
                  <a:cubicBezTo>
                    <a:pt x="8083" y="4313"/>
                    <a:pt x="7677" y="6130"/>
                    <a:pt x="6863" y="5724"/>
                  </a:cubicBezTo>
                  <a:cubicBezTo>
                    <a:pt x="5697" y="5127"/>
                    <a:pt x="7188" y="3255"/>
                    <a:pt x="6049" y="2523"/>
                  </a:cubicBezTo>
                  <a:cubicBezTo>
                    <a:pt x="3662" y="923"/>
                    <a:pt x="1" y="6266"/>
                    <a:pt x="1438" y="13915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3464500" y="4533050"/>
              <a:ext cx="402142" cy="255664"/>
            </a:xfrm>
            <a:custGeom>
              <a:rect b="b" l="l" r="r" t="t"/>
              <a:pathLst>
                <a:path extrusionOk="0" h="12044" w="19177">
                  <a:moveTo>
                    <a:pt x="82" y="11989"/>
                  </a:moveTo>
                  <a:cubicBezTo>
                    <a:pt x="136" y="12044"/>
                    <a:pt x="82" y="12044"/>
                    <a:pt x="136" y="12044"/>
                  </a:cubicBezTo>
                  <a:cubicBezTo>
                    <a:pt x="217" y="12044"/>
                    <a:pt x="190" y="12016"/>
                    <a:pt x="217" y="12016"/>
                  </a:cubicBezTo>
                  <a:cubicBezTo>
                    <a:pt x="516" y="11881"/>
                    <a:pt x="814" y="11718"/>
                    <a:pt x="1112" y="11582"/>
                  </a:cubicBezTo>
                  <a:cubicBezTo>
                    <a:pt x="2333" y="10959"/>
                    <a:pt x="3526" y="10362"/>
                    <a:pt x="4720" y="9711"/>
                  </a:cubicBezTo>
                  <a:cubicBezTo>
                    <a:pt x="6510" y="8762"/>
                    <a:pt x="8273" y="7758"/>
                    <a:pt x="10009" y="6700"/>
                  </a:cubicBezTo>
                  <a:cubicBezTo>
                    <a:pt x="11935" y="5534"/>
                    <a:pt x="13834" y="4313"/>
                    <a:pt x="15651" y="2957"/>
                  </a:cubicBezTo>
                  <a:cubicBezTo>
                    <a:pt x="16383" y="2415"/>
                    <a:pt x="17088" y="1872"/>
                    <a:pt x="17794" y="1303"/>
                  </a:cubicBezTo>
                  <a:cubicBezTo>
                    <a:pt x="18228" y="923"/>
                    <a:pt x="18689" y="516"/>
                    <a:pt x="19150" y="109"/>
                  </a:cubicBezTo>
                  <a:cubicBezTo>
                    <a:pt x="19177" y="82"/>
                    <a:pt x="19177" y="55"/>
                    <a:pt x="19150" y="28"/>
                  </a:cubicBezTo>
                  <a:cubicBezTo>
                    <a:pt x="19123" y="1"/>
                    <a:pt x="19096" y="1"/>
                    <a:pt x="19068" y="28"/>
                  </a:cubicBezTo>
                  <a:cubicBezTo>
                    <a:pt x="18580" y="407"/>
                    <a:pt x="18119" y="760"/>
                    <a:pt x="17631" y="1140"/>
                  </a:cubicBezTo>
                  <a:cubicBezTo>
                    <a:pt x="16926" y="1682"/>
                    <a:pt x="16193" y="2225"/>
                    <a:pt x="15461" y="2740"/>
                  </a:cubicBezTo>
                  <a:cubicBezTo>
                    <a:pt x="14240" y="3608"/>
                    <a:pt x="12993" y="4449"/>
                    <a:pt x="11745" y="5263"/>
                  </a:cubicBezTo>
                  <a:cubicBezTo>
                    <a:pt x="9304" y="6809"/>
                    <a:pt x="6808" y="8246"/>
                    <a:pt x="4286" y="9602"/>
                  </a:cubicBezTo>
                  <a:lnTo>
                    <a:pt x="2387" y="10633"/>
                  </a:lnTo>
                  <a:lnTo>
                    <a:pt x="217" y="11772"/>
                  </a:lnTo>
                  <a:cubicBezTo>
                    <a:pt x="163" y="11799"/>
                    <a:pt x="109" y="11827"/>
                    <a:pt x="28" y="11854"/>
                  </a:cubicBezTo>
                  <a:lnTo>
                    <a:pt x="28" y="11854"/>
                  </a:lnTo>
                  <a:cubicBezTo>
                    <a:pt x="0" y="11935"/>
                    <a:pt x="28" y="11881"/>
                    <a:pt x="28" y="11962"/>
                  </a:cubicBezTo>
                  <a:lnTo>
                    <a:pt x="28" y="1198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3469925" y="4476775"/>
              <a:ext cx="112575" cy="307875"/>
            </a:xfrm>
            <a:custGeom>
              <a:rect b="b" l="l" r="r" t="t"/>
              <a:pathLst>
                <a:path extrusionOk="0" h="12315" w="4503">
                  <a:moveTo>
                    <a:pt x="28" y="12288"/>
                  </a:moveTo>
                  <a:cubicBezTo>
                    <a:pt x="163" y="12233"/>
                    <a:pt x="272" y="12179"/>
                    <a:pt x="407" y="12125"/>
                  </a:cubicBezTo>
                  <a:cubicBezTo>
                    <a:pt x="895" y="11745"/>
                    <a:pt x="1302" y="11284"/>
                    <a:pt x="1601" y="10742"/>
                  </a:cubicBezTo>
                  <a:cubicBezTo>
                    <a:pt x="1926" y="10226"/>
                    <a:pt x="2197" y="9684"/>
                    <a:pt x="2387" y="9114"/>
                  </a:cubicBezTo>
                  <a:cubicBezTo>
                    <a:pt x="2984" y="7405"/>
                    <a:pt x="3174" y="5480"/>
                    <a:pt x="3472" y="3635"/>
                  </a:cubicBezTo>
                  <a:cubicBezTo>
                    <a:pt x="3635" y="2415"/>
                    <a:pt x="3960" y="1221"/>
                    <a:pt x="4476" y="109"/>
                  </a:cubicBezTo>
                  <a:cubicBezTo>
                    <a:pt x="4503" y="28"/>
                    <a:pt x="4394" y="1"/>
                    <a:pt x="4367" y="55"/>
                  </a:cubicBezTo>
                  <a:cubicBezTo>
                    <a:pt x="3798" y="1167"/>
                    <a:pt x="3391" y="2360"/>
                    <a:pt x="3201" y="3581"/>
                  </a:cubicBezTo>
                  <a:cubicBezTo>
                    <a:pt x="2876" y="5398"/>
                    <a:pt x="2686" y="7297"/>
                    <a:pt x="2089" y="9006"/>
                  </a:cubicBezTo>
                  <a:cubicBezTo>
                    <a:pt x="1899" y="9548"/>
                    <a:pt x="1628" y="10091"/>
                    <a:pt x="1329" y="10579"/>
                  </a:cubicBezTo>
                  <a:cubicBezTo>
                    <a:pt x="1004" y="11067"/>
                    <a:pt x="624" y="11528"/>
                    <a:pt x="217" y="11935"/>
                  </a:cubicBezTo>
                  <a:cubicBezTo>
                    <a:pt x="136" y="12044"/>
                    <a:pt x="82" y="12152"/>
                    <a:pt x="0" y="12288"/>
                  </a:cubicBezTo>
                  <a:lnTo>
                    <a:pt x="0" y="12315"/>
                  </a:lnTo>
                  <a:cubicBezTo>
                    <a:pt x="0" y="12315"/>
                    <a:pt x="28" y="12288"/>
                    <a:pt x="28" y="1228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3610300" y="4499150"/>
              <a:ext cx="101050" cy="212269"/>
            </a:xfrm>
            <a:custGeom>
              <a:rect b="b" l="l" r="r" t="t"/>
              <a:pathLst>
                <a:path extrusionOk="0" h="11203" w="5669">
                  <a:moveTo>
                    <a:pt x="54" y="11175"/>
                  </a:moveTo>
                  <a:cubicBezTo>
                    <a:pt x="136" y="11202"/>
                    <a:pt x="54" y="11202"/>
                    <a:pt x="136" y="11202"/>
                  </a:cubicBezTo>
                  <a:cubicBezTo>
                    <a:pt x="190" y="11175"/>
                    <a:pt x="217" y="11094"/>
                    <a:pt x="244" y="11040"/>
                  </a:cubicBezTo>
                  <a:cubicBezTo>
                    <a:pt x="678" y="10524"/>
                    <a:pt x="1031" y="9982"/>
                    <a:pt x="1302" y="9385"/>
                  </a:cubicBezTo>
                  <a:cubicBezTo>
                    <a:pt x="1655" y="8599"/>
                    <a:pt x="1953" y="7812"/>
                    <a:pt x="2197" y="6998"/>
                  </a:cubicBezTo>
                  <a:cubicBezTo>
                    <a:pt x="2441" y="6212"/>
                    <a:pt x="2712" y="5425"/>
                    <a:pt x="3065" y="4639"/>
                  </a:cubicBezTo>
                  <a:cubicBezTo>
                    <a:pt x="3255" y="4177"/>
                    <a:pt x="3499" y="3716"/>
                    <a:pt x="3770" y="3255"/>
                  </a:cubicBezTo>
                  <a:cubicBezTo>
                    <a:pt x="4367" y="2170"/>
                    <a:pt x="5045" y="1140"/>
                    <a:pt x="5669" y="82"/>
                  </a:cubicBezTo>
                  <a:cubicBezTo>
                    <a:pt x="5669" y="55"/>
                    <a:pt x="5669" y="27"/>
                    <a:pt x="5669" y="0"/>
                  </a:cubicBezTo>
                  <a:cubicBezTo>
                    <a:pt x="5642" y="0"/>
                    <a:pt x="5615" y="0"/>
                    <a:pt x="5588" y="0"/>
                  </a:cubicBezTo>
                  <a:cubicBezTo>
                    <a:pt x="5018" y="895"/>
                    <a:pt x="4394" y="1763"/>
                    <a:pt x="3824" y="2658"/>
                  </a:cubicBezTo>
                  <a:cubicBezTo>
                    <a:pt x="3445" y="3255"/>
                    <a:pt x="3092" y="3852"/>
                    <a:pt x="2794" y="4503"/>
                  </a:cubicBezTo>
                  <a:cubicBezTo>
                    <a:pt x="2441" y="5289"/>
                    <a:pt x="2143" y="6076"/>
                    <a:pt x="1899" y="6890"/>
                  </a:cubicBezTo>
                  <a:cubicBezTo>
                    <a:pt x="1682" y="7676"/>
                    <a:pt x="1383" y="8490"/>
                    <a:pt x="1085" y="9250"/>
                  </a:cubicBezTo>
                  <a:cubicBezTo>
                    <a:pt x="814" y="9846"/>
                    <a:pt x="515" y="10389"/>
                    <a:pt x="136" y="10904"/>
                  </a:cubicBezTo>
                  <a:cubicBezTo>
                    <a:pt x="81" y="10958"/>
                    <a:pt x="0" y="11013"/>
                    <a:pt x="0" y="11067"/>
                  </a:cubicBezTo>
                  <a:cubicBezTo>
                    <a:pt x="0" y="11121"/>
                    <a:pt x="0" y="11067"/>
                    <a:pt x="54" y="11121"/>
                  </a:cubicBezTo>
                  <a:lnTo>
                    <a:pt x="54" y="11148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3501125" y="4767000"/>
              <a:ext cx="242775" cy="82075"/>
            </a:xfrm>
            <a:custGeom>
              <a:rect b="b" l="l" r="r" t="t"/>
              <a:pathLst>
                <a:path extrusionOk="0" h="3283" w="9711">
                  <a:moveTo>
                    <a:pt x="27" y="163"/>
                  </a:moveTo>
                  <a:cubicBezTo>
                    <a:pt x="54" y="218"/>
                    <a:pt x="27" y="218"/>
                    <a:pt x="81" y="245"/>
                  </a:cubicBezTo>
                  <a:cubicBezTo>
                    <a:pt x="136" y="272"/>
                    <a:pt x="136" y="245"/>
                    <a:pt x="163" y="245"/>
                  </a:cubicBezTo>
                  <a:cubicBezTo>
                    <a:pt x="624" y="218"/>
                    <a:pt x="1085" y="299"/>
                    <a:pt x="1519" y="435"/>
                  </a:cubicBezTo>
                  <a:cubicBezTo>
                    <a:pt x="1736" y="516"/>
                    <a:pt x="1953" y="597"/>
                    <a:pt x="2143" y="679"/>
                  </a:cubicBezTo>
                  <a:cubicBezTo>
                    <a:pt x="2685" y="869"/>
                    <a:pt x="3174" y="1113"/>
                    <a:pt x="3635" y="1303"/>
                  </a:cubicBezTo>
                  <a:cubicBezTo>
                    <a:pt x="4747" y="1791"/>
                    <a:pt x="5913" y="2360"/>
                    <a:pt x="7107" y="2767"/>
                  </a:cubicBezTo>
                  <a:cubicBezTo>
                    <a:pt x="7432" y="2876"/>
                    <a:pt x="7730" y="2984"/>
                    <a:pt x="8083" y="3066"/>
                  </a:cubicBezTo>
                  <a:cubicBezTo>
                    <a:pt x="8571" y="3174"/>
                    <a:pt x="9059" y="3255"/>
                    <a:pt x="9575" y="3283"/>
                  </a:cubicBezTo>
                  <a:cubicBezTo>
                    <a:pt x="9710" y="3283"/>
                    <a:pt x="9710" y="3093"/>
                    <a:pt x="9602" y="3093"/>
                  </a:cubicBezTo>
                  <a:cubicBezTo>
                    <a:pt x="9087" y="3038"/>
                    <a:pt x="8625" y="2930"/>
                    <a:pt x="8137" y="2794"/>
                  </a:cubicBezTo>
                  <a:cubicBezTo>
                    <a:pt x="7839" y="2686"/>
                    <a:pt x="7513" y="2604"/>
                    <a:pt x="7215" y="2496"/>
                  </a:cubicBezTo>
                  <a:cubicBezTo>
                    <a:pt x="6022" y="2062"/>
                    <a:pt x="4882" y="1492"/>
                    <a:pt x="3770" y="1004"/>
                  </a:cubicBezTo>
                  <a:cubicBezTo>
                    <a:pt x="3309" y="787"/>
                    <a:pt x="2794" y="543"/>
                    <a:pt x="2278" y="353"/>
                  </a:cubicBezTo>
                  <a:cubicBezTo>
                    <a:pt x="2061" y="272"/>
                    <a:pt x="1817" y="190"/>
                    <a:pt x="1600" y="136"/>
                  </a:cubicBezTo>
                  <a:cubicBezTo>
                    <a:pt x="1139" y="28"/>
                    <a:pt x="651" y="1"/>
                    <a:pt x="163" y="55"/>
                  </a:cubicBezTo>
                  <a:cubicBezTo>
                    <a:pt x="136" y="55"/>
                    <a:pt x="81" y="55"/>
                    <a:pt x="54" y="55"/>
                  </a:cubicBezTo>
                  <a:cubicBezTo>
                    <a:pt x="27" y="82"/>
                    <a:pt x="27" y="82"/>
                    <a:pt x="27" y="136"/>
                  </a:cubicBezTo>
                  <a:cubicBezTo>
                    <a:pt x="0" y="190"/>
                    <a:pt x="0" y="163"/>
                    <a:pt x="27" y="16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3674038" y="4657825"/>
              <a:ext cx="171575" cy="75300"/>
            </a:xfrm>
            <a:custGeom>
              <a:rect b="b" l="l" r="r" t="t"/>
              <a:pathLst>
                <a:path extrusionOk="0" h="3012" w="6863">
                  <a:moveTo>
                    <a:pt x="0" y="109"/>
                  </a:moveTo>
                  <a:cubicBezTo>
                    <a:pt x="28" y="136"/>
                    <a:pt x="28" y="163"/>
                    <a:pt x="55" y="190"/>
                  </a:cubicBezTo>
                  <a:cubicBezTo>
                    <a:pt x="82" y="190"/>
                    <a:pt x="109" y="190"/>
                    <a:pt x="136" y="190"/>
                  </a:cubicBezTo>
                  <a:cubicBezTo>
                    <a:pt x="489" y="245"/>
                    <a:pt x="841" y="380"/>
                    <a:pt x="1140" y="570"/>
                  </a:cubicBezTo>
                  <a:cubicBezTo>
                    <a:pt x="1682" y="869"/>
                    <a:pt x="2197" y="1303"/>
                    <a:pt x="2686" y="1628"/>
                  </a:cubicBezTo>
                  <a:cubicBezTo>
                    <a:pt x="3282" y="2008"/>
                    <a:pt x="3961" y="2333"/>
                    <a:pt x="4639" y="2604"/>
                  </a:cubicBezTo>
                  <a:cubicBezTo>
                    <a:pt x="5317" y="2849"/>
                    <a:pt x="6049" y="2984"/>
                    <a:pt x="6781" y="2984"/>
                  </a:cubicBezTo>
                  <a:cubicBezTo>
                    <a:pt x="6863" y="3011"/>
                    <a:pt x="6863" y="2849"/>
                    <a:pt x="6781" y="2876"/>
                  </a:cubicBezTo>
                  <a:cubicBezTo>
                    <a:pt x="6212" y="2821"/>
                    <a:pt x="5669" y="2713"/>
                    <a:pt x="5127" y="2523"/>
                  </a:cubicBezTo>
                  <a:cubicBezTo>
                    <a:pt x="4720" y="2360"/>
                    <a:pt x="4340" y="2198"/>
                    <a:pt x="3961" y="2008"/>
                  </a:cubicBezTo>
                  <a:cubicBezTo>
                    <a:pt x="3581" y="1818"/>
                    <a:pt x="3201" y="1601"/>
                    <a:pt x="2848" y="1357"/>
                  </a:cubicBezTo>
                  <a:cubicBezTo>
                    <a:pt x="2333" y="1058"/>
                    <a:pt x="1818" y="624"/>
                    <a:pt x="1275" y="353"/>
                  </a:cubicBezTo>
                  <a:cubicBezTo>
                    <a:pt x="923" y="163"/>
                    <a:pt x="543" y="55"/>
                    <a:pt x="163" y="1"/>
                  </a:cubicBezTo>
                  <a:lnTo>
                    <a:pt x="82" y="1"/>
                  </a:lnTo>
                  <a:cubicBezTo>
                    <a:pt x="55" y="1"/>
                    <a:pt x="55" y="55"/>
                    <a:pt x="28" y="82"/>
                  </a:cubicBezTo>
                  <a:lnTo>
                    <a:pt x="0" y="82"/>
                  </a:lnTo>
                  <a:cubicBezTo>
                    <a:pt x="0" y="82"/>
                    <a:pt x="0" y="109"/>
                    <a:pt x="0" y="10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607375" y="4100425"/>
              <a:ext cx="426550" cy="507250"/>
            </a:xfrm>
            <a:custGeom>
              <a:rect b="b" l="l" r="r" t="t"/>
              <a:pathLst>
                <a:path extrusionOk="0" h="20290" w="17062">
                  <a:moveTo>
                    <a:pt x="3174" y="3527"/>
                  </a:moveTo>
                  <a:cubicBezTo>
                    <a:pt x="2686" y="3337"/>
                    <a:pt x="2225" y="3174"/>
                    <a:pt x="1764" y="2930"/>
                  </a:cubicBezTo>
                  <a:cubicBezTo>
                    <a:pt x="1493" y="2795"/>
                    <a:pt x="1249" y="2659"/>
                    <a:pt x="1004" y="2496"/>
                  </a:cubicBezTo>
                  <a:cubicBezTo>
                    <a:pt x="760" y="2334"/>
                    <a:pt x="516" y="2144"/>
                    <a:pt x="326" y="1954"/>
                  </a:cubicBezTo>
                  <a:lnTo>
                    <a:pt x="136" y="1791"/>
                  </a:lnTo>
                  <a:cubicBezTo>
                    <a:pt x="109" y="1764"/>
                    <a:pt x="1" y="1710"/>
                    <a:pt x="55" y="1710"/>
                  </a:cubicBezTo>
                  <a:cubicBezTo>
                    <a:pt x="353" y="1764"/>
                    <a:pt x="625" y="1872"/>
                    <a:pt x="896" y="2035"/>
                  </a:cubicBezTo>
                  <a:cubicBezTo>
                    <a:pt x="1601" y="2388"/>
                    <a:pt x="2252" y="2795"/>
                    <a:pt x="2876" y="3283"/>
                  </a:cubicBezTo>
                  <a:lnTo>
                    <a:pt x="3174" y="3500"/>
                  </a:lnTo>
                  <a:lnTo>
                    <a:pt x="3147" y="3473"/>
                  </a:lnTo>
                  <a:lnTo>
                    <a:pt x="3093" y="3446"/>
                  </a:lnTo>
                  <a:lnTo>
                    <a:pt x="3039" y="3337"/>
                  </a:lnTo>
                  <a:lnTo>
                    <a:pt x="2279" y="2198"/>
                  </a:lnTo>
                  <a:lnTo>
                    <a:pt x="2171" y="2062"/>
                  </a:lnTo>
                  <a:lnTo>
                    <a:pt x="2089" y="1900"/>
                  </a:lnTo>
                  <a:cubicBezTo>
                    <a:pt x="2089" y="1900"/>
                    <a:pt x="2035" y="1845"/>
                    <a:pt x="2144" y="1872"/>
                  </a:cubicBezTo>
                  <a:lnTo>
                    <a:pt x="2930" y="2985"/>
                  </a:lnTo>
                  <a:cubicBezTo>
                    <a:pt x="2686" y="2306"/>
                    <a:pt x="2605" y="1601"/>
                    <a:pt x="2659" y="896"/>
                  </a:cubicBezTo>
                  <a:cubicBezTo>
                    <a:pt x="2686" y="679"/>
                    <a:pt x="2713" y="489"/>
                    <a:pt x="2767" y="299"/>
                  </a:cubicBezTo>
                  <a:cubicBezTo>
                    <a:pt x="2795" y="218"/>
                    <a:pt x="2767" y="1"/>
                    <a:pt x="2849" y="55"/>
                  </a:cubicBezTo>
                  <a:cubicBezTo>
                    <a:pt x="3120" y="245"/>
                    <a:pt x="3201" y="788"/>
                    <a:pt x="3256" y="1086"/>
                  </a:cubicBezTo>
                  <a:cubicBezTo>
                    <a:pt x="3337" y="1845"/>
                    <a:pt x="3337" y="2632"/>
                    <a:pt x="3256" y="3419"/>
                  </a:cubicBezTo>
                  <a:cubicBezTo>
                    <a:pt x="3798" y="4205"/>
                    <a:pt x="4341" y="4965"/>
                    <a:pt x="4910" y="5724"/>
                  </a:cubicBezTo>
                  <a:cubicBezTo>
                    <a:pt x="4368" y="4585"/>
                    <a:pt x="4151" y="3310"/>
                    <a:pt x="4314" y="2062"/>
                  </a:cubicBezTo>
                  <a:cubicBezTo>
                    <a:pt x="4341" y="1764"/>
                    <a:pt x="4422" y="1438"/>
                    <a:pt x="4503" y="1140"/>
                  </a:cubicBezTo>
                  <a:cubicBezTo>
                    <a:pt x="4503" y="1140"/>
                    <a:pt x="4612" y="842"/>
                    <a:pt x="4612" y="842"/>
                  </a:cubicBezTo>
                  <a:cubicBezTo>
                    <a:pt x="4720" y="869"/>
                    <a:pt x="4802" y="1140"/>
                    <a:pt x="4829" y="1221"/>
                  </a:cubicBezTo>
                  <a:cubicBezTo>
                    <a:pt x="4964" y="1547"/>
                    <a:pt x="5073" y="1900"/>
                    <a:pt x="5100" y="2252"/>
                  </a:cubicBezTo>
                  <a:cubicBezTo>
                    <a:pt x="5290" y="3500"/>
                    <a:pt x="5181" y="4775"/>
                    <a:pt x="5127" y="6050"/>
                  </a:cubicBezTo>
                  <a:cubicBezTo>
                    <a:pt x="5724" y="6809"/>
                    <a:pt x="6294" y="7596"/>
                    <a:pt x="6890" y="8355"/>
                  </a:cubicBezTo>
                  <a:cubicBezTo>
                    <a:pt x="6402" y="6917"/>
                    <a:pt x="6375" y="5371"/>
                    <a:pt x="6755" y="3907"/>
                  </a:cubicBezTo>
                  <a:cubicBezTo>
                    <a:pt x="6890" y="3527"/>
                    <a:pt x="7026" y="3147"/>
                    <a:pt x="7189" y="2795"/>
                  </a:cubicBezTo>
                  <a:cubicBezTo>
                    <a:pt x="7189" y="2768"/>
                    <a:pt x="7297" y="2523"/>
                    <a:pt x="7324" y="2523"/>
                  </a:cubicBezTo>
                  <a:cubicBezTo>
                    <a:pt x="7351" y="2496"/>
                    <a:pt x="7433" y="2822"/>
                    <a:pt x="7460" y="2849"/>
                  </a:cubicBezTo>
                  <a:cubicBezTo>
                    <a:pt x="7541" y="3283"/>
                    <a:pt x="7568" y="3690"/>
                    <a:pt x="7568" y="4124"/>
                  </a:cubicBezTo>
                  <a:cubicBezTo>
                    <a:pt x="7541" y="5697"/>
                    <a:pt x="7433" y="7243"/>
                    <a:pt x="7216" y="8789"/>
                  </a:cubicBezTo>
                  <a:cubicBezTo>
                    <a:pt x="7731" y="9467"/>
                    <a:pt x="8246" y="10118"/>
                    <a:pt x="8789" y="10796"/>
                  </a:cubicBezTo>
                  <a:cubicBezTo>
                    <a:pt x="8328" y="8979"/>
                    <a:pt x="8463" y="7080"/>
                    <a:pt x="9196" y="5371"/>
                  </a:cubicBezTo>
                  <a:cubicBezTo>
                    <a:pt x="9250" y="5236"/>
                    <a:pt x="9331" y="5100"/>
                    <a:pt x="9386" y="4965"/>
                  </a:cubicBezTo>
                  <a:cubicBezTo>
                    <a:pt x="9413" y="4910"/>
                    <a:pt x="9467" y="4720"/>
                    <a:pt x="9494" y="4775"/>
                  </a:cubicBezTo>
                  <a:cubicBezTo>
                    <a:pt x="9765" y="5371"/>
                    <a:pt x="9630" y="6185"/>
                    <a:pt x="9576" y="6782"/>
                  </a:cubicBezTo>
                  <a:cubicBezTo>
                    <a:pt x="9467" y="8192"/>
                    <a:pt x="9223" y="9576"/>
                    <a:pt x="8870" y="10932"/>
                  </a:cubicBezTo>
                  <a:cubicBezTo>
                    <a:pt x="9467" y="11691"/>
                    <a:pt x="10064" y="12424"/>
                    <a:pt x="10688" y="13156"/>
                  </a:cubicBezTo>
                  <a:cubicBezTo>
                    <a:pt x="10091" y="11556"/>
                    <a:pt x="10281" y="9847"/>
                    <a:pt x="10742" y="8301"/>
                  </a:cubicBezTo>
                  <a:cubicBezTo>
                    <a:pt x="10850" y="7867"/>
                    <a:pt x="10986" y="7460"/>
                    <a:pt x="11176" y="7080"/>
                  </a:cubicBezTo>
                  <a:cubicBezTo>
                    <a:pt x="11203" y="6972"/>
                    <a:pt x="11257" y="6890"/>
                    <a:pt x="11284" y="6809"/>
                  </a:cubicBezTo>
                  <a:cubicBezTo>
                    <a:pt x="11284" y="6755"/>
                    <a:pt x="11311" y="6673"/>
                    <a:pt x="11339" y="6700"/>
                  </a:cubicBezTo>
                  <a:cubicBezTo>
                    <a:pt x="11366" y="6728"/>
                    <a:pt x="11447" y="7026"/>
                    <a:pt x="11447" y="7080"/>
                  </a:cubicBezTo>
                  <a:cubicBezTo>
                    <a:pt x="11528" y="7541"/>
                    <a:pt x="11556" y="8002"/>
                    <a:pt x="11528" y="8464"/>
                  </a:cubicBezTo>
                  <a:cubicBezTo>
                    <a:pt x="11447" y="10091"/>
                    <a:pt x="11203" y="11691"/>
                    <a:pt x="10796" y="13292"/>
                  </a:cubicBezTo>
                  <a:cubicBezTo>
                    <a:pt x="11230" y="13807"/>
                    <a:pt x="11664" y="14322"/>
                    <a:pt x="12098" y="14838"/>
                  </a:cubicBezTo>
                  <a:lnTo>
                    <a:pt x="12098" y="14838"/>
                  </a:lnTo>
                  <a:cubicBezTo>
                    <a:pt x="11610" y="13210"/>
                    <a:pt x="11800" y="11664"/>
                    <a:pt x="12098" y="10064"/>
                  </a:cubicBezTo>
                  <a:cubicBezTo>
                    <a:pt x="12234" y="9115"/>
                    <a:pt x="12505" y="8219"/>
                    <a:pt x="12939" y="7379"/>
                  </a:cubicBezTo>
                  <a:cubicBezTo>
                    <a:pt x="12993" y="7297"/>
                    <a:pt x="12993" y="7541"/>
                    <a:pt x="13020" y="7623"/>
                  </a:cubicBezTo>
                  <a:cubicBezTo>
                    <a:pt x="13075" y="7813"/>
                    <a:pt x="13102" y="8030"/>
                    <a:pt x="13102" y="8219"/>
                  </a:cubicBezTo>
                  <a:cubicBezTo>
                    <a:pt x="13129" y="8789"/>
                    <a:pt x="13102" y="9386"/>
                    <a:pt x="13020" y="9955"/>
                  </a:cubicBezTo>
                  <a:cubicBezTo>
                    <a:pt x="12803" y="11610"/>
                    <a:pt x="12451" y="13237"/>
                    <a:pt x="12125" y="14865"/>
                  </a:cubicBezTo>
                  <a:cubicBezTo>
                    <a:pt x="12559" y="15353"/>
                    <a:pt x="12966" y="15814"/>
                    <a:pt x="13373" y="16302"/>
                  </a:cubicBezTo>
                  <a:lnTo>
                    <a:pt x="13373" y="16275"/>
                  </a:lnTo>
                  <a:cubicBezTo>
                    <a:pt x="12993" y="14485"/>
                    <a:pt x="13102" y="12613"/>
                    <a:pt x="13671" y="10878"/>
                  </a:cubicBezTo>
                  <a:cubicBezTo>
                    <a:pt x="13861" y="10281"/>
                    <a:pt x="14078" y="9684"/>
                    <a:pt x="14349" y="9115"/>
                  </a:cubicBezTo>
                  <a:cubicBezTo>
                    <a:pt x="14431" y="8925"/>
                    <a:pt x="14512" y="8735"/>
                    <a:pt x="14621" y="8545"/>
                  </a:cubicBezTo>
                  <a:cubicBezTo>
                    <a:pt x="14648" y="8491"/>
                    <a:pt x="14675" y="8409"/>
                    <a:pt x="14729" y="8355"/>
                  </a:cubicBezTo>
                  <a:cubicBezTo>
                    <a:pt x="14756" y="8301"/>
                    <a:pt x="14756" y="8247"/>
                    <a:pt x="14783" y="8274"/>
                  </a:cubicBezTo>
                  <a:cubicBezTo>
                    <a:pt x="14810" y="8491"/>
                    <a:pt x="14838" y="8735"/>
                    <a:pt x="14810" y="8952"/>
                  </a:cubicBezTo>
                  <a:cubicBezTo>
                    <a:pt x="14810" y="9521"/>
                    <a:pt x="14729" y="10064"/>
                    <a:pt x="14648" y="10633"/>
                  </a:cubicBezTo>
                  <a:cubicBezTo>
                    <a:pt x="14539" y="11935"/>
                    <a:pt x="14322" y="13264"/>
                    <a:pt x="14051" y="14566"/>
                  </a:cubicBezTo>
                  <a:cubicBezTo>
                    <a:pt x="13888" y="15190"/>
                    <a:pt x="13671" y="15760"/>
                    <a:pt x="13454" y="16357"/>
                  </a:cubicBezTo>
                  <a:cubicBezTo>
                    <a:pt x="14268" y="17279"/>
                    <a:pt x="15109" y="18174"/>
                    <a:pt x="15950" y="19069"/>
                  </a:cubicBezTo>
                  <a:cubicBezTo>
                    <a:pt x="16248" y="19394"/>
                    <a:pt x="16574" y="19720"/>
                    <a:pt x="16872" y="20045"/>
                  </a:cubicBezTo>
                  <a:lnTo>
                    <a:pt x="17062" y="20235"/>
                  </a:lnTo>
                  <a:lnTo>
                    <a:pt x="17062" y="20290"/>
                  </a:lnTo>
                  <a:lnTo>
                    <a:pt x="16980" y="20290"/>
                  </a:lnTo>
                  <a:cubicBezTo>
                    <a:pt x="16980" y="20290"/>
                    <a:pt x="16329" y="19666"/>
                    <a:pt x="15841" y="19150"/>
                  </a:cubicBezTo>
                  <a:cubicBezTo>
                    <a:pt x="15407" y="18716"/>
                    <a:pt x="15000" y="18282"/>
                    <a:pt x="14566" y="17821"/>
                  </a:cubicBezTo>
                  <a:cubicBezTo>
                    <a:pt x="13075" y="18201"/>
                    <a:pt x="11420" y="17984"/>
                    <a:pt x="9928" y="17577"/>
                  </a:cubicBezTo>
                  <a:cubicBezTo>
                    <a:pt x="9576" y="17469"/>
                    <a:pt x="9250" y="17360"/>
                    <a:pt x="8925" y="17225"/>
                  </a:cubicBezTo>
                  <a:cubicBezTo>
                    <a:pt x="8897" y="17225"/>
                    <a:pt x="8680" y="17143"/>
                    <a:pt x="8680" y="17116"/>
                  </a:cubicBezTo>
                  <a:cubicBezTo>
                    <a:pt x="8626" y="16980"/>
                    <a:pt x="8925" y="17089"/>
                    <a:pt x="9060" y="17062"/>
                  </a:cubicBezTo>
                  <a:cubicBezTo>
                    <a:pt x="9440" y="17035"/>
                    <a:pt x="9820" y="17035"/>
                    <a:pt x="10199" y="17062"/>
                  </a:cubicBezTo>
                  <a:cubicBezTo>
                    <a:pt x="11556" y="17143"/>
                    <a:pt x="13129" y="17252"/>
                    <a:pt x="14431" y="17713"/>
                  </a:cubicBezTo>
                  <a:cubicBezTo>
                    <a:pt x="13210" y="16411"/>
                    <a:pt x="12044" y="15082"/>
                    <a:pt x="10905" y="13726"/>
                  </a:cubicBezTo>
                  <a:cubicBezTo>
                    <a:pt x="9955" y="13726"/>
                    <a:pt x="9006" y="13671"/>
                    <a:pt x="8084" y="13563"/>
                  </a:cubicBezTo>
                  <a:cubicBezTo>
                    <a:pt x="7270" y="13400"/>
                    <a:pt x="6456" y="13129"/>
                    <a:pt x="5724" y="12749"/>
                  </a:cubicBezTo>
                  <a:cubicBezTo>
                    <a:pt x="5181" y="12505"/>
                    <a:pt x="4639" y="12207"/>
                    <a:pt x="4151" y="11881"/>
                  </a:cubicBezTo>
                  <a:cubicBezTo>
                    <a:pt x="3988" y="11773"/>
                    <a:pt x="3825" y="11664"/>
                    <a:pt x="3663" y="11529"/>
                  </a:cubicBezTo>
                  <a:lnTo>
                    <a:pt x="3527" y="11420"/>
                  </a:lnTo>
                  <a:cubicBezTo>
                    <a:pt x="3500" y="11420"/>
                    <a:pt x="3418" y="11366"/>
                    <a:pt x="3446" y="11366"/>
                  </a:cubicBezTo>
                  <a:cubicBezTo>
                    <a:pt x="4015" y="11312"/>
                    <a:pt x="4829" y="11664"/>
                    <a:pt x="5398" y="11827"/>
                  </a:cubicBezTo>
                  <a:cubicBezTo>
                    <a:pt x="6646" y="12152"/>
                    <a:pt x="7867" y="12586"/>
                    <a:pt x="9087" y="13020"/>
                  </a:cubicBezTo>
                  <a:cubicBezTo>
                    <a:pt x="9657" y="13237"/>
                    <a:pt x="10227" y="13509"/>
                    <a:pt x="10823" y="13671"/>
                  </a:cubicBezTo>
                  <a:lnTo>
                    <a:pt x="10877" y="13698"/>
                  </a:lnTo>
                  <a:cubicBezTo>
                    <a:pt x="10172" y="12830"/>
                    <a:pt x="9467" y="11990"/>
                    <a:pt x="8762" y="11095"/>
                  </a:cubicBezTo>
                  <a:lnTo>
                    <a:pt x="8599" y="11095"/>
                  </a:lnTo>
                  <a:lnTo>
                    <a:pt x="8572" y="11095"/>
                  </a:lnTo>
                  <a:cubicBezTo>
                    <a:pt x="7026" y="10959"/>
                    <a:pt x="5534" y="10552"/>
                    <a:pt x="4151" y="9901"/>
                  </a:cubicBezTo>
                  <a:cubicBezTo>
                    <a:pt x="3663" y="9657"/>
                    <a:pt x="3174" y="9413"/>
                    <a:pt x="2686" y="9115"/>
                  </a:cubicBezTo>
                  <a:cubicBezTo>
                    <a:pt x="2550" y="9033"/>
                    <a:pt x="2415" y="8952"/>
                    <a:pt x="2306" y="8870"/>
                  </a:cubicBezTo>
                  <a:lnTo>
                    <a:pt x="2144" y="8762"/>
                  </a:lnTo>
                  <a:cubicBezTo>
                    <a:pt x="2116" y="8735"/>
                    <a:pt x="2035" y="8708"/>
                    <a:pt x="2062" y="8681"/>
                  </a:cubicBezTo>
                  <a:cubicBezTo>
                    <a:pt x="2605" y="8545"/>
                    <a:pt x="3473" y="8952"/>
                    <a:pt x="3988" y="9142"/>
                  </a:cubicBezTo>
                  <a:cubicBezTo>
                    <a:pt x="5561" y="9684"/>
                    <a:pt x="6999" y="10498"/>
                    <a:pt x="8545" y="11095"/>
                  </a:cubicBezTo>
                  <a:lnTo>
                    <a:pt x="8735" y="11095"/>
                  </a:lnTo>
                  <a:cubicBezTo>
                    <a:pt x="8518" y="10823"/>
                    <a:pt x="8328" y="10552"/>
                    <a:pt x="8111" y="10308"/>
                  </a:cubicBezTo>
                  <a:cubicBezTo>
                    <a:pt x="7758" y="9847"/>
                    <a:pt x="7406" y="9386"/>
                    <a:pt x="7053" y="8925"/>
                  </a:cubicBezTo>
                  <a:cubicBezTo>
                    <a:pt x="5615" y="8572"/>
                    <a:pt x="4232" y="8030"/>
                    <a:pt x="2930" y="7324"/>
                  </a:cubicBezTo>
                  <a:cubicBezTo>
                    <a:pt x="2523" y="7080"/>
                    <a:pt x="2116" y="6836"/>
                    <a:pt x="1737" y="6538"/>
                  </a:cubicBezTo>
                  <a:cubicBezTo>
                    <a:pt x="1601" y="6402"/>
                    <a:pt x="1438" y="6294"/>
                    <a:pt x="1303" y="6158"/>
                  </a:cubicBezTo>
                  <a:cubicBezTo>
                    <a:pt x="1221" y="6104"/>
                    <a:pt x="1004" y="5995"/>
                    <a:pt x="1086" y="5995"/>
                  </a:cubicBezTo>
                  <a:cubicBezTo>
                    <a:pt x="1276" y="6022"/>
                    <a:pt x="1466" y="6077"/>
                    <a:pt x="1628" y="6158"/>
                  </a:cubicBezTo>
                  <a:cubicBezTo>
                    <a:pt x="2144" y="6321"/>
                    <a:pt x="2659" y="6511"/>
                    <a:pt x="3147" y="6728"/>
                  </a:cubicBezTo>
                  <a:cubicBezTo>
                    <a:pt x="4395" y="7297"/>
                    <a:pt x="5643" y="7921"/>
                    <a:pt x="6836" y="8626"/>
                  </a:cubicBezTo>
                  <a:cubicBezTo>
                    <a:pt x="6212" y="7813"/>
                    <a:pt x="5643" y="7026"/>
                    <a:pt x="5046" y="6212"/>
                  </a:cubicBezTo>
                  <a:cubicBezTo>
                    <a:pt x="3934" y="5833"/>
                    <a:pt x="2849" y="5371"/>
                    <a:pt x="1845" y="4748"/>
                  </a:cubicBezTo>
                  <a:cubicBezTo>
                    <a:pt x="1493" y="4558"/>
                    <a:pt x="1167" y="4314"/>
                    <a:pt x="869" y="4069"/>
                  </a:cubicBezTo>
                  <a:lnTo>
                    <a:pt x="598" y="3825"/>
                  </a:lnTo>
                  <a:cubicBezTo>
                    <a:pt x="570" y="3798"/>
                    <a:pt x="462" y="3717"/>
                    <a:pt x="516" y="3717"/>
                  </a:cubicBezTo>
                  <a:cubicBezTo>
                    <a:pt x="950" y="3825"/>
                    <a:pt x="1357" y="3988"/>
                    <a:pt x="1764" y="4232"/>
                  </a:cubicBezTo>
                  <a:cubicBezTo>
                    <a:pt x="2849" y="4720"/>
                    <a:pt x="3880" y="5344"/>
                    <a:pt x="4829" y="6050"/>
                  </a:cubicBezTo>
                  <a:lnTo>
                    <a:pt x="5019" y="6158"/>
                  </a:lnTo>
                  <a:cubicBezTo>
                    <a:pt x="4531" y="5480"/>
                    <a:pt x="4069" y="4802"/>
                    <a:pt x="3581" y="4124"/>
                  </a:cubicBezTo>
                  <a:lnTo>
                    <a:pt x="3527" y="4042"/>
                  </a:lnTo>
                  <a:cubicBezTo>
                    <a:pt x="3391" y="3853"/>
                    <a:pt x="3283" y="3690"/>
                    <a:pt x="3174" y="3527"/>
                  </a:cubicBezTo>
                  <a:close/>
                  <a:moveTo>
                    <a:pt x="14973" y="18011"/>
                  </a:moveTo>
                  <a:cubicBezTo>
                    <a:pt x="14783" y="16248"/>
                    <a:pt x="14973" y="14512"/>
                    <a:pt x="15543" y="12830"/>
                  </a:cubicBezTo>
                  <a:cubicBezTo>
                    <a:pt x="15706" y="12288"/>
                    <a:pt x="15950" y="11746"/>
                    <a:pt x="16221" y="11230"/>
                  </a:cubicBezTo>
                  <a:cubicBezTo>
                    <a:pt x="16329" y="11067"/>
                    <a:pt x="16411" y="10905"/>
                    <a:pt x="16519" y="10742"/>
                  </a:cubicBezTo>
                  <a:cubicBezTo>
                    <a:pt x="16546" y="10688"/>
                    <a:pt x="16574" y="10606"/>
                    <a:pt x="16628" y="10552"/>
                  </a:cubicBezTo>
                  <a:cubicBezTo>
                    <a:pt x="16682" y="10471"/>
                    <a:pt x="16655" y="10416"/>
                    <a:pt x="16682" y="10444"/>
                  </a:cubicBezTo>
                  <a:cubicBezTo>
                    <a:pt x="16736" y="10633"/>
                    <a:pt x="16763" y="10823"/>
                    <a:pt x="16736" y="11013"/>
                  </a:cubicBezTo>
                  <a:cubicBezTo>
                    <a:pt x="16736" y="11556"/>
                    <a:pt x="16682" y="12125"/>
                    <a:pt x="16601" y="12668"/>
                  </a:cubicBezTo>
                  <a:cubicBezTo>
                    <a:pt x="16302" y="14458"/>
                    <a:pt x="15950" y="16438"/>
                    <a:pt x="15163" y="18065"/>
                  </a:cubicBezTo>
                  <a:close/>
                  <a:moveTo>
                    <a:pt x="12532" y="15624"/>
                  </a:moveTo>
                  <a:cubicBezTo>
                    <a:pt x="10959" y="15895"/>
                    <a:pt x="9359" y="15733"/>
                    <a:pt x="7867" y="15163"/>
                  </a:cubicBezTo>
                  <a:cubicBezTo>
                    <a:pt x="7406" y="14973"/>
                    <a:pt x="6972" y="14729"/>
                    <a:pt x="6592" y="14458"/>
                  </a:cubicBezTo>
                  <a:cubicBezTo>
                    <a:pt x="6429" y="14349"/>
                    <a:pt x="6294" y="14241"/>
                    <a:pt x="6158" y="14105"/>
                  </a:cubicBezTo>
                  <a:lnTo>
                    <a:pt x="6022" y="14024"/>
                  </a:lnTo>
                  <a:cubicBezTo>
                    <a:pt x="5995" y="13997"/>
                    <a:pt x="5914" y="13970"/>
                    <a:pt x="5941" y="13943"/>
                  </a:cubicBezTo>
                  <a:cubicBezTo>
                    <a:pt x="6483" y="13753"/>
                    <a:pt x="7351" y="13997"/>
                    <a:pt x="7894" y="14078"/>
                  </a:cubicBezTo>
                  <a:cubicBezTo>
                    <a:pt x="9359" y="14349"/>
                    <a:pt x="11067" y="14675"/>
                    <a:pt x="12369" y="15434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3465175" y="3961425"/>
              <a:ext cx="426550" cy="507250"/>
            </a:xfrm>
            <a:custGeom>
              <a:rect b="b" l="l" r="r" t="t"/>
              <a:pathLst>
                <a:path extrusionOk="0" h="20290" w="17062">
                  <a:moveTo>
                    <a:pt x="13888" y="3527"/>
                  </a:moveTo>
                  <a:cubicBezTo>
                    <a:pt x="14349" y="3337"/>
                    <a:pt x="14837" y="3147"/>
                    <a:pt x="15298" y="2930"/>
                  </a:cubicBezTo>
                  <a:cubicBezTo>
                    <a:pt x="15570" y="2794"/>
                    <a:pt x="15814" y="2632"/>
                    <a:pt x="16058" y="2469"/>
                  </a:cubicBezTo>
                  <a:cubicBezTo>
                    <a:pt x="16302" y="2306"/>
                    <a:pt x="16519" y="2143"/>
                    <a:pt x="16736" y="1953"/>
                  </a:cubicBezTo>
                  <a:lnTo>
                    <a:pt x="16926" y="1791"/>
                  </a:lnTo>
                  <a:cubicBezTo>
                    <a:pt x="16953" y="1764"/>
                    <a:pt x="17061" y="1682"/>
                    <a:pt x="17007" y="1682"/>
                  </a:cubicBezTo>
                  <a:cubicBezTo>
                    <a:pt x="16709" y="1736"/>
                    <a:pt x="16438" y="1872"/>
                    <a:pt x="16166" y="2035"/>
                  </a:cubicBezTo>
                  <a:cubicBezTo>
                    <a:pt x="15461" y="2387"/>
                    <a:pt x="14810" y="2794"/>
                    <a:pt x="14186" y="3283"/>
                  </a:cubicBezTo>
                  <a:lnTo>
                    <a:pt x="13888" y="3500"/>
                  </a:lnTo>
                  <a:lnTo>
                    <a:pt x="13915" y="3445"/>
                  </a:lnTo>
                  <a:lnTo>
                    <a:pt x="13969" y="3418"/>
                  </a:lnTo>
                  <a:lnTo>
                    <a:pt x="14024" y="3310"/>
                  </a:lnTo>
                  <a:lnTo>
                    <a:pt x="14783" y="2198"/>
                  </a:lnTo>
                  <a:lnTo>
                    <a:pt x="14864" y="2035"/>
                  </a:lnTo>
                  <a:lnTo>
                    <a:pt x="14973" y="1899"/>
                  </a:lnTo>
                  <a:cubicBezTo>
                    <a:pt x="14973" y="1899"/>
                    <a:pt x="15027" y="1845"/>
                    <a:pt x="14919" y="1872"/>
                  </a:cubicBezTo>
                  <a:cubicBezTo>
                    <a:pt x="14647" y="2225"/>
                    <a:pt x="14403" y="2604"/>
                    <a:pt x="14132" y="2984"/>
                  </a:cubicBezTo>
                  <a:cubicBezTo>
                    <a:pt x="14349" y="2306"/>
                    <a:pt x="14458" y="1601"/>
                    <a:pt x="14403" y="869"/>
                  </a:cubicBezTo>
                  <a:cubicBezTo>
                    <a:pt x="14376" y="679"/>
                    <a:pt x="14349" y="489"/>
                    <a:pt x="14295" y="299"/>
                  </a:cubicBezTo>
                  <a:cubicBezTo>
                    <a:pt x="14268" y="218"/>
                    <a:pt x="14295" y="1"/>
                    <a:pt x="14213" y="55"/>
                  </a:cubicBezTo>
                  <a:cubicBezTo>
                    <a:pt x="13942" y="245"/>
                    <a:pt x="13834" y="787"/>
                    <a:pt x="13807" y="1058"/>
                  </a:cubicBezTo>
                  <a:cubicBezTo>
                    <a:pt x="13725" y="1845"/>
                    <a:pt x="13725" y="2632"/>
                    <a:pt x="13807" y="3418"/>
                  </a:cubicBezTo>
                  <a:cubicBezTo>
                    <a:pt x="13264" y="4178"/>
                    <a:pt x="12722" y="4937"/>
                    <a:pt x="12152" y="5697"/>
                  </a:cubicBezTo>
                  <a:cubicBezTo>
                    <a:pt x="12694" y="4584"/>
                    <a:pt x="12911" y="3310"/>
                    <a:pt x="12749" y="2062"/>
                  </a:cubicBezTo>
                  <a:cubicBezTo>
                    <a:pt x="12722" y="1736"/>
                    <a:pt x="12640" y="1438"/>
                    <a:pt x="12532" y="1140"/>
                  </a:cubicBezTo>
                  <a:cubicBezTo>
                    <a:pt x="12532" y="1140"/>
                    <a:pt x="12450" y="841"/>
                    <a:pt x="12450" y="841"/>
                  </a:cubicBezTo>
                  <a:cubicBezTo>
                    <a:pt x="12342" y="869"/>
                    <a:pt x="12261" y="1140"/>
                    <a:pt x="12233" y="1194"/>
                  </a:cubicBezTo>
                  <a:cubicBezTo>
                    <a:pt x="12071" y="1547"/>
                    <a:pt x="11989" y="1899"/>
                    <a:pt x="11962" y="2252"/>
                  </a:cubicBezTo>
                  <a:cubicBezTo>
                    <a:pt x="11772" y="3500"/>
                    <a:pt x="11881" y="4774"/>
                    <a:pt x="11908" y="6022"/>
                  </a:cubicBezTo>
                  <a:cubicBezTo>
                    <a:pt x="11338" y="6809"/>
                    <a:pt x="10769" y="7595"/>
                    <a:pt x="10172" y="8355"/>
                  </a:cubicBezTo>
                  <a:cubicBezTo>
                    <a:pt x="10660" y="6917"/>
                    <a:pt x="10687" y="5371"/>
                    <a:pt x="10280" y="3906"/>
                  </a:cubicBezTo>
                  <a:cubicBezTo>
                    <a:pt x="10172" y="3527"/>
                    <a:pt x="10036" y="3147"/>
                    <a:pt x="9874" y="2794"/>
                  </a:cubicBezTo>
                  <a:cubicBezTo>
                    <a:pt x="9874" y="2767"/>
                    <a:pt x="9765" y="2523"/>
                    <a:pt x="9738" y="2523"/>
                  </a:cubicBezTo>
                  <a:cubicBezTo>
                    <a:pt x="9684" y="2496"/>
                    <a:pt x="9602" y="2821"/>
                    <a:pt x="9602" y="2849"/>
                  </a:cubicBezTo>
                  <a:cubicBezTo>
                    <a:pt x="9521" y="3283"/>
                    <a:pt x="9494" y="3689"/>
                    <a:pt x="9494" y="4123"/>
                  </a:cubicBezTo>
                  <a:cubicBezTo>
                    <a:pt x="9521" y="5697"/>
                    <a:pt x="9629" y="7243"/>
                    <a:pt x="9846" y="8789"/>
                  </a:cubicBezTo>
                  <a:cubicBezTo>
                    <a:pt x="9331" y="9467"/>
                    <a:pt x="8816" y="10118"/>
                    <a:pt x="8273" y="10796"/>
                  </a:cubicBezTo>
                  <a:cubicBezTo>
                    <a:pt x="8734" y="8979"/>
                    <a:pt x="8599" y="7053"/>
                    <a:pt x="7839" y="5344"/>
                  </a:cubicBezTo>
                  <a:cubicBezTo>
                    <a:pt x="7785" y="5208"/>
                    <a:pt x="7731" y="5073"/>
                    <a:pt x="7649" y="4937"/>
                  </a:cubicBezTo>
                  <a:cubicBezTo>
                    <a:pt x="7622" y="4883"/>
                    <a:pt x="7595" y="4693"/>
                    <a:pt x="7568" y="4747"/>
                  </a:cubicBezTo>
                  <a:cubicBezTo>
                    <a:pt x="7297" y="5344"/>
                    <a:pt x="7432" y="6158"/>
                    <a:pt x="7487" y="6754"/>
                  </a:cubicBezTo>
                  <a:cubicBezTo>
                    <a:pt x="7595" y="8165"/>
                    <a:pt x="7812" y="9548"/>
                    <a:pt x="8192" y="10931"/>
                  </a:cubicBezTo>
                  <a:cubicBezTo>
                    <a:pt x="7595" y="11664"/>
                    <a:pt x="6998" y="12423"/>
                    <a:pt x="6375" y="13156"/>
                  </a:cubicBezTo>
                  <a:cubicBezTo>
                    <a:pt x="6971" y="11555"/>
                    <a:pt x="6781" y="9846"/>
                    <a:pt x="6320" y="8273"/>
                  </a:cubicBezTo>
                  <a:cubicBezTo>
                    <a:pt x="6212" y="7866"/>
                    <a:pt x="6076" y="7460"/>
                    <a:pt x="5886" y="7053"/>
                  </a:cubicBezTo>
                  <a:cubicBezTo>
                    <a:pt x="5859" y="6971"/>
                    <a:pt x="5805" y="6890"/>
                    <a:pt x="5778" y="6781"/>
                  </a:cubicBezTo>
                  <a:cubicBezTo>
                    <a:pt x="5778" y="6754"/>
                    <a:pt x="5778" y="6673"/>
                    <a:pt x="5724" y="6700"/>
                  </a:cubicBezTo>
                  <a:cubicBezTo>
                    <a:pt x="5669" y="6700"/>
                    <a:pt x="5615" y="6998"/>
                    <a:pt x="5615" y="7080"/>
                  </a:cubicBezTo>
                  <a:cubicBezTo>
                    <a:pt x="5534" y="7514"/>
                    <a:pt x="5507" y="7975"/>
                    <a:pt x="5534" y="8436"/>
                  </a:cubicBezTo>
                  <a:cubicBezTo>
                    <a:pt x="5615" y="10063"/>
                    <a:pt x="5859" y="11691"/>
                    <a:pt x="6266" y="13264"/>
                  </a:cubicBezTo>
                  <a:cubicBezTo>
                    <a:pt x="5832" y="13807"/>
                    <a:pt x="5398" y="14322"/>
                    <a:pt x="4964" y="14837"/>
                  </a:cubicBezTo>
                  <a:lnTo>
                    <a:pt x="4964" y="14837"/>
                  </a:lnTo>
                  <a:cubicBezTo>
                    <a:pt x="5452" y="13183"/>
                    <a:pt x="5263" y="11637"/>
                    <a:pt x="4964" y="10036"/>
                  </a:cubicBezTo>
                  <a:cubicBezTo>
                    <a:pt x="4829" y="9114"/>
                    <a:pt x="4557" y="8192"/>
                    <a:pt x="4123" y="7351"/>
                  </a:cubicBezTo>
                  <a:cubicBezTo>
                    <a:pt x="4069" y="7297"/>
                    <a:pt x="4069" y="7541"/>
                    <a:pt x="4042" y="7622"/>
                  </a:cubicBezTo>
                  <a:cubicBezTo>
                    <a:pt x="3988" y="7812"/>
                    <a:pt x="3961" y="8002"/>
                    <a:pt x="3961" y="8192"/>
                  </a:cubicBezTo>
                  <a:cubicBezTo>
                    <a:pt x="3933" y="8789"/>
                    <a:pt x="3961" y="9385"/>
                    <a:pt x="4042" y="9955"/>
                  </a:cubicBezTo>
                  <a:cubicBezTo>
                    <a:pt x="4259" y="11610"/>
                    <a:pt x="4612" y="13237"/>
                    <a:pt x="4937" y="14864"/>
                  </a:cubicBezTo>
                  <a:cubicBezTo>
                    <a:pt x="4530" y="15353"/>
                    <a:pt x="4096" y="15814"/>
                    <a:pt x="3689" y="16275"/>
                  </a:cubicBezTo>
                  <a:lnTo>
                    <a:pt x="3689" y="16248"/>
                  </a:lnTo>
                  <a:cubicBezTo>
                    <a:pt x="4069" y="14458"/>
                    <a:pt x="3961" y="12613"/>
                    <a:pt x="3391" y="10877"/>
                  </a:cubicBezTo>
                  <a:cubicBezTo>
                    <a:pt x="3201" y="10280"/>
                    <a:pt x="2984" y="9684"/>
                    <a:pt x="2713" y="9087"/>
                  </a:cubicBezTo>
                  <a:cubicBezTo>
                    <a:pt x="2632" y="8897"/>
                    <a:pt x="2550" y="8707"/>
                    <a:pt x="2442" y="8517"/>
                  </a:cubicBezTo>
                  <a:lnTo>
                    <a:pt x="2360" y="8355"/>
                  </a:lnTo>
                  <a:cubicBezTo>
                    <a:pt x="2333" y="8328"/>
                    <a:pt x="2306" y="8219"/>
                    <a:pt x="2279" y="8273"/>
                  </a:cubicBezTo>
                  <a:cubicBezTo>
                    <a:pt x="2252" y="8490"/>
                    <a:pt x="2225" y="8707"/>
                    <a:pt x="2252" y="8951"/>
                  </a:cubicBezTo>
                  <a:cubicBezTo>
                    <a:pt x="2252" y="9494"/>
                    <a:pt x="2333" y="10063"/>
                    <a:pt x="2415" y="10606"/>
                  </a:cubicBezTo>
                  <a:cubicBezTo>
                    <a:pt x="2523" y="11935"/>
                    <a:pt x="2740" y="13237"/>
                    <a:pt x="3011" y="14539"/>
                  </a:cubicBezTo>
                  <a:cubicBezTo>
                    <a:pt x="3174" y="15163"/>
                    <a:pt x="3391" y="15759"/>
                    <a:pt x="3608" y="16356"/>
                  </a:cubicBezTo>
                  <a:cubicBezTo>
                    <a:pt x="2794" y="17278"/>
                    <a:pt x="1953" y="18173"/>
                    <a:pt x="1113" y="19069"/>
                  </a:cubicBezTo>
                  <a:cubicBezTo>
                    <a:pt x="814" y="19394"/>
                    <a:pt x="489" y="19720"/>
                    <a:pt x="190" y="20018"/>
                  </a:cubicBezTo>
                  <a:lnTo>
                    <a:pt x="1" y="20235"/>
                  </a:lnTo>
                  <a:lnTo>
                    <a:pt x="1" y="20289"/>
                  </a:lnTo>
                  <a:lnTo>
                    <a:pt x="109" y="20289"/>
                  </a:lnTo>
                  <a:cubicBezTo>
                    <a:pt x="109" y="20289"/>
                    <a:pt x="760" y="19692"/>
                    <a:pt x="1248" y="19177"/>
                  </a:cubicBezTo>
                  <a:cubicBezTo>
                    <a:pt x="1682" y="18743"/>
                    <a:pt x="2089" y="18309"/>
                    <a:pt x="2523" y="17848"/>
                  </a:cubicBezTo>
                  <a:cubicBezTo>
                    <a:pt x="4015" y="18201"/>
                    <a:pt x="5669" y="17984"/>
                    <a:pt x="7161" y="17577"/>
                  </a:cubicBezTo>
                  <a:cubicBezTo>
                    <a:pt x="7514" y="17495"/>
                    <a:pt x="7839" y="17387"/>
                    <a:pt x="8165" y="17251"/>
                  </a:cubicBezTo>
                  <a:cubicBezTo>
                    <a:pt x="8192" y="17251"/>
                    <a:pt x="8409" y="17170"/>
                    <a:pt x="8409" y="17143"/>
                  </a:cubicBezTo>
                  <a:cubicBezTo>
                    <a:pt x="8463" y="17007"/>
                    <a:pt x="8165" y="17089"/>
                    <a:pt x="8029" y="17061"/>
                  </a:cubicBezTo>
                  <a:cubicBezTo>
                    <a:pt x="7649" y="17034"/>
                    <a:pt x="7270" y="17034"/>
                    <a:pt x="6890" y="17061"/>
                  </a:cubicBezTo>
                  <a:cubicBezTo>
                    <a:pt x="5561" y="17170"/>
                    <a:pt x="3961" y="17251"/>
                    <a:pt x="2659" y="17712"/>
                  </a:cubicBezTo>
                  <a:cubicBezTo>
                    <a:pt x="3852" y="16410"/>
                    <a:pt x="5046" y="15081"/>
                    <a:pt x="6185" y="13725"/>
                  </a:cubicBezTo>
                  <a:cubicBezTo>
                    <a:pt x="7134" y="13725"/>
                    <a:pt x="8056" y="13671"/>
                    <a:pt x="9006" y="13562"/>
                  </a:cubicBezTo>
                  <a:cubicBezTo>
                    <a:pt x="9819" y="13400"/>
                    <a:pt x="10633" y="13128"/>
                    <a:pt x="11365" y="12776"/>
                  </a:cubicBezTo>
                  <a:cubicBezTo>
                    <a:pt x="11908" y="12505"/>
                    <a:pt x="12450" y="12206"/>
                    <a:pt x="12939" y="11881"/>
                  </a:cubicBezTo>
                  <a:cubicBezTo>
                    <a:pt x="13101" y="11772"/>
                    <a:pt x="13264" y="11664"/>
                    <a:pt x="13427" y="11555"/>
                  </a:cubicBezTo>
                  <a:lnTo>
                    <a:pt x="13562" y="11447"/>
                  </a:lnTo>
                  <a:cubicBezTo>
                    <a:pt x="13590" y="11420"/>
                    <a:pt x="13671" y="11393"/>
                    <a:pt x="13644" y="11393"/>
                  </a:cubicBezTo>
                  <a:cubicBezTo>
                    <a:pt x="13074" y="11311"/>
                    <a:pt x="12261" y="11664"/>
                    <a:pt x="11691" y="11827"/>
                  </a:cubicBezTo>
                  <a:cubicBezTo>
                    <a:pt x="10443" y="12179"/>
                    <a:pt x="9223" y="12586"/>
                    <a:pt x="8002" y="13047"/>
                  </a:cubicBezTo>
                  <a:cubicBezTo>
                    <a:pt x="7432" y="13264"/>
                    <a:pt x="6863" y="13508"/>
                    <a:pt x="6266" y="13698"/>
                  </a:cubicBezTo>
                  <a:lnTo>
                    <a:pt x="6212" y="13725"/>
                  </a:lnTo>
                  <a:cubicBezTo>
                    <a:pt x="6917" y="12857"/>
                    <a:pt x="7622" y="11989"/>
                    <a:pt x="8328" y="11121"/>
                  </a:cubicBezTo>
                  <a:lnTo>
                    <a:pt x="8490" y="11121"/>
                  </a:lnTo>
                  <a:lnTo>
                    <a:pt x="8517" y="11121"/>
                  </a:lnTo>
                  <a:cubicBezTo>
                    <a:pt x="10063" y="10986"/>
                    <a:pt x="11555" y="10579"/>
                    <a:pt x="12939" y="9928"/>
                  </a:cubicBezTo>
                  <a:cubicBezTo>
                    <a:pt x="13427" y="9684"/>
                    <a:pt x="13915" y="9440"/>
                    <a:pt x="14403" y="9141"/>
                  </a:cubicBezTo>
                  <a:cubicBezTo>
                    <a:pt x="14539" y="9060"/>
                    <a:pt x="14675" y="8979"/>
                    <a:pt x="14783" y="8897"/>
                  </a:cubicBezTo>
                  <a:lnTo>
                    <a:pt x="14946" y="8789"/>
                  </a:lnTo>
                  <a:cubicBezTo>
                    <a:pt x="14973" y="8762"/>
                    <a:pt x="15054" y="8734"/>
                    <a:pt x="15027" y="8734"/>
                  </a:cubicBezTo>
                  <a:cubicBezTo>
                    <a:pt x="14485" y="8572"/>
                    <a:pt x="13617" y="8979"/>
                    <a:pt x="13101" y="9168"/>
                  </a:cubicBezTo>
                  <a:cubicBezTo>
                    <a:pt x="11528" y="9711"/>
                    <a:pt x="10091" y="10525"/>
                    <a:pt x="8545" y="11121"/>
                  </a:cubicBezTo>
                  <a:lnTo>
                    <a:pt x="8355" y="11121"/>
                  </a:lnTo>
                  <a:cubicBezTo>
                    <a:pt x="8572" y="10850"/>
                    <a:pt x="8762" y="10606"/>
                    <a:pt x="8979" y="10335"/>
                  </a:cubicBezTo>
                  <a:cubicBezTo>
                    <a:pt x="9331" y="9874"/>
                    <a:pt x="9684" y="9413"/>
                    <a:pt x="10036" y="8951"/>
                  </a:cubicBezTo>
                  <a:cubicBezTo>
                    <a:pt x="11474" y="8599"/>
                    <a:pt x="12857" y="8056"/>
                    <a:pt x="14159" y="7351"/>
                  </a:cubicBezTo>
                  <a:cubicBezTo>
                    <a:pt x="14566" y="7107"/>
                    <a:pt x="14973" y="6863"/>
                    <a:pt x="15353" y="6565"/>
                  </a:cubicBezTo>
                  <a:cubicBezTo>
                    <a:pt x="15488" y="6456"/>
                    <a:pt x="15651" y="6320"/>
                    <a:pt x="15787" y="6185"/>
                  </a:cubicBezTo>
                  <a:cubicBezTo>
                    <a:pt x="15868" y="6131"/>
                    <a:pt x="16085" y="6022"/>
                    <a:pt x="16004" y="6022"/>
                  </a:cubicBezTo>
                  <a:cubicBezTo>
                    <a:pt x="15814" y="6049"/>
                    <a:pt x="15624" y="6103"/>
                    <a:pt x="15461" y="6185"/>
                  </a:cubicBezTo>
                  <a:cubicBezTo>
                    <a:pt x="14946" y="6348"/>
                    <a:pt x="14430" y="6537"/>
                    <a:pt x="13942" y="6754"/>
                  </a:cubicBezTo>
                  <a:cubicBezTo>
                    <a:pt x="12667" y="7324"/>
                    <a:pt x="11447" y="7948"/>
                    <a:pt x="10253" y="8653"/>
                  </a:cubicBezTo>
                  <a:cubicBezTo>
                    <a:pt x="10850" y="7866"/>
                    <a:pt x="11447" y="7053"/>
                    <a:pt x="12044" y="6239"/>
                  </a:cubicBezTo>
                  <a:cubicBezTo>
                    <a:pt x="13156" y="5886"/>
                    <a:pt x="14241" y="5398"/>
                    <a:pt x="15244" y="4801"/>
                  </a:cubicBezTo>
                  <a:cubicBezTo>
                    <a:pt x="15597" y="4584"/>
                    <a:pt x="15922" y="4367"/>
                    <a:pt x="16221" y="4123"/>
                  </a:cubicBezTo>
                  <a:cubicBezTo>
                    <a:pt x="16302" y="4042"/>
                    <a:pt x="16383" y="3961"/>
                    <a:pt x="16492" y="3879"/>
                  </a:cubicBezTo>
                  <a:cubicBezTo>
                    <a:pt x="16573" y="3798"/>
                    <a:pt x="16627" y="3771"/>
                    <a:pt x="16573" y="3771"/>
                  </a:cubicBezTo>
                  <a:cubicBezTo>
                    <a:pt x="16139" y="3879"/>
                    <a:pt x="15705" y="4042"/>
                    <a:pt x="15326" y="4286"/>
                  </a:cubicBezTo>
                  <a:cubicBezTo>
                    <a:pt x="14241" y="4774"/>
                    <a:pt x="13210" y="5398"/>
                    <a:pt x="12261" y="6103"/>
                  </a:cubicBezTo>
                  <a:lnTo>
                    <a:pt x="12071" y="6212"/>
                  </a:lnTo>
                  <a:cubicBezTo>
                    <a:pt x="12532" y="5534"/>
                    <a:pt x="13020" y="4856"/>
                    <a:pt x="13508" y="4178"/>
                  </a:cubicBezTo>
                  <a:lnTo>
                    <a:pt x="13562" y="4096"/>
                  </a:lnTo>
                  <a:cubicBezTo>
                    <a:pt x="13671" y="3852"/>
                    <a:pt x="13779" y="3689"/>
                    <a:pt x="13888" y="3527"/>
                  </a:cubicBezTo>
                  <a:close/>
                  <a:moveTo>
                    <a:pt x="2089" y="17984"/>
                  </a:moveTo>
                  <a:cubicBezTo>
                    <a:pt x="2279" y="16248"/>
                    <a:pt x="2089" y="14485"/>
                    <a:pt x="1547" y="12830"/>
                  </a:cubicBezTo>
                  <a:cubicBezTo>
                    <a:pt x="1357" y="12260"/>
                    <a:pt x="1113" y="11718"/>
                    <a:pt x="841" y="11203"/>
                  </a:cubicBezTo>
                  <a:lnTo>
                    <a:pt x="570" y="10742"/>
                  </a:lnTo>
                  <a:cubicBezTo>
                    <a:pt x="516" y="10660"/>
                    <a:pt x="489" y="10606"/>
                    <a:pt x="435" y="10525"/>
                  </a:cubicBezTo>
                  <a:cubicBezTo>
                    <a:pt x="380" y="10470"/>
                    <a:pt x="407" y="10416"/>
                    <a:pt x="380" y="10443"/>
                  </a:cubicBezTo>
                  <a:cubicBezTo>
                    <a:pt x="326" y="10633"/>
                    <a:pt x="299" y="10823"/>
                    <a:pt x="326" y="11013"/>
                  </a:cubicBezTo>
                  <a:cubicBezTo>
                    <a:pt x="326" y="11555"/>
                    <a:pt x="380" y="12098"/>
                    <a:pt x="462" y="12667"/>
                  </a:cubicBezTo>
                  <a:cubicBezTo>
                    <a:pt x="760" y="14458"/>
                    <a:pt x="1113" y="16438"/>
                    <a:pt x="1899" y="18065"/>
                  </a:cubicBezTo>
                  <a:close/>
                  <a:moveTo>
                    <a:pt x="4530" y="15624"/>
                  </a:moveTo>
                  <a:cubicBezTo>
                    <a:pt x="6103" y="15868"/>
                    <a:pt x="7704" y="15705"/>
                    <a:pt x="9196" y="15136"/>
                  </a:cubicBezTo>
                  <a:cubicBezTo>
                    <a:pt x="9657" y="14973"/>
                    <a:pt x="10091" y="14729"/>
                    <a:pt x="10470" y="14430"/>
                  </a:cubicBezTo>
                  <a:cubicBezTo>
                    <a:pt x="10633" y="14349"/>
                    <a:pt x="10769" y="14241"/>
                    <a:pt x="10904" y="14105"/>
                  </a:cubicBezTo>
                  <a:lnTo>
                    <a:pt x="11040" y="13996"/>
                  </a:lnTo>
                  <a:cubicBezTo>
                    <a:pt x="11067" y="13996"/>
                    <a:pt x="11148" y="13942"/>
                    <a:pt x="11121" y="13942"/>
                  </a:cubicBezTo>
                  <a:cubicBezTo>
                    <a:pt x="10579" y="13752"/>
                    <a:pt x="9711" y="13969"/>
                    <a:pt x="9141" y="14078"/>
                  </a:cubicBezTo>
                  <a:cubicBezTo>
                    <a:pt x="7704" y="14349"/>
                    <a:pt x="5995" y="14675"/>
                    <a:pt x="4693" y="15434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900325" y="3979050"/>
              <a:ext cx="686250" cy="952075"/>
            </a:xfrm>
            <a:custGeom>
              <a:rect b="b" l="l" r="r" t="t"/>
              <a:pathLst>
                <a:path extrusionOk="0" h="38083" w="27450">
                  <a:moveTo>
                    <a:pt x="21374" y="1"/>
                  </a:moveTo>
                  <a:lnTo>
                    <a:pt x="0" y="4775"/>
                  </a:lnTo>
                  <a:lnTo>
                    <a:pt x="2686" y="37296"/>
                  </a:lnTo>
                  <a:lnTo>
                    <a:pt x="7324" y="38083"/>
                  </a:lnTo>
                  <a:lnTo>
                    <a:pt x="27450" y="33282"/>
                  </a:lnTo>
                  <a:lnTo>
                    <a:pt x="25361" y="1276"/>
                  </a:lnTo>
                  <a:lnTo>
                    <a:pt x="21645" y="2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951175" y="4006850"/>
              <a:ext cx="533000" cy="111925"/>
            </a:xfrm>
            <a:custGeom>
              <a:rect b="b" l="l" r="r" t="t"/>
              <a:pathLst>
                <a:path extrusionOk="0" h="4477" w="21320">
                  <a:moveTo>
                    <a:pt x="2686" y="4476"/>
                  </a:moveTo>
                  <a:lnTo>
                    <a:pt x="1" y="3880"/>
                  </a:lnTo>
                  <a:lnTo>
                    <a:pt x="18716" y="1"/>
                  </a:lnTo>
                  <a:lnTo>
                    <a:pt x="21320" y="733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047475" y="4137050"/>
              <a:ext cx="54950" cy="785250"/>
            </a:xfrm>
            <a:custGeom>
              <a:rect b="b" l="l" r="r" t="t"/>
              <a:pathLst>
                <a:path extrusionOk="0" h="31410" w="2198">
                  <a:moveTo>
                    <a:pt x="27" y="1"/>
                  </a:moveTo>
                  <a:cubicBezTo>
                    <a:pt x="0" y="109"/>
                    <a:pt x="0" y="218"/>
                    <a:pt x="0" y="326"/>
                  </a:cubicBezTo>
                  <a:cubicBezTo>
                    <a:pt x="0" y="407"/>
                    <a:pt x="0" y="516"/>
                    <a:pt x="27" y="652"/>
                  </a:cubicBezTo>
                  <a:cubicBezTo>
                    <a:pt x="82" y="1628"/>
                    <a:pt x="217" y="3689"/>
                    <a:pt x="353" y="6293"/>
                  </a:cubicBezTo>
                  <a:cubicBezTo>
                    <a:pt x="814" y="13210"/>
                    <a:pt x="1573" y="24032"/>
                    <a:pt x="1926" y="28887"/>
                  </a:cubicBezTo>
                  <a:cubicBezTo>
                    <a:pt x="1953" y="29620"/>
                    <a:pt x="2007" y="30217"/>
                    <a:pt x="2034" y="30650"/>
                  </a:cubicBezTo>
                  <a:cubicBezTo>
                    <a:pt x="2089" y="31112"/>
                    <a:pt x="2116" y="31383"/>
                    <a:pt x="2116" y="31383"/>
                  </a:cubicBezTo>
                  <a:cubicBezTo>
                    <a:pt x="2116" y="31410"/>
                    <a:pt x="2116" y="31410"/>
                    <a:pt x="2143" y="31410"/>
                  </a:cubicBezTo>
                  <a:cubicBezTo>
                    <a:pt x="2170" y="31410"/>
                    <a:pt x="2197" y="31410"/>
                    <a:pt x="2197" y="31383"/>
                  </a:cubicBezTo>
                  <a:cubicBezTo>
                    <a:pt x="2197" y="31383"/>
                    <a:pt x="2197" y="31112"/>
                    <a:pt x="2143" y="30623"/>
                  </a:cubicBezTo>
                  <a:cubicBezTo>
                    <a:pt x="2143" y="30189"/>
                    <a:pt x="2089" y="29620"/>
                    <a:pt x="2034" y="28860"/>
                  </a:cubicBezTo>
                  <a:cubicBezTo>
                    <a:pt x="1736" y="24005"/>
                    <a:pt x="1031" y="13210"/>
                    <a:pt x="516" y="6266"/>
                  </a:cubicBezTo>
                  <a:cubicBezTo>
                    <a:pt x="353" y="3662"/>
                    <a:pt x="190" y="1601"/>
                    <a:pt x="109" y="624"/>
                  </a:cubicBezTo>
                  <a:cubicBezTo>
                    <a:pt x="109" y="516"/>
                    <a:pt x="109" y="407"/>
                    <a:pt x="82" y="326"/>
                  </a:cubicBezTo>
                  <a:cubicBezTo>
                    <a:pt x="82" y="218"/>
                    <a:pt x="54" y="109"/>
                    <a:pt x="27" y="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933550" y="4191300"/>
              <a:ext cx="75300" cy="134300"/>
            </a:xfrm>
            <a:custGeom>
              <a:rect b="b" l="l" r="r" t="t"/>
              <a:pathLst>
                <a:path extrusionOk="0" h="5372" w="3012">
                  <a:moveTo>
                    <a:pt x="1140" y="55"/>
                  </a:moveTo>
                  <a:cubicBezTo>
                    <a:pt x="977" y="55"/>
                    <a:pt x="814" y="136"/>
                    <a:pt x="706" y="245"/>
                  </a:cubicBezTo>
                  <a:cubicBezTo>
                    <a:pt x="543" y="380"/>
                    <a:pt x="434" y="597"/>
                    <a:pt x="353" y="814"/>
                  </a:cubicBezTo>
                  <a:cubicBezTo>
                    <a:pt x="28" y="1791"/>
                    <a:pt x="0" y="2876"/>
                    <a:pt x="272" y="3906"/>
                  </a:cubicBezTo>
                  <a:cubicBezTo>
                    <a:pt x="543" y="4801"/>
                    <a:pt x="1058" y="5371"/>
                    <a:pt x="1736" y="5263"/>
                  </a:cubicBezTo>
                  <a:cubicBezTo>
                    <a:pt x="1953" y="5208"/>
                    <a:pt x="2116" y="5127"/>
                    <a:pt x="2279" y="4964"/>
                  </a:cubicBezTo>
                  <a:cubicBezTo>
                    <a:pt x="2469" y="4747"/>
                    <a:pt x="2631" y="4503"/>
                    <a:pt x="2740" y="4232"/>
                  </a:cubicBezTo>
                  <a:cubicBezTo>
                    <a:pt x="2930" y="3716"/>
                    <a:pt x="3011" y="3147"/>
                    <a:pt x="3011" y="2604"/>
                  </a:cubicBezTo>
                  <a:cubicBezTo>
                    <a:pt x="3011" y="2035"/>
                    <a:pt x="2903" y="1492"/>
                    <a:pt x="2686" y="950"/>
                  </a:cubicBezTo>
                  <a:cubicBezTo>
                    <a:pt x="2496" y="570"/>
                    <a:pt x="2170" y="245"/>
                    <a:pt x="1763" y="82"/>
                  </a:cubicBezTo>
                  <a:cubicBezTo>
                    <a:pt x="1655" y="28"/>
                    <a:pt x="1546" y="1"/>
                    <a:pt x="1411" y="1"/>
                  </a:cubicBezTo>
                  <a:cubicBezTo>
                    <a:pt x="1329" y="1"/>
                    <a:pt x="1221" y="28"/>
                    <a:pt x="1140" y="55"/>
                  </a:cubicBezTo>
                  <a:close/>
                  <a:moveTo>
                    <a:pt x="868" y="245"/>
                  </a:moveTo>
                  <a:cubicBezTo>
                    <a:pt x="841" y="245"/>
                    <a:pt x="787" y="272"/>
                    <a:pt x="760" y="299"/>
                  </a:cubicBezTo>
                  <a:cubicBezTo>
                    <a:pt x="624" y="462"/>
                    <a:pt x="516" y="651"/>
                    <a:pt x="462" y="841"/>
                  </a:cubicBezTo>
                  <a:cubicBezTo>
                    <a:pt x="163" y="1818"/>
                    <a:pt x="136" y="2876"/>
                    <a:pt x="434" y="3852"/>
                  </a:cubicBezTo>
                  <a:cubicBezTo>
                    <a:pt x="651" y="4639"/>
                    <a:pt x="1112" y="5181"/>
                    <a:pt x="1709" y="5073"/>
                  </a:cubicBezTo>
                  <a:cubicBezTo>
                    <a:pt x="1872" y="5018"/>
                    <a:pt x="2008" y="4937"/>
                    <a:pt x="2116" y="4829"/>
                  </a:cubicBezTo>
                  <a:cubicBezTo>
                    <a:pt x="2306" y="4612"/>
                    <a:pt x="2442" y="4395"/>
                    <a:pt x="2550" y="4150"/>
                  </a:cubicBezTo>
                  <a:cubicBezTo>
                    <a:pt x="2740" y="3635"/>
                    <a:pt x="2821" y="3120"/>
                    <a:pt x="2794" y="2577"/>
                  </a:cubicBezTo>
                  <a:cubicBezTo>
                    <a:pt x="2821" y="2035"/>
                    <a:pt x="2713" y="1519"/>
                    <a:pt x="2496" y="1031"/>
                  </a:cubicBezTo>
                  <a:cubicBezTo>
                    <a:pt x="2360" y="733"/>
                    <a:pt x="2143" y="489"/>
                    <a:pt x="1872" y="299"/>
                  </a:cubicBezTo>
                  <a:cubicBezTo>
                    <a:pt x="1736" y="218"/>
                    <a:pt x="1574" y="190"/>
                    <a:pt x="1438" y="163"/>
                  </a:cubicBezTo>
                  <a:cubicBezTo>
                    <a:pt x="1275" y="163"/>
                    <a:pt x="1112" y="190"/>
                    <a:pt x="950" y="245"/>
                  </a:cubicBezTo>
                  <a:cubicBezTo>
                    <a:pt x="923" y="272"/>
                    <a:pt x="895" y="272"/>
                    <a:pt x="895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956600" y="4358100"/>
              <a:ext cx="92925" cy="513350"/>
            </a:xfrm>
            <a:custGeom>
              <a:rect b="b" l="l" r="r" t="t"/>
              <a:pathLst>
                <a:path extrusionOk="0" h="20534" w="3717">
                  <a:moveTo>
                    <a:pt x="2713" y="1411"/>
                  </a:moveTo>
                  <a:cubicBezTo>
                    <a:pt x="2740" y="1330"/>
                    <a:pt x="2767" y="1276"/>
                    <a:pt x="2767" y="1194"/>
                  </a:cubicBezTo>
                  <a:cubicBezTo>
                    <a:pt x="2740" y="1167"/>
                    <a:pt x="2740" y="1140"/>
                    <a:pt x="2740" y="1113"/>
                  </a:cubicBezTo>
                  <a:cubicBezTo>
                    <a:pt x="2605" y="733"/>
                    <a:pt x="2333" y="408"/>
                    <a:pt x="1981" y="245"/>
                  </a:cubicBezTo>
                  <a:cubicBezTo>
                    <a:pt x="1438" y="1"/>
                    <a:pt x="787" y="28"/>
                    <a:pt x="543" y="218"/>
                  </a:cubicBezTo>
                  <a:cubicBezTo>
                    <a:pt x="272" y="462"/>
                    <a:pt x="109" y="760"/>
                    <a:pt x="82" y="1113"/>
                  </a:cubicBezTo>
                  <a:cubicBezTo>
                    <a:pt x="1" y="1873"/>
                    <a:pt x="1" y="2605"/>
                    <a:pt x="109" y="3364"/>
                  </a:cubicBezTo>
                  <a:cubicBezTo>
                    <a:pt x="570" y="7406"/>
                    <a:pt x="733" y="12261"/>
                    <a:pt x="1058" y="16112"/>
                  </a:cubicBezTo>
                  <a:cubicBezTo>
                    <a:pt x="1140" y="17279"/>
                    <a:pt x="1248" y="18364"/>
                    <a:pt x="1384" y="19313"/>
                  </a:cubicBezTo>
                  <a:cubicBezTo>
                    <a:pt x="1438" y="19883"/>
                    <a:pt x="1872" y="20344"/>
                    <a:pt x="2442" y="20425"/>
                  </a:cubicBezTo>
                  <a:cubicBezTo>
                    <a:pt x="3066" y="20534"/>
                    <a:pt x="3717" y="20208"/>
                    <a:pt x="3717" y="19666"/>
                  </a:cubicBezTo>
                  <a:cubicBezTo>
                    <a:pt x="3717" y="18310"/>
                    <a:pt x="3554" y="13373"/>
                    <a:pt x="3283" y="8708"/>
                  </a:cubicBezTo>
                  <a:cubicBezTo>
                    <a:pt x="3147" y="6267"/>
                    <a:pt x="3011" y="3880"/>
                    <a:pt x="2849" y="2117"/>
                  </a:cubicBezTo>
                  <a:cubicBezTo>
                    <a:pt x="2849" y="2062"/>
                    <a:pt x="2849" y="1981"/>
                    <a:pt x="2821" y="1900"/>
                  </a:cubicBezTo>
                  <a:cubicBezTo>
                    <a:pt x="2794" y="1845"/>
                    <a:pt x="2794" y="1818"/>
                    <a:pt x="2794" y="1764"/>
                  </a:cubicBezTo>
                  <a:cubicBezTo>
                    <a:pt x="2767" y="1628"/>
                    <a:pt x="2740" y="1520"/>
                    <a:pt x="2740" y="1411"/>
                  </a:cubicBezTo>
                  <a:close/>
                  <a:moveTo>
                    <a:pt x="2686" y="1411"/>
                  </a:moveTo>
                  <a:cubicBezTo>
                    <a:pt x="2686" y="1520"/>
                    <a:pt x="2713" y="1656"/>
                    <a:pt x="2686" y="1764"/>
                  </a:cubicBezTo>
                  <a:cubicBezTo>
                    <a:pt x="2686" y="1791"/>
                    <a:pt x="2686" y="1845"/>
                    <a:pt x="2686" y="1873"/>
                  </a:cubicBezTo>
                  <a:cubicBezTo>
                    <a:pt x="2686" y="2008"/>
                    <a:pt x="2686" y="2171"/>
                    <a:pt x="2713" y="2306"/>
                  </a:cubicBezTo>
                  <a:cubicBezTo>
                    <a:pt x="2876" y="4504"/>
                    <a:pt x="3093" y="7569"/>
                    <a:pt x="3255" y="10525"/>
                  </a:cubicBezTo>
                  <a:cubicBezTo>
                    <a:pt x="3445" y="14594"/>
                    <a:pt x="3581" y="18472"/>
                    <a:pt x="3581" y="19666"/>
                  </a:cubicBezTo>
                  <a:cubicBezTo>
                    <a:pt x="3581" y="20127"/>
                    <a:pt x="3011" y="20371"/>
                    <a:pt x="2469" y="20290"/>
                  </a:cubicBezTo>
                  <a:cubicBezTo>
                    <a:pt x="1954" y="20208"/>
                    <a:pt x="1547" y="19801"/>
                    <a:pt x="1520" y="19259"/>
                  </a:cubicBezTo>
                  <a:cubicBezTo>
                    <a:pt x="1384" y="18337"/>
                    <a:pt x="1275" y="17225"/>
                    <a:pt x="1194" y="16085"/>
                  </a:cubicBezTo>
                  <a:cubicBezTo>
                    <a:pt x="896" y="12207"/>
                    <a:pt x="760" y="7379"/>
                    <a:pt x="326" y="3310"/>
                  </a:cubicBezTo>
                  <a:cubicBezTo>
                    <a:pt x="245" y="2686"/>
                    <a:pt x="218" y="2062"/>
                    <a:pt x="245" y="1439"/>
                  </a:cubicBezTo>
                  <a:cubicBezTo>
                    <a:pt x="272" y="842"/>
                    <a:pt x="435" y="543"/>
                    <a:pt x="652" y="381"/>
                  </a:cubicBezTo>
                  <a:cubicBezTo>
                    <a:pt x="896" y="191"/>
                    <a:pt x="1411" y="218"/>
                    <a:pt x="1872" y="435"/>
                  </a:cubicBezTo>
                  <a:cubicBezTo>
                    <a:pt x="2198" y="543"/>
                    <a:pt x="2442" y="815"/>
                    <a:pt x="2577" y="1140"/>
                  </a:cubicBezTo>
                  <a:cubicBezTo>
                    <a:pt x="2577" y="1167"/>
                    <a:pt x="2577" y="1194"/>
                    <a:pt x="2577" y="1222"/>
                  </a:cubicBezTo>
                  <a:cubicBezTo>
                    <a:pt x="2605" y="1249"/>
                    <a:pt x="2659" y="1330"/>
                    <a:pt x="2686" y="138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3118000" y="4158750"/>
              <a:ext cx="45450" cy="635400"/>
            </a:xfrm>
            <a:custGeom>
              <a:rect b="b" l="l" r="r" t="t"/>
              <a:pathLst>
                <a:path extrusionOk="0" h="25416" w="1818">
                  <a:moveTo>
                    <a:pt x="1600" y="1"/>
                  </a:moveTo>
                  <a:cubicBezTo>
                    <a:pt x="1628" y="136"/>
                    <a:pt x="1628" y="272"/>
                    <a:pt x="1628" y="435"/>
                  </a:cubicBezTo>
                  <a:lnTo>
                    <a:pt x="1628" y="516"/>
                  </a:lnTo>
                  <a:cubicBezTo>
                    <a:pt x="1655" y="923"/>
                    <a:pt x="1573" y="1303"/>
                    <a:pt x="1356" y="1655"/>
                  </a:cubicBezTo>
                  <a:cubicBezTo>
                    <a:pt x="1058" y="2116"/>
                    <a:pt x="597" y="2469"/>
                    <a:pt x="54" y="2659"/>
                  </a:cubicBezTo>
                  <a:cubicBezTo>
                    <a:pt x="27" y="2686"/>
                    <a:pt x="0" y="2713"/>
                    <a:pt x="0" y="2740"/>
                  </a:cubicBezTo>
                  <a:cubicBezTo>
                    <a:pt x="0" y="2740"/>
                    <a:pt x="407" y="8273"/>
                    <a:pt x="814" y="14051"/>
                  </a:cubicBezTo>
                  <a:cubicBezTo>
                    <a:pt x="922" y="15759"/>
                    <a:pt x="1031" y="17523"/>
                    <a:pt x="1139" y="19150"/>
                  </a:cubicBezTo>
                  <a:cubicBezTo>
                    <a:pt x="1275" y="21076"/>
                    <a:pt x="1383" y="22839"/>
                    <a:pt x="1465" y="24222"/>
                  </a:cubicBezTo>
                  <a:cubicBezTo>
                    <a:pt x="1492" y="24575"/>
                    <a:pt x="1492" y="24846"/>
                    <a:pt x="1519" y="25117"/>
                  </a:cubicBezTo>
                  <a:cubicBezTo>
                    <a:pt x="1519" y="25199"/>
                    <a:pt x="1546" y="25280"/>
                    <a:pt x="1546" y="25361"/>
                  </a:cubicBezTo>
                  <a:cubicBezTo>
                    <a:pt x="1546" y="25388"/>
                    <a:pt x="1573" y="25416"/>
                    <a:pt x="1628" y="25416"/>
                  </a:cubicBezTo>
                  <a:cubicBezTo>
                    <a:pt x="1655" y="25416"/>
                    <a:pt x="1682" y="25388"/>
                    <a:pt x="1682" y="25334"/>
                  </a:cubicBezTo>
                  <a:lnTo>
                    <a:pt x="1682" y="25144"/>
                  </a:lnTo>
                  <a:lnTo>
                    <a:pt x="1682" y="24656"/>
                  </a:lnTo>
                  <a:cubicBezTo>
                    <a:pt x="1600" y="23110"/>
                    <a:pt x="1465" y="20940"/>
                    <a:pt x="1302" y="18553"/>
                  </a:cubicBezTo>
                  <a:cubicBezTo>
                    <a:pt x="868" y="11854"/>
                    <a:pt x="217" y="3581"/>
                    <a:pt x="163" y="2794"/>
                  </a:cubicBezTo>
                  <a:cubicBezTo>
                    <a:pt x="705" y="2577"/>
                    <a:pt x="1166" y="2225"/>
                    <a:pt x="1492" y="1736"/>
                  </a:cubicBezTo>
                  <a:cubicBezTo>
                    <a:pt x="1709" y="1357"/>
                    <a:pt x="1817" y="950"/>
                    <a:pt x="1763" y="516"/>
                  </a:cubicBezTo>
                  <a:lnTo>
                    <a:pt x="1763" y="407"/>
                  </a:lnTo>
                  <a:cubicBezTo>
                    <a:pt x="1736" y="272"/>
                    <a:pt x="1682" y="136"/>
                    <a:pt x="1628" y="1"/>
                  </a:cubicBezTo>
                  <a:lnTo>
                    <a:pt x="1628" y="1"/>
                  </a:lnTo>
                  <a:cubicBezTo>
                    <a:pt x="1628" y="1"/>
                    <a:pt x="1600" y="1"/>
                    <a:pt x="160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3156650" y="4100425"/>
              <a:ext cx="341100" cy="60375"/>
            </a:xfrm>
            <a:custGeom>
              <a:rect b="b" l="l" r="r" t="t"/>
              <a:pathLst>
                <a:path extrusionOk="0" h="2415" w="13644">
                  <a:moveTo>
                    <a:pt x="13643" y="2334"/>
                  </a:moveTo>
                  <a:lnTo>
                    <a:pt x="13399" y="2279"/>
                  </a:lnTo>
                  <a:lnTo>
                    <a:pt x="13291" y="2279"/>
                  </a:lnTo>
                  <a:cubicBezTo>
                    <a:pt x="12884" y="2252"/>
                    <a:pt x="12477" y="2035"/>
                    <a:pt x="12233" y="1683"/>
                  </a:cubicBezTo>
                  <a:cubicBezTo>
                    <a:pt x="11826" y="1032"/>
                    <a:pt x="12125" y="109"/>
                    <a:pt x="12125" y="109"/>
                  </a:cubicBezTo>
                  <a:cubicBezTo>
                    <a:pt x="12125" y="82"/>
                    <a:pt x="12125" y="55"/>
                    <a:pt x="12097" y="28"/>
                  </a:cubicBezTo>
                  <a:cubicBezTo>
                    <a:pt x="12070" y="28"/>
                    <a:pt x="12043" y="1"/>
                    <a:pt x="12016" y="1"/>
                  </a:cubicBezTo>
                  <a:cubicBezTo>
                    <a:pt x="12016" y="1"/>
                    <a:pt x="9819" y="435"/>
                    <a:pt x="7242" y="923"/>
                  </a:cubicBezTo>
                  <a:cubicBezTo>
                    <a:pt x="5967" y="1167"/>
                    <a:pt x="4584" y="1438"/>
                    <a:pt x="3364" y="1655"/>
                  </a:cubicBezTo>
                  <a:cubicBezTo>
                    <a:pt x="2387" y="1845"/>
                    <a:pt x="1492" y="2008"/>
                    <a:pt x="760" y="2144"/>
                  </a:cubicBezTo>
                  <a:cubicBezTo>
                    <a:pt x="570" y="2171"/>
                    <a:pt x="380" y="2198"/>
                    <a:pt x="190" y="2252"/>
                  </a:cubicBezTo>
                  <a:lnTo>
                    <a:pt x="54" y="2279"/>
                  </a:lnTo>
                  <a:cubicBezTo>
                    <a:pt x="27" y="2306"/>
                    <a:pt x="0" y="2334"/>
                    <a:pt x="0" y="2361"/>
                  </a:cubicBezTo>
                  <a:cubicBezTo>
                    <a:pt x="27" y="2388"/>
                    <a:pt x="54" y="2415"/>
                    <a:pt x="82" y="2415"/>
                  </a:cubicBezTo>
                  <a:lnTo>
                    <a:pt x="190" y="2415"/>
                  </a:lnTo>
                  <a:cubicBezTo>
                    <a:pt x="271" y="2415"/>
                    <a:pt x="353" y="2388"/>
                    <a:pt x="434" y="2388"/>
                  </a:cubicBezTo>
                  <a:cubicBezTo>
                    <a:pt x="1275" y="2252"/>
                    <a:pt x="2414" y="2035"/>
                    <a:pt x="3689" y="1818"/>
                  </a:cubicBezTo>
                  <a:cubicBezTo>
                    <a:pt x="7025" y="1194"/>
                    <a:pt x="11148" y="354"/>
                    <a:pt x="11908" y="191"/>
                  </a:cubicBezTo>
                  <a:cubicBezTo>
                    <a:pt x="11772" y="706"/>
                    <a:pt x="11853" y="1276"/>
                    <a:pt x="12097" y="1764"/>
                  </a:cubicBezTo>
                  <a:cubicBezTo>
                    <a:pt x="12369" y="2144"/>
                    <a:pt x="12803" y="2388"/>
                    <a:pt x="13291" y="2388"/>
                  </a:cubicBezTo>
                  <a:lnTo>
                    <a:pt x="13399" y="2388"/>
                  </a:lnTo>
                  <a:cubicBezTo>
                    <a:pt x="13481" y="2388"/>
                    <a:pt x="13562" y="2361"/>
                    <a:pt x="13643" y="236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3496375" y="4158750"/>
              <a:ext cx="38675" cy="553350"/>
            </a:xfrm>
            <a:custGeom>
              <a:rect b="b" l="l" r="r" t="t"/>
              <a:pathLst>
                <a:path extrusionOk="0" h="22134" w="1547">
                  <a:moveTo>
                    <a:pt x="27" y="1"/>
                  </a:moveTo>
                  <a:cubicBezTo>
                    <a:pt x="27" y="136"/>
                    <a:pt x="0" y="245"/>
                    <a:pt x="0" y="353"/>
                  </a:cubicBezTo>
                  <a:cubicBezTo>
                    <a:pt x="0" y="380"/>
                    <a:pt x="0" y="407"/>
                    <a:pt x="0" y="462"/>
                  </a:cubicBezTo>
                  <a:cubicBezTo>
                    <a:pt x="54" y="1058"/>
                    <a:pt x="82" y="1628"/>
                    <a:pt x="136" y="2225"/>
                  </a:cubicBezTo>
                  <a:cubicBezTo>
                    <a:pt x="570" y="8626"/>
                    <a:pt x="922" y="13779"/>
                    <a:pt x="1167" y="18092"/>
                  </a:cubicBezTo>
                  <a:cubicBezTo>
                    <a:pt x="1248" y="19204"/>
                    <a:pt x="1302" y="20262"/>
                    <a:pt x="1356" y="21293"/>
                  </a:cubicBezTo>
                  <a:cubicBezTo>
                    <a:pt x="1356" y="21483"/>
                    <a:pt x="1356" y="21700"/>
                    <a:pt x="1384" y="21917"/>
                  </a:cubicBezTo>
                  <a:cubicBezTo>
                    <a:pt x="1384" y="21971"/>
                    <a:pt x="1411" y="22025"/>
                    <a:pt x="1438" y="22079"/>
                  </a:cubicBezTo>
                  <a:cubicBezTo>
                    <a:pt x="1411" y="22106"/>
                    <a:pt x="1465" y="22134"/>
                    <a:pt x="1492" y="22134"/>
                  </a:cubicBezTo>
                  <a:cubicBezTo>
                    <a:pt x="1519" y="22134"/>
                    <a:pt x="1546" y="22106"/>
                    <a:pt x="1546" y="22079"/>
                  </a:cubicBezTo>
                  <a:lnTo>
                    <a:pt x="1546" y="21889"/>
                  </a:lnTo>
                  <a:cubicBezTo>
                    <a:pt x="1546" y="21645"/>
                    <a:pt x="1546" y="21428"/>
                    <a:pt x="1519" y="21184"/>
                  </a:cubicBezTo>
                  <a:cubicBezTo>
                    <a:pt x="1465" y="19937"/>
                    <a:pt x="1411" y="18607"/>
                    <a:pt x="1329" y="17197"/>
                  </a:cubicBezTo>
                  <a:cubicBezTo>
                    <a:pt x="1248" y="15949"/>
                    <a:pt x="1167" y="14620"/>
                    <a:pt x="1058" y="13237"/>
                  </a:cubicBezTo>
                  <a:cubicBezTo>
                    <a:pt x="841" y="9792"/>
                    <a:pt x="543" y="5859"/>
                    <a:pt x="190" y="1330"/>
                  </a:cubicBezTo>
                  <a:cubicBezTo>
                    <a:pt x="163" y="1004"/>
                    <a:pt x="163" y="706"/>
                    <a:pt x="109" y="407"/>
                  </a:cubicBezTo>
                  <a:cubicBezTo>
                    <a:pt x="109" y="272"/>
                    <a:pt x="54" y="136"/>
                    <a:pt x="27" y="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259025" y="4381850"/>
              <a:ext cx="99725" cy="308550"/>
            </a:xfrm>
            <a:custGeom>
              <a:rect b="b" l="l" r="r" t="t"/>
              <a:pathLst>
                <a:path extrusionOk="0" h="12342" w="3989">
                  <a:moveTo>
                    <a:pt x="28" y="12342"/>
                  </a:moveTo>
                  <a:cubicBezTo>
                    <a:pt x="82" y="12342"/>
                    <a:pt x="136" y="12314"/>
                    <a:pt x="191" y="12260"/>
                  </a:cubicBezTo>
                  <a:lnTo>
                    <a:pt x="218" y="12233"/>
                  </a:lnTo>
                  <a:cubicBezTo>
                    <a:pt x="299" y="12125"/>
                    <a:pt x="408" y="11989"/>
                    <a:pt x="489" y="11881"/>
                  </a:cubicBezTo>
                  <a:cubicBezTo>
                    <a:pt x="1683" y="10280"/>
                    <a:pt x="2605" y="8490"/>
                    <a:pt x="3174" y="6564"/>
                  </a:cubicBezTo>
                  <a:cubicBezTo>
                    <a:pt x="3635" y="5100"/>
                    <a:pt x="3907" y="3554"/>
                    <a:pt x="3961" y="2007"/>
                  </a:cubicBezTo>
                  <a:cubicBezTo>
                    <a:pt x="3988" y="1356"/>
                    <a:pt x="3961" y="678"/>
                    <a:pt x="3907" y="27"/>
                  </a:cubicBezTo>
                  <a:cubicBezTo>
                    <a:pt x="3934" y="0"/>
                    <a:pt x="3907" y="0"/>
                    <a:pt x="3907" y="0"/>
                  </a:cubicBezTo>
                  <a:cubicBezTo>
                    <a:pt x="3880" y="0"/>
                    <a:pt x="3880" y="0"/>
                    <a:pt x="3880" y="27"/>
                  </a:cubicBezTo>
                  <a:cubicBezTo>
                    <a:pt x="3880" y="706"/>
                    <a:pt x="3880" y="1356"/>
                    <a:pt x="3825" y="2007"/>
                  </a:cubicBezTo>
                  <a:cubicBezTo>
                    <a:pt x="3717" y="3526"/>
                    <a:pt x="3446" y="5045"/>
                    <a:pt x="2984" y="6510"/>
                  </a:cubicBezTo>
                  <a:cubicBezTo>
                    <a:pt x="2686" y="7459"/>
                    <a:pt x="2334" y="8354"/>
                    <a:pt x="1872" y="9250"/>
                  </a:cubicBezTo>
                  <a:cubicBezTo>
                    <a:pt x="1438" y="10117"/>
                    <a:pt x="923" y="10958"/>
                    <a:pt x="353" y="11772"/>
                  </a:cubicBezTo>
                  <a:cubicBezTo>
                    <a:pt x="272" y="11881"/>
                    <a:pt x="164" y="12016"/>
                    <a:pt x="82" y="12152"/>
                  </a:cubicBezTo>
                  <a:cubicBezTo>
                    <a:pt x="82" y="12152"/>
                    <a:pt x="55" y="12152"/>
                    <a:pt x="55" y="12179"/>
                  </a:cubicBezTo>
                  <a:cubicBezTo>
                    <a:pt x="28" y="12233"/>
                    <a:pt x="28" y="12287"/>
                    <a:pt x="1" y="12342"/>
                  </a:cubicBezTo>
                  <a:lnTo>
                    <a:pt x="1" y="1234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3351925" y="4250975"/>
              <a:ext cx="19700" cy="166150"/>
            </a:xfrm>
            <a:custGeom>
              <a:rect b="b" l="l" r="r" t="t"/>
              <a:pathLst>
                <a:path extrusionOk="0" h="6646" w="788">
                  <a:moveTo>
                    <a:pt x="218" y="6239"/>
                  </a:moveTo>
                  <a:lnTo>
                    <a:pt x="218" y="6646"/>
                  </a:lnTo>
                  <a:lnTo>
                    <a:pt x="218" y="6646"/>
                  </a:lnTo>
                  <a:lnTo>
                    <a:pt x="218" y="6646"/>
                  </a:lnTo>
                  <a:cubicBezTo>
                    <a:pt x="245" y="6483"/>
                    <a:pt x="245" y="6347"/>
                    <a:pt x="272" y="6212"/>
                  </a:cubicBezTo>
                  <a:cubicBezTo>
                    <a:pt x="299" y="6076"/>
                    <a:pt x="326" y="5995"/>
                    <a:pt x="353" y="5886"/>
                  </a:cubicBezTo>
                  <a:cubicBezTo>
                    <a:pt x="435" y="5425"/>
                    <a:pt x="543" y="4991"/>
                    <a:pt x="625" y="4530"/>
                  </a:cubicBezTo>
                  <a:cubicBezTo>
                    <a:pt x="652" y="4232"/>
                    <a:pt x="706" y="3906"/>
                    <a:pt x="706" y="3608"/>
                  </a:cubicBezTo>
                  <a:cubicBezTo>
                    <a:pt x="733" y="3147"/>
                    <a:pt x="733" y="2686"/>
                    <a:pt x="733" y="2225"/>
                  </a:cubicBezTo>
                  <a:lnTo>
                    <a:pt x="760" y="706"/>
                  </a:lnTo>
                  <a:cubicBezTo>
                    <a:pt x="760" y="516"/>
                    <a:pt x="787" y="272"/>
                    <a:pt x="787" y="163"/>
                  </a:cubicBezTo>
                  <a:lnTo>
                    <a:pt x="787" y="109"/>
                  </a:lnTo>
                  <a:cubicBezTo>
                    <a:pt x="787" y="82"/>
                    <a:pt x="787" y="82"/>
                    <a:pt x="787" y="82"/>
                  </a:cubicBezTo>
                  <a:cubicBezTo>
                    <a:pt x="787" y="28"/>
                    <a:pt x="733" y="0"/>
                    <a:pt x="679" y="28"/>
                  </a:cubicBezTo>
                  <a:cubicBezTo>
                    <a:pt x="570" y="163"/>
                    <a:pt x="462" y="326"/>
                    <a:pt x="435" y="489"/>
                  </a:cubicBezTo>
                  <a:cubicBezTo>
                    <a:pt x="326" y="895"/>
                    <a:pt x="191" y="1438"/>
                    <a:pt x="164" y="1574"/>
                  </a:cubicBezTo>
                  <a:cubicBezTo>
                    <a:pt x="55" y="2170"/>
                    <a:pt x="1" y="2821"/>
                    <a:pt x="1" y="3445"/>
                  </a:cubicBezTo>
                  <a:cubicBezTo>
                    <a:pt x="28" y="4177"/>
                    <a:pt x="55" y="4937"/>
                    <a:pt x="136" y="5669"/>
                  </a:cubicBezTo>
                  <a:cubicBezTo>
                    <a:pt x="164" y="5859"/>
                    <a:pt x="191" y="6049"/>
                    <a:pt x="218" y="6239"/>
                  </a:cubicBezTo>
                  <a:close/>
                  <a:moveTo>
                    <a:pt x="625" y="407"/>
                  </a:moveTo>
                  <a:cubicBezTo>
                    <a:pt x="598" y="489"/>
                    <a:pt x="570" y="597"/>
                    <a:pt x="543" y="678"/>
                  </a:cubicBezTo>
                  <a:cubicBezTo>
                    <a:pt x="435" y="1058"/>
                    <a:pt x="326" y="1492"/>
                    <a:pt x="299" y="1601"/>
                  </a:cubicBezTo>
                  <a:cubicBezTo>
                    <a:pt x="191" y="2197"/>
                    <a:pt x="136" y="2821"/>
                    <a:pt x="136" y="3445"/>
                  </a:cubicBezTo>
                  <a:cubicBezTo>
                    <a:pt x="136" y="4177"/>
                    <a:pt x="218" y="4856"/>
                    <a:pt x="245" y="5669"/>
                  </a:cubicBezTo>
                  <a:lnTo>
                    <a:pt x="245" y="5886"/>
                  </a:lnTo>
                  <a:cubicBezTo>
                    <a:pt x="245" y="5859"/>
                    <a:pt x="245" y="5805"/>
                    <a:pt x="245" y="5778"/>
                  </a:cubicBezTo>
                  <a:cubicBezTo>
                    <a:pt x="299" y="5371"/>
                    <a:pt x="408" y="4937"/>
                    <a:pt x="462" y="4530"/>
                  </a:cubicBezTo>
                  <a:cubicBezTo>
                    <a:pt x="489" y="4205"/>
                    <a:pt x="516" y="3906"/>
                    <a:pt x="543" y="3608"/>
                  </a:cubicBezTo>
                  <a:cubicBezTo>
                    <a:pt x="570" y="3147"/>
                    <a:pt x="543" y="2686"/>
                    <a:pt x="570" y="2197"/>
                  </a:cubicBezTo>
                  <a:lnTo>
                    <a:pt x="570" y="1167"/>
                  </a:lnTo>
                  <a:lnTo>
                    <a:pt x="570" y="706"/>
                  </a:lnTo>
                  <a:cubicBezTo>
                    <a:pt x="570" y="570"/>
                    <a:pt x="625" y="516"/>
                    <a:pt x="625" y="40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3309225" y="4305225"/>
              <a:ext cx="47475" cy="150550"/>
            </a:xfrm>
            <a:custGeom>
              <a:rect b="b" l="l" r="r" t="t"/>
              <a:pathLst>
                <a:path extrusionOk="0" h="6022" w="1899">
                  <a:moveTo>
                    <a:pt x="1817" y="5778"/>
                  </a:moveTo>
                  <a:lnTo>
                    <a:pt x="1817" y="5778"/>
                  </a:lnTo>
                  <a:cubicBezTo>
                    <a:pt x="1844" y="5778"/>
                    <a:pt x="1844" y="5778"/>
                    <a:pt x="1844" y="5751"/>
                  </a:cubicBezTo>
                  <a:cubicBezTo>
                    <a:pt x="1872" y="5642"/>
                    <a:pt x="1872" y="5506"/>
                    <a:pt x="1899" y="5398"/>
                  </a:cubicBezTo>
                  <a:cubicBezTo>
                    <a:pt x="1899" y="4910"/>
                    <a:pt x="1817" y="4421"/>
                    <a:pt x="1682" y="3960"/>
                  </a:cubicBezTo>
                  <a:cubicBezTo>
                    <a:pt x="1465" y="3092"/>
                    <a:pt x="1112" y="2224"/>
                    <a:pt x="841" y="1384"/>
                  </a:cubicBezTo>
                  <a:cubicBezTo>
                    <a:pt x="705" y="1031"/>
                    <a:pt x="570" y="706"/>
                    <a:pt x="407" y="380"/>
                  </a:cubicBezTo>
                  <a:cubicBezTo>
                    <a:pt x="353" y="272"/>
                    <a:pt x="271" y="163"/>
                    <a:pt x="163" y="82"/>
                  </a:cubicBezTo>
                  <a:cubicBezTo>
                    <a:pt x="136" y="27"/>
                    <a:pt x="81" y="0"/>
                    <a:pt x="54" y="27"/>
                  </a:cubicBezTo>
                  <a:cubicBezTo>
                    <a:pt x="54" y="27"/>
                    <a:pt x="0" y="55"/>
                    <a:pt x="0" y="136"/>
                  </a:cubicBezTo>
                  <a:cubicBezTo>
                    <a:pt x="0" y="299"/>
                    <a:pt x="27" y="733"/>
                    <a:pt x="27" y="760"/>
                  </a:cubicBezTo>
                  <a:cubicBezTo>
                    <a:pt x="54" y="1275"/>
                    <a:pt x="136" y="1790"/>
                    <a:pt x="217" y="2306"/>
                  </a:cubicBezTo>
                  <a:cubicBezTo>
                    <a:pt x="298" y="2631"/>
                    <a:pt x="434" y="2957"/>
                    <a:pt x="570" y="3282"/>
                  </a:cubicBezTo>
                  <a:cubicBezTo>
                    <a:pt x="814" y="3825"/>
                    <a:pt x="1139" y="4340"/>
                    <a:pt x="1383" y="4910"/>
                  </a:cubicBezTo>
                  <a:cubicBezTo>
                    <a:pt x="1546" y="5235"/>
                    <a:pt x="1682" y="5561"/>
                    <a:pt x="1790" y="5913"/>
                  </a:cubicBezTo>
                  <a:cubicBezTo>
                    <a:pt x="1790" y="5940"/>
                    <a:pt x="1790" y="5968"/>
                    <a:pt x="1817" y="5968"/>
                  </a:cubicBezTo>
                  <a:cubicBezTo>
                    <a:pt x="1817" y="5995"/>
                    <a:pt x="1844" y="6022"/>
                    <a:pt x="1844" y="6022"/>
                  </a:cubicBezTo>
                  <a:lnTo>
                    <a:pt x="1844" y="6022"/>
                  </a:lnTo>
                  <a:lnTo>
                    <a:pt x="1844" y="6022"/>
                  </a:lnTo>
                  <a:cubicBezTo>
                    <a:pt x="1844" y="5995"/>
                    <a:pt x="1872" y="5968"/>
                    <a:pt x="1872" y="5940"/>
                  </a:cubicBezTo>
                  <a:cubicBezTo>
                    <a:pt x="1872" y="5913"/>
                    <a:pt x="1844" y="5886"/>
                    <a:pt x="1844" y="5832"/>
                  </a:cubicBezTo>
                  <a:cubicBezTo>
                    <a:pt x="1844" y="5832"/>
                    <a:pt x="1844" y="5805"/>
                    <a:pt x="1817" y="5778"/>
                  </a:cubicBezTo>
                  <a:close/>
                  <a:moveTo>
                    <a:pt x="109" y="136"/>
                  </a:moveTo>
                  <a:lnTo>
                    <a:pt x="109" y="136"/>
                  </a:lnTo>
                  <a:cubicBezTo>
                    <a:pt x="109" y="299"/>
                    <a:pt x="163" y="733"/>
                    <a:pt x="163" y="760"/>
                  </a:cubicBezTo>
                  <a:cubicBezTo>
                    <a:pt x="190" y="1167"/>
                    <a:pt x="244" y="1601"/>
                    <a:pt x="298" y="2007"/>
                  </a:cubicBezTo>
                  <a:cubicBezTo>
                    <a:pt x="380" y="2414"/>
                    <a:pt x="515" y="2821"/>
                    <a:pt x="678" y="3228"/>
                  </a:cubicBezTo>
                  <a:cubicBezTo>
                    <a:pt x="949" y="3879"/>
                    <a:pt x="1329" y="4476"/>
                    <a:pt x="1600" y="5127"/>
                  </a:cubicBezTo>
                  <a:cubicBezTo>
                    <a:pt x="1682" y="5317"/>
                    <a:pt x="1763" y="5506"/>
                    <a:pt x="1817" y="5723"/>
                  </a:cubicBezTo>
                  <a:cubicBezTo>
                    <a:pt x="1817" y="5615"/>
                    <a:pt x="1790" y="5506"/>
                    <a:pt x="1790" y="5371"/>
                  </a:cubicBezTo>
                  <a:cubicBezTo>
                    <a:pt x="1736" y="4910"/>
                    <a:pt x="1655" y="4421"/>
                    <a:pt x="1546" y="3960"/>
                  </a:cubicBezTo>
                  <a:cubicBezTo>
                    <a:pt x="1329" y="3092"/>
                    <a:pt x="976" y="2252"/>
                    <a:pt x="705" y="1411"/>
                  </a:cubicBezTo>
                  <a:cubicBezTo>
                    <a:pt x="597" y="1058"/>
                    <a:pt x="461" y="733"/>
                    <a:pt x="298" y="434"/>
                  </a:cubicBezTo>
                  <a:cubicBezTo>
                    <a:pt x="244" y="326"/>
                    <a:pt x="190" y="244"/>
                    <a:pt x="136" y="16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3353300" y="4338450"/>
              <a:ext cx="63075" cy="124800"/>
            </a:xfrm>
            <a:custGeom>
              <a:rect b="b" l="l" r="r" t="t"/>
              <a:pathLst>
                <a:path extrusionOk="0" h="4992" w="2523">
                  <a:moveTo>
                    <a:pt x="163" y="4367"/>
                  </a:moveTo>
                  <a:cubicBezTo>
                    <a:pt x="136" y="4422"/>
                    <a:pt x="136" y="4476"/>
                    <a:pt x="109" y="4503"/>
                  </a:cubicBezTo>
                  <a:cubicBezTo>
                    <a:pt x="81" y="4557"/>
                    <a:pt x="54" y="4639"/>
                    <a:pt x="54" y="4693"/>
                  </a:cubicBezTo>
                  <a:cubicBezTo>
                    <a:pt x="27" y="4801"/>
                    <a:pt x="0" y="4883"/>
                    <a:pt x="0" y="4991"/>
                  </a:cubicBezTo>
                  <a:lnTo>
                    <a:pt x="0" y="4991"/>
                  </a:lnTo>
                  <a:cubicBezTo>
                    <a:pt x="54" y="4883"/>
                    <a:pt x="81" y="4801"/>
                    <a:pt x="136" y="4720"/>
                  </a:cubicBezTo>
                  <a:cubicBezTo>
                    <a:pt x="163" y="4639"/>
                    <a:pt x="163" y="4611"/>
                    <a:pt x="190" y="4557"/>
                  </a:cubicBezTo>
                  <a:cubicBezTo>
                    <a:pt x="217" y="4476"/>
                    <a:pt x="217" y="4476"/>
                    <a:pt x="244" y="4449"/>
                  </a:cubicBezTo>
                  <a:lnTo>
                    <a:pt x="244" y="4449"/>
                  </a:lnTo>
                  <a:lnTo>
                    <a:pt x="244" y="4449"/>
                  </a:lnTo>
                  <a:cubicBezTo>
                    <a:pt x="326" y="4259"/>
                    <a:pt x="407" y="4096"/>
                    <a:pt x="488" y="3933"/>
                  </a:cubicBezTo>
                  <a:cubicBezTo>
                    <a:pt x="949" y="3120"/>
                    <a:pt x="1573" y="2387"/>
                    <a:pt x="1980" y="1546"/>
                  </a:cubicBezTo>
                  <a:cubicBezTo>
                    <a:pt x="2143" y="1275"/>
                    <a:pt x="2278" y="1004"/>
                    <a:pt x="2387" y="706"/>
                  </a:cubicBezTo>
                  <a:cubicBezTo>
                    <a:pt x="2495" y="489"/>
                    <a:pt x="2523" y="272"/>
                    <a:pt x="2495" y="55"/>
                  </a:cubicBezTo>
                  <a:cubicBezTo>
                    <a:pt x="2495" y="27"/>
                    <a:pt x="2441" y="0"/>
                    <a:pt x="2414" y="0"/>
                  </a:cubicBezTo>
                  <a:cubicBezTo>
                    <a:pt x="2387" y="0"/>
                    <a:pt x="2387" y="27"/>
                    <a:pt x="2360" y="27"/>
                  </a:cubicBezTo>
                  <a:cubicBezTo>
                    <a:pt x="2278" y="109"/>
                    <a:pt x="2224" y="163"/>
                    <a:pt x="2170" y="244"/>
                  </a:cubicBezTo>
                  <a:lnTo>
                    <a:pt x="1980" y="461"/>
                  </a:lnTo>
                  <a:cubicBezTo>
                    <a:pt x="1899" y="570"/>
                    <a:pt x="1817" y="678"/>
                    <a:pt x="1736" y="787"/>
                  </a:cubicBezTo>
                  <a:cubicBezTo>
                    <a:pt x="1628" y="977"/>
                    <a:pt x="1492" y="1167"/>
                    <a:pt x="1383" y="1329"/>
                  </a:cubicBezTo>
                  <a:cubicBezTo>
                    <a:pt x="1004" y="1899"/>
                    <a:pt x="678" y="2496"/>
                    <a:pt x="434" y="3147"/>
                  </a:cubicBezTo>
                  <a:cubicBezTo>
                    <a:pt x="271" y="3526"/>
                    <a:pt x="190" y="3933"/>
                    <a:pt x="136" y="4340"/>
                  </a:cubicBezTo>
                  <a:cubicBezTo>
                    <a:pt x="136" y="4340"/>
                    <a:pt x="163" y="4367"/>
                    <a:pt x="163" y="4367"/>
                  </a:cubicBezTo>
                  <a:close/>
                  <a:moveTo>
                    <a:pt x="2387" y="190"/>
                  </a:moveTo>
                  <a:cubicBezTo>
                    <a:pt x="2360" y="244"/>
                    <a:pt x="2333" y="272"/>
                    <a:pt x="2306" y="299"/>
                  </a:cubicBezTo>
                  <a:cubicBezTo>
                    <a:pt x="2224" y="380"/>
                    <a:pt x="2170" y="461"/>
                    <a:pt x="2116" y="516"/>
                  </a:cubicBezTo>
                  <a:cubicBezTo>
                    <a:pt x="2061" y="597"/>
                    <a:pt x="1953" y="760"/>
                    <a:pt x="1872" y="868"/>
                  </a:cubicBezTo>
                  <a:cubicBezTo>
                    <a:pt x="1763" y="1031"/>
                    <a:pt x="1628" y="1221"/>
                    <a:pt x="1546" y="1384"/>
                  </a:cubicBezTo>
                  <a:cubicBezTo>
                    <a:pt x="1221" y="1872"/>
                    <a:pt x="949" y="2360"/>
                    <a:pt x="705" y="2875"/>
                  </a:cubicBezTo>
                  <a:cubicBezTo>
                    <a:pt x="543" y="3228"/>
                    <a:pt x="407" y="3635"/>
                    <a:pt x="326" y="4042"/>
                  </a:cubicBezTo>
                  <a:cubicBezTo>
                    <a:pt x="380" y="3960"/>
                    <a:pt x="407" y="3906"/>
                    <a:pt x="434" y="3852"/>
                  </a:cubicBezTo>
                  <a:cubicBezTo>
                    <a:pt x="895" y="3038"/>
                    <a:pt x="1492" y="2306"/>
                    <a:pt x="1926" y="1465"/>
                  </a:cubicBezTo>
                  <a:cubicBezTo>
                    <a:pt x="2061" y="1194"/>
                    <a:pt x="2197" y="923"/>
                    <a:pt x="2306" y="624"/>
                  </a:cubicBezTo>
                  <a:cubicBezTo>
                    <a:pt x="2360" y="489"/>
                    <a:pt x="2387" y="353"/>
                    <a:pt x="2387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3349225" y="4398125"/>
              <a:ext cx="94275" cy="95625"/>
            </a:xfrm>
            <a:custGeom>
              <a:rect b="b" l="l" r="r" t="t"/>
              <a:pathLst>
                <a:path extrusionOk="0" h="3825" w="3771">
                  <a:moveTo>
                    <a:pt x="109" y="3581"/>
                  </a:moveTo>
                  <a:cubicBezTo>
                    <a:pt x="82" y="3608"/>
                    <a:pt x="55" y="3662"/>
                    <a:pt x="27" y="3716"/>
                  </a:cubicBezTo>
                  <a:cubicBezTo>
                    <a:pt x="27" y="3716"/>
                    <a:pt x="27" y="3743"/>
                    <a:pt x="0" y="3770"/>
                  </a:cubicBezTo>
                  <a:cubicBezTo>
                    <a:pt x="0" y="3770"/>
                    <a:pt x="0" y="3798"/>
                    <a:pt x="0" y="3798"/>
                  </a:cubicBezTo>
                  <a:cubicBezTo>
                    <a:pt x="27" y="3825"/>
                    <a:pt x="55" y="3825"/>
                    <a:pt x="55" y="3798"/>
                  </a:cubicBezTo>
                  <a:cubicBezTo>
                    <a:pt x="82" y="3798"/>
                    <a:pt x="82" y="3770"/>
                    <a:pt x="109" y="3770"/>
                  </a:cubicBezTo>
                  <a:cubicBezTo>
                    <a:pt x="136" y="3743"/>
                    <a:pt x="136" y="3716"/>
                    <a:pt x="163" y="3716"/>
                  </a:cubicBezTo>
                  <a:cubicBezTo>
                    <a:pt x="299" y="3553"/>
                    <a:pt x="434" y="3418"/>
                    <a:pt x="597" y="3282"/>
                  </a:cubicBezTo>
                  <a:cubicBezTo>
                    <a:pt x="868" y="3038"/>
                    <a:pt x="1194" y="2821"/>
                    <a:pt x="1492" y="2604"/>
                  </a:cubicBezTo>
                  <a:cubicBezTo>
                    <a:pt x="1682" y="2441"/>
                    <a:pt x="1872" y="2252"/>
                    <a:pt x="2062" y="2089"/>
                  </a:cubicBezTo>
                  <a:cubicBezTo>
                    <a:pt x="2333" y="1818"/>
                    <a:pt x="2604" y="1519"/>
                    <a:pt x="2875" y="1248"/>
                  </a:cubicBezTo>
                  <a:cubicBezTo>
                    <a:pt x="2957" y="1167"/>
                    <a:pt x="3309" y="787"/>
                    <a:pt x="3554" y="488"/>
                  </a:cubicBezTo>
                  <a:cubicBezTo>
                    <a:pt x="3662" y="380"/>
                    <a:pt x="3716" y="244"/>
                    <a:pt x="3771" y="82"/>
                  </a:cubicBezTo>
                  <a:cubicBezTo>
                    <a:pt x="3771" y="55"/>
                    <a:pt x="3743" y="27"/>
                    <a:pt x="3716" y="0"/>
                  </a:cubicBezTo>
                  <a:cubicBezTo>
                    <a:pt x="3689" y="0"/>
                    <a:pt x="3662" y="0"/>
                    <a:pt x="3662" y="0"/>
                  </a:cubicBezTo>
                  <a:cubicBezTo>
                    <a:pt x="3635" y="27"/>
                    <a:pt x="3608" y="55"/>
                    <a:pt x="3581" y="82"/>
                  </a:cubicBezTo>
                  <a:lnTo>
                    <a:pt x="3228" y="272"/>
                  </a:lnTo>
                  <a:cubicBezTo>
                    <a:pt x="3065" y="353"/>
                    <a:pt x="2903" y="461"/>
                    <a:pt x="2740" y="570"/>
                  </a:cubicBezTo>
                  <a:cubicBezTo>
                    <a:pt x="2604" y="678"/>
                    <a:pt x="2441" y="787"/>
                    <a:pt x="2306" y="895"/>
                  </a:cubicBezTo>
                  <a:cubicBezTo>
                    <a:pt x="1736" y="1329"/>
                    <a:pt x="1221" y="1818"/>
                    <a:pt x="760" y="2360"/>
                  </a:cubicBezTo>
                  <a:cubicBezTo>
                    <a:pt x="489" y="2686"/>
                    <a:pt x="244" y="3038"/>
                    <a:pt x="82" y="3445"/>
                  </a:cubicBezTo>
                  <a:cubicBezTo>
                    <a:pt x="55" y="3472"/>
                    <a:pt x="55" y="3499"/>
                    <a:pt x="27" y="3526"/>
                  </a:cubicBezTo>
                  <a:cubicBezTo>
                    <a:pt x="27" y="3553"/>
                    <a:pt x="27" y="3553"/>
                    <a:pt x="55" y="3581"/>
                  </a:cubicBezTo>
                  <a:cubicBezTo>
                    <a:pt x="82" y="3608"/>
                    <a:pt x="55" y="3581"/>
                    <a:pt x="55" y="3581"/>
                  </a:cubicBezTo>
                  <a:lnTo>
                    <a:pt x="55" y="3581"/>
                  </a:lnTo>
                  <a:cubicBezTo>
                    <a:pt x="82" y="3581"/>
                    <a:pt x="109" y="3581"/>
                    <a:pt x="109" y="3581"/>
                  </a:cubicBezTo>
                  <a:close/>
                  <a:moveTo>
                    <a:pt x="3554" y="244"/>
                  </a:moveTo>
                  <a:lnTo>
                    <a:pt x="3309" y="380"/>
                  </a:lnTo>
                  <a:cubicBezTo>
                    <a:pt x="3147" y="461"/>
                    <a:pt x="2984" y="570"/>
                    <a:pt x="2821" y="678"/>
                  </a:cubicBezTo>
                  <a:cubicBezTo>
                    <a:pt x="2686" y="787"/>
                    <a:pt x="2523" y="895"/>
                    <a:pt x="2387" y="1031"/>
                  </a:cubicBezTo>
                  <a:cubicBezTo>
                    <a:pt x="1845" y="1438"/>
                    <a:pt x="1329" y="1926"/>
                    <a:pt x="868" y="2441"/>
                  </a:cubicBezTo>
                  <a:cubicBezTo>
                    <a:pt x="597" y="2740"/>
                    <a:pt x="380" y="3092"/>
                    <a:pt x="190" y="3472"/>
                  </a:cubicBezTo>
                  <a:cubicBezTo>
                    <a:pt x="190" y="3472"/>
                    <a:pt x="190" y="3499"/>
                    <a:pt x="190" y="3499"/>
                  </a:cubicBezTo>
                  <a:cubicBezTo>
                    <a:pt x="244" y="3445"/>
                    <a:pt x="326" y="3364"/>
                    <a:pt x="407" y="3309"/>
                  </a:cubicBezTo>
                  <a:cubicBezTo>
                    <a:pt x="733" y="3011"/>
                    <a:pt x="1112" y="2767"/>
                    <a:pt x="1411" y="2496"/>
                  </a:cubicBezTo>
                  <a:cubicBezTo>
                    <a:pt x="1628" y="2333"/>
                    <a:pt x="1818" y="2143"/>
                    <a:pt x="1980" y="1980"/>
                  </a:cubicBezTo>
                  <a:cubicBezTo>
                    <a:pt x="2279" y="1709"/>
                    <a:pt x="2550" y="1411"/>
                    <a:pt x="2794" y="1139"/>
                  </a:cubicBezTo>
                  <a:cubicBezTo>
                    <a:pt x="2875" y="1058"/>
                    <a:pt x="3147" y="787"/>
                    <a:pt x="3364" y="516"/>
                  </a:cubicBezTo>
                  <a:cubicBezTo>
                    <a:pt x="3445" y="407"/>
                    <a:pt x="3499" y="326"/>
                    <a:pt x="3554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3336325" y="4444225"/>
              <a:ext cx="105150" cy="93600"/>
            </a:xfrm>
            <a:custGeom>
              <a:rect b="b" l="l" r="r" t="t"/>
              <a:pathLst>
                <a:path extrusionOk="0" h="3744" w="4206">
                  <a:moveTo>
                    <a:pt x="408" y="3228"/>
                  </a:moveTo>
                  <a:cubicBezTo>
                    <a:pt x="299" y="3310"/>
                    <a:pt x="191" y="3418"/>
                    <a:pt x="109" y="3527"/>
                  </a:cubicBezTo>
                  <a:cubicBezTo>
                    <a:pt x="82" y="3581"/>
                    <a:pt x="55" y="3635"/>
                    <a:pt x="28" y="3690"/>
                  </a:cubicBezTo>
                  <a:cubicBezTo>
                    <a:pt x="1" y="3690"/>
                    <a:pt x="1" y="3717"/>
                    <a:pt x="28" y="3717"/>
                  </a:cubicBezTo>
                  <a:cubicBezTo>
                    <a:pt x="28" y="3744"/>
                    <a:pt x="55" y="3744"/>
                    <a:pt x="55" y="3717"/>
                  </a:cubicBezTo>
                  <a:cubicBezTo>
                    <a:pt x="109" y="3690"/>
                    <a:pt x="137" y="3662"/>
                    <a:pt x="191" y="3608"/>
                  </a:cubicBezTo>
                  <a:cubicBezTo>
                    <a:pt x="326" y="3473"/>
                    <a:pt x="489" y="3337"/>
                    <a:pt x="652" y="3201"/>
                  </a:cubicBezTo>
                  <a:cubicBezTo>
                    <a:pt x="950" y="2930"/>
                    <a:pt x="1303" y="2713"/>
                    <a:pt x="1601" y="2496"/>
                  </a:cubicBezTo>
                  <a:cubicBezTo>
                    <a:pt x="1845" y="2306"/>
                    <a:pt x="2062" y="2116"/>
                    <a:pt x="2307" y="1926"/>
                  </a:cubicBezTo>
                  <a:cubicBezTo>
                    <a:pt x="2632" y="1655"/>
                    <a:pt x="2985" y="1357"/>
                    <a:pt x="3310" y="1059"/>
                  </a:cubicBezTo>
                  <a:cubicBezTo>
                    <a:pt x="3527" y="896"/>
                    <a:pt x="3717" y="733"/>
                    <a:pt x="3907" y="543"/>
                  </a:cubicBezTo>
                  <a:cubicBezTo>
                    <a:pt x="4015" y="408"/>
                    <a:pt x="4124" y="272"/>
                    <a:pt x="4205" y="109"/>
                  </a:cubicBezTo>
                  <a:cubicBezTo>
                    <a:pt x="4205" y="82"/>
                    <a:pt x="4205" y="55"/>
                    <a:pt x="4205" y="28"/>
                  </a:cubicBezTo>
                  <a:cubicBezTo>
                    <a:pt x="4178" y="1"/>
                    <a:pt x="4151" y="1"/>
                    <a:pt x="4124" y="1"/>
                  </a:cubicBezTo>
                  <a:lnTo>
                    <a:pt x="4042" y="55"/>
                  </a:lnTo>
                  <a:lnTo>
                    <a:pt x="3608" y="272"/>
                  </a:lnTo>
                  <a:lnTo>
                    <a:pt x="3012" y="652"/>
                  </a:lnTo>
                  <a:cubicBezTo>
                    <a:pt x="2876" y="733"/>
                    <a:pt x="2740" y="814"/>
                    <a:pt x="2605" y="896"/>
                  </a:cubicBezTo>
                  <a:cubicBezTo>
                    <a:pt x="2035" y="1248"/>
                    <a:pt x="1520" y="1682"/>
                    <a:pt x="1059" y="2143"/>
                  </a:cubicBezTo>
                  <a:cubicBezTo>
                    <a:pt x="760" y="2442"/>
                    <a:pt x="543" y="2767"/>
                    <a:pt x="354" y="3120"/>
                  </a:cubicBezTo>
                  <a:cubicBezTo>
                    <a:pt x="326" y="3147"/>
                    <a:pt x="326" y="3147"/>
                    <a:pt x="326" y="3174"/>
                  </a:cubicBezTo>
                  <a:cubicBezTo>
                    <a:pt x="299" y="3201"/>
                    <a:pt x="299" y="3228"/>
                    <a:pt x="326" y="3256"/>
                  </a:cubicBezTo>
                  <a:lnTo>
                    <a:pt x="326" y="3283"/>
                  </a:lnTo>
                  <a:lnTo>
                    <a:pt x="326" y="3283"/>
                  </a:lnTo>
                  <a:close/>
                  <a:moveTo>
                    <a:pt x="3961" y="245"/>
                  </a:moveTo>
                  <a:lnTo>
                    <a:pt x="3690" y="408"/>
                  </a:lnTo>
                  <a:cubicBezTo>
                    <a:pt x="3500" y="516"/>
                    <a:pt x="3283" y="625"/>
                    <a:pt x="3093" y="760"/>
                  </a:cubicBezTo>
                  <a:cubicBezTo>
                    <a:pt x="2957" y="842"/>
                    <a:pt x="2822" y="923"/>
                    <a:pt x="2686" y="1004"/>
                  </a:cubicBezTo>
                  <a:cubicBezTo>
                    <a:pt x="2225" y="1303"/>
                    <a:pt x="1818" y="1655"/>
                    <a:pt x="1411" y="2035"/>
                  </a:cubicBezTo>
                  <a:cubicBezTo>
                    <a:pt x="1032" y="2360"/>
                    <a:pt x="733" y="2740"/>
                    <a:pt x="462" y="3147"/>
                  </a:cubicBezTo>
                  <a:cubicBezTo>
                    <a:pt x="435" y="3174"/>
                    <a:pt x="435" y="3201"/>
                    <a:pt x="408" y="3228"/>
                  </a:cubicBezTo>
                  <a:lnTo>
                    <a:pt x="408" y="3228"/>
                  </a:lnTo>
                  <a:cubicBezTo>
                    <a:pt x="760" y="2903"/>
                    <a:pt x="1194" y="2632"/>
                    <a:pt x="1520" y="2360"/>
                  </a:cubicBezTo>
                  <a:cubicBezTo>
                    <a:pt x="1764" y="2198"/>
                    <a:pt x="2008" y="2008"/>
                    <a:pt x="2225" y="1818"/>
                  </a:cubicBezTo>
                  <a:cubicBezTo>
                    <a:pt x="2578" y="1547"/>
                    <a:pt x="2903" y="1248"/>
                    <a:pt x="3256" y="950"/>
                  </a:cubicBezTo>
                  <a:cubicBezTo>
                    <a:pt x="3446" y="787"/>
                    <a:pt x="3636" y="625"/>
                    <a:pt x="3798" y="435"/>
                  </a:cubicBezTo>
                  <a:cubicBezTo>
                    <a:pt x="3853" y="380"/>
                    <a:pt x="3934" y="326"/>
                    <a:pt x="3961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3322100" y="4497125"/>
              <a:ext cx="111900" cy="82750"/>
            </a:xfrm>
            <a:custGeom>
              <a:rect b="b" l="l" r="r" t="t"/>
              <a:pathLst>
                <a:path extrusionOk="0" h="3310" w="4476">
                  <a:moveTo>
                    <a:pt x="272" y="2930"/>
                  </a:moveTo>
                  <a:lnTo>
                    <a:pt x="244" y="2984"/>
                  </a:lnTo>
                  <a:cubicBezTo>
                    <a:pt x="190" y="3011"/>
                    <a:pt x="163" y="3038"/>
                    <a:pt x="136" y="3092"/>
                  </a:cubicBezTo>
                  <a:cubicBezTo>
                    <a:pt x="82" y="3147"/>
                    <a:pt x="55" y="3201"/>
                    <a:pt x="0" y="3282"/>
                  </a:cubicBezTo>
                  <a:cubicBezTo>
                    <a:pt x="0" y="3282"/>
                    <a:pt x="0" y="3282"/>
                    <a:pt x="0" y="3309"/>
                  </a:cubicBezTo>
                  <a:cubicBezTo>
                    <a:pt x="28" y="3309"/>
                    <a:pt x="28" y="3309"/>
                    <a:pt x="55" y="3309"/>
                  </a:cubicBezTo>
                  <a:cubicBezTo>
                    <a:pt x="109" y="3255"/>
                    <a:pt x="163" y="3228"/>
                    <a:pt x="217" y="3174"/>
                  </a:cubicBezTo>
                  <a:lnTo>
                    <a:pt x="326" y="3065"/>
                  </a:lnTo>
                  <a:cubicBezTo>
                    <a:pt x="543" y="2903"/>
                    <a:pt x="760" y="2740"/>
                    <a:pt x="1004" y="2577"/>
                  </a:cubicBezTo>
                  <a:cubicBezTo>
                    <a:pt x="1818" y="2062"/>
                    <a:pt x="2876" y="1601"/>
                    <a:pt x="3445" y="1167"/>
                  </a:cubicBezTo>
                  <a:cubicBezTo>
                    <a:pt x="3771" y="923"/>
                    <a:pt x="4042" y="651"/>
                    <a:pt x="4313" y="353"/>
                  </a:cubicBezTo>
                  <a:cubicBezTo>
                    <a:pt x="4367" y="299"/>
                    <a:pt x="4422" y="217"/>
                    <a:pt x="4449" y="163"/>
                  </a:cubicBezTo>
                  <a:cubicBezTo>
                    <a:pt x="4476" y="109"/>
                    <a:pt x="4476" y="82"/>
                    <a:pt x="4449" y="55"/>
                  </a:cubicBezTo>
                  <a:cubicBezTo>
                    <a:pt x="4449" y="27"/>
                    <a:pt x="4422" y="0"/>
                    <a:pt x="4394" y="27"/>
                  </a:cubicBezTo>
                  <a:lnTo>
                    <a:pt x="4340" y="27"/>
                  </a:lnTo>
                  <a:cubicBezTo>
                    <a:pt x="4150" y="82"/>
                    <a:pt x="3960" y="136"/>
                    <a:pt x="3771" y="217"/>
                  </a:cubicBezTo>
                  <a:cubicBezTo>
                    <a:pt x="3581" y="299"/>
                    <a:pt x="3391" y="380"/>
                    <a:pt x="3201" y="489"/>
                  </a:cubicBezTo>
                  <a:cubicBezTo>
                    <a:pt x="2523" y="841"/>
                    <a:pt x="1872" y="1275"/>
                    <a:pt x="1275" y="1763"/>
                  </a:cubicBezTo>
                  <a:cubicBezTo>
                    <a:pt x="923" y="2062"/>
                    <a:pt x="597" y="2414"/>
                    <a:pt x="353" y="2794"/>
                  </a:cubicBezTo>
                  <a:cubicBezTo>
                    <a:pt x="326" y="2848"/>
                    <a:pt x="272" y="2875"/>
                    <a:pt x="272" y="2930"/>
                  </a:cubicBezTo>
                  <a:cubicBezTo>
                    <a:pt x="272" y="2957"/>
                    <a:pt x="272" y="2930"/>
                    <a:pt x="272" y="2930"/>
                  </a:cubicBezTo>
                  <a:close/>
                  <a:moveTo>
                    <a:pt x="4340" y="136"/>
                  </a:moveTo>
                  <a:cubicBezTo>
                    <a:pt x="4150" y="190"/>
                    <a:pt x="3960" y="272"/>
                    <a:pt x="3798" y="353"/>
                  </a:cubicBezTo>
                  <a:cubicBezTo>
                    <a:pt x="3608" y="407"/>
                    <a:pt x="3418" y="516"/>
                    <a:pt x="3255" y="597"/>
                  </a:cubicBezTo>
                  <a:cubicBezTo>
                    <a:pt x="2577" y="977"/>
                    <a:pt x="1926" y="1384"/>
                    <a:pt x="1329" y="1872"/>
                  </a:cubicBezTo>
                  <a:cubicBezTo>
                    <a:pt x="1004" y="2143"/>
                    <a:pt x="733" y="2441"/>
                    <a:pt x="461" y="2794"/>
                  </a:cubicBezTo>
                  <a:cubicBezTo>
                    <a:pt x="597" y="2686"/>
                    <a:pt x="760" y="2577"/>
                    <a:pt x="923" y="2469"/>
                  </a:cubicBezTo>
                  <a:cubicBezTo>
                    <a:pt x="1736" y="1980"/>
                    <a:pt x="2794" y="1492"/>
                    <a:pt x="3364" y="1058"/>
                  </a:cubicBezTo>
                  <a:cubicBezTo>
                    <a:pt x="3418" y="1031"/>
                    <a:pt x="3771" y="760"/>
                    <a:pt x="4015" y="489"/>
                  </a:cubicBezTo>
                  <a:cubicBezTo>
                    <a:pt x="4123" y="407"/>
                    <a:pt x="4232" y="272"/>
                    <a:pt x="4313" y="16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3311250" y="4556800"/>
              <a:ext cx="93600" cy="55625"/>
            </a:xfrm>
            <a:custGeom>
              <a:rect b="b" l="l" r="r" t="t"/>
              <a:pathLst>
                <a:path extrusionOk="0" h="2225" w="3744">
                  <a:moveTo>
                    <a:pt x="55" y="2062"/>
                  </a:moveTo>
                  <a:lnTo>
                    <a:pt x="55" y="2062"/>
                  </a:lnTo>
                  <a:cubicBezTo>
                    <a:pt x="55" y="2062"/>
                    <a:pt x="28" y="2089"/>
                    <a:pt x="28" y="2089"/>
                  </a:cubicBezTo>
                  <a:cubicBezTo>
                    <a:pt x="28" y="2116"/>
                    <a:pt x="0" y="2143"/>
                    <a:pt x="0" y="2170"/>
                  </a:cubicBezTo>
                  <a:lnTo>
                    <a:pt x="0" y="2197"/>
                  </a:lnTo>
                  <a:cubicBezTo>
                    <a:pt x="0" y="2224"/>
                    <a:pt x="0" y="2197"/>
                    <a:pt x="0" y="2197"/>
                  </a:cubicBezTo>
                  <a:lnTo>
                    <a:pt x="28" y="2197"/>
                  </a:lnTo>
                  <a:lnTo>
                    <a:pt x="55" y="2197"/>
                  </a:lnTo>
                  <a:cubicBezTo>
                    <a:pt x="55" y="2197"/>
                    <a:pt x="82" y="2143"/>
                    <a:pt x="109" y="2116"/>
                  </a:cubicBezTo>
                  <a:lnTo>
                    <a:pt x="109" y="2116"/>
                  </a:lnTo>
                  <a:lnTo>
                    <a:pt x="163" y="2116"/>
                  </a:lnTo>
                  <a:lnTo>
                    <a:pt x="217" y="2089"/>
                  </a:lnTo>
                  <a:cubicBezTo>
                    <a:pt x="651" y="1926"/>
                    <a:pt x="1058" y="1736"/>
                    <a:pt x="1492" y="1546"/>
                  </a:cubicBezTo>
                  <a:cubicBezTo>
                    <a:pt x="1953" y="1302"/>
                    <a:pt x="2414" y="1058"/>
                    <a:pt x="2848" y="787"/>
                  </a:cubicBezTo>
                  <a:cubicBezTo>
                    <a:pt x="3120" y="624"/>
                    <a:pt x="3391" y="407"/>
                    <a:pt x="3635" y="217"/>
                  </a:cubicBezTo>
                  <a:cubicBezTo>
                    <a:pt x="3662" y="190"/>
                    <a:pt x="3689" y="136"/>
                    <a:pt x="3716" y="109"/>
                  </a:cubicBezTo>
                  <a:cubicBezTo>
                    <a:pt x="3743" y="82"/>
                    <a:pt x="3716" y="27"/>
                    <a:pt x="3689" y="27"/>
                  </a:cubicBezTo>
                  <a:cubicBezTo>
                    <a:pt x="3662" y="0"/>
                    <a:pt x="3635" y="0"/>
                    <a:pt x="3608" y="27"/>
                  </a:cubicBezTo>
                  <a:cubicBezTo>
                    <a:pt x="3554" y="27"/>
                    <a:pt x="3472" y="54"/>
                    <a:pt x="3418" y="82"/>
                  </a:cubicBezTo>
                  <a:cubicBezTo>
                    <a:pt x="3120" y="190"/>
                    <a:pt x="2659" y="380"/>
                    <a:pt x="2577" y="434"/>
                  </a:cubicBezTo>
                  <a:cubicBezTo>
                    <a:pt x="1980" y="651"/>
                    <a:pt x="1411" y="950"/>
                    <a:pt x="868" y="1275"/>
                  </a:cubicBezTo>
                  <a:cubicBezTo>
                    <a:pt x="570" y="1492"/>
                    <a:pt x="272" y="1763"/>
                    <a:pt x="55" y="2062"/>
                  </a:cubicBezTo>
                  <a:close/>
                  <a:moveTo>
                    <a:pt x="3418" y="217"/>
                  </a:moveTo>
                  <a:lnTo>
                    <a:pt x="2631" y="543"/>
                  </a:lnTo>
                  <a:cubicBezTo>
                    <a:pt x="2035" y="760"/>
                    <a:pt x="1465" y="1058"/>
                    <a:pt x="923" y="1384"/>
                  </a:cubicBezTo>
                  <a:cubicBezTo>
                    <a:pt x="678" y="1546"/>
                    <a:pt x="434" y="1736"/>
                    <a:pt x="245" y="1953"/>
                  </a:cubicBezTo>
                  <a:cubicBezTo>
                    <a:pt x="733" y="1736"/>
                    <a:pt x="1221" y="1519"/>
                    <a:pt x="1709" y="1275"/>
                  </a:cubicBezTo>
                  <a:cubicBezTo>
                    <a:pt x="2062" y="1085"/>
                    <a:pt x="2414" y="895"/>
                    <a:pt x="2767" y="678"/>
                  </a:cubicBezTo>
                  <a:cubicBezTo>
                    <a:pt x="2876" y="624"/>
                    <a:pt x="3201" y="407"/>
                    <a:pt x="3418" y="21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3286150" y="4376425"/>
              <a:ext cx="63775" cy="117325"/>
            </a:xfrm>
            <a:custGeom>
              <a:rect b="b" l="l" r="r" t="t"/>
              <a:pathLst>
                <a:path extrusionOk="0" h="4693" w="2551">
                  <a:moveTo>
                    <a:pt x="2469" y="4421"/>
                  </a:moveTo>
                  <a:lnTo>
                    <a:pt x="2469" y="4313"/>
                  </a:lnTo>
                  <a:cubicBezTo>
                    <a:pt x="2469" y="4259"/>
                    <a:pt x="2442" y="4232"/>
                    <a:pt x="2415" y="4177"/>
                  </a:cubicBezTo>
                  <a:cubicBezTo>
                    <a:pt x="2333" y="3879"/>
                    <a:pt x="2225" y="3581"/>
                    <a:pt x="2116" y="3282"/>
                  </a:cubicBezTo>
                  <a:cubicBezTo>
                    <a:pt x="2062" y="3092"/>
                    <a:pt x="1981" y="2903"/>
                    <a:pt x="1899" y="2713"/>
                  </a:cubicBezTo>
                  <a:cubicBezTo>
                    <a:pt x="1628" y="2116"/>
                    <a:pt x="1303" y="1546"/>
                    <a:pt x="950" y="1004"/>
                  </a:cubicBezTo>
                  <a:cubicBezTo>
                    <a:pt x="869" y="895"/>
                    <a:pt x="625" y="516"/>
                    <a:pt x="408" y="272"/>
                  </a:cubicBezTo>
                  <a:cubicBezTo>
                    <a:pt x="272" y="109"/>
                    <a:pt x="136" y="0"/>
                    <a:pt x="55" y="0"/>
                  </a:cubicBezTo>
                  <a:cubicBezTo>
                    <a:pt x="55" y="0"/>
                    <a:pt x="1" y="0"/>
                    <a:pt x="1" y="55"/>
                  </a:cubicBezTo>
                  <a:cubicBezTo>
                    <a:pt x="1" y="136"/>
                    <a:pt x="1" y="82"/>
                    <a:pt x="1" y="136"/>
                  </a:cubicBezTo>
                  <a:cubicBezTo>
                    <a:pt x="28" y="353"/>
                    <a:pt x="82" y="570"/>
                    <a:pt x="164" y="814"/>
                  </a:cubicBezTo>
                  <a:cubicBezTo>
                    <a:pt x="299" y="1194"/>
                    <a:pt x="462" y="1573"/>
                    <a:pt x="652" y="1953"/>
                  </a:cubicBezTo>
                  <a:cubicBezTo>
                    <a:pt x="815" y="2306"/>
                    <a:pt x="1032" y="2686"/>
                    <a:pt x="1276" y="3011"/>
                  </a:cubicBezTo>
                  <a:cubicBezTo>
                    <a:pt x="1466" y="3282"/>
                    <a:pt x="1628" y="3526"/>
                    <a:pt x="1818" y="3798"/>
                  </a:cubicBezTo>
                  <a:cubicBezTo>
                    <a:pt x="2008" y="4042"/>
                    <a:pt x="2198" y="4286"/>
                    <a:pt x="2388" y="4557"/>
                  </a:cubicBezTo>
                  <a:cubicBezTo>
                    <a:pt x="2415" y="4584"/>
                    <a:pt x="2415" y="4611"/>
                    <a:pt x="2442" y="4638"/>
                  </a:cubicBezTo>
                  <a:cubicBezTo>
                    <a:pt x="2469" y="4666"/>
                    <a:pt x="2496" y="4666"/>
                    <a:pt x="2550" y="4693"/>
                  </a:cubicBezTo>
                  <a:lnTo>
                    <a:pt x="2550" y="4693"/>
                  </a:lnTo>
                  <a:cubicBezTo>
                    <a:pt x="2550" y="4666"/>
                    <a:pt x="2550" y="4611"/>
                    <a:pt x="2523" y="4557"/>
                  </a:cubicBezTo>
                  <a:cubicBezTo>
                    <a:pt x="2523" y="4503"/>
                    <a:pt x="2496" y="4449"/>
                    <a:pt x="2469" y="4421"/>
                  </a:cubicBezTo>
                  <a:close/>
                  <a:moveTo>
                    <a:pt x="109" y="136"/>
                  </a:moveTo>
                  <a:cubicBezTo>
                    <a:pt x="136" y="326"/>
                    <a:pt x="191" y="543"/>
                    <a:pt x="272" y="733"/>
                  </a:cubicBezTo>
                  <a:cubicBezTo>
                    <a:pt x="408" y="1140"/>
                    <a:pt x="570" y="1492"/>
                    <a:pt x="760" y="1872"/>
                  </a:cubicBezTo>
                  <a:cubicBezTo>
                    <a:pt x="950" y="2224"/>
                    <a:pt x="1167" y="2577"/>
                    <a:pt x="1384" y="2930"/>
                  </a:cubicBezTo>
                  <a:cubicBezTo>
                    <a:pt x="1547" y="3147"/>
                    <a:pt x="1737" y="3364"/>
                    <a:pt x="1872" y="3608"/>
                  </a:cubicBezTo>
                  <a:cubicBezTo>
                    <a:pt x="2035" y="3825"/>
                    <a:pt x="2144" y="3960"/>
                    <a:pt x="2279" y="4150"/>
                  </a:cubicBezTo>
                  <a:lnTo>
                    <a:pt x="2279" y="4123"/>
                  </a:lnTo>
                  <a:cubicBezTo>
                    <a:pt x="2171" y="3852"/>
                    <a:pt x="2062" y="3554"/>
                    <a:pt x="1954" y="3255"/>
                  </a:cubicBezTo>
                  <a:cubicBezTo>
                    <a:pt x="1818" y="2984"/>
                    <a:pt x="1710" y="2713"/>
                    <a:pt x="1574" y="2414"/>
                  </a:cubicBezTo>
                  <a:cubicBezTo>
                    <a:pt x="1357" y="1953"/>
                    <a:pt x="1086" y="1492"/>
                    <a:pt x="815" y="1058"/>
                  </a:cubicBezTo>
                  <a:cubicBezTo>
                    <a:pt x="733" y="950"/>
                    <a:pt x="516" y="570"/>
                    <a:pt x="299" y="326"/>
                  </a:cubicBezTo>
                  <a:cubicBezTo>
                    <a:pt x="245" y="244"/>
                    <a:pt x="191" y="190"/>
                    <a:pt x="136" y="1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3278025" y="4427275"/>
              <a:ext cx="59025" cy="117325"/>
            </a:xfrm>
            <a:custGeom>
              <a:rect b="b" l="l" r="r" t="t"/>
              <a:pathLst>
                <a:path extrusionOk="0" h="4693" w="2361">
                  <a:moveTo>
                    <a:pt x="2306" y="4368"/>
                  </a:moveTo>
                  <a:lnTo>
                    <a:pt x="2306" y="4368"/>
                  </a:lnTo>
                  <a:cubicBezTo>
                    <a:pt x="2279" y="4286"/>
                    <a:pt x="2252" y="4205"/>
                    <a:pt x="2252" y="4123"/>
                  </a:cubicBezTo>
                  <a:cubicBezTo>
                    <a:pt x="2116" y="3662"/>
                    <a:pt x="1953" y="3228"/>
                    <a:pt x="1763" y="2794"/>
                  </a:cubicBezTo>
                  <a:cubicBezTo>
                    <a:pt x="1519" y="2225"/>
                    <a:pt x="1275" y="1709"/>
                    <a:pt x="977" y="1194"/>
                  </a:cubicBezTo>
                  <a:cubicBezTo>
                    <a:pt x="841" y="950"/>
                    <a:pt x="706" y="679"/>
                    <a:pt x="516" y="435"/>
                  </a:cubicBezTo>
                  <a:cubicBezTo>
                    <a:pt x="407" y="245"/>
                    <a:pt x="272" y="109"/>
                    <a:pt x="82" y="1"/>
                  </a:cubicBezTo>
                  <a:cubicBezTo>
                    <a:pt x="82" y="1"/>
                    <a:pt x="0" y="1"/>
                    <a:pt x="0" y="55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09" y="570"/>
                  </a:lnTo>
                  <a:cubicBezTo>
                    <a:pt x="163" y="760"/>
                    <a:pt x="217" y="950"/>
                    <a:pt x="272" y="1113"/>
                  </a:cubicBezTo>
                  <a:cubicBezTo>
                    <a:pt x="326" y="1303"/>
                    <a:pt x="407" y="1492"/>
                    <a:pt x="489" y="1682"/>
                  </a:cubicBezTo>
                  <a:cubicBezTo>
                    <a:pt x="624" y="2008"/>
                    <a:pt x="787" y="2306"/>
                    <a:pt x="977" y="2632"/>
                  </a:cubicBezTo>
                  <a:cubicBezTo>
                    <a:pt x="1221" y="3011"/>
                    <a:pt x="1465" y="3364"/>
                    <a:pt x="1709" y="3744"/>
                  </a:cubicBezTo>
                  <a:cubicBezTo>
                    <a:pt x="1872" y="3988"/>
                    <a:pt x="2062" y="4232"/>
                    <a:pt x="2197" y="4503"/>
                  </a:cubicBezTo>
                  <a:cubicBezTo>
                    <a:pt x="2224" y="4557"/>
                    <a:pt x="2252" y="4612"/>
                    <a:pt x="2279" y="4639"/>
                  </a:cubicBezTo>
                  <a:cubicBezTo>
                    <a:pt x="2306" y="4666"/>
                    <a:pt x="2333" y="4666"/>
                    <a:pt x="2360" y="4693"/>
                  </a:cubicBezTo>
                  <a:lnTo>
                    <a:pt x="2360" y="4693"/>
                  </a:lnTo>
                  <a:lnTo>
                    <a:pt x="2360" y="4693"/>
                  </a:lnTo>
                  <a:cubicBezTo>
                    <a:pt x="2360" y="4666"/>
                    <a:pt x="2360" y="4639"/>
                    <a:pt x="2360" y="4612"/>
                  </a:cubicBezTo>
                  <a:cubicBezTo>
                    <a:pt x="2360" y="4530"/>
                    <a:pt x="2333" y="4422"/>
                    <a:pt x="2306" y="4368"/>
                  </a:cubicBezTo>
                  <a:close/>
                  <a:moveTo>
                    <a:pt x="163" y="190"/>
                  </a:moveTo>
                  <a:lnTo>
                    <a:pt x="244" y="543"/>
                  </a:lnTo>
                  <a:cubicBezTo>
                    <a:pt x="272" y="706"/>
                    <a:pt x="326" y="896"/>
                    <a:pt x="407" y="1086"/>
                  </a:cubicBezTo>
                  <a:cubicBezTo>
                    <a:pt x="461" y="1248"/>
                    <a:pt x="543" y="1438"/>
                    <a:pt x="624" y="1628"/>
                  </a:cubicBezTo>
                  <a:cubicBezTo>
                    <a:pt x="977" y="2469"/>
                    <a:pt x="1574" y="3174"/>
                    <a:pt x="2035" y="3961"/>
                  </a:cubicBezTo>
                  <a:cubicBezTo>
                    <a:pt x="1926" y="3581"/>
                    <a:pt x="1791" y="3201"/>
                    <a:pt x="1655" y="2821"/>
                  </a:cubicBezTo>
                  <a:cubicBezTo>
                    <a:pt x="1411" y="2279"/>
                    <a:pt x="1167" y="1764"/>
                    <a:pt x="868" y="1248"/>
                  </a:cubicBezTo>
                  <a:cubicBezTo>
                    <a:pt x="733" y="1031"/>
                    <a:pt x="597" y="733"/>
                    <a:pt x="434" y="489"/>
                  </a:cubicBezTo>
                  <a:cubicBezTo>
                    <a:pt x="353" y="380"/>
                    <a:pt x="272" y="272"/>
                    <a:pt x="163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3270550" y="4497125"/>
              <a:ext cx="47500" cy="99025"/>
            </a:xfrm>
            <a:custGeom>
              <a:rect b="b" l="l" r="r" t="t"/>
              <a:pathLst>
                <a:path extrusionOk="0" h="3961" w="1900">
                  <a:moveTo>
                    <a:pt x="1900" y="3743"/>
                  </a:moveTo>
                  <a:cubicBezTo>
                    <a:pt x="1873" y="3635"/>
                    <a:pt x="1873" y="3526"/>
                    <a:pt x="1845" y="3418"/>
                  </a:cubicBezTo>
                  <a:cubicBezTo>
                    <a:pt x="1737" y="2848"/>
                    <a:pt x="1574" y="2306"/>
                    <a:pt x="1357" y="1763"/>
                  </a:cubicBezTo>
                  <a:cubicBezTo>
                    <a:pt x="1005" y="1004"/>
                    <a:pt x="571" y="299"/>
                    <a:pt x="109" y="27"/>
                  </a:cubicBezTo>
                  <a:cubicBezTo>
                    <a:pt x="82" y="0"/>
                    <a:pt x="55" y="0"/>
                    <a:pt x="28" y="27"/>
                  </a:cubicBezTo>
                  <a:cubicBezTo>
                    <a:pt x="28" y="27"/>
                    <a:pt x="1" y="55"/>
                    <a:pt x="1" y="82"/>
                  </a:cubicBezTo>
                  <a:cubicBezTo>
                    <a:pt x="28" y="136"/>
                    <a:pt x="28" y="217"/>
                    <a:pt x="55" y="272"/>
                  </a:cubicBezTo>
                  <a:lnTo>
                    <a:pt x="164" y="624"/>
                  </a:lnTo>
                  <a:cubicBezTo>
                    <a:pt x="218" y="760"/>
                    <a:pt x="272" y="895"/>
                    <a:pt x="326" y="1031"/>
                  </a:cubicBezTo>
                  <a:cubicBezTo>
                    <a:pt x="381" y="1167"/>
                    <a:pt x="435" y="1302"/>
                    <a:pt x="489" y="1411"/>
                  </a:cubicBezTo>
                  <a:cubicBezTo>
                    <a:pt x="788" y="2035"/>
                    <a:pt x="1167" y="2577"/>
                    <a:pt x="1493" y="3174"/>
                  </a:cubicBezTo>
                  <a:cubicBezTo>
                    <a:pt x="1601" y="3391"/>
                    <a:pt x="1656" y="3635"/>
                    <a:pt x="1791" y="3879"/>
                  </a:cubicBezTo>
                  <a:cubicBezTo>
                    <a:pt x="1791" y="3906"/>
                    <a:pt x="1818" y="3906"/>
                    <a:pt x="1845" y="3933"/>
                  </a:cubicBezTo>
                  <a:cubicBezTo>
                    <a:pt x="1873" y="3960"/>
                    <a:pt x="1845" y="3933"/>
                    <a:pt x="1845" y="3933"/>
                  </a:cubicBezTo>
                  <a:lnTo>
                    <a:pt x="1845" y="3933"/>
                  </a:lnTo>
                  <a:cubicBezTo>
                    <a:pt x="1873" y="3906"/>
                    <a:pt x="1873" y="3879"/>
                    <a:pt x="1873" y="3852"/>
                  </a:cubicBezTo>
                  <a:cubicBezTo>
                    <a:pt x="1873" y="3798"/>
                    <a:pt x="1900" y="3771"/>
                    <a:pt x="1900" y="3743"/>
                  </a:cubicBezTo>
                  <a:close/>
                  <a:moveTo>
                    <a:pt x="191" y="244"/>
                  </a:moveTo>
                  <a:lnTo>
                    <a:pt x="299" y="570"/>
                  </a:lnTo>
                  <a:cubicBezTo>
                    <a:pt x="326" y="678"/>
                    <a:pt x="381" y="787"/>
                    <a:pt x="408" y="868"/>
                  </a:cubicBezTo>
                  <a:cubicBezTo>
                    <a:pt x="489" y="1031"/>
                    <a:pt x="543" y="1194"/>
                    <a:pt x="625" y="1357"/>
                  </a:cubicBezTo>
                  <a:cubicBezTo>
                    <a:pt x="896" y="1980"/>
                    <a:pt x="1303" y="2496"/>
                    <a:pt x="1601" y="3092"/>
                  </a:cubicBezTo>
                  <a:cubicBezTo>
                    <a:pt x="1628" y="3147"/>
                    <a:pt x="1656" y="3201"/>
                    <a:pt x="1683" y="3228"/>
                  </a:cubicBezTo>
                  <a:cubicBezTo>
                    <a:pt x="1520" y="2604"/>
                    <a:pt x="1303" y="2008"/>
                    <a:pt x="1032" y="1438"/>
                  </a:cubicBezTo>
                  <a:cubicBezTo>
                    <a:pt x="815" y="1004"/>
                    <a:pt x="543" y="597"/>
                    <a:pt x="191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3259025" y="4556800"/>
              <a:ext cx="33250" cy="87500"/>
            </a:xfrm>
            <a:custGeom>
              <a:rect b="b" l="l" r="r" t="t"/>
              <a:pathLst>
                <a:path extrusionOk="0" h="3500" w="1330">
                  <a:moveTo>
                    <a:pt x="1194" y="3255"/>
                  </a:moveTo>
                  <a:lnTo>
                    <a:pt x="1194" y="3391"/>
                  </a:lnTo>
                  <a:cubicBezTo>
                    <a:pt x="1167" y="3418"/>
                    <a:pt x="1194" y="3418"/>
                    <a:pt x="1221" y="3418"/>
                  </a:cubicBezTo>
                  <a:lnTo>
                    <a:pt x="1221" y="3418"/>
                  </a:lnTo>
                  <a:lnTo>
                    <a:pt x="1221" y="3445"/>
                  </a:lnTo>
                  <a:cubicBezTo>
                    <a:pt x="1249" y="3472"/>
                    <a:pt x="1276" y="3472"/>
                    <a:pt x="1303" y="3499"/>
                  </a:cubicBezTo>
                  <a:cubicBezTo>
                    <a:pt x="1330" y="3499"/>
                    <a:pt x="1303" y="3499"/>
                    <a:pt x="1303" y="3499"/>
                  </a:cubicBezTo>
                  <a:cubicBezTo>
                    <a:pt x="1303" y="3472"/>
                    <a:pt x="1303" y="3445"/>
                    <a:pt x="1303" y="3418"/>
                  </a:cubicBezTo>
                  <a:cubicBezTo>
                    <a:pt x="1303" y="3309"/>
                    <a:pt x="1276" y="3228"/>
                    <a:pt x="1249" y="3147"/>
                  </a:cubicBezTo>
                  <a:lnTo>
                    <a:pt x="1249" y="2930"/>
                  </a:lnTo>
                  <a:cubicBezTo>
                    <a:pt x="1221" y="2767"/>
                    <a:pt x="1194" y="2604"/>
                    <a:pt x="1167" y="2441"/>
                  </a:cubicBezTo>
                  <a:cubicBezTo>
                    <a:pt x="1086" y="1980"/>
                    <a:pt x="923" y="1519"/>
                    <a:pt x="760" y="1085"/>
                  </a:cubicBezTo>
                  <a:cubicBezTo>
                    <a:pt x="706" y="977"/>
                    <a:pt x="652" y="841"/>
                    <a:pt x="570" y="733"/>
                  </a:cubicBezTo>
                  <a:cubicBezTo>
                    <a:pt x="516" y="597"/>
                    <a:pt x="462" y="488"/>
                    <a:pt x="381" y="353"/>
                  </a:cubicBezTo>
                  <a:cubicBezTo>
                    <a:pt x="299" y="244"/>
                    <a:pt x="218" y="163"/>
                    <a:pt x="136" y="54"/>
                  </a:cubicBezTo>
                  <a:cubicBezTo>
                    <a:pt x="82" y="0"/>
                    <a:pt x="28" y="54"/>
                    <a:pt x="1" y="54"/>
                  </a:cubicBezTo>
                  <a:cubicBezTo>
                    <a:pt x="1" y="136"/>
                    <a:pt x="1" y="217"/>
                    <a:pt x="28" y="271"/>
                  </a:cubicBezTo>
                  <a:cubicBezTo>
                    <a:pt x="82" y="516"/>
                    <a:pt x="191" y="922"/>
                    <a:pt x="218" y="1004"/>
                  </a:cubicBezTo>
                  <a:cubicBezTo>
                    <a:pt x="299" y="1248"/>
                    <a:pt x="381" y="1519"/>
                    <a:pt x="489" y="1763"/>
                  </a:cubicBezTo>
                  <a:cubicBezTo>
                    <a:pt x="598" y="2035"/>
                    <a:pt x="706" y="2279"/>
                    <a:pt x="842" y="2550"/>
                  </a:cubicBezTo>
                  <a:cubicBezTo>
                    <a:pt x="950" y="2821"/>
                    <a:pt x="1086" y="3011"/>
                    <a:pt x="1194" y="3255"/>
                  </a:cubicBezTo>
                  <a:close/>
                  <a:moveTo>
                    <a:pt x="218" y="244"/>
                  </a:moveTo>
                  <a:cubicBezTo>
                    <a:pt x="218" y="299"/>
                    <a:pt x="245" y="353"/>
                    <a:pt x="245" y="434"/>
                  </a:cubicBezTo>
                  <a:cubicBezTo>
                    <a:pt x="299" y="624"/>
                    <a:pt x="381" y="895"/>
                    <a:pt x="408" y="950"/>
                  </a:cubicBezTo>
                  <a:cubicBezTo>
                    <a:pt x="570" y="1411"/>
                    <a:pt x="760" y="1872"/>
                    <a:pt x="977" y="2333"/>
                  </a:cubicBezTo>
                  <a:cubicBezTo>
                    <a:pt x="1032" y="2496"/>
                    <a:pt x="1086" y="2631"/>
                    <a:pt x="1140" y="2767"/>
                  </a:cubicBezTo>
                  <a:cubicBezTo>
                    <a:pt x="1140" y="2604"/>
                    <a:pt x="1086" y="2441"/>
                    <a:pt x="1059" y="2224"/>
                  </a:cubicBezTo>
                  <a:cubicBezTo>
                    <a:pt x="950" y="1845"/>
                    <a:pt x="842" y="1492"/>
                    <a:pt x="706" y="1112"/>
                  </a:cubicBezTo>
                  <a:cubicBezTo>
                    <a:pt x="652" y="1004"/>
                    <a:pt x="598" y="868"/>
                    <a:pt x="516" y="760"/>
                  </a:cubicBezTo>
                  <a:cubicBezTo>
                    <a:pt x="462" y="651"/>
                    <a:pt x="408" y="516"/>
                    <a:pt x="326" y="407"/>
                  </a:cubicBezTo>
                  <a:cubicBezTo>
                    <a:pt x="326" y="407"/>
                    <a:pt x="245" y="326"/>
                    <a:pt x="218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287525" y="4611725"/>
              <a:ext cx="86800" cy="31900"/>
            </a:xfrm>
            <a:custGeom>
              <a:rect b="b" l="l" r="r" t="t"/>
              <a:pathLst>
                <a:path extrusionOk="0" h="1276" w="3472">
                  <a:moveTo>
                    <a:pt x="244" y="1139"/>
                  </a:moveTo>
                  <a:lnTo>
                    <a:pt x="109" y="1139"/>
                  </a:lnTo>
                  <a:cubicBezTo>
                    <a:pt x="54" y="1139"/>
                    <a:pt x="54" y="1139"/>
                    <a:pt x="54" y="1167"/>
                  </a:cubicBezTo>
                  <a:cubicBezTo>
                    <a:pt x="54" y="1167"/>
                    <a:pt x="54" y="1194"/>
                    <a:pt x="54" y="1194"/>
                  </a:cubicBezTo>
                  <a:lnTo>
                    <a:pt x="27" y="1194"/>
                  </a:lnTo>
                  <a:cubicBezTo>
                    <a:pt x="0" y="1194"/>
                    <a:pt x="27" y="1221"/>
                    <a:pt x="0" y="1248"/>
                  </a:cubicBezTo>
                  <a:cubicBezTo>
                    <a:pt x="27" y="1248"/>
                    <a:pt x="27" y="1275"/>
                    <a:pt x="54" y="1275"/>
                  </a:cubicBezTo>
                  <a:cubicBezTo>
                    <a:pt x="163" y="1275"/>
                    <a:pt x="271" y="1248"/>
                    <a:pt x="353" y="1194"/>
                  </a:cubicBezTo>
                  <a:lnTo>
                    <a:pt x="570" y="1194"/>
                  </a:lnTo>
                  <a:cubicBezTo>
                    <a:pt x="732" y="1194"/>
                    <a:pt x="868" y="1167"/>
                    <a:pt x="1031" y="1139"/>
                  </a:cubicBezTo>
                  <a:cubicBezTo>
                    <a:pt x="1492" y="1058"/>
                    <a:pt x="1953" y="922"/>
                    <a:pt x="2387" y="733"/>
                  </a:cubicBezTo>
                  <a:cubicBezTo>
                    <a:pt x="2523" y="678"/>
                    <a:pt x="2631" y="624"/>
                    <a:pt x="2767" y="570"/>
                  </a:cubicBezTo>
                  <a:cubicBezTo>
                    <a:pt x="2902" y="516"/>
                    <a:pt x="3011" y="434"/>
                    <a:pt x="3119" y="380"/>
                  </a:cubicBezTo>
                  <a:cubicBezTo>
                    <a:pt x="3228" y="299"/>
                    <a:pt x="3336" y="217"/>
                    <a:pt x="3418" y="136"/>
                  </a:cubicBezTo>
                  <a:cubicBezTo>
                    <a:pt x="3472" y="82"/>
                    <a:pt x="3445" y="27"/>
                    <a:pt x="3418" y="0"/>
                  </a:cubicBezTo>
                  <a:cubicBezTo>
                    <a:pt x="3363" y="0"/>
                    <a:pt x="3282" y="0"/>
                    <a:pt x="3201" y="0"/>
                  </a:cubicBezTo>
                  <a:cubicBezTo>
                    <a:pt x="2957" y="55"/>
                    <a:pt x="2577" y="163"/>
                    <a:pt x="2495" y="190"/>
                  </a:cubicBezTo>
                  <a:cubicBezTo>
                    <a:pt x="2224" y="272"/>
                    <a:pt x="1980" y="353"/>
                    <a:pt x="1709" y="461"/>
                  </a:cubicBezTo>
                  <a:cubicBezTo>
                    <a:pt x="1465" y="570"/>
                    <a:pt x="1194" y="678"/>
                    <a:pt x="922" y="814"/>
                  </a:cubicBezTo>
                  <a:cubicBezTo>
                    <a:pt x="678" y="922"/>
                    <a:pt x="488" y="1058"/>
                    <a:pt x="244" y="1139"/>
                  </a:cubicBezTo>
                  <a:close/>
                  <a:moveTo>
                    <a:pt x="3255" y="190"/>
                  </a:moveTo>
                  <a:lnTo>
                    <a:pt x="3065" y="244"/>
                  </a:lnTo>
                  <a:cubicBezTo>
                    <a:pt x="2848" y="299"/>
                    <a:pt x="2604" y="353"/>
                    <a:pt x="2550" y="380"/>
                  </a:cubicBezTo>
                  <a:cubicBezTo>
                    <a:pt x="2061" y="543"/>
                    <a:pt x="1600" y="705"/>
                    <a:pt x="1139" y="922"/>
                  </a:cubicBezTo>
                  <a:lnTo>
                    <a:pt x="705" y="1112"/>
                  </a:lnTo>
                  <a:cubicBezTo>
                    <a:pt x="895" y="1085"/>
                    <a:pt x="1085" y="1058"/>
                    <a:pt x="1248" y="1004"/>
                  </a:cubicBezTo>
                  <a:cubicBezTo>
                    <a:pt x="1627" y="922"/>
                    <a:pt x="2007" y="814"/>
                    <a:pt x="2360" y="678"/>
                  </a:cubicBezTo>
                  <a:cubicBezTo>
                    <a:pt x="2495" y="624"/>
                    <a:pt x="2604" y="570"/>
                    <a:pt x="2740" y="516"/>
                  </a:cubicBezTo>
                  <a:cubicBezTo>
                    <a:pt x="2848" y="461"/>
                    <a:pt x="2957" y="380"/>
                    <a:pt x="3065" y="3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566200" y="3983800"/>
              <a:ext cx="84800" cy="87500"/>
            </a:xfrm>
            <a:custGeom>
              <a:rect b="b" l="l" r="r" t="t"/>
              <a:pathLst>
                <a:path extrusionOk="0" h="3500" w="3392">
                  <a:moveTo>
                    <a:pt x="1683" y="1"/>
                  </a:moveTo>
                  <a:lnTo>
                    <a:pt x="2144" y="1275"/>
                  </a:lnTo>
                  <a:lnTo>
                    <a:pt x="3391" y="1737"/>
                  </a:lnTo>
                  <a:lnTo>
                    <a:pt x="2171" y="2225"/>
                  </a:lnTo>
                  <a:lnTo>
                    <a:pt x="1710" y="3500"/>
                  </a:lnTo>
                  <a:lnTo>
                    <a:pt x="1222" y="2225"/>
                  </a:lnTo>
                  <a:lnTo>
                    <a:pt x="1" y="1764"/>
                  </a:lnTo>
                  <a:lnTo>
                    <a:pt x="1222" y="1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3636050" y="4602900"/>
              <a:ext cx="85475" cy="87500"/>
            </a:xfrm>
            <a:custGeom>
              <a:rect b="b" l="l" r="r" t="t"/>
              <a:pathLst>
                <a:path extrusionOk="0" h="3500" w="3419">
                  <a:moveTo>
                    <a:pt x="1710" y="1"/>
                  </a:moveTo>
                  <a:lnTo>
                    <a:pt x="2171" y="1275"/>
                  </a:lnTo>
                  <a:lnTo>
                    <a:pt x="3418" y="1764"/>
                  </a:lnTo>
                  <a:lnTo>
                    <a:pt x="2171" y="2225"/>
                  </a:lnTo>
                  <a:lnTo>
                    <a:pt x="1710" y="3500"/>
                  </a:lnTo>
                  <a:lnTo>
                    <a:pt x="1248" y="2225"/>
                  </a:lnTo>
                  <a:lnTo>
                    <a:pt x="1" y="1737"/>
                  </a:lnTo>
                  <a:lnTo>
                    <a:pt x="1248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815550" y="4741925"/>
              <a:ext cx="84800" cy="87475"/>
            </a:xfrm>
            <a:custGeom>
              <a:rect b="b" l="l" r="r" t="t"/>
              <a:pathLst>
                <a:path extrusionOk="0" h="3499" w="3392">
                  <a:moveTo>
                    <a:pt x="1683" y="0"/>
                  </a:moveTo>
                  <a:lnTo>
                    <a:pt x="2144" y="1275"/>
                  </a:lnTo>
                  <a:lnTo>
                    <a:pt x="3391" y="1763"/>
                  </a:lnTo>
                  <a:lnTo>
                    <a:pt x="2144" y="2224"/>
                  </a:lnTo>
                  <a:lnTo>
                    <a:pt x="1683" y="3499"/>
                  </a:lnTo>
                  <a:lnTo>
                    <a:pt x="1221" y="2224"/>
                  </a:lnTo>
                  <a:lnTo>
                    <a:pt x="1" y="1763"/>
                  </a:lnTo>
                  <a:lnTo>
                    <a:pt x="1221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815550" y="3985150"/>
              <a:ext cx="41400" cy="42075"/>
            </a:xfrm>
            <a:custGeom>
              <a:rect b="b" l="l" r="r" t="t"/>
              <a:pathLst>
                <a:path extrusionOk="0" h="1683" w="1656">
                  <a:moveTo>
                    <a:pt x="896" y="55"/>
                  </a:moveTo>
                  <a:cubicBezTo>
                    <a:pt x="896" y="1"/>
                    <a:pt x="842" y="1"/>
                    <a:pt x="815" y="1"/>
                  </a:cubicBezTo>
                  <a:cubicBezTo>
                    <a:pt x="787" y="1"/>
                    <a:pt x="760" y="1"/>
                    <a:pt x="733" y="55"/>
                  </a:cubicBezTo>
                  <a:lnTo>
                    <a:pt x="543" y="570"/>
                  </a:lnTo>
                  <a:lnTo>
                    <a:pt x="55" y="760"/>
                  </a:lnTo>
                  <a:cubicBezTo>
                    <a:pt x="1" y="787"/>
                    <a:pt x="1" y="815"/>
                    <a:pt x="1" y="842"/>
                  </a:cubicBezTo>
                  <a:cubicBezTo>
                    <a:pt x="1" y="869"/>
                    <a:pt x="1" y="896"/>
                    <a:pt x="55" y="923"/>
                  </a:cubicBezTo>
                  <a:lnTo>
                    <a:pt x="543" y="1113"/>
                  </a:lnTo>
                  <a:lnTo>
                    <a:pt x="733" y="1628"/>
                  </a:lnTo>
                  <a:cubicBezTo>
                    <a:pt x="760" y="1655"/>
                    <a:pt x="787" y="1683"/>
                    <a:pt x="815" y="1683"/>
                  </a:cubicBezTo>
                  <a:cubicBezTo>
                    <a:pt x="869" y="1683"/>
                    <a:pt x="896" y="1655"/>
                    <a:pt x="896" y="1628"/>
                  </a:cubicBezTo>
                  <a:lnTo>
                    <a:pt x="1086" y="1113"/>
                  </a:lnTo>
                  <a:lnTo>
                    <a:pt x="1601" y="923"/>
                  </a:lnTo>
                  <a:cubicBezTo>
                    <a:pt x="1628" y="896"/>
                    <a:pt x="1655" y="869"/>
                    <a:pt x="1655" y="842"/>
                  </a:cubicBezTo>
                  <a:cubicBezTo>
                    <a:pt x="1655" y="815"/>
                    <a:pt x="1628" y="787"/>
                    <a:pt x="1601" y="760"/>
                  </a:cubicBezTo>
                  <a:lnTo>
                    <a:pt x="1086" y="5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3745225" y="4398800"/>
              <a:ext cx="42750" cy="43425"/>
            </a:xfrm>
            <a:custGeom>
              <a:rect b="b" l="l" r="r" t="t"/>
              <a:pathLst>
                <a:path extrusionOk="0" h="1737" w="1710">
                  <a:moveTo>
                    <a:pt x="869" y="0"/>
                  </a:moveTo>
                  <a:lnTo>
                    <a:pt x="1086" y="624"/>
                  </a:lnTo>
                  <a:lnTo>
                    <a:pt x="1709" y="868"/>
                  </a:lnTo>
                  <a:lnTo>
                    <a:pt x="1086" y="1112"/>
                  </a:lnTo>
                  <a:lnTo>
                    <a:pt x="869" y="1736"/>
                  </a:lnTo>
                  <a:lnTo>
                    <a:pt x="625" y="1112"/>
                  </a:lnTo>
                  <a:lnTo>
                    <a:pt x="1" y="868"/>
                  </a:lnTo>
                  <a:lnTo>
                    <a:pt x="625" y="6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703000" y="4604250"/>
              <a:ext cx="42050" cy="44100"/>
            </a:xfrm>
            <a:custGeom>
              <a:rect b="b" l="l" r="r" t="t"/>
              <a:pathLst>
                <a:path extrusionOk="0" h="1764" w="1682">
                  <a:moveTo>
                    <a:pt x="841" y="1"/>
                  </a:moveTo>
                  <a:lnTo>
                    <a:pt x="1058" y="652"/>
                  </a:lnTo>
                  <a:lnTo>
                    <a:pt x="1682" y="896"/>
                  </a:lnTo>
                  <a:lnTo>
                    <a:pt x="1058" y="1113"/>
                  </a:lnTo>
                  <a:lnTo>
                    <a:pt x="841" y="1764"/>
                  </a:lnTo>
                  <a:lnTo>
                    <a:pt x="597" y="1113"/>
                  </a:lnTo>
                  <a:lnTo>
                    <a:pt x="0" y="896"/>
                  </a:lnTo>
                  <a:lnTo>
                    <a:pt x="597" y="6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818475" y="4564250"/>
              <a:ext cx="21025" cy="21725"/>
            </a:xfrm>
            <a:custGeom>
              <a:rect b="b" l="l" r="r" t="t"/>
              <a:pathLst>
                <a:path extrusionOk="0" h="869" w="841">
                  <a:moveTo>
                    <a:pt x="407" y="1"/>
                  </a:moveTo>
                  <a:lnTo>
                    <a:pt x="543" y="326"/>
                  </a:lnTo>
                  <a:lnTo>
                    <a:pt x="841" y="435"/>
                  </a:lnTo>
                  <a:lnTo>
                    <a:pt x="543" y="543"/>
                  </a:lnTo>
                  <a:lnTo>
                    <a:pt x="407" y="869"/>
                  </a:lnTo>
                  <a:lnTo>
                    <a:pt x="298" y="543"/>
                  </a:lnTo>
                  <a:lnTo>
                    <a:pt x="0" y="435"/>
                  </a:lnTo>
                  <a:lnTo>
                    <a:pt x="298" y="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3014250" y="4016350"/>
              <a:ext cx="21725" cy="21725"/>
            </a:xfrm>
            <a:custGeom>
              <a:rect b="b" l="l" r="r" t="t"/>
              <a:pathLst>
                <a:path extrusionOk="0" h="869" w="869">
                  <a:moveTo>
                    <a:pt x="434" y="1"/>
                  </a:moveTo>
                  <a:lnTo>
                    <a:pt x="543" y="326"/>
                  </a:lnTo>
                  <a:lnTo>
                    <a:pt x="868" y="435"/>
                  </a:lnTo>
                  <a:lnTo>
                    <a:pt x="543" y="570"/>
                  </a:lnTo>
                  <a:lnTo>
                    <a:pt x="434" y="869"/>
                  </a:lnTo>
                  <a:lnTo>
                    <a:pt x="326" y="570"/>
                  </a:lnTo>
                  <a:lnTo>
                    <a:pt x="0" y="435"/>
                  </a:lnTo>
                  <a:lnTo>
                    <a:pt x="326" y="3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879300" y="4602900"/>
              <a:ext cx="21050" cy="21725"/>
            </a:xfrm>
            <a:custGeom>
              <a:rect b="b" l="l" r="r" t="t"/>
              <a:pathLst>
                <a:path extrusionOk="0" h="869" w="842">
                  <a:moveTo>
                    <a:pt x="407" y="1"/>
                  </a:moveTo>
                  <a:lnTo>
                    <a:pt x="543" y="326"/>
                  </a:lnTo>
                  <a:lnTo>
                    <a:pt x="841" y="435"/>
                  </a:lnTo>
                  <a:lnTo>
                    <a:pt x="543" y="570"/>
                  </a:lnTo>
                  <a:lnTo>
                    <a:pt x="407" y="869"/>
                  </a:lnTo>
                  <a:lnTo>
                    <a:pt x="299" y="570"/>
                  </a:lnTo>
                  <a:lnTo>
                    <a:pt x="0" y="435"/>
                  </a:lnTo>
                  <a:lnTo>
                    <a:pt x="299" y="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"/>
          <p:cNvSpPr txBox="1"/>
          <p:nvPr>
            <p:ph type="title"/>
          </p:nvPr>
        </p:nvSpPr>
        <p:spPr>
          <a:xfrm>
            <a:off x="580852" y="7899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1.1 Problem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4" name="Google Shape;814;p4"/>
          <p:cNvGrpSpPr/>
          <p:nvPr/>
        </p:nvGrpSpPr>
        <p:grpSpPr>
          <a:xfrm>
            <a:off x="520285" y="1692774"/>
            <a:ext cx="8103429" cy="3097673"/>
            <a:chOff x="520286" y="1692774"/>
            <a:chExt cx="8103429" cy="3097673"/>
          </a:xfrm>
        </p:grpSpPr>
        <p:grpSp>
          <p:nvGrpSpPr>
            <p:cNvPr id="815" name="Google Shape;815;p4"/>
            <p:cNvGrpSpPr/>
            <p:nvPr/>
          </p:nvGrpSpPr>
          <p:grpSpPr>
            <a:xfrm>
              <a:off x="520286" y="1692774"/>
              <a:ext cx="8103429" cy="2479360"/>
              <a:chOff x="580852" y="1692774"/>
              <a:chExt cx="8103429" cy="2479360"/>
            </a:xfrm>
          </p:grpSpPr>
          <p:cxnSp>
            <p:nvCxnSpPr>
              <p:cNvPr id="816" name="Google Shape;816;p4"/>
              <p:cNvCxnSpPr/>
              <p:nvPr/>
            </p:nvCxnSpPr>
            <p:spPr>
              <a:xfrm>
                <a:off x="4432852" y="2932454"/>
                <a:ext cx="491963" cy="1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817" name="Google Shape;817;p4"/>
              <p:cNvGrpSpPr/>
              <p:nvPr/>
            </p:nvGrpSpPr>
            <p:grpSpPr>
              <a:xfrm>
                <a:off x="580852" y="1692774"/>
                <a:ext cx="3643525" cy="2479360"/>
                <a:chOff x="580852" y="1874142"/>
                <a:chExt cx="3643525" cy="2479360"/>
              </a:xfrm>
            </p:grpSpPr>
            <p:sp>
              <p:nvSpPr>
                <p:cNvPr id="818" name="Google Shape;818;p4"/>
                <p:cNvSpPr/>
                <p:nvPr/>
              </p:nvSpPr>
              <p:spPr>
                <a:xfrm>
                  <a:off x="580852" y="1874142"/>
                  <a:ext cx="3643525" cy="2479360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FFC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19" name="Google Shape;819;p4"/>
                <p:cNvGrpSpPr/>
                <p:nvPr/>
              </p:nvGrpSpPr>
              <p:grpSpPr>
                <a:xfrm>
                  <a:off x="777854" y="1998830"/>
                  <a:ext cx="3249520" cy="2229985"/>
                  <a:chOff x="777854" y="2005850"/>
                  <a:chExt cx="3249520" cy="2229985"/>
                </a:xfrm>
              </p:grpSpPr>
              <p:grpSp>
                <p:nvGrpSpPr>
                  <p:cNvPr id="820" name="Google Shape;820;p4"/>
                  <p:cNvGrpSpPr/>
                  <p:nvPr/>
                </p:nvGrpSpPr>
                <p:grpSpPr>
                  <a:xfrm>
                    <a:off x="777854" y="2005850"/>
                    <a:ext cx="3249520" cy="710360"/>
                    <a:chOff x="793488" y="2093296"/>
                    <a:chExt cx="3249520" cy="710360"/>
                  </a:xfrm>
                </p:grpSpPr>
                <p:sp>
                  <p:nvSpPr>
                    <p:cNvPr id="821" name="Google Shape;821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2" name="Google Shape;822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6D78B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3" name="Google Shape;823;p4"/>
                    <p:cNvSpPr txBox="1"/>
                    <p:nvPr/>
                  </p:nvSpPr>
                  <p:spPr>
                    <a:xfrm>
                      <a:off x="1543715" y="2261572"/>
                      <a:ext cx="2406526" cy="4249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Bạn chơi hay quá!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24" name="Google Shape;824;p4"/>
                  <p:cNvGrpSpPr/>
                  <p:nvPr/>
                </p:nvGrpSpPr>
                <p:grpSpPr>
                  <a:xfrm>
                    <a:off x="777854" y="2769374"/>
                    <a:ext cx="3249520" cy="710360"/>
                    <a:chOff x="793488" y="2093296"/>
                    <a:chExt cx="3249520" cy="710360"/>
                  </a:xfrm>
                </p:grpSpPr>
                <p:sp>
                  <p:nvSpPr>
                    <p:cNvPr id="825" name="Google Shape;825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6" name="Google Shape;826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7" name="Google Shape;827;p4"/>
                    <p:cNvSpPr txBox="1"/>
                    <p:nvPr/>
                  </p:nvSpPr>
                  <p:spPr>
                    <a:xfrm>
                      <a:off x="1543715" y="2261572"/>
                      <a:ext cx="2406526" cy="4249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Chơi gì ngu vậy!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28" name="Google Shape;828;p4"/>
                  <p:cNvGrpSpPr/>
                  <p:nvPr/>
                </p:nvGrpSpPr>
                <p:grpSpPr>
                  <a:xfrm>
                    <a:off x="777854" y="3525475"/>
                    <a:ext cx="3249520" cy="710360"/>
                    <a:chOff x="793488" y="2093296"/>
                    <a:chExt cx="3249520" cy="710360"/>
                  </a:xfrm>
                </p:grpSpPr>
                <p:sp>
                  <p:nvSpPr>
                    <p:cNvPr id="829" name="Google Shape;829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0" name="Google Shape;830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6D78B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1" name="Google Shape;831;p4"/>
                    <p:cNvSpPr txBox="1"/>
                    <p:nvPr/>
                  </p:nvSpPr>
                  <p:spPr>
                    <a:xfrm>
                      <a:off x="1543715" y="2261572"/>
                      <a:ext cx="2406526" cy="4249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haha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832" name="Google Shape;832;p4"/>
              <p:cNvGrpSpPr/>
              <p:nvPr/>
            </p:nvGrpSpPr>
            <p:grpSpPr>
              <a:xfrm>
                <a:off x="5040756" y="1692774"/>
                <a:ext cx="3643525" cy="2479360"/>
                <a:chOff x="5040756" y="1874142"/>
                <a:chExt cx="3643525" cy="2479360"/>
              </a:xfrm>
            </p:grpSpPr>
            <p:sp>
              <p:nvSpPr>
                <p:cNvPr id="833" name="Google Shape;833;p4"/>
                <p:cNvSpPr/>
                <p:nvPr/>
              </p:nvSpPr>
              <p:spPr>
                <a:xfrm>
                  <a:off x="5040756" y="1874142"/>
                  <a:ext cx="3643525" cy="2479360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FFC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34" name="Google Shape;834;p4"/>
                <p:cNvGrpSpPr/>
                <p:nvPr/>
              </p:nvGrpSpPr>
              <p:grpSpPr>
                <a:xfrm>
                  <a:off x="5237758" y="1929058"/>
                  <a:ext cx="3249520" cy="2345885"/>
                  <a:chOff x="777854" y="1936078"/>
                  <a:chExt cx="3249520" cy="2345885"/>
                </a:xfrm>
              </p:grpSpPr>
              <p:grpSp>
                <p:nvGrpSpPr>
                  <p:cNvPr id="835" name="Google Shape;835;p4"/>
                  <p:cNvGrpSpPr/>
                  <p:nvPr/>
                </p:nvGrpSpPr>
                <p:grpSpPr>
                  <a:xfrm>
                    <a:off x="777854" y="1936078"/>
                    <a:ext cx="3249520" cy="780132"/>
                    <a:chOff x="793488" y="2023524"/>
                    <a:chExt cx="3249520" cy="780132"/>
                  </a:xfrm>
                </p:grpSpPr>
                <p:sp>
                  <p:nvSpPr>
                    <p:cNvPr id="836" name="Google Shape;836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7" name="Google Shape;837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6D78B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8" name="Google Shape;838;p4"/>
                    <p:cNvSpPr txBox="1"/>
                    <p:nvPr/>
                  </p:nvSpPr>
                  <p:spPr>
                    <a:xfrm>
                      <a:off x="1433349" y="2023524"/>
                      <a:ext cx="2406526" cy="7635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(non-toxic)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39" name="Google Shape;839;p4"/>
                  <p:cNvGrpSpPr/>
                  <p:nvPr/>
                </p:nvGrpSpPr>
                <p:grpSpPr>
                  <a:xfrm>
                    <a:off x="777854" y="2708718"/>
                    <a:ext cx="3249520" cy="771215"/>
                    <a:chOff x="793488" y="2032640"/>
                    <a:chExt cx="3249520" cy="771215"/>
                  </a:xfrm>
                </p:grpSpPr>
                <p:sp>
                  <p:nvSpPr>
                    <p:cNvPr id="840" name="Google Shape;840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1" name="Google Shape;841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2" name="Google Shape;842;p4"/>
                    <p:cNvSpPr txBox="1"/>
                    <p:nvPr/>
                  </p:nvSpPr>
                  <p:spPr>
                    <a:xfrm>
                      <a:off x="1433349" y="2032640"/>
                      <a:ext cx="2406526" cy="7712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(toxic)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43" name="Google Shape;843;p4"/>
                  <p:cNvGrpSpPr/>
                  <p:nvPr/>
                </p:nvGrpSpPr>
                <p:grpSpPr>
                  <a:xfrm>
                    <a:off x="777854" y="3495772"/>
                    <a:ext cx="3249520" cy="786191"/>
                    <a:chOff x="793488" y="2063593"/>
                    <a:chExt cx="3249520" cy="786191"/>
                  </a:xfrm>
                </p:grpSpPr>
                <p:sp>
                  <p:nvSpPr>
                    <p:cNvPr id="844" name="Google Shape;844;p4"/>
                    <p:cNvSpPr/>
                    <p:nvPr/>
                  </p:nvSpPr>
                  <p:spPr>
                    <a:xfrm>
                      <a:off x="793488" y="2093296"/>
                      <a:ext cx="3249520" cy="71036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5"/>
                    </a:solidFill>
                    <a:ln cap="flat" cmpd="sng" w="25400">
                      <a:solidFill>
                        <a:srgbClr val="6D78B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5" name="Google Shape;845;p4"/>
                    <p:cNvSpPr/>
                    <p:nvPr/>
                  </p:nvSpPr>
                  <p:spPr>
                    <a:xfrm>
                      <a:off x="974856" y="2210430"/>
                      <a:ext cx="476093" cy="476093"/>
                    </a:xfrm>
                    <a:prstGeom prst="ellipse">
                      <a:avLst/>
                    </a:prstGeom>
                    <a:solidFill>
                      <a:srgbClr val="6D78B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6" name="Google Shape;846;p4"/>
                    <p:cNvSpPr txBox="1"/>
                    <p:nvPr/>
                  </p:nvSpPr>
                  <p:spPr>
                    <a:xfrm>
                      <a:off x="1433349" y="2063593"/>
                      <a:ext cx="2406526" cy="7861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Catamaran SemiBold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(non-toxic)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847" name="Google Shape;847;p4"/>
            <p:cNvSpPr txBox="1"/>
            <p:nvPr/>
          </p:nvSpPr>
          <p:spPr>
            <a:xfrm>
              <a:off x="6106076" y="4217747"/>
              <a:ext cx="1391752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tamaran SemiBold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 txBox="1"/>
            <p:nvPr/>
          </p:nvSpPr>
          <p:spPr>
            <a:xfrm>
              <a:off x="1646172" y="4217747"/>
              <a:ext cx="1391752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tamaran SemiBold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5"/>
          <p:cNvGrpSpPr/>
          <p:nvPr/>
        </p:nvGrpSpPr>
        <p:grpSpPr>
          <a:xfrm>
            <a:off x="3357269" y="2002388"/>
            <a:ext cx="3438488" cy="729428"/>
            <a:chOff x="2850950" y="1730336"/>
            <a:chExt cx="3438488" cy="729428"/>
          </a:xfrm>
        </p:grpSpPr>
        <p:sp>
          <p:nvSpPr>
            <p:cNvPr id="854" name="Google Shape;854;p5"/>
            <p:cNvSpPr txBox="1"/>
            <p:nvPr/>
          </p:nvSpPr>
          <p:spPr>
            <a:xfrm>
              <a:off x="2850950" y="1730336"/>
              <a:ext cx="2103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Step 02</a:t>
              </a:r>
              <a:endParaRPr b="1" i="0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55" name="Google Shape;855;p5"/>
            <p:cNvSpPr txBox="1"/>
            <p:nvPr/>
          </p:nvSpPr>
          <p:spPr>
            <a:xfrm>
              <a:off x="4186438" y="1772464"/>
              <a:ext cx="21030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Labeling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5"/>
          <p:cNvGrpSpPr/>
          <p:nvPr/>
        </p:nvGrpSpPr>
        <p:grpSpPr>
          <a:xfrm>
            <a:off x="3357269" y="3699707"/>
            <a:ext cx="3438488" cy="714334"/>
            <a:chOff x="2850950" y="3631694"/>
            <a:chExt cx="3438488" cy="714334"/>
          </a:xfrm>
        </p:grpSpPr>
        <p:sp>
          <p:nvSpPr>
            <p:cNvPr id="857" name="Google Shape;857;p5"/>
            <p:cNvSpPr txBox="1"/>
            <p:nvPr/>
          </p:nvSpPr>
          <p:spPr>
            <a:xfrm>
              <a:off x="2850950" y="3631694"/>
              <a:ext cx="2103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Step 03</a:t>
              </a:r>
              <a:endParaRPr b="1" i="0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58" name="Google Shape;858;p5"/>
            <p:cNvSpPr txBox="1"/>
            <p:nvPr/>
          </p:nvSpPr>
          <p:spPr>
            <a:xfrm>
              <a:off x="4186438" y="3658728"/>
              <a:ext cx="21030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Evaluating dataset</a:t>
              </a:r>
              <a:endPara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59" name="Google Shape;859;p5"/>
          <p:cNvGrpSpPr/>
          <p:nvPr/>
        </p:nvGrpSpPr>
        <p:grpSpPr>
          <a:xfrm>
            <a:off x="3357269" y="904665"/>
            <a:ext cx="4609987" cy="722218"/>
            <a:chOff x="2850950" y="753525"/>
            <a:chExt cx="4609987" cy="722218"/>
          </a:xfrm>
        </p:grpSpPr>
        <p:sp>
          <p:nvSpPr>
            <p:cNvPr id="860" name="Google Shape;860;p5"/>
            <p:cNvSpPr txBox="1"/>
            <p:nvPr/>
          </p:nvSpPr>
          <p:spPr>
            <a:xfrm>
              <a:off x="4130241" y="788443"/>
              <a:ext cx="3330696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Crawling data &amp; Preprocessing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"/>
            <p:cNvSpPr txBox="1"/>
            <p:nvPr/>
          </p:nvSpPr>
          <p:spPr>
            <a:xfrm>
              <a:off x="2850950" y="753525"/>
              <a:ext cx="2816074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Step 01</a:t>
              </a:r>
              <a:endParaRPr b="1" i="0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862" name="Google Shape;862;p5"/>
          <p:cNvGrpSpPr/>
          <p:nvPr/>
        </p:nvGrpSpPr>
        <p:grpSpPr>
          <a:xfrm>
            <a:off x="419296" y="1730286"/>
            <a:ext cx="2426250" cy="2014650"/>
            <a:chOff x="748725" y="2946325"/>
            <a:chExt cx="2426250" cy="2014650"/>
          </a:xfrm>
        </p:grpSpPr>
        <p:sp>
          <p:nvSpPr>
            <p:cNvPr id="863" name="Google Shape;863;p5"/>
            <p:cNvSpPr/>
            <p:nvPr/>
          </p:nvSpPr>
          <p:spPr>
            <a:xfrm>
              <a:off x="990800" y="4111975"/>
              <a:ext cx="1921075" cy="849000"/>
            </a:xfrm>
            <a:custGeom>
              <a:rect b="b" l="l" r="r" t="t"/>
              <a:pathLst>
                <a:path extrusionOk="0" h="33960" w="76843">
                  <a:moveTo>
                    <a:pt x="38408" y="0"/>
                  </a:moveTo>
                  <a:cubicBezTo>
                    <a:pt x="17197" y="0"/>
                    <a:pt x="1" y="7595"/>
                    <a:pt x="1" y="16980"/>
                  </a:cubicBezTo>
                  <a:cubicBezTo>
                    <a:pt x="1" y="26364"/>
                    <a:pt x="17197" y="33959"/>
                    <a:pt x="38408" y="33959"/>
                  </a:cubicBezTo>
                  <a:cubicBezTo>
                    <a:pt x="59646" y="33959"/>
                    <a:pt x="76842" y="26364"/>
                    <a:pt x="76842" y="16980"/>
                  </a:cubicBezTo>
                  <a:cubicBezTo>
                    <a:pt x="76842" y="7595"/>
                    <a:pt x="59646" y="0"/>
                    <a:pt x="38408" y="0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783975" y="3396575"/>
              <a:ext cx="991400" cy="1083625"/>
            </a:xfrm>
            <a:custGeom>
              <a:rect b="b" l="l" r="r" t="t"/>
              <a:pathLst>
                <a:path extrusionOk="0" h="43345" w="39656">
                  <a:moveTo>
                    <a:pt x="32658" y="34068"/>
                  </a:moveTo>
                  <a:cubicBezTo>
                    <a:pt x="32658" y="34068"/>
                    <a:pt x="13563" y="43344"/>
                    <a:pt x="9847" y="34556"/>
                  </a:cubicBezTo>
                  <a:cubicBezTo>
                    <a:pt x="7487" y="28942"/>
                    <a:pt x="14593" y="28426"/>
                    <a:pt x="14702" y="27341"/>
                  </a:cubicBezTo>
                  <a:cubicBezTo>
                    <a:pt x="14783" y="26229"/>
                    <a:pt x="5127" y="27965"/>
                    <a:pt x="2767" y="22459"/>
                  </a:cubicBezTo>
                  <a:cubicBezTo>
                    <a:pt x="1" y="16112"/>
                    <a:pt x="13373" y="16329"/>
                    <a:pt x="9847" y="15000"/>
                  </a:cubicBezTo>
                  <a:cubicBezTo>
                    <a:pt x="3418" y="12586"/>
                    <a:pt x="1167" y="6266"/>
                    <a:pt x="4476" y="3988"/>
                  </a:cubicBezTo>
                  <a:cubicBezTo>
                    <a:pt x="10281" y="0"/>
                    <a:pt x="14892" y="12857"/>
                    <a:pt x="14919" y="10877"/>
                  </a:cubicBezTo>
                  <a:cubicBezTo>
                    <a:pt x="15027" y="1384"/>
                    <a:pt x="22242" y="1031"/>
                    <a:pt x="23951" y="9494"/>
                  </a:cubicBezTo>
                  <a:cubicBezTo>
                    <a:pt x="24222" y="10931"/>
                    <a:pt x="24060" y="14864"/>
                    <a:pt x="25985" y="14430"/>
                  </a:cubicBezTo>
                  <a:cubicBezTo>
                    <a:pt x="28644" y="13834"/>
                    <a:pt x="26609" y="9277"/>
                    <a:pt x="29322" y="8355"/>
                  </a:cubicBezTo>
                  <a:cubicBezTo>
                    <a:pt x="35045" y="6402"/>
                    <a:pt x="39656" y="19285"/>
                    <a:pt x="32658" y="34068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28425" y="3568800"/>
              <a:ext cx="684203" cy="698483"/>
            </a:xfrm>
            <a:custGeom>
              <a:rect b="b" l="l" r="r" t="t"/>
              <a:pathLst>
                <a:path extrusionOk="0" h="34557" w="32496">
                  <a:moveTo>
                    <a:pt x="32495" y="34529"/>
                  </a:moveTo>
                  <a:lnTo>
                    <a:pt x="32495" y="34421"/>
                  </a:lnTo>
                  <a:cubicBezTo>
                    <a:pt x="32495" y="34394"/>
                    <a:pt x="32495" y="34421"/>
                    <a:pt x="32468" y="34394"/>
                  </a:cubicBezTo>
                  <a:cubicBezTo>
                    <a:pt x="32359" y="34285"/>
                    <a:pt x="32251" y="34204"/>
                    <a:pt x="32115" y="34095"/>
                  </a:cubicBezTo>
                  <a:cubicBezTo>
                    <a:pt x="30868" y="32956"/>
                    <a:pt x="29593" y="31790"/>
                    <a:pt x="28345" y="30651"/>
                  </a:cubicBezTo>
                  <a:cubicBezTo>
                    <a:pt x="27233" y="29620"/>
                    <a:pt x="26121" y="28589"/>
                    <a:pt x="25009" y="27558"/>
                  </a:cubicBezTo>
                  <a:cubicBezTo>
                    <a:pt x="20561" y="23408"/>
                    <a:pt x="16248" y="19150"/>
                    <a:pt x="12125" y="14675"/>
                  </a:cubicBezTo>
                  <a:cubicBezTo>
                    <a:pt x="9982" y="12369"/>
                    <a:pt x="7921" y="9982"/>
                    <a:pt x="5914" y="7514"/>
                  </a:cubicBezTo>
                  <a:cubicBezTo>
                    <a:pt x="4693" y="6049"/>
                    <a:pt x="3527" y="4585"/>
                    <a:pt x="2360" y="3066"/>
                  </a:cubicBezTo>
                  <a:cubicBezTo>
                    <a:pt x="1601" y="2062"/>
                    <a:pt x="842" y="1058"/>
                    <a:pt x="109" y="28"/>
                  </a:cubicBezTo>
                  <a:cubicBezTo>
                    <a:pt x="82" y="1"/>
                    <a:pt x="55" y="1"/>
                    <a:pt x="28" y="28"/>
                  </a:cubicBezTo>
                  <a:cubicBezTo>
                    <a:pt x="1" y="28"/>
                    <a:pt x="1" y="82"/>
                    <a:pt x="28" y="109"/>
                  </a:cubicBezTo>
                  <a:cubicBezTo>
                    <a:pt x="733" y="1140"/>
                    <a:pt x="1465" y="2171"/>
                    <a:pt x="2225" y="3201"/>
                  </a:cubicBezTo>
                  <a:cubicBezTo>
                    <a:pt x="3337" y="4720"/>
                    <a:pt x="4503" y="6239"/>
                    <a:pt x="5697" y="7704"/>
                  </a:cubicBezTo>
                  <a:cubicBezTo>
                    <a:pt x="8680" y="11420"/>
                    <a:pt x="11854" y="14946"/>
                    <a:pt x="15163" y="18336"/>
                  </a:cubicBezTo>
                  <a:cubicBezTo>
                    <a:pt x="18119" y="21428"/>
                    <a:pt x="21184" y="24412"/>
                    <a:pt x="24304" y="27314"/>
                  </a:cubicBezTo>
                  <a:cubicBezTo>
                    <a:pt x="26392" y="29240"/>
                    <a:pt x="28508" y="31166"/>
                    <a:pt x="30624" y="33065"/>
                  </a:cubicBezTo>
                  <a:lnTo>
                    <a:pt x="32224" y="34475"/>
                  </a:lnTo>
                  <a:cubicBezTo>
                    <a:pt x="32278" y="34502"/>
                    <a:pt x="32305" y="34529"/>
                    <a:pt x="32332" y="34556"/>
                  </a:cubicBezTo>
                  <a:cubicBezTo>
                    <a:pt x="32387" y="34556"/>
                    <a:pt x="32414" y="34556"/>
                    <a:pt x="32468" y="34556"/>
                  </a:cubicBezTo>
                  <a:cubicBezTo>
                    <a:pt x="32468" y="34556"/>
                    <a:pt x="32468" y="34556"/>
                    <a:pt x="32495" y="3455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1524450" y="3575600"/>
              <a:ext cx="82075" cy="682175"/>
            </a:xfrm>
            <a:custGeom>
              <a:rect b="b" l="l" r="r" t="t"/>
              <a:pathLst>
                <a:path extrusionOk="0" h="27287" w="3283">
                  <a:moveTo>
                    <a:pt x="3283" y="27260"/>
                  </a:moveTo>
                  <a:cubicBezTo>
                    <a:pt x="3120" y="27015"/>
                    <a:pt x="3012" y="26771"/>
                    <a:pt x="2876" y="26527"/>
                  </a:cubicBezTo>
                  <a:cubicBezTo>
                    <a:pt x="2225" y="25469"/>
                    <a:pt x="1683" y="24330"/>
                    <a:pt x="1303" y="23164"/>
                  </a:cubicBezTo>
                  <a:cubicBezTo>
                    <a:pt x="923" y="21970"/>
                    <a:pt x="706" y="20750"/>
                    <a:pt x="625" y="19502"/>
                  </a:cubicBezTo>
                  <a:cubicBezTo>
                    <a:pt x="299" y="15759"/>
                    <a:pt x="977" y="11745"/>
                    <a:pt x="1276" y="7839"/>
                  </a:cubicBezTo>
                  <a:cubicBezTo>
                    <a:pt x="1466" y="5127"/>
                    <a:pt x="1466" y="2495"/>
                    <a:pt x="869" y="54"/>
                  </a:cubicBezTo>
                  <a:cubicBezTo>
                    <a:pt x="842" y="0"/>
                    <a:pt x="760" y="0"/>
                    <a:pt x="788" y="81"/>
                  </a:cubicBezTo>
                  <a:cubicBezTo>
                    <a:pt x="1303" y="2495"/>
                    <a:pt x="1222" y="5127"/>
                    <a:pt x="1005" y="7812"/>
                  </a:cubicBezTo>
                  <a:cubicBezTo>
                    <a:pt x="652" y="11718"/>
                    <a:pt x="1" y="15759"/>
                    <a:pt x="299" y="19529"/>
                  </a:cubicBezTo>
                  <a:cubicBezTo>
                    <a:pt x="381" y="20777"/>
                    <a:pt x="625" y="22052"/>
                    <a:pt x="977" y="23245"/>
                  </a:cubicBezTo>
                  <a:cubicBezTo>
                    <a:pt x="1330" y="24493"/>
                    <a:pt x="1900" y="25632"/>
                    <a:pt x="2659" y="26663"/>
                  </a:cubicBezTo>
                  <a:cubicBezTo>
                    <a:pt x="2822" y="26880"/>
                    <a:pt x="3039" y="27070"/>
                    <a:pt x="3229" y="27287"/>
                  </a:cubicBezTo>
                  <a:cubicBezTo>
                    <a:pt x="3256" y="27287"/>
                    <a:pt x="3256" y="27287"/>
                    <a:pt x="3256" y="2728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221350" y="3568800"/>
              <a:ext cx="137675" cy="463843"/>
            </a:xfrm>
            <a:custGeom>
              <a:rect b="b" l="l" r="r" t="t"/>
              <a:pathLst>
                <a:path extrusionOk="0" h="25687" w="5507">
                  <a:moveTo>
                    <a:pt x="5453" y="25659"/>
                  </a:moveTo>
                  <a:cubicBezTo>
                    <a:pt x="5480" y="25632"/>
                    <a:pt x="5507" y="25632"/>
                    <a:pt x="5507" y="25605"/>
                  </a:cubicBezTo>
                  <a:cubicBezTo>
                    <a:pt x="5507" y="25470"/>
                    <a:pt x="5398" y="25334"/>
                    <a:pt x="5344" y="25225"/>
                  </a:cubicBezTo>
                  <a:cubicBezTo>
                    <a:pt x="4802" y="23951"/>
                    <a:pt x="4449" y="22649"/>
                    <a:pt x="4232" y="21320"/>
                  </a:cubicBezTo>
                  <a:cubicBezTo>
                    <a:pt x="3988" y="19557"/>
                    <a:pt x="3825" y="17794"/>
                    <a:pt x="3771" y="16030"/>
                  </a:cubicBezTo>
                  <a:cubicBezTo>
                    <a:pt x="3717" y="14267"/>
                    <a:pt x="3554" y="12477"/>
                    <a:pt x="3283" y="10741"/>
                  </a:cubicBezTo>
                  <a:cubicBezTo>
                    <a:pt x="3011" y="9250"/>
                    <a:pt x="2632" y="7812"/>
                    <a:pt x="2198" y="6402"/>
                  </a:cubicBezTo>
                  <a:cubicBezTo>
                    <a:pt x="1520" y="4259"/>
                    <a:pt x="733" y="2143"/>
                    <a:pt x="82" y="55"/>
                  </a:cubicBezTo>
                  <a:cubicBezTo>
                    <a:pt x="82" y="27"/>
                    <a:pt x="55" y="0"/>
                    <a:pt x="28" y="27"/>
                  </a:cubicBezTo>
                  <a:cubicBezTo>
                    <a:pt x="1" y="27"/>
                    <a:pt x="1" y="55"/>
                    <a:pt x="1" y="82"/>
                  </a:cubicBezTo>
                  <a:cubicBezTo>
                    <a:pt x="706" y="2550"/>
                    <a:pt x="1574" y="5018"/>
                    <a:pt x="2252" y="7541"/>
                  </a:cubicBezTo>
                  <a:cubicBezTo>
                    <a:pt x="2550" y="8599"/>
                    <a:pt x="2794" y="9684"/>
                    <a:pt x="2984" y="10768"/>
                  </a:cubicBezTo>
                  <a:cubicBezTo>
                    <a:pt x="3228" y="12532"/>
                    <a:pt x="3391" y="14295"/>
                    <a:pt x="3472" y="16058"/>
                  </a:cubicBezTo>
                  <a:cubicBezTo>
                    <a:pt x="3527" y="17821"/>
                    <a:pt x="3717" y="19584"/>
                    <a:pt x="3988" y="21347"/>
                  </a:cubicBezTo>
                  <a:cubicBezTo>
                    <a:pt x="4232" y="22703"/>
                    <a:pt x="4612" y="24032"/>
                    <a:pt x="5181" y="25280"/>
                  </a:cubicBezTo>
                  <a:cubicBezTo>
                    <a:pt x="5236" y="25415"/>
                    <a:pt x="5236" y="25578"/>
                    <a:pt x="5344" y="25659"/>
                  </a:cubicBezTo>
                  <a:cubicBezTo>
                    <a:pt x="5398" y="25687"/>
                    <a:pt x="5371" y="25659"/>
                    <a:pt x="5425" y="25659"/>
                  </a:cubicBezTo>
                  <a:lnTo>
                    <a:pt x="5453" y="2565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1018600" y="4197400"/>
              <a:ext cx="531650" cy="53600"/>
            </a:xfrm>
            <a:custGeom>
              <a:rect b="b" l="l" r="r" t="t"/>
              <a:pathLst>
                <a:path extrusionOk="0" h="2144" w="21266">
                  <a:moveTo>
                    <a:pt x="21239" y="706"/>
                  </a:moveTo>
                  <a:cubicBezTo>
                    <a:pt x="21211" y="652"/>
                    <a:pt x="21211" y="624"/>
                    <a:pt x="21184" y="597"/>
                  </a:cubicBezTo>
                  <a:cubicBezTo>
                    <a:pt x="21103" y="543"/>
                    <a:pt x="21049" y="516"/>
                    <a:pt x="20967" y="516"/>
                  </a:cubicBezTo>
                  <a:cubicBezTo>
                    <a:pt x="20018" y="163"/>
                    <a:pt x="19042" y="1"/>
                    <a:pt x="18038" y="1"/>
                  </a:cubicBezTo>
                  <a:cubicBezTo>
                    <a:pt x="17550" y="1"/>
                    <a:pt x="17034" y="28"/>
                    <a:pt x="16546" y="82"/>
                  </a:cubicBezTo>
                  <a:cubicBezTo>
                    <a:pt x="15380" y="190"/>
                    <a:pt x="14213" y="407"/>
                    <a:pt x="13156" y="597"/>
                  </a:cubicBezTo>
                  <a:cubicBezTo>
                    <a:pt x="10660" y="977"/>
                    <a:pt x="8002" y="1547"/>
                    <a:pt x="5344" y="1764"/>
                  </a:cubicBezTo>
                  <a:cubicBezTo>
                    <a:pt x="4639" y="1818"/>
                    <a:pt x="3961" y="1845"/>
                    <a:pt x="3255" y="1845"/>
                  </a:cubicBezTo>
                  <a:cubicBezTo>
                    <a:pt x="2198" y="1872"/>
                    <a:pt x="1167" y="1791"/>
                    <a:pt x="136" y="1655"/>
                  </a:cubicBezTo>
                  <a:cubicBezTo>
                    <a:pt x="82" y="1628"/>
                    <a:pt x="28" y="1655"/>
                    <a:pt x="28" y="1709"/>
                  </a:cubicBezTo>
                  <a:cubicBezTo>
                    <a:pt x="1" y="1764"/>
                    <a:pt x="55" y="1818"/>
                    <a:pt x="109" y="1818"/>
                  </a:cubicBezTo>
                  <a:cubicBezTo>
                    <a:pt x="1140" y="2035"/>
                    <a:pt x="2198" y="2143"/>
                    <a:pt x="3255" y="2143"/>
                  </a:cubicBezTo>
                  <a:cubicBezTo>
                    <a:pt x="3961" y="2143"/>
                    <a:pt x="4666" y="2116"/>
                    <a:pt x="5371" y="2062"/>
                  </a:cubicBezTo>
                  <a:cubicBezTo>
                    <a:pt x="8029" y="1845"/>
                    <a:pt x="10687" y="1303"/>
                    <a:pt x="13183" y="923"/>
                  </a:cubicBezTo>
                  <a:cubicBezTo>
                    <a:pt x="14241" y="733"/>
                    <a:pt x="15380" y="516"/>
                    <a:pt x="16573" y="407"/>
                  </a:cubicBezTo>
                  <a:cubicBezTo>
                    <a:pt x="17034" y="353"/>
                    <a:pt x="17523" y="299"/>
                    <a:pt x="18011" y="299"/>
                  </a:cubicBezTo>
                  <a:cubicBezTo>
                    <a:pt x="18987" y="272"/>
                    <a:pt x="19964" y="380"/>
                    <a:pt x="20886" y="679"/>
                  </a:cubicBezTo>
                  <a:cubicBezTo>
                    <a:pt x="20940" y="706"/>
                    <a:pt x="21022" y="733"/>
                    <a:pt x="21103" y="760"/>
                  </a:cubicBezTo>
                  <a:cubicBezTo>
                    <a:pt x="21157" y="760"/>
                    <a:pt x="21157" y="733"/>
                    <a:pt x="21211" y="733"/>
                  </a:cubicBezTo>
                  <a:cubicBezTo>
                    <a:pt x="21266" y="706"/>
                    <a:pt x="21211" y="733"/>
                    <a:pt x="21211" y="73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923675" y="3889550"/>
              <a:ext cx="327569" cy="44775"/>
            </a:xfrm>
            <a:custGeom>
              <a:rect b="b" l="l" r="r" t="t"/>
              <a:pathLst>
                <a:path extrusionOk="0" h="1791" w="19992">
                  <a:moveTo>
                    <a:pt x="19964" y="1682"/>
                  </a:moveTo>
                  <a:cubicBezTo>
                    <a:pt x="19964" y="1628"/>
                    <a:pt x="19991" y="1682"/>
                    <a:pt x="19964" y="1628"/>
                  </a:cubicBezTo>
                  <a:cubicBezTo>
                    <a:pt x="19910" y="1574"/>
                    <a:pt x="19828" y="1601"/>
                    <a:pt x="19747" y="1574"/>
                  </a:cubicBezTo>
                  <a:cubicBezTo>
                    <a:pt x="19069" y="1438"/>
                    <a:pt x="18391" y="1357"/>
                    <a:pt x="17686" y="1329"/>
                  </a:cubicBezTo>
                  <a:cubicBezTo>
                    <a:pt x="16546" y="1275"/>
                    <a:pt x="15407" y="1357"/>
                    <a:pt x="14268" y="1357"/>
                  </a:cubicBezTo>
                  <a:cubicBezTo>
                    <a:pt x="12912" y="1384"/>
                    <a:pt x="11447" y="1411"/>
                    <a:pt x="9955" y="1384"/>
                  </a:cubicBezTo>
                  <a:cubicBezTo>
                    <a:pt x="8545" y="1357"/>
                    <a:pt x="7107" y="1302"/>
                    <a:pt x="5670" y="1167"/>
                  </a:cubicBezTo>
                  <a:cubicBezTo>
                    <a:pt x="3771" y="1004"/>
                    <a:pt x="1899" y="624"/>
                    <a:pt x="109" y="0"/>
                  </a:cubicBezTo>
                  <a:cubicBezTo>
                    <a:pt x="55" y="0"/>
                    <a:pt x="28" y="28"/>
                    <a:pt x="1" y="55"/>
                  </a:cubicBezTo>
                  <a:cubicBezTo>
                    <a:pt x="1" y="82"/>
                    <a:pt x="28" y="136"/>
                    <a:pt x="55" y="136"/>
                  </a:cubicBezTo>
                  <a:cubicBezTo>
                    <a:pt x="1845" y="814"/>
                    <a:pt x="3744" y="1221"/>
                    <a:pt x="5643" y="1411"/>
                  </a:cubicBezTo>
                  <a:cubicBezTo>
                    <a:pt x="7080" y="1574"/>
                    <a:pt x="8545" y="1655"/>
                    <a:pt x="9955" y="1655"/>
                  </a:cubicBezTo>
                  <a:cubicBezTo>
                    <a:pt x="11447" y="1682"/>
                    <a:pt x="12885" y="1655"/>
                    <a:pt x="14268" y="1628"/>
                  </a:cubicBezTo>
                  <a:cubicBezTo>
                    <a:pt x="15407" y="1601"/>
                    <a:pt x="16546" y="1519"/>
                    <a:pt x="17686" y="1546"/>
                  </a:cubicBezTo>
                  <a:cubicBezTo>
                    <a:pt x="18364" y="1546"/>
                    <a:pt x="19042" y="1601"/>
                    <a:pt x="19720" y="1736"/>
                  </a:cubicBezTo>
                  <a:cubicBezTo>
                    <a:pt x="19774" y="1736"/>
                    <a:pt x="19855" y="1791"/>
                    <a:pt x="19910" y="1763"/>
                  </a:cubicBezTo>
                  <a:cubicBezTo>
                    <a:pt x="19991" y="1736"/>
                    <a:pt x="19910" y="1763"/>
                    <a:pt x="19964" y="1709"/>
                  </a:cubicBezTo>
                  <a:cubicBezTo>
                    <a:pt x="19964" y="1709"/>
                    <a:pt x="19964" y="1709"/>
                    <a:pt x="19964" y="1709"/>
                  </a:cubicBezTo>
                  <a:cubicBezTo>
                    <a:pt x="19964" y="1709"/>
                    <a:pt x="19964" y="1682"/>
                    <a:pt x="19964" y="168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886400" y="3616275"/>
              <a:ext cx="145791" cy="82750"/>
            </a:xfrm>
            <a:custGeom>
              <a:rect b="b" l="l" r="r" t="t"/>
              <a:pathLst>
                <a:path extrusionOk="0" h="4341" w="7515">
                  <a:moveTo>
                    <a:pt x="7487" y="4286"/>
                  </a:moveTo>
                  <a:cubicBezTo>
                    <a:pt x="7460" y="4259"/>
                    <a:pt x="7460" y="4232"/>
                    <a:pt x="7433" y="4205"/>
                  </a:cubicBezTo>
                  <a:cubicBezTo>
                    <a:pt x="7324" y="4151"/>
                    <a:pt x="7243" y="4097"/>
                    <a:pt x="7134" y="4069"/>
                  </a:cubicBezTo>
                  <a:cubicBezTo>
                    <a:pt x="6538" y="3798"/>
                    <a:pt x="5968" y="3527"/>
                    <a:pt x="5398" y="3256"/>
                  </a:cubicBezTo>
                  <a:cubicBezTo>
                    <a:pt x="4829" y="2957"/>
                    <a:pt x="4286" y="2659"/>
                    <a:pt x="3717" y="2333"/>
                  </a:cubicBezTo>
                  <a:cubicBezTo>
                    <a:pt x="3364" y="2116"/>
                    <a:pt x="3011" y="1899"/>
                    <a:pt x="2632" y="1683"/>
                  </a:cubicBezTo>
                  <a:cubicBezTo>
                    <a:pt x="1818" y="1167"/>
                    <a:pt x="1004" y="652"/>
                    <a:pt x="163" y="55"/>
                  </a:cubicBezTo>
                  <a:cubicBezTo>
                    <a:pt x="109" y="1"/>
                    <a:pt x="1" y="136"/>
                    <a:pt x="82" y="164"/>
                  </a:cubicBezTo>
                  <a:cubicBezTo>
                    <a:pt x="896" y="787"/>
                    <a:pt x="1682" y="1357"/>
                    <a:pt x="2496" y="1899"/>
                  </a:cubicBezTo>
                  <a:cubicBezTo>
                    <a:pt x="2876" y="2116"/>
                    <a:pt x="3228" y="2333"/>
                    <a:pt x="3608" y="2578"/>
                  </a:cubicBezTo>
                  <a:cubicBezTo>
                    <a:pt x="4151" y="2876"/>
                    <a:pt x="4720" y="3174"/>
                    <a:pt x="5290" y="3473"/>
                  </a:cubicBezTo>
                  <a:cubicBezTo>
                    <a:pt x="5860" y="3744"/>
                    <a:pt x="6456" y="3988"/>
                    <a:pt x="7053" y="4232"/>
                  </a:cubicBezTo>
                  <a:cubicBezTo>
                    <a:pt x="7161" y="4286"/>
                    <a:pt x="7270" y="4314"/>
                    <a:pt x="7378" y="4341"/>
                  </a:cubicBezTo>
                  <a:cubicBezTo>
                    <a:pt x="7406" y="4341"/>
                    <a:pt x="7433" y="4341"/>
                    <a:pt x="7487" y="4314"/>
                  </a:cubicBezTo>
                  <a:lnTo>
                    <a:pt x="7487" y="4314"/>
                  </a:lnTo>
                  <a:cubicBezTo>
                    <a:pt x="7514" y="4314"/>
                    <a:pt x="7514" y="4286"/>
                    <a:pt x="7487" y="428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1136600" y="3696297"/>
              <a:ext cx="84125" cy="214293"/>
            </a:xfrm>
            <a:custGeom>
              <a:rect b="b" l="l" r="r" t="t"/>
              <a:pathLst>
                <a:path extrusionOk="0" h="11935" w="3365">
                  <a:moveTo>
                    <a:pt x="3364" y="11935"/>
                  </a:moveTo>
                  <a:cubicBezTo>
                    <a:pt x="3256" y="11664"/>
                    <a:pt x="3174" y="11392"/>
                    <a:pt x="3093" y="11121"/>
                  </a:cubicBezTo>
                  <a:cubicBezTo>
                    <a:pt x="2876" y="10470"/>
                    <a:pt x="2659" y="9846"/>
                    <a:pt x="2469" y="9223"/>
                  </a:cubicBezTo>
                  <a:cubicBezTo>
                    <a:pt x="2062" y="7866"/>
                    <a:pt x="1791" y="6456"/>
                    <a:pt x="1438" y="5045"/>
                  </a:cubicBezTo>
                  <a:cubicBezTo>
                    <a:pt x="1140" y="3879"/>
                    <a:pt x="760" y="2713"/>
                    <a:pt x="462" y="1546"/>
                  </a:cubicBezTo>
                  <a:cubicBezTo>
                    <a:pt x="326" y="1058"/>
                    <a:pt x="191" y="543"/>
                    <a:pt x="82" y="55"/>
                  </a:cubicBezTo>
                  <a:cubicBezTo>
                    <a:pt x="82" y="28"/>
                    <a:pt x="55" y="0"/>
                    <a:pt x="55" y="28"/>
                  </a:cubicBezTo>
                  <a:cubicBezTo>
                    <a:pt x="28" y="28"/>
                    <a:pt x="1" y="28"/>
                    <a:pt x="28" y="55"/>
                  </a:cubicBezTo>
                  <a:cubicBezTo>
                    <a:pt x="109" y="570"/>
                    <a:pt x="218" y="1085"/>
                    <a:pt x="353" y="1574"/>
                  </a:cubicBezTo>
                  <a:cubicBezTo>
                    <a:pt x="625" y="2767"/>
                    <a:pt x="950" y="3933"/>
                    <a:pt x="1221" y="5100"/>
                  </a:cubicBezTo>
                  <a:cubicBezTo>
                    <a:pt x="1547" y="6537"/>
                    <a:pt x="1818" y="7921"/>
                    <a:pt x="2225" y="9304"/>
                  </a:cubicBezTo>
                  <a:cubicBezTo>
                    <a:pt x="2415" y="9955"/>
                    <a:pt x="2632" y="10579"/>
                    <a:pt x="2903" y="11203"/>
                  </a:cubicBezTo>
                  <a:cubicBezTo>
                    <a:pt x="3039" y="11447"/>
                    <a:pt x="3174" y="11691"/>
                    <a:pt x="3337" y="11935"/>
                  </a:cubicBezTo>
                  <a:lnTo>
                    <a:pt x="3364" y="11935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1019275" y="3546088"/>
              <a:ext cx="47500" cy="197350"/>
            </a:xfrm>
            <a:custGeom>
              <a:rect b="b" l="l" r="r" t="t"/>
              <a:pathLst>
                <a:path extrusionOk="0" h="7894" w="1900">
                  <a:moveTo>
                    <a:pt x="1872" y="7758"/>
                  </a:moveTo>
                  <a:lnTo>
                    <a:pt x="1872" y="7351"/>
                  </a:lnTo>
                  <a:cubicBezTo>
                    <a:pt x="1872" y="7215"/>
                    <a:pt x="1818" y="7107"/>
                    <a:pt x="1818" y="6971"/>
                  </a:cubicBezTo>
                  <a:cubicBezTo>
                    <a:pt x="1655" y="5940"/>
                    <a:pt x="1438" y="4910"/>
                    <a:pt x="1221" y="3879"/>
                  </a:cubicBezTo>
                  <a:cubicBezTo>
                    <a:pt x="1113" y="3363"/>
                    <a:pt x="977" y="2848"/>
                    <a:pt x="841" y="2333"/>
                  </a:cubicBezTo>
                  <a:cubicBezTo>
                    <a:pt x="624" y="1573"/>
                    <a:pt x="407" y="814"/>
                    <a:pt x="163" y="81"/>
                  </a:cubicBezTo>
                  <a:cubicBezTo>
                    <a:pt x="136" y="27"/>
                    <a:pt x="109" y="0"/>
                    <a:pt x="55" y="27"/>
                  </a:cubicBezTo>
                  <a:cubicBezTo>
                    <a:pt x="28" y="27"/>
                    <a:pt x="0" y="81"/>
                    <a:pt x="0" y="136"/>
                  </a:cubicBezTo>
                  <a:cubicBezTo>
                    <a:pt x="326" y="1112"/>
                    <a:pt x="570" y="2143"/>
                    <a:pt x="814" y="3174"/>
                  </a:cubicBezTo>
                  <a:cubicBezTo>
                    <a:pt x="977" y="3906"/>
                    <a:pt x="1140" y="4638"/>
                    <a:pt x="1302" y="5371"/>
                  </a:cubicBezTo>
                  <a:cubicBezTo>
                    <a:pt x="1411" y="5886"/>
                    <a:pt x="1492" y="6374"/>
                    <a:pt x="1601" y="6862"/>
                  </a:cubicBezTo>
                  <a:cubicBezTo>
                    <a:pt x="1655" y="7052"/>
                    <a:pt x="1655" y="7242"/>
                    <a:pt x="1709" y="7405"/>
                  </a:cubicBezTo>
                  <a:cubicBezTo>
                    <a:pt x="1736" y="7541"/>
                    <a:pt x="1791" y="7649"/>
                    <a:pt x="1845" y="7785"/>
                  </a:cubicBezTo>
                  <a:cubicBezTo>
                    <a:pt x="1899" y="7893"/>
                    <a:pt x="1872" y="7758"/>
                    <a:pt x="1872" y="775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1139875" y="4053650"/>
              <a:ext cx="243558" cy="72575"/>
            </a:xfrm>
            <a:custGeom>
              <a:rect b="b" l="l" r="r" t="t"/>
              <a:pathLst>
                <a:path extrusionOk="0" h="2903" w="15381">
                  <a:moveTo>
                    <a:pt x="15380" y="217"/>
                  </a:moveTo>
                  <a:cubicBezTo>
                    <a:pt x="15326" y="190"/>
                    <a:pt x="15299" y="163"/>
                    <a:pt x="15245" y="136"/>
                  </a:cubicBezTo>
                  <a:cubicBezTo>
                    <a:pt x="15217" y="136"/>
                    <a:pt x="15163" y="109"/>
                    <a:pt x="15136" y="109"/>
                  </a:cubicBezTo>
                  <a:cubicBezTo>
                    <a:pt x="14322" y="0"/>
                    <a:pt x="13509" y="28"/>
                    <a:pt x="12722" y="244"/>
                  </a:cubicBezTo>
                  <a:cubicBezTo>
                    <a:pt x="11420" y="543"/>
                    <a:pt x="10172" y="1140"/>
                    <a:pt x="8979" y="1519"/>
                  </a:cubicBezTo>
                  <a:cubicBezTo>
                    <a:pt x="7541" y="1980"/>
                    <a:pt x="6077" y="2333"/>
                    <a:pt x="4585" y="2496"/>
                  </a:cubicBezTo>
                  <a:cubicBezTo>
                    <a:pt x="3066" y="2686"/>
                    <a:pt x="1574" y="2659"/>
                    <a:pt x="82" y="2360"/>
                  </a:cubicBezTo>
                  <a:cubicBezTo>
                    <a:pt x="55" y="2360"/>
                    <a:pt x="28" y="2387"/>
                    <a:pt x="1" y="2414"/>
                  </a:cubicBezTo>
                  <a:cubicBezTo>
                    <a:pt x="1" y="2442"/>
                    <a:pt x="28" y="2469"/>
                    <a:pt x="55" y="2496"/>
                  </a:cubicBezTo>
                  <a:cubicBezTo>
                    <a:pt x="1547" y="2821"/>
                    <a:pt x="3093" y="2903"/>
                    <a:pt x="4612" y="2740"/>
                  </a:cubicBezTo>
                  <a:cubicBezTo>
                    <a:pt x="6131" y="2604"/>
                    <a:pt x="7623" y="2279"/>
                    <a:pt x="9060" y="1818"/>
                  </a:cubicBezTo>
                  <a:cubicBezTo>
                    <a:pt x="10254" y="1411"/>
                    <a:pt x="11502" y="841"/>
                    <a:pt x="12803" y="489"/>
                  </a:cubicBezTo>
                  <a:cubicBezTo>
                    <a:pt x="13536" y="272"/>
                    <a:pt x="14322" y="217"/>
                    <a:pt x="15109" y="299"/>
                  </a:cubicBezTo>
                  <a:cubicBezTo>
                    <a:pt x="15136" y="299"/>
                    <a:pt x="15190" y="299"/>
                    <a:pt x="15245" y="299"/>
                  </a:cubicBezTo>
                  <a:cubicBezTo>
                    <a:pt x="15272" y="299"/>
                    <a:pt x="15326" y="299"/>
                    <a:pt x="15380" y="272"/>
                  </a:cubicBezTo>
                  <a:cubicBezTo>
                    <a:pt x="15380" y="272"/>
                    <a:pt x="15380" y="217"/>
                    <a:pt x="15380" y="21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1925225" y="3408775"/>
              <a:ext cx="1150750" cy="1068025"/>
            </a:xfrm>
            <a:custGeom>
              <a:rect b="b" l="l" r="r" t="t"/>
              <a:pathLst>
                <a:path extrusionOk="0" h="42721" w="46030">
                  <a:moveTo>
                    <a:pt x="13020" y="37893"/>
                  </a:moveTo>
                  <a:cubicBezTo>
                    <a:pt x="13020" y="37893"/>
                    <a:pt x="0" y="19367"/>
                    <a:pt x="8598" y="13969"/>
                  </a:cubicBezTo>
                  <a:cubicBezTo>
                    <a:pt x="14105" y="10498"/>
                    <a:pt x="15868" y="17929"/>
                    <a:pt x="17034" y="17821"/>
                  </a:cubicBezTo>
                  <a:cubicBezTo>
                    <a:pt x="18200" y="17712"/>
                    <a:pt x="14756" y="7867"/>
                    <a:pt x="20099" y="4449"/>
                  </a:cubicBezTo>
                  <a:cubicBezTo>
                    <a:pt x="26337" y="462"/>
                    <a:pt x="28399" y="14566"/>
                    <a:pt x="29185" y="10633"/>
                  </a:cubicBezTo>
                  <a:cubicBezTo>
                    <a:pt x="30623" y="3418"/>
                    <a:pt x="36889" y="1"/>
                    <a:pt x="39845" y="3093"/>
                  </a:cubicBezTo>
                  <a:cubicBezTo>
                    <a:pt x="45053" y="8518"/>
                    <a:pt x="32332" y="15570"/>
                    <a:pt x="34393" y="15244"/>
                  </a:cubicBezTo>
                  <a:cubicBezTo>
                    <a:pt x="44402" y="13752"/>
                    <a:pt x="46029" y="21266"/>
                    <a:pt x="37404" y="24493"/>
                  </a:cubicBezTo>
                  <a:cubicBezTo>
                    <a:pt x="35939" y="25063"/>
                    <a:pt x="31762" y="25578"/>
                    <a:pt x="32549" y="27504"/>
                  </a:cubicBezTo>
                  <a:cubicBezTo>
                    <a:pt x="33607" y="30217"/>
                    <a:pt x="38082" y="27287"/>
                    <a:pt x="39493" y="29972"/>
                  </a:cubicBezTo>
                  <a:cubicBezTo>
                    <a:pt x="42530" y="35668"/>
                    <a:pt x="29809" y="42721"/>
                    <a:pt x="13020" y="37893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2231725" y="3508450"/>
              <a:ext cx="653707" cy="863920"/>
            </a:xfrm>
            <a:custGeom>
              <a:rect b="b" l="l" r="r" t="t"/>
              <a:pathLst>
                <a:path extrusionOk="0" h="40117" w="30868">
                  <a:moveTo>
                    <a:pt x="54" y="40089"/>
                  </a:moveTo>
                  <a:cubicBezTo>
                    <a:pt x="109" y="40089"/>
                    <a:pt x="136" y="40089"/>
                    <a:pt x="163" y="40062"/>
                  </a:cubicBezTo>
                  <a:cubicBezTo>
                    <a:pt x="190" y="40062"/>
                    <a:pt x="190" y="40035"/>
                    <a:pt x="190" y="40035"/>
                  </a:cubicBezTo>
                  <a:cubicBezTo>
                    <a:pt x="299" y="39900"/>
                    <a:pt x="380" y="39764"/>
                    <a:pt x="461" y="39628"/>
                  </a:cubicBezTo>
                  <a:cubicBezTo>
                    <a:pt x="1438" y="38109"/>
                    <a:pt x="2441" y="36563"/>
                    <a:pt x="3445" y="35044"/>
                  </a:cubicBezTo>
                  <a:cubicBezTo>
                    <a:pt x="4340" y="33688"/>
                    <a:pt x="5235" y="32359"/>
                    <a:pt x="6130" y="31003"/>
                  </a:cubicBezTo>
                  <a:cubicBezTo>
                    <a:pt x="9738" y="25632"/>
                    <a:pt x="13481" y="20370"/>
                    <a:pt x="17468" y="15271"/>
                  </a:cubicBezTo>
                  <a:cubicBezTo>
                    <a:pt x="19557" y="12640"/>
                    <a:pt x="21699" y="10036"/>
                    <a:pt x="23951" y="7514"/>
                  </a:cubicBezTo>
                  <a:cubicBezTo>
                    <a:pt x="25280" y="5995"/>
                    <a:pt x="26636" y="4503"/>
                    <a:pt x="28019" y="3011"/>
                  </a:cubicBezTo>
                  <a:cubicBezTo>
                    <a:pt x="28941" y="2035"/>
                    <a:pt x="29891" y="1085"/>
                    <a:pt x="30840" y="109"/>
                  </a:cubicBezTo>
                  <a:cubicBezTo>
                    <a:pt x="30867" y="82"/>
                    <a:pt x="30867" y="55"/>
                    <a:pt x="30840" y="28"/>
                  </a:cubicBezTo>
                  <a:cubicBezTo>
                    <a:pt x="30813" y="0"/>
                    <a:pt x="30759" y="0"/>
                    <a:pt x="30759" y="28"/>
                  </a:cubicBezTo>
                  <a:cubicBezTo>
                    <a:pt x="29782" y="950"/>
                    <a:pt x="28806" y="1899"/>
                    <a:pt x="27856" y="2876"/>
                  </a:cubicBezTo>
                  <a:cubicBezTo>
                    <a:pt x="26446" y="4313"/>
                    <a:pt x="25063" y="5805"/>
                    <a:pt x="23706" y="7297"/>
                  </a:cubicBezTo>
                  <a:cubicBezTo>
                    <a:pt x="20316" y="11094"/>
                    <a:pt x="17170" y="15027"/>
                    <a:pt x="14132" y="19068"/>
                  </a:cubicBezTo>
                  <a:cubicBezTo>
                    <a:pt x="11392" y="22730"/>
                    <a:pt x="8788" y="26446"/>
                    <a:pt x="6266" y="30244"/>
                  </a:cubicBezTo>
                  <a:cubicBezTo>
                    <a:pt x="4557" y="32766"/>
                    <a:pt x="2930" y="35343"/>
                    <a:pt x="1302" y="37892"/>
                  </a:cubicBezTo>
                  <a:cubicBezTo>
                    <a:pt x="895" y="38516"/>
                    <a:pt x="488" y="39167"/>
                    <a:pt x="109" y="39818"/>
                  </a:cubicBezTo>
                  <a:cubicBezTo>
                    <a:pt x="82" y="39872"/>
                    <a:pt x="27" y="39900"/>
                    <a:pt x="27" y="39954"/>
                  </a:cubicBezTo>
                  <a:cubicBezTo>
                    <a:pt x="0" y="40008"/>
                    <a:pt x="27" y="40035"/>
                    <a:pt x="27" y="40089"/>
                  </a:cubicBezTo>
                  <a:lnTo>
                    <a:pt x="27" y="40089"/>
                  </a:lnTo>
                  <a:cubicBezTo>
                    <a:pt x="54" y="40117"/>
                    <a:pt x="54" y="40089"/>
                    <a:pt x="54" y="4008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2241900" y="4181125"/>
              <a:ext cx="707275" cy="182425"/>
            </a:xfrm>
            <a:custGeom>
              <a:rect b="b" l="l" r="r" t="t"/>
              <a:pathLst>
                <a:path extrusionOk="0" h="7297" w="28291">
                  <a:moveTo>
                    <a:pt x="27" y="7297"/>
                  </a:moveTo>
                  <a:cubicBezTo>
                    <a:pt x="244" y="7107"/>
                    <a:pt x="515" y="6944"/>
                    <a:pt x="732" y="6754"/>
                  </a:cubicBezTo>
                  <a:cubicBezTo>
                    <a:pt x="1736" y="5887"/>
                    <a:pt x="2821" y="5127"/>
                    <a:pt x="3987" y="4503"/>
                  </a:cubicBezTo>
                  <a:cubicBezTo>
                    <a:pt x="5181" y="3934"/>
                    <a:pt x="6428" y="3472"/>
                    <a:pt x="7730" y="3147"/>
                  </a:cubicBezTo>
                  <a:cubicBezTo>
                    <a:pt x="11609" y="2198"/>
                    <a:pt x="15949" y="2225"/>
                    <a:pt x="20099" y="1845"/>
                  </a:cubicBezTo>
                  <a:cubicBezTo>
                    <a:pt x="22974" y="1601"/>
                    <a:pt x="25768" y="1140"/>
                    <a:pt x="28236" y="109"/>
                  </a:cubicBezTo>
                  <a:cubicBezTo>
                    <a:pt x="28263" y="82"/>
                    <a:pt x="28290" y="55"/>
                    <a:pt x="28263" y="28"/>
                  </a:cubicBezTo>
                  <a:cubicBezTo>
                    <a:pt x="28263" y="1"/>
                    <a:pt x="28209" y="1"/>
                    <a:pt x="28209" y="1"/>
                  </a:cubicBezTo>
                  <a:cubicBezTo>
                    <a:pt x="25713" y="977"/>
                    <a:pt x="22947" y="1357"/>
                    <a:pt x="20072" y="1574"/>
                  </a:cubicBezTo>
                  <a:cubicBezTo>
                    <a:pt x="15922" y="1872"/>
                    <a:pt x="11555" y="1872"/>
                    <a:pt x="7649" y="2849"/>
                  </a:cubicBezTo>
                  <a:cubicBezTo>
                    <a:pt x="6320" y="3147"/>
                    <a:pt x="5045" y="3608"/>
                    <a:pt x="3825" y="4205"/>
                  </a:cubicBezTo>
                  <a:cubicBezTo>
                    <a:pt x="2604" y="4774"/>
                    <a:pt x="1492" y="5561"/>
                    <a:pt x="543" y="6537"/>
                  </a:cubicBezTo>
                  <a:cubicBezTo>
                    <a:pt x="353" y="6754"/>
                    <a:pt x="163" y="6999"/>
                    <a:pt x="0" y="7270"/>
                  </a:cubicBezTo>
                  <a:lnTo>
                    <a:pt x="0" y="7297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2435150" y="3887500"/>
              <a:ext cx="410426" cy="177030"/>
            </a:xfrm>
            <a:custGeom>
              <a:rect b="b" l="l" r="r" t="t"/>
              <a:pathLst>
                <a:path extrusionOk="0" h="10145" w="26121">
                  <a:moveTo>
                    <a:pt x="55" y="10117"/>
                  </a:moveTo>
                  <a:cubicBezTo>
                    <a:pt x="109" y="10117"/>
                    <a:pt x="82" y="10144"/>
                    <a:pt x="136" y="10144"/>
                  </a:cubicBezTo>
                  <a:cubicBezTo>
                    <a:pt x="299" y="10144"/>
                    <a:pt x="380" y="9982"/>
                    <a:pt x="516" y="9900"/>
                  </a:cubicBezTo>
                  <a:cubicBezTo>
                    <a:pt x="1736" y="9141"/>
                    <a:pt x="3065" y="8517"/>
                    <a:pt x="4449" y="8083"/>
                  </a:cubicBezTo>
                  <a:cubicBezTo>
                    <a:pt x="6239" y="7513"/>
                    <a:pt x="8056" y="7052"/>
                    <a:pt x="9901" y="6700"/>
                  </a:cubicBezTo>
                  <a:cubicBezTo>
                    <a:pt x="11772" y="6320"/>
                    <a:pt x="13589" y="5832"/>
                    <a:pt x="15407" y="5262"/>
                  </a:cubicBezTo>
                  <a:cubicBezTo>
                    <a:pt x="16899" y="4720"/>
                    <a:pt x="18363" y="4096"/>
                    <a:pt x="19774" y="3391"/>
                  </a:cubicBezTo>
                  <a:cubicBezTo>
                    <a:pt x="21916" y="2333"/>
                    <a:pt x="24005" y="1139"/>
                    <a:pt x="26094" y="81"/>
                  </a:cubicBezTo>
                  <a:cubicBezTo>
                    <a:pt x="26121" y="81"/>
                    <a:pt x="26121" y="54"/>
                    <a:pt x="26121" y="27"/>
                  </a:cubicBezTo>
                  <a:cubicBezTo>
                    <a:pt x="26121" y="0"/>
                    <a:pt x="26094" y="0"/>
                    <a:pt x="26066" y="0"/>
                  </a:cubicBezTo>
                  <a:cubicBezTo>
                    <a:pt x="23571" y="1166"/>
                    <a:pt x="21103" y="2495"/>
                    <a:pt x="18607" y="3635"/>
                  </a:cubicBezTo>
                  <a:cubicBezTo>
                    <a:pt x="17522" y="4123"/>
                    <a:pt x="16437" y="4584"/>
                    <a:pt x="15298" y="4964"/>
                  </a:cubicBezTo>
                  <a:cubicBezTo>
                    <a:pt x="13508" y="5533"/>
                    <a:pt x="11691" y="5994"/>
                    <a:pt x="9846" y="6374"/>
                  </a:cubicBezTo>
                  <a:cubicBezTo>
                    <a:pt x="7975" y="6754"/>
                    <a:pt x="6130" y="7242"/>
                    <a:pt x="4340" y="7839"/>
                  </a:cubicBezTo>
                  <a:cubicBezTo>
                    <a:pt x="2957" y="8300"/>
                    <a:pt x="1628" y="8951"/>
                    <a:pt x="407" y="9738"/>
                  </a:cubicBezTo>
                  <a:cubicBezTo>
                    <a:pt x="272" y="9819"/>
                    <a:pt x="109" y="9873"/>
                    <a:pt x="27" y="10009"/>
                  </a:cubicBezTo>
                  <a:cubicBezTo>
                    <a:pt x="0" y="10036"/>
                    <a:pt x="27" y="10036"/>
                    <a:pt x="27" y="10090"/>
                  </a:cubicBezTo>
                  <a:lnTo>
                    <a:pt x="27" y="10117"/>
                  </a:lnTo>
                  <a:cubicBezTo>
                    <a:pt x="27" y="10117"/>
                    <a:pt x="55" y="10117"/>
                    <a:pt x="55" y="1011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2155775" y="3743075"/>
              <a:ext cx="130225" cy="554025"/>
            </a:xfrm>
            <a:custGeom>
              <a:rect b="b" l="l" r="r" t="t"/>
              <a:pathLst>
                <a:path extrusionOk="0" h="22161" w="5209">
                  <a:moveTo>
                    <a:pt x="4855" y="22161"/>
                  </a:moveTo>
                  <a:cubicBezTo>
                    <a:pt x="4910" y="22107"/>
                    <a:pt x="4937" y="22107"/>
                    <a:pt x="4964" y="22079"/>
                  </a:cubicBezTo>
                  <a:cubicBezTo>
                    <a:pt x="4991" y="21998"/>
                    <a:pt x="5018" y="21917"/>
                    <a:pt x="5018" y="21835"/>
                  </a:cubicBezTo>
                  <a:cubicBezTo>
                    <a:pt x="5208" y="20778"/>
                    <a:pt x="5208" y="19720"/>
                    <a:pt x="5045" y="18662"/>
                  </a:cubicBezTo>
                  <a:cubicBezTo>
                    <a:pt x="4937" y="18147"/>
                    <a:pt x="4828" y="17604"/>
                    <a:pt x="4693" y="17116"/>
                  </a:cubicBezTo>
                  <a:cubicBezTo>
                    <a:pt x="4367" y="15895"/>
                    <a:pt x="3933" y="14702"/>
                    <a:pt x="3581" y="13617"/>
                  </a:cubicBezTo>
                  <a:cubicBezTo>
                    <a:pt x="2740" y="11067"/>
                    <a:pt x="1682" y="8355"/>
                    <a:pt x="1004" y="5615"/>
                  </a:cubicBezTo>
                  <a:cubicBezTo>
                    <a:pt x="814" y="4883"/>
                    <a:pt x="678" y="4151"/>
                    <a:pt x="543" y="3445"/>
                  </a:cubicBezTo>
                  <a:cubicBezTo>
                    <a:pt x="353" y="2333"/>
                    <a:pt x="244" y="1221"/>
                    <a:pt x="244" y="109"/>
                  </a:cubicBezTo>
                  <a:cubicBezTo>
                    <a:pt x="244" y="55"/>
                    <a:pt x="190" y="1"/>
                    <a:pt x="136" y="1"/>
                  </a:cubicBezTo>
                  <a:cubicBezTo>
                    <a:pt x="82" y="1"/>
                    <a:pt x="27" y="55"/>
                    <a:pt x="27" y="109"/>
                  </a:cubicBezTo>
                  <a:cubicBezTo>
                    <a:pt x="0" y="1221"/>
                    <a:pt x="82" y="2360"/>
                    <a:pt x="244" y="3473"/>
                  </a:cubicBezTo>
                  <a:cubicBezTo>
                    <a:pt x="353" y="4232"/>
                    <a:pt x="516" y="4964"/>
                    <a:pt x="706" y="5697"/>
                  </a:cubicBezTo>
                  <a:cubicBezTo>
                    <a:pt x="1384" y="8463"/>
                    <a:pt x="2387" y="11176"/>
                    <a:pt x="3228" y="13725"/>
                  </a:cubicBezTo>
                  <a:cubicBezTo>
                    <a:pt x="3608" y="14810"/>
                    <a:pt x="4015" y="16004"/>
                    <a:pt x="4367" y="17197"/>
                  </a:cubicBezTo>
                  <a:cubicBezTo>
                    <a:pt x="4503" y="17685"/>
                    <a:pt x="4611" y="18228"/>
                    <a:pt x="4720" y="18716"/>
                  </a:cubicBezTo>
                  <a:cubicBezTo>
                    <a:pt x="4910" y="19720"/>
                    <a:pt x="4937" y="20778"/>
                    <a:pt x="4801" y="21781"/>
                  </a:cubicBezTo>
                  <a:cubicBezTo>
                    <a:pt x="4774" y="21862"/>
                    <a:pt x="4774" y="21944"/>
                    <a:pt x="4774" y="22025"/>
                  </a:cubicBezTo>
                  <a:cubicBezTo>
                    <a:pt x="4774" y="22079"/>
                    <a:pt x="4801" y="22107"/>
                    <a:pt x="4828" y="22134"/>
                  </a:cubicBezTo>
                  <a:lnTo>
                    <a:pt x="4828" y="22161"/>
                  </a:lnTo>
                  <a:cubicBezTo>
                    <a:pt x="4828" y="22161"/>
                    <a:pt x="4855" y="22161"/>
                    <a:pt x="4855" y="2216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466350" y="3568800"/>
              <a:ext cx="60375" cy="365531"/>
            </a:xfrm>
            <a:custGeom>
              <a:rect b="b" l="l" r="r" t="t"/>
              <a:pathLst>
                <a:path extrusionOk="0" h="21320" w="2415">
                  <a:moveTo>
                    <a:pt x="2306" y="21292"/>
                  </a:moveTo>
                  <a:cubicBezTo>
                    <a:pt x="2360" y="21265"/>
                    <a:pt x="2333" y="21320"/>
                    <a:pt x="2360" y="21265"/>
                  </a:cubicBezTo>
                  <a:cubicBezTo>
                    <a:pt x="2414" y="21211"/>
                    <a:pt x="2360" y="21103"/>
                    <a:pt x="2387" y="21048"/>
                  </a:cubicBezTo>
                  <a:cubicBezTo>
                    <a:pt x="2414" y="20289"/>
                    <a:pt x="2387" y="19557"/>
                    <a:pt x="2278" y="18824"/>
                  </a:cubicBezTo>
                  <a:cubicBezTo>
                    <a:pt x="2143" y="17631"/>
                    <a:pt x="1872" y="16410"/>
                    <a:pt x="1682" y="15217"/>
                  </a:cubicBezTo>
                  <a:cubicBezTo>
                    <a:pt x="1410" y="13779"/>
                    <a:pt x="1139" y="12260"/>
                    <a:pt x="922" y="10714"/>
                  </a:cubicBezTo>
                  <a:cubicBezTo>
                    <a:pt x="678" y="9222"/>
                    <a:pt x="488" y="7676"/>
                    <a:pt x="407" y="6157"/>
                  </a:cubicBezTo>
                  <a:cubicBezTo>
                    <a:pt x="244" y="4150"/>
                    <a:pt x="326" y="2089"/>
                    <a:pt x="651" y="109"/>
                  </a:cubicBezTo>
                  <a:cubicBezTo>
                    <a:pt x="678" y="55"/>
                    <a:pt x="651" y="27"/>
                    <a:pt x="597" y="0"/>
                  </a:cubicBezTo>
                  <a:cubicBezTo>
                    <a:pt x="570" y="0"/>
                    <a:pt x="515" y="27"/>
                    <a:pt x="515" y="82"/>
                  </a:cubicBezTo>
                  <a:cubicBezTo>
                    <a:pt x="136" y="2089"/>
                    <a:pt x="0" y="4123"/>
                    <a:pt x="136" y="6185"/>
                  </a:cubicBezTo>
                  <a:cubicBezTo>
                    <a:pt x="217" y="7703"/>
                    <a:pt x="380" y="9250"/>
                    <a:pt x="624" y="10741"/>
                  </a:cubicBezTo>
                  <a:cubicBezTo>
                    <a:pt x="841" y="12314"/>
                    <a:pt x="1139" y="13833"/>
                    <a:pt x="1383" y="15271"/>
                  </a:cubicBezTo>
                  <a:cubicBezTo>
                    <a:pt x="1627" y="16464"/>
                    <a:pt x="1899" y="17631"/>
                    <a:pt x="2061" y="18851"/>
                  </a:cubicBezTo>
                  <a:cubicBezTo>
                    <a:pt x="2170" y="19584"/>
                    <a:pt x="2224" y="20289"/>
                    <a:pt x="2197" y="21021"/>
                  </a:cubicBezTo>
                  <a:cubicBezTo>
                    <a:pt x="2197" y="21103"/>
                    <a:pt x="2170" y="21184"/>
                    <a:pt x="2197" y="21238"/>
                  </a:cubicBezTo>
                  <a:cubicBezTo>
                    <a:pt x="2251" y="21292"/>
                    <a:pt x="2197" y="21238"/>
                    <a:pt x="2278" y="21265"/>
                  </a:cubicBezTo>
                  <a:cubicBezTo>
                    <a:pt x="2278" y="21292"/>
                    <a:pt x="2278" y="21292"/>
                    <a:pt x="2306" y="2129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690788" y="3500313"/>
              <a:ext cx="82075" cy="214300"/>
            </a:xfrm>
            <a:custGeom>
              <a:rect b="b" l="l" r="r" t="t"/>
              <a:pathLst>
                <a:path extrusionOk="0" h="8572" w="3283">
                  <a:moveTo>
                    <a:pt x="55" y="8544"/>
                  </a:moveTo>
                  <a:cubicBezTo>
                    <a:pt x="82" y="8517"/>
                    <a:pt x="109" y="8517"/>
                    <a:pt x="136" y="8463"/>
                  </a:cubicBezTo>
                  <a:cubicBezTo>
                    <a:pt x="163" y="8354"/>
                    <a:pt x="217" y="8246"/>
                    <a:pt x="217" y="8137"/>
                  </a:cubicBezTo>
                  <a:cubicBezTo>
                    <a:pt x="407" y="7459"/>
                    <a:pt x="597" y="6808"/>
                    <a:pt x="787" y="6184"/>
                  </a:cubicBezTo>
                  <a:cubicBezTo>
                    <a:pt x="1004" y="5533"/>
                    <a:pt x="1221" y="4882"/>
                    <a:pt x="1465" y="4259"/>
                  </a:cubicBezTo>
                  <a:cubicBezTo>
                    <a:pt x="1628" y="3852"/>
                    <a:pt x="1818" y="3418"/>
                    <a:pt x="1981" y="3011"/>
                  </a:cubicBezTo>
                  <a:cubicBezTo>
                    <a:pt x="2360" y="2061"/>
                    <a:pt x="2794" y="1085"/>
                    <a:pt x="3255" y="109"/>
                  </a:cubicBezTo>
                  <a:cubicBezTo>
                    <a:pt x="3282" y="81"/>
                    <a:pt x="3255" y="27"/>
                    <a:pt x="3228" y="27"/>
                  </a:cubicBezTo>
                  <a:cubicBezTo>
                    <a:pt x="3201" y="0"/>
                    <a:pt x="3147" y="27"/>
                    <a:pt x="3147" y="54"/>
                  </a:cubicBezTo>
                  <a:cubicBezTo>
                    <a:pt x="2631" y="1031"/>
                    <a:pt x="2143" y="1953"/>
                    <a:pt x="1736" y="2902"/>
                  </a:cubicBezTo>
                  <a:cubicBezTo>
                    <a:pt x="1547" y="3309"/>
                    <a:pt x="1384" y="3743"/>
                    <a:pt x="1221" y="4177"/>
                  </a:cubicBezTo>
                  <a:cubicBezTo>
                    <a:pt x="977" y="4801"/>
                    <a:pt x="760" y="5452"/>
                    <a:pt x="570" y="6103"/>
                  </a:cubicBezTo>
                  <a:cubicBezTo>
                    <a:pt x="353" y="6754"/>
                    <a:pt x="190" y="7405"/>
                    <a:pt x="55" y="8083"/>
                  </a:cubicBezTo>
                  <a:cubicBezTo>
                    <a:pt x="28" y="8191"/>
                    <a:pt x="0" y="8300"/>
                    <a:pt x="0" y="8436"/>
                  </a:cubicBezTo>
                  <a:cubicBezTo>
                    <a:pt x="0" y="8463"/>
                    <a:pt x="0" y="8490"/>
                    <a:pt x="28" y="8544"/>
                  </a:cubicBezTo>
                  <a:cubicBezTo>
                    <a:pt x="55" y="8571"/>
                    <a:pt x="28" y="8544"/>
                    <a:pt x="28" y="8544"/>
                  </a:cubicBezTo>
                  <a:cubicBezTo>
                    <a:pt x="28" y="8544"/>
                    <a:pt x="55" y="8544"/>
                    <a:pt x="55" y="8544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617550" y="3674600"/>
              <a:ext cx="243577" cy="139025"/>
            </a:xfrm>
            <a:custGeom>
              <a:rect b="b" l="l" r="r" t="t"/>
              <a:pathLst>
                <a:path extrusionOk="0" h="5561" w="11990">
                  <a:moveTo>
                    <a:pt x="28" y="5561"/>
                  </a:moveTo>
                  <a:cubicBezTo>
                    <a:pt x="299" y="5398"/>
                    <a:pt x="570" y="5289"/>
                    <a:pt x="842" y="5127"/>
                  </a:cubicBezTo>
                  <a:cubicBezTo>
                    <a:pt x="1465" y="4801"/>
                    <a:pt x="2089" y="4448"/>
                    <a:pt x="2713" y="4150"/>
                  </a:cubicBezTo>
                  <a:cubicBezTo>
                    <a:pt x="4096" y="3499"/>
                    <a:pt x="5507" y="2957"/>
                    <a:pt x="6944" y="2360"/>
                  </a:cubicBezTo>
                  <a:cubicBezTo>
                    <a:pt x="8111" y="1845"/>
                    <a:pt x="9277" y="1248"/>
                    <a:pt x="10443" y="705"/>
                  </a:cubicBezTo>
                  <a:cubicBezTo>
                    <a:pt x="10959" y="488"/>
                    <a:pt x="11474" y="271"/>
                    <a:pt x="11962" y="82"/>
                  </a:cubicBezTo>
                  <a:cubicBezTo>
                    <a:pt x="11989" y="54"/>
                    <a:pt x="11989" y="27"/>
                    <a:pt x="11989" y="27"/>
                  </a:cubicBezTo>
                  <a:cubicBezTo>
                    <a:pt x="11989" y="0"/>
                    <a:pt x="11962" y="0"/>
                    <a:pt x="11935" y="0"/>
                  </a:cubicBezTo>
                  <a:cubicBezTo>
                    <a:pt x="11420" y="190"/>
                    <a:pt x="10904" y="380"/>
                    <a:pt x="10389" y="597"/>
                  </a:cubicBezTo>
                  <a:cubicBezTo>
                    <a:pt x="9196" y="1085"/>
                    <a:pt x="8029" y="1628"/>
                    <a:pt x="6836" y="2116"/>
                  </a:cubicBezTo>
                  <a:cubicBezTo>
                    <a:pt x="5398" y="2713"/>
                    <a:pt x="3961" y="3228"/>
                    <a:pt x="2605" y="3906"/>
                  </a:cubicBezTo>
                  <a:cubicBezTo>
                    <a:pt x="1954" y="4204"/>
                    <a:pt x="1330" y="4557"/>
                    <a:pt x="733" y="4964"/>
                  </a:cubicBezTo>
                  <a:cubicBezTo>
                    <a:pt x="462" y="5127"/>
                    <a:pt x="245" y="5344"/>
                    <a:pt x="1" y="5533"/>
                  </a:cubicBezTo>
                  <a:lnTo>
                    <a:pt x="1" y="5561"/>
                  </a:lnTo>
                  <a:cubicBezTo>
                    <a:pt x="1" y="5561"/>
                    <a:pt x="28" y="5561"/>
                    <a:pt x="28" y="556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753150" y="3565750"/>
              <a:ext cx="198025" cy="83425"/>
            </a:xfrm>
            <a:custGeom>
              <a:rect b="b" l="l" r="r" t="t"/>
              <a:pathLst>
                <a:path extrusionOk="0" h="3337" w="7921">
                  <a:moveTo>
                    <a:pt x="28" y="3337"/>
                  </a:moveTo>
                  <a:cubicBezTo>
                    <a:pt x="163" y="3309"/>
                    <a:pt x="299" y="3309"/>
                    <a:pt x="434" y="3255"/>
                  </a:cubicBezTo>
                  <a:cubicBezTo>
                    <a:pt x="570" y="3228"/>
                    <a:pt x="706" y="3174"/>
                    <a:pt x="841" y="3147"/>
                  </a:cubicBezTo>
                  <a:cubicBezTo>
                    <a:pt x="1899" y="2794"/>
                    <a:pt x="2957" y="2414"/>
                    <a:pt x="3988" y="1980"/>
                  </a:cubicBezTo>
                  <a:cubicBezTo>
                    <a:pt x="4503" y="1791"/>
                    <a:pt x="5046" y="1574"/>
                    <a:pt x="5534" y="1329"/>
                  </a:cubicBezTo>
                  <a:cubicBezTo>
                    <a:pt x="6320" y="1004"/>
                    <a:pt x="7080" y="597"/>
                    <a:pt x="7812" y="217"/>
                  </a:cubicBezTo>
                  <a:cubicBezTo>
                    <a:pt x="7921" y="163"/>
                    <a:pt x="7839" y="0"/>
                    <a:pt x="7731" y="55"/>
                  </a:cubicBezTo>
                  <a:cubicBezTo>
                    <a:pt x="6727" y="543"/>
                    <a:pt x="5697" y="1004"/>
                    <a:pt x="4693" y="1411"/>
                  </a:cubicBezTo>
                  <a:cubicBezTo>
                    <a:pt x="3933" y="1736"/>
                    <a:pt x="3201" y="2035"/>
                    <a:pt x="2442" y="2306"/>
                  </a:cubicBezTo>
                  <a:lnTo>
                    <a:pt x="923" y="2903"/>
                  </a:lnTo>
                  <a:cubicBezTo>
                    <a:pt x="733" y="2957"/>
                    <a:pt x="543" y="3011"/>
                    <a:pt x="353" y="3120"/>
                  </a:cubicBezTo>
                  <a:cubicBezTo>
                    <a:pt x="217" y="3174"/>
                    <a:pt x="109" y="3228"/>
                    <a:pt x="1" y="3309"/>
                  </a:cubicBezTo>
                  <a:cubicBezTo>
                    <a:pt x="1" y="3309"/>
                    <a:pt x="1" y="3309"/>
                    <a:pt x="1" y="330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2284600" y="3699675"/>
              <a:ext cx="129550" cy="396050"/>
            </a:xfrm>
            <a:custGeom>
              <a:rect b="b" l="l" r="r" t="t"/>
              <a:pathLst>
                <a:path extrusionOk="0" h="15842" w="5182">
                  <a:moveTo>
                    <a:pt x="5100" y="15814"/>
                  </a:moveTo>
                  <a:cubicBezTo>
                    <a:pt x="5127" y="15760"/>
                    <a:pt x="5154" y="15733"/>
                    <a:pt x="5182" y="15678"/>
                  </a:cubicBezTo>
                  <a:cubicBezTo>
                    <a:pt x="5182" y="15624"/>
                    <a:pt x="5182" y="15570"/>
                    <a:pt x="5182" y="15543"/>
                  </a:cubicBezTo>
                  <a:cubicBezTo>
                    <a:pt x="5182" y="14675"/>
                    <a:pt x="4992" y="13834"/>
                    <a:pt x="4639" y="13020"/>
                  </a:cubicBezTo>
                  <a:cubicBezTo>
                    <a:pt x="4097" y="11718"/>
                    <a:pt x="3256" y="10498"/>
                    <a:pt x="2659" y="9304"/>
                  </a:cubicBezTo>
                  <a:cubicBezTo>
                    <a:pt x="1900" y="7894"/>
                    <a:pt x="1303" y="6375"/>
                    <a:pt x="869" y="4829"/>
                  </a:cubicBezTo>
                  <a:cubicBezTo>
                    <a:pt x="408" y="3283"/>
                    <a:pt x="191" y="1682"/>
                    <a:pt x="245" y="82"/>
                  </a:cubicBezTo>
                  <a:cubicBezTo>
                    <a:pt x="245" y="28"/>
                    <a:pt x="218" y="1"/>
                    <a:pt x="191" y="1"/>
                  </a:cubicBezTo>
                  <a:cubicBezTo>
                    <a:pt x="136" y="1"/>
                    <a:pt x="109" y="28"/>
                    <a:pt x="109" y="82"/>
                  </a:cubicBezTo>
                  <a:cubicBezTo>
                    <a:pt x="1" y="1710"/>
                    <a:pt x="191" y="3337"/>
                    <a:pt x="625" y="4910"/>
                  </a:cubicBezTo>
                  <a:cubicBezTo>
                    <a:pt x="1032" y="6483"/>
                    <a:pt x="1628" y="8002"/>
                    <a:pt x="2388" y="9440"/>
                  </a:cubicBezTo>
                  <a:cubicBezTo>
                    <a:pt x="2984" y="10633"/>
                    <a:pt x="3825" y="11854"/>
                    <a:pt x="4395" y="13129"/>
                  </a:cubicBezTo>
                  <a:cubicBezTo>
                    <a:pt x="4748" y="13888"/>
                    <a:pt x="4965" y="14702"/>
                    <a:pt x="5019" y="15543"/>
                  </a:cubicBezTo>
                  <a:cubicBezTo>
                    <a:pt x="4992" y="15570"/>
                    <a:pt x="4992" y="15624"/>
                    <a:pt x="5019" y="15678"/>
                  </a:cubicBezTo>
                  <a:cubicBezTo>
                    <a:pt x="5019" y="15733"/>
                    <a:pt x="5046" y="15760"/>
                    <a:pt x="5073" y="15814"/>
                  </a:cubicBezTo>
                  <a:lnTo>
                    <a:pt x="5073" y="15841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1305425" y="3010050"/>
              <a:ext cx="653725" cy="1026675"/>
            </a:xfrm>
            <a:custGeom>
              <a:rect b="b" l="l" r="r" t="t"/>
              <a:pathLst>
                <a:path extrusionOk="0" h="41067" w="26149">
                  <a:moveTo>
                    <a:pt x="5914" y="6619"/>
                  </a:moveTo>
                  <a:cubicBezTo>
                    <a:pt x="5914" y="5670"/>
                    <a:pt x="5914" y="4748"/>
                    <a:pt x="5833" y="3798"/>
                  </a:cubicBezTo>
                  <a:cubicBezTo>
                    <a:pt x="5778" y="3256"/>
                    <a:pt x="5670" y="2740"/>
                    <a:pt x="5561" y="2198"/>
                  </a:cubicBezTo>
                  <a:cubicBezTo>
                    <a:pt x="5426" y="1683"/>
                    <a:pt x="5263" y="1194"/>
                    <a:pt x="5073" y="706"/>
                  </a:cubicBezTo>
                  <a:lnTo>
                    <a:pt x="4910" y="299"/>
                  </a:lnTo>
                  <a:cubicBezTo>
                    <a:pt x="4883" y="218"/>
                    <a:pt x="4856" y="1"/>
                    <a:pt x="4802" y="82"/>
                  </a:cubicBezTo>
                  <a:cubicBezTo>
                    <a:pt x="4639" y="462"/>
                    <a:pt x="4802" y="1303"/>
                    <a:pt x="4829" y="1737"/>
                  </a:cubicBezTo>
                  <a:cubicBezTo>
                    <a:pt x="4965" y="3147"/>
                    <a:pt x="5263" y="4558"/>
                    <a:pt x="5697" y="5941"/>
                  </a:cubicBezTo>
                  <a:lnTo>
                    <a:pt x="5887" y="6565"/>
                  </a:lnTo>
                  <a:lnTo>
                    <a:pt x="5833" y="6483"/>
                  </a:lnTo>
                  <a:lnTo>
                    <a:pt x="5833" y="6402"/>
                  </a:lnTo>
                  <a:lnTo>
                    <a:pt x="5670" y="6266"/>
                  </a:lnTo>
                  <a:lnTo>
                    <a:pt x="4178" y="4232"/>
                  </a:lnTo>
                  <a:lnTo>
                    <a:pt x="3988" y="3961"/>
                  </a:lnTo>
                  <a:lnTo>
                    <a:pt x="3798" y="3690"/>
                  </a:lnTo>
                  <a:cubicBezTo>
                    <a:pt x="3798" y="3690"/>
                    <a:pt x="3744" y="3608"/>
                    <a:pt x="3717" y="3771"/>
                  </a:cubicBezTo>
                  <a:cubicBezTo>
                    <a:pt x="4205" y="4449"/>
                    <a:pt x="4666" y="5154"/>
                    <a:pt x="5155" y="5832"/>
                  </a:cubicBezTo>
                  <a:cubicBezTo>
                    <a:pt x="4097" y="5019"/>
                    <a:pt x="2903" y="4395"/>
                    <a:pt x="1628" y="4042"/>
                  </a:cubicBezTo>
                  <a:cubicBezTo>
                    <a:pt x="1276" y="3934"/>
                    <a:pt x="896" y="3880"/>
                    <a:pt x="543" y="3852"/>
                  </a:cubicBezTo>
                  <a:cubicBezTo>
                    <a:pt x="381" y="3825"/>
                    <a:pt x="1" y="3663"/>
                    <a:pt x="55" y="3825"/>
                  </a:cubicBezTo>
                  <a:cubicBezTo>
                    <a:pt x="218" y="4395"/>
                    <a:pt x="1059" y="4910"/>
                    <a:pt x="1574" y="5182"/>
                  </a:cubicBezTo>
                  <a:cubicBezTo>
                    <a:pt x="2876" y="5914"/>
                    <a:pt x="4314" y="6239"/>
                    <a:pt x="5724" y="6673"/>
                  </a:cubicBezTo>
                  <a:cubicBezTo>
                    <a:pt x="6701" y="8084"/>
                    <a:pt x="7650" y="9521"/>
                    <a:pt x="8599" y="10959"/>
                  </a:cubicBezTo>
                  <a:cubicBezTo>
                    <a:pt x="6890" y="9386"/>
                    <a:pt x="4883" y="8057"/>
                    <a:pt x="2605" y="7623"/>
                  </a:cubicBezTo>
                  <a:cubicBezTo>
                    <a:pt x="2035" y="7487"/>
                    <a:pt x="1411" y="7406"/>
                    <a:pt x="815" y="7379"/>
                  </a:cubicBezTo>
                  <a:cubicBezTo>
                    <a:pt x="815" y="7379"/>
                    <a:pt x="245" y="7351"/>
                    <a:pt x="245" y="7379"/>
                  </a:cubicBezTo>
                  <a:cubicBezTo>
                    <a:pt x="245" y="7568"/>
                    <a:pt x="625" y="7867"/>
                    <a:pt x="733" y="7975"/>
                  </a:cubicBezTo>
                  <a:cubicBezTo>
                    <a:pt x="1222" y="8436"/>
                    <a:pt x="1791" y="8816"/>
                    <a:pt x="2388" y="9114"/>
                  </a:cubicBezTo>
                  <a:cubicBezTo>
                    <a:pt x="4476" y="10227"/>
                    <a:pt x="6809" y="10850"/>
                    <a:pt x="9006" y="11583"/>
                  </a:cubicBezTo>
                  <a:cubicBezTo>
                    <a:pt x="10010" y="13075"/>
                    <a:pt x="10986" y="14566"/>
                    <a:pt x="11935" y="16085"/>
                  </a:cubicBezTo>
                  <a:cubicBezTo>
                    <a:pt x="9711" y="14322"/>
                    <a:pt x="6999" y="13264"/>
                    <a:pt x="4178" y="13020"/>
                  </a:cubicBezTo>
                  <a:cubicBezTo>
                    <a:pt x="3419" y="12966"/>
                    <a:pt x="2686" y="12966"/>
                    <a:pt x="1927" y="13020"/>
                  </a:cubicBezTo>
                  <a:cubicBezTo>
                    <a:pt x="1873" y="13020"/>
                    <a:pt x="1384" y="13020"/>
                    <a:pt x="1357" y="13075"/>
                  </a:cubicBezTo>
                  <a:cubicBezTo>
                    <a:pt x="1303" y="13129"/>
                    <a:pt x="1818" y="13481"/>
                    <a:pt x="1873" y="13509"/>
                  </a:cubicBezTo>
                  <a:cubicBezTo>
                    <a:pt x="2551" y="13942"/>
                    <a:pt x="3283" y="14268"/>
                    <a:pt x="4042" y="14539"/>
                  </a:cubicBezTo>
                  <a:cubicBezTo>
                    <a:pt x="6782" y="15489"/>
                    <a:pt x="9603" y="16275"/>
                    <a:pt x="12451" y="16899"/>
                  </a:cubicBezTo>
                  <a:cubicBezTo>
                    <a:pt x="13292" y="18228"/>
                    <a:pt x="14105" y="19530"/>
                    <a:pt x="14919" y="20859"/>
                  </a:cubicBezTo>
                  <a:cubicBezTo>
                    <a:pt x="12858" y="19259"/>
                    <a:pt x="10227" y="18472"/>
                    <a:pt x="7731" y="18174"/>
                  </a:cubicBezTo>
                  <a:cubicBezTo>
                    <a:pt x="6836" y="18065"/>
                    <a:pt x="5941" y="18038"/>
                    <a:pt x="5046" y="18092"/>
                  </a:cubicBezTo>
                  <a:cubicBezTo>
                    <a:pt x="4775" y="18120"/>
                    <a:pt x="4476" y="18147"/>
                    <a:pt x="4205" y="18174"/>
                  </a:cubicBezTo>
                  <a:cubicBezTo>
                    <a:pt x="4070" y="18201"/>
                    <a:pt x="3717" y="18147"/>
                    <a:pt x="3825" y="18228"/>
                  </a:cubicBezTo>
                  <a:cubicBezTo>
                    <a:pt x="4693" y="19069"/>
                    <a:pt x="6185" y="19367"/>
                    <a:pt x="7297" y="19666"/>
                  </a:cubicBezTo>
                  <a:cubicBezTo>
                    <a:pt x="9847" y="20371"/>
                    <a:pt x="12424" y="20859"/>
                    <a:pt x="15055" y="21103"/>
                  </a:cubicBezTo>
                  <a:cubicBezTo>
                    <a:pt x="15977" y="22595"/>
                    <a:pt x="16872" y="24114"/>
                    <a:pt x="17767" y="25633"/>
                  </a:cubicBezTo>
                  <a:cubicBezTo>
                    <a:pt x="15326" y="23599"/>
                    <a:pt x="12234" y="22812"/>
                    <a:pt x="9169" y="22622"/>
                  </a:cubicBezTo>
                  <a:cubicBezTo>
                    <a:pt x="8355" y="22541"/>
                    <a:pt x="7541" y="22541"/>
                    <a:pt x="6728" y="22568"/>
                  </a:cubicBezTo>
                  <a:cubicBezTo>
                    <a:pt x="6538" y="22568"/>
                    <a:pt x="6348" y="22595"/>
                    <a:pt x="6158" y="22595"/>
                  </a:cubicBezTo>
                  <a:cubicBezTo>
                    <a:pt x="6104" y="22595"/>
                    <a:pt x="5941" y="22568"/>
                    <a:pt x="5941" y="22622"/>
                  </a:cubicBezTo>
                  <a:cubicBezTo>
                    <a:pt x="5995" y="22785"/>
                    <a:pt x="6429" y="23002"/>
                    <a:pt x="6538" y="23083"/>
                  </a:cubicBezTo>
                  <a:cubicBezTo>
                    <a:pt x="7297" y="23517"/>
                    <a:pt x="8084" y="23843"/>
                    <a:pt x="8925" y="24060"/>
                  </a:cubicBezTo>
                  <a:cubicBezTo>
                    <a:pt x="11854" y="24955"/>
                    <a:pt x="14865" y="25579"/>
                    <a:pt x="17903" y="25877"/>
                  </a:cubicBezTo>
                  <a:cubicBezTo>
                    <a:pt x="18527" y="26962"/>
                    <a:pt x="19150" y="28047"/>
                    <a:pt x="19747" y="29132"/>
                  </a:cubicBezTo>
                  <a:lnTo>
                    <a:pt x="19747" y="29132"/>
                  </a:lnTo>
                  <a:cubicBezTo>
                    <a:pt x="17198" y="27233"/>
                    <a:pt x="14350" y="26582"/>
                    <a:pt x="11339" y="26067"/>
                  </a:cubicBezTo>
                  <a:cubicBezTo>
                    <a:pt x="9684" y="25796"/>
                    <a:pt x="7731" y="25497"/>
                    <a:pt x="6050" y="25796"/>
                  </a:cubicBezTo>
                  <a:cubicBezTo>
                    <a:pt x="5887" y="25823"/>
                    <a:pt x="6321" y="26013"/>
                    <a:pt x="6456" y="26121"/>
                  </a:cubicBezTo>
                  <a:cubicBezTo>
                    <a:pt x="6755" y="26311"/>
                    <a:pt x="7080" y="26474"/>
                    <a:pt x="7433" y="26609"/>
                  </a:cubicBezTo>
                  <a:cubicBezTo>
                    <a:pt x="8437" y="27016"/>
                    <a:pt x="9467" y="27342"/>
                    <a:pt x="10552" y="27559"/>
                  </a:cubicBezTo>
                  <a:cubicBezTo>
                    <a:pt x="13590" y="28237"/>
                    <a:pt x="16682" y="28671"/>
                    <a:pt x="19774" y="29186"/>
                  </a:cubicBezTo>
                  <a:cubicBezTo>
                    <a:pt x="20317" y="30190"/>
                    <a:pt x="20886" y="31193"/>
                    <a:pt x="21429" y="32224"/>
                  </a:cubicBezTo>
                  <a:lnTo>
                    <a:pt x="21375" y="32197"/>
                  </a:lnTo>
                  <a:cubicBezTo>
                    <a:pt x="18472" y="30380"/>
                    <a:pt x="15163" y="29349"/>
                    <a:pt x="11746" y="29213"/>
                  </a:cubicBezTo>
                  <a:cubicBezTo>
                    <a:pt x="10525" y="29159"/>
                    <a:pt x="9332" y="29186"/>
                    <a:pt x="8138" y="29267"/>
                  </a:cubicBezTo>
                  <a:cubicBezTo>
                    <a:pt x="7731" y="29295"/>
                    <a:pt x="7352" y="29322"/>
                    <a:pt x="6945" y="29376"/>
                  </a:cubicBezTo>
                  <a:lnTo>
                    <a:pt x="6565" y="29430"/>
                  </a:lnTo>
                  <a:cubicBezTo>
                    <a:pt x="6511" y="29430"/>
                    <a:pt x="6321" y="29430"/>
                    <a:pt x="6375" y="29457"/>
                  </a:cubicBezTo>
                  <a:cubicBezTo>
                    <a:pt x="6728" y="29701"/>
                    <a:pt x="7135" y="29864"/>
                    <a:pt x="7569" y="29973"/>
                  </a:cubicBezTo>
                  <a:cubicBezTo>
                    <a:pt x="8572" y="30298"/>
                    <a:pt x="9603" y="30542"/>
                    <a:pt x="10606" y="30786"/>
                  </a:cubicBezTo>
                  <a:cubicBezTo>
                    <a:pt x="13020" y="31356"/>
                    <a:pt x="15489" y="31980"/>
                    <a:pt x="17957" y="32251"/>
                  </a:cubicBezTo>
                  <a:cubicBezTo>
                    <a:pt x="19150" y="32387"/>
                    <a:pt x="20317" y="32360"/>
                    <a:pt x="21537" y="32387"/>
                  </a:cubicBezTo>
                  <a:cubicBezTo>
                    <a:pt x="22595" y="34394"/>
                    <a:pt x="23599" y="36374"/>
                    <a:pt x="24575" y="38381"/>
                  </a:cubicBezTo>
                  <a:cubicBezTo>
                    <a:pt x="24928" y="39113"/>
                    <a:pt x="25280" y="39846"/>
                    <a:pt x="25633" y="40605"/>
                  </a:cubicBezTo>
                  <a:lnTo>
                    <a:pt x="25877" y="41012"/>
                  </a:lnTo>
                  <a:lnTo>
                    <a:pt x="25986" y="41066"/>
                  </a:lnTo>
                  <a:lnTo>
                    <a:pt x="26013" y="40958"/>
                  </a:lnTo>
                  <a:cubicBezTo>
                    <a:pt x="26013" y="40958"/>
                    <a:pt x="25389" y="39439"/>
                    <a:pt x="24846" y="38273"/>
                  </a:cubicBezTo>
                  <a:cubicBezTo>
                    <a:pt x="24358" y="37242"/>
                    <a:pt x="23870" y="36238"/>
                    <a:pt x="23382" y="35235"/>
                  </a:cubicBezTo>
                  <a:cubicBezTo>
                    <a:pt x="25009" y="32929"/>
                    <a:pt x="25742" y="29918"/>
                    <a:pt x="26067" y="27098"/>
                  </a:cubicBezTo>
                  <a:cubicBezTo>
                    <a:pt x="26121" y="26447"/>
                    <a:pt x="26148" y="25823"/>
                    <a:pt x="26148" y="25172"/>
                  </a:cubicBezTo>
                  <a:cubicBezTo>
                    <a:pt x="26148" y="25009"/>
                    <a:pt x="26148" y="24846"/>
                    <a:pt x="26121" y="24684"/>
                  </a:cubicBezTo>
                  <a:cubicBezTo>
                    <a:pt x="25904" y="24548"/>
                    <a:pt x="25850" y="25090"/>
                    <a:pt x="25742" y="25307"/>
                  </a:cubicBezTo>
                  <a:cubicBezTo>
                    <a:pt x="25389" y="25931"/>
                    <a:pt x="25145" y="26582"/>
                    <a:pt x="24928" y="27260"/>
                  </a:cubicBezTo>
                  <a:cubicBezTo>
                    <a:pt x="24195" y="29620"/>
                    <a:pt x="23273" y="32387"/>
                    <a:pt x="23219" y="34936"/>
                  </a:cubicBezTo>
                  <a:cubicBezTo>
                    <a:pt x="21754" y="32007"/>
                    <a:pt x="20208" y="29132"/>
                    <a:pt x="18581" y="26311"/>
                  </a:cubicBezTo>
                  <a:cubicBezTo>
                    <a:pt x="19150" y="24684"/>
                    <a:pt x="19856" y="23083"/>
                    <a:pt x="20208" y="21402"/>
                  </a:cubicBezTo>
                  <a:cubicBezTo>
                    <a:pt x="20480" y="19883"/>
                    <a:pt x="20534" y="18337"/>
                    <a:pt x="20398" y="16790"/>
                  </a:cubicBezTo>
                  <a:cubicBezTo>
                    <a:pt x="20317" y="15706"/>
                    <a:pt x="20154" y="14621"/>
                    <a:pt x="19910" y="13563"/>
                  </a:cubicBezTo>
                  <a:cubicBezTo>
                    <a:pt x="19829" y="13210"/>
                    <a:pt x="19747" y="12858"/>
                    <a:pt x="19639" y="12505"/>
                  </a:cubicBezTo>
                  <a:cubicBezTo>
                    <a:pt x="19612" y="12396"/>
                    <a:pt x="19584" y="12315"/>
                    <a:pt x="19557" y="12207"/>
                  </a:cubicBezTo>
                  <a:cubicBezTo>
                    <a:pt x="19530" y="12098"/>
                    <a:pt x="19530" y="11990"/>
                    <a:pt x="19503" y="12044"/>
                  </a:cubicBezTo>
                  <a:cubicBezTo>
                    <a:pt x="19015" y="12993"/>
                    <a:pt x="19069" y="14593"/>
                    <a:pt x="18961" y="15651"/>
                  </a:cubicBezTo>
                  <a:cubicBezTo>
                    <a:pt x="18716" y="18011"/>
                    <a:pt x="18635" y="20371"/>
                    <a:pt x="18608" y="22758"/>
                  </a:cubicBezTo>
                  <a:cubicBezTo>
                    <a:pt x="18581" y="23870"/>
                    <a:pt x="18662" y="25036"/>
                    <a:pt x="18581" y="26148"/>
                  </a:cubicBezTo>
                  <a:lnTo>
                    <a:pt x="18581" y="26284"/>
                  </a:lnTo>
                  <a:cubicBezTo>
                    <a:pt x="17550" y="24494"/>
                    <a:pt x="16519" y="22703"/>
                    <a:pt x="15462" y="20968"/>
                  </a:cubicBezTo>
                  <a:lnTo>
                    <a:pt x="15543" y="20696"/>
                  </a:lnTo>
                  <a:cubicBezTo>
                    <a:pt x="15543" y="20669"/>
                    <a:pt x="15543" y="20642"/>
                    <a:pt x="15543" y="20615"/>
                  </a:cubicBezTo>
                  <a:cubicBezTo>
                    <a:pt x="16357" y="17930"/>
                    <a:pt x="16655" y="15109"/>
                    <a:pt x="16438" y="12315"/>
                  </a:cubicBezTo>
                  <a:cubicBezTo>
                    <a:pt x="16357" y="11311"/>
                    <a:pt x="16221" y="10308"/>
                    <a:pt x="16058" y="9304"/>
                  </a:cubicBezTo>
                  <a:cubicBezTo>
                    <a:pt x="16004" y="9033"/>
                    <a:pt x="15950" y="8762"/>
                    <a:pt x="15868" y="8491"/>
                  </a:cubicBezTo>
                  <a:cubicBezTo>
                    <a:pt x="15841" y="8382"/>
                    <a:pt x="15814" y="8246"/>
                    <a:pt x="15787" y="8165"/>
                  </a:cubicBezTo>
                  <a:cubicBezTo>
                    <a:pt x="15787" y="8111"/>
                    <a:pt x="15787" y="7948"/>
                    <a:pt x="15733" y="8002"/>
                  </a:cubicBezTo>
                  <a:cubicBezTo>
                    <a:pt x="15082" y="8789"/>
                    <a:pt x="15217" y="10579"/>
                    <a:pt x="15190" y="11583"/>
                  </a:cubicBezTo>
                  <a:cubicBezTo>
                    <a:pt x="15109" y="14621"/>
                    <a:pt x="15543" y="17604"/>
                    <a:pt x="15543" y="20642"/>
                  </a:cubicBezTo>
                  <a:lnTo>
                    <a:pt x="15434" y="20968"/>
                  </a:lnTo>
                  <a:cubicBezTo>
                    <a:pt x="15136" y="20452"/>
                    <a:pt x="14811" y="19937"/>
                    <a:pt x="14485" y="19394"/>
                  </a:cubicBezTo>
                  <a:cubicBezTo>
                    <a:pt x="13916" y="18499"/>
                    <a:pt x="13346" y="17604"/>
                    <a:pt x="12776" y="16682"/>
                  </a:cubicBezTo>
                  <a:cubicBezTo>
                    <a:pt x="13129" y="13997"/>
                    <a:pt x="13102" y="11284"/>
                    <a:pt x="12749" y="8599"/>
                  </a:cubicBezTo>
                  <a:cubicBezTo>
                    <a:pt x="12614" y="7758"/>
                    <a:pt x="12424" y="6890"/>
                    <a:pt x="12180" y="6077"/>
                  </a:cubicBezTo>
                  <a:cubicBezTo>
                    <a:pt x="12071" y="5751"/>
                    <a:pt x="11963" y="5398"/>
                    <a:pt x="11827" y="5073"/>
                  </a:cubicBezTo>
                  <a:cubicBezTo>
                    <a:pt x="11773" y="4910"/>
                    <a:pt x="11718" y="4476"/>
                    <a:pt x="11664" y="4612"/>
                  </a:cubicBezTo>
                  <a:cubicBezTo>
                    <a:pt x="11583" y="4965"/>
                    <a:pt x="11556" y="5290"/>
                    <a:pt x="11583" y="5643"/>
                  </a:cubicBezTo>
                  <a:cubicBezTo>
                    <a:pt x="11529" y="6619"/>
                    <a:pt x="11529" y="7623"/>
                    <a:pt x="11583" y="8599"/>
                  </a:cubicBezTo>
                  <a:cubicBezTo>
                    <a:pt x="11773" y="11122"/>
                    <a:pt x="11881" y="13617"/>
                    <a:pt x="12397" y="16112"/>
                  </a:cubicBezTo>
                  <a:cubicBezTo>
                    <a:pt x="11393" y="14566"/>
                    <a:pt x="10389" y="13047"/>
                    <a:pt x="9359" y="11528"/>
                  </a:cubicBezTo>
                  <a:cubicBezTo>
                    <a:pt x="9494" y="9386"/>
                    <a:pt x="9359" y="7216"/>
                    <a:pt x="8979" y="5100"/>
                  </a:cubicBezTo>
                  <a:cubicBezTo>
                    <a:pt x="8870" y="4395"/>
                    <a:pt x="8681" y="3690"/>
                    <a:pt x="8437" y="2984"/>
                  </a:cubicBezTo>
                  <a:cubicBezTo>
                    <a:pt x="8355" y="2795"/>
                    <a:pt x="8274" y="2605"/>
                    <a:pt x="8165" y="2388"/>
                  </a:cubicBezTo>
                  <a:cubicBezTo>
                    <a:pt x="8138" y="2306"/>
                    <a:pt x="8084" y="2062"/>
                    <a:pt x="8057" y="2144"/>
                  </a:cubicBezTo>
                  <a:cubicBezTo>
                    <a:pt x="7867" y="2876"/>
                    <a:pt x="8057" y="3880"/>
                    <a:pt x="8111" y="4639"/>
                  </a:cubicBezTo>
                  <a:cubicBezTo>
                    <a:pt x="8274" y="6809"/>
                    <a:pt x="8653" y="8952"/>
                    <a:pt x="9223" y="11067"/>
                  </a:cubicBezTo>
                  <a:lnTo>
                    <a:pt x="9304" y="11474"/>
                  </a:lnTo>
                  <a:cubicBezTo>
                    <a:pt x="8437" y="10227"/>
                    <a:pt x="7569" y="8952"/>
                    <a:pt x="6701" y="7704"/>
                  </a:cubicBezTo>
                  <a:lnTo>
                    <a:pt x="6565" y="7541"/>
                  </a:lnTo>
                  <a:close/>
                  <a:moveTo>
                    <a:pt x="23382" y="36048"/>
                  </a:moveTo>
                  <a:cubicBezTo>
                    <a:pt x="20561" y="34584"/>
                    <a:pt x="17035" y="33851"/>
                    <a:pt x="13916" y="33716"/>
                  </a:cubicBezTo>
                  <a:cubicBezTo>
                    <a:pt x="12803" y="33689"/>
                    <a:pt x="11691" y="33743"/>
                    <a:pt x="10606" y="33878"/>
                  </a:cubicBezTo>
                  <a:cubicBezTo>
                    <a:pt x="10254" y="33933"/>
                    <a:pt x="9928" y="34014"/>
                    <a:pt x="9576" y="34068"/>
                  </a:cubicBezTo>
                  <a:cubicBezTo>
                    <a:pt x="9440" y="34095"/>
                    <a:pt x="9304" y="34123"/>
                    <a:pt x="9142" y="34150"/>
                  </a:cubicBezTo>
                  <a:cubicBezTo>
                    <a:pt x="9087" y="34150"/>
                    <a:pt x="8898" y="34150"/>
                    <a:pt x="8952" y="34177"/>
                  </a:cubicBezTo>
                  <a:cubicBezTo>
                    <a:pt x="9223" y="34394"/>
                    <a:pt x="9549" y="34557"/>
                    <a:pt x="9901" y="34638"/>
                  </a:cubicBezTo>
                  <a:cubicBezTo>
                    <a:pt x="10878" y="34991"/>
                    <a:pt x="11881" y="35262"/>
                    <a:pt x="12912" y="35452"/>
                  </a:cubicBezTo>
                  <a:cubicBezTo>
                    <a:pt x="16248" y="36103"/>
                    <a:pt x="19964" y="36781"/>
                    <a:pt x="23382" y="36428"/>
                  </a:cubicBezTo>
                  <a:close/>
                  <a:moveTo>
                    <a:pt x="20859" y="30380"/>
                  </a:moveTo>
                  <a:cubicBezTo>
                    <a:pt x="22378" y="28020"/>
                    <a:pt x="23165" y="24901"/>
                    <a:pt x="23192" y="22080"/>
                  </a:cubicBezTo>
                  <a:cubicBezTo>
                    <a:pt x="23192" y="21185"/>
                    <a:pt x="23056" y="20289"/>
                    <a:pt x="22839" y="19421"/>
                  </a:cubicBezTo>
                  <a:cubicBezTo>
                    <a:pt x="22758" y="19096"/>
                    <a:pt x="22649" y="18798"/>
                    <a:pt x="22541" y="18472"/>
                  </a:cubicBezTo>
                  <a:cubicBezTo>
                    <a:pt x="22514" y="18391"/>
                    <a:pt x="22487" y="18282"/>
                    <a:pt x="22460" y="18201"/>
                  </a:cubicBezTo>
                  <a:cubicBezTo>
                    <a:pt x="22432" y="18120"/>
                    <a:pt x="22432" y="17957"/>
                    <a:pt x="22405" y="18011"/>
                  </a:cubicBezTo>
                  <a:cubicBezTo>
                    <a:pt x="21673" y="18825"/>
                    <a:pt x="21510" y="20452"/>
                    <a:pt x="21320" y="21483"/>
                  </a:cubicBezTo>
                  <a:cubicBezTo>
                    <a:pt x="20805" y="24114"/>
                    <a:pt x="20208" y="27233"/>
                    <a:pt x="20669" y="30000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2154425" y="3922100"/>
              <a:ext cx="1020550" cy="660475"/>
            </a:xfrm>
            <a:custGeom>
              <a:rect b="b" l="l" r="r" t="t"/>
              <a:pathLst>
                <a:path extrusionOk="0" h="26419" w="40822">
                  <a:moveTo>
                    <a:pt x="34230" y="5968"/>
                  </a:moveTo>
                  <a:cubicBezTo>
                    <a:pt x="35153" y="5940"/>
                    <a:pt x="36102" y="5940"/>
                    <a:pt x="37051" y="5832"/>
                  </a:cubicBezTo>
                  <a:cubicBezTo>
                    <a:pt x="37567" y="5778"/>
                    <a:pt x="38109" y="5669"/>
                    <a:pt x="38624" y="5561"/>
                  </a:cubicBezTo>
                  <a:cubicBezTo>
                    <a:pt x="39140" y="5425"/>
                    <a:pt x="39628" y="5262"/>
                    <a:pt x="40116" y="5073"/>
                  </a:cubicBezTo>
                  <a:cubicBezTo>
                    <a:pt x="40252" y="5018"/>
                    <a:pt x="40388" y="4964"/>
                    <a:pt x="40523" y="4883"/>
                  </a:cubicBezTo>
                  <a:cubicBezTo>
                    <a:pt x="40605" y="4856"/>
                    <a:pt x="40821" y="4828"/>
                    <a:pt x="40740" y="4801"/>
                  </a:cubicBezTo>
                  <a:cubicBezTo>
                    <a:pt x="40360" y="4611"/>
                    <a:pt x="39520" y="4801"/>
                    <a:pt x="39086" y="4828"/>
                  </a:cubicBezTo>
                  <a:cubicBezTo>
                    <a:pt x="37675" y="4991"/>
                    <a:pt x="36265" y="5290"/>
                    <a:pt x="34908" y="5723"/>
                  </a:cubicBezTo>
                  <a:lnTo>
                    <a:pt x="34258" y="5913"/>
                  </a:lnTo>
                  <a:lnTo>
                    <a:pt x="34339" y="5859"/>
                  </a:lnTo>
                  <a:lnTo>
                    <a:pt x="34447" y="5859"/>
                  </a:lnTo>
                  <a:lnTo>
                    <a:pt x="34583" y="5696"/>
                  </a:lnTo>
                  <a:lnTo>
                    <a:pt x="36617" y="4205"/>
                  </a:lnTo>
                  <a:lnTo>
                    <a:pt x="36889" y="4015"/>
                  </a:lnTo>
                  <a:lnTo>
                    <a:pt x="37133" y="3825"/>
                  </a:lnTo>
                  <a:cubicBezTo>
                    <a:pt x="37133" y="3825"/>
                    <a:pt x="37241" y="3743"/>
                    <a:pt x="37051" y="3716"/>
                  </a:cubicBezTo>
                  <a:lnTo>
                    <a:pt x="35017" y="5181"/>
                  </a:lnTo>
                  <a:cubicBezTo>
                    <a:pt x="35831" y="4123"/>
                    <a:pt x="36427" y="2930"/>
                    <a:pt x="36780" y="1655"/>
                  </a:cubicBezTo>
                  <a:cubicBezTo>
                    <a:pt x="36861" y="1275"/>
                    <a:pt x="36916" y="923"/>
                    <a:pt x="36943" y="543"/>
                  </a:cubicBezTo>
                  <a:cubicBezTo>
                    <a:pt x="36943" y="380"/>
                    <a:pt x="37133" y="0"/>
                    <a:pt x="36970" y="55"/>
                  </a:cubicBezTo>
                  <a:cubicBezTo>
                    <a:pt x="36400" y="217"/>
                    <a:pt x="35885" y="1112"/>
                    <a:pt x="35614" y="1574"/>
                  </a:cubicBezTo>
                  <a:cubicBezTo>
                    <a:pt x="34908" y="2903"/>
                    <a:pt x="34610" y="4340"/>
                    <a:pt x="34176" y="5751"/>
                  </a:cubicBezTo>
                  <a:cubicBezTo>
                    <a:pt x="32766" y="6754"/>
                    <a:pt x="31355" y="7731"/>
                    <a:pt x="29918" y="8680"/>
                  </a:cubicBezTo>
                  <a:cubicBezTo>
                    <a:pt x="31491" y="6944"/>
                    <a:pt x="32793" y="4964"/>
                    <a:pt x="33227" y="2658"/>
                  </a:cubicBezTo>
                  <a:cubicBezTo>
                    <a:pt x="33335" y="2062"/>
                    <a:pt x="33390" y="1465"/>
                    <a:pt x="33417" y="868"/>
                  </a:cubicBezTo>
                  <a:cubicBezTo>
                    <a:pt x="33417" y="868"/>
                    <a:pt x="33444" y="299"/>
                    <a:pt x="33417" y="299"/>
                  </a:cubicBezTo>
                  <a:cubicBezTo>
                    <a:pt x="33254" y="299"/>
                    <a:pt x="32928" y="678"/>
                    <a:pt x="32820" y="787"/>
                  </a:cubicBezTo>
                  <a:cubicBezTo>
                    <a:pt x="32386" y="1275"/>
                    <a:pt x="32006" y="1845"/>
                    <a:pt x="31708" y="2469"/>
                  </a:cubicBezTo>
                  <a:cubicBezTo>
                    <a:pt x="30623" y="4557"/>
                    <a:pt x="29999" y="6863"/>
                    <a:pt x="29321" y="9114"/>
                  </a:cubicBezTo>
                  <a:cubicBezTo>
                    <a:pt x="27829" y="10118"/>
                    <a:pt x="26337" y="11094"/>
                    <a:pt x="24846" y="12070"/>
                  </a:cubicBezTo>
                  <a:cubicBezTo>
                    <a:pt x="26581" y="9819"/>
                    <a:pt x="27612" y="7107"/>
                    <a:pt x="27829" y="4286"/>
                  </a:cubicBezTo>
                  <a:cubicBezTo>
                    <a:pt x="27856" y="3526"/>
                    <a:pt x="27856" y="2767"/>
                    <a:pt x="27802" y="2035"/>
                  </a:cubicBezTo>
                  <a:cubicBezTo>
                    <a:pt x="27802" y="1980"/>
                    <a:pt x="27802" y="1492"/>
                    <a:pt x="27721" y="1438"/>
                  </a:cubicBezTo>
                  <a:cubicBezTo>
                    <a:pt x="27666" y="1411"/>
                    <a:pt x="27341" y="1926"/>
                    <a:pt x="27314" y="1953"/>
                  </a:cubicBezTo>
                  <a:cubicBezTo>
                    <a:pt x="26880" y="2658"/>
                    <a:pt x="26554" y="3391"/>
                    <a:pt x="26310" y="4150"/>
                  </a:cubicBezTo>
                  <a:cubicBezTo>
                    <a:pt x="25388" y="6917"/>
                    <a:pt x="24629" y="9738"/>
                    <a:pt x="24032" y="12586"/>
                  </a:cubicBezTo>
                  <a:cubicBezTo>
                    <a:pt x="22730" y="13454"/>
                    <a:pt x="21401" y="14267"/>
                    <a:pt x="20099" y="15081"/>
                  </a:cubicBezTo>
                  <a:cubicBezTo>
                    <a:pt x="21672" y="13020"/>
                    <a:pt x="22432" y="10389"/>
                    <a:pt x="22703" y="7893"/>
                  </a:cubicBezTo>
                  <a:cubicBezTo>
                    <a:pt x="22784" y="6998"/>
                    <a:pt x="22811" y="6103"/>
                    <a:pt x="22757" y="5181"/>
                  </a:cubicBezTo>
                  <a:cubicBezTo>
                    <a:pt x="22730" y="4910"/>
                    <a:pt x="22703" y="4639"/>
                    <a:pt x="22676" y="4367"/>
                  </a:cubicBezTo>
                  <a:cubicBezTo>
                    <a:pt x="22649" y="4232"/>
                    <a:pt x="22703" y="3879"/>
                    <a:pt x="22594" y="3988"/>
                  </a:cubicBezTo>
                  <a:cubicBezTo>
                    <a:pt x="21781" y="4828"/>
                    <a:pt x="21509" y="6374"/>
                    <a:pt x="21211" y="7459"/>
                  </a:cubicBezTo>
                  <a:cubicBezTo>
                    <a:pt x="20533" y="10009"/>
                    <a:pt x="20072" y="12613"/>
                    <a:pt x="19855" y="15244"/>
                  </a:cubicBezTo>
                  <a:cubicBezTo>
                    <a:pt x="18363" y="16166"/>
                    <a:pt x="16871" y="17088"/>
                    <a:pt x="15352" y="17983"/>
                  </a:cubicBezTo>
                  <a:cubicBezTo>
                    <a:pt x="17386" y="15542"/>
                    <a:pt x="18119" y="12423"/>
                    <a:pt x="18282" y="9358"/>
                  </a:cubicBezTo>
                  <a:cubicBezTo>
                    <a:pt x="18336" y="8544"/>
                    <a:pt x="18363" y="7731"/>
                    <a:pt x="18309" y="6917"/>
                  </a:cubicBezTo>
                  <a:cubicBezTo>
                    <a:pt x="18309" y="6727"/>
                    <a:pt x="18282" y="6537"/>
                    <a:pt x="18282" y="6347"/>
                  </a:cubicBezTo>
                  <a:cubicBezTo>
                    <a:pt x="18282" y="6293"/>
                    <a:pt x="18309" y="6130"/>
                    <a:pt x="18254" y="6157"/>
                  </a:cubicBezTo>
                  <a:cubicBezTo>
                    <a:pt x="18092" y="6185"/>
                    <a:pt x="17875" y="6619"/>
                    <a:pt x="17793" y="6754"/>
                  </a:cubicBezTo>
                  <a:cubicBezTo>
                    <a:pt x="17386" y="7487"/>
                    <a:pt x="17061" y="8300"/>
                    <a:pt x="16844" y="9114"/>
                  </a:cubicBezTo>
                  <a:cubicBezTo>
                    <a:pt x="15976" y="12043"/>
                    <a:pt x="15379" y="15081"/>
                    <a:pt x="15108" y="18119"/>
                  </a:cubicBezTo>
                  <a:cubicBezTo>
                    <a:pt x="14023" y="18743"/>
                    <a:pt x="12965" y="19367"/>
                    <a:pt x="11880" y="19991"/>
                  </a:cubicBezTo>
                  <a:lnTo>
                    <a:pt x="11880" y="19991"/>
                  </a:lnTo>
                  <a:cubicBezTo>
                    <a:pt x="13752" y="17414"/>
                    <a:pt x="14376" y="14566"/>
                    <a:pt x="14864" y="11555"/>
                  </a:cubicBezTo>
                  <a:cubicBezTo>
                    <a:pt x="15135" y="9901"/>
                    <a:pt x="15406" y="7921"/>
                    <a:pt x="15081" y="6266"/>
                  </a:cubicBezTo>
                  <a:cubicBezTo>
                    <a:pt x="15054" y="6103"/>
                    <a:pt x="14864" y="6537"/>
                    <a:pt x="14783" y="6673"/>
                  </a:cubicBezTo>
                  <a:cubicBezTo>
                    <a:pt x="14593" y="6971"/>
                    <a:pt x="14403" y="7297"/>
                    <a:pt x="14267" y="7649"/>
                  </a:cubicBezTo>
                  <a:cubicBezTo>
                    <a:pt x="13860" y="8653"/>
                    <a:pt x="13562" y="9711"/>
                    <a:pt x="13345" y="10796"/>
                  </a:cubicBezTo>
                  <a:cubicBezTo>
                    <a:pt x="12694" y="13861"/>
                    <a:pt x="12287" y="16953"/>
                    <a:pt x="11799" y="20045"/>
                  </a:cubicBezTo>
                  <a:cubicBezTo>
                    <a:pt x="10795" y="20614"/>
                    <a:pt x="9792" y="21184"/>
                    <a:pt x="8788" y="21727"/>
                  </a:cubicBezTo>
                  <a:lnTo>
                    <a:pt x="8815" y="21699"/>
                  </a:lnTo>
                  <a:cubicBezTo>
                    <a:pt x="10606" y="18770"/>
                    <a:pt x="11582" y="15434"/>
                    <a:pt x="11690" y="12016"/>
                  </a:cubicBezTo>
                  <a:cubicBezTo>
                    <a:pt x="11718" y="10823"/>
                    <a:pt x="11690" y="9629"/>
                    <a:pt x="11609" y="8436"/>
                  </a:cubicBezTo>
                  <a:cubicBezTo>
                    <a:pt x="11582" y="8029"/>
                    <a:pt x="11528" y="7622"/>
                    <a:pt x="11473" y="7242"/>
                  </a:cubicBezTo>
                  <a:cubicBezTo>
                    <a:pt x="11473" y="7107"/>
                    <a:pt x="11446" y="6998"/>
                    <a:pt x="11419" y="6863"/>
                  </a:cubicBezTo>
                  <a:cubicBezTo>
                    <a:pt x="11419" y="6808"/>
                    <a:pt x="11419" y="6619"/>
                    <a:pt x="11392" y="6673"/>
                  </a:cubicBezTo>
                  <a:cubicBezTo>
                    <a:pt x="11148" y="7025"/>
                    <a:pt x="10985" y="7432"/>
                    <a:pt x="10904" y="7866"/>
                  </a:cubicBezTo>
                  <a:cubicBezTo>
                    <a:pt x="10551" y="8870"/>
                    <a:pt x="10361" y="9901"/>
                    <a:pt x="10117" y="10904"/>
                  </a:cubicBezTo>
                  <a:cubicBezTo>
                    <a:pt x="9493" y="13318"/>
                    <a:pt x="9032" y="15786"/>
                    <a:pt x="8707" y="18255"/>
                  </a:cubicBezTo>
                  <a:cubicBezTo>
                    <a:pt x="8598" y="19448"/>
                    <a:pt x="8625" y="20642"/>
                    <a:pt x="8598" y="21835"/>
                  </a:cubicBezTo>
                  <a:cubicBezTo>
                    <a:pt x="6618" y="22920"/>
                    <a:pt x="4638" y="23951"/>
                    <a:pt x="2631" y="24954"/>
                  </a:cubicBezTo>
                  <a:cubicBezTo>
                    <a:pt x="1926" y="25307"/>
                    <a:pt x="1194" y="25687"/>
                    <a:pt x="461" y="26039"/>
                  </a:cubicBezTo>
                  <a:lnTo>
                    <a:pt x="27" y="26283"/>
                  </a:lnTo>
                  <a:lnTo>
                    <a:pt x="0" y="26392"/>
                  </a:lnTo>
                  <a:lnTo>
                    <a:pt x="109" y="26419"/>
                  </a:lnTo>
                  <a:cubicBezTo>
                    <a:pt x="109" y="26419"/>
                    <a:pt x="1600" y="25795"/>
                    <a:pt x="2767" y="25225"/>
                  </a:cubicBezTo>
                  <a:cubicBezTo>
                    <a:pt x="3770" y="24710"/>
                    <a:pt x="4774" y="24222"/>
                    <a:pt x="5777" y="23707"/>
                  </a:cubicBezTo>
                  <a:cubicBezTo>
                    <a:pt x="8110" y="25334"/>
                    <a:pt x="11121" y="26039"/>
                    <a:pt x="13942" y="26310"/>
                  </a:cubicBezTo>
                  <a:cubicBezTo>
                    <a:pt x="14593" y="26392"/>
                    <a:pt x="15244" y="26419"/>
                    <a:pt x="15868" y="26392"/>
                  </a:cubicBezTo>
                  <a:cubicBezTo>
                    <a:pt x="16030" y="26392"/>
                    <a:pt x="16220" y="26392"/>
                    <a:pt x="16383" y="26338"/>
                  </a:cubicBezTo>
                  <a:cubicBezTo>
                    <a:pt x="16519" y="26148"/>
                    <a:pt x="15949" y="26093"/>
                    <a:pt x="15732" y="25985"/>
                  </a:cubicBezTo>
                  <a:cubicBezTo>
                    <a:pt x="15108" y="25659"/>
                    <a:pt x="14457" y="25388"/>
                    <a:pt x="13779" y="25198"/>
                  </a:cubicBezTo>
                  <a:cubicBezTo>
                    <a:pt x="11419" y="24466"/>
                    <a:pt x="8653" y="23598"/>
                    <a:pt x="6103" y="23544"/>
                  </a:cubicBezTo>
                  <a:cubicBezTo>
                    <a:pt x="9005" y="22052"/>
                    <a:pt x="11853" y="20479"/>
                    <a:pt x="14674" y="18851"/>
                  </a:cubicBezTo>
                  <a:cubicBezTo>
                    <a:pt x="16302" y="19367"/>
                    <a:pt x="17902" y="20072"/>
                    <a:pt x="19611" y="20425"/>
                  </a:cubicBezTo>
                  <a:cubicBezTo>
                    <a:pt x="21130" y="20669"/>
                    <a:pt x="22649" y="20723"/>
                    <a:pt x="24195" y="20560"/>
                  </a:cubicBezTo>
                  <a:cubicBezTo>
                    <a:pt x="25280" y="20479"/>
                    <a:pt x="26364" y="20289"/>
                    <a:pt x="27422" y="20045"/>
                  </a:cubicBezTo>
                  <a:cubicBezTo>
                    <a:pt x="27775" y="19963"/>
                    <a:pt x="28128" y="19882"/>
                    <a:pt x="28480" y="19774"/>
                  </a:cubicBezTo>
                  <a:cubicBezTo>
                    <a:pt x="28589" y="19746"/>
                    <a:pt x="28670" y="19719"/>
                    <a:pt x="28778" y="19692"/>
                  </a:cubicBezTo>
                  <a:cubicBezTo>
                    <a:pt x="28887" y="19638"/>
                    <a:pt x="28995" y="19665"/>
                    <a:pt x="28941" y="19638"/>
                  </a:cubicBezTo>
                  <a:cubicBezTo>
                    <a:pt x="27992" y="19123"/>
                    <a:pt x="26392" y="19231"/>
                    <a:pt x="25334" y="19123"/>
                  </a:cubicBezTo>
                  <a:cubicBezTo>
                    <a:pt x="22974" y="18879"/>
                    <a:pt x="20587" y="18851"/>
                    <a:pt x="18227" y="18824"/>
                  </a:cubicBezTo>
                  <a:cubicBezTo>
                    <a:pt x="17088" y="18824"/>
                    <a:pt x="15949" y="18906"/>
                    <a:pt x="14810" y="18824"/>
                  </a:cubicBezTo>
                  <a:lnTo>
                    <a:pt x="14701" y="18824"/>
                  </a:lnTo>
                  <a:cubicBezTo>
                    <a:pt x="16491" y="17794"/>
                    <a:pt x="18227" y="16736"/>
                    <a:pt x="19990" y="15651"/>
                  </a:cubicBezTo>
                  <a:lnTo>
                    <a:pt x="20234" y="15759"/>
                  </a:lnTo>
                  <a:lnTo>
                    <a:pt x="20316" y="15759"/>
                  </a:lnTo>
                  <a:cubicBezTo>
                    <a:pt x="23028" y="16519"/>
                    <a:pt x="25822" y="16790"/>
                    <a:pt x="28643" y="16546"/>
                  </a:cubicBezTo>
                  <a:cubicBezTo>
                    <a:pt x="29646" y="16465"/>
                    <a:pt x="30650" y="16329"/>
                    <a:pt x="31654" y="16139"/>
                  </a:cubicBezTo>
                  <a:cubicBezTo>
                    <a:pt x="31925" y="16085"/>
                    <a:pt x="32196" y="16031"/>
                    <a:pt x="32467" y="15976"/>
                  </a:cubicBezTo>
                  <a:cubicBezTo>
                    <a:pt x="32576" y="15922"/>
                    <a:pt x="32684" y="15895"/>
                    <a:pt x="32793" y="15868"/>
                  </a:cubicBezTo>
                  <a:cubicBezTo>
                    <a:pt x="32847" y="15841"/>
                    <a:pt x="33010" y="15841"/>
                    <a:pt x="32956" y="15814"/>
                  </a:cubicBezTo>
                  <a:cubicBezTo>
                    <a:pt x="32142" y="15190"/>
                    <a:pt x="30379" y="15325"/>
                    <a:pt x="29375" y="15298"/>
                  </a:cubicBezTo>
                  <a:cubicBezTo>
                    <a:pt x="26310" y="15244"/>
                    <a:pt x="23327" y="15732"/>
                    <a:pt x="20316" y="15759"/>
                  </a:cubicBezTo>
                  <a:lnTo>
                    <a:pt x="19963" y="15651"/>
                  </a:lnTo>
                  <a:cubicBezTo>
                    <a:pt x="20506" y="15325"/>
                    <a:pt x="21021" y="15000"/>
                    <a:pt x="21536" y="14674"/>
                  </a:cubicBezTo>
                  <a:cubicBezTo>
                    <a:pt x="22432" y="14105"/>
                    <a:pt x="23327" y="13535"/>
                    <a:pt x="24222" y="12938"/>
                  </a:cubicBezTo>
                  <a:cubicBezTo>
                    <a:pt x="26907" y="13264"/>
                    <a:pt x="29646" y="13210"/>
                    <a:pt x="32305" y="12830"/>
                  </a:cubicBezTo>
                  <a:cubicBezTo>
                    <a:pt x="33173" y="12694"/>
                    <a:pt x="34013" y="12504"/>
                    <a:pt x="34827" y="12233"/>
                  </a:cubicBezTo>
                  <a:cubicBezTo>
                    <a:pt x="35180" y="12125"/>
                    <a:pt x="35505" y="11989"/>
                    <a:pt x="35858" y="11881"/>
                  </a:cubicBezTo>
                  <a:cubicBezTo>
                    <a:pt x="35993" y="11826"/>
                    <a:pt x="36427" y="11745"/>
                    <a:pt x="36292" y="11691"/>
                  </a:cubicBezTo>
                  <a:cubicBezTo>
                    <a:pt x="35939" y="11609"/>
                    <a:pt x="35614" y="11609"/>
                    <a:pt x="35261" y="11636"/>
                  </a:cubicBezTo>
                  <a:cubicBezTo>
                    <a:pt x="34285" y="11582"/>
                    <a:pt x="33281" y="11582"/>
                    <a:pt x="32305" y="11664"/>
                  </a:cubicBezTo>
                  <a:cubicBezTo>
                    <a:pt x="29782" y="11881"/>
                    <a:pt x="27287" y="12016"/>
                    <a:pt x="24791" y="12559"/>
                  </a:cubicBezTo>
                  <a:cubicBezTo>
                    <a:pt x="26337" y="11555"/>
                    <a:pt x="27856" y="10524"/>
                    <a:pt x="29348" y="9467"/>
                  </a:cubicBezTo>
                  <a:cubicBezTo>
                    <a:pt x="31518" y="9575"/>
                    <a:pt x="33661" y="9439"/>
                    <a:pt x="35776" y="9033"/>
                  </a:cubicBezTo>
                  <a:cubicBezTo>
                    <a:pt x="36482" y="8897"/>
                    <a:pt x="37187" y="8707"/>
                    <a:pt x="37892" y="8436"/>
                  </a:cubicBezTo>
                  <a:cubicBezTo>
                    <a:pt x="38082" y="8382"/>
                    <a:pt x="38272" y="8273"/>
                    <a:pt x="38489" y="8192"/>
                  </a:cubicBezTo>
                  <a:cubicBezTo>
                    <a:pt x="38570" y="8165"/>
                    <a:pt x="38814" y="8110"/>
                    <a:pt x="38733" y="8083"/>
                  </a:cubicBezTo>
                  <a:cubicBezTo>
                    <a:pt x="38001" y="7893"/>
                    <a:pt x="36997" y="8083"/>
                    <a:pt x="36238" y="8165"/>
                  </a:cubicBezTo>
                  <a:cubicBezTo>
                    <a:pt x="34068" y="8327"/>
                    <a:pt x="31925" y="8707"/>
                    <a:pt x="29809" y="9277"/>
                  </a:cubicBezTo>
                  <a:lnTo>
                    <a:pt x="29402" y="9385"/>
                  </a:lnTo>
                  <a:cubicBezTo>
                    <a:pt x="30650" y="8490"/>
                    <a:pt x="31898" y="7622"/>
                    <a:pt x="33145" y="6727"/>
                  </a:cubicBezTo>
                  <a:lnTo>
                    <a:pt x="33308" y="6591"/>
                  </a:lnTo>
                  <a:close/>
                  <a:moveTo>
                    <a:pt x="4964" y="23707"/>
                  </a:moveTo>
                  <a:cubicBezTo>
                    <a:pt x="6401" y="20886"/>
                    <a:pt x="7079" y="17332"/>
                    <a:pt x="7188" y="14240"/>
                  </a:cubicBezTo>
                  <a:cubicBezTo>
                    <a:pt x="7215" y="13128"/>
                    <a:pt x="7161" y="12016"/>
                    <a:pt x="6998" y="10904"/>
                  </a:cubicBezTo>
                  <a:cubicBezTo>
                    <a:pt x="6944" y="10579"/>
                    <a:pt x="6890" y="10226"/>
                    <a:pt x="6808" y="9901"/>
                  </a:cubicBezTo>
                  <a:cubicBezTo>
                    <a:pt x="6781" y="9738"/>
                    <a:pt x="6754" y="9602"/>
                    <a:pt x="6727" y="9439"/>
                  </a:cubicBezTo>
                  <a:cubicBezTo>
                    <a:pt x="6727" y="9385"/>
                    <a:pt x="6727" y="9195"/>
                    <a:pt x="6700" y="9250"/>
                  </a:cubicBezTo>
                  <a:cubicBezTo>
                    <a:pt x="6483" y="9548"/>
                    <a:pt x="6320" y="9873"/>
                    <a:pt x="6239" y="10199"/>
                  </a:cubicBezTo>
                  <a:cubicBezTo>
                    <a:pt x="5886" y="11202"/>
                    <a:pt x="5642" y="12206"/>
                    <a:pt x="5479" y="13237"/>
                  </a:cubicBezTo>
                  <a:cubicBezTo>
                    <a:pt x="4855" y="16573"/>
                    <a:pt x="4204" y="20316"/>
                    <a:pt x="4584" y="23707"/>
                  </a:cubicBezTo>
                  <a:close/>
                  <a:moveTo>
                    <a:pt x="10606" y="21157"/>
                  </a:moveTo>
                  <a:cubicBezTo>
                    <a:pt x="12992" y="22622"/>
                    <a:pt x="16085" y="23381"/>
                    <a:pt x="18933" y="23381"/>
                  </a:cubicBezTo>
                  <a:cubicBezTo>
                    <a:pt x="19828" y="23381"/>
                    <a:pt x="20723" y="23245"/>
                    <a:pt x="21564" y="23001"/>
                  </a:cubicBezTo>
                  <a:cubicBezTo>
                    <a:pt x="21916" y="22920"/>
                    <a:pt x="22215" y="22811"/>
                    <a:pt x="22540" y="22703"/>
                  </a:cubicBezTo>
                  <a:lnTo>
                    <a:pt x="22784" y="22622"/>
                  </a:lnTo>
                  <a:cubicBezTo>
                    <a:pt x="22865" y="22594"/>
                    <a:pt x="23028" y="22594"/>
                    <a:pt x="22974" y="22540"/>
                  </a:cubicBezTo>
                  <a:cubicBezTo>
                    <a:pt x="22160" y="21835"/>
                    <a:pt x="20560" y="21672"/>
                    <a:pt x="19502" y="21482"/>
                  </a:cubicBezTo>
                  <a:cubicBezTo>
                    <a:pt x="16844" y="20994"/>
                    <a:pt x="13725" y="20452"/>
                    <a:pt x="10985" y="20940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1934700" y="2946325"/>
              <a:ext cx="483525" cy="886975"/>
            </a:xfrm>
            <a:custGeom>
              <a:rect b="b" l="l" r="r" t="t"/>
              <a:pathLst>
                <a:path extrusionOk="0" h="35479" w="19341">
                  <a:moveTo>
                    <a:pt x="14811" y="5154"/>
                  </a:moveTo>
                  <a:cubicBezTo>
                    <a:pt x="15353" y="4638"/>
                    <a:pt x="15923" y="4123"/>
                    <a:pt x="16438" y="3581"/>
                  </a:cubicBezTo>
                  <a:cubicBezTo>
                    <a:pt x="16736" y="3255"/>
                    <a:pt x="16980" y="2902"/>
                    <a:pt x="17225" y="2550"/>
                  </a:cubicBezTo>
                  <a:cubicBezTo>
                    <a:pt x="17469" y="2224"/>
                    <a:pt x="17686" y="1845"/>
                    <a:pt x="17876" y="1465"/>
                  </a:cubicBezTo>
                  <a:cubicBezTo>
                    <a:pt x="17930" y="1384"/>
                    <a:pt x="17984" y="1275"/>
                    <a:pt x="18038" y="1139"/>
                  </a:cubicBezTo>
                  <a:cubicBezTo>
                    <a:pt x="18065" y="1085"/>
                    <a:pt x="18174" y="950"/>
                    <a:pt x="18120" y="977"/>
                  </a:cubicBezTo>
                  <a:cubicBezTo>
                    <a:pt x="17767" y="1058"/>
                    <a:pt x="17360" y="1628"/>
                    <a:pt x="17143" y="1872"/>
                  </a:cubicBezTo>
                  <a:cubicBezTo>
                    <a:pt x="16357" y="2713"/>
                    <a:pt x="15679" y="3635"/>
                    <a:pt x="15082" y="4611"/>
                  </a:cubicBezTo>
                  <a:lnTo>
                    <a:pt x="14811" y="5072"/>
                  </a:lnTo>
                  <a:lnTo>
                    <a:pt x="14838" y="4991"/>
                  </a:lnTo>
                  <a:lnTo>
                    <a:pt x="14892" y="4937"/>
                  </a:lnTo>
                  <a:lnTo>
                    <a:pt x="14892" y="4774"/>
                  </a:lnTo>
                  <a:cubicBezTo>
                    <a:pt x="15028" y="4096"/>
                    <a:pt x="15163" y="3445"/>
                    <a:pt x="15299" y="2794"/>
                  </a:cubicBezTo>
                  <a:lnTo>
                    <a:pt x="15353" y="2550"/>
                  </a:lnTo>
                  <a:lnTo>
                    <a:pt x="15407" y="2279"/>
                  </a:lnTo>
                  <a:cubicBezTo>
                    <a:pt x="15407" y="2279"/>
                    <a:pt x="15434" y="2197"/>
                    <a:pt x="15326" y="2279"/>
                  </a:cubicBezTo>
                  <a:cubicBezTo>
                    <a:pt x="15163" y="2930"/>
                    <a:pt x="15000" y="3581"/>
                    <a:pt x="14865" y="4232"/>
                  </a:cubicBezTo>
                  <a:cubicBezTo>
                    <a:pt x="14783" y="3174"/>
                    <a:pt x="14512" y="2143"/>
                    <a:pt x="14051" y="1167"/>
                  </a:cubicBezTo>
                  <a:cubicBezTo>
                    <a:pt x="13915" y="922"/>
                    <a:pt x="13753" y="651"/>
                    <a:pt x="13590" y="407"/>
                  </a:cubicBezTo>
                  <a:cubicBezTo>
                    <a:pt x="13509" y="326"/>
                    <a:pt x="13400" y="0"/>
                    <a:pt x="13346" y="109"/>
                  </a:cubicBezTo>
                  <a:cubicBezTo>
                    <a:pt x="13075" y="516"/>
                    <a:pt x="13237" y="1329"/>
                    <a:pt x="13346" y="1736"/>
                  </a:cubicBezTo>
                  <a:cubicBezTo>
                    <a:pt x="13617" y="2902"/>
                    <a:pt x="14187" y="3933"/>
                    <a:pt x="14675" y="5018"/>
                  </a:cubicBezTo>
                  <a:cubicBezTo>
                    <a:pt x="14349" y="6374"/>
                    <a:pt x="13997" y="7703"/>
                    <a:pt x="13644" y="9032"/>
                  </a:cubicBezTo>
                  <a:cubicBezTo>
                    <a:pt x="13671" y="7161"/>
                    <a:pt x="13400" y="5262"/>
                    <a:pt x="12451" y="3662"/>
                  </a:cubicBezTo>
                  <a:cubicBezTo>
                    <a:pt x="12207" y="3255"/>
                    <a:pt x="11935" y="2848"/>
                    <a:pt x="11637" y="2468"/>
                  </a:cubicBezTo>
                  <a:cubicBezTo>
                    <a:pt x="11529" y="2360"/>
                    <a:pt x="11447" y="2251"/>
                    <a:pt x="11339" y="2143"/>
                  </a:cubicBezTo>
                  <a:cubicBezTo>
                    <a:pt x="11230" y="2224"/>
                    <a:pt x="11230" y="2631"/>
                    <a:pt x="11230" y="2740"/>
                  </a:cubicBezTo>
                  <a:cubicBezTo>
                    <a:pt x="11230" y="3282"/>
                    <a:pt x="11312" y="3825"/>
                    <a:pt x="11447" y="4340"/>
                  </a:cubicBezTo>
                  <a:cubicBezTo>
                    <a:pt x="11908" y="6184"/>
                    <a:pt x="12749" y="7893"/>
                    <a:pt x="13509" y="9602"/>
                  </a:cubicBezTo>
                  <a:cubicBezTo>
                    <a:pt x="13156" y="10985"/>
                    <a:pt x="12776" y="12369"/>
                    <a:pt x="12397" y="13752"/>
                  </a:cubicBezTo>
                  <a:cubicBezTo>
                    <a:pt x="12234" y="11474"/>
                    <a:pt x="11447" y="9304"/>
                    <a:pt x="10064" y="7486"/>
                  </a:cubicBezTo>
                  <a:cubicBezTo>
                    <a:pt x="9711" y="7025"/>
                    <a:pt x="9304" y="6564"/>
                    <a:pt x="8870" y="6157"/>
                  </a:cubicBezTo>
                  <a:cubicBezTo>
                    <a:pt x="8816" y="6130"/>
                    <a:pt x="8572" y="5832"/>
                    <a:pt x="8518" y="5832"/>
                  </a:cubicBezTo>
                  <a:cubicBezTo>
                    <a:pt x="8518" y="6022"/>
                    <a:pt x="8518" y="6212"/>
                    <a:pt x="8545" y="6374"/>
                  </a:cubicBezTo>
                  <a:cubicBezTo>
                    <a:pt x="8653" y="6998"/>
                    <a:pt x="8843" y="7622"/>
                    <a:pt x="9115" y="8219"/>
                  </a:cubicBezTo>
                  <a:cubicBezTo>
                    <a:pt x="10010" y="10362"/>
                    <a:pt x="11040" y="12450"/>
                    <a:pt x="12180" y="14484"/>
                  </a:cubicBezTo>
                  <a:cubicBezTo>
                    <a:pt x="11854" y="15705"/>
                    <a:pt x="11501" y="16898"/>
                    <a:pt x="11149" y="18065"/>
                  </a:cubicBezTo>
                  <a:cubicBezTo>
                    <a:pt x="10986" y="16003"/>
                    <a:pt x="10064" y="13996"/>
                    <a:pt x="8898" y="12369"/>
                  </a:cubicBezTo>
                  <a:cubicBezTo>
                    <a:pt x="8491" y="11772"/>
                    <a:pt x="8030" y="11229"/>
                    <a:pt x="7514" y="10714"/>
                  </a:cubicBezTo>
                  <a:cubicBezTo>
                    <a:pt x="7352" y="10551"/>
                    <a:pt x="7162" y="10416"/>
                    <a:pt x="7026" y="10253"/>
                  </a:cubicBezTo>
                  <a:cubicBezTo>
                    <a:pt x="6945" y="10199"/>
                    <a:pt x="6782" y="9955"/>
                    <a:pt x="6782" y="10063"/>
                  </a:cubicBezTo>
                  <a:cubicBezTo>
                    <a:pt x="6728" y="11012"/>
                    <a:pt x="7379" y="12097"/>
                    <a:pt x="7785" y="12884"/>
                  </a:cubicBezTo>
                  <a:cubicBezTo>
                    <a:pt x="8735" y="14783"/>
                    <a:pt x="9820" y="16600"/>
                    <a:pt x="11067" y="18309"/>
                  </a:cubicBezTo>
                  <a:cubicBezTo>
                    <a:pt x="10661" y="19665"/>
                    <a:pt x="10227" y="20994"/>
                    <a:pt x="9793" y="22323"/>
                  </a:cubicBezTo>
                  <a:cubicBezTo>
                    <a:pt x="9711" y="19773"/>
                    <a:pt x="8518" y="17522"/>
                    <a:pt x="7026" y="15596"/>
                  </a:cubicBezTo>
                  <a:cubicBezTo>
                    <a:pt x="6619" y="15081"/>
                    <a:pt x="6185" y="14566"/>
                    <a:pt x="5724" y="14105"/>
                  </a:cubicBezTo>
                  <a:cubicBezTo>
                    <a:pt x="5616" y="13996"/>
                    <a:pt x="5507" y="13888"/>
                    <a:pt x="5399" y="13806"/>
                  </a:cubicBezTo>
                  <a:cubicBezTo>
                    <a:pt x="5371" y="13752"/>
                    <a:pt x="5317" y="13643"/>
                    <a:pt x="5290" y="13698"/>
                  </a:cubicBezTo>
                  <a:cubicBezTo>
                    <a:pt x="5263" y="13725"/>
                    <a:pt x="5317" y="14186"/>
                    <a:pt x="5344" y="14294"/>
                  </a:cubicBezTo>
                  <a:cubicBezTo>
                    <a:pt x="5480" y="14945"/>
                    <a:pt x="5697" y="15596"/>
                    <a:pt x="6022" y="16220"/>
                  </a:cubicBezTo>
                  <a:cubicBezTo>
                    <a:pt x="7053" y="18444"/>
                    <a:pt x="8301" y="20560"/>
                    <a:pt x="9738" y="22540"/>
                  </a:cubicBezTo>
                  <a:cubicBezTo>
                    <a:pt x="9440" y="23489"/>
                    <a:pt x="9115" y="24439"/>
                    <a:pt x="8789" y="25361"/>
                  </a:cubicBezTo>
                  <a:lnTo>
                    <a:pt x="8789" y="25361"/>
                  </a:lnTo>
                  <a:cubicBezTo>
                    <a:pt x="8572" y="22838"/>
                    <a:pt x="7433" y="20804"/>
                    <a:pt x="6131" y="18716"/>
                  </a:cubicBezTo>
                  <a:cubicBezTo>
                    <a:pt x="5426" y="17576"/>
                    <a:pt x="4531" y="16275"/>
                    <a:pt x="3473" y="15434"/>
                  </a:cubicBezTo>
                  <a:cubicBezTo>
                    <a:pt x="3364" y="15352"/>
                    <a:pt x="3473" y="15705"/>
                    <a:pt x="3500" y="15841"/>
                  </a:cubicBezTo>
                  <a:cubicBezTo>
                    <a:pt x="3554" y="16112"/>
                    <a:pt x="3608" y="16410"/>
                    <a:pt x="3717" y="16681"/>
                  </a:cubicBezTo>
                  <a:cubicBezTo>
                    <a:pt x="4015" y="17495"/>
                    <a:pt x="4368" y="18309"/>
                    <a:pt x="4829" y="19068"/>
                  </a:cubicBezTo>
                  <a:cubicBezTo>
                    <a:pt x="6050" y="21238"/>
                    <a:pt x="7433" y="23327"/>
                    <a:pt x="8762" y="25442"/>
                  </a:cubicBezTo>
                  <a:cubicBezTo>
                    <a:pt x="8464" y="26310"/>
                    <a:pt x="8165" y="27178"/>
                    <a:pt x="7840" y="28046"/>
                  </a:cubicBezTo>
                  <a:lnTo>
                    <a:pt x="7840" y="27992"/>
                  </a:lnTo>
                  <a:cubicBezTo>
                    <a:pt x="7379" y="25307"/>
                    <a:pt x="6212" y="22757"/>
                    <a:pt x="4449" y="20669"/>
                  </a:cubicBezTo>
                  <a:cubicBezTo>
                    <a:pt x="3853" y="19909"/>
                    <a:pt x="3202" y="19204"/>
                    <a:pt x="2523" y="18553"/>
                  </a:cubicBezTo>
                  <a:cubicBezTo>
                    <a:pt x="2279" y="18309"/>
                    <a:pt x="2062" y="18119"/>
                    <a:pt x="1818" y="17902"/>
                  </a:cubicBezTo>
                  <a:lnTo>
                    <a:pt x="1574" y="17712"/>
                  </a:lnTo>
                  <a:cubicBezTo>
                    <a:pt x="1547" y="17658"/>
                    <a:pt x="1438" y="17549"/>
                    <a:pt x="1438" y="17604"/>
                  </a:cubicBezTo>
                  <a:cubicBezTo>
                    <a:pt x="1520" y="17956"/>
                    <a:pt x="1628" y="18282"/>
                    <a:pt x="1791" y="18580"/>
                  </a:cubicBezTo>
                  <a:cubicBezTo>
                    <a:pt x="2117" y="19339"/>
                    <a:pt x="2523" y="20072"/>
                    <a:pt x="2930" y="20831"/>
                  </a:cubicBezTo>
                  <a:cubicBezTo>
                    <a:pt x="3853" y="22594"/>
                    <a:pt x="4856" y="24330"/>
                    <a:pt x="5995" y="25985"/>
                  </a:cubicBezTo>
                  <a:cubicBezTo>
                    <a:pt x="6538" y="26771"/>
                    <a:pt x="7189" y="27450"/>
                    <a:pt x="7813" y="28182"/>
                  </a:cubicBezTo>
                  <a:cubicBezTo>
                    <a:pt x="7189" y="29891"/>
                    <a:pt x="6538" y="31545"/>
                    <a:pt x="5860" y="33200"/>
                  </a:cubicBezTo>
                  <a:cubicBezTo>
                    <a:pt x="5616" y="33796"/>
                    <a:pt x="5371" y="34420"/>
                    <a:pt x="5127" y="35017"/>
                  </a:cubicBezTo>
                  <a:lnTo>
                    <a:pt x="4992" y="35397"/>
                  </a:lnTo>
                  <a:lnTo>
                    <a:pt x="5019" y="35478"/>
                  </a:lnTo>
                  <a:lnTo>
                    <a:pt x="5127" y="35451"/>
                  </a:lnTo>
                  <a:cubicBezTo>
                    <a:pt x="5127" y="35451"/>
                    <a:pt x="5697" y="34258"/>
                    <a:pt x="6077" y="33308"/>
                  </a:cubicBezTo>
                  <a:cubicBezTo>
                    <a:pt x="6429" y="32467"/>
                    <a:pt x="6782" y="31627"/>
                    <a:pt x="7107" y="30813"/>
                  </a:cubicBezTo>
                  <a:cubicBezTo>
                    <a:pt x="9359" y="30542"/>
                    <a:pt x="11556" y="29402"/>
                    <a:pt x="13400" y="28046"/>
                  </a:cubicBezTo>
                  <a:cubicBezTo>
                    <a:pt x="13807" y="27748"/>
                    <a:pt x="14214" y="27422"/>
                    <a:pt x="14594" y="27070"/>
                  </a:cubicBezTo>
                  <a:cubicBezTo>
                    <a:pt x="14594" y="27070"/>
                    <a:pt x="14865" y="26826"/>
                    <a:pt x="14865" y="26799"/>
                  </a:cubicBezTo>
                  <a:cubicBezTo>
                    <a:pt x="14838" y="26609"/>
                    <a:pt x="14485" y="26880"/>
                    <a:pt x="14295" y="26907"/>
                  </a:cubicBezTo>
                  <a:cubicBezTo>
                    <a:pt x="13726" y="27043"/>
                    <a:pt x="13210" y="27233"/>
                    <a:pt x="12695" y="27477"/>
                  </a:cubicBezTo>
                  <a:cubicBezTo>
                    <a:pt x="10905" y="28290"/>
                    <a:pt x="8762" y="29240"/>
                    <a:pt x="7216" y="30542"/>
                  </a:cubicBezTo>
                  <a:cubicBezTo>
                    <a:pt x="8165" y="28128"/>
                    <a:pt x="9060" y="25659"/>
                    <a:pt x="9874" y="23191"/>
                  </a:cubicBezTo>
                  <a:cubicBezTo>
                    <a:pt x="11149" y="22649"/>
                    <a:pt x="12478" y="22242"/>
                    <a:pt x="13671" y="21537"/>
                  </a:cubicBezTo>
                  <a:cubicBezTo>
                    <a:pt x="14729" y="20886"/>
                    <a:pt x="15679" y="20099"/>
                    <a:pt x="16519" y="19204"/>
                  </a:cubicBezTo>
                  <a:cubicBezTo>
                    <a:pt x="17116" y="18553"/>
                    <a:pt x="17686" y="17902"/>
                    <a:pt x="18174" y="17170"/>
                  </a:cubicBezTo>
                  <a:cubicBezTo>
                    <a:pt x="18337" y="16953"/>
                    <a:pt x="18527" y="16708"/>
                    <a:pt x="18662" y="16464"/>
                  </a:cubicBezTo>
                  <a:cubicBezTo>
                    <a:pt x="18716" y="16383"/>
                    <a:pt x="18744" y="16302"/>
                    <a:pt x="18798" y="16247"/>
                  </a:cubicBezTo>
                  <a:cubicBezTo>
                    <a:pt x="18852" y="16166"/>
                    <a:pt x="18933" y="16112"/>
                    <a:pt x="18879" y="16112"/>
                  </a:cubicBezTo>
                  <a:cubicBezTo>
                    <a:pt x="18038" y="16329"/>
                    <a:pt x="17116" y="17224"/>
                    <a:pt x="16438" y="17739"/>
                  </a:cubicBezTo>
                  <a:cubicBezTo>
                    <a:pt x="14892" y="18824"/>
                    <a:pt x="13427" y="20045"/>
                    <a:pt x="12017" y="21292"/>
                  </a:cubicBezTo>
                  <a:cubicBezTo>
                    <a:pt x="11339" y="21889"/>
                    <a:pt x="10688" y="22567"/>
                    <a:pt x="9983" y="23110"/>
                  </a:cubicBezTo>
                  <a:lnTo>
                    <a:pt x="9901" y="23164"/>
                  </a:lnTo>
                  <a:cubicBezTo>
                    <a:pt x="10444" y="21591"/>
                    <a:pt x="10932" y="20045"/>
                    <a:pt x="11420" y="18472"/>
                  </a:cubicBezTo>
                  <a:lnTo>
                    <a:pt x="11610" y="18390"/>
                  </a:lnTo>
                  <a:lnTo>
                    <a:pt x="11664" y="18336"/>
                  </a:lnTo>
                  <a:cubicBezTo>
                    <a:pt x="13698" y="17387"/>
                    <a:pt x="15543" y="16058"/>
                    <a:pt x="17089" y="14430"/>
                  </a:cubicBezTo>
                  <a:cubicBezTo>
                    <a:pt x="17659" y="13860"/>
                    <a:pt x="18201" y="13237"/>
                    <a:pt x="18689" y="12613"/>
                  </a:cubicBezTo>
                  <a:cubicBezTo>
                    <a:pt x="18825" y="12423"/>
                    <a:pt x="18961" y="12233"/>
                    <a:pt x="19096" y="12070"/>
                  </a:cubicBezTo>
                  <a:cubicBezTo>
                    <a:pt x="19150" y="11989"/>
                    <a:pt x="19178" y="11908"/>
                    <a:pt x="19232" y="11799"/>
                  </a:cubicBezTo>
                  <a:cubicBezTo>
                    <a:pt x="19286" y="11718"/>
                    <a:pt x="19340" y="11691"/>
                    <a:pt x="19313" y="11691"/>
                  </a:cubicBezTo>
                  <a:cubicBezTo>
                    <a:pt x="18472" y="11745"/>
                    <a:pt x="17496" y="12776"/>
                    <a:pt x="16872" y="13291"/>
                  </a:cubicBezTo>
                  <a:cubicBezTo>
                    <a:pt x="15028" y="14864"/>
                    <a:pt x="13481" y="16736"/>
                    <a:pt x="11664" y="18336"/>
                  </a:cubicBezTo>
                  <a:lnTo>
                    <a:pt x="11420" y="18444"/>
                  </a:lnTo>
                  <a:cubicBezTo>
                    <a:pt x="11556" y="17983"/>
                    <a:pt x="11718" y="17522"/>
                    <a:pt x="11854" y="17034"/>
                  </a:cubicBezTo>
                  <a:cubicBezTo>
                    <a:pt x="12098" y="16220"/>
                    <a:pt x="12315" y="15407"/>
                    <a:pt x="12559" y="14593"/>
                  </a:cubicBezTo>
                  <a:cubicBezTo>
                    <a:pt x="14322" y="13345"/>
                    <a:pt x="15950" y="11880"/>
                    <a:pt x="17360" y="10253"/>
                  </a:cubicBezTo>
                  <a:cubicBezTo>
                    <a:pt x="17794" y="9711"/>
                    <a:pt x="18201" y="9141"/>
                    <a:pt x="18554" y="8544"/>
                  </a:cubicBezTo>
                  <a:cubicBezTo>
                    <a:pt x="18689" y="8300"/>
                    <a:pt x="18825" y="8056"/>
                    <a:pt x="18961" y="7785"/>
                  </a:cubicBezTo>
                  <a:cubicBezTo>
                    <a:pt x="19042" y="7676"/>
                    <a:pt x="19259" y="7405"/>
                    <a:pt x="19150" y="7459"/>
                  </a:cubicBezTo>
                  <a:cubicBezTo>
                    <a:pt x="18906" y="7595"/>
                    <a:pt x="18689" y="7758"/>
                    <a:pt x="18472" y="7947"/>
                  </a:cubicBezTo>
                  <a:cubicBezTo>
                    <a:pt x="17876" y="8436"/>
                    <a:pt x="17279" y="8978"/>
                    <a:pt x="16736" y="9548"/>
                  </a:cubicBezTo>
                  <a:cubicBezTo>
                    <a:pt x="15326" y="11012"/>
                    <a:pt x="13888" y="12396"/>
                    <a:pt x="12695" y="14050"/>
                  </a:cubicBezTo>
                  <a:cubicBezTo>
                    <a:pt x="13075" y="12640"/>
                    <a:pt x="13427" y="11202"/>
                    <a:pt x="13780" y="9765"/>
                  </a:cubicBezTo>
                  <a:cubicBezTo>
                    <a:pt x="15136" y="8707"/>
                    <a:pt x="16357" y="7486"/>
                    <a:pt x="17414" y="6130"/>
                  </a:cubicBezTo>
                  <a:cubicBezTo>
                    <a:pt x="17794" y="5669"/>
                    <a:pt x="18120" y="5181"/>
                    <a:pt x="18391" y="4666"/>
                  </a:cubicBezTo>
                  <a:cubicBezTo>
                    <a:pt x="18472" y="4503"/>
                    <a:pt x="18527" y="4367"/>
                    <a:pt x="18608" y="4204"/>
                  </a:cubicBezTo>
                  <a:cubicBezTo>
                    <a:pt x="18635" y="4123"/>
                    <a:pt x="18771" y="3960"/>
                    <a:pt x="18689" y="3987"/>
                  </a:cubicBezTo>
                  <a:cubicBezTo>
                    <a:pt x="18147" y="4259"/>
                    <a:pt x="17686" y="4910"/>
                    <a:pt x="17252" y="5344"/>
                  </a:cubicBezTo>
                  <a:cubicBezTo>
                    <a:pt x="16031" y="6618"/>
                    <a:pt x="14946" y="7975"/>
                    <a:pt x="13997" y="9439"/>
                  </a:cubicBezTo>
                  <a:lnTo>
                    <a:pt x="13807" y="9711"/>
                  </a:lnTo>
                  <a:cubicBezTo>
                    <a:pt x="14105" y="8544"/>
                    <a:pt x="14377" y="7351"/>
                    <a:pt x="14648" y="6157"/>
                  </a:cubicBezTo>
                  <a:lnTo>
                    <a:pt x="14702" y="5967"/>
                  </a:lnTo>
                  <a:cubicBezTo>
                    <a:pt x="14675" y="5696"/>
                    <a:pt x="14756" y="5425"/>
                    <a:pt x="14811" y="5154"/>
                  </a:cubicBezTo>
                  <a:close/>
                  <a:moveTo>
                    <a:pt x="6592" y="31247"/>
                  </a:moveTo>
                  <a:cubicBezTo>
                    <a:pt x="5968" y="28779"/>
                    <a:pt x="4503" y="26283"/>
                    <a:pt x="2930" y="24357"/>
                  </a:cubicBezTo>
                  <a:cubicBezTo>
                    <a:pt x="2361" y="23679"/>
                    <a:pt x="1737" y="23055"/>
                    <a:pt x="1059" y="22486"/>
                  </a:cubicBezTo>
                  <a:cubicBezTo>
                    <a:pt x="842" y="22296"/>
                    <a:pt x="625" y="22133"/>
                    <a:pt x="408" y="21970"/>
                  </a:cubicBezTo>
                  <a:lnTo>
                    <a:pt x="109" y="21726"/>
                  </a:lnTo>
                  <a:cubicBezTo>
                    <a:pt x="82" y="21699"/>
                    <a:pt x="1" y="21591"/>
                    <a:pt x="1" y="21645"/>
                  </a:cubicBezTo>
                  <a:cubicBezTo>
                    <a:pt x="1" y="21916"/>
                    <a:pt x="82" y="22187"/>
                    <a:pt x="218" y="22459"/>
                  </a:cubicBezTo>
                  <a:cubicBezTo>
                    <a:pt x="543" y="23218"/>
                    <a:pt x="923" y="23978"/>
                    <a:pt x="1357" y="24683"/>
                  </a:cubicBezTo>
                  <a:cubicBezTo>
                    <a:pt x="2768" y="27016"/>
                    <a:pt x="4341" y="29592"/>
                    <a:pt x="6375" y="31437"/>
                  </a:cubicBezTo>
                  <a:close/>
                  <a:moveTo>
                    <a:pt x="8626" y="26717"/>
                  </a:moveTo>
                  <a:cubicBezTo>
                    <a:pt x="10932" y="26283"/>
                    <a:pt x="13048" y="25225"/>
                    <a:pt x="14811" y="23679"/>
                  </a:cubicBezTo>
                  <a:cubicBezTo>
                    <a:pt x="15326" y="23191"/>
                    <a:pt x="15787" y="22621"/>
                    <a:pt x="16194" y="22025"/>
                  </a:cubicBezTo>
                  <a:cubicBezTo>
                    <a:pt x="16330" y="21808"/>
                    <a:pt x="16465" y="21591"/>
                    <a:pt x="16601" y="21347"/>
                  </a:cubicBezTo>
                  <a:cubicBezTo>
                    <a:pt x="16655" y="21292"/>
                    <a:pt x="16682" y="21238"/>
                    <a:pt x="16709" y="21157"/>
                  </a:cubicBezTo>
                  <a:cubicBezTo>
                    <a:pt x="16763" y="21103"/>
                    <a:pt x="16845" y="21021"/>
                    <a:pt x="16791" y="21021"/>
                  </a:cubicBezTo>
                  <a:cubicBezTo>
                    <a:pt x="15923" y="21021"/>
                    <a:pt x="14865" y="21781"/>
                    <a:pt x="14160" y="22215"/>
                  </a:cubicBezTo>
                  <a:cubicBezTo>
                    <a:pt x="12288" y="23327"/>
                    <a:pt x="10145" y="24656"/>
                    <a:pt x="8735" y="26392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748725" y="4109925"/>
              <a:ext cx="1116850" cy="589300"/>
            </a:xfrm>
            <a:custGeom>
              <a:rect b="b" l="l" r="r" t="t"/>
              <a:pathLst>
                <a:path extrusionOk="0" h="23572" w="44674">
                  <a:moveTo>
                    <a:pt x="6320" y="5887"/>
                  </a:moveTo>
                  <a:cubicBezTo>
                    <a:pt x="5642" y="5208"/>
                    <a:pt x="5018" y="4530"/>
                    <a:pt x="4286" y="3906"/>
                  </a:cubicBezTo>
                  <a:cubicBezTo>
                    <a:pt x="3852" y="3581"/>
                    <a:pt x="3418" y="3256"/>
                    <a:pt x="2984" y="2957"/>
                  </a:cubicBezTo>
                  <a:cubicBezTo>
                    <a:pt x="2550" y="2686"/>
                    <a:pt x="2089" y="2442"/>
                    <a:pt x="1628" y="2225"/>
                  </a:cubicBezTo>
                  <a:lnTo>
                    <a:pt x="1221" y="2035"/>
                  </a:lnTo>
                  <a:cubicBezTo>
                    <a:pt x="1139" y="2008"/>
                    <a:pt x="950" y="1872"/>
                    <a:pt x="977" y="1954"/>
                  </a:cubicBezTo>
                  <a:cubicBezTo>
                    <a:pt x="1112" y="2360"/>
                    <a:pt x="1845" y="2849"/>
                    <a:pt x="2143" y="3120"/>
                  </a:cubicBezTo>
                  <a:cubicBezTo>
                    <a:pt x="3255" y="4042"/>
                    <a:pt x="4421" y="4856"/>
                    <a:pt x="5696" y="5561"/>
                  </a:cubicBezTo>
                  <a:lnTo>
                    <a:pt x="6266" y="5859"/>
                  </a:lnTo>
                  <a:lnTo>
                    <a:pt x="6185" y="5859"/>
                  </a:lnTo>
                  <a:lnTo>
                    <a:pt x="6103" y="5778"/>
                  </a:lnTo>
                  <a:lnTo>
                    <a:pt x="5886" y="5778"/>
                  </a:lnTo>
                  <a:cubicBezTo>
                    <a:pt x="5045" y="5642"/>
                    <a:pt x="4232" y="5507"/>
                    <a:pt x="3418" y="5344"/>
                  </a:cubicBezTo>
                  <a:lnTo>
                    <a:pt x="3092" y="5290"/>
                  </a:lnTo>
                  <a:lnTo>
                    <a:pt x="2767" y="5236"/>
                  </a:lnTo>
                  <a:cubicBezTo>
                    <a:pt x="2767" y="5236"/>
                    <a:pt x="2631" y="5208"/>
                    <a:pt x="2740" y="5371"/>
                  </a:cubicBezTo>
                  <a:cubicBezTo>
                    <a:pt x="3581" y="5507"/>
                    <a:pt x="4394" y="5670"/>
                    <a:pt x="5208" y="5859"/>
                  </a:cubicBezTo>
                  <a:cubicBezTo>
                    <a:pt x="3879" y="5968"/>
                    <a:pt x="2604" y="6375"/>
                    <a:pt x="1438" y="7026"/>
                  </a:cubicBezTo>
                  <a:cubicBezTo>
                    <a:pt x="1112" y="7188"/>
                    <a:pt x="787" y="7405"/>
                    <a:pt x="516" y="7650"/>
                  </a:cubicBezTo>
                  <a:cubicBezTo>
                    <a:pt x="380" y="7758"/>
                    <a:pt x="0" y="7867"/>
                    <a:pt x="136" y="7948"/>
                  </a:cubicBezTo>
                  <a:cubicBezTo>
                    <a:pt x="678" y="8273"/>
                    <a:pt x="1655" y="8029"/>
                    <a:pt x="2170" y="7894"/>
                  </a:cubicBezTo>
                  <a:cubicBezTo>
                    <a:pt x="3608" y="7514"/>
                    <a:pt x="4883" y="6727"/>
                    <a:pt x="6185" y="6076"/>
                  </a:cubicBezTo>
                  <a:cubicBezTo>
                    <a:pt x="7866" y="6402"/>
                    <a:pt x="9575" y="6782"/>
                    <a:pt x="11257" y="7134"/>
                  </a:cubicBezTo>
                  <a:cubicBezTo>
                    <a:pt x="8924" y="7188"/>
                    <a:pt x="6564" y="7650"/>
                    <a:pt x="4611" y="8897"/>
                  </a:cubicBezTo>
                  <a:cubicBezTo>
                    <a:pt x="4123" y="9223"/>
                    <a:pt x="3635" y="9575"/>
                    <a:pt x="3174" y="9982"/>
                  </a:cubicBezTo>
                  <a:cubicBezTo>
                    <a:pt x="3038" y="10091"/>
                    <a:pt x="2903" y="10226"/>
                    <a:pt x="2767" y="10389"/>
                  </a:cubicBezTo>
                  <a:cubicBezTo>
                    <a:pt x="2875" y="10498"/>
                    <a:pt x="3364" y="10470"/>
                    <a:pt x="3526" y="10470"/>
                  </a:cubicBezTo>
                  <a:cubicBezTo>
                    <a:pt x="4204" y="10443"/>
                    <a:pt x="4883" y="10335"/>
                    <a:pt x="5506" y="10118"/>
                  </a:cubicBezTo>
                  <a:cubicBezTo>
                    <a:pt x="7785" y="9467"/>
                    <a:pt x="9873" y="8301"/>
                    <a:pt x="11989" y="7297"/>
                  </a:cubicBezTo>
                  <a:cubicBezTo>
                    <a:pt x="13725" y="7677"/>
                    <a:pt x="15461" y="8084"/>
                    <a:pt x="17197" y="8490"/>
                  </a:cubicBezTo>
                  <a:cubicBezTo>
                    <a:pt x="14376" y="8762"/>
                    <a:pt x="11691" y="9874"/>
                    <a:pt x="9494" y="11691"/>
                  </a:cubicBezTo>
                  <a:cubicBezTo>
                    <a:pt x="8924" y="12179"/>
                    <a:pt x="8382" y="12695"/>
                    <a:pt x="7893" y="13264"/>
                  </a:cubicBezTo>
                  <a:cubicBezTo>
                    <a:pt x="7866" y="13291"/>
                    <a:pt x="7486" y="13644"/>
                    <a:pt x="7514" y="13698"/>
                  </a:cubicBezTo>
                  <a:cubicBezTo>
                    <a:pt x="7758" y="13725"/>
                    <a:pt x="7975" y="13698"/>
                    <a:pt x="8192" y="13644"/>
                  </a:cubicBezTo>
                  <a:cubicBezTo>
                    <a:pt x="8978" y="13481"/>
                    <a:pt x="9711" y="13210"/>
                    <a:pt x="10443" y="12857"/>
                  </a:cubicBezTo>
                  <a:cubicBezTo>
                    <a:pt x="13074" y="11637"/>
                    <a:pt x="15651" y="10226"/>
                    <a:pt x="18146" y="8707"/>
                  </a:cubicBezTo>
                  <a:cubicBezTo>
                    <a:pt x="19665" y="9087"/>
                    <a:pt x="21157" y="9440"/>
                    <a:pt x="22676" y="9847"/>
                  </a:cubicBezTo>
                  <a:cubicBezTo>
                    <a:pt x="20072" y="10145"/>
                    <a:pt x="17658" y="11393"/>
                    <a:pt x="15651" y="12912"/>
                  </a:cubicBezTo>
                  <a:cubicBezTo>
                    <a:pt x="14946" y="13454"/>
                    <a:pt x="14267" y="14078"/>
                    <a:pt x="13644" y="14729"/>
                  </a:cubicBezTo>
                  <a:cubicBezTo>
                    <a:pt x="13454" y="14946"/>
                    <a:pt x="13291" y="15136"/>
                    <a:pt x="13101" y="15353"/>
                  </a:cubicBezTo>
                  <a:cubicBezTo>
                    <a:pt x="13020" y="15461"/>
                    <a:pt x="12748" y="15678"/>
                    <a:pt x="12884" y="15678"/>
                  </a:cubicBezTo>
                  <a:cubicBezTo>
                    <a:pt x="14078" y="15678"/>
                    <a:pt x="15352" y="14837"/>
                    <a:pt x="16356" y="14268"/>
                  </a:cubicBezTo>
                  <a:cubicBezTo>
                    <a:pt x="18662" y="13020"/>
                    <a:pt x="20886" y="11555"/>
                    <a:pt x="22947" y="9901"/>
                  </a:cubicBezTo>
                  <a:cubicBezTo>
                    <a:pt x="24656" y="10362"/>
                    <a:pt x="26338" y="10823"/>
                    <a:pt x="28019" y="11284"/>
                  </a:cubicBezTo>
                  <a:cubicBezTo>
                    <a:pt x="24846" y="11528"/>
                    <a:pt x="22079" y="13129"/>
                    <a:pt x="19746" y="15081"/>
                  </a:cubicBezTo>
                  <a:cubicBezTo>
                    <a:pt x="19123" y="15624"/>
                    <a:pt x="18526" y="16194"/>
                    <a:pt x="17956" y="16763"/>
                  </a:cubicBezTo>
                  <a:cubicBezTo>
                    <a:pt x="17821" y="16899"/>
                    <a:pt x="17712" y="17034"/>
                    <a:pt x="17577" y="17170"/>
                  </a:cubicBezTo>
                  <a:cubicBezTo>
                    <a:pt x="17549" y="17224"/>
                    <a:pt x="17387" y="17306"/>
                    <a:pt x="17441" y="17333"/>
                  </a:cubicBezTo>
                  <a:cubicBezTo>
                    <a:pt x="17577" y="17414"/>
                    <a:pt x="18065" y="17279"/>
                    <a:pt x="18200" y="17251"/>
                  </a:cubicBezTo>
                  <a:cubicBezTo>
                    <a:pt x="19041" y="17034"/>
                    <a:pt x="19828" y="16736"/>
                    <a:pt x="20587" y="16329"/>
                  </a:cubicBezTo>
                  <a:cubicBezTo>
                    <a:pt x="23300" y="14919"/>
                    <a:pt x="25904" y="13264"/>
                    <a:pt x="28290" y="11366"/>
                  </a:cubicBezTo>
                  <a:cubicBezTo>
                    <a:pt x="29484" y="11718"/>
                    <a:pt x="30705" y="12071"/>
                    <a:pt x="31898" y="12450"/>
                  </a:cubicBezTo>
                  <a:lnTo>
                    <a:pt x="31871" y="12450"/>
                  </a:lnTo>
                  <a:cubicBezTo>
                    <a:pt x="28724" y="12857"/>
                    <a:pt x="26229" y="14376"/>
                    <a:pt x="23707" y="16085"/>
                  </a:cubicBezTo>
                  <a:cubicBezTo>
                    <a:pt x="22296" y="17034"/>
                    <a:pt x="20696" y="18201"/>
                    <a:pt x="19719" y="19557"/>
                  </a:cubicBezTo>
                  <a:cubicBezTo>
                    <a:pt x="19611" y="19693"/>
                    <a:pt x="20045" y="19530"/>
                    <a:pt x="20208" y="19503"/>
                  </a:cubicBezTo>
                  <a:cubicBezTo>
                    <a:pt x="20560" y="19448"/>
                    <a:pt x="20913" y="19340"/>
                    <a:pt x="21265" y="19204"/>
                  </a:cubicBezTo>
                  <a:cubicBezTo>
                    <a:pt x="22296" y="18797"/>
                    <a:pt x="23273" y="18282"/>
                    <a:pt x="24195" y="17712"/>
                  </a:cubicBezTo>
                  <a:cubicBezTo>
                    <a:pt x="26853" y="16058"/>
                    <a:pt x="29375" y="14241"/>
                    <a:pt x="31952" y="12450"/>
                  </a:cubicBezTo>
                  <a:cubicBezTo>
                    <a:pt x="33064" y="12803"/>
                    <a:pt x="34149" y="13129"/>
                    <a:pt x="35261" y="13481"/>
                  </a:cubicBezTo>
                  <a:lnTo>
                    <a:pt x="35207" y="13481"/>
                  </a:lnTo>
                  <a:cubicBezTo>
                    <a:pt x="31871" y="14186"/>
                    <a:pt x="28752" y="15787"/>
                    <a:pt x="26202" y="18065"/>
                  </a:cubicBezTo>
                  <a:cubicBezTo>
                    <a:pt x="25307" y="18852"/>
                    <a:pt x="24466" y="19693"/>
                    <a:pt x="23652" y="20588"/>
                  </a:cubicBezTo>
                  <a:cubicBezTo>
                    <a:pt x="23381" y="20886"/>
                    <a:pt x="23137" y="21184"/>
                    <a:pt x="22893" y="21510"/>
                  </a:cubicBezTo>
                  <a:cubicBezTo>
                    <a:pt x="22811" y="21591"/>
                    <a:pt x="22730" y="21700"/>
                    <a:pt x="22649" y="21808"/>
                  </a:cubicBezTo>
                  <a:cubicBezTo>
                    <a:pt x="22622" y="21862"/>
                    <a:pt x="22459" y="21971"/>
                    <a:pt x="22540" y="21971"/>
                  </a:cubicBezTo>
                  <a:cubicBezTo>
                    <a:pt x="22974" y="21890"/>
                    <a:pt x="23354" y="21727"/>
                    <a:pt x="23734" y="21510"/>
                  </a:cubicBezTo>
                  <a:cubicBezTo>
                    <a:pt x="24683" y="21049"/>
                    <a:pt x="25578" y="20479"/>
                    <a:pt x="26473" y="19964"/>
                  </a:cubicBezTo>
                  <a:cubicBezTo>
                    <a:pt x="28670" y="18743"/>
                    <a:pt x="30759" y="17387"/>
                    <a:pt x="32793" y="15922"/>
                  </a:cubicBezTo>
                  <a:cubicBezTo>
                    <a:pt x="33742" y="15190"/>
                    <a:pt x="34556" y="14322"/>
                    <a:pt x="35451" y="13535"/>
                  </a:cubicBezTo>
                  <a:cubicBezTo>
                    <a:pt x="37594" y="14241"/>
                    <a:pt x="39710" y="14946"/>
                    <a:pt x="41825" y="15705"/>
                  </a:cubicBezTo>
                  <a:cubicBezTo>
                    <a:pt x="42558" y="15977"/>
                    <a:pt x="43344" y="16275"/>
                    <a:pt x="44104" y="16546"/>
                  </a:cubicBezTo>
                  <a:lnTo>
                    <a:pt x="44565" y="16682"/>
                  </a:lnTo>
                  <a:lnTo>
                    <a:pt x="44673" y="16655"/>
                  </a:lnTo>
                  <a:lnTo>
                    <a:pt x="44646" y="16546"/>
                  </a:lnTo>
                  <a:cubicBezTo>
                    <a:pt x="44646" y="16546"/>
                    <a:pt x="43127" y="15895"/>
                    <a:pt x="41934" y="15434"/>
                  </a:cubicBezTo>
                  <a:cubicBezTo>
                    <a:pt x="40876" y="15054"/>
                    <a:pt x="39818" y="14675"/>
                    <a:pt x="38760" y="14295"/>
                  </a:cubicBezTo>
                  <a:cubicBezTo>
                    <a:pt x="38326" y="11474"/>
                    <a:pt x="36780" y="8816"/>
                    <a:pt x="35017" y="6565"/>
                  </a:cubicBezTo>
                  <a:cubicBezTo>
                    <a:pt x="34637" y="6076"/>
                    <a:pt x="34203" y="5588"/>
                    <a:pt x="33742" y="5127"/>
                  </a:cubicBezTo>
                  <a:cubicBezTo>
                    <a:pt x="33715" y="5100"/>
                    <a:pt x="33417" y="4802"/>
                    <a:pt x="33390" y="4802"/>
                  </a:cubicBezTo>
                  <a:cubicBezTo>
                    <a:pt x="33119" y="4856"/>
                    <a:pt x="33471" y="5290"/>
                    <a:pt x="33553" y="5507"/>
                  </a:cubicBezTo>
                  <a:cubicBezTo>
                    <a:pt x="33742" y="6185"/>
                    <a:pt x="34014" y="6863"/>
                    <a:pt x="34339" y="7487"/>
                  </a:cubicBezTo>
                  <a:cubicBezTo>
                    <a:pt x="35424" y="9684"/>
                    <a:pt x="36699" y="12288"/>
                    <a:pt x="38435" y="14186"/>
                  </a:cubicBezTo>
                  <a:cubicBezTo>
                    <a:pt x="35343" y="13101"/>
                    <a:pt x="32251" y="12125"/>
                    <a:pt x="29104" y="11203"/>
                  </a:cubicBezTo>
                  <a:cubicBezTo>
                    <a:pt x="28372" y="9657"/>
                    <a:pt x="27775" y="8002"/>
                    <a:pt x="26853" y="6537"/>
                  </a:cubicBezTo>
                  <a:cubicBezTo>
                    <a:pt x="25985" y="5263"/>
                    <a:pt x="24954" y="4123"/>
                    <a:pt x="23788" y="3120"/>
                  </a:cubicBezTo>
                  <a:cubicBezTo>
                    <a:pt x="22974" y="2388"/>
                    <a:pt x="22106" y="1737"/>
                    <a:pt x="21211" y="1113"/>
                  </a:cubicBezTo>
                  <a:cubicBezTo>
                    <a:pt x="20913" y="923"/>
                    <a:pt x="20587" y="733"/>
                    <a:pt x="20262" y="543"/>
                  </a:cubicBezTo>
                  <a:lnTo>
                    <a:pt x="19991" y="408"/>
                  </a:lnTo>
                  <a:cubicBezTo>
                    <a:pt x="19936" y="353"/>
                    <a:pt x="19828" y="245"/>
                    <a:pt x="19855" y="299"/>
                  </a:cubicBezTo>
                  <a:cubicBezTo>
                    <a:pt x="20126" y="1330"/>
                    <a:pt x="21320" y="2442"/>
                    <a:pt x="21971" y="3283"/>
                  </a:cubicBezTo>
                  <a:cubicBezTo>
                    <a:pt x="23435" y="5154"/>
                    <a:pt x="25036" y="6917"/>
                    <a:pt x="26663" y="8626"/>
                  </a:cubicBezTo>
                  <a:cubicBezTo>
                    <a:pt x="27423" y="9467"/>
                    <a:pt x="28290" y="10226"/>
                    <a:pt x="28996" y="11094"/>
                  </a:cubicBezTo>
                  <a:lnTo>
                    <a:pt x="29077" y="11203"/>
                  </a:lnTo>
                  <a:cubicBezTo>
                    <a:pt x="27097" y="10606"/>
                    <a:pt x="25117" y="10064"/>
                    <a:pt x="23137" y="9548"/>
                  </a:cubicBezTo>
                  <a:lnTo>
                    <a:pt x="23028" y="9304"/>
                  </a:lnTo>
                  <a:lnTo>
                    <a:pt x="22974" y="9250"/>
                  </a:lnTo>
                  <a:cubicBezTo>
                    <a:pt x="21672" y="6754"/>
                    <a:pt x="19936" y="4530"/>
                    <a:pt x="17821" y="2686"/>
                  </a:cubicBezTo>
                  <a:cubicBezTo>
                    <a:pt x="17061" y="2008"/>
                    <a:pt x="16275" y="1357"/>
                    <a:pt x="15461" y="760"/>
                  </a:cubicBezTo>
                  <a:cubicBezTo>
                    <a:pt x="15217" y="597"/>
                    <a:pt x="15000" y="435"/>
                    <a:pt x="14783" y="299"/>
                  </a:cubicBezTo>
                  <a:cubicBezTo>
                    <a:pt x="14674" y="245"/>
                    <a:pt x="14566" y="191"/>
                    <a:pt x="14457" y="109"/>
                  </a:cubicBezTo>
                  <a:cubicBezTo>
                    <a:pt x="14403" y="82"/>
                    <a:pt x="14295" y="1"/>
                    <a:pt x="14295" y="55"/>
                  </a:cubicBezTo>
                  <a:cubicBezTo>
                    <a:pt x="14403" y="1058"/>
                    <a:pt x="15732" y="2252"/>
                    <a:pt x="16410" y="2984"/>
                  </a:cubicBezTo>
                  <a:cubicBezTo>
                    <a:pt x="18472" y="5236"/>
                    <a:pt x="20886" y="7080"/>
                    <a:pt x="22974" y="9250"/>
                  </a:cubicBezTo>
                  <a:lnTo>
                    <a:pt x="23137" y="9548"/>
                  </a:lnTo>
                  <a:lnTo>
                    <a:pt x="21347" y="9087"/>
                  </a:lnTo>
                  <a:cubicBezTo>
                    <a:pt x="20316" y="8843"/>
                    <a:pt x="19285" y="8572"/>
                    <a:pt x="18228" y="8328"/>
                  </a:cubicBezTo>
                  <a:cubicBezTo>
                    <a:pt x="16600" y="6185"/>
                    <a:pt x="14701" y="4232"/>
                    <a:pt x="12586" y="2550"/>
                  </a:cubicBezTo>
                  <a:cubicBezTo>
                    <a:pt x="11908" y="2035"/>
                    <a:pt x="11175" y="1547"/>
                    <a:pt x="10416" y="1140"/>
                  </a:cubicBezTo>
                  <a:cubicBezTo>
                    <a:pt x="10090" y="977"/>
                    <a:pt x="9765" y="787"/>
                    <a:pt x="9467" y="652"/>
                  </a:cubicBezTo>
                  <a:cubicBezTo>
                    <a:pt x="9304" y="570"/>
                    <a:pt x="8978" y="299"/>
                    <a:pt x="9033" y="462"/>
                  </a:cubicBezTo>
                  <a:cubicBezTo>
                    <a:pt x="9195" y="733"/>
                    <a:pt x="9412" y="1004"/>
                    <a:pt x="9684" y="1248"/>
                  </a:cubicBezTo>
                  <a:cubicBezTo>
                    <a:pt x="10307" y="1981"/>
                    <a:pt x="11013" y="2686"/>
                    <a:pt x="11745" y="3364"/>
                  </a:cubicBezTo>
                  <a:cubicBezTo>
                    <a:pt x="13616" y="5046"/>
                    <a:pt x="15461" y="6754"/>
                    <a:pt x="17549" y="8192"/>
                  </a:cubicBezTo>
                  <a:cubicBezTo>
                    <a:pt x="15759" y="7785"/>
                    <a:pt x="13969" y="7378"/>
                    <a:pt x="12179" y="7026"/>
                  </a:cubicBezTo>
                  <a:cubicBezTo>
                    <a:pt x="10768" y="5371"/>
                    <a:pt x="9168" y="3906"/>
                    <a:pt x="7432" y="2659"/>
                  </a:cubicBezTo>
                  <a:cubicBezTo>
                    <a:pt x="6835" y="2225"/>
                    <a:pt x="6212" y="1845"/>
                    <a:pt x="5561" y="1547"/>
                  </a:cubicBezTo>
                  <a:cubicBezTo>
                    <a:pt x="5371" y="1438"/>
                    <a:pt x="5181" y="1357"/>
                    <a:pt x="4964" y="1275"/>
                  </a:cubicBezTo>
                  <a:cubicBezTo>
                    <a:pt x="4883" y="1248"/>
                    <a:pt x="4666" y="1086"/>
                    <a:pt x="4720" y="1167"/>
                  </a:cubicBezTo>
                  <a:cubicBezTo>
                    <a:pt x="5072" y="1845"/>
                    <a:pt x="5913" y="2415"/>
                    <a:pt x="6483" y="2930"/>
                  </a:cubicBezTo>
                  <a:cubicBezTo>
                    <a:pt x="8110" y="4368"/>
                    <a:pt x="9873" y="5670"/>
                    <a:pt x="11745" y="6782"/>
                  </a:cubicBezTo>
                  <a:lnTo>
                    <a:pt x="12098" y="6999"/>
                  </a:lnTo>
                  <a:cubicBezTo>
                    <a:pt x="10579" y="6700"/>
                    <a:pt x="9087" y="6402"/>
                    <a:pt x="7568" y="6104"/>
                  </a:cubicBezTo>
                  <a:lnTo>
                    <a:pt x="7351" y="6076"/>
                  </a:lnTo>
                  <a:close/>
                  <a:moveTo>
                    <a:pt x="39330" y="14892"/>
                  </a:moveTo>
                  <a:cubicBezTo>
                    <a:pt x="36292" y="15787"/>
                    <a:pt x="33227" y="17712"/>
                    <a:pt x="30921" y="19774"/>
                  </a:cubicBezTo>
                  <a:cubicBezTo>
                    <a:pt x="30081" y="20506"/>
                    <a:pt x="29321" y="21320"/>
                    <a:pt x="28643" y="22215"/>
                  </a:cubicBezTo>
                  <a:cubicBezTo>
                    <a:pt x="28426" y="22486"/>
                    <a:pt x="28236" y="22758"/>
                    <a:pt x="28019" y="23056"/>
                  </a:cubicBezTo>
                  <a:cubicBezTo>
                    <a:pt x="27938" y="23164"/>
                    <a:pt x="27856" y="23300"/>
                    <a:pt x="27775" y="23408"/>
                  </a:cubicBezTo>
                  <a:cubicBezTo>
                    <a:pt x="27721" y="23463"/>
                    <a:pt x="27585" y="23571"/>
                    <a:pt x="27667" y="23571"/>
                  </a:cubicBezTo>
                  <a:cubicBezTo>
                    <a:pt x="28019" y="23544"/>
                    <a:pt x="28345" y="23408"/>
                    <a:pt x="28643" y="23246"/>
                  </a:cubicBezTo>
                  <a:cubicBezTo>
                    <a:pt x="29592" y="22812"/>
                    <a:pt x="30515" y="22296"/>
                    <a:pt x="31355" y="21727"/>
                  </a:cubicBezTo>
                  <a:cubicBezTo>
                    <a:pt x="34231" y="19855"/>
                    <a:pt x="37350" y="17767"/>
                    <a:pt x="39574" y="15136"/>
                  </a:cubicBezTo>
                  <a:close/>
                  <a:moveTo>
                    <a:pt x="33580" y="12532"/>
                  </a:moveTo>
                  <a:cubicBezTo>
                    <a:pt x="33037" y="9792"/>
                    <a:pt x="31410" y="7026"/>
                    <a:pt x="29484" y="4964"/>
                  </a:cubicBezTo>
                  <a:cubicBezTo>
                    <a:pt x="28833" y="4313"/>
                    <a:pt x="28128" y="3771"/>
                    <a:pt x="27368" y="3310"/>
                  </a:cubicBezTo>
                  <a:cubicBezTo>
                    <a:pt x="27070" y="3147"/>
                    <a:pt x="26799" y="2984"/>
                    <a:pt x="26500" y="2822"/>
                  </a:cubicBezTo>
                  <a:lnTo>
                    <a:pt x="26256" y="2686"/>
                  </a:lnTo>
                  <a:cubicBezTo>
                    <a:pt x="26202" y="2659"/>
                    <a:pt x="26066" y="2550"/>
                    <a:pt x="26066" y="2605"/>
                  </a:cubicBezTo>
                  <a:cubicBezTo>
                    <a:pt x="26121" y="3689"/>
                    <a:pt x="27124" y="4991"/>
                    <a:pt x="27694" y="5859"/>
                  </a:cubicBezTo>
                  <a:cubicBezTo>
                    <a:pt x="29186" y="8111"/>
                    <a:pt x="30921" y="10742"/>
                    <a:pt x="33173" y="12423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1250500" y="4146550"/>
              <a:ext cx="1388100" cy="780500"/>
            </a:xfrm>
            <a:custGeom>
              <a:rect b="b" l="l" r="r" t="t"/>
              <a:pathLst>
                <a:path extrusionOk="0" h="31220" w="55524">
                  <a:moveTo>
                    <a:pt x="23951" y="0"/>
                  </a:moveTo>
                  <a:lnTo>
                    <a:pt x="571" y="17929"/>
                  </a:lnTo>
                  <a:lnTo>
                    <a:pt x="1" y="24819"/>
                  </a:lnTo>
                  <a:lnTo>
                    <a:pt x="33038" y="31220"/>
                  </a:lnTo>
                  <a:lnTo>
                    <a:pt x="55524" y="46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1275600" y="4091625"/>
              <a:ext cx="1350125" cy="804250"/>
            </a:xfrm>
            <a:custGeom>
              <a:rect b="b" l="l" r="r" t="t"/>
              <a:pathLst>
                <a:path extrusionOk="0" h="32170" w="54005">
                  <a:moveTo>
                    <a:pt x="1058" y="20804"/>
                  </a:moveTo>
                  <a:cubicBezTo>
                    <a:pt x="1655" y="22513"/>
                    <a:pt x="1519" y="24873"/>
                    <a:pt x="1" y="26473"/>
                  </a:cubicBezTo>
                  <a:lnTo>
                    <a:pt x="32007" y="32169"/>
                  </a:lnTo>
                  <a:lnTo>
                    <a:pt x="53380" y="6673"/>
                  </a:lnTo>
                  <a:cubicBezTo>
                    <a:pt x="53380" y="6673"/>
                    <a:pt x="51861" y="3065"/>
                    <a:pt x="54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1314908" y="4631375"/>
              <a:ext cx="748605" cy="135650"/>
            </a:xfrm>
            <a:custGeom>
              <a:rect b="b" l="l" r="r" t="t"/>
              <a:pathLst>
                <a:path extrusionOk="0" h="5426" w="31085">
                  <a:moveTo>
                    <a:pt x="0" y="28"/>
                  </a:moveTo>
                  <a:cubicBezTo>
                    <a:pt x="950" y="164"/>
                    <a:pt x="1899" y="326"/>
                    <a:pt x="2821" y="489"/>
                  </a:cubicBezTo>
                  <a:cubicBezTo>
                    <a:pt x="5018" y="896"/>
                    <a:pt x="7215" y="1384"/>
                    <a:pt x="9385" y="1764"/>
                  </a:cubicBezTo>
                  <a:cubicBezTo>
                    <a:pt x="13725" y="2523"/>
                    <a:pt x="18038" y="3310"/>
                    <a:pt x="22378" y="4042"/>
                  </a:cubicBezTo>
                  <a:cubicBezTo>
                    <a:pt x="25280" y="4531"/>
                    <a:pt x="28155" y="4992"/>
                    <a:pt x="31057" y="5426"/>
                  </a:cubicBezTo>
                  <a:cubicBezTo>
                    <a:pt x="31057" y="5426"/>
                    <a:pt x="31084" y="5426"/>
                    <a:pt x="31084" y="5426"/>
                  </a:cubicBezTo>
                  <a:cubicBezTo>
                    <a:pt x="31084" y="5398"/>
                    <a:pt x="31084" y="5398"/>
                    <a:pt x="31057" y="5398"/>
                  </a:cubicBezTo>
                  <a:cubicBezTo>
                    <a:pt x="28887" y="5046"/>
                    <a:pt x="26745" y="4693"/>
                    <a:pt x="24575" y="4314"/>
                  </a:cubicBezTo>
                  <a:cubicBezTo>
                    <a:pt x="19502" y="3473"/>
                    <a:pt x="14457" y="2578"/>
                    <a:pt x="9412" y="1710"/>
                  </a:cubicBezTo>
                  <a:cubicBezTo>
                    <a:pt x="7215" y="1330"/>
                    <a:pt x="5045" y="842"/>
                    <a:pt x="2848" y="462"/>
                  </a:cubicBezTo>
                  <a:cubicBezTo>
                    <a:pt x="1899" y="272"/>
                    <a:pt x="950" y="109"/>
                    <a:pt x="0" y="1"/>
                  </a:cubicBez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1308381" y="4646975"/>
              <a:ext cx="710048" cy="137675"/>
            </a:xfrm>
            <a:custGeom>
              <a:rect b="b" l="l" r="r" t="t"/>
              <a:pathLst>
                <a:path extrusionOk="0" h="5507" w="29484">
                  <a:moveTo>
                    <a:pt x="0" y="28"/>
                  </a:moveTo>
                  <a:cubicBezTo>
                    <a:pt x="109" y="55"/>
                    <a:pt x="190" y="82"/>
                    <a:pt x="299" y="109"/>
                  </a:cubicBezTo>
                  <a:cubicBezTo>
                    <a:pt x="1166" y="326"/>
                    <a:pt x="2062" y="462"/>
                    <a:pt x="2930" y="597"/>
                  </a:cubicBezTo>
                  <a:cubicBezTo>
                    <a:pt x="8246" y="1601"/>
                    <a:pt x="13562" y="2550"/>
                    <a:pt x="18851" y="3527"/>
                  </a:cubicBezTo>
                  <a:cubicBezTo>
                    <a:pt x="21699" y="4042"/>
                    <a:pt x="24520" y="4585"/>
                    <a:pt x="27341" y="5127"/>
                  </a:cubicBezTo>
                  <a:cubicBezTo>
                    <a:pt x="28046" y="5236"/>
                    <a:pt x="28751" y="5371"/>
                    <a:pt x="29457" y="5507"/>
                  </a:cubicBezTo>
                  <a:cubicBezTo>
                    <a:pt x="29457" y="5507"/>
                    <a:pt x="29484" y="5507"/>
                    <a:pt x="29484" y="5507"/>
                  </a:cubicBezTo>
                  <a:cubicBezTo>
                    <a:pt x="29484" y="5480"/>
                    <a:pt x="29484" y="5480"/>
                    <a:pt x="29484" y="5480"/>
                  </a:cubicBezTo>
                  <a:cubicBezTo>
                    <a:pt x="28697" y="5290"/>
                    <a:pt x="27911" y="5127"/>
                    <a:pt x="27124" y="4964"/>
                  </a:cubicBezTo>
                  <a:cubicBezTo>
                    <a:pt x="24005" y="4313"/>
                    <a:pt x="20858" y="3744"/>
                    <a:pt x="17712" y="3174"/>
                  </a:cubicBezTo>
                  <a:cubicBezTo>
                    <a:pt x="12423" y="2171"/>
                    <a:pt x="7107" y="1221"/>
                    <a:pt x="1790" y="272"/>
                  </a:cubicBezTo>
                  <a:cubicBezTo>
                    <a:pt x="1302" y="191"/>
                    <a:pt x="841" y="82"/>
                    <a:pt x="380" y="28"/>
                  </a:cubicBezTo>
                  <a:cubicBezTo>
                    <a:pt x="244" y="28"/>
                    <a:pt x="136" y="1"/>
                    <a:pt x="0" y="1"/>
                  </a:cubicBezTo>
                  <a:cubicBezTo>
                    <a:pt x="0" y="1"/>
                    <a:pt x="0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1319484" y="4681575"/>
              <a:ext cx="753830" cy="142400"/>
            </a:xfrm>
            <a:custGeom>
              <a:rect b="b" l="l" r="r" t="t"/>
              <a:pathLst>
                <a:path extrusionOk="0" h="5696" w="31302">
                  <a:moveTo>
                    <a:pt x="27" y="27"/>
                  </a:moveTo>
                  <a:lnTo>
                    <a:pt x="461" y="136"/>
                  </a:lnTo>
                  <a:cubicBezTo>
                    <a:pt x="1763" y="380"/>
                    <a:pt x="3092" y="597"/>
                    <a:pt x="4394" y="841"/>
                  </a:cubicBezTo>
                  <a:cubicBezTo>
                    <a:pt x="10226" y="1899"/>
                    <a:pt x="16058" y="2984"/>
                    <a:pt x="21862" y="4041"/>
                  </a:cubicBezTo>
                  <a:cubicBezTo>
                    <a:pt x="24357" y="4475"/>
                    <a:pt x="26853" y="4937"/>
                    <a:pt x="29375" y="5371"/>
                  </a:cubicBezTo>
                  <a:cubicBezTo>
                    <a:pt x="29999" y="5479"/>
                    <a:pt x="30623" y="5588"/>
                    <a:pt x="31247" y="5669"/>
                  </a:cubicBezTo>
                  <a:cubicBezTo>
                    <a:pt x="31301" y="5696"/>
                    <a:pt x="31301" y="5588"/>
                    <a:pt x="31247" y="5588"/>
                  </a:cubicBezTo>
                  <a:lnTo>
                    <a:pt x="29755" y="5289"/>
                  </a:lnTo>
                  <a:cubicBezTo>
                    <a:pt x="27748" y="4909"/>
                    <a:pt x="25741" y="4557"/>
                    <a:pt x="23761" y="4204"/>
                  </a:cubicBezTo>
                  <a:lnTo>
                    <a:pt x="12531" y="2170"/>
                  </a:lnTo>
                  <a:cubicBezTo>
                    <a:pt x="9195" y="1573"/>
                    <a:pt x="5859" y="976"/>
                    <a:pt x="2523" y="407"/>
                  </a:cubicBezTo>
                  <a:cubicBezTo>
                    <a:pt x="1790" y="271"/>
                    <a:pt x="1031" y="109"/>
                    <a:pt x="271" y="27"/>
                  </a:cubicBezTo>
                  <a:lnTo>
                    <a:pt x="27" y="0"/>
                  </a:lnTo>
                  <a:cubicBezTo>
                    <a:pt x="2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298579" y="4696475"/>
              <a:ext cx="743379" cy="137000"/>
            </a:xfrm>
            <a:custGeom>
              <a:rect b="b" l="l" r="r" t="t"/>
              <a:pathLst>
                <a:path extrusionOk="0" h="5480" w="30868">
                  <a:moveTo>
                    <a:pt x="0" y="55"/>
                  </a:moveTo>
                  <a:lnTo>
                    <a:pt x="326" y="136"/>
                  </a:lnTo>
                  <a:cubicBezTo>
                    <a:pt x="570" y="191"/>
                    <a:pt x="814" y="218"/>
                    <a:pt x="1058" y="272"/>
                  </a:cubicBezTo>
                  <a:cubicBezTo>
                    <a:pt x="4313" y="842"/>
                    <a:pt x="7541" y="1411"/>
                    <a:pt x="10768" y="2008"/>
                  </a:cubicBezTo>
                  <a:cubicBezTo>
                    <a:pt x="14376" y="2686"/>
                    <a:pt x="17956" y="3337"/>
                    <a:pt x="21564" y="3961"/>
                  </a:cubicBezTo>
                  <a:cubicBezTo>
                    <a:pt x="24032" y="4395"/>
                    <a:pt x="26500" y="4829"/>
                    <a:pt x="28996" y="5209"/>
                  </a:cubicBezTo>
                  <a:cubicBezTo>
                    <a:pt x="29592" y="5290"/>
                    <a:pt x="30216" y="5371"/>
                    <a:pt x="30840" y="5480"/>
                  </a:cubicBezTo>
                  <a:cubicBezTo>
                    <a:pt x="30840" y="5480"/>
                    <a:pt x="30867" y="5480"/>
                    <a:pt x="30867" y="5453"/>
                  </a:cubicBezTo>
                  <a:lnTo>
                    <a:pt x="30867" y="5425"/>
                  </a:lnTo>
                  <a:cubicBezTo>
                    <a:pt x="30054" y="5290"/>
                    <a:pt x="29213" y="5154"/>
                    <a:pt x="28399" y="4992"/>
                  </a:cubicBezTo>
                  <a:cubicBezTo>
                    <a:pt x="25090" y="4449"/>
                    <a:pt x="21808" y="3879"/>
                    <a:pt x="18526" y="3256"/>
                  </a:cubicBezTo>
                  <a:cubicBezTo>
                    <a:pt x="14403" y="2523"/>
                    <a:pt x="10307" y="1764"/>
                    <a:pt x="6212" y="1031"/>
                  </a:cubicBezTo>
                  <a:cubicBezTo>
                    <a:pt x="4340" y="679"/>
                    <a:pt x="2496" y="353"/>
                    <a:pt x="651" y="82"/>
                  </a:cubicBezTo>
                  <a:lnTo>
                    <a:pt x="27" y="1"/>
                  </a:lnTo>
                  <a:cubicBezTo>
                    <a:pt x="0" y="1"/>
                    <a:pt x="0" y="55"/>
                    <a:pt x="27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1299880" y="4716825"/>
              <a:ext cx="780610" cy="145125"/>
            </a:xfrm>
            <a:custGeom>
              <a:rect b="b" l="l" r="r" t="t"/>
              <a:pathLst>
                <a:path extrusionOk="0" h="5805" w="32414">
                  <a:moveTo>
                    <a:pt x="28" y="28"/>
                  </a:moveTo>
                  <a:cubicBezTo>
                    <a:pt x="82" y="55"/>
                    <a:pt x="136" y="82"/>
                    <a:pt x="190" y="82"/>
                  </a:cubicBezTo>
                  <a:cubicBezTo>
                    <a:pt x="652" y="190"/>
                    <a:pt x="1113" y="272"/>
                    <a:pt x="1574" y="326"/>
                  </a:cubicBezTo>
                  <a:cubicBezTo>
                    <a:pt x="6239" y="1140"/>
                    <a:pt x="10904" y="2008"/>
                    <a:pt x="15543" y="2848"/>
                  </a:cubicBezTo>
                  <a:cubicBezTo>
                    <a:pt x="19475" y="3581"/>
                    <a:pt x="23408" y="4205"/>
                    <a:pt x="27341" y="4883"/>
                  </a:cubicBezTo>
                  <a:cubicBezTo>
                    <a:pt x="29050" y="5154"/>
                    <a:pt x="30732" y="5452"/>
                    <a:pt x="32414" y="5805"/>
                  </a:cubicBezTo>
                  <a:lnTo>
                    <a:pt x="32414" y="5805"/>
                  </a:lnTo>
                  <a:lnTo>
                    <a:pt x="32414" y="5805"/>
                  </a:lnTo>
                  <a:cubicBezTo>
                    <a:pt x="30732" y="5425"/>
                    <a:pt x="29050" y="5100"/>
                    <a:pt x="27369" y="4774"/>
                  </a:cubicBezTo>
                  <a:cubicBezTo>
                    <a:pt x="23436" y="4042"/>
                    <a:pt x="19475" y="3445"/>
                    <a:pt x="15570" y="2740"/>
                  </a:cubicBezTo>
                  <a:cubicBezTo>
                    <a:pt x="11962" y="2089"/>
                    <a:pt x="8328" y="1384"/>
                    <a:pt x="4720" y="760"/>
                  </a:cubicBezTo>
                  <a:cubicBezTo>
                    <a:pt x="3310" y="516"/>
                    <a:pt x="1926" y="272"/>
                    <a:pt x="516" y="55"/>
                  </a:cubicBezTo>
                  <a:cubicBezTo>
                    <a:pt x="407" y="28"/>
                    <a:pt x="299" y="28"/>
                    <a:pt x="190" y="0"/>
                  </a:cubicBezTo>
                  <a:lnTo>
                    <a:pt x="28" y="0"/>
                  </a:lnTo>
                  <a:cubicBezTo>
                    <a:pt x="28" y="0"/>
                    <a:pt x="1" y="28"/>
                    <a:pt x="1" y="28"/>
                  </a:cubicBezTo>
                  <a:cubicBezTo>
                    <a:pt x="1" y="28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1278975" y="4733775"/>
              <a:ext cx="772783" cy="138350"/>
            </a:xfrm>
            <a:custGeom>
              <a:rect b="b" l="l" r="r" t="t"/>
              <a:pathLst>
                <a:path extrusionOk="0" h="5534" w="32089">
                  <a:moveTo>
                    <a:pt x="55" y="55"/>
                  </a:moveTo>
                  <a:cubicBezTo>
                    <a:pt x="136" y="82"/>
                    <a:pt x="218" y="109"/>
                    <a:pt x="326" y="136"/>
                  </a:cubicBezTo>
                  <a:cubicBezTo>
                    <a:pt x="652" y="218"/>
                    <a:pt x="1004" y="245"/>
                    <a:pt x="1330" y="326"/>
                  </a:cubicBezTo>
                  <a:cubicBezTo>
                    <a:pt x="5154" y="1031"/>
                    <a:pt x="8979" y="1736"/>
                    <a:pt x="12830" y="2387"/>
                  </a:cubicBezTo>
                  <a:cubicBezTo>
                    <a:pt x="18608" y="3364"/>
                    <a:pt x="24358" y="4340"/>
                    <a:pt x="30135" y="5235"/>
                  </a:cubicBezTo>
                  <a:lnTo>
                    <a:pt x="32061" y="5534"/>
                  </a:lnTo>
                  <a:cubicBezTo>
                    <a:pt x="32088" y="5534"/>
                    <a:pt x="32088" y="5452"/>
                    <a:pt x="32061" y="5452"/>
                  </a:cubicBezTo>
                  <a:lnTo>
                    <a:pt x="30461" y="5181"/>
                  </a:lnTo>
                  <a:cubicBezTo>
                    <a:pt x="25660" y="4367"/>
                    <a:pt x="20859" y="3608"/>
                    <a:pt x="16058" y="2794"/>
                  </a:cubicBezTo>
                  <a:cubicBezTo>
                    <a:pt x="11772" y="2062"/>
                    <a:pt x="7514" y="1302"/>
                    <a:pt x="3255" y="543"/>
                  </a:cubicBezTo>
                  <a:cubicBezTo>
                    <a:pt x="2306" y="380"/>
                    <a:pt x="1357" y="163"/>
                    <a:pt x="380" y="28"/>
                  </a:cubicBezTo>
                  <a:cubicBezTo>
                    <a:pt x="272" y="28"/>
                    <a:pt x="163" y="28"/>
                    <a:pt x="55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" y="55"/>
                    <a:pt x="28" y="82"/>
                    <a:pt x="55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2084575" y="4180425"/>
              <a:ext cx="502895" cy="589198"/>
            </a:xfrm>
            <a:custGeom>
              <a:rect b="b" l="l" r="r" t="t"/>
              <a:pathLst>
                <a:path extrusionOk="0" h="26800" w="23599">
                  <a:moveTo>
                    <a:pt x="55" y="26799"/>
                  </a:moveTo>
                  <a:cubicBezTo>
                    <a:pt x="136" y="26745"/>
                    <a:pt x="190" y="26664"/>
                    <a:pt x="272" y="26609"/>
                  </a:cubicBezTo>
                  <a:cubicBezTo>
                    <a:pt x="434" y="26447"/>
                    <a:pt x="706" y="26148"/>
                    <a:pt x="1031" y="25768"/>
                  </a:cubicBezTo>
                  <a:cubicBezTo>
                    <a:pt x="2604" y="24005"/>
                    <a:pt x="5913" y="20262"/>
                    <a:pt x="9521" y="16139"/>
                  </a:cubicBezTo>
                  <a:cubicBezTo>
                    <a:pt x="12966" y="12261"/>
                    <a:pt x="16681" y="8029"/>
                    <a:pt x="19394" y="4883"/>
                  </a:cubicBezTo>
                  <a:cubicBezTo>
                    <a:pt x="21889" y="2035"/>
                    <a:pt x="23598" y="55"/>
                    <a:pt x="23598" y="55"/>
                  </a:cubicBezTo>
                  <a:cubicBezTo>
                    <a:pt x="23598" y="55"/>
                    <a:pt x="23598" y="28"/>
                    <a:pt x="23598" y="28"/>
                  </a:cubicBezTo>
                  <a:cubicBezTo>
                    <a:pt x="23598" y="1"/>
                    <a:pt x="23571" y="1"/>
                    <a:pt x="23571" y="28"/>
                  </a:cubicBezTo>
                  <a:cubicBezTo>
                    <a:pt x="23571" y="28"/>
                    <a:pt x="21835" y="1954"/>
                    <a:pt x="19313" y="4802"/>
                  </a:cubicBezTo>
                  <a:cubicBezTo>
                    <a:pt x="16546" y="7921"/>
                    <a:pt x="12830" y="12125"/>
                    <a:pt x="9385" y="16031"/>
                  </a:cubicBezTo>
                  <a:cubicBezTo>
                    <a:pt x="5778" y="20127"/>
                    <a:pt x="2469" y="23897"/>
                    <a:pt x="923" y="25660"/>
                  </a:cubicBezTo>
                  <a:cubicBezTo>
                    <a:pt x="570" y="26040"/>
                    <a:pt x="326" y="26338"/>
                    <a:pt x="163" y="26528"/>
                  </a:cubicBezTo>
                  <a:cubicBezTo>
                    <a:pt x="109" y="26609"/>
                    <a:pt x="55" y="26691"/>
                    <a:pt x="0" y="26772"/>
                  </a:cubicBezTo>
                  <a:cubicBezTo>
                    <a:pt x="0" y="26772"/>
                    <a:pt x="27" y="26799"/>
                    <a:pt x="27" y="267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2086301" y="4210258"/>
              <a:ext cx="503470" cy="589770"/>
            </a:xfrm>
            <a:custGeom>
              <a:rect b="b" l="l" r="r" t="t"/>
              <a:pathLst>
                <a:path extrusionOk="0" h="26826" w="23626">
                  <a:moveTo>
                    <a:pt x="82" y="26771"/>
                  </a:moveTo>
                  <a:cubicBezTo>
                    <a:pt x="163" y="26717"/>
                    <a:pt x="218" y="26663"/>
                    <a:pt x="299" y="26581"/>
                  </a:cubicBezTo>
                  <a:cubicBezTo>
                    <a:pt x="462" y="26419"/>
                    <a:pt x="706" y="26120"/>
                    <a:pt x="1059" y="25740"/>
                  </a:cubicBezTo>
                  <a:cubicBezTo>
                    <a:pt x="2632" y="23977"/>
                    <a:pt x="5941" y="20234"/>
                    <a:pt x="9521" y="16139"/>
                  </a:cubicBezTo>
                  <a:cubicBezTo>
                    <a:pt x="12966" y="12233"/>
                    <a:pt x="16655" y="8002"/>
                    <a:pt x="19394" y="4882"/>
                  </a:cubicBezTo>
                  <a:cubicBezTo>
                    <a:pt x="21890" y="2007"/>
                    <a:pt x="23598" y="27"/>
                    <a:pt x="23598" y="27"/>
                  </a:cubicBezTo>
                  <a:cubicBezTo>
                    <a:pt x="23626" y="27"/>
                    <a:pt x="23626" y="0"/>
                    <a:pt x="23598" y="0"/>
                  </a:cubicBezTo>
                  <a:cubicBezTo>
                    <a:pt x="23598" y="0"/>
                    <a:pt x="23571" y="0"/>
                    <a:pt x="23571" y="0"/>
                  </a:cubicBezTo>
                  <a:cubicBezTo>
                    <a:pt x="23571" y="0"/>
                    <a:pt x="21835" y="1953"/>
                    <a:pt x="19313" y="4801"/>
                  </a:cubicBezTo>
                  <a:cubicBezTo>
                    <a:pt x="16546" y="7920"/>
                    <a:pt x="12830" y="12124"/>
                    <a:pt x="9413" y="16003"/>
                  </a:cubicBezTo>
                  <a:cubicBezTo>
                    <a:pt x="5778" y="20126"/>
                    <a:pt x="2496" y="23869"/>
                    <a:pt x="923" y="25659"/>
                  </a:cubicBezTo>
                  <a:cubicBezTo>
                    <a:pt x="597" y="26039"/>
                    <a:pt x="326" y="26337"/>
                    <a:pt x="191" y="26527"/>
                  </a:cubicBezTo>
                  <a:cubicBezTo>
                    <a:pt x="109" y="26581"/>
                    <a:pt x="55" y="26663"/>
                    <a:pt x="28" y="26744"/>
                  </a:cubicBezTo>
                  <a:cubicBezTo>
                    <a:pt x="1" y="26771"/>
                    <a:pt x="1" y="26771"/>
                    <a:pt x="28" y="26771"/>
                  </a:cubicBezTo>
                  <a:cubicBezTo>
                    <a:pt x="28" y="26825"/>
                    <a:pt x="82" y="26825"/>
                    <a:pt x="82" y="2677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2088624" y="4235891"/>
              <a:ext cx="502873" cy="589176"/>
            </a:xfrm>
            <a:custGeom>
              <a:rect b="b" l="l" r="r" t="t"/>
              <a:pathLst>
                <a:path extrusionOk="0" h="26799" w="23598">
                  <a:moveTo>
                    <a:pt x="54" y="26772"/>
                  </a:moveTo>
                  <a:cubicBezTo>
                    <a:pt x="136" y="26717"/>
                    <a:pt x="190" y="26663"/>
                    <a:pt x="271" y="26582"/>
                  </a:cubicBezTo>
                  <a:cubicBezTo>
                    <a:pt x="434" y="26419"/>
                    <a:pt x="678" y="26121"/>
                    <a:pt x="1031" y="25741"/>
                  </a:cubicBezTo>
                  <a:cubicBezTo>
                    <a:pt x="2604" y="23978"/>
                    <a:pt x="5913" y="20235"/>
                    <a:pt x="9494" y="16139"/>
                  </a:cubicBezTo>
                  <a:cubicBezTo>
                    <a:pt x="12938" y="12233"/>
                    <a:pt x="16627" y="8002"/>
                    <a:pt x="19367" y="4883"/>
                  </a:cubicBezTo>
                  <a:cubicBezTo>
                    <a:pt x="21916" y="2007"/>
                    <a:pt x="23598" y="27"/>
                    <a:pt x="23598" y="27"/>
                  </a:cubicBezTo>
                  <a:cubicBezTo>
                    <a:pt x="23598" y="27"/>
                    <a:pt x="23598" y="0"/>
                    <a:pt x="23598" y="0"/>
                  </a:cubicBezTo>
                  <a:lnTo>
                    <a:pt x="23571" y="0"/>
                  </a:lnTo>
                  <a:cubicBezTo>
                    <a:pt x="23571" y="0"/>
                    <a:pt x="21835" y="1953"/>
                    <a:pt x="19312" y="4801"/>
                  </a:cubicBezTo>
                  <a:cubicBezTo>
                    <a:pt x="16546" y="7920"/>
                    <a:pt x="12830" y="12125"/>
                    <a:pt x="9385" y="16003"/>
                  </a:cubicBezTo>
                  <a:cubicBezTo>
                    <a:pt x="5778" y="20099"/>
                    <a:pt x="2496" y="23869"/>
                    <a:pt x="922" y="25659"/>
                  </a:cubicBezTo>
                  <a:cubicBezTo>
                    <a:pt x="570" y="26039"/>
                    <a:pt x="326" y="26338"/>
                    <a:pt x="190" y="26500"/>
                  </a:cubicBezTo>
                  <a:cubicBezTo>
                    <a:pt x="109" y="26582"/>
                    <a:pt x="54" y="26663"/>
                    <a:pt x="27" y="26744"/>
                  </a:cubicBezTo>
                  <a:cubicBezTo>
                    <a:pt x="0" y="26744"/>
                    <a:pt x="0" y="26772"/>
                    <a:pt x="27" y="26772"/>
                  </a:cubicBezTo>
                  <a:cubicBezTo>
                    <a:pt x="27" y="26772"/>
                    <a:pt x="27" y="26799"/>
                    <a:pt x="54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2089775" y="4258557"/>
              <a:ext cx="502895" cy="589176"/>
            </a:xfrm>
            <a:custGeom>
              <a:rect b="b" l="l" r="r" t="t"/>
              <a:pathLst>
                <a:path extrusionOk="0" h="26799" w="23599">
                  <a:moveTo>
                    <a:pt x="82" y="26771"/>
                  </a:moveTo>
                  <a:cubicBezTo>
                    <a:pt x="136" y="26717"/>
                    <a:pt x="217" y="26663"/>
                    <a:pt x="272" y="26581"/>
                  </a:cubicBezTo>
                  <a:cubicBezTo>
                    <a:pt x="462" y="26419"/>
                    <a:pt x="706" y="26120"/>
                    <a:pt x="1058" y="25741"/>
                  </a:cubicBezTo>
                  <a:cubicBezTo>
                    <a:pt x="2604" y="23977"/>
                    <a:pt x="5913" y="20234"/>
                    <a:pt x="9521" y="16112"/>
                  </a:cubicBezTo>
                  <a:cubicBezTo>
                    <a:pt x="12966" y="12233"/>
                    <a:pt x="16654" y="8002"/>
                    <a:pt x="19394" y="4882"/>
                  </a:cubicBezTo>
                  <a:cubicBezTo>
                    <a:pt x="21889" y="2007"/>
                    <a:pt x="23598" y="27"/>
                    <a:pt x="23598" y="27"/>
                  </a:cubicBezTo>
                  <a:cubicBezTo>
                    <a:pt x="23598" y="27"/>
                    <a:pt x="23598" y="0"/>
                    <a:pt x="23598" y="0"/>
                  </a:cubicBezTo>
                  <a:cubicBezTo>
                    <a:pt x="23598" y="0"/>
                    <a:pt x="23571" y="0"/>
                    <a:pt x="23571" y="0"/>
                  </a:cubicBezTo>
                  <a:cubicBezTo>
                    <a:pt x="23571" y="0"/>
                    <a:pt x="21835" y="1953"/>
                    <a:pt x="19313" y="4801"/>
                  </a:cubicBezTo>
                  <a:cubicBezTo>
                    <a:pt x="16546" y="7920"/>
                    <a:pt x="12830" y="12097"/>
                    <a:pt x="9385" y="16003"/>
                  </a:cubicBezTo>
                  <a:cubicBezTo>
                    <a:pt x="5778" y="20099"/>
                    <a:pt x="2469" y="23869"/>
                    <a:pt x="923" y="25632"/>
                  </a:cubicBezTo>
                  <a:cubicBezTo>
                    <a:pt x="597" y="26039"/>
                    <a:pt x="326" y="26310"/>
                    <a:pt x="190" y="26500"/>
                  </a:cubicBezTo>
                  <a:cubicBezTo>
                    <a:pt x="136" y="26581"/>
                    <a:pt x="82" y="26663"/>
                    <a:pt x="28" y="26744"/>
                  </a:cubicBezTo>
                  <a:cubicBezTo>
                    <a:pt x="0" y="26771"/>
                    <a:pt x="28" y="26798"/>
                    <a:pt x="55" y="2677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1264750" y="3992625"/>
              <a:ext cx="1389450" cy="756775"/>
            </a:xfrm>
            <a:custGeom>
              <a:rect b="b" l="l" r="r" t="t"/>
              <a:pathLst>
                <a:path extrusionOk="0" h="30271" w="55578">
                  <a:moveTo>
                    <a:pt x="25334" y="0"/>
                  </a:moveTo>
                  <a:lnTo>
                    <a:pt x="1" y="24303"/>
                  </a:lnTo>
                  <a:lnTo>
                    <a:pt x="32332" y="30270"/>
                  </a:lnTo>
                  <a:lnTo>
                    <a:pt x="55577" y="387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1185425" y="3916000"/>
              <a:ext cx="1388750" cy="779825"/>
            </a:xfrm>
            <a:custGeom>
              <a:rect b="b" l="l" r="r" t="t"/>
              <a:pathLst>
                <a:path extrusionOk="0" h="31193" w="55550">
                  <a:moveTo>
                    <a:pt x="23978" y="0"/>
                  </a:moveTo>
                  <a:lnTo>
                    <a:pt x="570" y="17902"/>
                  </a:lnTo>
                  <a:lnTo>
                    <a:pt x="0" y="24791"/>
                  </a:lnTo>
                  <a:lnTo>
                    <a:pt x="33064" y="31193"/>
                  </a:lnTo>
                  <a:lnTo>
                    <a:pt x="55550" y="4666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1210500" y="3861075"/>
              <a:ext cx="1350800" cy="804250"/>
            </a:xfrm>
            <a:custGeom>
              <a:rect b="b" l="l" r="r" t="t"/>
              <a:pathLst>
                <a:path extrusionOk="0" h="32170" w="54032">
                  <a:moveTo>
                    <a:pt x="1086" y="20804"/>
                  </a:moveTo>
                  <a:cubicBezTo>
                    <a:pt x="1655" y="22486"/>
                    <a:pt x="1547" y="24873"/>
                    <a:pt x="1" y="26473"/>
                  </a:cubicBezTo>
                  <a:lnTo>
                    <a:pt x="32007" y="32169"/>
                  </a:lnTo>
                  <a:lnTo>
                    <a:pt x="53408" y="6673"/>
                  </a:lnTo>
                  <a:cubicBezTo>
                    <a:pt x="53408" y="6673"/>
                    <a:pt x="51861" y="3038"/>
                    <a:pt x="54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1269217" y="4400825"/>
              <a:ext cx="730264" cy="135650"/>
            </a:xfrm>
            <a:custGeom>
              <a:rect b="b" l="l" r="r" t="t"/>
              <a:pathLst>
                <a:path extrusionOk="0" h="5426" w="31085">
                  <a:moveTo>
                    <a:pt x="1" y="28"/>
                  </a:moveTo>
                  <a:cubicBezTo>
                    <a:pt x="950" y="164"/>
                    <a:pt x="1899" y="299"/>
                    <a:pt x="2822" y="489"/>
                  </a:cubicBezTo>
                  <a:cubicBezTo>
                    <a:pt x="5019" y="896"/>
                    <a:pt x="7188" y="1357"/>
                    <a:pt x="9385" y="1737"/>
                  </a:cubicBezTo>
                  <a:cubicBezTo>
                    <a:pt x="13725" y="2523"/>
                    <a:pt x="18038" y="3283"/>
                    <a:pt x="22378" y="4015"/>
                  </a:cubicBezTo>
                  <a:cubicBezTo>
                    <a:pt x="25253" y="4503"/>
                    <a:pt x="28155" y="4964"/>
                    <a:pt x="31057" y="5426"/>
                  </a:cubicBezTo>
                  <a:lnTo>
                    <a:pt x="31085" y="5426"/>
                  </a:lnTo>
                  <a:lnTo>
                    <a:pt x="31085" y="5398"/>
                  </a:lnTo>
                  <a:cubicBezTo>
                    <a:pt x="28915" y="5046"/>
                    <a:pt x="26745" y="4693"/>
                    <a:pt x="24575" y="4313"/>
                  </a:cubicBezTo>
                  <a:cubicBezTo>
                    <a:pt x="19503" y="3473"/>
                    <a:pt x="14458" y="2578"/>
                    <a:pt x="9413" y="1710"/>
                  </a:cubicBezTo>
                  <a:cubicBezTo>
                    <a:pt x="7216" y="1330"/>
                    <a:pt x="5046" y="842"/>
                    <a:pt x="2849" y="462"/>
                  </a:cubicBezTo>
                  <a:cubicBezTo>
                    <a:pt x="1899" y="272"/>
                    <a:pt x="977" y="109"/>
                    <a:pt x="28" y="1"/>
                  </a:cubicBezTo>
                  <a:cubicBezTo>
                    <a:pt x="1" y="1"/>
                    <a:pt x="1" y="1"/>
                    <a:pt x="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1262216" y="4416425"/>
              <a:ext cx="693311" cy="137000"/>
            </a:xfrm>
            <a:custGeom>
              <a:rect b="b" l="l" r="r" t="t"/>
              <a:pathLst>
                <a:path extrusionOk="0" h="5480" w="29512">
                  <a:moveTo>
                    <a:pt x="27" y="28"/>
                  </a:moveTo>
                  <a:cubicBezTo>
                    <a:pt x="109" y="55"/>
                    <a:pt x="217" y="82"/>
                    <a:pt x="299" y="109"/>
                  </a:cubicBezTo>
                  <a:cubicBezTo>
                    <a:pt x="1194" y="326"/>
                    <a:pt x="2089" y="435"/>
                    <a:pt x="2957" y="597"/>
                  </a:cubicBezTo>
                  <a:cubicBezTo>
                    <a:pt x="8246" y="1574"/>
                    <a:pt x="13562" y="2523"/>
                    <a:pt x="18878" y="3500"/>
                  </a:cubicBezTo>
                  <a:cubicBezTo>
                    <a:pt x="21699" y="4015"/>
                    <a:pt x="24520" y="4585"/>
                    <a:pt x="27341" y="5100"/>
                  </a:cubicBezTo>
                  <a:cubicBezTo>
                    <a:pt x="28073" y="5236"/>
                    <a:pt x="28779" y="5344"/>
                    <a:pt x="29484" y="5480"/>
                  </a:cubicBezTo>
                  <a:cubicBezTo>
                    <a:pt x="29484" y="5480"/>
                    <a:pt x="29484" y="5480"/>
                    <a:pt x="29511" y="5480"/>
                  </a:cubicBezTo>
                  <a:cubicBezTo>
                    <a:pt x="29511" y="5480"/>
                    <a:pt x="29511" y="5480"/>
                    <a:pt x="29511" y="5452"/>
                  </a:cubicBezTo>
                  <a:cubicBezTo>
                    <a:pt x="28724" y="5290"/>
                    <a:pt x="27938" y="5127"/>
                    <a:pt x="27151" y="4964"/>
                  </a:cubicBezTo>
                  <a:cubicBezTo>
                    <a:pt x="24032" y="4313"/>
                    <a:pt x="20886" y="3744"/>
                    <a:pt x="17739" y="3147"/>
                  </a:cubicBezTo>
                  <a:cubicBezTo>
                    <a:pt x="12450" y="2171"/>
                    <a:pt x="7134" y="1221"/>
                    <a:pt x="1818" y="272"/>
                  </a:cubicBezTo>
                  <a:cubicBezTo>
                    <a:pt x="1329" y="190"/>
                    <a:pt x="868" y="82"/>
                    <a:pt x="380" y="28"/>
                  </a:cubicBezTo>
                  <a:cubicBezTo>
                    <a:pt x="271" y="1"/>
                    <a:pt x="163" y="1"/>
                    <a:pt x="27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27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1273681" y="4451000"/>
              <a:ext cx="734728" cy="141750"/>
            </a:xfrm>
            <a:custGeom>
              <a:rect b="b" l="l" r="r" t="t"/>
              <a:pathLst>
                <a:path extrusionOk="0" h="5670" w="31275">
                  <a:moveTo>
                    <a:pt x="28" y="28"/>
                  </a:moveTo>
                  <a:cubicBezTo>
                    <a:pt x="163" y="55"/>
                    <a:pt x="299" y="82"/>
                    <a:pt x="462" y="109"/>
                  </a:cubicBezTo>
                  <a:cubicBezTo>
                    <a:pt x="1764" y="381"/>
                    <a:pt x="3093" y="598"/>
                    <a:pt x="4395" y="842"/>
                  </a:cubicBezTo>
                  <a:cubicBezTo>
                    <a:pt x="10226" y="1872"/>
                    <a:pt x="16031" y="2957"/>
                    <a:pt x="21862" y="4015"/>
                  </a:cubicBezTo>
                  <a:cubicBezTo>
                    <a:pt x="24358" y="4476"/>
                    <a:pt x="26853" y="4937"/>
                    <a:pt x="29349" y="5371"/>
                  </a:cubicBezTo>
                  <a:cubicBezTo>
                    <a:pt x="29972" y="5453"/>
                    <a:pt x="30596" y="5561"/>
                    <a:pt x="31220" y="5670"/>
                  </a:cubicBezTo>
                  <a:cubicBezTo>
                    <a:pt x="31247" y="5670"/>
                    <a:pt x="31274" y="5643"/>
                    <a:pt x="31274" y="5643"/>
                  </a:cubicBezTo>
                  <a:cubicBezTo>
                    <a:pt x="31274" y="5616"/>
                    <a:pt x="31274" y="5588"/>
                    <a:pt x="31247" y="5588"/>
                  </a:cubicBezTo>
                  <a:cubicBezTo>
                    <a:pt x="30732" y="5480"/>
                    <a:pt x="30244" y="5371"/>
                    <a:pt x="29755" y="5290"/>
                  </a:cubicBezTo>
                  <a:cubicBezTo>
                    <a:pt x="27748" y="4910"/>
                    <a:pt x="25768" y="4558"/>
                    <a:pt x="23761" y="4178"/>
                  </a:cubicBezTo>
                  <a:lnTo>
                    <a:pt x="12532" y="2144"/>
                  </a:lnTo>
                  <a:cubicBezTo>
                    <a:pt x="9195" y="1547"/>
                    <a:pt x="5886" y="950"/>
                    <a:pt x="2523" y="408"/>
                  </a:cubicBezTo>
                  <a:cubicBezTo>
                    <a:pt x="1791" y="272"/>
                    <a:pt x="1031" y="109"/>
                    <a:pt x="272" y="28"/>
                  </a:cubicBezTo>
                  <a:cubicBezTo>
                    <a:pt x="190" y="28"/>
                    <a:pt x="109" y="28"/>
                    <a:pt x="28" y="1"/>
                  </a:cubicBezTo>
                  <a:lnTo>
                    <a:pt x="0" y="1"/>
                  </a:lnTo>
                  <a:cubicBezTo>
                    <a:pt x="0" y="1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1252655" y="4465925"/>
              <a:ext cx="725801" cy="136325"/>
            </a:xfrm>
            <a:custGeom>
              <a:rect b="b" l="l" r="r" t="t"/>
              <a:pathLst>
                <a:path extrusionOk="0" h="5453" w="30895">
                  <a:moveTo>
                    <a:pt x="0" y="55"/>
                  </a:moveTo>
                  <a:cubicBezTo>
                    <a:pt x="109" y="82"/>
                    <a:pt x="217" y="109"/>
                    <a:pt x="353" y="136"/>
                  </a:cubicBezTo>
                  <a:cubicBezTo>
                    <a:pt x="597" y="163"/>
                    <a:pt x="841" y="218"/>
                    <a:pt x="1112" y="245"/>
                  </a:cubicBezTo>
                  <a:cubicBezTo>
                    <a:pt x="4340" y="814"/>
                    <a:pt x="7568" y="1411"/>
                    <a:pt x="10823" y="2008"/>
                  </a:cubicBezTo>
                  <a:cubicBezTo>
                    <a:pt x="14403" y="2659"/>
                    <a:pt x="18011" y="3337"/>
                    <a:pt x="21591" y="3961"/>
                  </a:cubicBezTo>
                  <a:cubicBezTo>
                    <a:pt x="24059" y="4395"/>
                    <a:pt x="26528" y="4829"/>
                    <a:pt x="29023" y="5208"/>
                  </a:cubicBezTo>
                  <a:cubicBezTo>
                    <a:pt x="29647" y="5290"/>
                    <a:pt x="30271" y="5371"/>
                    <a:pt x="30867" y="5453"/>
                  </a:cubicBezTo>
                  <a:cubicBezTo>
                    <a:pt x="30894" y="5453"/>
                    <a:pt x="30894" y="5453"/>
                    <a:pt x="30894" y="5425"/>
                  </a:cubicBezTo>
                  <a:cubicBezTo>
                    <a:pt x="30894" y="5425"/>
                    <a:pt x="30894" y="5425"/>
                    <a:pt x="30894" y="5425"/>
                  </a:cubicBezTo>
                  <a:cubicBezTo>
                    <a:pt x="30081" y="5290"/>
                    <a:pt x="29267" y="5127"/>
                    <a:pt x="28426" y="4991"/>
                  </a:cubicBezTo>
                  <a:cubicBezTo>
                    <a:pt x="25144" y="4422"/>
                    <a:pt x="21835" y="3852"/>
                    <a:pt x="18553" y="3256"/>
                  </a:cubicBezTo>
                  <a:cubicBezTo>
                    <a:pt x="14457" y="2496"/>
                    <a:pt x="10362" y="1737"/>
                    <a:pt x="6239" y="1004"/>
                  </a:cubicBezTo>
                  <a:cubicBezTo>
                    <a:pt x="4394" y="679"/>
                    <a:pt x="2523" y="326"/>
                    <a:pt x="678" y="55"/>
                  </a:cubicBezTo>
                  <a:lnTo>
                    <a:pt x="55" y="1"/>
                  </a:lnTo>
                  <a:cubicBezTo>
                    <a:pt x="28" y="1"/>
                    <a:pt x="28" y="1"/>
                    <a:pt x="28" y="1"/>
                  </a:cubicBezTo>
                  <a:cubicBezTo>
                    <a:pt x="0" y="1"/>
                    <a:pt x="0" y="28"/>
                    <a:pt x="0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1254558" y="4486275"/>
              <a:ext cx="760852" cy="145125"/>
            </a:xfrm>
            <a:custGeom>
              <a:rect b="b" l="l" r="r" t="t"/>
              <a:pathLst>
                <a:path extrusionOk="0" h="5805" w="32387">
                  <a:moveTo>
                    <a:pt x="28" y="27"/>
                  </a:moveTo>
                  <a:cubicBezTo>
                    <a:pt x="82" y="55"/>
                    <a:pt x="109" y="82"/>
                    <a:pt x="164" y="82"/>
                  </a:cubicBezTo>
                  <a:cubicBezTo>
                    <a:pt x="625" y="190"/>
                    <a:pt x="1086" y="272"/>
                    <a:pt x="1574" y="326"/>
                  </a:cubicBezTo>
                  <a:cubicBezTo>
                    <a:pt x="6239" y="1112"/>
                    <a:pt x="10877" y="2008"/>
                    <a:pt x="15543" y="2848"/>
                  </a:cubicBezTo>
                  <a:cubicBezTo>
                    <a:pt x="19449" y="3581"/>
                    <a:pt x="23409" y="4177"/>
                    <a:pt x="27342" y="4883"/>
                  </a:cubicBezTo>
                  <a:cubicBezTo>
                    <a:pt x="29023" y="5154"/>
                    <a:pt x="30732" y="5452"/>
                    <a:pt x="32387" y="5805"/>
                  </a:cubicBezTo>
                  <a:lnTo>
                    <a:pt x="32387" y="5805"/>
                  </a:lnTo>
                  <a:lnTo>
                    <a:pt x="32387" y="5805"/>
                  </a:lnTo>
                  <a:cubicBezTo>
                    <a:pt x="30732" y="5425"/>
                    <a:pt x="29050" y="5073"/>
                    <a:pt x="27369" y="4774"/>
                  </a:cubicBezTo>
                  <a:cubicBezTo>
                    <a:pt x="23436" y="4069"/>
                    <a:pt x="19476" y="3445"/>
                    <a:pt x="15570" y="2740"/>
                  </a:cubicBezTo>
                  <a:cubicBezTo>
                    <a:pt x="11935" y="2089"/>
                    <a:pt x="8328" y="1384"/>
                    <a:pt x="4720" y="760"/>
                  </a:cubicBezTo>
                  <a:cubicBezTo>
                    <a:pt x="3310" y="516"/>
                    <a:pt x="1899" y="299"/>
                    <a:pt x="516" y="55"/>
                  </a:cubicBezTo>
                  <a:cubicBezTo>
                    <a:pt x="408" y="27"/>
                    <a:pt x="272" y="27"/>
                    <a:pt x="164" y="0"/>
                  </a:cubicBezTo>
                  <a:lnTo>
                    <a:pt x="28" y="0"/>
                  </a:lnTo>
                  <a:cubicBezTo>
                    <a:pt x="1" y="0"/>
                    <a:pt x="1" y="27"/>
                    <a:pt x="1" y="27"/>
                  </a:cubicBezTo>
                  <a:cubicBezTo>
                    <a:pt x="1" y="27"/>
                    <a:pt x="1" y="27"/>
                    <a:pt x="2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1234800" y="4503225"/>
              <a:ext cx="753217" cy="137675"/>
            </a:xfrm>
            <a:custGeom>
              <a:rect b="b" l="l" r="r" t="t"/>
              <a:pathLst>
                <a:path extrusionOk="0" h="5507" w="32062">
                  <a:moveTo>
                    <a:pt x="28" y="28"/>
                  </a:moveTo>
                  <a:cubicBezTo>
                    <a:pt x="109" y="55"/>
                    <a:pt x="191" y="82"/>
                    <a:pt x="272" y="109"/>
                  </a:cubicBezTo>
                  <a:cubicBezTo>
                    <a:pt x="625" y="190"/>
                    <a:pt x="950" y="245"/>
                    <a:pt x="1303" y="299"/>
                  </a:cubicBezTo>
                  <a:cubicBezTo>
                    <a:pt x="5127" y="1031"/>
                    <a:pt x="8952" y="1709"/>
                    <a:pt x="12803" y="2360"/>
                  </a:cubicBezTo>
                  <a:cubicBezTo>
                    <a:pt x="18554" y="3364"/>
                    <a:pt x="24331" y="4340"/>
                    <a:pt x="30081" y="5235"/>
                  </a:cubicBezTo>
                  <a:cubicBezTo>
                    <a:pt x="30732" y="5317"/>
                    <a:pt x="31383" y="5425"/>
                    <a:pt x="32007" y="5507"/>
                  </a:cubicBezTo>
                  <a:cubicBezTo>
                    <a:pt x="32034" y="5507"/>
                    <a:pt x="32034" y="5507"/>
                    <a:pt x="32061" y="5479"/>
                  </a:cubicBezTo>
                  <a:cubicBezTo>
                    <a:pt x="32061" y="5479"/>
                    <a:pt x="32034" y="5452"/>
                    <a:pt x="32034" y="5452"/>
                  </a:cubicBezTo>
                  <a:cubicBezTo>
                    <a:pt x="31492" y="5344"/>
                    <a:pt x="30949" y="5262"/>
                    <a:pt x="30434" y="5154"/>
                  </a:cubicBezTo>
                  <a:cubicBezTo>
                    <a:pt x="25633" y="4340"/>
                    <a:pt x="20805" y="3581"/>
                    <a:pt x="16004" y="2767"/>
                  </a:cubicBezTo>
                  <a:cubicBezTo>
                    <a:pt x="11746" y="2035"/>
                    <a:pt x="7487" y="1302"/>
                    <a:pt x="3229" y="543"/>
                  </a:cubicBezTo>
                  <a:cubicBezTo>
                    <a:pt x="2279" y="380"/>
                    <a:pt x="1303" y="163"/>
                    <a:pt x="354" y="28"/>
                  </a:cubicBezTo>
                  <a:cubicBezTo>
                    <a:pt x="245" y="28"/>
                    <a:pt x="137" y="0"/>
                    <a:pt x="1" y="0"/>
                  </a:cubicBezTo>
                  <a:cubicBezTo>
                    <a:pt x="1" y="0"/>
                    <a:pt x="1" y="0"/>
                    <a:pt x="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020150" y="3966850"/>
              <a:ext cx="508086" cy="574123"/>
            </a:xfrm>
            <a:custGeom>
              <a:rect b="b" l="l" r="r" t="t"/>
              <a:pathLst>
                <a:path extrusionOk="0" h="26800" w="23599">
                  <a:moveTo>
                    <a:pt x="55" y="26772"/>
                  </a:moveTo>
                  <a:cubicBezTo>
                    <a:pt x="136" y="26718"/>
                    <a:pt x="190" y="26663"/>
                    <a:pt x="272" y="26582"/>
                  </a:cubicBezTo>
                  <a:cubicBezTo>
                    <a:pt x="435" y="26419"/>
                    <a:pt x="679" y="26121"/>
                    <a:pt x="1031" y="25741"/>
                  </a:cubicBezTo>
                  <a:cubicBezTo>
                    <a:pt x="2604" y="23978"/>
                    <a:pt x="5914" y="20235"/>
                    <a:pt x="9494" y="16139"/>
                  </a:cubicBezTo>
                  <a:cubicBezTo>
                    <a:pt x="12939" y="12234"/>
                    <a:pt x="16627" y="8029"/>
                    <a:pt x="19367" y="4883"/>
                  </a:cubicBezTo>
                  <a:cubicBezTo>
                    <a:pt x="21862" y="2008"/>
                    <a:pt x="23571" y="28"/>
                    <a:pt x="23571" y="28"/>
                  </a:cubicBezTo>
                  <a:cubicBezTo>
                    <a:pt x="23598" y="28"/>
                    <a:pt x="23598" y="28"/>
                    <a:pt x="23571" y="1"/>
                  </a:cubicBezTo>
                  <a:cubicBezTo>
                    <a:pt x="23571" y="1"/>
                    <a:pt x="23544" y="1"/>
                    <a:pt x="23544" y="1"/>
                  </a:cubicBezTo>
                  <a:cubicBezTo>
                    <a:pt x="23544" y="1"/>
                    <a:pt x="21808" y="1954"/>
                    <a:pt x="19286" y="4802"/>
                  </a:cubicBezTo>
                  <a:cubicBezTo>
                    <a:pt x="16546" y="7921"/>
                    <a:pt x="12803" y="12125"/>
                    <a:pt x="9385" y="16004"/>
                  </a:cubicBezTo>
                  <a:cubicBezTo>
                    <a:pt x="5778" y="20127"/>
                    <a:pt x="2469" y="23870"/>
                    <a:pt x="923" y="25660"/>
                  </a:cubicBezTo>
                  <a:cubicBezTo>
                    <a:pt x="570" y="26040"/>
                    <a:pt x="326" y="26338"/>
                    <a:pt x="163" y="26528"/>
                  </a:cubicBezTo>
                  <a:cubicBezTo>
                    <a:pt x="109" y="26582"/>
                    <a:pt x="55" y="26663"/>
                    <a:pt x="1" y="26772"/>
                  </a:cubicBezTo>
                  <a:cubicBezTo>
                    <a:pt x="1" y="26772"/>
                    <a:pt x="1" y="26772"/>
                    <a:pt x="1" y="26799"/>
                  </a:cubicBezTo>
                  <a:cubicBezTo>
                    <a:pt x="1" y="26799"/>
                    <a:pt x="55" y="26799"/>
                    <a:pt x="55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021894" y="3995320"/>
              <a:ext cx="508086" cy="574123"/>
            </a:xfrm>
            <a:custGeom>
              <a:rect b="b" l="l" r="r" t="t"/>
              <a:pathLst>
                <a:path extrusionOk="0" h="26800" w="23599">
                  <a:moveTo>
                    <a:pt x="55" y="26799"/>
                  </a:moveTo>
                  <a:cubicBezTo>
                    <a:pt x="137" y="26745"/>
                    <a:pt x="218" y="26663"/>
                    <a:pt x="272" y="26609"/>
                  </a:cubicBezTo>
                  <a:cubicBezTo>
                    <a:pt x="462" y="26446"/>
                    <a:pt x="706" y="26148"/>
                    <a:pt x="1032" y="25768"/>
                  </a:cubicBezTo>
                  <a:cubicBezTo>
                    <a:pt x="2605" y="24005"/>
                    <a:pt x="5914" y="20262"/>
                    <a:pt x="9521" y="16139"/>
                  </a:cubicBezTo>
                  <a:cubicBezTo>
                    <a:pt x="12939" y="12234"/>
                    <a:pt x="16628" y="8029"/>
                    <a:pt x="19394" y="4883"/>
                  </a:cubicBezTo>
                  <a:cubicBezTo>
                    <a:pt x="21890" y="2035"/>
                    <a:pt x="23599" y="55"/>
                    <a:pt x="23599" y="55"/>
                  </a:cubicBezTo>
                  <a:cubicBezTo>
                    <a:pt x="23599" y="55"/>
                    <a:pt x="23599" y="28"/>
                    <a:pt x="23599" y="28"/>
                  </a:cubicBezTo>
                  <a:cubicBezTo>
                    <a:pt x="23572" y="1"/>
                    <a:pt x="23572" y="1"/>
                    <a:pt x="23572" y="28"/>
                  </a:cubicBezTo>
                  <a:cubicBezTo>
                    <a:pt x="23572" y="28"/>
                    <a:pt x="21836" y="1954"/>
                    <a:pt x="19286" y="4802"/>
                  </a:cubicBezTo>
                  <a:cubicBezTo>
                    <a:pt x="16519" y="7921"/>
                    <a:pt x="12803" y="12125"/>
                    <a:pt x="9386" y="16031"/>
                  </a:cubicBezTo>
                  <a:cubicBezTo>
                    <a:pt x="5778" y="20127"/>
                    <a:pt x="2469" y="23870"/>
                    <a:pt x="896" y="25660"/>
                  </a:cubicBezTo>
                  <a:cubicBezTo>
                    <a:pt x="571" y="26040"/>
                    <a:pt x="299" y="26338"/>
                    <a:pt x="164" y="26528"/>
                  </a:cubicBezTo>
                  <a:cubicBezTo>
                    <a:pt x="109" y="26609"/>
                    <a:pt x="55" y="26691"/>
                    <a:pt x="1" y="26772"/>
                  </a:cubicBezTo>
                  <a:cubicBezTo>
                    <a:pt x="1" y="26772"/>
                    <a:pt x="1" y="26772"/>
                    <a:pt x="1" y="26799"/>
                  </a:cubicBezTo>
                  <a:cubicBezTo>
                    <a:pt x="1" y="26799"/>
                    <a:pt x="55" y="26799"/>
                    <a:pt x="55" y="267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024241" y="4020319"/>
              <a:ext cx="507505" cy="574680"/>
            </a:xfrm>
            <a:custGeom>
              <a:rect b="b" l="l" r="r" t="t"/>
              <a:pathLst>
                <a:path extrusionOk="0" h="26826" w="23572">
                  <a:moveTo>
                    <a:pt x="28" y="26798"/>
                  </a:moveTo>
                  <a:cubicBezTo>
                    <a:pt x="109" y="26717"/>
                    <a:pt x="190" y="26663"/>
                    <a:pt x="245" y="26609"/>
                  </a:cubicBezTo>
                  <a:cubicBezTo>
                    <a:pt x="434" y="26419"/>
                    <a:pt x="679" y="26120"/>
                    <a:pt x="1031" y="25741"/>
                  </a:cubicBezTo>
                  <a:cubicBezTo>
                    <a:pt x="2577" y="23978"/>
                    <a:pt x="5886" y="20234"/>
                    <a:pt x="9494" y="16139"/>
                  </a:cubicBezTo>
                  <a:cubicBezTo>
                    <a:pt x="12911" y="12233"/>
                    <a:pt x="16600" y="8029"/>
                    <a:pt x="19367" y="4882"/>
                  </a:cubicBezTo>
                  <a:cubicBezTo>
                    <a:pt x="21862" y="2007"/>
                    <a:pt x="23571" y="54"/>
                    <a:pt x="23571" y="54"/>
                  </a:cubicBezTo>
                  <a:cubicBezTo>
                    <a:pt x="23571" y="27"/>
                    <a:pt x="23571" y="27"/>
                    <a:pt x="23571" y="27"/>
                  </a:cubicBezTo>
                  <a:cubicBezTo>
                    <a:pt x="23571" y="0"/>
                    <a:pt x="23544" y="0"/>
                    <a:pt x="23544" y="27"/>
                  </a:cubicBezTo>
                  <a:cubicBezTo>
                    <a:pt x="23544" y="27"/>
                    <a:pt x="21808" y="1953"/>
                    <a:pt x="19285" y="4801"/>
                  </a:cubicBezTo>
                  <a:cubicBezTo>
                    <a:pt x="16519" y="7920"/>
                    <a:pt x="12803" y="12124"/>
                    <a:pt x="9358" y="16003"/>
                  </a:cubicBezTo>
                  <a:cubicBezTo>
                    <a:pt x="5751" y="20126"/>
                    <a:pt x="2442" y="23869"/>
                    <a:pt x="895" y="25659"/>
                  </a:cubicBezTo>
                  <a:cubicBezTo>
                    <a:pt x="570" y="26039"/>
                    <a:pt x="299" y="26337"/>
                    <a:pt x="163" y="26527"/>
                  </a:cubicBezTo>
                  <a:cubicBezTo>
                    <a:pt x="109" y="26609"/>
                    <a:pt x="55" y="26690"/>
                    <a:pt x="0" y="26771"/>
                  </a:cubicBezTo>
                  <a:cubicBezTo>
                    <a:pt x="0" y="26771"/>
                    <a:pt x="0" y="26771"/>
                    <a:pt x="0" y="26798"/>
                  </a:cubicBezTo>
                  <a:cubicBezTo>
                    <a:pt x="0" y="26826"/>
                    <a:pt x="28" y="26798"/>
                    <a:pt x="28" y="2679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2025404" y="4042962"/>
              <a:ext cx="508086" cy="573545"/>
            </a:xfrm>
            <a:custGeom>
              <a:rect b="b" l="l" r="r" t="t"/>
              <a:pathLst>
                <a:path extrusionOk="0" h="26773" w="23599">
                  <a:moveTo>
                    <a:pt x="55" y="26772"/>
                  </a:moveTo>
                  <a:cubicBezTo>
                    <a:pt x="136" y="26718"/>
                    <a:pt x="218" y="26637"/>
                    <a:pt x="272" y="26582"/>
                  </a:cubicBezTo>
                  <a:cubicBezTo>
                    <a:pt x="435" y="26420"/>
                    <a:pt x="706" y="26121"/>
                    <a:pt x="1031" y="25714"/>
                  </a:cubicBezTo>
                  <a:cubicBezTo>
                    <a:pt x="2605" y="23978"/>
                    <a:pt x="5914" y="20208"/>
                    <a:pt x="9521" y="16112"/>
                  </a:cubicBezTo>
                  <a:cubicBezTo>
                    <a:pt x="12966" y="12207"/>
                    <a:pt x="16655" y="8002"/>
                    <a:pt x="19394" y="4856"/>
                  </a:cubicBezTo>
                  <a:cubicBezTo>
                    <a:pt x="21890" y="1981"/>
                    <a:pt x="23598" y="28"/>
                    <a:pt x="23598" y="28"/>
                  </a:cubicBezTo>
                  <a:cubicBezTo>
                    <a:pt x="23598" y="1"/>
                    <a:pt x="23598" y="1"/>
                    <a:pt x="23598" y="1"/>
                  </a:cubicBezTo>
                  <a:lnTo>
                    <a:pt x="23571" y="1"/>
                  </a:lnTo>
                  <a:cubicBezTo>
                    <a:pt x="23571" y="1"/>
                    <a:pt x="21835" y="1927"/>
                    <a:pt x="19313" y="4775"/>
                  </a:cubicBezTo>
                  <a:cubicBezTo>
                    <a:pt x="16546" y="7894"/>
                    <a:pt x="12830" y="12098"/>
                    <a:pt x="9386" y="16004"/>
                  </a:cubicBezTo>
                  <a:cubicBezTo>
                    <a:pt x="5778" y="20100"/>
                    <a:pt x="2496" y="23843"/>
                    <a:pt x="923" y="25633"/>
                  </a:cubicBezTo>
                  <a:cubicBezTo>
                    <a:pt x="570" y="26013"/>
                    <a:pt x="326" y="26311"/>
                    <a:pt x="191" y="26501"/>
                  </a:cubicBezTo>
                  <a:cubicBezTo>
                    <a:pt x="109" y="26582"/>
                    <a:pt x="55" y="26664"/>
                    <a:pt x="28" y="26745"/>
                  </a:cubicBezTo>
                  <a:cubicBezTo>
                    <a:pt x="1" y="26745"/>
                    <a:pt x="1" y="26745"/>
                    <a:pt x="28" y="26772"/>
                  </a:cubicBezTo>
                  <a:cubicBezTo>
                    <a:pt x="28" y="26772"/>
                    <a:pt x="55" y="26772"/>
                    <a:pt x="55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1199650" y="3761400"/>
              <a:ext cx="1389450" cy="758125"/>
            </a:xfrm>
            <a:custGeom>
              <a:rect b="b" l="l" r="r" t="t"/>
              <a:pathLst>
                <a:path extrusionOk="0" h="30325" w="55578">
                  <a:moveTo>
                    <a:pt x="25334" y="0"/>
                  </a:moveTo>
                  <a:lnTo>
                    <a:pt x="1" y="24357"/>
                  </a:lnTo>
                  <a:lnTo>
                    <a:pt x="32332" y="30324"/>
                  </a:lnTo>
                  <a:lnTo>
                    <a:pt x="55577" y="3906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1679075" y="4532375"/>
              <a:ext cx="67150" cy="179725"/>
            </a:xfrm>
            <a:custGeom>
              <a:rect b="b" l="l" r="r" t="t"/>
              <a:pathLst>
                <a:path extrusionOk="0" h="7189" w="2686">
                  <a:moveTo>
                    <a:pt x="0" y="1"/>
                  </a:moveTo>
                  <a:lnTo>
                    <a:pt x="407" y="6944"/>
                  </a:lnTo>
                  <a:lnTo>
                    <a:pt x="1438" y="5697"/>
                  </a:lnTo>
                  <a:lnTo>
                    <a:pt x="2685" y="7189"/>
                  </a:lnTo>
                  <a:lnTo>
                    <a:pt x="2252" y="516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1369175" y="3822425"/>
              <a:ext cx="1151425" cy="646925"/>
            </a:xfrm>
            <a:custGeom>
              <a:rect b="b" l="l" r="r" t="t"/>
              <a:pathLst>
                <a:path extrusionOk="0" h="25877" w="46057">
                  <a:moveTo>
                    <a:pt x="19882" y="0"/>
                  </a:moveTo>
                  <a:lnTo>
                    <a:pt x="462" y="14837"/>
                  </a:lnTo>
                  <a:lnTo>
                    <a:pt x="1" y="20560"/>
                  </a:lnTo>
                  <a:lnTo>
                    <a:pt x="27423" y="25876"/>
                  </a:lnTo>
                  <a:lnTo>
                    <a:pt x="46057" y="3852"/>
                  </a:lnTo>
                  <a:close/>
                </a:path>
              </a:pathLst>
            </a:custGeom>
            <a:solidFill>
              <a:srgbClr val="46B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1390200" y="3776300"/>
              <a:ext cx="1120250" cy="667275"/>
            </a:xfrm>
            <a:custGeom>
              <a:rect b="b" l="l" r="r" t="t"/>
              <a:pathLst>
                <a:path extrusionOk="0" h="26691" w="44810">
                  <a:moveTo>
                    <a:pt x="896" y="17251"/>
                  </a:moveTo>
                  <a:cubicBezTo>
                    <a:pt x="1357" y="18662"/>
                    <a:pt x="1275" y="20642"/>
                    <a:pt x="0" y="21971"/>
                  </a:cubicBezTo>
                  <a:lnTo>
                    <a:pt x="26555" y="26691"/>
                  </a:lnTo>
                  <a:lnTo>
                    <a:pt x="44294" y="5534"/>
                  </a:lnTo>
                  <a:cubicBezTo>
                    <a:pt x="44294" y="5534"/>
                    <a:pt x="43019" y="2550"/>
                    <a:pt x="44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1421745" y="4224525"/>
              <a:ext cx="622627" cy="112600"/>
            </a:xfrm>
            <a:custGeom>
              <a:rect b="b" l="l" r="r" t="t"/>
              <a:pathLst>
                <a:path extrusionOk="0" h="4504" w="25795">
                  <a:moveTo>
                    <a:pt x="27" y="28"/>
                  </a:moveTo>
                  <a:cubicBezTo>
                    <a:pt x="814" y="136"/>
                    <a:pt x="1573" y="245"/>
                    <a:pt x="2360" y="407"/>
                  </a:cubicBezTo>
                  <a:cubicBezTo>
                    <a:pt x="4177" y="733"/>
                    <a:pt x="5994" y="1140"/>
                    <a:pt x="7812" y="1438"/>
                  </a:cubicBezTo>
                  <a:cubicBezTo>
                    <a:pt x="11392" y="2089"/>
                    <a:pt x="14972" y="2740"/>
                    <a:pt x="18580" y="3337"/>
                  </a:cubicBezTo>
                  <a:cubicBezTo>
                    <a:pt x="20967" y="3744"/>
                    <a:pt x="23381" y="4123"/>
                    <a:pt x="25768" y="4503"/>
                  </a:cubicBezTo>
                  <a:cubicBezTo>
                    <a:pt x="25768" y="4503"/>
                    <a:pt x="25795" y="4503"/>
                    <a:pt x="25795" y="4476"/>
                  </a:cubicBezTo>
                  <a:cubicBezTo>
                    <a:pt x="25795" y="4476"/>
                    <a:pt x="25795" y="4476"/>
                    <a:pt x="25795" y="4476"/>
                  </a:cubicBezTo>
                  <a:cubicBezTo>
                    <a:pt x="23978" y="4178"/>
                    <a:pt x="22187" y="3879"/>
                    <a:pt x="20397" y="3554"/>
                  </a:cubicBezTo>
                  <a:cubicBezTo>
                    <a:pt x="16193" y="2849"/>
                    <a:pt x="12016" y="2116"/>
                    <a:pt x="7812" y="1384"/>
                  </a:cubicBezTo>
                  <a:cubicBezTo>
                    <a:pt x="5994" y="1086"/>
                    <a:pt x="4177" y="679"/>
                    <a:pt x="2360" y="380"/>
                  </a:cubicBezTo>
                  <a:cubicBezTo>
                    <a:pt x="1600" y="245"/>
                    <a:pt x="814" y="109"/>
                    <a:pt x="27" y="1"/>
                  </a:cubicBezTo>
                  <a:cubicBezTo>
                    <a:pt x="0" y="1"/>
                    <a:pt x="0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1415831" y="4237400"/>
              <a:ext cx="590572" cy="113950"/>
            </a:xfrm>
            <a:custGeom>
              <a:rect b="b" l="l" r="r" t="t"/>
              <a:pathLst>
                <a:path extrusionOk="0" h="4558" w="24467">
                  <a:moveTo>
                    <a:pt x="28" y="1"/>
                  </a:moveTo>
                  <a:cubicBezTo>
                    <a:pt x="82" y="28"/>
                    <a:pt x="164" y="82"/>
                    <a:pt x="245" y="82"/>
                  </a:cubicBezTo>
                  <a:cubicBezTo>
                    <a:pt x="977" y="272"/>
                    <a:pt x="1710" y="381"/>
                    <a:pt x="2442" y="516"/>
                  </a:cubicBezTo>
                  <a:cubicBezTo>
                    <a:pt x="6863" y="1303"/>
                    <a:pt x="11257" y="2117"/>
                    <a:pt x="15651" y="2930"/>
                  </a:cubicBezTo>
                  <a:cubicBezTo>
                    <a:pt x="18011" y="3337"/>
                    <a:pt x="20344" y="3798"/>
                    <a:pt x="22677" y="4232"/>
                  </a:cubicBezTo>
                  <a:cubicBezTo>
                    <a:pt x="23273" y="4341"/>
                    <a:pt x="23870" y="4449"/>
                    <a:pt x="24440" y="4558"/>
                  </a:cubicBezTo>
                  <a:lnTo>
                    <a:pt x="24467" y="4558"/>
                  </a:lnTo>
                  <a:cubicBezTo>
                    <a:pt x="24467" y="4531"/>
                    <a:pt x="24467" y="4531"/>
                    <a:pt x="24467" y="4531"/>
                  </a:cubicBezTo>
                  <a:cubicBezTo>
                    <a:pt x="23816" y="4395"/>
                    <a:pt x="23165" y="4232"/>
                    <a:pt x="22514" y="4097"/>
                  </a:cubicBezTo>
                  <a:cubicBezTo>
                    <a:pt x="19937" y="3554"/>
                    <a:pt x="17333" y="3093"/>
                    <a:pt x="14729" y="2605"/>
                  </a:cubicBezTo>
                  <a:cubicBezTo>
                    <a:pt x="10308" y="1791"/>
                    <a:pt x="5914" y="1005"/>
                    <a:pt x="1493" y="218"/>
                  </a:cubicBezTo>
                  <a:cubicBezTo>
                    <a:pt x="1113" y="164"/>
                    <a:pt x="706" y="55"/>
                    <a:pt x="326" y="28"/>
                  </a:cubicBezTo>
                  <a:lnTo>
                    <a:pt x="28" y="28"/>
                  </a:lnTo>
                  <a:cubicBezTo>
                    <a:pt x="28" y="1"/>
                    <a:pt x="1" y="1"/>
                    <a:pt x="1" y="28"/>
                  </a:cubicBezTo>
                  <a:cubicBezTo>
                    <a:pt x="1" y="28"/>
                    <a:pt x="1" y="1"/>
                    <a:pt x="2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1425655" y="4265900"/>
              <a:ext cx="626585" cy="118000"/>
            </a:xfrm>
            <a:custGeom>
              <a:rect b="b" l="l" r="r" t="t"/>
              <a:pathLst>
                <a:path extrusionOk="0" h="4720" w="25959">
                  <a:moveTo>
                    <a:pt x="28" y="27"/>
                  </a:moveTo>
                  <a:lnTo>
                    <a:pt x="381" y="109"/>
                  </a:lnTo>
                  <a:cubicBezTo>
                    <a:pt x="1466" y="326"/>
                    <a:pt x="2550" y="515"/>
                    <a:pt x="3635" y="705"/>
                  </a:cubicBezTo>
                  <a:cubicBezTo>
                    <a:pt x="8463" y="1573"/>
                    <a:pt x="13292" y="2468"/>
                    <a:pt x="18120" y="3363"/>
                  </a:cubicBezTo>
                  <a:cubicBezTo>
                    <a:pt x="20208" y="3716"/>
                    <a:pt x="22270" y="4123"/>
                    <a:pt x="24331" y="4448"/>
                  </a:cubicBezTo>
                  <a:cubicBezTo>
                    <a:pt x="24873" y="4557"/>
                    <a:pt x="25389" y="4638"/>
                    <a:pt x="25904" y="4720"/>
                  </a:cubicBezTo>
                  <a:cubicBezTo>
                    <a:pt x="25931" y="4720"/>
                    <a:pt x="25931" y="4693"/>
                    <a:pt x="25958" y="4665"/>
                  </a:cubicBezTo>
                  <a:cubicBezTo>
                    <a:pt x="25958" y="4638"/>
                    <a:pt x="25931" y="4638"/>
                    <a:pt x="25931" y="4638"/>
                  </a:cubicBezTo>
                  <a:cubicBezTo>
                    <a:pt x="25497" y="4557"/>
                    <a:pt x="25090" y="4448"/>
                    <a:pt x="24684" y="4367"/>
                  </a:cubicBezTo>
                  <a:cubicBezTo>
                    <a:pt x="23029" y="4069"/>
                    <a:pt x="21374" y="3770"/>
                    <a:pt x="19720" y="3472"/>
                  </a:cubicBezTo>
                  <a:cubicBezTo>
                    <a:pt x="16601" y="2902"/>
                    <a:pt x="13509" y="2333"/>
                    <a:pt x="10389" y="1763"/>
                  </a:cubicBezTo>
                  <a:cubicBezTo>
                    <a:pt x="7623" y="1275"/>
                    <a:pt x="4883" y="787"/>
                    <a:pt x="2116" y="298"/>
                  </a:cubicBezTo>
                  <a:cubicBezTo>
                    <a:pt x="1493" y="217"/>
                    <a:pt x="869" y="81"/>
                    <a:pt x="245" y="0"/>
                  </a:cubicBezTo>
                  <a:lnTo>
                    <a:pt x="28" y="0"/>
                  </a:lnTo>
                  <a:cubicBezTo>
                    <a:pt x="28" y="0"/>
                    <a:pt x="1" y="0"/>
                    <a:pt x="1" y="0"/>
                  </a:cubicBezTo>
                  <a:cubicBezTo>
                    <a:pt x="1" y="0"/>
                    <a:pt x="1" y="27"/>
                    <a:pt x="2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1407987" y="4278100"/>
              <a:ext cx="618065" cy="113275"/>
            </a:xfrm>
            <a:custGeom>
              <a:rect b="b" l="l" r="r" t="t"/>
              <a:pathLst>
                <a:path extrusionOk="0" h="4531" w="25606">
                  <a:moveTo>
                    <a:pt x="0" y="55"/>
                  </a:moveTo>
                  <a:lnTo>
                    <a:pt x="272" y="109"/>
                  </a:lnTo>
                  <a:cubicBezTo>
                    <a:pt x="462" y="163"/>
                    <a:pt x="679" y="190"/>
                    <a:pt x="896" y="244"/>
                  </a:cubicBezTo>
                  <a:cubicBezTo>
                    <a:pt x="3581" y="706"/>
                    <a:pt x="6266" y="1194"/>
                    <a:pt x="8924" y="1682"/>
                  </a:cubicBezTo>
                  <a:cubicBezTo>
                    <a:pt x="11935" y="2225"/>
                    <a:pt x="14891" y="2794"/>
                    <a:pt x="17902" y="3309"/>
                  </a:cubicBezTo>
                  <a:cubicBezTo>
                    <a:pt x="19937" y="3662"/>
                    <a:pt x="21971" y="4015"/>
                    <a:pt x="24032" y="4313"/>
                  </a:cubicBezTo>
                  <a:cubicBezTo>
                    <a:pt x="24548" y="4394"/>
                    <a:pt x="25063" y="4476"/>
                    <a:pt x="25578" y="4530"/>
                  </a:cubicBezTo>
                  <a:cubicBezTo>
                    <a:pt x="25578" y="4530"/>
                    <a:pt x="25605" y="4530"/>
                    <a:pt x="25605" y="4530"/>
                  </a:cubicBezTo>
                  <a:cubicBezTo>
                    <a:pt x="25605" y="4503"/>
                    <a:pt x="25605" y="4503"/>
                    <a:pt x="25605" y="4503"/>
                  </a:cubicBezTo>
                  <a:lnTo>
                    <a:pt x="23571" y="4150"/>
                  </a:lnTo>
                  <a:cubicBezTo>
                    <a:pt x="20832" y="3689"/>
                    <a:pt x="18092" y="3201"/>
                    <a:pt x="15380" y="2713"/>
                  </a:cubicBezTo>
                  <a:cubicBezTo>
                    <a:pt x="11962" y="2089"/>
                    <a:pt x="8572" y="1465"/>
                    <a:pt x="5154" y="841"/>
                  </a:cubicBezTo>
                  <a:cubicBezTo>
                    <a:pt x="3608" y="570"/>
                    <a:pt x="2089" y="272"/>
                    <a:pt x="543" y="55"/>
                  </a:cubicBezTo>
                  <a:lnTo>
                    <a:pt x="28" y="0"/>
                  </a:lnTo>
                  <a:cubicBezTo>
                    <a:pt x="28" y="0"/>
                    <a:pt x="0" y="0"/>
                    <a:pt x="0" y="27"/>
                  </a:cubicBezTo>
                  <a:cubicBezTo>
                    <a:pt x="0" y="27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1408638" y="4295050"/>
              <a:ext cx="648840" cy="120725"/>
            </a:xfrm>
            <a:custGeom>
              <a:rect b="b" l="l" r="r" t="t"/>
              <a:pathLst>
                <a:path extrusionOk="0" h="4829" w="26881">
                  <a:moveTo>
                    <a:pt x="28" y="28"/>
                  </a:moveTo>
                  <a:cubicBezTo>
                    <a:pt x="82" y="55"/>
                    <a:pt x="109" y="82"/>
                    <a:pt x="163" y="82"/>
                  </a:cubicBezTo>
                  <a:cubicBezTo>
                    <a:pt x="543" y="190"/>
                    <a:pt x="923" y="245"/>
                    <a:pt x="1330" y="299"/>
                  </a:cubicBezTo>
                  <a:cubicBezTo>
                    <a:pt x="5181" y="977"/>
                    <a:pt x="9060" y="1682"/>
                    <a:pt x="12912" y="2387"/>
                  </a:cubicBezTo>
                  <a:cubicBezTo>
                    <a:pt x="16628" y="3065"/>
                    <a:pt x="20371" y="3635"/>
                    <a:pt x="24087" y="4313"/>
                  </a:cubicBezTo>
                  <a:cubicBezTo>
                    <a:pt x="25036" y="4476"/>
                    <a:pt x="25958" y="4639"/>
                    <a:pt x="26880" y="4828"/>
                  </a:cubicBezTo>
                  <a:lnTo>
                    <a:pt x="26880" y="4828"/>
                  </a:lnTo>
                  <a:cubicBezTo>
                    <a:pt x="25497" y="4503"/>
                    <a:pt x="24114" y="4232"/>
                    <a:pt x="22703" y="3961"/>
                  </a:cubicBezTo>
                  <a:cubicBezTo>
                    <a:pt x="19476" y="3337"/>
                    <a:pt x="16166" y="2848"/>
                    <a:pt x="12939" y="2252"/>
                  </a:cubicBezTo>
                  <a:cubicBezTo>
                    <a:pt x="9928" y="1709"/>
                    <a:pt x="6917" y="1140"/>
                    <a:pt x="3906" y="624"/>
                  </a:cubicBezTo>
                  <a:cubicBezTo>
                    <a:pt x="2767" y="407"/>
                    <a:pt x="1601" y="217"/>
                    <a:pt x="435" y="28"/>
                  </a:cubicBezTo>
                  <a:cubicBezTo>
                    <a:pt x="353" y="28"/>
                    <a:pt x="245" y="0"/>
                    <a:pt x="163" y="0"/>
                  </a:cubicBezTo>
                  <a:cubicBezTo>
                    <a:pt x="109" y="0"/>
                    <a:pt x="82" y="0"/>
                    <a:pt x="28" y="0"/>
                  </a:cubicBezTo>
                  <a:cubicBezTo>
                    <a:pt x="28" y="0"/>
                    <a:pt x="1" y="28"/>
                    <a:pt x="1" y="28"/>
                  </a:cubicBezTo>
                  <a:cubicBezTo>
                    <a:pt x="28" y="28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1392925" y="4309300"/>
              <a:ext cx="641647" cy="114600"/>
            </a:xfrm>
            <a:custGeom>
              <a:rect b="b" l="l" r="r" t="t"/>
              <a:pathLst>
                <a:path extrusionOk="0" h="4584" w="26583">
                  <a:moveTo>
                    <a:pt x="1" y="27"/>
                  </a:moveTo>
                  <a:cubicBezTo>
                    <a:pt x="82" y="54"/>
                    <a:pt x="136" y="81"/>
                    <a:pt x="218" y="109"/>
                  </a:cubicBezTo>
                  <a:cubicBezTo>
                    <a:pt x="489" y="190"/>
                    <a:pt x="760" y="217"/>
                    <a:pt x="1058" y="271"/>
                  </a:cubicBezTo>
                  <a:cubicBezTo>
                    <a:pt x="4232" y="868"/>
                    <a:pt x="7405" y="1438"/>
                    <a:pt x="10606" y="1980"/>
                  </a:cubicBezTo>
                  <a:cubicBezTo>
                    <a:pt x="15380" y="2794"/>
                    <a:pt x="20154" y="3608"/>
                    <a:pt x="24927" y="4340"/>
                  </a:cubicBezTo>
                  <a:cubicBezTo>
                    <a:pt x="25470" y="4421"/>
                    <a:pt x="26012" y="4503"/>
                    <a:pt x="26528" y="4584"/>
                  </a:cubicBezTo>
                  <a:cubicBezTo>
                    <a:pt x="26555" y="4584"/>
                    <a:pt x="26582" y="4584"/>
                    <a:pt x="26582" y="4557"/>
                  </a:cubicBezTo>
                  <a:cubicBezTo>
                    <a:pt x="26582" y="4530"/>
                    <a:pt x="26555" y="4530"/>
                    <a:pt x="26555" y="4530"/>
                  </a:cubicBezTo>
                  <a:lnTo>
                    <a:pt x="25226" y="4286"/>
                  </a:lnTo>
                  <a:cubicBezTo>
                    <a:pt x="21239" y="3608"/>
                    <a:pt x="17251" y="2957"/>
                    <a:pt x="13264" y="2278"/>
                  </a:cubicBezTo>
                  <a:cubicBezTo>
                    <a:pt x="9738" y="1682"/>
                    <a:pt x="6185" y="1058"/>
                    <a:pt x="2659" y="434"/>
                  </a:cubicBezTo>
                  <a:cubicBezTo>
                    <a:pt x="1872" y="298"/>
                    <a:pt x="1086" y="109"/>
                    <a:pt x="299" y="27"/>
                  </a:cubicBezTo>
                  <a:cubicBezTo>
                    <a:pt x="190" y="27"/>
                    <a:pt x="109" y="27"/>
                    <a:pt x="28" y="0"/>
                  </a:cubicBezTo>
                  <a:cubicBezTo>
                    <a:pt x="1" y="0"/>
                    <a:pt x="1" y="0"/>
                    <a:pt x="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2062200" y="3847500"/>
              <a:ext cx="422529" cy="491326"/>
            </a:xfrm>
            <a:custGeom>
              <a:rect b="b" l="l" r="r" t="t"/>
              <a:pathLst>
                <a:path extrusionOk="0" h="22242" w="19557">
                  <a:moveTo>
                    <a:pt x="27" y="22215"/>
                  </a:moveTo>
                  <a:cubicBezTo>
                    <a:pt x="82" y="22188"/>
                    <a:pt x="163" y="22133"/>
                    <a:pt x="217" y="22079"/>
                  </a:cubicBezTo>
                  <a:cubicBezTo>
                    <a:pt x="353" y="21944"/>
                    <a:pt x="543" y="21699"/>
                    <a:pt x="841" y="21374"/>
                  </a:cubicBezTo>
                  <a:cubicBezTo>
                    <a:pt x="2143" y="19909"/>
                    <a:pt x="4883" y="16790"/>
                    <a:pt x="7893" y="13400"/>
                  </a:cubicBezTo>
                  <a:cubicBezTo>
                    <a:pt x="10741" y="10172"/>
                    <a:pt x="13779" y="6673"/>
                    <a:pt x="16058" y="4069"/>
                  </a:cubicBezTo>
                  <a:cubicBezTo>
                    <a:pt x="18146" y="1682"/>
                    <a:pt x="19557" y="28"/>
                    <a:pt x="19557" y="28"/>
                  </a:cubicBezTo>
                  <a:cubicBezTo>
                    <a:pt x="19557" y="28"/>
                    <a:pt x="19557" y="28"/>
                    <a:pt x="19557" y="0"/>
                  </a:cubicBezTo>
                  <a:cubicBezTo>
                    <a:pt x="19557" y="0"/>
                    <a:pt x="19529" y="0"/>
                    <a:pt x="19529" y="0"/>
                  </a:cubicBezTo>
                  <a:cubicBezTo>
                    <a:pt x="19529" y="0"/>
                    <a:pt x="18092" y="1628"/>
                    <a:pt x="15976" y="3988"/>
                  </a:cubicBezTo>
                  <a:cubicBezTo>
                    <a:pt x="13698" y="6564"/>
                    <a:pt x="10606" y="10036"/>
                    <a:pt x="7758" y="13291"/>
                  </a:cubicBezTo>
                  <a:cubicBezTo>
                    <a:pt x="4747" y="16682"/>
                    <a:pt x="2035" y="19801"/>
                    <a:pt x="733" y="21265"/>
                  </a:cubicBezTo>
                  <a:cubicBezTo>
                    <a:pt x="461" y="21591"/>
                    <a:pt x="244" y="21835"/>
                    <a:pt x="136" y="21998"/>
                  </a:cubicBezTo>
                  <a:cubicBezTo>
                    <a:pt x="82" y="22052"/>
                    <a:pt x="27" y="22133"/>
                    <a:pt x="0" y="22188"/>
                  </a:cubicBezTo>
                  <a:cubicBezTo>
                    <a:pt x="0" y="22215"/>
                    <a:pt x="0" y="22215"/>
                    <a:pt x="0" y="22215"/>
                  </a:cubicBezTo>
                  <a:cubicBezTo>
                    <a:pt x="0" y="22242"/>
                    <a:pt x="27" y="22215"/>
                    <a:pt x="27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2063367" y="3872065"/>
              <a:ext cx="423112" cy="491326"/>
            </a:xfrm>
            <a:custGeom>
              <a:rect b="b" l="l" r="r" t="t"/>
              <a:pathLst>
                <a:path extrusionOk="0" h="22242" w="19584">
                  <a:moveTo>
                    <a:pt x="55" y="22215"/>
                  </a:moveTo>
                  <a:cubicBezTo>
                    <a:pt x="109" y="22188"/>
                    <a:pt x="163" y="22133"/>
                    <a:pt x="245" y="22079"/>
                  </a:cubicBezTo>
                  <a:cubicBezTo>
                    <a:pt x="380" y="21944"/>
                    <a:pt x="570" y="21699"/>
                    <a:pt x="868" y="21374"/>
                  </a:cubicBezTo>
                  <a:cubicBezTo>
                    <a:pt x="2170" y="19909"/>
                    <a:pt x="4937" y="16790"/>
                    <a:pt x="7921" y="13400"/>
                  </a:cubicBezTo>
                  <a:cubicBezTo>
                    <a:pt x="10769" y="10172"/>
                    <a:pt x="13807" y="6673"/>
                    <a:pt x="16085" y="4069"/>
                  </a:cubicBezTo>
                  <a:cubicBezTo>
                    <a:pt x="18173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0"/>
                  </a:cubicBezTo>
                  <a:cubicBezTo>
                    <a:pt x="19557" y="0"/>
                    <a:pt x="19557" y="0"/>
                    <a:pt x="19557" y="0"/>
                  </a:cubicBezTo>
                  <a:cubicBezTo>
                    <a:pt x="19557" y="0"/>
                    <a:pt x="18092" y="1628"/>
                    <a:pt x="16004" y="3988"/>
                  </a:cubicBezTo>
                  <a:cubicBezTo>
                    <a:pt x="13698" y="6564"/>
                    <a:pt x="10633" y="10036"/>
                    <a:pt x="7785" y="13264"/>
                  </a:cubicBezTo>
                  <a:cubicBezTo>
                    <a:pt x="4774" y="16654"/>
                    <a:pt x="2035" y="19801"/>
                    <a:pt x="760" y="21266"/>
                  </a:cubicBezTo>
                  <a:cubicBezTo>
                    <a:pt x="489" y="21591"/>
                    <a:pt x="272" y="21835"/>
                    <a:pt x="136" y="21998"/>
                  </a:cubicBezTo>
                  <a:cubicBezTo>
                    <a:pt x="109" y="22052"/>
                    <a:pt x="55" y="22133"/>
                    <a:pt x="28" y="22188"/>
                  </a:cubicBezTo>
                  <a:cubicBezTo>
                    <a:pt x="0" y="22215"/>
                    <a:pt x="0" y="22215"/>
                    <a:pt x="28" y="22215"/>
                  </a:cubicBezTo>
                  <a:cubicBezTo>
                    <a:pt x="28" y="22242"/>
                    <a:pt x="28" y="22242"/>
                    <a:pt x="55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2065117" y="3893626"/>
              <a:ext cx="423134" cy="490751"/>
            </a:xfrm>
            <a:custGeom>
              <a:rect b="b" l="l" r="r" t="t"/>
              <a:pathLst>
                <a:path extrusionOk="0" h="22216" w="19585">
                  <a:moveTo>
                    <a:pt x="28" y="22215"/>
                  </a:moveTo>
                  <a:cubicBezTo>
                    <a:pt x="109" y="22161"/>
                    <a:pt x="164" y="22107"/>
                    <a:pt x="218" y="22053"/>
                  </a:cubicBezTo>
                  <a:cubicBezTo>
                    <a:pt x="353" y="21917"/>
                    <a:pt x="570" y="21673"/>
                    <a:pt x="869" y="21347"/>
                  </a:cubicBezTo>
                  <a:cubicBezTo>
                    <a:pt x="2171" y="19910"/>
                    <a:pt x="4910" y="16791"/>
                    <a:pt x="7894" y="13400"/>
                  </a:cubicBezTo>
                  <a:cubicBezTo>
                    <a:pt x="10742" y="10145"/>
                    <a:pt x="13807" y="6646"/>
                    <a:pt x="16085" y="4042"/>
                  </a:cubicBezTo>
                  <a:cubicBezTo>
                    <a:pt x="18147" y="1683"/>
                    <a:pt x="19557" y="28"/>
                    <a:pt x="19557" y="28"/>
                  </a:cubicBezTo>
                  <a:cubicBezTo>
                    <a:pt x="19584" y="28"/>
                    <a:pt x="19584" y="1"/>
                    <a:pt x="19557" y="1"/>
                  </a:cubicBezTo>
                  <a:cubicBezTo>
                    <a:pt x="19557" y="1"/>
                    <a:pt x="19530" y="1"/>
                    <a:pt x="19530" y="1"/>
                  </a:cubicBezTo>
                  <a:cubicBezTo>
                    <a:pt x="19530" y="1"/>
                    <a:pt x="18092" y="1601"/>
                    <a:pt x="16004" y="3961"/>
                  </a:cubicBezTo>
                  <a:cubicBezTo>
                    <a:pt x="13698" y="6565"/>
                    <a:pt x="10606" y="10037"/>
                    <a:pt x="7758" y="13264"/>
                  </a:cubicBezTo>
                  <a:cubicBezTo>
                    <a:pt x="4775" y="16655"/>
                    <a:pt x="2035" y="19774"/>
                    <a:pt x="760" y="21266"/>
                  </a:cubicBezTo>
                  <a:cubicBezTo>
                    <a:pt x="462" y="21591"/>
                    <a:pt x="245" y="21808"/>
                    <a:pt x="136" y="21971"/>
                  </a:cubicBezTo>
                  <a:cubicBezTo>
                    <a:pt x="82" y="22053"/>
                    <a:pt x="55" y="22107"/>
                    <a:pt x="1" y="22188"/>
                  </a:cubicBezTo>
                  <a:cubicBezTo>
                    <a:pt x="1" y="22188"/>
                    <a:pt x="1" y="22215"/>
                    <a:pt x="1" y="22215"/>
                  </a:cubicBezTo>
                  <a:cubicBezTo>
                    <a:pt x="28" y="22215"/>
                    <a:pt x="28" y="22215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2066305" y="3912205"/>
              <a:ext cx="423112" cy="491348"/>
            </a:xfrm>
            <a:custGeom>
              <a:rect b="b" l="l" r="r" t="t"/>
              <a:pathLst>
                <a:path extrusionOk="0" h="22243" w="19584">
                  <a:moveTo>
                    <a:pt x="54" y="22215"/>
                  </a:moveTo>
                  <a:cubicBezTo>
                    <a:pt x="109" y="22188"/>
                    <a:pt x="163" y="22134"/>
                    <a:pt x="217" y="22080"/>
                  </a:cubicBezTo>
                  <a:cubicBezTo>
                    <a:pt x="380" y="21944"/>
                    <a:pt x="570" y="21700"/>
                    <a:pt x="868" y="21374"/>
                  </a:cubicBezTo>
                  <a:cubicBezTo>
                    <a:pt x="2170" y="19910"/>
                    <a:pt x="4937" y="16790"/>
                    <a:pt x="7893" y="13400"/>
                  </a:cubicBezTo>
                  <a:cubicBezTo>
                    <a:pt x="10741" y="10172"/>
                    <a:pt x="13806" y="6673"/>
                    <a:pt x="16085" y="4069"/>
                  </a:cubicBezTo>
                  <a:cubicBezTo>
                    <a:pt x="18146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1"/>
                  </a:cubicBezTo>
                  <a:cubicBezTo>
                    <a:pt x="19556" y="1"/>
                    <a:pt x="19556" y="1"/>
                    <a:pt x="19529" y="1"/>
                  </a:cubicBezTo>
                  <a:cubicBezTo>
                    <a:pt x="19529" y="1"/>
                    <a:pt x="18092" y="1628"/>
                    <a:pt x="16003" y="3988"/>
                  </a:cubicBezTo>
                  <a:cubicBezTo>
                    <a:pt x="13698" y="6565"/>
                    <a:pt x="10606" y="10037"/>
                    <a:pt x="7785" y="13264"/>
                  </a:cubicBezTo>
                  <a:cubicBezTo>
                    <a:pt x="4774" y="16655"/>
                    <a:pt x="2034" y="19801"/>
                    <a:pt x="760" y="21266"/>
                  </a:cubicBezTo>
                  <a:cubicBezTo>
                    <a:pt x="488" y="21591"/>
                    <a:pt x="271" y="21835"/>
                    <a:pt x="136" y="21998"/>
                  </a:cubicBezTo>
                  <a:cubicBezTo>
                    <a:pt x="81" y="22052"/>
                    <a:pt x="54" y="22134"/>
                    <a:pt x="27" y="22188"/>
                  </a:cubicBezTo>
                  <a:cubicBezTo>
                    <a:pt x="0" y="22215"/>
                    <a:pt x="0" y="22215"/>
                    <a:pt x="27" y="22215"/>
                  </a:cubicBezTo>
                  <a:cubicBezTo>
                    <a:pt x="27" y="22242"/>
                    <a:pt x="27" y="22242"/>
                    <a:pt x="54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1381375" y="3694250"/>
              <a:ext cx="1152125" cy="627950"/>
            </a:xfrm>
            <a:custGeom>
              <a:rect b="b" l="l" r="r" t="t"/>
              <a:pathLst>
                <a:path extrusionOk="0" h="25118" w="46085">
                  <a:moveTo>
                    <a:pt x="21022" y="1"/>
                  </a:moveTo>
                  <a:lnTo>
                    <a:pt x="1" y="20181"/>
                  </a:lnTo>
                  <a:lnTo>
                    <a:pt x="26826" y="25117"/>
                  </a:lnTo>
                  <a:lnTo>
                    <a:pt x="46084" y="3229"/>
                  </a:lnTo>
                  <a:close/>
                </a:path>
              </a:pathLst>
            </a:custGeom>
            <a:solidFill>
              <a:srgbClr val="46B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2243250" y="4052975"/>
              <a:ext cx="65800" cy="73925"/>
            </a:xfrm>
            <a:custGeom>
              <a:rect b="b" l="l" r="r" t="t"/>
              <a:pathLst>
                <a:path extrusionOk="0" h="2957" w="2632">
                  <a:moveTo>
                    <a:pt x="2631" y="0"/>
                  </a:moveTo>
                  <a:lnTo>
                    <a:pt x="0" y="2957"/>
                  </a:lnTo>
                  <a:lnTo>
                    <a:pt x="1926" y="2957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322400" y="3658325"/>
              <a:ext cx="1150750" cy="746600"/>
            </a:xfrm>
            <a:custGeom>
              <a:rect b="b" l="l" r="r" t="t"/>
              <a:pathLst>
                <a:path extrusionOk="0" h="29864" w="46030">
                  <a:moveTo>
                    <a:pt x="26039" y="0"/>
                  </a:moveTo>
                  <a:lnTo>
                    <a:pt x="45514" y="12776"/>
                  </a:lnTo>
                  <a:lnTo>
                    <a:pt x="46029" y="18987"/>
                  </a:lnTo>
                  <a:lnTo>
                    <a:pt x="18743" y="29864"/>
                  </a:lnTo>
                  <a:lnTo>
                    <a:pt x="0" y="9114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1331200" y="3726800"/>
              <a:ext cx="1120250" cy="649650"/>
            </a:xfrm>
            <a:custGeom>
              <a:rect b="b" l="l" r="r" t="t"/>
              <a:pathLst>
                <a:path extrusionOk="0" h="25986" w="44810">
                  <a:moveTo>
                    <a:pt x="43914" y="10877"/>
                  </a:moveTo>
                  <a:cubicBezTo>
                    <a:pt x="43426" y="12505"/>
                    <a:pt x="43535" y="14675"/>
                    <a:pt x="44809" y="15895"/>
                  </a:cubicBezTo>
                  <a:lnTo>
                    <a:pt x="18418" y="25985"/>
                  </a:lnTo>
                  <a:lnTo>
                    <a:pt x="570" y="6022"/>
                  </a:lnTo>
                  <a:cubicBezTo>
                    <a:pt x="570" y="6022"/>
                    <a:pt x="1818" y="246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1799827" y="4012950"/>
              <a:ext cx="611094" cy="243475"/>
            </a:xfrm>
            <a:custGeom>
              <a:rect b="b" l="l" r="r" t="t"/>
              <a:pathLst>
                <a:path extrusionOk="0" h="9739" w="25687">
                  <a:moveTo>
                    <a:pt x="25660" y="55"/>
                  </a:moveTo>
                  <a:cubicBezTo>
                    <a:pt x="24873" y="299"/>
                    <a:pt x="24086" y="598"/>
                    <a:pt x="23327" y="896"/>
                  </a:cubicBezTo>
                  <a:cubicBezTo>
                    <a:pt x="21510" y="1601"/>
                    <a:pt x="19719" y="2361"/>
                    <a:pt x="17902" y="3039"/>
                  </a:cubicBezTo>
                  <a:cubicBezTo>
                    <a:pt x="13725" y="4612"/>
                    <a:pt x="9548" y="6185"/>
                    <a:pt x="5398" y="7731"/>
                  </a:cubicBezTo>
                  <a:cubicBezTo>
                    <a:pt x="3608" y="8409"/>
                    <a:pt x="1818" y="9060"/>
                    <a:pt x="28" y="9711"/>
                  </a:cubicBezTo>
                  <a:cubicBezTo>
                    <a:pt x="0" y="9711"/>
                    <a:pt x="0" y="9738"/>
                    <a:pt x="28" y="9738"/>
                  </a:cubicBezTo>
                  <a:cubicBezTo>
                    <a:pt x="28" y="9738"/>
                    <a:pt x="28" y="9738"/>
                    <a:pt x="55" y="9738"/>
                  </a:cubicBezTo>
                  <a:cubicBezTo>
                    <a:pt x="2442" y="8898"/>
                    <a:pt x="4828" y="8030"/>
                    <a:pt x="7215" y="7135"/>
                  </a:cubicBezTo>
                  <a:cubicBezTo>
                    <a:pt x="10796" y="5805"/>
                    <a:pt x="14349" y="4422"/>
                    <a:pt x="17929" y="3066"/>
                  </a:cubicBezTo>
                  <a:cubicBezTo>
                    <a:pt x="19719" y="2388"/>
                    <a:pt x="21537" y="1628"/>
                    <a:pt x="23327" y="923"/>
                  </a:cubicBezTo>
                  <a:cubicBezTo>
                    <a:pt x="24114" y="625"/>
                    <a:pt x="24873" y="326"/>
                    <a:pt x="25660" y="55"/>
                  </a:cubicBezTo>
                  <a:cubicBezTo>
                    <a:pt x="25687" y="82"/>
                    <a:pt x="25687" y="1"/>
                    <a:pt x="2566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1837250" y="4027200"/>
              <a:ext cx="579477" cy="238025"/>
            </a:xfrm>
            <a:custGeom>
              <a:rect b="b" l="l" r="r" t="t"/>
              <a:pathLst>
                <a:path extrusionOk="0" h="9521" w="24358">
                  <a:moveTo>
                    <a:pt x="24331" y="1"/>
                  </a:moveTo>
                  <a:cubicBezTo>
                    <a:pt x="24222" y="28"/>
                    <a:pt x="24114" y="55"/>
                    <a:pt x="24005" y="82"/>
                  </a:cubicBezTo>
                  <a:cubicBezTo>
                    <a:pt x="23625" y="218"/>
                    <a:pt x="23246" y="380"/>
                    <a:pt x="22839" y="543"/>
                  </a:cubicBezTo>
                  <a:cubicBezTo>
                    <a:pt x="18472" y="2225"/>
                    <a:pt x="14078" y="3879"/>
                    <a:pt x="9684" y="5588"/>
                  </a:cubicBezTo>
                  <a:cubicBezTo>
                    <a:pt x="7107" y="6619"/>
                    <a:pt x="4503" y="7622"/>
                    <a:pt x="1926" y="8680"/>
                  </a:cubicBezTo>
                  <a:cubicBezTo>
                    <a:pt x="1303" y="8951"/>
                    <a:pt x="652" y="9223"/>
                    <a:pt x="28" y="9494"/>
                  </a:cubicBezTo>
                  <a:cubicBezTo>
                    <a:pt x="1" y="9521"/>
                    <a:pt x="1" y="9521"/>
                    <a:pt x="28" y="9521"/>
                  </a:cubicBezTo>
                  <a:cubicBezTo>
                    <a:pt x="28" y="9521"/>
                    <a:pt x="28" y="9521"/>
                    <a:pt x="28" y="9521"/>
                  </a:cubicBezTo>
                  <a:cubicBezTo>
                    <a:pt x="624" y="9304"/>
                    <a:pt x="1221" y="9087"/>
                    <a:pt x="1791" y="8843"/>
                  </a:cubicBezTo>
                  <a:cubicBezTo>
                    <a:pt x="4123" y="7948"/>
                    <a:pt x="6456" y="6998"/>
                    <a:pt x="8789" y="6103"/>
                  </a:cubicBezTo>
                  <a:cubicBezTo>
                    <a:pt x="13183" y="4395"/>
                    <a:pt x="17550" y="2713"/>
                    <a:pt x="21917" y="1004"/>
                  </a:cubicBezTo>
                  <a:cubicBezTo>
                    <a:pt x="22649" y="733"/>
                    <a:pt x="23408" y="489"/>
                    <a:pt x="24114" y="163"/>
                  </a:cubicBezTo>
                  <a:cubicBezTo>
                    <a:pt x="24195" y="109"/>
                    <a:pt x="24276" y="82"/>
                    <a:pt x="24358" y="28"/>
                  </a:cubicBezTo>
                  <a:cubicBezTo>
                    <a:pt x="24358" y="28"/>
                    <a:pt x="24358" y="1"/>
                    <a:pt x="24358" y="1"/>
                  </a:cubicBezTo>
                  <a:cubicBezTo>
                    <a:pt x="24331" y="1"/>
                    <a:pt x="24331" y="1"/>
                    <a:pt x="2433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1792738" y="4061100"/>
              <a:ext cx="613663" cy="248900"/>
            </a:xfrm>
            <a:custGeom>
              <a:rect b="b" l="l" r="r" t="t"/>
              <a:pathLst>
                <a:path extrusionOk="0" h="9956" w="25795">
                  <a:moveTo>
                    <a:pt x="25795" y="1"/>
                  </a:moveTo>
                  <a:cubicBezTo>
                    <a:pt x="25713" y="1"/>
                    <a:pt x="25659" y="28"/>
                    <a:pt x="25578" y="55"/>
                  </a:cubicBezTo>
                  <a:cubicBezTo>
                    <a:pt x="24954" y="245"/>
                    <a:pt x="24330" y="516"/>
                    <a:pt x="23706" y="733"/>
                  </a:cubicBezTo>
                  <a:cubicBezTo>
                    <a:pt x="20967" y="1737"/>
                    <a:pt x="18200" y="2822"/>
                    <a:pt x="15461" y="3879"/>
                  </a:cubicBezTo>
                  <a:cubicBezTo>
                    <a:pt x="12369" y="5046"/>
                    <a:pt x="9276" y="6239"/>
                    <a:pt x="6184" y="7460"/>
                  </a:cubicBezTo>
                  <a:cubicBezTo>
                    <a:pt x="4557" y="8084"/>
                    <a:pt x="2902" y="8707"/>
                    <a:pt x="1248" y="9358"/>
                  </a:cubicBezTo>
                  <a:cubicBezTo>
                    <a:pt x="841" y="9521"/>
                    <a:pt x="434" y="9711"/>
                    <a:pt x="27" y="9874"/>
                  </a:cubicBezTo>
                  <a:cubicBezTo>
                    <a:pt x="27" y="9874"/>
                    <a:pt x="0" y="9901"/>
                    <a:pt x="0" y="9928"/>
                  </a:cubicBezTo>
                  <a:cubicBezTo>
                    <a:pt x="27" y="9928"/>
                    <a:pt x="27" y="9955"/>
                    <a:pt x="54" y="9955"/>
                  </a:cubicBezTo>
                  <a:cubicBezTo>
                    <a:pt x="570" y="9765"/>
                    <a:pt x="1112" y="9575"/>
                    <a:pt x="1627" y="9386"/>
                  </a:cubicBezTo>
                  <a:cubicBezTo>
                    <a:pt x="3689" y="8626"/>
                    <a:pt x="5750" y="7812"/>
                    <a:pt x="7812" y="6999"/>
                  </a:cubicBezTo>
                  <a:cubicBezTo>
                    <a:pt x="12613" y="5154"/>
                    <a:pt x="17414" y="3283"/>
                    <a:pt x="22214" y="1411"/>
                  </a:cubicBezTo>
                  <a:cubicBezTo>
                    <a:pt x="23299" y="1004"/>
                    <a:pt x="24384" y="625"/>
                    <a:pt x="25469" y="163"/>
                  </a:cubicBezTo>
                  <a:cubicBezTo>
                    <a:pt x="25578" y="109"/>
                    <a:pt x="25686" y="55"/>
                    <a:pt x="25795" y="1"/>
                  </a:cubicBezTo>
                  <a:cubicBezTo>
                    <a:pt x="25795" y="1"/>
                    <a:pt x="25795" y="1"/>
                    <a:pt x="25795" y="1"/>
                  </a:cubicBezTo>
                  <a:cubicBezTo>
                    <a:pt x="25795" y="1"/>
                    <a:pt x="25795" y="1"/>
                    <a:pt x="2579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1818527" y="4071275"/>
              <a:ext cx="606597" cy="242775"/>
            </a:xfrm>
            <a:custGeom>
              <a:rect b="b" l="l" r="r" t="t"/>
              <a:pathLst>
                <a:path extrusionOk="0" h="9711" w="25498">
                  <a:moveTo>
                    <a:pt x="25470" y="1"/>
                  </a:moveTo>
                  <a:cubicBezTo>
                    <a:pt x="25308" y="55"/>
                    <a:pt x="25118" y="109"/>
                    <a:pt x="24955" y="163"/>
                  </a:cubicBezTo>
                  <a:cubicBezTo>
                    <a:pt x="23409" y="679"/>
                    <a:pt x="21890" y="1303"/>
                    <a:pt x="20344" y="1872"/>
                  </a:cubicBezTo>
                  <a:cubicBezTo>
                    <a:pt x="16953" y="3174"/>
                    <a:pt x="13563" y="4503"/>
                    <a:pt x="10172" y="5805"/>
                  </a:cubicBezTo>
                  <a:cubicBezTo>
                    <a:pt x="7460" y="6836"/>
                    <a:pt x="4748" y="7894"/>
                    <a:pt x="2035" y="8897"/>
                  </a:cubicBezTo>
                  <a:lnTo>
                    <a:pt x="1" y="9657"/>
                  </a:lnTo>
                  <a:cubicBezTo>
                    <a:pt x="1" y="9684"/>
                    <a:pt x="1" y="9684"/>
                    <a:pt x="1" y="9684"/>
                  </a:cubicBezTo>
                  <a:cubicBezTo>
                    <a:pt x="28" y="9711"/>
                    <a:pt x="28" y="9711"/>
                    <a:pt x="28" y="9684"/>
                  </a:cubicBezTo>
                  <a:cubicBezTo>
                    <a:pt x="543" y="9521"/>
                    <a:pt x="1059" y="9358"/>
                    <a:pt x="1574" y="9168"/>
                  </a:cubicBezTo>
                  <a:cubicBezTo>
                    <a:pt x="3636" y="8436"/>
                    <a:pt x="5670" y="7677"/>
                    <a:pt x="7704" y="6917"/>
                  </a:cubicBezTo>
                  <a:cubicBezTo>
                    <a:pt x="10688" y="5778"/>
                    <a:pt x="13644" y="4639"/>
                    <a:pt x="16601" y="3472"/>
                  </a:cubicBezTo>
                  <a:cubicBezTo>
                    <a:pt x="19286" y="2442"/>
                    <a:pt x="21944" y="1411"/>
                    <a:pt x="24602" y="380"/>
                  </a:cubicBezTo>
                  <a:cubicBezTo>
                    <a:pt x="24819" y="326"/>
                    <a:pt x="25036" y="245"/>
                    <a:pt x="25226" y="163"/>
                  </a:cubicBezTo>
                  <a:cubicBezTo>
                    <a:pt x="25308" y="109"/>
                    <a:pt x="25416" y="82"/>
                    <a:pt x="25497" y="28"/>
                  </a:cubicBezTo>
                  <a:cubicBezTo>
                    <a:pt x="25497" y="28"/>
                    <a:pt x="25497" y="1"/>
                    <a:pt x="25497" y="1"/>
                  </a:cubicBezTo>
                  <a:cubicBezTo>
                    <a:pt x="25470" y="1"/>
                    <a:pt x="25470" y="1"/>
                    <a:pt x="254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1787575" y="4089575"/>
              <a:ext cx="636264" cy="256350"/>
            </a:xfrm>
            <a:custGeom>
              <a:rect b="b" l="l" r="r" t="t"/>
              <a:pathLst>
                <a:path extrusionOk="0" h="10254" w="26745">
                  <a:moveTo>
                    <a:pt x="26690" y="28"/>
                  </a:moveTo>
                  <a:cubicBezTo>
                    <a:pt x="26663" y="28"/>
                    <a:pt x="26609" y="28"/>
                    <a:pt x="26581" y="28"/>
                  </a:cubicBezTo>
                  <a:cubicBezTo>
                    <a:pt x="26473" y="55"/>
                    <a:pt x="26392" y="82"/>
                    <a:pt x="26310" y="137"/>
                  </a:cubicBezTo>
                  <a:cubicBezTo>
                    <a:pt x="25144" y="543"/>
                    <a:pt x="23978" y="977"/>
                    <a:pt x="22838" y="1411"/>
                  </a:cubicBezTo>
                  <a:cubicBezTo>
                    <a:pt x="19828" y="2551"/>
                    <a:pt x="16844" y="3717"/>
                    <a:pt x="13860" y="4883"/>
                  </a:cubicBezTo>
                  <a:cubicBezTo>
                    <a:pt x="10633" y="6131"/>
                    <a:pt x="7351" y="7297"/>
                    <a:pt x="4123" y="8572"/>
                  </a:cubicBezTo>
                  <a:cubicBezTo>
                    <a:pt x="2740" y="9087"/>
                    <a:pt x="1356" y="9684"/>
                    <a:pt x="0" y="10254"/>
                  </a:cubicBezTo>
                  <a:lnTo>
                    <a:pt x="0" y="10254"/>
                  </a:lnTo>
                  <a:lnTo>
                    <a:pt x="0" y="10254"/>
                  </a:lnTo>
                  <a:cubicBezTo>
                    <a:pt x="922" y="9874"/>
                    <a:pt x="1844" y="9521"/>
                    <a:pt x="2767" y="9169"/>
                  </a:cubicBezTo>
                  <a:cubicBezTo>
                    <a:pt x="6483" y="7731"/>
                    <a:pt x="10226" y="6429"/>
                    <a:pt x="13915" y="4992"/>
                  </a:cubicBezTo>
                  <a:cubicBezTo>
                    <a:pt x="17739" y="3500"/>
                    <a:pt x="21591" y="2008"/>
                    <a:pt x="25442" y="543"/>
                  </a:cubicBezTo>
                  <a:cubicBezTo>
                    <a:pt x="25849" y="435"/>
                    <a:pt x="26229" y="272"/>
                    <a:pt x="26609" y="109"/>
                  </a:cubicBezTo>
                  <a:cubicBezTo>
                    <a:pt x="26636" y="82"/>
                    <a:pt x="26690" y="55"/>
                    <a:pt x="26717" y="28"/>
                  </a:cubicBezTo>
                  <a:cubicBezTo>
                    <a:pt x="26744" y="28"/>
                    <a:pt x="26744" y="1"/>
                    <a:pt x="2671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1810152" y="4102475"/>
              <a:ext cx="631101" cy="248875"/>
            </a:xfrm>
            <a:custGeom>
              <a:rect b="b" l="l" r="r" t="t"/>
              <a:pathLst>
                <a:path extrusionOk="0" h="9955" w="26528">
                  <a:moveTo>
                    <a:pt x="26446" y="0"/>
                  </a:moveTo>
                  <a:cubicBezTo>
                    <a:pt x="26365" y="27"/>
                    <a:pt x="26256" y="55"/>
                    <a:pt x="26175" y="82"/>
                  </a:cubicBezTo>
                  <a:cubicBezTo>
                    <a:pt x="25361" y="326"/>
                    <a:pt x="24575" y="678"/>
                    <a:pt x="23788" y="977"/>
                  </a:cubicBezTo>
                  <a:cubicBezTo>
                    <a:pt x="20289" y="2333"/>
                    <a:pt x="16763" y="3662"/>
                    <a:pt x="13237" y="4964"/>
                  </a:cubicBezTo>
                  <a:cubicBezTo>
                    <a:pt x="9277" y="6456"/>
                    <a:pt x="5317" y="7866"/>
                    <a:pt x="1357" y="9385"/>
                  </a:cubicBezTo>
                  <a:cubicBezTo>
                    <a:pt x="923" y="9548"/>
                    <a:pt x="461" y="9711"/>
                    <a:pt x="28" y="9873"/>
                  </a:cubicBezTo>
                  <a:cubicBezTo>
                    <a:pt x="28" y="9900"/>
                    <a:pt x="0" y="9900"/>
                    <a:pt x="0" y="9928"/>
                  </a:cubicBezTo>
                  <a:cubicBezTo>
                    <a:pt x="28" y="9955"/>
                    <a:pt x="28" y="9955"/>
                    <a:pt x="55" y="9955"/>
                  </a:cubicBezTo>
                  <a:cubicBezTo>
                    <a:pt x="597" y="9765"/>
                    <a:pt x="1112" y="9575"/>
                    <a:pt x="1655" y="9385"/>
                  </a:cubicBezTo>
                  <a:cubicBezTo>
                    <a:pt x="6429" y="7703"/>
                    <a:pt x="11175" y="5913"/>
                    <a:pt x="15949" y="4150"/>
                  </a:cubicBezTo>
                  <a:cubicBezTo>
                    <a:pt x="19096" y="2930"/>
                    <a:pt x="22269" y="1736"/>
                    <a:pt x="25415" y="489"/>
                  </a:cubicBezTo>
                  <a:cubicBezTo>
                    <a:pt x="25687" y="380"/>
                    <a:pt x="25985" y="299"/>
                    <a:pt x="26256" y="163"/>
                  </a:cubicBezTo>
                  <a:cubicBezTo>
                    <a:pt x="26311" y="109"/>
                    <a:pt x="26392" y="82"/>
                    <a:pt x="26446" y="55"/>
                  </a:cubicBezTo>
                  <a:cubicBezTo>
                    <a:pt x="26528" y="0"/>
                    <a:pt x="26473" y="27"/>
                    <a:pt x="26446" y="27"/>
                  </a:cubicBezTo>
                  <a:cubicBezTo>
                    <a:pt x="26446" y="0"/>
                    <a:pt x="26446" y="0"/>
                    <a:pt x="2644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1290525" y="3732225"/>
              <a:ext cx="492325" cy="520125"/>
            </a:xfrm>
            <a:custGeom>
              <a:rect b="b" l="l" r="r" t="t"/>
              <a:pathLst>
                <a:path extrusionOk="0" h="20805" w="19693">
                  <a:moveTo>
                    <a:pt x="19692" y="20805"/>
                  </a:moveTo>
                  <a:cubicBezTo>
                    <a:pt x="19638" y="20750"/>
                    <a:pt x="19611" y="20669"/>
                    <a:pt x="19557" y="20615"/>
                  </a:cubicBezTo>
                  <a:cubicBezTo>
                    <a:pt x="19421" y="20452"/>
                    <a:pt x="19204" y="20235"/>
                    <a:pt x="18933" y="19937"/>
                  </a:cubicBezTo>
                  <a:cubicBezTo>
                    <a:pt x="17658" y="18553"/>
                    <a:pt x="14891" y="15624"/>
                    <a:pt x="11881" y="12451"/>
                  </a:cubicBezTo>
                  <a:cubicBezTo>
                    <a:pt x="9033" y="9413"/>
                    <a:pt x="5913" y="6158"/>
                    <a:pt x="3608" y="3717"/>
                  </a:cubicBezTo>
                  <a:cubicBezTo>
                    <a:pt x="1492" y="1520"/>
                    <a:pt x="55" y="1"/>
                    <a:pt x="55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"/>
                    <a:pt x="0" y="1"/>
                    <a:pt x="27" y="28"/>
                  </a:cubicBezTo>
                  <a:cubicBezTo>
                    <a:pt x="27" y="28"/>
                    <a:pt x="1438" y="1574"/>
                    <a:pt x="3526" y="3798"/>
                  </a:cubicBezTo>
                  <a:cubicBezTo>
                    <a:pt x="5805" y="6239"/>
                    <a:pt x="8897" y="9521"/>
                    <a:pt x="11745" y="12559"/>
                  </a:cubicBezTo>
                  <a:cubicBezTo>
                    <a:pt x="14756" y="15733"/>
                    <a:pt x="17522" y="18662"/>
                    <a:pt x="18824" y="20018"/>
                  </a:cubicBezTo>
                  <a:cubicBezTo>
                    <a:pt x="19123" y="20316"/>
                    <a:pt x="19312" y="20533"/>
                    <a:pt x="19475" y="20669"/>
                  </a:cubicBezTo>
                  <a:cubicBezTo>
                    <a:pt x="19529" y="20723"/>
                    <a:pt x="19584" y="20778"/>
                    <a:pt x="19638" y="20805"/>
                  </a:cubicBezTo>
                  <a:cubicBezTo>
                    <a:pt x="19665" y="20805"/>
                    <a:pt x="19665" y="20805"/>
                    <a:pt x="19692" y="20805"/>
                  </a:cubicBezTo>
                  <a:cubicBezTo>
                    <a:pt x="19692" y="20805"/>
                    <a:pt x="19692" y="20805"/>
                    <a:pt x="19692" y="208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1289175" y="3762750"/>
              <a:ext cx="491625" cy="520800"/>
            </a:xfrm>
            <a:custGeom>
              <a:rect b="b" l="l" r="r" t="t"/>
              <a:pathLst>
                <a:path extrusionOk="0" h="20832" w="19665">
                  <a:moveTo>
                    <a:pt x="19665" y="20831"/>
                  </a:moveTo>
                  <a:cubicBezTo>
                    <a:pt x="19638" y="20750"/>
                    <a:pt x="19583" y="20696"/>
                    <a:pt x="19529" y="20641"/>
                  </a:cubicBezTo>
                  <a:cubicBezTo>
                    <a:pt x="19421" y="20479"/>
                    <a:pt x="19204" y="20262"/>
                    <a:pt x="18932" y="19963"/>
                  </a:cubicBezTo>
                  <a:cubicBezTo>
                    <a:pt x="17631" y="18580"/>
                    <a:pt x="14891" y="15651"/>
                    <a:pt x="11880" y="12450"/>
                  </a:cubicBezTo>
                  <a:cubicBezTo>
                    <a:pt x="9005" y="9439"/>
                    <a:pt x="5913" y="6157"/>
                    <a:pt x="3607" y="3743"/>
                  </a:cubicBezTo>
                  <a:cubicBezTo>
                    <a:pt x="1492" y="1546"/>
                    <a:pt x="27" y="27"/>
                    <a:pt x="27" y="27"/>
                  </a:cubicBezTo>
                  <a:cubicBezTo>
                    <a:pt x="27" y="0"/>
                    <a:pt x="27" y="0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438" y="1573"/>
                    <a:pt x="3526" y="3825"/>
                  </a:cubicBezTo>
                  <a:cubicBezTo>
                    <a:pt x="5805" y="6266"/>
                    <a:pt x="8897" y="9548"/>
                    <a:pt x="11745" y="12559"/>
                  </a:cubicBezTo>
                  <a:cubicBezTo>
                    <a:pt x="14755" y="15759"/>
                    <a:pt x="17495" y="18661"/>
                    <a:pt x="18824" y="20018"/>
                  </a:cubicBezTo>
                  <a:cubicBezTo>
                    <a:pt x="19122" y="20316"/>
                    <a:pt x="19312" y="20560"/>
                    <a:pt x="19475" y="20696"/>
                  </a:cubicBezTo>
                  <a:cubicBezTo>
                    <a:pt x="19529" y="20750"/>
                    <a:pt x="19583" y="20777"/>
                    <a:pt x="19638" y="20831"/>
                  </a:cubicBezTo>
                  <a:cubicBezTo>
                    <a:pt x="19638" y="20831"/>
                    <a:pt x="19665" y="20831"/>
                    <a:pt x="19665" y="20831"/>
                  </a:cubicBezTo>
                  <a:cubicBezTo>
                    <a:pt x="19665" y="20831"/>
                    <a:pt x="19665" y="20831"/>
                    <a:pt x="19665" y="2083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1287800" y="3789875"/>
              <a:ext cx="492325" cy="521475"/>
            </a:xfrm>
            <a:custGeom>
              <a:rect b="b" l="l" r="r" t="t"/>
              <a:pathLst>
                <a:path extrusionOk="0" h="20859" w="19693">
                  <a:moveTo>
                    <a:pt x="19666" y="20831"/>
                  </a:moveTo>
                  <a:cubicBezTo>
                    <a:pt x="19611" y="20750"/>
                    <a:pt x="19584" y="20696"/>
                    <a:pt x="19530" y="20641"/>
                  </a:cubicBezTo>
                  <a:cubicBezTo>
                    <a:pt x="19421" y="20479"/>
                    <a:pt x="19204" y="20262"/>
                    <a:pt x="18906" y="19963"/>
                  </a:cubicBezTo>
                  <a:cubicBezTo>
                    <a:pt x="17631" y="18580"/>
                    <a:pt x="14865" y="15651"/>
                    <a:pt x="11854" y="12450"/>
                  </a:cubicBezTo>
                  <a:cubicBezTo>
                    <a:pt x="9006" y="9439"/>
                    <a:pt x="5887" y="6184"/>
                    <a:pt x="3581" y="3743"/>
                  </a:cubicBezTo>
                  <a:cubicBezTo>
                    <a:pt x="1465" y="1546"/>
                    <a:pt x="28" y="27"/>
                    <a:pt x="28" y="27"/>
                  </a:cubicBezTo>
                  <a:cubicBezTo>
                    <a:pt x="28" y="0"/>
                    <a:pt x="1" y="0"/>
                    <a:pt x="1" y="27"/>
                  </a:cubicBezTo>
                  <a:cubicBezTo>
                    <a:pt x="1" y="27"/>
                    <a:pt x="1" y="27"/>
                    <a:pt x="1" y="54"/>
                  </a:cubicBezTo>
                  <a:cubicBezTo>
                    <a:pt x="1" y="54"/>
                    <a:pt x="1411" y="1573"/>
                    <a:pt x="3500" y="3825"/>
                  </a:cubicBezTo>
                  <a:cubicBezTo>
                    <a:pt x="5805" y="6266"/>
                    <a:pt x="8870" y="9548"/>
                    <a:pt x="11745" y="12586"/>
                  </a:cubicBezTo>
                  <a:cubicBezTo>
                    <a:pt x="14756" y="15759"/>
                    <a:pt x="17496" y="18689"/>
                    <a:pt x="18825" y="20045"/>
                  </a:cubicBezTo>
                  <a:cubicBezTo>
                    <a:pt x="19096" y="20343"/>
                    <a:pt x="19313" y="20587"/>
                    <a:pt x="19449" y="20696"/>
                  </a:cubicBezTo>
                  <a:cubicBezTo>
                    <a:pt x="19503" y="20750"/>
                    <a:pt x="19557" y="20804"/>
                    <a:pt x="19638" y="20858"/>
                  </a:cubicBezTo>
                  <a:cubicBezTo>
                    <a:pt x="19638" y="20858"/>
                    <a:pt x="19693" y="20831"/>
                    <a:pt x="19666" y="2083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1286450" y="3813600"/>
              <a:ext cx="491650" cy="520800"/>
            </a:xfrm>
            <a:custGeom>
              <a:rect b="b" l="l" r="r" t="t"/>
              <a:pathLst>
                <a:path extrusionOk="0" h="20832" w="19666">
                  <a:moveTo>
                    <a:pt x="19665" y="20805"/>
                  </a:moveTo>
                  <a:cubicBezTo>
                    <a:pt x="19638" y="20750"/>
                    <a:pt x="19584" y="20669"/>
                    <a:pt x="19530" y="20615"/>
                  </a:cubicBezTo>
                  <a:cubicBezTo>
                    <a:pt x="19421" y="20479"/>
                    <a:pt x="19204" y="20262"/>
                    <a:pt x="18906" y="19937"/>
                  </a:cubicBezTo>
                  <a:cubicBezTo>
                    <a:pt x="17631" y="18553"/>
                    <a:pt x="14864" y="15624"/>
                    <a:pt x="11854" y="12450"/>
                  </a:cubicBezTo>
                  <a:cubicBezTo>
                    <a:pt x="9006" y="9413"/>
                    <a:pt x="5886" y="6158"/>
                    <a:pt x="3581" y="3744"/>
                  </a:cubicBezTo>
                  <a:cubicBezTo>
                    <a:pt x="1465" y="1519"/>
                    <a:pt x="28" y="1"/>
                    <a:pt x="28" y="1"/>
                  </a:cubicBezTo>
                  <a:cubicBezTo>
                    <a:pt x="28" y="1"/>
                    <a:pt x="1" y="1"/>
                    <a:pt x="1" y="1"/>
                  </a:cubicBezTo>
                  <a:cubicBezTo>
                    <a:pt x="1" y="1"/>
                    <a:pt x="1" y="28"/>
                    <a:pt x="1" y="28"/>
                  </a:cubicBezTo>
                  <a:cubicBezTo>
                    <a:pt x="1" y="28"/>
                    <a:pt x="1411" y="1574"/>
                    <a:pt x="3499" y="3825"/>
                  </a:cubicBezTo>
                  <a:cubicBezTo>
                    <a:pt x="5778" y="6266"/>
                    <a:pt x="8870" y="9548"/>
                    <a:pt x="11718" y="12559"/>
                  </a:cubicBezTo>
                  <a:cubicBezTo>
                    <a:pt x="14729" y="15759"/>
                    <a:pt x="17495" y="18662"/>
                    <a:pt x="18797" y="20018"/>
                  </a:cubicBezTo>
                  <a:cubicBezTo>
                    <a:pt x="19096" y="20316"/>
                    <a:pt x="19286" y="20560"/>
                    <a:pt x="19448" y="20696"/>
                  </a:cubicBezTo>
                  <a:cubicBezTo>
                    <a:pt x="19503" y="20750"/>
                    <a:pt x="19557" y="20777"/>
                    <a:pt x="19611" y="20832"/>
                  </a:cubicBezTo>
                  <a:cubicBezTo>
                    <a:pt x="19638" y="20832"/>
                    <a:pt x="19638" y="20832"/>
                    <a:pt x="19665" y="20832"/>
                  </a:cubicBezTo>
                  <a:cubicBezTo>
                    <a:pt x="19665" y="20832"/>
                    <a:pt x="19665" y="20832"/>
                    <a:pt x="19665" y="208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1308825" y="3524725"/>
              <a:ext cx="1150750" cy="718125"/>
            </a:xfrm>
            <a:custGeom>
              <a:rect b="b" l="l" r="r" t="t"/>
              <a:pathLst>
                <a:path extrusionOk="0" h="28725" w="46030">
                  <a:moveTo>
                    <a:pt x="24955" y="1"/>
                  </a:moveTo>
                  <a:lnTo>
                    <a:pt x="46030" y="18309"/>
                  </a:lnTo>
                  <a:lnTo>
                    <a:pt x="19367" y="28725"/>
                  </a:lnTo>
                  <a:lnTo>
                    <a:pt x="1" y="8192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1241025" y="3530825"/>
              <a:ext cx="1151425" cy="646950"/>
            </a:xfrm>
            <a:custGeom>
              <a:rect b="b" l="l" r="r" t="t"/>
              <a:pathLst>
                <a:path extrusionOk="0" h="25878" w="46057">
                  <a:moveTo>
                    <a:pt x="19909" y="1"/>
                  </a:moveTo>
                  <a:lnTo>
                    <a:pt x="488" y="14865"/>
                  </a:lnTo>
                  <a:lnTo>
                    <a:pt x="0" y="20561"/>
                  </a:lnTo>
                  <a:lnTo>
                    <a:pt x="27422" y="25877"/>
                  </a:lnTo>
                  <a:lnTo>
                    <a:pt x="46057" y="38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262050" y="3485400"/>
              <a:ext cx="1120225" cy="667275"/>
            </a:xfrm>
            <a:custGeom>
              <a:rect b="b" l="l" r="r" t="t"/>
              <a:pathLst>
                <a:path extrusionOk="0" h="26691" w="44809">
                  <a:moveTo>
                    <a:pt x="868" y="17251"/>
                  </a:moveTo>
                  <a:cubicBezTo>
                    <a:pt x="1356" y="18662"/>
                    <a:pt x="1248" y="20642"/>
                    <a:pt x="0" y="21971"/>
                  </a:cubicBezTo>
                  <a:lnTo>
                    <a:pt x="26527" y="26690"/>
                  </a:lnTo>
                  <a:lnTo>
                    <a:pt x="44266" y="5561"/>
                  </a:lnTo>
                  <a:cubicBezTo>
                    <a:pt x="44266" y="5561"/>
                    <a:pt x="43019" y="2550"/>
                    <a:pt x="44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320570" y="3933625"/>
              <a:ext cx="595565" cy="112600"/>
            </a:xfrm>
            <a:custGeom>
              <a:rect b="b" l="l" r="r" t="t"/>
              <a:pathLst>
                <a:path extrusionOk="0" h="4504" w="25796">
                  <a:moveTo>
                    <a:pt x="1" y="28"/>
                  </a:moveTo>
                  <a:cubicBezTo>
                    <a:pt x="787" y="136"/>
                    <a:pt x="1574" y="245"/>
                    <a:pt x="2360" y="407"/>
                  </a:cubicBezTo>
                  <a:cubicBezTo>
                    <a:pt x="4178" y="733"/>
                    <a:pt x="5995" y="1140"/>
                    <a:pt x="7812" y="1438"/>
                  </a:cubicBezTo>
                  <a:cubicBezTo>
                    <a:pt x="11393" y="2089"/>
                    <a:pt x="14973" y="2740"/>
                    <a:pt x="18580" y="3337"/>
                  </a:cubicBezTo>
                  <a:cubicBezTo>
                    <a:pt x="20967" y="3744"/>
                    <a:pt x="23381" y="4123"/>
                    <a:pt x="25768" y="4503"/>
                  </a:cubicBezTo>
                  <a:cubicBezTo>
                    <a:pt x="25768" y="4503"/>
                    <a:pt x="25795" y="4503"/>
                    <a:pt x="25795" y="4476"/>
                  </a:cubicBezTo>
                  <a:cubicBezTo>
                    <a:pt x="25795" y="4449"/>
                    <a:pt x="25795" y="4449"/>
                    <a:pt x="25768" y="4449"/>
                  </a:cubicBezTo>
                  <a:cubicBezTo>
                    <a:pt x="23978" y="4150"/>
                    <a:pt x="22188" y="3852"/>
                    <a:pt x="20398" y="3554"/>
                  </a:cubicBezTo>
                  <a:cubicBezTo>
                    <a:pt x="16193" y="2848"/>
                    <a:pt x="12016" y="2116"/>
                    <a:pt x="7812" y="1384"/>
                  </a:cubicBezTo>
                  <a:cubicBezTo>
                    <a:pt x="5995" y="1085"/>
                    <a:pt x="4178" y="679"/>
                    <a:pt x="2360" y="380"/>
                  </a:cubicBezTo>
                  <a:cubicBezTo>
                    <a:pt x="1601" y="217"/>
                    <a:pt x="814" y="109"/>
                    <a:pt x="2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1315559" y="3946500"/>
              <a:ext cx="564882" cy="113950"/>
            </a:xfrm>
            <a:custGeom>
              <a:rect b="b" l="l" r="r" t="t"/>
              <a:pathLst>
                <a:path extrusionOk="0" h="4558" w="24467">
                  <a:moveTo>
                    <a:pt x="1" y="1"/>
                  </a:moveTo>
                  <a:cubicBezTo>
                    <a:pt x="82" y="28"/>
                    <a:pt x="163" y="82"/>
                    <a:pt x="245" y="82"/>
                  </a:cubicBezTo>
                  <a:cubicBezTo>
                    <a:pt x="977" y="272"/>
                    <a:pt x="1709" y="381"/>
                    <a:pt x="2442" y="516"/>
                  </a:cubicBezTo>
                  <a:cubicBezTo>
                    <a:pt x="6836" y="1303"/>
                    <a:pt x="11257" y="2116"/>
                    <a:pt x="15651" y="2930"/>
                  </a:cubicBezTo>
                  <a:cubicBezTo>
                    <a:pt x="17984" y="3337"/>
                    <a:pt x="20343" y="3798"/>
                    <a:pt x="22676" y="4232"/>
                  </a:cubicBezTo>
                  <a:cubicBezTo>
                    <a:pt x="23273" y="4341"/>
                    <a:pt x="23842" y="4449"/>
                    <a:pt x="24439" y="4558"/>
                  </a:cubicBezTo>
                  <a:lnTo>
                    <a:pt x="24466" y="4558"/>
                  </a:lnTo>
                  <a:cubicBezTo>
                    <a:pt x="24466" y="4530"/>
                    <a:pt x="24466" y="4530"/>
                    <a:pt x="24466" y="4530"/>
                  </a:cubicBezTo>
                  <a:cubicBezTo>
                    <a:pt x="23815" y="4395"/>
                    <a:pt x="23164" y="4232"/>
                    <a:pt x="22513" y="4097"/>
                  </a:cubicBezTo>
                  <a:cubicBezTo>
                    <a:pt x="19937" y="3554"/>
                    <a:pt x="17306" y="3093"/>
                    <a:pt x="14729" y="2605"/>
                  </a:cubicBezTo>
                  <a:cubicBezTo>
                    <a:pt x="10308" y="1791"/>
                    <a:pt x="5914" y="1004"/>
                    <a:pt x="1519" y="218"/>
                  </a:cubicBezTo>
                  <a:cubicBezTo>
                    <a:pt x="1113" y="164"/>
                    <a:pt x="733" y="55"/>
                    <a:pt x="326" y="28"/>
                  </a:cubicBezTo>
                  <a:cubicBezTo>
                    <a:pt x="245" y="28"/>
                    <a:pt x="136" y="28"/>
                    <a:pt x="28" y="1"/>
                  </a:cubicBezTo>
                  <a:cubicBezTo>
                    <a:pt x="28" y="1"/>
                    <a:pt x="28" y="1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1324333" y="3975000"/>
              <a:ext cx="599305" cy="118000"/>
            </a:xfrm>
            <a:custGeom>
              <a:rect b="b" l="l" r="r" t="t"/>
              <a:pathLst>
                <a:path extrusionOk="0" h="4720" w="25958">
                  <a:moveTo>
                    <a:pt x="27" y="27"/>
                  </a:moveTo>
                  <a:cubicBezTo>
                    <a:pt x="163" y="54"/>
                    <a:pt x="272" y="81"/>
                    <a:pt x="380" y="109"/>
                  </a:cubicBezTo>
                  <a:cubicBezTo>
                    <a:pt x="1465" y="326"/>
                    <a:pt x="2577" y="515"/>
                    <a:pt x="3662" y="705"/>
                  </a:cubicBezTo>
                  <a:cubicBezTo>
                    <a:pt x="8490" y="1573"/>
                    <a:pt x="13318" y="2468"/>
                    <a:pt x="18146" y="3363"/>
                  </a:cubicBezTo>
                  <a:cubicBezTo>
                    <a:pt x="20208" y="3716"/>
                    <a:pt x="22269" y="4123"/>
                    <a:pt x="24358" y="4448"/>
                  </a:cubicBezTo>
                  <a:cubicBezTo>
                    <a:pt x="24873" y="4557"/>
                    <a:pt x="25388" y="4638"/>
                    <a:pt x="25904" y="4720"/>
                  </a:cubicBezTo>
                  <a:cubicBezTo>
                    <a:pt x="25931" y="4720"/>
                    <a:pt x="25958" y="4692"/>
                    <a:pt x="25958" y="4665"/>
                  </a:cubicBezTo>
                  <a:cubicBezTo>
                    <a:pt x="25958" y="4638"/>
                    <a:pt x="25958" y="4638"/>
                    <a:pt x="25931" y="4638"/>
                  </a:cubicBezTo>
                  <a:cubicBezTo>
                    <a:pt x="25524" y="4557"/>
                    <a:pt x="25090" y="4448"/>
                    <a:pt x="24683" y="4367"/>
                  </a:cubicBezTo>
                  <a:cubicBezTo>
                    <a:pt x="23028" y="4069"/>
                    <a:pt x="21374" y="3770"/>
                    <a:pt x="19719" y="3472"/>
                  </a:cubicBezTo>
                  <a:cubicBezTo>
                    <a:pt x="16627" y="2902"/>
                    <a:pt x="13508" y="2333"/>
                    <a:pt x="10416" y="1763"/>
                  </a:cubicBezTo>
                  <a:cubicBezTo>
                    <a:pt x="7649" y="1275"/>
                    <a:pt x="4883" y="787"/>
                    <a:pt x="2116" y="326"/>
                  </a:cubicBezTo>
                  <a:cubicBezTo>
                    <a:pt x="1492" y="217"/>
                    <a:pt x="868" y="81"/>
                    <a:pt x="244" y="0"/>
                  </a:cubicBezTo>
                  <a:lnTo>
                    <a:pt x="27" y="0"/>
                  </a:lnTo>
                  <a:cubicBezTo>
                    <a:pt x="27" y="0"/>
                    <a:pt x="27" y="0"/>
                    <a:pt x="0" y="0"/>
                  </a:cubicBezTo>
                  <a:cubicBezTo>
                    <a:pt x="27" y="0"/>
                    <a:pt x="27" y="27"/>
                    <a:pt x="2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1307409" y="3987875"/>
              <a:ext cx="591802" cy="113275"/>
            </a:xfrm>
            <a:custGeom>
              <a:rect b="b" l="l" r="r" t="t"/>
              <a:pathLst>
                <a:path extrusionOk="0" h="4531" w="25633">
                  <a:moveTo>
                    <a:pt x="1" y="27"/>
                  </a:moveTo>
                  <a:lnTo>
                    <a:pt x="272" y="109"/>
                  </a:lnTo>
                  <a:cubicBezTo>
                    <a:pt x="489" y="136"/>
                    <a:pt x="679" y="163"/>
                    <a:pt x="896" y="217"/>
                  </a:cubicBezTo>
                  <a:cubicBezTo>
                    <a:pt x="3581" y="678"/>
                    <a:pt x="6267" y="1167"/>
                    <a:pt x="8952" y="1655"/>
                  </a:cubicBezTo>
                  <a:cubicBezTo>
                    <a:pt x="11935" y="2225"/>
                    <a:pt x="14919" y="2767"/>
                    <a:pt x="17903" y="3282"/>
                  </a:cubicBezTo>
                  <a:cubicBezTo>
                    <a:pt x="19937" y="3635"/>
                    <a:pt x="21998" y="4015"/>
                    <a:pt x="24060" y="4313"/>
                  </a:cubicBezTo>
                  <a:lnTo>
                    <a:pt x="25606" y="4503"/>
                  </a:lnTo>
                  <a:cubicBezTo>
                    <a:pt x="25606" y="4530"/>
                    <a:pt x="25633" y="4503"/>
                    <a:pt x="25633" y="4503"/>
                  </a:cubicBezTo>
                  <a:cubicBezTo>
                    <a:pt x="25633" y="4476"/>
                    <a:pt x="25606" y="4476"/>
                    <a:pt x="25606" y="4476"/>
                  </a:cubicBezTo>
                  <a:lnTo>
                    <a:pt x="23572" y="4123"/>
                  </a:lnTo>
                  <a:cubicBezTo>
                    <a:pt x="20832" y="3662"/>
                    <a:pt x="18120" y="3174"/>
                    <a:pt x="15380" y="2686"/>
                  </a:cubicBezTo>
                  <a:cubicBezTo>
                    <a:pt x="11963" y="2062"/>
                    <a:pt x="8572" y="1438"/>
                    <a:pt x="5154" y="841"/>
                  </a:cubicBezTo>
                  <a:cubicBezTo>
                    <a:pt x="3636" y="570"/>
                    <a:pt x="2117" y="244"/>
                    <a:pt x="543" y="55"/>
                  </a:cubicBezTo>
                  <a:cubicBezTo>
                    <a:pt x="381" y="27"/>
                    <a:pt x="218" y="0"/>
                    <a:pt x="28" y="0"/>
                  </a:cubicBezTo>
                  <a:cubicBezTo>
                    <a:pt x="28" y="0"/>
                    <a:pt x="1" y="0"/>
                    <a:pt x="1" y="0"/>
                  </a:cubicBezTo>
                  <a:cubicBezTo>
                    <a:pt x="1" y="0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1308679" y="4004150"/>
              <a:ext cx="620592" cy="120725"/>
            </a:xfrm>
            <a:custGeom>
              <a:rect b="b" l="l" r="r" t="t"/>
              <a:pathLst>
                <a:path extrusionOk="0" h="4829" w="26880">
                  <a:moveTo>
                    <a:pt x="27" y="27"/>
                  </a:moveTo>
                  <a:cubicBezTo>
                    <a:pt x="54" y="55"/>
                    <a:pt x="109" y="82"/>
                    <a:pt x="163" y="82"/>
                  </a:cubicBezTo>
                  <a:cubicBezTo>
                    <a:pt x="543" y="190"/>
                    <a:pt x="922" y="244"/>
                    <a:pt x="1302" y="299"/>
                  </a:cubicBezTo>
                  <a:cubicBezTo>
                    <a:pt x="5181" y="977"/>
                    <a:pt x="9032" y="1682"/>
                    <a:pt x="12884" y="2387"/>
                  </a:cubicBezTo>
                  <a:cubicBezTo>
                    <a:pt x="16627" y="3065"/>
                    <a:pt x="20343" y="3635"/>
                    <a:pt x="24086" y="4313"/>
                  </a:cubicBezTo>
                  <a:cubicBezTo>
                    <a:pt x="25008" y="4476"/>
                    <a:pt x="25958" y="4639"/>
                    <a:pt x="26880" y="4828"/>
                  </a:cubicBezTo>
                  <a:lnTo>
                    <a:pt x="26880" y="4828"/>
                  </a:lnTo>
                  <a:lnTo>
                    <a:pt x="26880" y="4828"/>
                  </a:lnTo>
                  <a:cubicBezTo>
                    <a:pt x="25497" y="4503"/>
                    <a:pt x="24086" y="4232"/>
                    <a:pt x="22703" y="3960"/>
                  </a:cubicBezTo>
                  <a:cubicBezTo>
                    <a:pt x="19448" y="3337"/>
                    <a:pt x="16166" y="2848"/>
                    <a:pt x="12911" y="2252"/>
                  </a:cubicBezTo>
                  <a:cubicBezTo>
                    <a:pt x="9900" y="1709"/>
                    <a:pt x="6917" y="1140"/>
                    <a:pt x="3906" y="624"/>
                  </a:cubicBezTo>
                  <a:cubicBezTo>
                    <a:pt x="2740" y="407"/>
                    <a:pt x="1573" y="217"/>
                    <a:pt x="407" y="27"/>
                  </a:cubicBezTo>
                  <a:cubicBezTo>
                    <a:pt x="326" y="27"/>
                    <a:pt x="244" y="0"/>
                    <a:pt x="136" y="0"/>
                  </a:cubicBezTo>
                  <a:cubicBezTo>
                    <a:pt x="109" y="0"/>
                    <a:pt x="54" y="0"/>
                    <a:pt x="27" y="0"/>
                  </a:cubicBezTo>
                  <a:cubicBezTo>
                    <a:pt x="0" y="0"/>
                    <a:pt x="0" y="27"/>
                    <a:pt x="0" y="27"/>
                  </a:cubicBezTo>
                  <a:cubicBezTo>
                    <a:pt x="0" y="27"/>
                    <a:pt x="27" y="27"/>
                    <a:pt x="2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1293025" y="4018375"/>
              <a:ext cx="613712" cy="114625"/>
            </a:xfrm>
            <a:custGeom>
              <a:rect b="b" l="l" r="r" t="t"/>
              <a:pathLst>
                <a:path extrusionOk="0" h="4585" w="26582">
                  <a:moveTo>
                    <a:pt x="27" y="28"/>
                  </a:moveTo>
                  <a:cubicBezTo>
                    <a:pt x="81" y="55"/>
                    <a:pt x="163" y="82"/>
                    <a:pt x="217" y="109"/>
                  </a:cubicBezTo>
                  <a:cubicBezTo>
                    <a:pt x="488" y="191"/>
                    <a:pt x="787" y="218"/>
                    <a:pt x="1058" y="272"/>
                  </a:cubicBezTo>
                  <a:cubicBezTo>
                    <a:pt x="4231" y="869"/>
                    <a:pt x="7405" y="1439"/>
                    <a:pt x="10606" y="1981"/>
                  </a:cubicBezTo>
                  <a:cubicBezTo>
                    <a:pt x="15379" y="2795"/>
                    <a:pt x="20153" y="3608"/>
                    <a:pt x="24954" y="4341"/>
                  </a:cubicBezTo>
                  <a:cubicBezTo>
                    <a:pt x="25469" y="4422"/>
                    <a:pt x="26012" y="4503"/>
                    <a:pt x="26554" y="4585"/>
                  </a:cubicBezTo>
                  <a:cubicBezTo>
                    <a:pt x="26581" y="4585"/>
                    <a:pt x="26581" y="4585"/>
                    <a:pt x="26581" y="4558"/>
                  </a:cubicBezTo>
                  <a:cubicBezTo>
                    <a:pt x="26581" y="4531"/>
                    <a:pt x="26581" y="4531"/>
                    <a:pt x="26554" y="4531"/>
                  </a:cubicBezTo>
                  <a:cubicBezTo>
                    <a:pt x="26120" y="4449"/>
                    <a:pt x="25686" y="4341"/>
                    <a:pt x="25225" y="4287"/>
                  </a:cubicBezTo>
                  <a:cubicBezTo>
                    <a:pt x="21265" y="3608"/>
                    <a:pt x="17278" y="2957"/>
                    <a:pt x="13291" y="2279"/>
                  </a:cubicBezTo>
                  <a:cubicBezTo>
                    <a:pt x="9738" y="1683"/>
                    <a:pt x="6211" y="1059"/>
                    <a:pt x="2685" y="435"/>
                  </a:cubicBezTo>
                  <a:cubicBezTo>
                    <a:pt x="1872" y="299"/>
                    <a:pt x="1085" y="109"/>
                    <a:pt x="298" y="28"/>
                  </a:cubicBezTo>
                  <a:cubicBezTo>
                    <a:pt x="217" y="28"/>
                    <a:pt x="136" y="28"/>
                    <a:pt x="27" y="1"/>
                  </a:cubicBezTo>
                  <a:cubicBezTo>
                    <a:pt x="27" y="1"/>
                    <a:pt x="27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1933350" y="3483375"/>
              <a:ext cx="489625" cy="556050"/>
            </a:xfrm>
            <a:custGeom>
              <a:rect b="b" l="l" r="r" t="t"/>
              <a:pathLst>
                <a:path extrusionOk="0" h="22242" w="19585">
                  <a:moveTo>
                    <a:pt x="28" y="22215"/>
                  </a:moveTo>
                  <a:cubicBezTo>
                    <a:pt x="109" y="22188"/>
                    <a:pt x="163" y="22133"/>
                    <a:pt x="218" y="22079"/>
                  </a:cubicBezTo>
                  <a:cubicBezTo>
                    <a:pt x="380" y="21943"/>
                    <a:pt x="570" y="21699"/>
                    <a:pt x="869" y="21374"/>
                  </a:cubicBezTo>
                  <a:cubicBezTo>
                    <a:pt x="2171" y="19909"/>
                    <a:pt x="4910" y="16790"/>
                    <a:pt x="7894" y="13399"/>
                  </a:cubicBezTo>
                  <a:cubicBezTo>
                    <a:pt x="10742" y="10172"/>
                    <a:pt x="13807" y="6673"/>
                    <a:pt x="16085" y="4069"/>
                  </a:cubicBezTo>
                  <a:cubicBezTo>
                    <a:pt x="18147" y="1682"/>
                    <a:pt x="19557" y="27"/>
                    <a:pt x="19557" y="27"/>
                  </a:cubicBezTo>
                  <a:cubicBezTo>
                    <a:pt x="19584" y="27"/>
                    <a:pt x="19584" y="27"/>
                    <a:pt x="19557" y="0"/>
                  </a:cubicBezTo>
                  <a:cubicBezTo>
                    <a:pt x="19557" y="0"/>
                    <a:pt x="19557" y="0"/>
                    <a:pt x="19530" y="0"/>
                  </a:cubicBezTo>
                  <a:cubicBezTo>
                    <a:pt x="19530" y="0"/>
                    <a:pt x="18092" y="1628"/>
                    <a:pt x="16004" y="3987"/>
                  </a:cubicBezTo>
                  <a:cubicBezTo>
                    <a:pt x="13698" y="6564"/>
                    <a:pt x="10606" y="10036"/>
                    <a:pt x="7758" y="13264"/>
                  </a:cubicBezTo>
                  <a:cubicBezTo>
                    <a:pt x="4774" y="16654"/>
                    <a:pt x="2035" y="19801"/>
                    <a:pt x="760" y="21265"/>
                  </a:cubicBezTo>
                  <a:cubicBezTo>
                    <a:pt x="462" y="21618"/>
                    <a:pt x="245" y="21835"/>
                    <a:pt x="136" y="21998"/>
                  </a:cubicBezTo>
                  <a:cubicBezTo>
                    <a:pt x="82" y="22052"/>
                    <a:pt x="55" y="22133"/>
                    <a:pt x="1" y="22188"/>
                  </a:cubicBezTo>
                  <a:lnTo>
                    <a:pt x="1" y="22215"/>
                  </a:lnTo>
                  <a:cubicBezTo>
                    <a:pt x="28" y="22242"/>
                    <a:pt x="28" y="22242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1935400" y="3511175"/>
              <a:ext cx="489600" cy="556050"/>
            </a:xfrm>
            <a:custGeom>
              <a:rect b="b" l="l" r="r" t="t"/>
              <a:pathLst>
                <a:path extrusionOk="0" h="22242" w="19584">
                  <a:moveTo>
                    <a:pt x="27" y="22215"/>
                  </a:moveTo>
                  <a:cubicBezTo>
                    <a:pt x="109" y="22188"/>
                    <a:pt x="163" y="22133"/>
                    <a:pt x="217" y="22079"/>
                  </a:cubicBezTo>
                  <a:cubicBezTo>
                    <a:pt x="353" y="21943"/>
                    <a:pt x="570" y="21699"/>
                    <a:pt x="868" y="21374"/>
                  </a:cubicBezTo>
                  <a:cubicBezTo>
                    <a:pt x="2170" y="19909"/>
                    <a:pt x="4937" y="16790"/>
                    <a:pt x="7893" y="13399"/>
                  </a:cubicBezTo>
                  <a:cubicBezTo>
                    <a:pt x="10741" y="10172"/>
                    <a:pt x="13806" y="6673"/>
                    <a:pt x="16085" y="4069"/>
                  </a:cubicBezTo>
                  <a:cubicBezTo>
                    <a:pt x="18146" y="1682"/>
                    <a:pt x="19556" y="27"/>
                    <a:pt x="19556" y="27"/>
                  </a:cubicBezTo>
                  <a:cubicBezTo>
                    <a:pt x="19583" y="27"/>
                    <a:pt x="19556" y="0"/>
                    <a:pt x="19529" y="0"/>
                  </a:cubicBezTo>
                  <a:cubicBezTo>
                    <a:pt x="19529" y="0"/>
                    <a:pt x="18092" y="1628"/>
                    <a:pt x="16003" y="3988"/>
                  </a:cubicBezTo>
                  <a:cubicBezTo>
                    <a:pt x="13698" y="6564"/>
                    <a:pt x="10605" y="10036"/>
                    <a:pt x="7757" y="13264"/>
                  </a:cubicBezTo>
                  <a:cubicBezTo>
                    <a:pt x="4774" y="16654"/>
                    <a:pt x="2034" y="19801"/>
                    <a:pt x="760" y="21265"/>
                  </a:cubicBezTo>
                  <a:cubicBezTo>
                    <a:pt x="461" y="21591"/>
                    <a:pt x="244" y="21835"/>
                    <a:pt x="136" y="21998"/>
                  </a:cubicBezTo>
                  <a:cubicBezTo>
                    <a:pt x="81" y="22052"/>
                    <a:pt x="54" y="22133"/>
                    <a:pt x="0" y="22188"/>
                  </a:cubicBezTo>
                  <a:lnTo>
                    <a:pt x="0" y="22215"/>
                  </a:lnTo>
                  <a:cubicBezTo>
                    <a:pt x="27" y="22242"/>
                    <a:pt x="27" y="22242"/>
                    <a:pt x="27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1937425" y="3535575"/>
              <a:ext cx="488925" cy="555400"/>
            </a:xfrm>
            <a:custGeom>
              <a:rect b="b" l="l" r="r" t="t"/>
              <a:pathLst>
                <a:path extrusionOk="0" h="22216" w="19557">
                  <a:moveTo>
                    <a:pt x="28" y="22215"/>
                  </a:moveTo>
                  <a:cubicBezTo>
                    <a:pt x="82" y="22161"/>
                    <a:pt x="163" y="22107"/>
                    <a:pt x="217" y="22052"/>
                  </a:cubicBezTo>
                  <a:cubicBezTo>
                    <a:pt x="353" y="21917"/>
                    <a:pt x="543" y="21673"/>
                    <a:pt x="841" y="21347"/>
                  </a:cubicBezTo>
                  <a:cubicBezTo>
                    <a:pt x="2143" y="19910"/>
                    <a:pt x="4883" y="16790"/>
                    <a:pt x="7893" y="13400"/>
                  </a:cubicBezTo>
                  <a:cubicBezTo>
                    <a:pt x="10741" y="10145"/>
                    <a:pt x="13779" y="6646"/>
                    <a:pt x="16058" y="4042"/>
                  </a:cubicBezTo>
                  <a:cubicBezTo>
                    <a:pt x="18146" y="1682"/>
                    <a:pt x="19557" y="28"/>
                    <a:pt x="19557" y="28"/>
                  </a:cubicBezTo>
                  <a:cubicBezTo>
                    <a:pt x="19557" y="28"/>
                    <a:pt x="19557" y="1"/>
                    <a:pt x="19557" y="1"/>
                  </a:cubicBezTo>
                  <a:cubicBezTo>
                    <a:pt x="19557" y="1"/>
                    <a:pt x="19530" y="1"/>
                    <a:pt x="19530" y="1"/>
                  </a:cubicBezTo>
                  <a:cubicBezTo>
                    <a:pt x="19530" y="1"/>
                    <a:pt x="18092" y="1601"/>
                    <a:pt x="15976" y="3961"/>
                  </a:cubicBezTo>
                  <a:cubicBezTo>
                    <a:pt x="13698" y="6565"/>
                    <a:pt x="10606" y="10037"/>
                    <a:pt x="7758" y="13264"/>
                  </a:cubicBezTo>
                  <a:cubicBezTo>
                    <a:pt x="4747" y="16655"/>
                    <a:pt x="2035" y="19801"/>
                    <a:pt x="733" y="21266"/>
                  </a:cubicBezTo>
                  <a:cubicBezTo>
                    <a:pt x="462" y="21618"/>
                    <a:pt x="245" y="21835"/>
                    <a:pt x="136" y="21998"/>
                  </a:cubicBezTo>
                  <a:cubicBezTo>
                    <a:pt x="82" y="22052"/>
                    <a:pt x="28" y="22107"/>
                    <a:pt x="0" y="22188"/>
                  </a:cubicBezTo>
                  <a:lnTo>
                    <a:pt x="0" y="22215"/>
                  </a:lnTo>
                  <a:cubicBezTo>
                    <a:pt x="0" y="22215"/>
                    <a:pt x="28" y="22215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1938100" y="3556600"/>
              <a:ext cx="489600" cy="556075"/>
            </a:xfrm>
            <a:custGeom>
              <a:rect b="b" l="l" r="r" t="t"/>
              <a:pathLst>
                <a:path extrusionOk="0" h="22243" w="19584">
                  <a:moveTo>
                    <a:pt x="55" y="22215"/>
                  </a:moveTo>
                  <a:cubicBezTo>
                    <a:pt x="109" y="22188"/>
                    <a:pt x="190" y="22134"/>
                    <a:pt x="245" y="22079"/>
                  </a:cubicBezTo>
                  <a:cubicBezTo>
                    <a:pt x="380" y="21944"/>
                    <a:pt x="570" y="21700"/>
                    <a:pt x="869" y="21374"/>
                  </a:cubicBezTo>
                  <a:cubicBezTo>
                    <a:pt x="2170" y="19910"/>
                    <a:pt x="4937" y="16790"/>
                    <a:pt x="7921" y="13400"/>
                  </a:cubicBezTo>
                  <a:cubicBezTo>
                    <a:pt x="10769" y="10172"/>
                    <a:pt x="13834" y="6673"/>
                    <a:pt x="16085" y="4069"/>
                  </a:cubicBezTo>
                  <a:cubicBezTo>
                    <a:pt x="18174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1"/>
                  </a:cubicBezTo>
                  <a:cubicBezTo>
                    <a:pt x="19557" y="1"/>
                    <a:pt x="19557" y="1"/>
                    <a:pt x="19557" y="1"/>
                  </a:cubicBezTo>
                  <a:cubicBezTo>
                    <a:pt x="19557" y="1"/>
                    <a:pt x="18092" y="1628"/>
                    <a:pt x="16004" y="3988"/>
                  </a:cubicBezTo>
                  <a:cubicBezTo>
                    <a:pt x="13698" y="6565"/>
                    <a:pt x="10633" y="10036"/>
                    <a:pt x="7785" y="13291"/>
                  </a:cubicBezTo>
                  <a:cubicBezTo>
                    <a:pt x="4774" y="16682"/>
                    <a:pt x="2035" y="19801"/>
                    <a:pt x="760" y="21266"/>
                  </a:cubicBezTo>
                  <a:cubicBezTo>
                    <a:pt x="489" y="21591"/>
                    <a:pt x="272" y="21835"/>
                    <a:pt x="136" y="21998"/>
                  </a:cubicBezTo>
                  <a:cubicBezTo>
                    <a:pt x="82" y="22052"/>
                    <a:pt x="55" y="22134"/>
                    <a:pt x="28" y="22188"/>
                  </a:cubicBezTo>
                  <a:cubicBezTo>
                    <a:pt x="1" y="22215"/>
                    <a:pt x="1" y="22215"/>
                    <a:pt x="28" y="22215"/>
                  </a:cubicBezTo>
                  <a:cubicBezTo>
                    <a:pt x="28" y="22242"/>
                    <a:pt x="55" y="22242"/>
                    <a:pt x="55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1252550" y="3403350"/>
              <a:ext cx="1152100" cy="627950"/>
            </a:xfrm>
            <a:custGeom>
              <a:rect b="b" l="l" r="r" t="t"/>
              <a:pathLst>
                <a:path extrusionOk="0" h="25118" w="46084">
                  <a:moveTo>
                    <a:pt x="21021" y="1"/>
                  </a:moveTo>
                  <a:lnTo>
                    <a:pt x="0" y="20181"/>
                  </a:lnTo>
                  <a:lnTo>
                    <a:pt x="26826" y="25117"/>
                  </a:lnTo>
                  <a:lnTo>
                    <a:pt x="46084" y="32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1738750" y="4061100"/>
              <a:ext cx="105800" cy="57000"/>
            </a:xfrm>
            <a:custGeom>
              <a:rect b="b" l="l" r="r" t="t"/>
              <a:pathLst>
                <a:path extrusionOk="0" h="2280" w="4232">
                  <a:moveTo>
                    <a:pt x="4231" y="733"/>
                  </a:moveTo>
                  <a:lnTo>
                    <a:pt x="0" y="1"/>
                  </a:lnTo>
                  <a:lnTo>
                    <a:pt x="2713" y="2279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1339350" y="3442675"/>
              <a:ext cx="991400" cy="531650"/>
            </a:xfrm>
            <a:custGeom>
              <a:rect b="b" l="l" r="r" t="t"/>
              <a:pathLst>
                <a:path extrusionOk="0" h="21266" w="39656">
                  <a:moveTo>
                    <a:pt x="17739" y="28"/>
                  </a:moveTo>
                  <a:cubicBezTo>
                    <a:pt x="17739" y="28"/>
                    <a:pt x="17305" y="381"/>
                    <a:pt x="16627" y="1032"/>
                  </a:cubicBezTo>
                  <a:cubicBezTo>
                    <a:pt x="16410" y="1249"/>
                    <a:pt x="16193" y="1466"/>
                    <a:pt x="15922" y="1710"/>
                  </a:cubicBezTo>
                  <a:cubicBezTo>
                    <a:pt x="13698" y="3907"/>
                    <a:pt x="9765" y="7758"/>
                    <a:pt x="6374" y="11094"/>
                  </a:cubicBezTo>
                  <a:cubicBezTo>
                    <a:pt x="2902" y="14485"/>
                    <a:pt x="27" y="17360"/>
                    <a:pt x="27" y="17360"/>
                  </a:cubicBezTo>
                  <a:cubicBezTo>
                    <a:pt x="0" y="17360"/>
                    <a:pt x="0" y="17387"/>
                    <a:pt x="0" y="17414"/>
                  </a:cubicBezTo>
                  <a:cubicBezTo>
                    <a:pt x="0" y="17441"/>
                    <a:pt x="27" y="17469"/>
                    <a:pt x="54" y="17469"/>
                  </a:cubicBezTo>
                  <a:lnTo>
                    <a:pt x="22757" y="21266"/>
                  </a:lnTo>
                  <a:cubicBezTo>
                    <a:pt x="22757" y="21266"/>
                    <a:pt x="22784" y="21266"/>
                    <a:pt x="22811" y="21239"/>
                  </a:cubicBezTo>
                  <a:cubicBezTo>
                    <a:pt x="22811" y="21239"/>
                    <a:pt x="28236" y="15326"/>
                    <a:pt x="32901" y="10227"/>
                  </a:cubicBezTo>
                  <a:cubicBezTo>
                    <a:pt x="36482" y="6294"/>
                    <a:pt x="39628" y="2849"/>
                    <a:pt x="39628" y="2849"/>
                  </a:cubicBezTo>
                  <a:cubicBezTo>
                    <a:pt x="39655" y="2822"/>
                    <a:pt x="39655" y="2795"/>
                    <a:pt x="39628" y="2767"/>
                  </a:cubicBezTo>
                  <a:cubicBezTo>
                    <a:pt x="39628" y="2740"/>
                    <a:pt x="39601" y="2713"/>
                    <a:pt x="39547" y="2713"/>
                  </a:cubicBezTo>
                  <a:cubicBezTo>
                    <a:pt x="39547" y="2713"/>
                    <a:pt x="25442" y="896"/>
                    <a:pt x="19909" y="218"/>
                  </a:cubicBezTo>
                  <a:cubicBezTo>
                    <a:pt x="19285" y="164"/>
                    <a:pt x="18743" y="82"/>
                    <a:pt x="18390" y="55"/>
                  </a:cubicBezTo>
                  <a:cubicBezTo>
                    <a:pt x="17956" y="1"/>
                    <a:pt x="17712" y="1"/>
                    <a:pt x="17712" y="1"/>
                  </a:cubicBezTo>
                  <a:close/>
                  <a:moveTo>
                    <a:pt x="17739" y="82"/>
                  </a:moveTo>
                  <a:cubicBezTo>
                    <a:pt x="17739" y="82"/>
                    <a:pt x="17956" y="109"/>
                    <a:pt x="18363" y="191"/>
                  </a:cubicBezTo>
                  <a:cubicBezTo>
                    <a:pt x="18797" y="245"/>
                    <a:pt x="19258" y="299"/>
                    <a:pt x="19909" y="381"/>
                  </a:cubicBezTo>
                  <a:cubicBezTo>
                    <a:pt x="25063" y="1059"/>
                    <a:pt x="37757" y="2659"/>
                    <a:pt x="39384" y="2849"/>
                  </a:cubicBezTo>
                  <a:cubicBezTo>
                    <a:pt x="38787" y="3500"/>
                    <a:pt x="35939" y="6619"/>
                    <a:pt x="32766" y="10091"/>
                  </a:cubicBezTo>
                  <a:cubicBezTo>
                    <a:pt x="28263" y="15000"/>
                    <a:pt x="23137" y="20696"/>
                    <a:pt x="22730" y="21130"/>
                  </a:cubicBezTo>
                  <a:lnTo>
                    <a:pt x="217" y="17360"/>
                  </a:lnTo>
                  <a:cubicBezTo>
                    <a:pt x="733" y="16818"/>
                    <a:pt x="3391" y="14241"/>
                    <a:pt x="6483" y="11203"/>
                  </a:cubicBezTo>
                  <a:cubicBezTo>
                    <a:pt x="9873" y="7867"/>
                    <a:pt x="13806" y="4015"/>
                    <a:pt x="16003" y="1818"/>
                  </a:cubicBezTo>
                  <a:cubicBezTo>
                    <a:pt x="16274" y="1547"/>
                    <a:pt x="16519" y="1330"/>
                    <a:pt x="16708" y="1113"/>
                  </a:cubicBezTo>
                  <a:cubicBezTo>
                    <a:pt x="17359" y="435"/>
                    <a:pt x="17739" y="28"/>
                    <a:pt x="17739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1386800" y="3468450"/>
              <a:ext cx="896475" cy="480125"/>
            </a:xfrm>
            <a:custGeom>
              <a:rect b="b" l="l" r="r" t="t"/>
              <a:pathLst>
                <a:path extrusionOk="0" h="19205" w="35859">
                  <a:moveTo>
                    <a:pt x="16031" y="28"/>
                  </a:moveTo>
                  <a:cubicBezTo>
                    <a:pt x="16031" y="28"/>
                    <a:pt x="15651" y="353"/>
                    <a:pt x="15027" y="923"/>
                  </a:cubicBezTo>
                  <a:cubicBezTo>
                    <a:pt x="14838" y="1113"/>
                    <a:pt x="14621" y="1330"/>
                    <a:pt x="14404" y="1547"/>
                  </a:cubicBezTo>
                  <a:cubicBezTo>
                    <a:pt x="12396" y="3527"/>
                    <a:pt x="8843" y="6971"/>
                    <a:pt x="5778" y="10009"/>
                  </a:cubicBezTo>
                  <a:cubicBezTo>
                    <a:pt x="2659" y="13047"/>
                    <a:pt x="28" y="15651"/>
                    <a:pt x="28" y="15651"/>
                  </a:cubicBezTo>
                  <a:cubicBezTo>
                    <a:pt x="28" y="15678"/>
                    <a:pt x="1" y="15705"/>
                    <a:pt x="28" y="15732"/>
                  </a:cubicBezTo>
                  <a:cubicBezTo>
                    <a:pt x="28" y="15759"/>
                    <a:pt x="55" y="15759"/>
                    <a:pt x="82" y="15787"/>
                  </a:cubicBezTo>
                  <a:lnTo>
                    <a:pt x="20561" y="19177"/>
                  </a:lnTo>
                  <a:cubicBezTo>
                    <a:pt x="20588" y="19204"/>
                    <a:pt x="20615" y="19177"/>
                    <a:pt x="20615" y="19177"/>
                  </a:cubicBezTo>
                  <a:cubicBezTo>
                    <a:pt x="20615" y="19177"/>
                    <a:pt x="25524" y="13861"/>
                    <a:pt x="29756" y="9223"/>
                  </a:cubicBezTo>
                  <a:cubicBezTo>
                    <a:pt x="32983" y="5697"/>
                    <a:pt x="35804" y="2577"/>
                    <a:pt x="35804" y="2577"/>
                  </a:cubicBezTo>
                  <a:cubicBezTo>
                    <a:pt x="35859" y="2523"/>
                    <a:pt x="35831" y="2442"/>
                    <a:pt x="35750" y="2442"/>
                  </a:cubicBezTo>
                  <a:cubicBezTo>
                    <a:pt x="35750" y="2442"/>
                    <a:pt x="23002" y="814"/>
                    <a:pt x="18011" y="190"/>
                  </a:cubicBezTo>
                  <a:cubicBezTo>
                    <a:pt x="17441" y="136"/>
                    <a:pt x="16980" y="82"/>
                    <a:pt x="16628" y="28"/>
                  </a:cubicBezTo>
                  <a:cubicBezTo>
                    <a:pt x="16302" y="1"/>
                    <a:pt x="16031" y="1"/>
                    <a:pt x="16031" y="1"/>
                  </a:cubicBezTo>
                  <a:close/>
                  <a:moveTo>
                    <a:pt x="16031" y="82"/>
                  </a:moveTo>
                  <a:cubicBezTo>
                    <a:pt x="16031" y="82"/>
                    <a:pt x="16248" y="109"/>
                    <a:pt x="16628" y="163"/>
                  </a:cubicBezTo>
                  <a:cubicBezTo>
                    <a:pt x="17008" y="245"/>
                    <a:pt x="17414" y="272"/>
                    <a:pt x="17984" y="353"/>
                  </a:cubicBezTo>
                  <a:cubicBezTo>
                    <a:pt x="22649" y="977"/>
                    <a:pt x="34041" y="2387"/>
                    <a:pt x="35560" y="2577"/>
                  </a:cubicBezTo>
                  <a:cubicBezTo>
                    <a:pt x="34991" y="3201"/>
                    <a:pt x="32441" y="5968"/>
                    <a:pt x="29593" y="9087"/>
                  </a:cubicBezTo>
                  <a:cubicBezTo>
                    <a:pt x="25552" y="13535"/>
                    <a:pt x="20913" y="18635"/>
                    <a:pt x="20561" y="19069"/>
                  </a:cubicBezTo>
                  <a:lnTo>
                    <a:pt x="218" y="15678"/>
                  </a:lnTo>
                  <a:cubicBezTo>
                    <a:pt x="733" y="15163"/>
                    <a:pt x="3120" y="12857"/>
                    <a:pt x="5887" y="10118"/>
                  </a:cubicBezTo>
                  <a:cubicBezTo>
                    <a:pt x="8952" y="7107"/>
                    <a:pt x="12505" y="3635"/>
                    <a:pt x="14485" y="1655"/>
                  </a:cubicBezTo>
                  <a:cubicBezTo>
                    <a:pt x="14729" y="1411"/>
                    <a:pt x="14946" y="1221"/>
                    <a:pt x="15136" y="1031"/>
                  </a:cubicBezTo>
                  <a:cubicBezTo>
                    <a:pt x="15706" y="407"/>
                    <a:pt x="16031" y="55"/>
                    <a:pt x="16031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1576675" y="3527450"/>
              <a:ext cx="467900" cy="353975"/>
            </a:xfrm>
            <a:custGeom>
              <a:rect b="b" l="l" r="r" t="t"/>
              <a:pathLst>
                <a:path extrusionOk="0" h="14159" w="18716">
                  <a:moveTo>
                    <a:pt x="16166" y="190"/>
                  </a:moveTo>
                  <a:lnTo>
                    <a:pt x="16166" y="163"/>
                  </a:lnTo>
                  <a:cubicBezTo>
                    <a:pt x="16166" y="163"/>
                    <a:pt x="16058" y="136"/>
                    <a:pt x="16004" y="109"/>
                  </a:cubicBezTo>
                  <a:cubicBezTo>
                    <a:pt x="15732" y="27"/>
                    <a:pt x="15434" y="0"/>
                    <a:pt x="15136" y="27"/>
                  </a:cubicBezTo>
                  <a:cubicBezTo>
                    <a:pt x="14837" y="27"/>
                    <a:pt x="14566" y="109"/>
                    <a:pt x="14295" y="217"/>
                  </a:cubicBezTo>
                  <a:cubicBezTo>
                    <a:pt x="12857" y="760"/>
                    <a:pt x="11745" y="2279"/>
                    <a:pt x="10497" y="2414"/>
                  </a:cubicBezTo>
                  <a:cubicBezTo>
                    <a:pt x="9711" y="2496"/>
                    <a:pt x="8843" y="2007"/>
                    <a:pt x="8029" y="1953"/>
                  </a:cubicBezTo>
                  <a:cubicBezTo>
                    <a:pt x="7649" y="1899"/>
                    <a:pt x="7270" y="1953"/>
                    <a:pt x="6944" y="2143"/>
                  </a:cubicBezTo>
                  <a:cubicBezTo>
                    <a:pt x="6646" y="2360"/>
                    <a:pt x="6429" y="2658"/>
                    <a:pt x="6320" y="2984"/>
                  </a:cubicBezTo>
                  <a:cubicBezTo>
                    <a:pt x="6212" y="3309"/>
                    <a:pt x="6076" y="3608"/>
                    <a:pt x="5886" y="3879"/>
                  </a:cubicBezTo>
                  <a:cubicBezTo>
                    <a:pt x="5778" y="4015"/>
                    <a:pt x="5669" y="4123"/>
                    <a:pt x="5534" y="4205"/>
                  </a:cubicBezTo>
                  <a:cubicBezTo>
                    <a:pt x="4829" y="4584"/>
                    <a:pt x="3716" y="4584"/>
                    <a:pt x="2876" y="4937"/>
                  </a:cubicBezTo>
                  <a:cubicBezTo>
                    <a:pt x="2496" y="5072"/>
                    <a:pt x="2170" y="5371"/>
                    <a:pt x="1953" y="5723"/>
                  </a:cubicBezTo>
                  <a:cubicBezTo>
                    <a:pt x="1872" y="5886"/>
                    <a:pt x="1845" y="6103"/>
                    <a:pt x="1899" y="6293"/>
                  </a:cubicBezTo>
                  <a:cubicBezTo>
                    <a:pt x="2035" y="6619"/>
                    <a:pt x="2225" y="6917"/>
                    <a:pt x="2469" y="7188"/>
                  </a:cubicBezTo>
                  <a:cubicBezTo>
                    <a:pt x="2713" y="7432"/>
                    <a:pt x="2821" y="7785"/>
                    <a:pt x="2767" y="8110"/>
                  </a:cubicBezTo>
                  <a:cubicBezTo>
                    <a:pt x="2659" y="8490"/>
                    <a:pt x="2252" y="8788"/>
                    <a:pt x="1764" y="9087"/>
                  </a:cubicBezTo>
                  <a:cubicBezTo>
                    <a:pt x="1113" y="9521"/>
                    <a:pt x="353" y="9982"/>
                    <a:pt x="136" y="10606"/>
                  </a:cubicBezTo>
                  <a:cubicBezTo>
                    <a:pt x="1" y="11013"/>
                    <a:pt x="55" y="11528"/>
                    <a:pt x="543" y="12125"/>
                  </a:cubicBezTo>
                  <a:cubicBezTo>
                    <a:pt x="868" y="12586"/>
                    <a:pt x="1384" y="12857"/>
                    <a:pt x="1953" y="12884"/>
                  </a:cubicBezTo>
                  <a:cubicBezTo>
                    <a:pt x="3120" y="12938"/>
                    <a:pt x="4503" y="12206"/>
                    <a:pt x="5615" y="12450"/>
                  </a:cubicBezTo>
                  <a:cubicBezTo>
                    <a:pt x="5805" y="12477"/>
                    <a:pt x="5968" y="12559"/>
                    <a:pt x="6103" y="12694"/>
                  </a:cubicBezTo>
                  <a:cubicBezTo>
                    <a:pt x="6320" y="12857"/>
                    <a:pt x="6510" y="13074"/>
                    <a:pt x="6727" y="13264"/>
                  </a:cubicBezTo>
                  <a:cubicBezTo>
                    <a:pt x="7107" y="13535"/>
                    <a:pt x="7514" y="13752"/>
                    <a:pt x="7948" y="13915"/>
                  </a:cubicBezTo>
                  <a:cubicBezTo>
                    <a:pt x="8409" y="14078"/>
                    <a:pt x="8870" y="14159"/>
                    <a:pt x="9331" y="14132"/>
                  </a:cubicBezTo>
                  <a:cubicBezTo>
                    <a:pt x="9711" y="14105"/>
                    <a:pt x="10036" y="13942"/>
                    <a:pt x="10335" y="13725"/>
                  </a:cubicBezTo>
                  <a:cubicBezTo>
                    <a:pt x="10959" y="13264"/>
                    <a:pt x="11393" y="12504"/>
                    <a:pt x="12125" y="12152"/>
                  </a:cubicBezTo>
                  <a:cubicBezTo>
                    <a:pt x="12776" y="11853"/>
                    <a:pt x="13617" y="12233"/>
                    <a:pt x="14295" y="12125"/>
                  </a:cubicBezTo>
                  <a:cubicBezTo>
                    <a:pt x="14512" y="12098"/>
                    <a:pt x="14702" y="12016"/>
                    <a:pt x="14837" y="11908"/>
                  </a:cubicBezTo>
                  <a:cubicBezTo>
                    <a:pt x="15163" y="11691"/>
                    <a:pt x="15434" y="11392"/>
                    <a:pt x="15597" y="11067"/>
                  </a:cubicBezTo>
                  <a:cubicBezTo>
                    <a:pt x="16004" y="10280"/>
                    <a:pt x="15570" y="9548"/>
                    <a:pt x="16085" y="8544"/>
                  </a:cubicBezTo>
                  <a:cubicBezTo>
                    <a:pt x="16248" y="8246"/>
                    <a:pt x="16438" y="8029"/>
                    <a:pt x="16682" y="7839"/>
                  </a:cubicBezTo>
                  <a:cubicBezTo>
                    <a:pt x="17333" y="7324"/>
                    <a:pt x="18146" y="7134"/>
                    <a:pt x="18499" y="6483"/>
                  </a:cubicBezTo>
                  <a:cubicBezTo>
                    <a:pt x="18716" y="6076"/>
                    <a:pt x="18689" y="5588"/>
                    <a:pt x="18391" y="5235"/>
                  </a:cubicBezTo>
                  <a:cubicBezTo>
                    <a:pt x="17984" y="4801"/>
                    <a:pt x="17523" y="4449"/>
                    <a:pt x="17007" y="4150"/>
                  </a:cubicBezTo>
                  <a:cubicBezTo>
                    <a:pt x="16682" y="3960"/>
                    <a:pt x="16410" y="3689"/>
                    <a:pt x="16221" y="3364"/>
                  </a:cubicBezTo>
                  <a:cubicBezTo>
                    <a:pt x="16166" y="3228"/>
                    <a:pt x="16275" y="3038"/>
                    <a:pt x="16410" y="2794"/>
                  </a:cubicBezTo>
                  <a:cubicBezTo>
                    <a:pt x="16709" y="2333"/>
                    <a:pt x="16953" y="1845"/>
                    <a:pt x="17089" y="1329"/>
                  </a:cubicBezTo>
                  <a:cubicBezTo>
                    <a:pt x="17170" y="923"/>
                    <a:pt x="16980" y="516"/>
                    <a:pt x="16627" y="326"/>
                  </a:cubicBezTo>
                  <a:cubicBezTo>
                    <a:pt x="16492" y="244"/>
                    <a:pt x="16329" y="190"/>
                    <a:pt x="16166" y="163"/>
                  </a:cubicBezTo>
                  <a:close/>
                  <a:moveTo>
                    <a:pt x="16139" y="272"/>
                  </a:moveTo>
                  <a:cubicBezTo>
                    <a:pt x="16275" y="326"/>
                    <a:pt x="16410" y="380"/>
                    <a:pt x="16546" y="461"/>
                  </a:cubicBezTo>
                  <a:cubicBezTo>
                    <a:pt x="16817" y="624"/>
                    <a:pt x="16980" y="977"/>
                    <a:pt x="16926" y="1302"/>
                  </a:cubicBezTo>
                  <a:cubicBezTo>
                    <a:pt x="16763" y="1790"/>
                    <a:pt x="16546" y="2279"/>
                    <a:pt x="16248" y="2713"/>
                  </a:cubicBezTo>
                  <a:cubicBezTo>
                    <a:pt x="16112" y="2930"/>
                    <a:pt x="16031" y="3174"/>
                    <a:pt x="16085" y="3445"/>
                  </a:cubicBezTo>
                  <a:cubicBezTo>
                    <a:pt x="16275" y="3798"/>
                    <a:pt x="16573" y="4069"/>
                    <a:pt x="16926" y="4286"/>
                  </a:cubicBezTo>
                  <a:cubicBezTo>
                    <a:pt x="17414" y="4557"/>
                    <a:pt x="17875" y="4910"/>
                    <a:pt x="18282" y="5317"/>
                  </a:cubicBezTo>
                  <a:cubicBezTo>
                    <a:pt x="18526" y="5615"/>
                    <a:pt x="18580" y="6049"/>
                    <a:pt x="18363" y="6402"/>
                  </a:cubicBezTo>
                  <a:cubicBezTo>
                    <a:pt x="18038" y="7053"/>
                    <a:pt x="17251" y="7242"/>
                    <a:pt x="16627" y="7731"/>
                  </a:cubicBezTo>
                  <a:cubicBezTo>
                    <a:pt x="16356" y="7920"/>
                    <a:pt x="16139" y="8165"/>
                    <a:pt x="15976" y="8463"/>
                  </a:cubicBezTo>
                  <a:cubicBezTo>
                    <a:pt x="15543" y="9331"/>
                    <a:pt x="15787" y="10009"/>
                    <a:pt x="15624" y="10660"/>
                  </a:cubicBezTo>
                  <a:cubicBezTo>
                    <a:pt x="15488" y="11121"/>
                    <a:pt x="15190" y="11528"/>
                    <a:pt x="14783" y="11799"/>
                  </a:cubicBezTo>
                  <a:cubicBezTo>
                    <a:pt x="14647" y="11908"/>
                    <a:pt x="14458" y="11962"/>
                    <a:pt x="14295" y="11989"/>
                  </a:cubicBezTo>
                  <a:cubicBezTo>
                    <a:pt x="13590" y="12098"/>
                    <a:pt x="12749" y="11718"/>
                    <a:pt x="12071" y="12016"/>
                  </a:cubicBezTo>
                  <a:cubicBezTo>
                    <a:pt x="11311" y="12369"/>
                    <a:pt x="10877" y="13128"/>
                    <a:pt x="10226" y="13589"/>
                  </a:cubicBezTo>
                  <a:cubicBezTo>
                    <a:pt x="9982" y="13806"/>
                    <a:pt x="9657" y="13915"/>
                    <a:pt x="9331" y="13969"/>
                  </a:cubicBezTo>
                  <a:cubicBezTo>
                    <a:pt x="8897" y="13969"/>
                    <a:pt x="8436" y="13888"/>
                    <a:pt x="8029" y="13725"/>
                  </a:cubicBezTo>
                  <a:cubicBezTo>
                    <a:pt x="7622" y="13589"/>
                    <a:pt x="7215" y="13372"/>
                    <a:pt x="6863" y="13128"/>
                  </a:cubicBezTo>
                  <a:cubicBezTo>
                    <a:pt x="6592" y="12911"/>
                    <a:pt x="6375" y="12640"/>
                    <a:pt x="6103" y="12450"/>
                  </a:cubicBezTo>
                  <a:cubicBezTo>
                    <a:pt x="5968" y="12342"/>
                    <a:pt x="5832" y="12287"/>
                    <a:pt x="5669" y="12260"/>
                  </a:cubicBezTo>
                  <a:cubicBezTo>
                    <a:pt x="4557" y="12016"/>
                    <a:pt x="3147" y="12776"/>
                    <a:pt x="1981" y="12721"/>
                  </a:cubicBezTo>
                  <a:cubicBezTo>
                    <a:pt x="1465" y="12694"/>
                    <a:pt x="977" y="12450"/>
                    <a:pt x="651" y="12043"/>
                  </a:cubicBezTo>
                  <a:cubicBezTo>
                    <a:pt x="218" y="11474"/>
                    <a:pt x="136" y="11013"/>
                    <a:pt x="272" y="10633"/>
                  </a:cubicBezTo>
                  <a:cubicBezTo>
                    <a:pt x="489" y="10036"/>
                    <a:pt x="1221" y="9602"/>
                    <a:pt x="1845" y="9195"/>
                  </a:cubicBezTo>
                  <a:cubicBezTo>
                    <a:pt x="2333" y="8843"/>
                    <a:pt x="2794" y="8517"/>
                    <a:pt x="2903" y="8137"/>
                  </a:cubicBezTo>
                  <a:cubicBezTo>
                    <a:pt x="2957" y="7758"/>
                    <a:pt x="2821" y="7378"/>
                    <a:pt x="2550" y="7107"/>
                  </a:cubicBezTo>
                  <a:cubicBezTo>
                    <a:pt x="2333" y="6863"/>
                    <a:pt x="2143" y="6564"/>
                    <a:pt x="2008" y="6239"/>
                  </a:cubicBezTo>
                  <a:cubicBezTo>
                    <a:pt x="1953" y="6076"/>
                    <a:pt x="1981" y="5913"/>
                    <a:pt x="2062" y="5778"/>
                  </a:cubicBezTo>
                  <a:cubicBezTo>
                    <a:pt x="2252" y="5452"/>
                    <a:pt x="2550" y="5208"/>
                    <a:pt x="2930" y="5072"/>
                  </a:cubicBezTo>
                  <a:cubicBezTo>
                    <a:pt x="3771" y="4720"/>
                    <a:pt x="4883" y="4720"/>
                    <a:pt x="5588" y="4340"/>
                  </a:cubicBezTo>
                  <a:cubicBezTo>
                    <a:pt x="5751" y="4259"/>
                    <a:pt x="5886" y="4123"/>
                    <a:pt x="5995" y="3988"/>
                  </a:cubicBezTo>
                  <a:cubicBezTo>
                    <a:pt x="6185" y="3716"/>
                    <a:pt x="6348" y="3391"/>
                    <a:pt x="6456" y="3065"/>
                  </a:cubicBezTo>
                  <a:cubicBezTo>
                    <a:pt x="6537" y="2740"/>
                    <a:pt x="6727" y="2496"/>
                    <a:pt x="6998" y="2306"/>
                  </a:cubicBezTo>
                  <a:cubicBezTo>
                    <a:pt x="7297" y="2143"/>
                    <a:pt x="7649" y="2062"/>
                    <a:pt x="8002" y="2116"/>
                  </a:cubicBezTo>
                  <a:cubicBezTo>
                    <a:pt x="8816" y="2197"/>
                    <a:pt x="9711" y="2631"/>
                    <a:pt x="10497" y="2550"/>
                  </a:cubicBezTo>
                  <a:cubicBezTo>
                    <a:pt x="11772" y="2414"/>
                    <a:pt x="12884" y="895"/>
                    <a:pt x="14322" y="326"/>
                  </a:cubicBezTo>
                  <a:cubicBezTo>
                    <a:pt x="14566" y="217"/>
                    <a:pt x="14837" y="163"/>
                    <a:pt x="15136" y="136"/>
                  </a:cubicBezTo>
                  <a:cubicBezTo>
                    <a:pt x="15407" y="109"/>
                    <a:pt x="15678" y="136"/>
                    <a:pt x="15949" y="190"/>
                  </a:cubicBezTo>
                  <a:cubicBezTo>
                    <a:pt x="16004" y="190"/>
                    <a:pt x="16058" y="244"/>
                    <a:pt x="16139" y="244"/>
                  </a:cubicBezTo>
                  <a:cubicBezTo>
                    <a:pt x="16193" y="244"/>
                    <a:pt x="16139" y="244"/>
                    <a:pt x="16139" y="21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1717050" y="3618300"/>
              <a:ext cx="50200" cy="88175"/>
            </a:xfrm>
            <a:custGeom>
              <a:rect b="b" l="l" r="r" t="t"/>
              <a:pathLst>
                <a:path extrusionOk="0" h="3527" w="2008">
                  <a:moveTo>
                    <a:pt x="1980" y="1"/>
                  </a:moveTo>
                  <a:lnTo>
                    <a:pt x="1926" y="1"/>
                  </a:lnTo>
                  <a:cubicBezTo>
                    <a:pt x="1899" y="1"/>
                    <a:pt x="1872" y="28"/>
                    <a:pt x="1872" y="55"/>
                  </a:cubicBezTo>
                  <a:cubicBezTo>
                    <a:pt x="1628" y="326"/>
                    <a:pt x="1411" y="625"/>
                    <a:pt x="1248" y="950"/>
                  </a:cubicBezTo>
                  <a:cubicBezTo>
                    <a:pt x="895" y="1574"/>
                    <a:pt x="570" y="2334"/>
                    <a:pt x="244" y="2930"/>
                  </a:cubicBezTo>
                  <a:cubicBezTo>
                    <a:pt x="190" y="3039"/>
                    <a:pt x="136" y="3147"/>
                    <a:pt x="82" y="3256"/>
                  </a:cubicBezTo>
                  <a:cubicBezTo>
                    <a:pt x="54" y="3310"/>
                    <a:pt x="27" y="3364"/>
                    <a:pt x="0" y="3419"/>
                  </a:cubicBezTo>
                  <a:cubicBezTo>
                    <a:pt x="0" y="3446"/>
                    <a:pt x="0" y="3473"/>
                    <a:pt x="27" y="3500"/>
                  </a:cubicBezTo>
                  <a:cubicBezTo>
                    <a:pt x="54" y="3527"/>
                    <a:pt x="82" y="3500"/>
                    <a:pt x="109" y="3473"/>
                  </a:cubicBezTo>
                  <a:cubicBezTo>
                    <a:pt x="163" y="3446"/>
                    <a:pt x="190" y="3419"/>
                    <a:pt x="217" y="3364"/>
                  </a:cubicBezTo>
                  <a:cubicBezTo>
                    <a:pt x="271" y="3310"/>
                    <a:pt x="326" y="3229"/>
                    <a:pt x="353" y="3147"/>
                  </a:cubicBezTo>
                  <a:cubicBezTo>
                    <a:pt x="624" y="2713"/>
                    <a:pt x="868" y="2171"/>
                    <a:pt x="1112" y="1628"/>
                  </a:cubicBezTo>
                  <a:cubicBezTo>
                    <a:pt x="1275" y="1276"/>
                    <a:pt x="1438" y="923"/>
                    <a:pt x="1628" y="598"/>
                  </a:cubicBezTo>
                  <a:cubicBezTo>
                    <a:pt x="1736" y="435"/>
                    <a:pt x="1845" y="245"/>
                    <a:pt x="1980" y="82"/>
                  </a:cubicBezTo>
                  <a:cubicBezTo>
                    <a:pt x="1980" y="82"/>
                    <a:pt x="2007" y="82"/>
                    <a:pt x="2007" y="55"/>
                  </a:cubicBezTo>
                  <a:lnTo>
                    <a:pt x="2007" y="1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1712300" y="3616275"/>
              <a:ext cx="94275" cy="93600"/>
            </a:xfrm>
            <a:custGeom>
              <a:rect b="b" l="l" r="r" t="t"/>
              <a:pathLst>
                <a:path extrusionOk="0" h="3744" w="3771">
                  <a:moveTo>
                    <a:pt x="1682" y="1302"/>
                  </a:moveTo>
                  <a:cubicBezTo>
                    <a:pt x="1492" y="1275"/>
                    <a:pt x="1275" y="1330"/>
                    <a:pt x="1112" y="1411"/>
                  </a:cubicBezTo>
                  <a:cubicBezTo>
                    <a:pt x="1058" y="1411"/>
                    <a:pt x="1031" y="1438"/>
                    <a:pt x="1031" y="1465"/>
                  </a:cubicBezTo>
                  <a:cubicBezTo>
                    <a:pt x="1004" y="1547"/>
                    <a:pt x="1058" y="1655"/>
                    <a:pt x="1167" y="1628"/>
                  </a:cubicBezTo>
                  <a:lnTo>
                    <a:pt x="1411" y="1574"/>
                  </a:lnTo>
                  <a:lnTo>
                    <a:pt x="1682" y="1519"/>
                  </a:lnTo>
                  <a:cubicBezTo>
                    <a:pt x="2007" y="1574"/>
                    <a:pt x="2306" y="1682"/>
                    <a:pt x="2604" y="1845"/>
                  </a:cubicBezTo>
                  <a:cubicBezTo>
                    <a:pt x="3065" y="2089"/>
                    <a:pt x="3418" y="2523"/>
                    <a:pt x="3228" y="2930"/>
                  </a:cubicBezTo>
                  <a:cubicBezTo>
                    <a:pt x="3065" y="3283"/>
                    <a:pt x="2631" y="3418"/>
                    <a:pt x="2143" y="3445"/>
                  </a:cubicBezTo>
                  <a:cubicBezTo>
                    <a:pt x="1682" y="3472"/>
                    <a:pt x="1194" y="3418"/>
                    <a:pt x="733" y="3337"/>
                  </a:cubicBezTo>
                  <a:cubicBezTo>
                    <a:pt x="570" y="3310"/>
                    <a:pt x="434" y="3283"/>
                    <a:pt x="299" y="3283"/>
                  </a:cubicBezTo>
                  <a:lnTo>
                    <a:pt x="109" y="3283"/>
                  </a:lnTo>
                  <a:cubicBezTo>
                    <a:pt x="82" y="3255"/>
                    <a:pt x="27" y="3283"/>
                    <a:pt x="0" y="3337"/>
                  </a:cubicBezTo>
                  <a:cubicBezTo>
                    <a:pt x="0" y="3391"/>
                    <a:pt x="27" y="3445"/>
                    <a:pt x="82" y="3445"/>
                  </a:cubicBezTo>
                  <a:cubicBezTo>
                    <a:pt x="136" y="3472"/>
                    <a:pt x="190" y="3500"/>
                    <a:pt x="244" y="3527"/>
                  </a:cubicBezTo>
                  <a:cubicBezTo>
                    <a:pt x="407" y="3554"/>
                    <a:pt x="543" y="3581"/>
                    <a:pt x="678" y="3608"/>
                  </a:cubicBezTo>
                  <a:cubicBezTo>
                    <a:pt x="1167" y="3716"/>
                    <a:pt x="1682" y="3744"/>
                    <a:pt x="2170" y="3716"/>
                  </a:cubicBezTo>
                  <a:cubicBezTo>
                    <a:pt x="2767" y="3662"/>
                    <a:pt x="3282" y="3472"/>
                    <a:pt x="3445" y="3038"/>
                  </a:cubicBezTo>
                  <a:cubicBezTo>
                    <a:pt x="3635" y="2632"/>
                    <a:pt x="3418" y="2143"/>
                    <a:pt x="2984" y="1818"/>
                  </a:cubicBezTo>
                  <a:cubicBezTo>
                    <a:pt x="2794" y="1682"/>
                    <a:pt x="2577" y="1547"/>
                    <a:pt x="2360" y="1465"/>
                  </a:cubicBezTo>
                  <a:cubicBezTo>
                    <a:pt x="2658" y="1438"/>
                    <a:pt x="2957" y="1384"/>
                    <a:pt x="3228" y="1275"/>
                  </a:cubicBezTo>
                  <a:cubicBezTo>
                    <a:pt x="3445" y="1221"/>
                    <a:pt x="3608" y="1058"/>
                    <a:pt x="3689" y="841"/>
                  </a:cubicBezTo>
                  <a:cubicBezTo>
                    <a:pt x="3771" y="516"/>
                    <a:pt x="3445" y="272"/>
                    <a:pt x="3011" y="163"/>
                  </a:cubicBezTo>
                  <a:cubicBezTo>
                    <a:pt x="2577" y="28"/>
                    <a:pt x="2143" y="1"/>
                    <a:pt x="1709" y="55"/>
                  </a:cubicBezTo>
                  <a:cubicBezTo>
                    <a:pt x="1682" y="55"/>
                    <a:pt x="1628" y="55"/>
                    <a:pt x="1601" y="82"/>
                  </a:cubicBezTo>
                  <a:cubicBezTo>
                    <a:pt x="1601" y="82"/>
                    <a:pt x="1573" y="109"/>
                    <a:pt x="1573" y="136"/>
                  </a:cubicBezTo>
                  <a:lnTo>
                    <a:pt x="1573" y="136"/>
                  </a:lnTo>
                  <a:lnTo>
                    <a:pt x="1573" y="136"/>
                  </a:lnTo>
                  <a:cubicBezTo>
                    <a:pt x="1573" y="136"/>
                    <a:pt x="1601" y="163"/>
                    <a:pt x="1628" y="163"/>
                  </a:cubicBezTo>
                  <a:cubicBezTo>
                    <a:pt x="1655" y="163"/>
                    <a:pt x="1682" y="163"/>
                    <a:pt x="1709" y="163"/>
                  </a:cubicBezTo>
                  <a:cubicBezTo>
                    <a:pt x="2143" y="136"/>
                    <a:pt x="2550" y="163"/>
                    <a:pt x="2957" y="299"/>
                  </a:cubicBezTo>
                  <a:cubicBezTo>
                    <a:pt x="3309" y="407"/>
                    <a:pt x="3581" y="543"/>
                    <a:pt x="3499" y="814"/>
                  </a:cubicBezTo>
                  <a:cubicBezTo>
                    <a:pt x="3472" y="977"/>
                    <a:pt x="3228" y="1085"/>
                    <a:pt x="2984" y="1140"/>
                  </a:cubicBezTo>
                  <a:cubicBezTo>
                    <a:pt x="2631" y="1221"/>
                    <a:pt x="2252" y="1275"/>
                    <a:pt x="1872" y="127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1801125" y="3637300"/>
              <a:ext cx="56300" cy="82750"/>
            </a:xfrm>
            <a:custGeom>
              <a:rect b="b" l="l" r="r" t="t"/>
              <a:pathLst>
                <a:path extrusionOk="0" h="3310" w="2252">
                  <a:moveTo>
                    <a:pt x="1330" y="326"/>
                  </a:moveTo>
                  <a:cubicBezTo>
                    <a:pt x="950" y="760"/>
                    <a:pt x="624" y="1248"/>
                    <a:pt x="380" y="1763"/>
                  </a:cubicBezTo>
                  <a:cubicBezTo>
                    <a:pt x="218" y="2062"/>
                    <a:pt x="109" y="2387"/>
                    <a:pt x="28" y="2713"/>
                  </a:cubicBezTo>
                  <a:cubicBezTo>
                    <a:pt x="1" y="2903"/>
                    <a:pt x="55" y="3065"/>
                    <a:pt x="163" y="3201"/>
                  </a:cubicBezTo>
                  <a:cubicBezTo>
                    <a:pt x="299" y="3309"/>
                    <a:pt x="516" y="3282"/>
                    <a:pt x="733" y="3120"/>
                  </a:cubicBezTo>
                  <a:cubicBezTo>
                    <a:pt x="1248" y="2686"/>
                    <a:pt x="1655" y="2143"/>
                    <a:pt x="1953" y="1519"/>
                  </a:cubicBezTo>
                  <a:cubicBezTo>
                    <a:pt x="2170" y="1167"/>
                    <a:pt x="2252" y="760"/>
                    <a:pt x="2198" y="353"/>
                  </a:cubicBezTo>
                  <a:cubicBezTo>
                    <a:pt x="2143" y="163"/>
                    <a:pt x="1953" y="27"/>
                    <a:pt x="1764" y="27"/>
                  </a:cubicBezTo>
                  <a:cubicBezTo>
                    <a:pt x="1682" y="0"/>
                    <a:pt x="1601" y="27"/>
                    <a:pt x="1519" y="82"/>
                  </a:cubicBezTo>
                  <a:cubicBezTo>
                    <a:pt x="1438" y="136"/>
                    <a:pt x="1384" y="190"/>
                    <a:pt x="1330" y="272"/>
                  </a:cubicBezTo>
                  <a:cubicBezTo>
                    <a:pt x="1302" y="299"/>
                    <a:pt x="1302" y="326"/>
                    <a:pt x="1330" y="326"/>
                  </a:cubicBezTo>
                  <a:close/>
                  <a:moveTo>
                    <a:pt x="1628" y="190"/>
                  </a:moveTo>
                  <a:cubicBezTo>
                    <a:pt x="1601" y="217"/>
                    <a:pt x="1574" y="244"/>
                    <a:pt x="1547" y="244"/>
                  </a:cubicBezTo>
                  <a:cubicBezTo>
                    <a:pt x="1140" y="733"/>
                    <a:pt x="814" y="1275"/>
                    <a:pt x="543" y="1845"/>
                  </a:cubicBezTo>
                  <a:cubicBezTo>
                    <a:pt x="380" y="2116"/>
                    <a:pt x="299" y="2442"/>
                    <a:pt x="245" y="2740"/>
                  </a:cubicBezTo>
                  <a:cubicBezTo>
                    <a:pt x="190" y="2848"/>
                    <a:pt x="218" y="2957"/>
                    <a:pt x="299" y="3065"/>
                  </a:cubicBezTo>
                  <a:cubicBezTo>
                    <a:pt x="326" y="3065"/>
                    <a:pt x="353" y="3065"/>
                    <a:pt x="380" y="3065"/>
                  </a:cubicBezTo>
                  <a:cubicBezTo>
                    <a:pt x="462" y="3038"/>
                    <a:pt x="543" y="2984"/>
                    <a:pt x="597" y="2930"/>
                  </a:cubicBezTo>
                  <a:cubicBezTo>
                    <a:pt x="1085" y="2523"/>
                    <a:pt x="1492" y="2008"/>
                    <a:pt x="1764" y="1438"/>
                  </a:cubicBezTo>
                  <a:cubicBezTo>
                    <a:pt x="1899" y="1167"/>
                    <a:pt x="2008" y="841"/>
                    <a:pt x="2008" y="543"/>
                  </a:cubicBezTo>
                  <a:cubicBezTo>
                    <a:pt x="2008" y="353"/>
                    <a:pt x="1899" y="190"/>
                    <a:pt x="1709" y="190"/>
                  </a:cubicBezTo>
                  <a:cubicBezTo>
                    <a:pt x="1682" y="190"/>
                    <a:pt x="1655" y="190"/>
                    <a:pt x="1628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1842500" y="3647475"/>
              <a:ext cx="72575" cy="85450"/>
            </a:xfrm>
            <a:custGeom>
              <a:rect b="b" l="l" r="r" t="t"/>
              <a:pathLst>
                <a:path extrusionOk="0" h="3418" w="2903">
                  <a:moveTo>
                    <a:pt x="1845" y="299"/>
                  </a:moveTo>
                  <a:cubicBezTo>
                    <a:pt x="1411" y="570"/>
                    <a:pt x="1031" y="895"/>
                    <a:pt x="760" y="1302"/>
                  </a:cubicBezTo>
                  <a:cubicBezTo>
                    <a:pt x="461" y="1709"/>
                    <a:pt x="217" y="2170"/>
                    <a:pt x="81" y="2658"/>
                  </a:cubicBezTo>
                  <a:cubicBezTo>
                    <a:pt x="0" y="2902"/>
                    <a:pt x="54" y="3147"/>
                    <a:pt x="190" y="3364"/>
                  </a:cubicBezTo>
                  <a:cubicBezTo>
                    <a:pt x="244" y="3391"/>
                    <a:pt x="326" y="3418"/>
                    <a:pt x="407" y="3418"/>
                  </a:cubicBezTo>
                  <a:cubicBezTo>
                    <a:pt x="515" y="3391"/>
                    <a:pt x="624" y="3364"/>
                    <a:pt x="705" y="3336"/>
                  </a:cubicBezTo>
                  <a:cubicBezTo>
                    <a:pt x="1194" y="3147"/>
                    <a:pt x="1628" y="2848"/>
                    <a:pt x="1980" y="2468"/>
                  </a:cubicBezTo>
                  <a:cubicBezTo>
                    <a:pt x="2333" y="2116"/>
                    <a:pt x="2604" y="1682"/>
                    <a:pt x="2794" y="1221"/>
                  </a:cubicBezTo>
                  <a:cubicBezTo>
                    <a:pt x="2902" y="895"/>
                    <a:pt x="2875" y="543"/>
                    <a:pt x="2685" y="299"/>
                  </a:cubicBezTo>
                  <a:cubicBezTo>
                    <a:pt x="2550" y="82"/>
                    <a:pt x="2278" y="0"/>
                    <a:pt x="2034" y="109"/>
                  </a:cubicBezTo>
                  <a:cubicBezTo>
                    <a:pt x="1953" y="136"/>
                    <a:pt x="1872" y="190"/>
                    <a:pt x="1817" y="244"/>
                  </a:cubicBezTo>
                  <a:cubicBezTo>
                    <a:pt x="1790" y="271"/>
                    <a:pt x="1790" y="299"/>
                    <a:pt x="1817" y="299"/>
                  </a:cubicBezTo>
                  <a:cubicBezTo>
                    <a:pt x="1817" y="299"/>
                    <a:pt x="1817" y="299"/>
                    <a:pt x="1845" y="299"/>
                  </a:cubicBezTo>
                  <a:close/>
                  <a:moveTo>
                    <a:pt x="2414" y="299"/>
                  </a:moveTo>
                  <a:lnTo>
                    <a:pt x="2387" y="299"/>
                  </a:lnTo>
                  <a:cubicBezTo>
                    <a:pt x="2333" y="299"/>
                    <a:pt x="2251" y="299"/>
                    <a:pt x="2170" y="299"/>
                  </a:cubicBezTo>
                  <a:cubicBezTo>
                    <a:pt x="1763" y="461"/>
                    <a:pt x="1411" y="733"/>
                    <a:pt x="1166" y="1085"/>
                  </a:cubicBezTo>
                  <a:cubicBezTo>
                    <a:pt x="977" y="1329"/>
                    <a:pt x="814" y="1573"/>
                    <a:pt x="678" y="1818"/>
                  </a:cubicBezTo>
                  <a:cubicBezTo>
                    <a:pt x="543" y="2062"/>
                    <a:pt x="434" y="2306"/>
                    <a:pt x="353" y="2577"/>
                  </a:cubicBezTo>
                  <a:cubicBezTo>
                    <a:pt x="271" y="2848"/>
                    <a:pt x="244" y="3065"/>
                    <a:pt x="353" y="3201"/>
                  </a:cubicBezTo>
                  <a:lnTo>
                    <a:pt x="353" y="3201"/>
                  </a:lnTo>
                  <a:cubicBezTo>
                    <a:pt x="380" y="3201"/>
                    <a:pt x="407" y="3201"/>
                    <a:pt x="434" y="3201"/>
                  </a:cubicBezTo>
                  <a:cubicBezTo>
                    <a:pt x="515" y="3174"/>
                    <a:pt x="597" y="3147"/>
                    <a:pt x="651" y="3147"/>
                  </a:cubicBezTo>
                  <a:cubicBezTo>
                    <a:pt x="1085" y="2984"/>
                    <a:pt x="1492" y="2713"/>
                    <a:pt x="1817" y="2360"/>
                  </a:cubicBezTo>
                  <a:cubicBezTo>
                    <a:pt x="2143" y="2007"/>
                    <a:pt x="2414" y="1601"/>
                    <a:pt x="2577" y="1139"/>
                  </a:cubicBezTo>
                  <a:cubicBezTo>
                    <a:pt x="2658" y="895"/>
                    <a:pt x="2631" y="651"/>
                    <a:pt x="2495" y="434"/>
                  </a:cubicBezTo>
                  <a:cubicBezTo>
                    <a:pt x="2468" y="380"/>
                    <a:pt x="2441" y="353"/>
                    <a:pt x="2414" y="2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1885900" y="3669175"/>
              <a:ext cx="69850" cy="76650"/>
            </a:xfrm>
            <a:custGeom>
              <a:rect b="b" l="l" r="r" t="t"/>
              <a:pathLst>
                <a:path extrusionOk="0" h="3066" w="2794">
                  <a:moveTo>
                    <a:pt x="2740" y="0"/>
                  </a:moveTo>
                  <a:cubicBezTo>
                    <a:pt x="2712" y="0"/>
                    <a:pt x="2712" y="0"/>
                    <a:pt x="2685" y="0"/>
                  </a:cubicBezTo>
                  <a:cubicBezTo>
                    <a:pt x="2658" y="0"/>
                    <a:pt x="2631" y="54"/>
                    <a:pt x="2577" y="82"/>
                  </a:cubicBezTo>
                  <a:cubicBezTo>
                    <a:pt x="2387" y="217"/>
                    <a:pt x="2197" y="353"/>
                    <a:pt x="2034" y="516"/>
                  </a:cubicBezTo>
                  <a:cubicBezTo>
                    <a:pt x="1844" y="678"/>
                    <a:pt x="1682" y="868"/>
                    <a:pt x="1519" y="1031"/>
                  </a:cubicBezTo>
                  <a:cubicBezTo>
                    <a:pt x="1031" y="1573"/>
                    <a:pt x="570" y="2143"/>
                    <a:pt x="163" y="2713"/>
                  </a:cubicBezTo>
                  <a:cubicBezTo>
                    <a:pt x="136" y="2740"/>
                    <a:pt x="109" y="2794"/>
                    <a:pt x="81" y="2821"/>
                  </a:cubicBezTo>
                  <a:cubicBezTo>
                    <a:pt x="81" y="2848"/>
                    <a:pt x="54" y="2875"/>
                    <a:pt x="54" y="2930"/>
                  </a:cubicBezTo>
                  <a:cubicBezTo>
                    <a:pt x="0" y="2957"/>
                    <a:pt x="27" y="3011"/>
                    <a:pt x="54" y="3038"/>
                  </a:cubicBezTo>
                  <a:cubicBezTo>
                    <a:pt x="81" y="3065"/>
                    <a:pt x="136" y="3065"/>
                    <a:pt x="163" y="3038"/>
                  </a:cubicBezTo>
                  <a:cubicBezTo>
                    <a:pt x="217" y="3011"/>
                    <a:pt x="244" y="3011"/>
                    <a:pt x="271" y="2984"/>
                  </a:cubicBezTo>
                  <a:cubicBezTo>
                    <a:pt x="298" y="2957"/>
                    <a:pt x="326" y="2930"/>
                    <a:pt x="353" y="2875"/>
                  </a:cubicBezTo>
                  <a:cubicBezTo>
                    <a:pt x="814" y="2333"/>
                    <a:pt x="1221" y="1736"/>
                    <a:pt x="1682" y="1194"/>
                  </a:cubicBezTo>
                  <a:cubicBezTo>
                    <a:pt x="1844" y="1004"/>
                    <a:pt x="2007" y="841"/>
                    <a:pt x="2170" y="651"/>
                  </a:cubicBezTo>
                  <a:cubicBezTo>
                    <a:pt x="2333" y="488"/>
                    <a:pt x="2495" y="326"/>
                    <a:pt x="2685" y="163"/>
                  </a:cubicBezTo>
                  <a:cubicBezTo>
                    <a:pt x="2712" y="136"/>
                    <a:pt x="2740" y="109"/>
                    <a:pt x="2767" y="82"/>
                  </a:cubicBezTo>
                  <a:cubicBezTo>
                    <a:pt x="2794" y="27"/>
                    <a:pt x="2767" y="54"/>
                    <a:pt x="276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1919800" y="3690200"/>
              <a:ext cx="71225" cy="73250"/>
            </a:xfrm>
            <a:custGeom>
              <a:rect b="b" l="l" r="r" t="t"/>
              <a:pathLst>
                <a:path extrusionOk="0" h="2930" w="2849">
                  <a:moveTo>
                    <a:pt x="2848" y="0"/>
                  </a:moveTo>
                  <a:lnTo>
                    <a:pt x="2685" y="0"/>
                  </a:lnTo>
                  <a:cubicBezTo>
                    <a:pt x="2550" y="27"/>
                    <a:pt x="2414" y="54"/>
                    <a:pt x="2279" y="81"/>
                  </a:cubicBezTo>
                  <a:cubicBezTo>
                    <a:pt x="1845" y="163"/>
                    <a:pt x="1438" y="271"/>
                    <a:pt x="1004" y="353"/>
                  </a:cubicBezTo>
                  <a:cubicBezTo>
                    <a:pt x="733" y="380"/>
                    <a:pt x="488" y="461"/>
                    <a:pt x="244" y="570"/>
                  </a:cubicBezTo>
                  <a:cubicBezTo>
                    <a:pt x="190" y="597"/>
                    <a:pt x="109" y="678"/>
                    <a:pt x="82" y="732"/>
                  </a:cubicBezTo>
                  <a:cubicBezTo>
                    <a:pt x="0" y="949"/>
                    <a:pt x="0" y="1193"/>
                    <a:pt x="82" y="1410"/>
                  </a:cubicBezTo>
                  <a:cubicBezTo>
                    <a:pt x="136" y="1763"/>
                    <a:pt x="217" y="2116"/>
                    <a:pt x="353" y="2468"/>
                  </a:cubicBezTo>
                  <a:cubicBezTo>
                    <a:pt x="380" y="2577"/>
                    <a:pt x="434" y="2685"/>
                    <a:pt x="516" y="2794"/>
                  </a:cubicBezTo>
                  <a:cubicBezTo>
                    <a:pt x="543" y="2821"/>
                    <a:pt x="570" y="2848"/>
                    <a:pt x="597" y="2848"/>
                  </a:cubicBezTo>
                  <a:cubicBezTo>
                    <a:pt x="624" y="2902"/>
                    <a:pt x="705" y="2929"/>
                    <a:pt x="733" y="2902"/>
                  </a:cubicBezTo>
                  <a:cubicBezTo>
                    <a:pt x="787" y="2875"/>
                    <a:pt x="814" y="2794"/>
                    <a:pt x="787" y="2740"/>
                  </a:cubicBezTo>
                  <a:cubicBezTo>
                    <a:pt x="787" y="2712"/>
                    <a:pt x="787" y="2685"/>
                    <a:pt x="787" y="2658"/>
                  </a:cubicBezTo>
                  <a:cubicBezTo>
                    <a:pt x="760" y="2604"/>
                    <a:pt x="733" y="2550"/>
                    <a:pt x="705" y="2468"/>
                  </a:cubicBezTo>
                  <a:cubicBezTo>
                    <a:pt x="651" y="2360"/>
                    <a:pt x="597" y="2224"/>
                    <a:pt x="543" y="2116"/>
                  </a:cubicBezTo>
                  <a:cubicBezTo>
                    <a:pt x="488" y="1872"/>
                    <a:pt x="434" y="1627"/>
                    <a:pt x="380" y="1383"/>
                  </a:cubicBezTo>
                  <a:cubicBezTo>
                    <a:pt x="326" y="1221"/>
                    <a:pt x="299" y="1085"/>
                    <a:pt x="326" y="922"/>
                  </a:cubicBezTo>
                  <a:cubicBezTo>
                    <a:pt x="326" y="895"/>
                    <a:pt x="326" y="895"/>
                    <a:pt x="326" y="868"/>
                  </a:cubicBezTo>
                  <a:cubicBezTo>
                    <a:pt x="326" y="841"/>
                    <a:pt x="326" y="787"/>
                    <a:pt x="353" y="759"/>
                  </a:cubicBezTo>
                  <a:cubicBezTo>
                    <a:pt x="461" y="651"/>
                    <a:pt x="678" y="624"/>
                    <a:pt x="1004" y="543"/>
                  </a:cubicBezTo>
                  <a:cubicBezTo>
                    <a:pt x="1329" y="461"/>
                    <a:pt x="1628" y="407"/>
                    <a:pt x="1926" y="326"/>
                  </a:cubicBezTo>
                  <a:cubicBezTo>
                    <a:pt x="2170" y="244"/>
                    <a:pt x="2414" y="190"/>
                    <a:pt x="2658" y="109"/>
                  </a:cubicBezTo>
                  <a:lnTo>
                    <a:pt x="2848" y="54"/>
                  </a:lnTo>
                  <a:lnTo>
                    <a:pt x="2848" y="54"/>
                  </a:lnTo>
                  <a:cubicBezTo>
                    <a:pt x="2848" y="54"/>
                    <a:pt x="2848" y="0"/>
                    <a:pt x="28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1879775" y="3585750"/>
              <a:ext cx="19025" cy="22425"/>
            </a:xfrm>
            <a:custGeom>
              <a:rect b="b" l="l" r="r" t="t"/>
              <a:pathLst>
                <a:path extrusionOk="0" h="897" w="761">
                  <a:moveTo>
                    <a:pt x="706" y="28"/>
                  </a:moveTo>
                  <a:lnTo>
                    <a:pt x="679" y="28"/>
                  </a:lnTo>
                  <a:cubicBezTo>
                    <a:pt x="679" y="28"/>
                    <a:pt x="652" y="55"/>
                    <a:pt x="652" y="55"/>
                  </a:cubicBezTo>
                  <a:cubicBezTo>
                    <a:pt x="516" y="164"/>
                    <a:pt x="408" y="272"/>
                    <a:pt x="299" y="408"/>
                  </a:cubicBezTo>
                  <a:cubicBezTo>
                    <a:pt x="191" y="489"/>
                    <a:pt x="109" y="625"/>
                    <a:pt x="28" y="733"/>
                  </a:cubicBezTo>
                  <a:cubicBezTo>
                    <a:pt x="28" y="760"/>
                    <a:pt x="1" y="815"/>
                    <a:pt x="1" y="842"/>
                  </a:cubicBezTo>
                  <a:cubicBezTo>
                    <a:pt x="1" y="842"/>
                    <a:pt x="1" y="869"/>
                    <a:pt x="1" y="896"/>
                  </a:cubicBezTo>
                  <a:cubicBezTo>
                    <a:pt x="1" y="896"/>
                    <a:pt x="28" y="896"/>
                    <a:pt x="55" y="896"/>
                  </a:cubicBezTo>
                  <a:cubicBezTo>
                    <a:pt x="82" y="869"/>
                    <a:pt x="109" y="842"/>
                    <a:pt x="137" y="815"/>
                  </a:cubicBezTo>
                  <a:cubicBezTo>
                    <a:pt x="245" y="679"/>
                    <a:pt x="354" y="516"/>
                    <a:pt x="489" y="354"/>
                  </a:cubicBezTo>
                  <a:cubicBezTo>
                    <a:pt x="571" y="272"/>
                    <a:pt x="652" y="191"/>
                    <a:pt x="733" y="109"/>
                  </a:cubicBezTo>
                  <a:cubicBezTo>
                    <a:pt x="733" y="109"/>
                    <a:pt x="733" y="109"/>
                    <a:pt x="733" y="82"/>
                  </a:cubicBezTo>
                  <a:cubicBezTo>
                    <a:pt x="733" y="55"/>
                    <a:pt x="733" y="82"/>
                    <a:pt x="733" y="82"/>
                  </a:cubicBezTo>
                  <a:cubicBezTo>
                    <a:pt x="760" y="55"/>
                    <a:pt x="760" y="55"/>
                    <a:pt x="733" y="28"/>
                  </a:cubicBezTo>
                  <a:cubicBezTo>
                    <a:pt x="760" y="1"/>
                    <a:pt x="706" y="1"/>
                    <a:pt x="706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1885200" y="3583050"/>
              <a:ext cx="26475" cy="6800"/>
            </a:xfrm>
            <a:custGeom>
              <a:rect b="b" l="l" r="r" t="t"/>
              <a:pathLst>
                <a:path extrusionOk="0" h="272" w="1059">
                  <a:moveTo>
                    <a:pt x="1" y="55"/>
                  </a:moveTo>
                  <a:cubicBezTo>
                    <a:pt x="1" y="82"/>
                    <a:pt x="1" y="55"/>
                    <a:pt x="1" y="82"/>
                  </a:cubicBezTo>
                  <a:cubicBezTo>
                    <a:pt x="28" y="109"/>
                    <a:pt x="82" y="82"/>
                    <a:pt x="109" y="82"/>
                  </a:cubicBezTo>
                  <a:cubicBezTo>
                    <a:pt x="354" y="136"/>
                    <a:pt x="598" y="190"/>
                    <a:pt x="842" y="245"/>
                  </a:cubicBezTo>
                  <a:lnTo>
                    <a:pt x="1032" y="272"/>
                  </a:lnTo>
                  <a:cubicBezTo>
                    <a:pt x="1032" y="272"/>
                    <a:pt x="1059" y="272"/>
                    <a:pt x="1059" y="272"/>
                  </a:cubicBezTo>
                  <a:cubicBezTo>
                    <a:pt x="1059" y="272"/>
                    <a:pt x="1059" y="245"/>
                    <a:pt x="1032" y="245"/>
                  </a:cubicBezTo>
                  <a:cubicBezTo>
                    <a:pt x="977" y="217"/>
                    <a:pt x="923" y="190"/>
                    <a:pt x="869" y="163"/>
                  </a:cubicBezTo>
                  <a:cubicBezTo>
                    <a:pt x="733" y="109"/>
                    <a:pt x="570" y="82"/>
                    <a:pt x="435" y="55"/>
                  </a:cubicBezTo>
                  <a:cubicBezTo>
                    <a:pt x="299" y="28"/>
                    <a:pt x="164" y="0"/>
                    <a:pt x="55" y="0"/>
                  </a:cubicBezTo>
                  <a:lnTo>
                    <a:pt x="28" y="0"/>
                  </a:lnTo>
                  <a:cubicBezTo>
                    <a:pt x="1" y="0"/>
                    <a:pt x="28" y="0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1890625" y="3588475"/>
              <a:ext cx="23100" cy="23075"/>
            </a:xfrm>
            <a:custGeom>
              <a:rect b="b" l="l" r="r" t="t"/>
              <a:pathLst>
                <a:path extrusionOk="0" h="923" w="924">
                  <a:moveTo>
                    <a:pt x="923" y="0"/>
                  </a:moveTo>
                  <a:lnTo>
                    <a:pt x="869" y="0"/>
                  </a:lnTo>
                  <a:cubicBezTo>
                    <a:pt x="869" y="0"/>
                    <a:pt x="842" y="28"/>
                    <a:pt x="815" y="28"/>
                  </a:cubicBezTo>
                  <a:cubicBezTo>
                    <a:pt x="598" y="190"/>
                    <a:pt x="408" y="353"/>
                    <a:pt x="191" y="543"/>
                  </a:cubicBezTo>
                  <a:cubicBezTo>
                    <a:pt x="109" y="624"/>
                    <a:pt x="55" y="733"/>
                    <a:pt x="1" y="868"/>
                  </a:cubicBezTo>
                  <a:lnTo>
                    <a:pt x="1" y="896"/>
                  </a:lnTo>
                  <a:cubicBezTo>
                    <a:pt x="1" y="896"/>
                    <a:pt x="1" y="896"/>
                    <a:pt x="28" y="896"/>
                  </a:cubicBezTo>
                  <a:cubicBezTo>
                    <a:pt x="1" y="923"/>
                    <a:pt x="82" y="923"/>
                    <a:pt x="55" y="896"/>
                  </a:cubicBezTo>
                  <a:lnTo>
                    <a:pt x="82" y="896"/>
                  </a:lnTo>
                  <a:lnTo>
                    <a:pt x="82" y="896"/>
                  </a:lnTo>
                  <a:cubicBezTo>
                    <a:pt x="137" y="787"/>
                    <a:pt x="191" y="706"/>
                    <a:pt x="272" y="624"/>
                  </a:cubicBezTo>
                  <a:cubicBezTo>
                    <a:pt x="462" y="434"/>
                    <a:pt x="706" y="217"/>
                    <a:pt x="869" y="82"/>
                  </a:cubicBezTo>
                  <a:cubicBezTo>
                    <a:pt x="896" y="82"/>
                    <a:pt x="896" y="55"/>
                    <a:pt x="923" y="28"/>
                  </a:cubicBezTo>
                  <a:cubicBezTo>
                    <a:pt x="923" y="28"/>
                    <a:pt x="923" y="0"/>
                    <a:pt x="92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1900125" y="3589150"/>
              <a:ext cx="21725" cy="27825"/>
            </a:xfrm>
            <a:custGeom>
              <a:rect b="b" l="l" r="r" t="t"/>
              <a:pathLst>
                <a:path extrusionOk="0" h="1113" w="869">
                  <a:moveTo>
                    <a:pt x="814" y="28"/>
                  </a:moveTo>
                  <a:cubicBezTo>
                    <a:pt x="814" y="28"/>
                    <a:pt x="787" y="55"/>
                    <a:pt x="760" y="55"/>
                  </a:cubicBezTo>
                  <a:cubicBezTo>
                    <a:pt x="652" y="218"/>
                    <a:pt x="543" y="380"/>
                    <a:pt x="435" y="543"/>
                  </a:cubicBezTo>
                  <a:cubicBezTo>
                    <a:pt x="326" y="706"/>
                    <a:pt x="190" y="814"/>
                    <a:pt x="82" y="950"/>
                  </a:cubicBezTo>
                  <a:cubicBezTo>
                    <a:pt x="55" y="950"/>
                    <a:pt x="28" y="977"/>
                    <a:pt x="28" y="1004"/>
                  </a:cubicBezTo>
                  <a:cubicBezTo>
                    <a:pt x="28" y="1031"/>
                    <a:pt x="28" y="1031"/>
                    <a:pt x="28" y="1031"/>
                  </a:cubicBezTo>
                  <a:cubicBezTo>
                    <a:pt x="1" y="1058"/>
                    <a:pt x="1" y="1086"/>
                    <a:pt x="28" y="1086"/>
                  </a:cubicBezTo>
                  <a:cubicBezTo>
                    <a:pt x="28" y="1113"/>
                    <a:pt x="55" y="1113"/>
                    <a:pt x="82" y="1086"/>
                  </a:cubicBezTo>
                  <a:lnTo>
                    <a:pt x="109" y="1086"/>
                  </a:lnTo>
                  <a:cubicBezTo>
                    <a:pt x="136" y="1058"/>
                    <a:pt x="163" y="1031"/>
                    <a:pt x="218" y="1004"/>
                  </a:cubicBezTo>
                  <a:cubicBezTo>
                    <a:pt x="299" y="923"/>
                    <a:pt x="380" y="814"/>
                    <a:pt x="462" y="733"/>
                  </a:cubicBezTo>
                  <a:cubicBezTo>
                    <a:pt x="597" y="543"/>
                    <a:pt x="733" y="326"/>
                    <a:pt x="841" y="109"/>
                  </a:cubicBezTo>
                  <a:cubicBezTo>
                    <a:pt x="841" y="109"/>
                    <a:pt x="841" y="82"/>
                    <a:pt x="869" y="55"/>
                  </a:cubicBezTo>
                  <a:lnTo>
                    <a:pt x="869" y="28"/>
                  </a:lnTo>
                  <a:cubicBezTo>
                    <a:pt x="869" y="28"/>
                    <a:pt x="869" y="28"/>
                    <a:pt x="869" y="28"/>
                  </a:cubicBezTo>
                  <a:cubicBezTo>
                    <a:pt x="869" y="28"/>
                    <a:pt x="814" y="1"/>
                    <a:pt x="814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1897425" y="3600675"/>
              <a:ext cx="19675" cy="4775"/>
            </a:xfrm>
            <a:custGeom>
              <a:rect b="b" l="l" r="r" t="t"/>
              <a:pathLst>
                <a:path extrusionOk="0" h="191" w="787">
                  <a:moveTo>
                    <a:pt x="0" y="28"/>
                  </a:moveTo>
                  <a:cubicBezTo>
                    <a:pt x="27" y="55"/>
                    <a:pt x="54" y="82"/>
                    <a:pt x="81" y="82"/>
                  </a:cubicBezTo>
                  <a:cubicBezTo>
                    <a:pt x="163" y="109"/>
                    <a:pt x="271" y="136"/>
                    <a:pt x="353" y="136"/>
                  </a:cubicBezTo>
                  <a:cubicBezTo>
                    <a:pt x="434" y="163"/>
                    <a:pt x="488" y="163"/>
                    <a:pt x="543" y="191"/>
                  </a:cubicBezTo>
                  <a:cubicBezTo>
                    <a:pt x="624" y="191"/>
                    <a:pt x="678" y="191"/>
                    <a:pt x="732" y="191"/>
                  </a:cubicBezTo>
                  <a:cubicBezTo>
                    <a:pt x="787" y="191"/>
                    <a:pt x="787" y="136"/>
                    <a:pt x="732" y="136"/>
                  </a:cubicBezTo>
                  <a:cubicBezTo>
                    <a:pt x="678" y="109"/>
                    <a:pt x="624" y="82"/>
                    <a:pt x="570" y="82"/>
                  </a:cubicBezTo>
                  <a:cubicBezTo>
                    <a:pt x="434" y="55"/>
                    <a:pt x="298" y="28"/>
                    <a:pt x="163" y="1"/>
                  </a:cubicBezTo>
                  <a:cubicBezTo>
                    <a:pt x="136" y="1"/>
                    <a:pt x="81" y="1"/>
                    <a:pt x="54" y="1"/>
                  </a:cubicBez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1913700" y="3596600"/>
              <a:ext cx="24425" cy="21725"/>
            </a:xfrm>
            <a:custGeom>
              <a:rect b="b" l="l" r="r" t="t"/>
              <a:pathLst>
                <a:path extrusionOk="0" h="869" w="977">
                  <a:moveTo>
                    <a:pt x="244" y="733"/>
                  </a:moveTo>
                  <a:lnTo>
                    <a:pt x="271" y="679"/>
                  </a:lnTo>
                  <a:cubicBezTo>
                    <a:pt x="380" y="516"/>
                    <a:pt x="515" y="354"/>
                    <a:pt x="651" y="191"/>
                  </a:cubicBezTo>
                  <a:cubicBezTo>
                    <a:pt x="732" y="137"/>
                    <a:pt x="841" y="109"/>
                    <a:pt x="922" y="164"/>
                  </a:cubicBezTo>
                  <a:lnTo>
                    <a:pt x="977" y="164"/>
                  </a:lnTo>
                  <a:lnTo>
                    <a:pt x="977" y="164"/>
                  </a:lnTo>
                  <a:cubicBezTo>
                    <a:pt x="977" y="137"/>
                    <a:pt x="949" y="137"/>
                    <a:pt x="949" y="109"/>
                  </a:cubicBezTo>
                  <a:cubicBezTo>
                    <a:pt x="868" y="28"/>
                    <a:pt x="760" y="1"/>
                    <a:pt x="678" y="55"/>
                  </a:cubicBezTo>
                  <a:cubicBezTo>
                    <a:pt x="461" y="137"/>
                    <a:pt x="298" y="462"/>
                    <a:pt x="163" y="598"/>
                  </a:cubicBezTo>
                  <a:cubicBezTo>
                    <a:pt x="163" y="598"/>
                    <a:pt x="54" y="706"/>
                    <a:pt x="27" y="733"/>
                  </a:cubicBezTo>
                  <a:cubicBezTo>
                    <a:pt x="0" y="760"/>
                    <a:pt x="0" y="815"/>
                    <a:pt x="27" y="869"/>
                  </a:cubicBezTo>
                  <a:cubicBezTo>
                    <a:pt x="54" y="869"/>
                    <a:pt x="81" y="869"/>
                    <a:pt x="136" y="869"/>
                  </a:cubicBezTo>
                  <a:cubicBezTo>
                    <a:pt x="190" y="869"/>
                    <a:pt x="326" y="842"/>
                    <a:pt x="353" y="842"/>
                  </a:cubicBezTo>
                  <a:lnTo>
                    <a:pt x="814" y="788"/>
                  </a:lnTo>
                  <a:cubicBezTo>
                    <a:pt x="841" y="788"/>
                    <a:pt x="841" y="733"/>
                    <a:pt x="814" y="733"/>
                  </a:cubicBezTo>
                  <a:lnTo>
                    <a:pt x="353" y="733"/>
                  </a:lnTo>
                  <a:close/>
                  <a:moveTo>
                    <a:pt x="163" y="815"/>
                  </a:moveTo>
                  <a:cubicBezTo>
                    <a:pt x="163" y="842"/>
                    <a:pt x="163" y="842"/>
                    <a:pt x="136" y="842"/>
                  </a:cubicBezTo>
                  <a:lnTo>
                    <a:pt x="136" y="84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1923175" y="3605425"/>
              <a:ext cx="11550" cy="3425"/>
            </a:xfrm>
            <a:custGeom>
              <a:rect b="b" l="l" r="r" t="t"/>
              <a:pathLst>
                <a:path extrusionOk="0" h="137" w="462">
                  <a:moveTo>
                    <a:pt x="1" y="28"/>
                  </a:moveTo>
                  <a:cubicBezTo>
                    <a:pt x="55" y="55"/>
                    <a:pt x="55" y="55"/>
                    <a:pt x="82" y="82"/>
                  </a:cubicBezTo>
                  <a:cubicBezTo>
                    <a:pt x="109" y="82"/>
                    <a:pt x="109" y="82"/>
                    <a:pt x="136" y="82"/>
                  </a:cubicBezTo>
                  <a:cubicBezTo>
                    <a:pt x="218" y="109"/>
                    <a:pt x="299" y="109"/>
                    <a:pt x="408" y="109"/>
                  </a:cubicBezTo>
                  <a:cubicBezTo>
                    <a:pt x="435" y="136"/>
                    <a:pt x="435" y="109"/>
                    <a:pt x="462" y="82"/>
                  </a:cubicBezTo>
                  <a:cubicBezTo>
                    <a:pt x="435" y="82"/>
                    <a:pt x="435" y="55"/>
                    <a:pt x="408" y="82"/>
                  </a:cubicBezTo>
                  <a:cubicBezTo>
                    <a:pt x="326" y="55"/>
                    <a:pt x="218" y="28"/>
                    <a:pt x="136" y="1"/>
                  </a:cubicBezTo>
                  <a:lnTo>
                    <a:pt x="109" y="1"/>
                  </a:lnTo>
                  <a:cubicBezTo>
                    <a:pt x="55" y="1"/>
                    <a:pt x="28" y="28"/>
                    <a:pt x="1" y="28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1708900" y="3728850"/>
              <a:ext cx="202775" cy="55625"/>
            </a:xfrm>
            <a:custGeom>
              <a:rect b="b" l="l" r="r" t="t"/>
              <a:pathLst>
                <a:path extrusionOk="0" h="2225" w="8111">
                  <a:moveTo>
                    <a:pt x="1" y="81"/>
                  </a:moveTo>
                  <a:cubicBezTo>
                    <a:pt x="55" y="109"/>
                    <a:pt x="109" y="136"/>
                    <a:pt x="163" y="163"/>
                  </a:cubicBezTo>
                  <a:cubicBezTo>
                    <a:pt x="380" y="217"/>
                    <a:pt x="597" y="244"/>
                    <a:pt x="842" y="244"/>
                  </a:cubicBezTo>
                  <a:cubicBezTo>
                    <a:pt x="1248" y="298"/>
                    <a:pt x="1709" y="380"/>
                    <a:pt x="2143" y="461"/>
                  </a:cubicBezTo>
                  <a:cubicBezTo>
                    <a:pt x="2794" y="597"/>
                    <a:pt x="3445" y="732"/>
                    <a:pt x="4096" y="895"/>
                  </a:cubicBezTo>
                  <a:cubicBezTo>
                    <a:pt x="5154" y="1166"/>
                    <a:pt x="6212" y="1519"/>
                    <a:pt x="7243" y="1926"/>
                  </a:cubicBezTo>
                  <a:cubicBezTo>
                    <a:pt x="7433" y="2007"/>
                    <a:pt x="7595" y="2089"/>
                    <a:pt x="7785" y="2143"/>
                  </a:cubicBezTo>
                  <a:cubicBezTo>
                    <a:pt x="7867" y="2170"/>
                    <a:pt x="7948" y="2197"/>
                    <a:pt x="8029" y="2224"/>
                  </a:cubicBezTo>
                  <a:cubicBezTo>
                    <a:pt x="8084" y="2224"/>
                    <a:pt x="8111" y="2143"/>
                    <a:pt x="8084" y="2143"/>
                  </a:cubicBezTo>
                  <a:cubicBezTo>
                    <a:pt x="8002" y="2061"/>
                    <a:pt x="7948" y="2007"/>
                    <a:pt x="7867" y="1980"/>
                  </a:cubicBezTo>
                  <a:cubicBezTo>
                    <a:pt x="7704" y="1872"/>
                    <a:pt x="7514" y="1790"/>
                    <a:pt x="7351" y="1709"/>
                  </a:cubicBezTo>
                  <a:cubicBezTo>
                    <a:pt x="6321" y="1275"/>
                    <a:pt x="5236" y="895"/>
                    <a:pt x="4151" y="624"/>
                  </a:cubicBezTo>
                  <a:cubicBezTo>
                    <a:pt x="3500" y="461"/>
                    <a:pt x="2849" y="326"/>
                    <a:pt x="2198" y="217"/>
                  </a:cubicBezTo>
                  <a:cubicBezTo>
                    <a:pt x="1737" y="163"/>
                    <a:pt x="1276" y="109"/>
                    <a:pt x="842" y="54"/>
                  </a:cubicBezTo>
                  <a:cubicBezTo>
                    <a:pt x="625" y="27"/>
                    <a:pt x="408" y="0"/>
                    <a:pt x="163" y="27"/>
                  </a:cubicBezTo>
                  <a:cubicBezTo>
                    <a:pt x="109" y="27"/>
                    <a:pt x="55" y="54"/>
                    <a:pt x="1" y="54"/>
                  </a:cubicBezTo>
                  <a:lnTo>
                    <a:pt x="1" y="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1677025" y="3759350"/>
              <a:ext cx="162100" cy="74625"/>
            </a:xfrm>
            <a:custGeom>
              <a:rect b="b" l="l" r="r" t="t"/>
              <a:pathLst>
                <a:path extrusionOk="0" h="2985" w="6484">
                  <a:moveTo>
                    <a:pt x="1791" y="516"/>
                  </a:moveTo>
                  <a:lnTo>
                    <a:pt x="1791" y="516"/>
                  </a:lnTo>
                  <a:cubicBezTo>
                    <a:pt x="1655" y="706"/>
                    <a:pt x="1466" y="923"/>
                    <a:pt x="1411" y="1031"/>
                  </a:cubicBezTo>
                  <a:cubicBezTo>
                    <a:pt x="1330" y="1221"/>
                    <a:pt x="1303" y="1411"/>
                    <a:pt x="1330" y="1601"/>
                  </a:cubicBezTo>
                  <a:cubicBezTo>
                    <a:pt x="1357" y="1737"/>
                    <a:pt x="1411" y="1818"/>
                    <a:pt x="1574" y="1737"/>
                  </a:cubicBezTo>
                  <a:lnTo>
                    <a:pt x="1683" y="1682"/>
                  </a:lnTo>
                  <a:cubicBezTo>
                    <a:pt x="1981" y="1411"/>
                    <a:pt x="2252" y="1140"/>
                    <a:pt x="2496" y="814"/>
                  </a:cubicBezTo>
                  <a:cubicBezTo>
                    <a:pt x="2605" y="706"/>
                    <a:pt x="2713" y="625"/>
                    <a:pt x="2822" y="543"/>
                  </a:cubicBezTo>
                  <a:cubicBezTo>
                    <a:pt x="2632" y="896"/>
                    <a:pt x="2469" y="1275"/>
                    <a:pt x="2334" y="1655"/>
                  </a:cubicBezTo>
                  <a:cubicBezTo>
                    <a:pt x="2306" y="1764"/>
                    <a:pt x="2334" y="1845"/>
                    <a:pt x="2388" y="1926"/>
                  </a:cubicBezTo>
                  <a:cubicBezTo>
                    <a:pt x="2442" y="1954"/>
                    <a:pt x="2523" y="1981"/>
                    <a:pt x="2578" y="1954"/>
                  </a:cubicBezTo>
                  <a:cubicBezTo>
                    <a:pt x="2767" y="1926"/>
                    <a:pt x="2930" y="1845"/>
                    <a:pt x="3093" y="1737"/>
                  </a:cubicBezTo>
                  <a:cubicBezTo>
                    <a:pt x="3364" y="1520"/>
                    <a:pt x="3663" y="1221"/>
                    <a:pt x="3880" y="1004"/>
                  </a:cubicBezTo>
                  <a:cubicBezTo>
                    <a:pt x="3852" y="1086"/>
                    <a:pt x="3798" y="1140"/>
                    <a:pt x="3798" y="1140"/>
                  </a:cubicBezTo>
                  <a:cubicBezTo>
                    <a:pt x="3608" y="1384"/>
                    <a:pt x="3473" y="1682"/>
                    <a:pt x="3418" y="1981"/>
                  </a:cubicBezTo>
                  <a:cubicBezTo>
                    <a:pt x="3391" y="2116"/>
                    <a:pt x="3473" y="2279"/>
                    <a:pt x="3608" y="2388"/>
                  </a:cubicBezTo>
                  <a:cubicBezTo>
                    <a:pt x="3744" y="2442"/>
                    <a:pt x="3934" y="2442"/>
                    <a:pt x="4069" y="2333"/>
                  </a:cubicBezTo>
                  <a:cubicBezTo>
                    <a:pt x="4286" y="2171"/>
                    <a:pt x="4476" y="2008"/>
                    <a:pt x="4639" y="1818"/>
                  </a:cubicBezTo>
                  <a:lnTo>
                    <a:pt x="4585" y="1926"/>
                  </a:lnTo>
                  <a:cubicBezTo>
                    <a:pt x="4503" y="2062"/>
                    <a:pt x="4449" y="2198"/>
                    <a:pt x="4395" y="2333"/>
                  </a:cubicBezTo>
                  <a:cubicBezTo>
                    <a:pt x="4341" y="2442"/>
                    <a:pt x="4341" y="2550"/>
                    <a:pt x="4368" y="2659"/>
                  </a:cubicBezTo>
                  <a:cubicBezTo>
                    <a:pt x="4368" y="2767"/>
                    <a:pt x="4422" y="2849"/>
                    <a:pt x="4503" y="2903"/>
                  </a:cubicBezTo>
                  <a:cubicBezTo>
                    <a:pt x="4612" y="2984"/>
                    <a:pt x="4775" y="2957"/>
                    <a:pt x="4883" y="2876"/>
                  </a:cubicBezTo>
                  <a:cubicBezTo>
                    <a:pt x="5290" y="2605"/>
                    <a:pt x="5643" y="2279"/>
                    <a:pt x="5995" y="1954"/>
                  </a:cubicBezTo>
                  <a:cubicBezTo>
                    <a:pt x="5941" y="2035"/>
                    <a:pt x="5914" y="2116"/>
                    <a:pt x="5887" y="2225"/>
                  </a:cubicBezTo>
                  <a:cubicBezTo>
                    <a:pt x="5860" y="2360"/>
                    <a:pt x="5914" y="2523"/>
                    <a:pt x="6022" y="2632"/>
                  </a:cubicBezTo>
                  <a:cubicBezTo>
                    <a:pt x="6049" y="2659"/>
                    <a:pt x="6104" y="2659"/>
                    <a:pt x="6131" y="2632"/>
                  </a:cubicBezTo>
                  <a:cubicBezTo>
                    <a:pt x="6158" y="2605"/>
                    <a:pt x="6158" y="2550"/>
                    <a:pt x="6131" y="2523"/>
                  </a:cubicBezTo>
                  <a:cubicBezTo>
                    <a:pt x="6049" y="2442"/>
                    <a:pt x="6049" y="2333"/>
                    <a:pt x="6049" y="2252"/>
                  </a:cubicBezTo>
                  <a:cubicBezTo>
                    <a:pt x="6104" y="2089"/>
                    <a:pt x="6212" y="1926"/>
                    <a:pt x="6321" y="1818"/>
                  </a:cubicBezTo>
                  <a:cubicBezTo>
                    <a:pt x="6348" y="1764"/>
                    <a:pt x="6456" y="1628"/>
                    <a:pt x="6483" y="1601"/>
                  </a:cubicBezTo>
                  <a:cubicBezTo>
                    <a:pt x="6483" y="1574"/>
                    <a:pt x="6483" y="1547"/>
                    <a:pt x="6483" y="1520"/>
                  </a:cubicBezTo>
                  <a:cubicBezTo>
                    <a:pt x="6456" y="1465"/>
                    <a:pt x="6375" y="1438"/>
                    <a:pt x="6348" y="1465"/>
                  </a:cubicBezTo>
                  <a:cubicBezTo>
                    <a:pt x="5887" y="1655"/>
                    <a:pt x="5209" y="2442"/>
                    <a:pt x="4775" y="2659"/>
                  </a:cubicBezTo>
                  <a:cubicBezTo>
                    <a:pt x="4693" y="2713"/>
                    <a:pt x="4639" y="2740"/>
                    <a:pt x="4612" y="2713"/>
                  </a:cubicBezTo>
                  <a:cubicBezTo>
                    <a:pt x="4585" y="2686"/>
                    <a:pt x="4558" y="2659"/>
                    <a:pt x="4558" y="2605"/>
                  </a:cubicBezTo>
                  <a:cubicBezTo>
                    <a:pt x="4558" y="2550"/>
                    <a:pt x="4558" y="2469"/>
                    <a:pt x="4585" y="2388"/>
                  </a:cubicBezTo>
                  <a:cubicBezTo>
                    <a:pt x="4639" y="2252"/>
                    <a:pt x="4666" y="2143"/>
                    <a:pt x="4748" y="2008"/>
                  </a:cubicBezTo>
                  <a:cubicBezTo>
                    <a:pt x="4775" y="1926"/>
                    <a:pt x="4829" y="1845"/>
                    <a:pt x="4883" y="1764"/>
                  </a:cubicBezTo>
                  <a:cubicBezTo>
                    <a:pt x="4992" y="1574"/>
                    <a:pt x="5127" y="1384"/>
                    <a:pt x="5236" y="1194"/>
                  </a:cubicBezTo>
                  <a:cubicBezTo>
                    <a:pt x="5263" y="1167"/>
                    <a:pt x="5263" y="1140"/>
                    <a:pt x="5236" y="1140"/>
                  </a:cubicBezTo>
                  <a:cubicBezTo>
                    <a:pt x="5236" y="1086"/>
                    <a:pt x="5182" y="1058"/>
                    <a:pt x="5127" y="1086"/>
                  </a:cubicBezTo>
                  <a:cubicBezTo>
                    <a:pt x="5100" y="1113"/>
                    <a:pt x="4992" y="1221"/>
                    <a:pt x="4937" y="1275"/>
                  </a:cubicBezTo>
                  <a:lnTo>
                    <a:pt x="4612" y="1574"/>
                  </a:lnTo>
                  <a:cubicBezTo>
                    <a:pt x="4449" y="1764"/>
                    <a:pt x="4259" y="1954"/>
                    <a:pt x="4042" y="2116"/>
                  </a:cubicBezTo>
                  <a:cubicBezTo>
                    <a:pt x="3907" y="2225"/>
                    <a:pt x="3771" y="2306"/>
                    <a:pt x="3663" y="2225"/>
                  </a:cubicBezTo>
                  <a:cubicBezTo>
                    <a:pt x="3554" y="2143"/>
                    <a:pt x="3554" y="2008"/>
                    <a:pt x="3581" y="1872"/>
                  </a:cubicBezTo>
                  <a:cubicBezTo>
                    <a:pt x="3663" y="1655"/>
                    <a:pt x="3744" y="1438"/>
                    <a:pt x="3880" y="1221"/>
                  </a:cubicBezTo>
                  <a:cubicBezTo>
                    <a:pt x="3988" y="1113"/>
                    <a:pt x="4069" y="977"/>
                    <a:pt x="4151" y="814"/>
                  </a:cubicBezTo>
                  <a:cubicBezTo>
                    <a:pt x="4205" y="787"/>
                    <a:pt x="4205" y="733"/>
                    <a:pt x="4151" y="679"/>
                  </a:cubicBezTo>
                  <a:cubicBezTo>
                    <a:pt x="4124" y="679"/>
                    <a:pt x="4097" y="679"/>
                    <a:pt x="4069" y="679"/>
                  </a:cubicBezTo>
                  <a:cubicBezTo>
                    <a:pt x="4015" y="706"/>
                    <a:pt x="3961" y="787"/>
                    <a:pt x="3907" y="814"/>
                  </a:cubicBezTo>
                  <a:cubicBezTo>
                    <a:pt x="3635" y="1004"/>
                    <a:pt x="3310" y="1384"/>
                    <a:pt x="2984" y="1601"/>
                  </a:cubicBezTo>
                  <a:cubicBezTo>
                    <a:pt x="2849" y="1709"/>
                    <a:pt x="2686" y="1791"/>
                    <a:pt x="2523" y="1818"/>
                  </a:cubicBezTo>
                  <a:cubicBezTo>
                    <a:pt x="2496" y="1818"/>
                    <a:pt x="2469" y="1791"/>
                    <a:pt x="2469" y="1737"/>
                  </a:cubicBezTo>
                  <a:cubicBezTo>
                    <a:pt x="2496" y="1628"/>
                    <a:pt x="2523" y="1520"/>
                    <a:pt x="2551" y="1411"/>
                  </a:cubicBezTo>
                  <a:cubicBezTo>
                    <a:pt x="2713" y="1031"/>
                    <a:pt x="2957" y="543"/>
                    <a:pt x="2957" y="516"/>
                  </a:cubicBezTo>
                  <a:lnTo>
                    <a:pt x="2957" y="435"/>
                  </a:lnTo>
                  <a:cubicBezTo>
                    <a:pt x="2957" y="380"/>
                    <a:pt x="2903" y="353"/>
                    <a:pt x="2876" y="380"/>
                  </a:cubicBezTo>
                  <a:cubicBezTo>
                    <a:pt x="2849" y="408"/>
                    <a:pt x="2795" y="408"/>
                    <a:pt x="2767" y="435"/>
                  </a:cubicBezTo>
                  <a:cubicBezTo>
                    <a:pt x="2632" y="516"/>
                    <a:pt x="2496" y="625"/>
                    <a:pt x="2361" y="760"/>
                  </a:cubicBezTo>
                  <a:cubicBezTo>
                    <a:pt x="2117" y="1058"/>
                    <a:pt x="1845" y="1330"/>
                    <a:pt x="1574" y="1601"/>
                  </a:cubicBezTo>
                  <a:lnTo>
                    <a:pt x="1493" y="1628"/>
                  </a:lnTo>
                  <a:cubicBezTo>
                    <a:pt x="1438" y="1655"/>
                    <a:pt x="1411" y="1601"/>
                    <a:pt x="1411" y="1520"/>
                  </a:cubicBezTo>
                  <a:cubicBezTo>
                    <a:pt x="1438" y="1384"/>
                    <a:pt x="1466" y="1248"/>
                    <a:pt x="1520" y="1113"/>
                  </a:cubicBezTo>
                  <a:cubicBezTo>
                    <a:pt x="1574" y="977"/>
                    <a:pt x="1791" y="733"/>
                    <a:pt x="1927" y="543"/>
                  </a:cubicBezTo>
                  <a:cubicBezTo>
                    <a:pt x="1954" y="489"/>
                    <a:pt x="1981" y="435"/>
                    <a:pt x="2008" y="353"/>
                  </a:cubicBezTo>
                  <a:cubicBezTo>
                    <a:pt x="2008" y="272"/>
                    <a:pt x="1981" y="272"/>
                    <a:pt x="1927" y="272"/>
                  </a:cubicBezTo>
                  <a:cubicBezTo>
                    <a:pt x="1872" y="299"/>
                    <a:pt x="1818" y="326"/>
                    <a:pt x="1791" y="380"/>
                  </a:cubicBezTo>
                  <a:lnTo>
                    <a:pt x="1303" y="706"/>
                  </a:lnTo>
                  <a:cubicBezTo>
                    <a:pt x="1032" y="923"/>
                    <a:pt x="760" y="1113"/>
                    <a:pt x="462" y="1303"/>
                  </a:cubicBezTo>
                  <a:cubicBezTo>
                    <a:pt x="381" y="1357"/>
                    <a:pt x="245" y="1384"/>
                    <a:pt x="136" y="1384"/>
                  </a:cubicBezTo>
                  <a:lnTo>
                    <a:pt x="136" y="1303"/>
                  </a:lnTo>
                  <a:cubicBezTo>
                    <a:pt x="164" y="1058"/>
                    <a:pt x="272" y="869"/>
                    <a:pt x="435" y="706"/>
                  </a:cubicBezTo>
                  <a:cubicBezTo>
                    <a:pt x="652" y="489"/>
                    <a:pt x="896" y="272"/>
                    <a:pt x="1140" y="82"/>
                  </a:cubicBezTo>
                  <a:cubicBezTo>
                    <a:pt x="1167" y="82"/>
                    <a:pt x="1194" y="55"/>
                    <a:pt x="1221" y="28"/>
                  </a:cubicBezTo>
                  <a:cubicBezTo>
                    <a:pt x="1221" y="1"/>
                    <a:pt x="1221" y="28"/>
                    <a:pt x="1221" y="1"/>
                  </a:cubicBezTo>
                  <a:cubicBezTo>
                    <a:pt x="1221" y="1"/>
                    <a:pt x="1221" y="1"/>
                    <a:pt x="1221" y="1"/>
                  </a:cubicBezTo>
                  <a:lnTo>
                    <a:pt x="1194" y="1"/>
                  </a:lnTo>
                  <a:cubicBezTo>
                    <a:pt x="1167" y="1"/>
                    <a:pt x="1140" y="55"/>
                    <a:pt x="1113" y="55"/>
                  </a:cubicBezTo>
                  <a:cubicBezTo>
                    <a:pt x="842" y="245"/>
                    <a:pt x="598" y="435"/>
                    <a:pt x="381" y="679"/>
                  </a:cubicBezTo>
                  <a:cubicBezTo>
                    <a:pt x="191" y="841"/>
                    <a:pt x="82" y="1058"/>
                    <a:pt x="1" y="1303"/>
                  </a:cubicBezTo>
                  <a:cubicBezTo>
                    <a:pt x="1" y="1357"/>
                    <a:pt x="1" y="1411"/>
                    <a:pt x="1" y="1438"/>
                  </a:cubicBezTo>
                  <a:cubicBezTo>
                    <a:pt x="28" y="1492"/>
                    <a:pt x="55" y="1520"/>
                    <a:pt x="82" y="1547"/>
                  </a:cubicBezTo>
                  <a:cubicBezTo>
                    <a:pt x="245" y="1574"/>
                    <a:pt x="408" y="1520"/>
                    <a:pt x="543" y="1438"/>
                  </a:cubicBezTo>
                  <a:cubicBezTo>
                    <a:pt x="842" y="1248"/>
                    <a:pt x="1113" y="1058"/>
                    <a:pt x="1384" y="84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1887250" y="3020225"/>
              <a:ext cx="81400" cy="84125"/>
            </a:xfrm>
            <a:custGeom>
              <a:rect b="b" l="l" r="r" t="t"/>
              <a:pathLst>
                <a:path extrusionOk="0" h="3365" w="3256">
                  <a:moveTo>
                    <a:pt x="1628" y="1"/>
                  </a:moveTo>
                  <a:lnTo>
                    <a:pt x="2062" y="1248"/>
                  </a:lnTo>
                  <a:lnTo>
                    <a:pt x="3255" y="1682"/>
                  </a:lnTo>
                  <a:lnTo>
                    <a:pt x="2062" y="2143"/>
                  </a:lnTo>
                  <a:lnTo>
                    <a:pt x="1628" y="3364"/>
                  </a:lnTo>
                  <a:lnTo>
                    <a:pt x="1167" y="2143"/>
                  </a:lnTo>
                  <a:lnTo>
                    <a:pt x="0" y="1682"/>
                  </a:lnTo>
                  <a:lnTo>
                    <a:pt x="1167" y="12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2618225" y="3761400"/>
              <a:ext cx="107850" cy="110550"/>
            </a:xfrm>
            <a:custGeom>
              <a:rect b="b" l="l" r="r" t="t"/>
              <a:pathLst>
                <a:path extrusionOk="0" h="4422" w="4314">
                  <a:moveTo>
                    <a:pt x="2171" y="0"/>
                  </a:moveTo>
                  <a:lnTo>
                    <a:pt x="2740" y="1600"/>
                  </a:lnTo>
                  <a:lnTo>
                    <a:pt x="4313" y="2197"/>
                  </a:lnTo>
                  <a:lnTo>
                    <a:pt x="2740" y="2794"/>
                  </a:lnTo>
                  <a:lnTo>
                    <a:pt x="2171" y="4421"/>
                  </a:lnTo>
                  <a:lnTo>
                    <a:pt x="1574" y="2794"/>
                  </a:lnTo>
                  <a:lnTo>
                    <a:pt x="1" y="2197"/>
                  </a:lnTo>
                  <a:lnTo>
                    <a:pt x="1574" y="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1801800" y="3151100"/>
              <a:ext cx="40725" cy="42075"/>
            </a:xfrm>
            <a:custGeom>
              <a:rect b="b" l="l" r="r" t="t"/>
              <a:pathLst>
                <a:path extrusionOk="0" h="1683" w="1629">
                  <a:moveTo>
                    <a:pt x="814" y="1"/>
                  </a:moveTo>
                  <a:lnTo>
                    <a:pt x="1031" y="624"/>
                  </a:lnTo>
                  <a:lnTo>
                    <a:pt x="1628" y="841"/>
                  </a:lnTo>
                  <a:lnTo>
                    <a:pt x="1031" y="1058"/>
                  </a:lnTo>
                  <a:lnTo>
                    <a:pt x="814" y="1682"/>
                  </a:lnTo>
                  <a:lnTo>
                    <a:pt x="597" y="1058"/>
                  </a:lnTo>
                  <a:lnTo>
                    <a:pt x="1" y="841"/>
                  </a:lnTo>
                  <a:lnTo>
                    <a:pt x="597" y="6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2476500" y="3528800"/>
              <a:ext cx="54275" cy="55625"/>
            </a:xfrm>
            <a:custGeom>
              <a:rect b="b" l="l" r="r" t="t"/>
              <a:pathLst>
                <a:path extrusionOk="0" h="2225" w="2171">
                  <a:moveTo>
                    <a:pt x="1086" y="1"/>
                  </a:moveTo>
                  <a:lnTo>
                    <a:pt x="1384" y="814"/>
                  </a:lnTo>
                  <a:lnTo>
                    <a:pt x="2171" y="1113"/>
                  </a:lnTo>
                  <a:lnTo>
                    <a:pt x="1384" y="1411"/>
                  </a:lnTo>
                  <a:lnTo>
                    <a:pt x="1086" y="2225"/>
                  </a:lnTo>
                  <a:lnTo>
                    <a:pt x="788" y="1411"/>
                  </a:lnTo>
                  <a:lnTo>
                    <a:pt x="1" y="1113"/>
                  </a:lnTo>
                  <a:lnTo>
                    <a:pt x="788" y="8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1238300" y="3543050"/>
              <a:ext cx="54275" cy="54950"/>
            </a:xfrm>
            <a:custGeom>
              <a:rect b="b" l="l" r="r" t="t"/>
              <a:pathLst>
                <a:path extrusionOk="0" h="2198" w="2171">
                  <a:moveTo>
                    <a:pt x="1086" y="0"/>
                  </a:moveTo>
                  <a:lnTo>
                    <a:pt x="1384" y="787"/>
                  </a:lnTo>
                  <a:lnTo>
                    <a:pt x="2171" y="1085"/>
                  </a:lnTo>
                  <a:lnTo>
                    <a:pt x="1384" y="1383"/>
                  </a:lnTo>
                  <a:lnTo>
                    <a:pt x="1086" y="2197"/>
                  </a:lnTo>
                  <a:lnTo>
                    <a:pt x="787" y="1383"/>
                  </a:lnTo>
                  <a:lnTo>
                    <a:pt x="1" y="1085"/>
                  </a:lnTo>
                  <a:lnTo>
                    <a:pt x="787" y="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1801800" y="2969375"/>
              <a:ext cx="20375" cy="21050"/>
            </a:xfrm>
            <a:custGeom>
              <a:rect b="b" l="l" r="r" t="t"/>
              <a:pathLst>
                <a:path extrusionOk="0" h="842" w="815">
                  <a:moveTo>
                    <a:pt x="408" y="0"/>
                  </a:moveTo>
                  <a:lnTo>
                    <a:pt x="516" y="299"/>
                  </a:lnTo>
                  <a:lnTo>
                    <a:pt x="814" y="407"/>
                  </a:lnTo>
                  <a:lnTo>
                    <a:pt x="516" y="516"/>
                  </a:lnTo>
                  <a:lnTo>
                    <a:pt x="408" y="841"/>
                  </a:lnTo>
                  <a:lnTo>
                    <a:pt x="299" y="516"/>
                  </a:lnTo>
                  <a:lnTo>
                    <a:pt x="1" y="407"/>
                  </a:lnTo>
                  <a:lnTo>
                    <a:pt x="299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945375" y="3515250"/>
              <a:ext cx="26475" cy="27150"/>
            </a:xfrm>
            <a:custGeom>
              <a:rect b="b" l="l" r="r" t="t"/>
              <a:pathLst>
                <a:path extrusionOk="0" h="1086" w="1059">
                  <a:moveTo>
                    <a:pt x="543" y="0"/>
                  </a:moveTo>
                  <a:lnTo>
                    <a:pt x="678" y="407"/>
                  </a:lnTo>
                  <a:lnTo>
                    <a:pt x="1058" y="543"/>
                  </a:lnTo>
                  <a:lnTo>
                    <a:pt x="678" y="705"/>
                  </a:lnTo>
                  <a:lnTo>
                    <a:pt x="543" y="1085"/>
                  </a:lnTo>
                  <a:lnTo>
                    <a:pt x="380" y="705"/>
                  </a:lnTo>
                  <a:lnTo>
                    <a:pt x="0" y="543"/>
                  </a:lnTo>
                  <a:lnTo>
                    <a:pt x="380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1913000" y="3232475"/>
              <a:ext cx="20375" cy="21050"/>
            </a:xfrm>
            <a:custGeom>
              <a:rect b="b" l="l" r="r" t="t"/>
              <a:pathLst>
                <a:path extrusionOk="0" h="842" w="815">
                  <a:moveTo>
                    <a:pt x="408" y="0"/>
                  </a:moveTo>
                  <a:lnTo>
                    <a:pt x="516" y="299"/>
                  </a:lnTo>
                  <a:lnTo>
                    <a:pt x="815" y="434"/>
                  </a:lnTo>
                  <a:lnTo>
                    <a:pt x="516" y="543"/>
                  </a:lnTo>
                  <a:lnTo>
                    <a:pt x="408" y="841"/>
                  </a:lnTo>
                  <a:lnTo>
                    <a:pt x="299" y="543"/>
                  </a:lnTo>
                  <a:lnTo>
                    <a:pt x="1" y="434"/>
                  </a:lnTo>
                  <a:lnTo>
                    <a:pt x="299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2726050" y="3363350"/>
              <a:ext cx="27150" cy="27825"/>
            </a:xfrm>
            <a:custGeom>
              <a:rect b="b" l="l" r="r" t="t"/>
              <a:pathLst>
                <a:path extrusionOk="0" h="1113" w="1086">
                  <a:moveTo>
                    <a:pt x="543" y="0"/>
                  </a:moveTo>
                  <a:lnTo>
                    <a:pt x="706" y="407"/>
                  </a:lnTo>
                  <a:lnTo>
                    <a:pt x="1085" y="570"/>
                  </a:lnTo>
                  <a:lnTo>
                    <a:pt x="706" y="706"/>
                  </a:lnTo>
                  <a:lnTo>
                    <a:pt x="543" y="1112"/>
                  </a:lnTo>
                  <a:lnTo>
                    <a:pt x="407" y="706"/>
                  </a:lnTo>
                  <a:lnTo>
                    <a:pt x="0" y="570"/>
                  </a:lnTo>
                  <a:lnTo>
                    <a:pt x="407" y="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1148800" y="3816325"/>
              <a:ext cx="26475" cy="28500"/>
            </a:xfrm>
            <a:custGeom>
              <a:rect b="b" l="l" r="r" t="t"/>
              <a:pathLst>
                <a:path extrusionOk="0" h="1140" w="1059">
                  <a:moveTo>
                    <a:pt x="543" y="0"/>
                  </a:moveTo>
                  <a:lnTo>
                    <a:pt x="678" y="407"/>
                  </a:lnTo>
                  <a:lnTo>
                    <a:pt x="1058" y="570"/>
                  </a:lnTo>
                  <a:lnTo>
                    <a:pt x="678" y="705"/>
                  </a:lnTo>
                  <a:lnTo>
                    <a:pt x="543" y="1139"/>
                  </a:lnTo>
                  <a:lnTo>
                    <a:pt x="380" y="732"/>
                  </a:lnTo>
                  <a:lnTo>
                    <a:pt x="0" y="570"/>
                  </a:lnTo>
                  <a:lnTo>
                    <a:pt x="380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84" name="Google Shape;984;p5"/>
          <p:cNvGraphicFramePr/>
          <p:nvPr/>
        </p:nvGraphicFramePr>
        <p:xfrm>
          <a:off x="3357269" y="2550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{3A961F60-1236-41A8-B970-5B546D7A7469}</a:tableStyleId>
              </a:tblPr>
              <a:tblGrid>
                <a:gridCol w="2504025"/>
                <a:gridCol w="1115500"/>
                <a:gridCol w="1600550"/>
              </a:tblGrid>
              <a:tr h="3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Distribution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toxic comment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1183 </a:t>
                      </a:r>
                      <a:r>
                        <a:rPr b="0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non-toxic comment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1947 </a:t>
                      </a:r>
                      <a:r>
                        <a:rPr b="0" lang="en-US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85" name="Google Shape;985;p5"/>
          <p:cNvSpPr txBox="1"/>
          <p:nvPr>
            <p:ph type="title"/>
          </p:nvPr>
        </p:nvSpPr>
        <p:spPr>
          <a:xfrm>
            <a:off x="580852" y="66079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1.2. Dataset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5"/>
          <p:cNvSpPr txBox="1"/>
          <p:nvPr/>
        </p:nvSpPr>
        <p:spPr>
          <a:xfrm>
            <a:off x="3368087" y="1373264"/>
            <a:ext cx="3995716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Collecting from many sources: in games, in the livestreams,…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"/>
          <p:cNvSpPr txBox="1"/>
          <p:nvPr/>
        </p:nvSpPr>
        <p:spPr>
          <a:xfrm>
            <a:off x="3357269" y="4155508"/>
            <a:ext cx="4320668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 annotator</a:t>
            </a:r>
            <a:r>
              <a:rPr b="0" i="1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agreement is 0.95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Cohen’s Kappa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1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1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"/>
          <p:cNvSpPr txBox="1"/>
          <p:nvPr>
            <p:ph type="title"/>
          </p:nvPr>
        </p:nvSpPr>
        <p:spPr>
          <a:xfrm>
            <a:off x="220082" y="3083709"/>
            <a:ext cx="4304747" cy="9896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METHOD</a:t>
            </a:r>
            <a:endParaRPr b="1" sz="4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3" name="Google Shape;993;p6"/>
          <p:cNvSpPr txBox="1"/>
          <p:nvPr>
            <p:ph idx="2" type="title"/>
          </p:nvPr>
        </p:nvSpPr>
        <p:spPr>
          <a:xfrm>
            <a:off x="1570361" y="1731272"/>
            <a:ext cx="1666800" cy="1207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994" name="Google Shape;994;p6"/>
          <p:cNvGrpSpPr/>
          <p:nvPr/>
        </p:nvGrpSpPr>
        <p:grpSpPr>
          <a:xfrm>
            <a:off x="5723881" y="1750503"/>
            <a:ext cx="2763099" cy="2065923"/>
            <a:chOff x="2523975" y="3961425"/>
            <a:chExt cx="1394875" cy="1042925"/>
          </a:xfrm>
        </p:grpSpPr>
        <p:sp>
          <p:nvSpPr>
            <p:cNvPr id="995" name="Google Shape;995;p6"/>
            <p:cNvSpPr/>
            <p:nvPr/>
          </p:nvSpPr>
          <p:spPr>
            <a:xfrm>
              <a:off x="2849475" y="4730375"/>
              <a:ext cx="815075" cy="273975"/>
            </a:xfrm>
            <a:custGeom>
              <a:rect b="b" l="l" r="r" t="t"/>
              <a:pathLst>
                <a:path extrusionOk="0" h="10959" w="32603">
                  <a:moveTo>
                    <a:pt x="16329" y="1"/>
                  </a:moveTo>
                  <a:cubicBezTo>
                    <a:pt x="11012" y="1"/>
                    <a:pt x="6320" y="869"/>
                    <a:pt x="3418" y="2225"/>
                  </a:cubicBezTo>
                  <a:cubicBezTo>
                    <a:pt x="2577" y="2578"/>
                    <a:pt x="1790" y="3093"/>
                    <a:pt x="1139" y="3717"/>
                  </a:cubicBezTo>
                  <a:cubicBezTo>
                    <a:pt x="0" y="4639"/>
                    <a:pt x="0" y="6348"/>
                    <a:pt x="1139" y="7243"/>
                  </a:cubicBezTo>
                  <a:cubicBezTo>
                    <a:pt x="1790" y="7867"/>
                    <a:pt x="2577" y="8382"/>
                    <a:pt x="3418" y="8735"/>
                  </a:cubicBezTo>
                  <a:cubicBezTo>
                    <a:pt x="6320" y="10091"/>
                    <a:pt x="11012" y="10959"/>
                    <a:pt x="16329" y="10959"/>
                  </a:cubicBezTo>
                  <a:cubicBezTo>
                    <a:pt x="21618" y="10959"/>
                    <a:pt x="26310" y="10091"/>
                    <a:pt x="29212" y="8735"/>
                  </a:cubicBezTo>
                  <a:cubicBezTo>
                    <a:pt x="30053" y="8382"/>
                    <a:pt x="30813" y="7867"/>
                    <a:pt x="31491" y="7243"/>
                  </a:cubicBezTo>
                  <a:cubicBezTo>
                    <a:pt x="32603" y="6321"/>
                    <a:pt x="32603" y="4639"/>
                    <a:pt x="31491" y="3717"/>
                  </a:cubicBezTo>
                  <a:cubicBezTo>
                    <a:pt x="30813" y="3093"/>
                    <a:pt x="30053" y="2578"/>
                    <a:pt x="29212" y="2225"/>
                  </a:cubicBezTo>
                  <a:cubicBezTo>
                    <a:pt x="26310" y="869"/>
                    <a:pt x="21618" y="1"/>
                    <a:pt x="16329" y="1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2523975" y="4432025"/>
              <a:ext cx="480800" cy="511975"/>
            </a:xfrm>
            <a:custGeom>
              <a:rect b="b" l="l" r="r" t="t"/>
              <a:pathLst>
                <a:path extrusionOk="0" h="20479" w="19232">
                  <a:moveTo>
                    <a:pt x="17794" y="13915"/>
                  </a:moveTo>
                  <a:cubicBezTo>
                    <a:pt x="17794" y="13915"/>
                    <a:pt x="10145" y="20479"/>
                    <a:pt x="7378" y="16899"/>
                  </a:cubicBezTo>
                  <a:cubicBezTo>
                    <a:pt x="5615" y="14620"/>
                    <a:pt x="8843" y="13508"/>
                    <a:pt x="8734" y="12993"/>
                  </a:cubicBezTo>
                  <a:cubicBezTo>
                    <a:pt x="8653" y="12477"/>
                    <a:pt x="4422" y="14430"/>
                    <a:pt x="2686" y="12206"/>
                  </a:cubicBezTo>
                  <a:cubicBezTo>
                    <a:pt x="652" y="9629"/>
                    <a:pt x="6809" y="8110"/>
                    <a:pt x="5046" y="7921"/>
                  </a:cubicBezTo>
                  <a:cubicBezTo>
                    <a:pt x="1791" y="7568"/>
                    <a:pt x="1" y="4964"/>
                    <a:pt x="1248" y="3499"/>
                  </a:cubicBezTo>
                  <a:cubicBezTo>
                    <a:pt x="3418" y="977"/>
                    <a:pt x="7080" y="6320"/>
                    <a:pt x="6863" y="5425"/>
                  </a:cubicBezTo>
                  <a:cubicBezTo>
                    <a:pt x="5751" y="1031"/>
                    <a:pt x="9033" y="0"/>
                    <a:pt x="10823" y="3689"/>
                  </a:cubicBezTo>
                  <a:cubicBezTo>
                    <a:pt x="11148" y="4313"/>
                    <a:pt x="11528" y="6130"/>
                    <a:pt x="12369" y="5724"/>
                  </a:cubicBezTo>
                  <a:cubicBezTo>
                    <a:pt x="13535" y="5127"/>
                    <a:pt x="12044" y="3255"/>
                    <a:pt x="13183" y="2523"/>
                  </a:cubicBezTo>
                  <a:cubicBezTo>
                    <a:pt x="15543" y="923"/>
                    <a:pt x="19231" y="6266"/>
                    <a:pt x="17794" y="13915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2575500" y="4550000"/>
              <a:ext cx="402153" cy="239398"/>
            </a:xfrm>
            <a:custGeom>
              <a:rect b="b" l="l" r="r" t="t"/>
              <a:pathLst>
                <a:path extrusionOk="0" h="12071" w="19205">
                  <a:moveTo>
                    <a:pt x="19177" y="11962"/>
                  </a:moveTo>
                  <a:cubicBezTo>
                    <a:pt x="19177" y="11908"/>
                    <a:pt x="19204" y="11935"/>
                    <a:pt x="19177" y="11881"/>
                  </a:cubicBezTo>
                  <a:lnTo>
                    <a:pt x="19177" y="11881"/>
                  </a:lnTo>
                  <a:cubicBezTo>
                    <a:pt x="19123" y="11854"/>
                    <a:pt x="19042" y="11799"/>
                    <a:pt x="18987" y="11772"/>
                  </a:cubicBezTo>
                  <a:lnTo>
                    <a:pt x="16845" y="10633"/>
                  </a:lnTo>
                  <a:lnTo>
                    <a:pt x="14919" y="9630"/>
                  </a:lnTo>
                  <a:cubicBezTo>
                    <a:pt x="12396" y="8246"/>
                    <a:pt x="9901" y="6836"/>
                    <a:pt x="7460" y="5263"/>
                  </a:cubicBezTo>
                  <a:cubicBezTo>
                    <a:pt x="6212" y="4476"/>
                    <a:pt x="4964" y="3635"/>
                    <a:pt x="3744" y="2740"/>
                  </a:cubicBezTo>
                  <a:cubicBezTo>
                    <a:pt x="3011" y="2225"/>
                    <a:pt x="2279" y="1682"/>
                    <a:pt x="1574" y="1140"/>
                  </a:cubicBezTo>
                  <a:cubicBezTo>
                    <a:pt x="1086" y="787"/>
                    <a:pt x="625" y="435"/>
                    <a:pt x="136" y="55"/>
                  </a:cubicBezTo>
                  <a:cubicBezTo>
                    <a:pt x="109" y="1"/>
                    <a:pt x="1" y="109"/>
                    <a:pt x="82" y="136"/>
                  </a:cubicBezTo>
                  <a:cubicBezTo>
                    <a:pt x="516" y="543"/>
                    <a:pt x="977" y="923"/>
                    <a:pt x="1438" y="1303"/>
                  </a:cubicBezTo>
                  <a:cubicBezTo>
                    <a:pt x="2116" y="1899"/>
                    <a:pt x="2822" y="2442"/>
                    <a:pt x="3554" y="2984"/>
                  </a:cubicBezTo>
                  <a:cubicBezTo>
                    <a:pt x="5371" y="4340"/>
                    <a:pt x="7270" y="5561"/>
                    <a:pt x="9196" y="6727"/>
                  </a:cubicBezTo>
                  <a:cubicBezTo>
                    <a:pt x="10932" y="7785"/>
                    <a:pt x="12695" y="8789"/>
                    <a:pt x="14485" y="9738"/>
                  </a:cubicBezTo>
                  <a:cubicBezTo>
                    <a:pt x="15678" y="10389"/>
                    <a:pt x="16872" y="10986"/>
                    <a:pt x="18092" y="11582"/>
                  </a:cubicBezTo>
                  <a:cubicBezTo>
                    <a:pt x="18391" y="11745"/>
                    <a:pt x="18689" y="11881"/>
                    <a:pt x="18987" y="12044"/>
                  </a:cubicBezTo>
                  <a:cubicBezTo>
                    <a:pt x="19015" y="12044"/>
                    <a:pt x="19042" y="12071"/>
                    <a:pt x="19069" y="12071"/>
                  </a:cubicBezTo>
                  <a:cubicBezTo>
                    <a:pt x="19069" y="12071"/>
                    <a:pt x="19096" y="12071"/>
                    <a:pt x="19150" y="12016"/>
                  </a:cubicBezTo>
                  <a:lnTo>
                    <a:pt x="19150" y="1198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2860325" y="4476100"/>
              <a:ext cx="112575" cy="307200"/>
            </a:xfrm>
            <a:custGeom>
              <a:rect b="b" l="l" r="r" t="t"/>
              <a:pathLst>
                <a:path extrusionOk="0" h="12288" w="4503">
                  <a:moveTo>
                    <a:pt x="4503" y="12288"/>
                  </a:moveTo>
                  <a:cubicBezTo>
                    <a:pt x="4421" y="12179"/>
                    <a:pt x="4367" y="12043"/>
                    <a:pt x="4258" y="11935"/>
                  </a:cubicBezTo>
                  <a:cubicBezTo>
                    <a:pt x="3879" y="11528"/>
                    <a:pt x="3499" y="11067"/>
                    <a:pt x="3174" y="10579"/>
                  </a:cubicBezTo>
                  <a:cubicBezTo>
                    <a:pt x="2848" y="10091"/>
                    <a:pt x="2604" y="9548"/>
                    <a:pt x="2414" y="9006"/>
                  </a:cubicBezTo>
                  <a:cubicBezTo>
                    <a:pt x="1817" y="7324"/>
                    <a:pt x="1655" y="5398"/>
                    <a:pt x="1302" y="3581"/>
                  </a:cubicBezTo>
                  <a:cubicBezTo>
                    <a:pt x="1085" y="2360"/>
                    <a:pt x="705" y="1167"/>
                    <a:pt x="136" y="55"/>
                  </a:cubicBezTo>
                  <a:cubicBezTo>
                    <a:pt x="81" y="1"/>
                    <a:pt x="0" y="28"/>
                    <a:pt x="27" y="109"/>
                  </a:cubicBezTo>
                  <a:cubicBezTo>
                    <a:pt x="542" y="1221"/>
                    <a:pt x="868" y="2415"/>
                    <a:pt x="1031" y="3635"/>
                  </a:cubicBezTo>
                  <a:cubicBezTo>
                    <a:pt x="1329" y="5480"/>
                    <a:pt x="1519" y="7405"/>
                    <a:pt x="2116" y="9114"/>
                  </a:cubicBezTo>
                  <a:cubicBezTo>
                    <a:pt x="2306" y="9684"/>
                    <a:pt x="2577" y="10226"/>
                    <a:pt x="2902" y="10742"/>
                  </a:cubicBezTo>
                  <a:cubicBezTo>
                    <a:pt x="3174" y="11284"/>
                    <a:pt x="3607" y="11745"/>
                    <a:pt x="4096" y="12125"/>
                  </a:cubicBezTo>
                  <a:cubicBezTo>
                    <a:pt x="4204" y="12179"/>
                    <a:pt x="4340" y="12233"/>
                    <a:pt x="4475" y="12288"/>
                  </a:cubicBezTo>
                  <a:lnTo>
                    <a:pt x="4503" y="12288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 rot="255669">
              <a:off x="2690799" y="4499824"/>
              <a:ext cx="142420" cy="212273"/>
            </a:xfrm>
            <a:custGeom>
              <a:rect b="b" l="l" r="r" t="t"/>
              <a:pathLst>
                <a:path extrusionOk="0" h="11230" w="5697">
                  <a:moveTo>
                    <a:pt x="5642" y="11148"/>
                  </a:moveTo>
                  <a:cubicBezTo>
                    <a:pt x="5696" y="11067"/>
                    <a:pt x="5696" y="11175"/>
                    <a:pt x="5696" y="11094"/>
                  </a:cubicBezTo>
                  <a:cubicBezTo>
                    <a:pt x="5669" y="11013"/>
                    <a:pt x="5615" y="10985"/>
                    <a:pt x="5560" y="10931"/>
                  </a:cubicBezTo>
                  <a:cubicBezTo>
                    <a:pt x="5181" y="10416"/>
                    <a:pt x="4855" y="9846"/>
                    <a:pt x="4611" y="9277"/>
                  </a:cubicBezTo>
                  <a:cubicBezTo>
                    <a:pt x="4286" y="8490"/>
                    <a:pt x="4014" y="7703"/>
                    <a:pt x="3770" y="6890"/>
                  </a:cubicBezTo>
                  <a:cubicBezTo>
                    <a:pt x="3526" y="6076"/>
                    <a:pt x="3255" y="5289"/>
                    <a:pt x="2902" y="4530"/>
                  </a:cubicBezTo>
                  <a:cubicBezTo>
                    <a:pt x="2604" y="3879"/>
                    <a:pt x="2251" y="3255"/>
                    <a:pt x="1872" y="2658"/>
                  </a:cubicBezTo>
                  <a:cubicBezTo>
                    <a:pt x="1302" y="1763"/>
                    <a:pt x="651" y="895"/>
                    <a:pt x="109" y="27"/>
                  </a:cubicBezTo>
                  <a:cubicBezTo>
                    <a:pt x="81" y="0"/>
                    <a:pt x="54" y="0"/>
                    <a:pt x="27" y="27"/>
                  </a:cubicBezTo>
                  <a:cubicBezTo>
                    <a:pt x="0" y="27"/>
                    <a:pt x="0" y="55"/>
                    <a:pt x="27" y="82"/>
                  </a:cubicBezTo>
                  <a:cubicBezTo>
                    <a:pt x="624" y="1140"/>
                    <a:pt x="1302" y="2197"/>
                    <a:pt x="1899" y="3255"/>
                  </a:cubicBezTo>
                  <a:cubicBezTo>
                    <a:pt x="2170" y="3716"/>
                    <a:pt x="2414" y="4177"/>
                    <a:pt x="2631" y="4666"/>
                  </a:cubicBezTo>
                  <a:cubicBezTo>
                    <a:pt x="2957" y="5425"/>
                    <a:pt x="3228" y="6212"/>
                    <a:pt x="3472" y="7025"/>
                  </a:cubicBezTo>
                  <a:cubicBezTo>
                    <a:pt x="3716" y="7812"/>
                    <a:pt x="4014" y="8626"/>
                    <a:pt x="4367" y="9385"/>
                  </a:cubicBezTo>
                  <a:cubicBezTo>
                    <a:pt x="4665" y="9982"/>
                    <a:pt x="5018" y="10551"/>
                    <a:pt x="5425" y="11067"/>
                  </a:cubicBezTo>
                  <a:cubicBezTo>
                    <a:pt x="5452" y="11094"/>
                    <a:pt x="5479" y="11202"/>
                    <a:pt x="5560" y="11202"/>
                  </a:cubicBezTo>
                  <a:cubicBezTo>
                    <a:pt x="5615" y="11230"/>
                    <a:pt x="5560" y="11202"/>
                    <a:pt x="5615" y="11175"/>
                  </a:cubicBezTo>
                  <a:lnTo>
                    <a:pt x="5642" y="11175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2745050" y="4767000"/>
              <a:ext cx="197356" cy="82075"/>
            </a:xfrm>
            <a:custGeom>
              <a:rect b="b" l="l" r="r" t="t"/>
              <a:pathLst>
                <a:path extrusionOk="0" h="3283" w="9685">
                  <a:moveTo>
                    <a:pt x="9684" y="136"/>
                  </a:moveTo>
                  <a:cubicBezTo>
                    <a:pt x="9657" y="82"/>
                    <a:pt x="9684" y="109"/>
                    <a:pt x="9630" y="55"/>
                  </a:cubicBezTo>
                  <a:cubicBezTo>
                    <a:pt x="9603" y="28"/>
                    <a:pt x="9548" y="55"/>
                    <a:pt x="9521" y="55"/>
                  </a:cubicBezTo>
                  <a:cubicBezTo>
                    <a:pt x="9033" y="1"/>
                    <a:pt x="8545" y="28"/>
                    <a:pt x="8084" y="136"/>
                  </a:cubicBezTo>
                  <a:cubicBezTo>
                    <a:pt x="7867" y="190"/>
                    <a:pt x="7623" y="272"/>
                    <a:pt x="7406" y="353"/>
                  </a:cubicBezTo>
                  <a:cubicBezTo>
                    <a:pt x="6890" y="543"/>
                    <a:pt x="6402" y="787"/>
                    <a:pt x="5914" y="1004"/>
                  </a:cubicBezTo>
                  <a:cubicBezTo>
                    <a:pt x="4802" y="1465"/>
                    <a:pt x="3663" y="2062"/>
                    <a:pt x="2469" y="2469"/>
                  </a:cubicBezTo>
                  <a:cubicBezTo>
                    <a:pt x="2171" y="2604"/>
                    <a:pt x="1845" y="2686"/>
                    <a:pt x="1547" y="2767"/>
                  </a:cubicBezTo>
                  <a:cubicBezTo>
                    <a:pt x="1059" y="2930"/>
                    <a:pt x="598" y="3011"/>
                    <a:pt x="109" y="3093"/>
                  </a:cubicBezTo>
                  <a:cubicBezTo>
                    <a:pt x="55" y="3093"/>
                    <a:pt x="1" y="3147"/>
                    <a:pt x="1" y="3174"/>
                  </a:cubicBezTo>
                  <a:cubicBezTo>
                    <a:pt x="28" y="3228"/>
                    <a:pt x="55" y="3283"/>
                    <a:pt x="109" y="3283"/>
                  </a:cubicBezTo>
                  <a:cubicBezTo>
                    <a:pt x="625" y="3255"/>
                    <a:pt x="1113" y="3174"/>
                    <a:pt x="1628" y="3066"/>
                  </a:cubicBezTo>
                  <a:cubicBezTo>
                    <a:pt x="1927" y="2984"/>
                    <a:pt x="2252" y="2876"/>
                    <a:pt x="2550" y="2767"/>
                  </a:cubicBezTo>
                  <a:cubicBezTo>
                    <a:pt x="3744" y="2360"/>
                    <a:pt x="4910" y="1791"/>
                    <a:pt x="6022" y="1303"/>
                  </a:cubicBezTo>
                  <a:cubicBezTo>
                    <a:pt x="6483" y="1086"/>
                    <a:pt x="6972" y="869"/>
                    <a:pt x="7487" y="652"/>
                  </a:cubicBezTo>
                  <a:cubicBezTo>
                    <a:pt x="7704" y="570"/>
                    <a:pt x="7921" y="489"/>
                    <a:pt x="8138" y="435"/>
                  </a:cubicBezTo>
                  <a:cubicBezTo>
                    <a:pt x="8572" y="299"/>
                    <a:pt x="9033" y="218"/>
                    <a:pt x="9467" y="245"/>
                  </a:cubicBezTo>
                  <a:cubicBezTo>
                    <a:pt x="9521" y="245"/>
                    <a:pt x="9548" y="245"/>
                    <a:pt x="9576" y="245"/>
                  </a:cubicBezTo>
                  <a:cubicBezTo>
                    <a:pt x="9603" y="218"/>
                    <a:pt x="9603" y="218"/>
                    <a:pt x="9630" y="163"/>
                  </a:cubicBezTo>
                  <a:cubicBezTo>
                    <a:pt x="9684" y="109"/>
                    <a:pt x="9657" y="163"/>
                    <a:pt x="9657" y="163"/>
                  </a:cubicBezTo>
                  <a:cubicBezTo>
                    <a:pt x="9657" y="163"/>
                    <a:pt x="9684" y="136"/>
                    <a:pt x="9684" y="13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37900" y="4675450"/>
              <a:ext cx="132915" cy="48175"/>
            </a:xfrm>
            <a:custGeom>
              <a:rect b="b" l="l" r="r" t="t"/>
              <a:pathLst>
                <a:path extrusionOk="0" h="1927" w="9440">
                  <a:moveTo>
                    <a:pt x="9413" y="137"/>
                  </a:moveTo>
                  <a:lnTo>
                    <a:pt x="9413" y="82"/>
                  </a:lnTo>
                  <a:cubicBezTo>
                    <a:pt x="9413" y="28"/>
                    <a:pt x="9413" y="82"/>
                    <a:pt x="9413" y="82"/>
                  </a:cubicBezTo>
                  <a:lnTo>
                    <a:pt x="9385" y="82"/>
                  </a:lnTo>
                  <a:cubicBezTo>
                    <a:pt x="9385" y="1"/>
                    <a:pt x="9440" y="82"/>
                    <a:pt x="9385" y="28"/>
                  </a:cubicBezTo>
                  <a:lnTo>
                    <a:pt x="9304" y="28"/>
                  </a:lnTo>
                  <a:cubicBezTo>
                    <a:pt x="9060" y="28"/>
                    <a:pt x="8816" y="55"/>
                    <a:pt x="8572" y="109"/>
                  </a:cubicBezTo>
                  <a:cubicBezTo>
                    <a:pt x="7948" y="218"/>
                    <a:pt x="7324" y="408"/>
                    <a:pt x="6727" y="570"/>
                  </a:cubicBezTo>
                  <a:cubicBezTo>
                    <a:pt x="6103" y="733"/>
                    <a:pt x="5425" y="923"/>
                    <a:pt x="4747" y="1086"/>
                  </a:cubicBezTo>
                  <a:cubicBezTo>
                    <a:pt x="4069" y="1276"/>
                    <a:pt x="3445" y="1411"/>
                    <a:pt x="2767" y="1520"/>
                  </a:cubicBezTo>
                  <a:cubicBezTo>
                    <a:pt x="1872" y="1683"/>
                    <a:pt x="977" y="1737"/>
                    <a:pt x="82" y="1683"/>
                  </a:cubicBezTo>
                  <a:cubicBezTo>
                    <a:pt x="1" y="1683"/>
                    <a:pt x="1" y="1845"/>
                    <a:pt x="82" y="1845"/>
                  </a:cubicBezTo>
                  <a:cubicBezTo>
                    <a:pt x="1004" y="1927"/>
                    <a:pt x="1926" y="1927"/>
                    <a:pt x="2821" y="1791"/>
                  </a:cubicBezTo>
                  <a:cubicBezTo>
                    <a:pt x="3500" y="1655"/>
                    <a:pt x="4178" y="1520"/>
                    <a:pt x="4829" y="1357"/>
                  </a:cubicBezTo>
                  <a:cubicBezTo>
                    <a:pt x="5507" y="1167"/>
                    <a:pt x="6185" y="977"/>
                    <a:pt x="6809" y="787"/>
                  </a:cubicBezTo>
                  <a:cubicBezTo>
                    <a:pt x="7216" y="652"/>
                    <a:pt x="7649" y="516"/>
                    <a:pt x="8083" y="408"/>
                  </a:cubicBezTo>
                  <a:cubicBezTo>
                    <a:pt x="8490" y="272"/>
                    <a:pt x="8870" y="218"/>
                    <a:pt x="9277" y="164"/>
                  </a:cubicBezTo>
                  <a:lnTo>
                    <a:pt x="9385" y="164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3438050" y="4432025"/>
              <a:ext cx="480800" cy="511975"/>
            </a:xfrm>
            <a:custGeom>
              <a:rect b="b" l="l" r="r" t="t"/>
              <a:pathLst>
                <a:path extrusionOk="0" h="20479" w="19232">
                  <a:moveTo>
                    <a:pt x="1438" y="13915"/>
                  </a:moveTo>
                  <a:cubicBezTo>
                    <a:pt x="1438" y="13915"/>
                    <a:pt x="9087" y="20479"/>
                    <a:pt x="11827" y="16899"/>
                  </a:cubicBezTo>
                  <a:cubicBezTo>
                    <a:pt x="13617" y="14620"/>
                    <a:pt x="10389" y="13508"/>
                    <a:pt x="10470" y="12993"/>
                  </a:cubicBezTo>
                  <a:cubicBezTo>
                    <a:pt x="10579" y="12477"/>
                    <a:pt x="14783" y="14430"/>
                    <a:pt x="16546" y="12206"/>
                  </a:cubicBezTo>
                  <a:cubicBezTo>
                    <a:pt x="18580" y="9629"/>
                    <a:pt x="12423" y="8110"/>
                    <a:pt x="14186" y="7921"/>
                  </a:cubicBezTo>
                  <a:cubicBezTo>
                    <a:pt x="17441" y="7568"/>
                    <a:pt x="19231" y="4964"/>
                    <a:pt x="17984" y="3499"/>
                  </a:cubicBezTo>
                  <a:cubicBezTo>
                    <a:pt x="15814" y="977"/>
                    <a:pt x="12152" y="6320"/>
                    <a:pt x="12369" y="5425"/>
                  </a:cubicBezTo>
                  <a:cubicBezTo>
                    <a:pt x="13454" y="1031"/>
                    <a:pt x="10199" y="0"/>
                    <a:pt x="8382" y="3689"/>
                  </a:cubicBezTo>
                  <a:cubicBezTo>
                    <a:pt x="8083" y="4313"/>
                    <a:pt x="7677" y="6130"/>
                    <a:pt x="6863" y="5724"/>
                  </a:cubicBezTo>
                  <a:cubicBezTo>
                    <a:pt x="5697" y="5127"/>
                    <a:pt x="7188" y="3255"/>
                    <a:pt x="6049" y="2523"/>
                  </a:cubicBezTo>
                  <a:cubicBezTo>
                    <a:pt x="3662" y="923"/>
                    <a:pt x="1" y="6266"/>
                    <a:pt x="1438" y="13915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3464500" y="4533050"/>
              <a:ext cx="402142" cy="255664"/>
            </a:xfrm>
            <a:custGeom>
              <a:rect b="b" l="l" r="r" t="t"/>
              <a:pathLst>
                <a:path extrusionOk="0" h="12044" w="19177">
                  <a:moveTo>
                    <a:pt x="82" y="11989"/>
                  </a:moveTo>
                  <a:cubicBezTo>
                    <a:pt x="136" y="12044"/>
                    <a:pt x="82" y="12044"/>
                    <a:pt x="136" y="12044"/>
                  </a:cubicBezTo>
                  <a:cubicBezTo>
                    <a:pt x="217" y="12044"/>
                    <a:pt x="190" y="12016"/>
                    <a:pt x="217" y="12016"/>
                  </a:cubicBezTo>
                  <a:cubicBezTo>
                    <a:pt x="516" y="11881"/>
                    <a:pt x="814" y="11718"/>
                    <a:pt x="1112" y="11582"/>
                  </a:cubicBezTo>
                  <a:cubicBezTo>
                    <a:pt x="2333" y="10959"/>
                    <a:pt x="3526" y="10362"/>
                    <a:pt x="4720" y="9711"/>
                  </a:cubicBezTo>
                  <a:cubicBezTo>
                    <a:pt x="6510" y="8762"/>
                    <a:pt x="8273" y="7758"/>
                    <a:pt x="10009" y="6700"/>
                  </a:cubicBezTo>
                  <a:cubicBezTo>
                    <a:pt x="11935" y="5534"/>
                    <a:pt x="13834" y="4313"/>
                    <a:pt x="15651" y="2957"/>
                  </a:cubicBezTo>
                  <a:cubicBezTo>
                    <a:pt x="16383" y="2415"/>
                    <a:pt x="17088" y="1872"/>
                    <a:pt x="17794" y="1303"/>
                  </a:cubicBezTo>
                  <a:cubicBezTo>
                    <a:pt x="18228" y="923"/>
                    <a:pt x="18689" y="516"/>
                    <a:pt x="19150" y="109"/>
                  </a:cubicBezTo>
                  <a:cubicBezTo>
                    <a:pt x="19177" y="82"/>
                    <a:pt x="19177" y="55"/>
                    <a:pt x="19150" y="28"/>
                  </a:cubicBezTo>
                  <a:cubicBezTo>
                    <a:pt x="19123" y="1"/>
                    <a:pt x="19096" y="1"/>
                    <a:pt x="19068" y="28"/>
                  </a:cubicBezTo>
                  <a:cubicBezTo>
                    <a:pt x="18580" y="407"/>
                    <a:pt x="18119" y="760"/>
                    <a:pt x="17631" y="1140"/>
                  </a:cubicBezTo>
                  <a:cubicBezTo>
                    <a:pt x="16926" y="1682"/>
                    <a:pt x="16193" y="2225"/>
                    <a:pt x="15461" y="2740"/>
                  </a:cubicBezTo>
                  <a:cubicBezTo>
                    <a:pt x="14240" y="3608"/>
                    <a:pt x="12993" y="4449"/>
                    <a:pt x="11745" y="5263"/>
                  </a:cubicBezTo>
                  <a:cubicBezTo>
                    <a:pt x="9304" y="6809"/>
                    <a:pt x="6808" y="8246"/>
                    <a:pt x="4286" y="9602"/>
                  </a:cubicBezTo>
                  <a:lnTo>
                    <a:pt x="2387" y="10633"/>
                  </a:lnTo>
                  <a:lnTo>
                    <a:pt x="217" y="11772"/>
                  </a:lnTo>
                  <a:cubicBezTo>
                    <a:pt x="163" y="11799"/>
                    <a:pt x="109" y="11827"/>
                    <a:pt x="28" y="11854"/>
                  </a:cubicBezTo>
                  <a:lnTo>
                    <a:pt x="28" y="11854"/>
                  </a:lnTo>
                  <a:cubicBezTo>
                    <a:pt x="0" y="11935"/>
                    <a:pt x="28" y="11881"/>
                    <a:pt x="28" y="11962"/>
                  </a:cubicBezTo>
                  <a:lnTo>
                    <a:pt x="28" y="1198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3469925" y="4476775"/>
              <a:ext cx="112575" cy="307875"/>
            </a:xfrm>
            <a:custGeom>
              <a:rect b="b" l="l" r="r" t="t"/>
              <a:pathLst>
                <a:path extrusionOk="0" h="12315" w="4503">
                  <a:moveTo>
                    <a:pt x="28" y="12288"/>
                  </a:moveTo>
                  <a:cubicBezTo>
                    <a:pt x="163" y="12233"/>
                    <a:pt x="272" y="12179"/>
                    <a:pt x="407" y="12125"/>
                  </a:cubicBezTo>
                  <a:cubicBezTo>
                    <a:pt x="895" y="11745"/>
                    <a:pt x="1302" y="11284"/>
                    <a:pt x="1601" y="10742"/>
                  </a:cubicBezTo>
                  <a:cubicBezTo>
                    <a:pt x="1926" y="10226"/>
                    <a:pt x="2197" y="9684"/>
                    <a:pt x="2387" y="9114"/>
                  </a:cubicBezTo>
                  <a:cubicBezTo>
                    <a:pt x="2984" y="7405"/>
                    <a:pt x="3174" y="5480"/>
                    <a:pt x="3472" y="3635"/>
                  </a:cubicBezTo>
                  <a:cubicBezTo>
                    <a:pt x="3635" y="2415"/>
                    <a:pt x="3960" y="1221"/>
                    <a:pt x="4476" y="109"/>
                  </a:cubicBezTo>
                  <a:cubicBezTo>
                    <a:pt x="4503" y="28"/>
                    <a:pt x="4394" y="1"/>
                    <a:pt x="4367" y="55"/>
                  </a:cubicBezTo>
                  <a:cubicBezTo>
                    <a:pt x="3798" y="1167"/>
                    <a:pt x="3391" y="2360"/>
                    <a:pt x="3201" y="3581"/>
                  </a:cubicBezTo>
                  <a:cubicBezTo>
                    <a:pt x="2876" y="5398"/>
                    <a:pt x="2686" y="7297"/>
                    <a:pt x="2089" y="9006"/>
                  </a:cubicBezTo>
                  <a:cubicBezTo>
                    <a:pt x="1899" y="9548"/>
                    <a:pt x="1628" y="10091"/>
                    <a:pt x="1329" y="10579"/>
                  </a:cubicBezTo>
                  <a:cubicBezTo>
                    <a:pt x="1004" y="11067"/>
                    <a:pt x="624" y="11528"/>
                    <a:pt x="217" y="11935"/>
                  </a:cubicBezTo>
                  <a:cubicBezTo>
                    <a:pt x="136" y="12044"/>
                    <a:pt x="82" y="12152"/>
                    <a:pt x="0" y="12288"/>
                  </a:cubicBezTo>
                  <a:lnTo>
                    <a:pt x="0" y="12315"/>
                  </a:lnTo>
                  <a:cubicBezTo>
                    <a:pt x="0" y="12315"/>
                    <a:pt x="28" y="12288"/>
                    <a:pt x="28" y="1228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3610300" y="4499150"/>
              <a:ext cx="101050" cy="212269"/>
            </a:xfrm>
            <a:custGeom>
              <a:rect b="b" l="l" r="r" t="t"/>
              <a:pathLst>
                <a:path extrusionOk="0" h="11203" w="5669">
                  <a:moveTo>
                    <a:pt x="54" y="11175"/>
                  </a:moveTo>
                  <a:cubicBezTo>
                    <a:pt x="136" y="11202"/>
                    <a:pt x="54" y="11202"/>
                    <a:pt x="136" y="11202"/>
                  </a:cubicBezTo>
                  <a:cubicBezTo>
                    <a:pt x="190" y="11175"/>
                    <a:pt x="217" y="11094"/>
                    <a:pt x="244" y="11040"/>
                  </a:cubicBezTo>
                  <a:cubicBezTo>
                    <a:pt x="678" y="10524"/>
                    <a:pt x="1031" y="9982"/>
                    <a:pt x="1302" y="9385"/>
                  </a:cubicBezTo>
                  <a:cubicBezTo>
                    <a:pt x="1655" y="8599"/>
                    <a:pt x="1953" y="7812"/>
                    <a:pt x="2197" y="6998"/>
                  </a:cubicBezTo>
                  <a:cubicBezTo>
                    <a:pt x="2441" y="6212"/>
                    <a:pt x="2712" y="5425"/>
                    <a:pt x="3065" y="4639"/>
                  </a:cubicBezTo>
                  <a:cubicBezTo>
                    <a:pt x="3255" y="4177"/>
                    <a:pt x="3499" y="3716"/>
                    <a:pt x="3770" y="3255"/>
                  </a:cubicBezTo>
                  <a:cubicBezTo>
                    <a:pt x="4367" y="2170"/>
                    <a:pt x="5045" y="1140"/>
                    <a:pt x="5669" y="82"/>
                  </a:cubicBezTo>
                  <a:cubicBezTo>
                    <a:pt x="5669" y="55"/>
                    <a:pt x="5669" y="27"/>
                    <a:pt x="5669" y="0"/>
                  </a:cubicBezTo>
                  <a:cubicBezTo>
                    <a:pt x="5642" y="0"/>
                    <a:pt x="5615" y="0"/>
                    <a:pt x="5588" y="0"/>
                  </a:cubicBezTo>
                  <a:cubicBezTo>
                    <a:pt x="5018" y="895"/>
                    <a:pt x="4394" y="1763"/>
                    <a:pt x="3824" y="2658"/>
                  </a:cubicBezTo>
                  <a:cubicBezTo>
                    <a:pt x="3445" y="3255"/>
                    <a:pt x="3092" y="3852"/>
                    <a:pt x="2794" y="4503"/>
                  </a:cubicBezTo>
                  <a:cubicBezTo>
                    <a:pt x="2441" y="5289"/>
                    <a:pt x="2143" y="6076"/>
                    <a:pt x="1899" y="6890"/>
                  </a:cubicBezTo>
                  <a:cubicBezTo>
                    <a:pt x="1682" y="7676"/>
                    <a:pt x="1383" y="8490"/>
                    <a:pt x="1085" y="9250"/>
                  </a:cubicBezTo>
                  <a:cubicBezTo>
                    <a:pt x="814" y="9846"/>
                    <a:pt x="515" y="10389"/>
                    <a:pt x="136" y="10904"/>
                  </a:cubicBezTo>
                  <a:cubicBezTo>
                    <a:pt x="81" y="10958"/>
                    <a:pt x="0" y="11013"/>
                    <a:pt x="0" y="11067"/>
                  </a:cubicBezTo>
                  <a:cubicBezTo>
                    <a:pt x="0" y="11121"/>
                    <a:pt x="0" y="11067"/>
                    <a:pt x="54" y="11121"/>
                  </a:cubicBezTo>
                  <a:lnTo>
                    <a:pt x="54" y="11148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3501125" y="4767000"/>
              <a:ext cx="242775" cy="82075"/>
            </a:xfrm>
            <a:custGeom>
              <a:rect b="b" l="l" r="r" t="t"/>
              <a:pathLst>
                <a:path extrusionOk="0" h="3283" w="9711">
                  <a:moveTo>
                    <a:pt x="27" y="163"/>
                  </a:moveTo>
                  <a:cubicBezTo>
                    <a:pt x="54" y="218"/>
                    <a:pt x="27" y="218"/>
                    <a:pt x="81" y="245"/>
                  </a:cubicBezTo>
                  <a:cubicBezTo>
                    <a:pt x="136" y="272"/>
                    <a:pt x="136" y="245"/>
                    <a:pt x="163" y="245"/>
                  </a:cubicBezTo>
                  <a:cubicBezTo>
                    <a:pt x="624" y="218"/>
                    <a:pt x="1085" y="299"/>
                    <a:pt x="1519" y="435"/>
                  </a:cubicBezTo>
                  <a:cubicBezTo>
                    <a:pt x="1736" y="516"/>
                    <a:pt x="1953" y="597"/>
                    <a:pt x="2143" y="679"/>
                  </a:cubicBezTo>
                  <a:cubicBezTo>
                    <a:pt x="2685" y="869"/>
                    <a:pt x="3174" y="1113"/>
                    <a:pt x="3635" y="1303"/>
                  </a:cubicBezTo>
                  <a:cubicBezTo>
                    <a:pt x="4747" y="1791"/>
                    <a:pt x="5913" y="2360"/>
                    <a:pt x="7107" y="2767"/>
                  </a:cubicBezTo>
                  <a:cubicBezTo>
                    <a:pt x="7432" y="2876"/>
                    <a:pt x="7730" y="2984"/>
                    <a:pt x="8083" y="3066"/>
                  </a:cubicBezTo>
                  <a:cubicBezTo>
                    <a:pt x="8571" y="3174"/>
                    <a:pt x="9059" y="3255"/>
                    <a:pt x="9575" y="3283"/>
                  </a:cubicBezTo>
                  <a:cubicBezTo>
                    <a:pt x="9710" y="3283"/>
                    <a:pt x="9710" y="3093"/>
                    <a:pt x="9602" y="3093"/>
                  </a:cubicBezTo>
                  <a:cubicBezTo>
                    <a:pt x="9087" y="3038"/>
                    <a:pt x="8625" y="2930"/>
                    <a:pt x="8137" y="2794"/>
                  </a:cubicBezTo>
                  <a:cubicBezTo>
                    <a:pt x="7839" y="2686"/>
                    <a:pt x="7513" y="2604"/>
                    <a:pt x="7215" y="2496"/>
                  </a:cubicBezTo>
                  <a:cubicBezTo>
                    <a:pt x="6022" y="2062"/>
                    <a:pt x="4882" y="1492"/>
                    <a:pt x="3770" y="1004"/>
                  </a:cubicBezTo>
                  <a:cubicBezTo>
                    <a:pt x="3309" y="787"/>
                    <a:pt x="2794" y="543"/>
                    <a:pt x="2278" y="353"/>
                  </a:cubicBezTo>
                  <a:cubicBezTo>
                    <a:pt x="2061" y="272"/>
                    <a:pt x="1817" y="190"/>
                    <a:pt x="1600" y="136"/>
                  </a:cubicBezTo>
                  <a:cubicBezTo>
                    <a:pt x="1139" y="28"/>
                    <a:pt x="651" y="1"/>
                    <a:pt x="163" y="55"/>
                  </a:cubicBezTo>
                  <a:cubicBezTo>
                    <a:pt x="136" y="55"/>
                    <a:pt x="81" y="55"/>
                    <a:pt x="54" y="55"/>
                  </a:cubicBezTo>
                  <a:cubicBezTo>
                    <a:pt x="27" y="82"/>
                    <a:pt x="27" y="82"/>
                    <a:pt x="27" y="136"/>
                  </a:cubicBezTo>
                  <a:cubicBezTo>
                    <a:pt x="0" y="190"/>
                    <a:pt x="0" y="163"/>
                    <a:pt x="27" y="16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674038" y="4657825"/>
              <a:ext cx="171575" cy="75300"/>
            </a:xfrm>
            <a:custGeom>
              <a:rect b="b" l="l" r="r" t="t"/>
              <a:pathLst>
                <a:path extrusionOk="0" h="3012" w="6863">
                  <a:moveTo>
                    <a:pt x="0" y="109"/>
                  </a:moveTo>
                  <a:cubicBezTo>
                    <a:pt x="28" y="136"/>
                    <a:pt x="28" y="163"/>
                    <a:pt x="55" y="190"/>
                  </a:cubicBezTo>
                  <a:cubicBezTo>
                    <a:pt x="82" y="190"/>
                    <a:pt x="109" y="190"/>
                    <a:pt x="136" y="190"/>
                  </a:cubicBezTo>
                  <a:cubicBezTo>
                    <a:pt x="489" y="245"/>
                    <a:pt x="841" y="380"/>
                    <a:pt x="1140" y="570"/>
                  </a:cubicBezTo>
                  <a:cubicBezTo>
                    <a:pt x="1682" y="869"/>
                    <a:pt x="2197" y="1303"/>
                    <a:pt x="2686" y="1628"/>
                  </a:cubicBezTo>
                  <a:cubicBezTo>
                    <a:pt x="3282" y="2008"/>
                    <a:pt x="3961" y="2333"/>
                    <a:pt x="4639" y="2604"/>
                  </a:cubicBezTo>
                  <a:cubicBezTo>
                    <a:pt x="5317" y="2849"/>
                    <a:pt x="6049" y="2984"/>
                    <a:pt x="6781" y="2984"/>
                  </a:cubicBezTo>
                  <a:cubicBezTo>
                    <a:pt x="6863" y="3011"/>
                    <a:pt x="6863" y="2849"/>
                    <a:pt x="6781" y="2876"/>
                  </a:cubicBezTo>
                  <a:cubicBezTo>
                    <a:pt x="6212" y="2821"/>
                    <a:pt x="5669" y="2713"/>
                    <a:pt x="5127" y="2523"/>
                  </a:cubicBezTo>
                  <a:cubicBezTo>
                    <a:pt x="4720" y="2360"/>
                    <a:pt x="4340" y="2198"/>
                    <a:pt x="3961" y="2008"/>
                  </a:cubicBezTo>
                  <a:cubicBezTo>
                    <a:pt x="3581" y="1818"/>
                    <a:pt x="3201" y="1601"/>
                    <a:pt x="2848" y="1357"/>
                  </a:cubicBezTo>
                  <a:cubicBezTo>
                    <a:pt x="2333" y="1058"/>
                    <a:pt x="1818" y="624"/>
                    <a:pt x="1275" y="353"/>
                  </a:cubicBezTo>
                  <a:cubicBezTo>
                    <a:pt x="923" y="163"/>
                    <a:pt x="543" y="55"/>
                    <a:pt x="163" y="1"/>
                  </a:cubicBezTo>
                  <a:lnTo>
                    <a:pt x="82" y="1"/>
                  </a:lnTo>
                  <a:cubicBezTo>
                    <a:pt x="55" y="1"/>
                    <a:pt x="55" y="55"/>
                    <a:pt x="28" y="82"/>
                  </a:cubicBezTo>
                  <a:lnTo>
                    <a:pt x="0" y="82"/>
                  </a:lnTo>
                  <a:cubicBezTo>
                    <a:pt x="0" y="82"/>
                    <a:pt x="0" y="109"/>
                    <a:pt x="0" y="10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2607375" y="4100425"/>
              <a:ext cx="426550" cy="507250"/>
            </a:xfrm>
            <a:custGeom>
              <a:rect b="b" l="l" r="r" t="t"/>
              <a:pathLst>
                <a:path extrusionOk="0" h="20290" w="17062">
                  <a:moveTo>
                    <a:pt x="3174" y="3527"/>
                  </a:moveTo>
                  <a:cubicBezTo>
                    <a:pt x="2686" y="3337"/>
                    <a:pt x="2225" y="3174"/>
                    <a:pt x="1764" y="2930"/>
                  </a:cubicBezTo>
                  <a:cubicBezTo>
                    <a:pt x="1493" y="2795"/>
                    <a:pt x="1249" y="2659"/>
                    <a:pt x="1004" y="2496"/>
                  </a:cubicBezTo>
                  <a:cubicBezTo>
                    <a:pt x="760" y="2334"/>
                    <a:pt x="516" y="2144"/>
                    <a:pt x="326" y="1954"/>
                  </a:cubicBezTo>
                  <a:lnTo>
                    <a:pt x="136" y="1791"/>
                  </a:lnTo>
                  <a:cubicBezTo>
                    <a:pt x="109" y="1764"/>
                    <a:pt x="1" y="1710"/>
                    <a:pt x="55" y="1710"/>
                  </a:cubicBezTo>
                  <a:cubicBezTo>
                    <a:pt x="353" y="1764"/>
                    <a:pt x="625" y="1872"/>
                    <a:pt x="896" y="2035"/>
                  </a:cubicBezTo>
                  <a:cubicBezTo>
                    <a:pt x="1601" y="2388"/>
                    <a:pt x="2252" y="2795"/>
                    <a:pt x="2876" y="3283"/>
                  </a:cubicBezTo>
                  <a:lnTo>
                    <a:pt x="3174" y="3500"/>
                  </a:lnTo>
                  <a:lnTo>
                    <a:pt x="3147" y="3473"/>
                  </a:lnTo>
                  <a:lnTo>
                    <a:pt x="3093" y="3446"/>
                  </a:lnTo>
                  <a:lnTo>
                    <a:pt x="3039" y="3337"/>
                  </a:lnTo>
                  <a:lnTo>
                    <a:pt x="2279" y="2198"/>
                  </a:lnTo>
                  <a:lnTo>
                    <a:pt x="2171" y="2062"/>
                  </a:lnTo>
                  <a:lnTo>
                    <a:pt x="2089" y="1900"/>
                  </a:lnTo>
                  <a:cubicBezTo>
                    <a:pt x="2089" y="1900"/>
                    <a:pt x="2035" y="1845"/>
                    <a:pt x="2144" y="1872"/>
                  </a:cubicBezTo>
                  <a:lnTo>
                    <a:pt x="2930" y="2985"/>
                  </a:lnTo>
                  <a:cubicBezTo>
                    <a:pt x="2686" y="2306"/>
                    <a:pt x="2605" y="1601"/>
                    <a:pt x="2659" y="896"/>
                  </a:cubicBezTo>
                  <a:cubicBezTo>
                    <a:pt x="2686" y="679"/>
                    <a:pt x="2713" y="489"/>
                    <a:pt x="2767" y="299"/>
                  </a:cubicBezTo>
                  <a:cubicBezTo>
                    <a:pt x="2795" y="218"/>
                    <a:pt x="2767" y="1"/>
                    <a:pt x="2849" y="55"/>
                  </a:cubicBezTo>
                  <a:cubicBezTo>
                    <a:pt x="3120" y="245"/>
                    <a:pt x="3201" y="788"/>
                    <a:pt x="3256" y="1086"/>
                  </a:cubicBezTo>
                  <a:cubicBezTo>
                    <a:pt x="3337" y="1845"/>
                    <a:pt x="3337" y="2632"/>
                    <a:pt x="3256" y="3419"/>
                  </a:cubicBezTo>
                  <a:cubicBezTo>
                    <a:pt x="3798" y="4205"/>
                    <a:pt x="4341" y="4965"/>
                    <a:pt x="4910" y="5724"/>
                  </a:cubicBezTo>
                  <a:cubicBezTo>
                    <a:pt x="4368" y="4585"/>
                    <a:pt x="4151" y="3310"/>
                    <a:pt x="4314" y="2062"/>
                  </a:cubicBezTo>
                  <a:cubicBezTo>
                    <a:pt x="4341" y="1764"/>
                    <a:pt x="4422" y="1438"/>
                    <a:pt x="4503" y="1140"/>
                  </a:cubicBezTo>
                  <a:cubicBezTo>
                    <a:pt x="4503" y="1140"/>
                    <a:pt x="4612" y="842"/>
                    <a:pt x="4612" y="842"/>
                  </a:cubicBezTo>
                  <a:cubicBezTo>
                    <a:pt x="4720" y="869"/>
                    <a:pt x="4802" y="1140"/>
                    <a:pt x="4829" y="1221"/>
                  </a:cubicBezTo>
                  <a:cubicBezTo>
                    <a:pt x="4964" y="1547"/>
                    <a:pt x="5073" y="1900"/>
                    <a:pt x="5100" y="2252"/>
                  </a:cubicBezTo>
                  <a:cubicBezTo>
                    <a:pt x="5290" y="3500"/>
                    <a:pt x="5181" y="4775"/>
                    <a:pt x="5127" y="6050"/>
                  </a:cubicBezTo>
                  <a:cubicBezTo>
                    <a:pt x="5724" y="6809"/>
                    <a:pt x="6294" y="7596"/>
                    <a:pt x="6890" y="8355"/>
                  </a:cubicBezTo>
                  <a:cubicBezTo>
                    <a:pt x="6402" y="6917"/>
                    <a:pt x="6375" y="5371"/>
                    <a:pt x="6755" y="3907"/>
                  </a:cubicBezTo>
                  <a:cubicBezTo>
                    <a:pt x="6890" y="3527"/>
                    <a:pt x="7026" y="3147"/>
                    <a:pt x="7189" y="2795"/>
                  </a:cubicBezTo>
                  <a:cubicBezTo>
                    <a:pt x="7189" y="2768"/>
                    <a:pt x="7297" y="2523"/>
                    <a:pt x="7324" y="2523"/>
                  </a:cubicBezTo>
                  <a:cubicBezTo>
                    <a:pt x="7351" y="2496"/>
                    <a:pt x="7433" y="2822"/>
                    <a:pt x="7460" y="2849"/>
                  </a:cubicBezTo>
                  <a:cubicBezTo>
                    <a:pt x="7541" y="3283"/>
                    <a:pt x="7568" y="3690"/>
                    <a:pt x="7568" y="4124"/>
                  </a:cubicBezTo>
                  <a:cubicBezTo>
                    <a:pt x="7541" y="5697"/>
                    <a:pt x="7433" y="7243"/>
                    <a:pt x="7216" y="8789"/>
                  </a:cubicBezTo>
                  <a:cubicBezTo>
                    <a:pt x="7731" y="9467"/>
                    <a:pt x="8246" y="10118"/>
                    <a:pt x="8789" y="10796"/>
                  </a:cubicBezTo>
                  <a:cubicBezTo>
                    <a:pt x="8328" y="8979"/>
                    <a:pt x="8463" y="7080"/>
                    <a:pt x="9196" y="5371"/>
                  </a:cubicBezTo>
                  <a:cubicBezTo>
                    <a:pt x="9250" y="5236"/>
                    <a:pt x="9331" y="5100"/>
                    <a:pt x="9386" y="4965"/>
                  </a:cubicBezTo>
                  <a:cubicBezTo>
                    <a:pt x="9413" y="4910"/>
                    <a:pt x="9467" y="4720"/>
                    <a:pt x="9494" y="4775"/>
                  </a:cubicBezTo>
                  <a:cubicBezTo>
                    <a:pt x="9765" y="5371"/>
                    <a:pt x="9630" y="6185"/>
                    <a:pt x="9576" y="6782"/>
                  </a:cubicBezTo>
                  <a:cubicBezTo>
                    <a:pt x="9467" y="8192"/>
                    <a:pt x="9223" y="9576"/>
                    <a:pt x="8870" y="10932"/>
                  </a:cubicBezTo>
                  <a:cubicBezTo>
                    <a:pt x="9467" y="11691"/>
                    <a:pt x="10064" y="12424"/>
                    <a:pt x="10688" y="13156"/>
                  </a:cubicBezTo>
                  <a:cubicBezTo>
                    <a:pt x="10091" y="11556"/>
                    <a:pt x="10281" y="9847"/>
                    <a:pt x="10742" y="8301"/>
                  </a:cubicBezTo>
                  <a:cubicBezTo>
                    <a:pt x="10850" y="7867"/>
                    <a:pt x="10986" y="7460"/>
                    <a:pt x="11176" y="7080"/>
                  </a:cubicBezTo>
                  <a:cubicBezTo>
                    <a:pt x="11203" y="6972"/>
                    <a:pt x="11257" y="6890"/>
                    <a:pt x="11284" y="6809"/>
                  </a:cubicBezTo>
                  <a:cubicBezTo>
                    <a:pt x="11284" y="6755"/>
                    <a:pt x="11311" y="6673"/>
                    <a:pt x="11339" y="6700"/>
                  </a:cubicBezTo>
                  <a:cubicBezTo>
                    <a:pt x="11366" y="6728"/>
                    <a:pt x="11447" y="7026"/>
                    <a:pt x="11447" y="7080"/>
                  </a:cubicBezTo>
                  <a:cubicBezTo>
                    <a:pt x="11528" y="7541"/>
                    <a:pt x="11556" y="8002"/>
                    <a:pt x="11528" y="8464"/>
                  </a:cubicBezTo>
                  <a:cubicBezTo>
                    <a:pt x="11447" y="10091"/>
                    <a:pt x="11203" y="11691"/>
                    <a:pt x="10796" y="13292"/>
                  </a:cubicBezTo>
                  <a:cubicBezTo>
                    <a:pt x="11230" y="13807"/>
                    <a:pt x="11664" y="14322"/>
                    <a:pt x="12098" y="14838"/>
                  </a:cubicBezTo>
                  <a:lnTo>
                    <a:pt x="12098" y="14838"/>
                  </a:lnTo>
                  <a:cubicBezTo>
                    <a:pt x="11610" y="13210"/>
                    <a:pt x="11800" y="11664"/>
                    <a:pt x="12098" y="10064"/>
                  </a:cubicBezTo>
                  <a:cubicBezTo>
                    <a:pt x="12234" y="9115"/>
                    <a:pt x="12505" y="8219"/>
                    <a:pt x="12939" y="7379"/>
                  </a:cubicBezTo>
                  <a:cubicBezTo>
                    <a:pt x="12993" y="7297"/>
                    <a:pt x="12993" y="7541"/>
                    <a:pt x="13020" y="7623"/>
                  </a:cubicBezTo>
                  <a:cubicBezTo>
                    <a:pt x="13075" y="7813"/>
                    <a:pt x="13102" y="8030"/>
                    <a:pt x="13102" y="8219"/>
                  </a:cubicBezTo>
                  <a:cubicBezTo>
                    <a:pt x="13129" y="8789"/>
                    <a:pt x="13102" y="9386"/>
                    <a:pt x="13020" y="9955"/>
                  </a:cubicBezTo>
                  <a:cubicBezTo>
                    <a:pt x="12803" y="11610"/>
                    <a:pt x="12451" y="13237"/>
                    <a:pt x="12125" y="14865"/>
                  </a:cubicBezTo>
                  <a:cubicBezTo>
                    <a:pt x="12559" y="15353"/>
                    <a:pt x="12966" y="15814"/>
                    <a:pt x="13373" y="16302"/>
                  </a:cubicBezTo>
                  <a:lnTo>
                    <a:pt x="13373" y="16275"/>
                  </a:lnTo>
                  <a:cubicBezTo>
                    <a:pt x="12993" y="14485"/>
                    <a:pt x="13102" y="12613"/>
                    <a:pt x="13671" y="10878"/>
                  </a:cubicBezTo>
                  <a:cubicBezTo>
                    <a:pt x="13861" y="10281"/>
                    <a:pt x="14078" y="9684"/>
                    <a:pt x="14349" y="9115"/>
                  </a:cubicBezTo>
                  <a:cubicBezTo>
                    <a:pt x="14431" y="8925"/>
                    <a:pt x="14512" y="8735"/>
                    <a:pt x="14621" y="8545"/>
                  </a:cubicBezTo>
                  <a:cubicBezTo>
                    <a:pt x="14648" y="8491"/>
                    <a:pt x="14675" y="8409"/>
                    <a:pt x="14729" y="8355"/>
                  </a:cubicBezTo>
                  <a:cubicBezTo>
                    <a:pt x="14756" y="8301"/>
                    <a:pt x="14756" y="8247"/>
                    <a:pt x="14783" y="8274"/>
                  </a:cubicBezTo>
                  <a:cubicBezTo>
                    <a:pt x="14810" y="8491"/>
                    <a:pt x="14838" y="8735"/>
                    <a:pt x="14810" y="8952"/>
                  </a:cubicBezTo>
                  <a:cubicBezTo>
                    <a:pt x="14810" y="9521"/>
                    <a:pt x="14729" y="10064"/>
                    <a:pt x="14648" y="10633"/>
                  </a:cubicBezTo>
                  <a:cubicBezTo>
                    <a:pt x="14539" y="11935"/>
                    <a:pt x="14322" y="13264"/>
                    <a:pt x="14051" y="14566"/>
                  </a:cubicBezTo>
                  <a:cubicBezTo>
                    <a:pt x="13888" y="15190"/>
                    <a:pt x="13671" y="15760"/>
                    <a:pt x="13454" y="16357"/>
                  </a:cubicBezTo>
                  <a:cubicBezTo>
                    <a:pt x="14268" y="17279"/>
                    <a:pt x="15109" y="18174"/>
                    <a:pt x="15950" y="19069"/>
                  </a:cubicBezTo>
                  <a:cubicBezTo>
                    <a:pt x="16248" y="19394"/>
                    <a:pt x="16574" y="19720"/>
                    <a:pt x="16872" y="20045"/>
                  </a:cubicBezTo>
                  <a:lnTo>
                    <a:pt x="17062" y="20235"/>
                  </a:lnTo>
                  <a:lnTo>
                    <a:pt x="17062" y="20290"/>
                  </a:lnTo>
                  <a:lnTo>
                    <a:pt x="16980" y="20290"/>
                  </a:lnTo>
                  <a:cubicBezTo>
                    <a:pt x="16980" y="20290"/>
                    <a:pt x="16329" y="19666"/>
                    <a:pt x="15841" y="19150"/>
                  </a:cubicBezTo>
                  <a:cubicBezTo>
                    <a:pt x="15407" y="18716"/>
                    <a:pt x="15000" y="18282"/>
                    <a:pt x="14566" y="17821"/>
                  </a:cubicBezTo>
                  <a:cubicBezTo>
                    <a:pt x="13075" y="18201"/>
                    <a:pt x="11420" y="17984"/>
                    <a:pt x="9928" y="17577"/>
                  </a:cubicBezTo>
                  <a:cubicBezTo>
                    <a:pt x="9576" y="17469"/>
                    <a:pt x="9250" y="17360"/>
                    <a:pt x="8925" y="17225"/>
                  </a:cubicBezTo>
                  <a:cubicBezTo>
                    <a:pt x="8897" y="17225"/>
                    <a:pt x="8680" y="17143"/>
                    <a:pt x="8680" y="17116"/>
                  </a:cubicBezTo>
                  <a:cubicBezTo>
                    <a:pt x="8626" y="16980"/>
                    <a:pt x="8925" y="17089"/>
                    <a:pt x="9060" y="17062"/>
                  </a:cubicBezTo>
                  <a:cubicBezTo>
                    <a:pt x="9440" y="17035"/>
                    <a:pt x="9820" y="17035"/>
                    <a:pt x="10199" y="17062"/>
                  </a:cubicBezTo>
                  <a:cubicBezTo>
                    <a:pt x="11556" y="17143"/>
                    <a:pt x="13129" y="17252"/>
                    <a:pt x="14431" y="17713"/>
                  </a:cubicBezTo>
                  <a:cubicBezTo>
                    <a:pt x="13210" y="16411"/>
                    <a:pt x="12044" y="15082"/>
                    <a:pt x="10905" y="13726"/>
                  </a:cubicBezTo>
                  <a:cubicBezTo>
                    <a:pt x="9955" y="13726"/>
                    <a:pt x="9006" y="13671"/>
                    <a:pt x="8084" y="13563"/>
                  </a:cubicBezTo>
                  <a:cubicBezTo>
                    <a:pt x="7270" y="13400"/>
                    <a:pt x="6456" y="13129"/>
                    <a:pt x="5724" y="12749"/>
                  </a:cubicBezTo>
                  <a:cubicBezTo>
                    <a:pt x="5181" y="12505"/>
                    <a:pt x="4639" y="12207"/>
                    <a:pt x="4151" y="11881"/>
                  </a:cubicBezTo>
                  <a:cubicBezTo>
                    <a:pt x="3988" y="11773"/>
                    <a:pt x="3825" y="11664"/>
                    <a:pt x="3663" y="11529"/>
                  </a:cubicBezTo>
                  <a:lnTo>
                    <a:pt x="3527" y="11420"/>
                  </a:lnTo>
                  <a:cubicBezTo>
                    <a:pt x="3500" y="11420"/>
                    <a:pt x="3418" y="11366"/>
                    <a:pt x="3446" y="11366"/>
                  </a:cubicBezTo>
                  <a:cubicBezTo>
                    <a:pt x="4015" y="11312"/>
                    <a:pt x="4829" y="11664"/>
                    <a:pt x="5398" y="11827"/>
                  </a:cubicBezTo>
                  <a:cubicBezTo>
                    <a:pt x="6646" y="12152"/>
                    <a:pt x="7867" y="12586"/>
                    <a:pt x="9087" y="13020"/>
                  </a:cubicBezTo>
                  <a:cubicBezTo>
                    <a:pt x="9657" y="13237"/>
                    <a:pt x="10227" y="13509"/>
                    <a:pt x="10823" y="13671"/>
                  </a:cubicBezTo>
                  <a:lnTo>
                    <a:pt x="10877" y="13698"/>
                  </a:lnTo>
                  <a:cubicBezTo>
                    <a:pt x="10172" y="12830"/>
                    <a:pt x="9467" y="11990"/>
                    <a:pt x="8762" y="11095"/>
                  </a:cubicBezTo>
                  <a:lnTo>
                    <a:pt x="8599" y="11095"/>
                  </a:lnTo>
                  <a:lnTo>
                    <a:pt x="8572" y="11095"/>
                  </a:lnTo>
                  <a:cubicBezTo>
                    <a:pt x="7026" y="10959"/>
                    <a:pt x="5534" y="10552"/>
                    <a:pt x="4151" y="9901"/>
                  </a:cubicBezTo>
                  <a:cubicBezTo>
                    <a:pt x="3663" y="9657"/>
                    <a:pt x="3174" y="9413"/>
                    <a:pt x="2686" y="9115"/>
                  </a:cubicBezTo>
                  <a:cubicBezTo>
                    <a:pt x="2550" y="9033"/>
                    <a:pt x="2415" y="8952"/>
                    <a:pt x="2306" y="8870"/>
                  </a:cubicBezTo>
                  <a:lnTo>
                    <a:pt x="2144" y="8762"/>
                  </a:lnTo>
                  <a:cubicBezTo>
                    <a:pt x="2116" y="8735"/>
                    <a:pt x="2035" y="8708"/>
                    <a:pt x="2062" y="8681"/>
                  </a:cubicBezTo>
                  <a:cubicBezTo>
                    <a:pt x="2605" y="8545"/>
                    <a:pt x="3473" y="8952"/>
                    <a:pt x="3988" y="9142"/>
                  </a:cubicBezTo>
                  <a:cubicBezTo>
                    <a:pt x="5561" y="9684"/>
                    <a:pt x="6999" y="10498"/>
                    <a:pt x="8545" y="11095"/>
                  </a:cubicBezTo>
                  <a:lnTo>
                    <a:pt x="8735" y="11095"/>
                  </a:lnTo>
                  <a:cubicBezTo>
                    <a:pt x="8518" y="10823"/>
                    <a:pt x="8328" y="10552"/>
                    <a:pt x="8111" y="10308"/>
                  </a:cubicBezTo>
                  <a:cubicBezTo>
                    <a:pt x="7758" y="9847"/>
                    <a:pt x="7406" y="9386"/>
                    <a:pt x="7053" y="8925"/>
                  </a:cubicBezTo>
                  <a:cubicBezTo>
                    <a:pt x="5615" y="8572"/>
                    <a:pt x="4232" y="8030"/>
                    <a:pt x="2930" y="7324"/>
                  </a:cubicBezTo>
                  <a:cubicBezTo>
                    <a:pt x="2523" y="7080"/>
                    <a:pt x="2116" y="6836"/>
                    <a:pt x="1737" y="6538"/>
                  </a:cubicBezTo>
                  <a:cubicBezTo>
                    <a:pt x="1601" y="6402"/>
                    <a:pt x="1438" y="6294"/>
                    <a:pt x="1303" y="6158"/>
                  </a:cubicBezTo>
                  <a:cubicBezTo>
                    <a:pt x="1221" y="6104"/>
                    <a:pt x="1004" y="5995"/>
                    <a:pt x="1086" y="5995"/>
                  </a:cubicBezTo>
                  <a:cubicBezTo>
                    <a:pt x="1276" y="6022"/>
                    <a:pt x="1466" y="6077"/>
                    <a:pt x="1628" y="6158"/>
                  </a:cubicBezTo>
                  <a:cubicBezTo>
                    <a:pt x="2144" y="6321"/>
                    <a:pt x="2659" y="6511"/>
                    <a:pt x="3147" y="6728"/>
                  </a:cubicBezTo>
                  <a:cubicBezTo>
                    <a:pt x="4395" y="7297"/>
                    <a:pt x="5643" y="7921"/>
                    <a:pt x="6836" y="8626"/>
                  </a:cubicBezTo>
                  <a:cubicBezTo>
                    <a:pt x="6212" y="7813"/>
                    <a:pt x="5643" y="7026"/>
                    <a:pt x="5046" y="6212"/>
                  </a:cubicBezTo>
                  <a:cubicBezTo>
                    <a:pt x="3934" y="5833"/>
                    <a:pt x="2849" y="5371"/>
                    <a:pt x="1845" y="4748"/>
                  </a:cubicBezTo>
                  <a:cubicBezTo>
                    <a:pt x="1493" y="4558"/>
                    <a:pt x="1167" y="4314"/>
                    <a:pt x="869" y="4069"/>
                  </a:cubicBezTo>
                  <a:lnTo>
                    <a:pt x="598" y="3825"/>
                  </a:lnTo>
                  <a:cubicBezTo>
                    <a:pt x="570" y="3798"/>
                    <a:pt x="462" y="3717"/>
                    <a:pt x="516" y="3717"/>
                  </a:cubicBezTo>
                  <a:cubicBezTo>
                    <a:pt x="950" y="3825"/>
                    <a:pt x="1357" y="3988"/>
                    <a:pt x="1764" y="4232"/>
                  </a:cubicBezTo>
                  <a:cubicBezTo>
                    <a:pt x="2849" y="4720"/>
                    <a:pt x="3880" y="5344"/>
                    <a:pt x="4829" y="6050"/>
                  </a:cubicBezTo>
                  <a:lnTo>
                    <a:pt x="5019" y="6158"/>
                  </a:lnTo>
                  <a:cubicBezTo>
                    <a:pt x="4531" y="5480"/>
                    <a:pt x="4069" y="4802"/>
                    <a:pt x="3581" y="4124"/>
                  </a:cubicBezTo>
                  <a:lnTo>
                    <a:pt x="3527" y="4042"/>
                  </a:lnTo>
                  <a:cubicBezTo>
                    <a:pt x="3391" y="3853"/>
                    <a:pt x="3283" y="3690"/>
                    <a:pt x="3174" y="3527"/>
                  </a:cubicBezTo>
                  <a:close/>
                  <a:moveTo>
                    <a:pt x="14973" y="18011"/>
                  </a:moveTo>
                  <a:cubicBezTo>
                    <a:pt x="14783" y="16248"/>
                    <a:pt x="14973" y="14512"/>
                    <a:pt x="15543" y="12830"/>
                  </a:cubicBezTo>
                  <a:cubicBezTo>
                    <a:pt x="15706" y="12288"/>
                    <a:pt x="15950" y="11746"/>
                    <a:pt x="16221" y="11230"/>
                  </a:cubicBezTo>
                  <a:cubicBezTo>
                    <a:pt x="16329" y="11067"/>
                    <a:pt x="16411" y="10905"/>
                    <a:pt x="16519" y="10742"/>
                  </a:cubicBezTo>
                  <a:cubicBezTo>
                    <a:pt x="16546" y="10688"/>
                    <a:pt x="16574" y="10606"/>
                    <a:pt x="16628" y="10552"/>
                  </a:cubicBezTo>
                  <a:cubicBezTo>
                    <a:pt x="16682" y="10471"/>
                    <a:pt x="16655" y="10416"/>
                    <a:pt x="16682" y="10444"/>
                  </a:cubicBezTo>
                  <a:cubicBezTo>
                    <a:pt x="16736" y="10633"/>
                    <a:pt x="16763" y="10823"/>
                    <a:pt x="16736" y="11013"/>
                  </a:cubicBezTo>
                  <a:cubicBezTo>
                    <a:pt x="16736" y="11556"/>
                    <a:pt x="16682" y="12125"/>
                    <a:pt x="16601" y="12668"/>
                  </a:cubicBezTo>
                  <a:cubicBezTo>
                    <a:pt x="16302" y="14458"/>
                    <a:pt x="15950" y="16438"/>
                    <a:pt x="15163" y="18065"/>
                  </a:cubicBezTo>
                  <a:close/>
                  <a:moveTo>
                    <a:pt x="12532" y="15624"/>
                  </a:moveTo>
                  <a:cubicBezTo>
                    <a:pt x="10959" y="15895"/>
                    <a:pt x="9359" y="15733"/>
                    <a:pt x="7867" y="15163"/>
                  </a:cubicBezTo>
                  <a:cubicBezTo>
                    <a:pt x="7406" y="14973"/>
                    <a:pt x="6972" y="14729"/>
                    <a:pt x="6592" y="14458"/>
                  </a:cubicBezTo>
                  <a:cubicBezTo>
                    <a:pt x="6429" y="14349"/>
                    <a:pt x="6294" y="14241"/>
                    <a:pt x="6158" y="14105"/>
                  </a:cubicBezTo>
                  <a:lnTo>
                    <a:pt x="6022" y="14024"/>
                  </a:lnTo>
                  <a:cubicBezTo>
                    <a:pt x="5995" y="13997"/>
                    <a:pt x="5914" y="13970"/>
                    <a:pt x="5941" y="13943"/>
                  </a:cubicBezTo>
                  <a:cubicBezTo>
                    <a:pt x="6483" y="13753"/>
                    <a:pt x="7351" y="13997"/>
                    <a:pt x="7894" y="14078"/>
                  </a:cubicBezTo>
                  <a:cubicBezTo>
                    <a:pt x="9359" y="14349"/>
                    <a:pt x="11067" y="14675"/>
                    <a:pt x="12369" y="15434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65175" y="3961425"/>
              <a:ext cx="426550" cy="507250"/>
            </a:xfrm>
            <a:custGeom>
              <a:rect b="b" l="l" r="r" t="t"/>
              <a:pathLst>
                <a:path extrusionOk="0" h="20290" w="17062">
                  <a:moveTo>
                    <a:pt x="13888" y="3527"/>
                  </a:moveTo>
                  <a:cubicBezTo>
                    <a:pt x="14349" y="3337"/>
                    <a:pt x="14837" y="3147"/>
                    <a:pt x="15298" y="2930"/>
                  </a:cubicBezTo>
                  <a:cubicBezTo>
                    <a:pt x="15570" y="2794"/>
                    <a:pt x="15814" y="2632"/>
                    <a:pt x="16058" y="2469"/>
                  </a:cubicBezTo>
                  <a:cubicBezTo>
                    <a:pt x="16302" y="2306"/>
                    <a:pt x="16519" y="2143"/>
                    <a:pt x="16736" y="1953"/>
                  </a:cubicBezTo>
                  <a:lnTo>
                    <a:pt x="16926" y="1791"/>
                  </a:lnTo>
                  <a:cubicBezTo>
                    <a:pt x="16953" y="1764"/>
                    <a:pt x="17061" y="1682"/>
                    <a:pt x="17007" y="1682"/>
                  </a:cubicBezTo>
                  <a:cubicBezTo>
                    <a:pt x="16709" y="1736"/>
                    <a:pt x="16438" y="1872"/>
                    <a:pt x="16166" y="2035"/>
                  </a:cubicBezTo>
                  <a:cubicBezTo>
                    <a:pt x="15461" y="2387"/>
                    <a:pt x="14810" y="2794"/>
                    <a:pt x="14186" y="3283"/>
                  </a:cubicBezTo>
                  <a:lnTo>
                    <a:pt x="13888" y="3500"/>
                  </a:lnTo>
                  <a:lnTo>
                    <a:pt x="13915" y="3445"/>
                  </a:lnTo>
                  <a:lnTo>
                    <a:pt x="13969" y="3418"/>
                  </a:lnTo>
                  <a:lnTo>
                    <a:pt x="14024" y="3310"/>
                  </a:lnTo>
                  <a:lnTo>
                    <a:pt x="14783" y="2198"/>
                  </a:lnTo>
                  <a:lnTo>
                    <a:pt x="14864" y="2035"/>
                  </a:lnTo>
                  <a:lnTo>
                    <a:pt x="14973" y="1899"/>
                  </a:lnTo>
                  <a:cubicBezTo>
                    <a:pt x="14973" y="1899"/>
                    <a:pt x="15027" y="1845"/>
                    <a:pt x="14919" y="1872"/>
                  </a:cubicBezTo>
                  <a:cubicBezTo>
                    <a:pt x="14647" y="2225"/>
                    <a:pt x="14403" y="2604"/>
                    <a:pt x="14132" y="2984"/>
                  </a:cubicBezTo>
                  <a:cubicBezTo>
                    <a:pt x="14349" y="2306"/>
                    <a:pt x="14458" y="1601"/>
                    <a:pt x="14403" y="869"/>
                  </a:cubicBezTo>
                  <a:cubicBezTo>
                    <a:pt x="14376" y="679"/>
                    <a:pt x="14349" y="489"/>
                    <a:pt x="14295" y="299"/>
                  </a:cubicBezTo>
                  <a:cubicBezTo>
                    <a:pt x="14268" y="218"/>
                    <a:pt x="14295" y="1"/>
                    <a:pt x="14213" y="55"/>
                  </a:cubicBezTo>
                  <a:cubicBezTo>
                    <a:pt x="13942" y="245"/>
                    <a:pt x="13834" y="787"/>
                    <a:pt x="13807" y="1058"/>
                  </a:cubicBezTo>
                  <a:cubicBezTo>
                    <a:pt x="13725" y="1845"/>
                    <a:pt x="13725" y="2632"/>
                    <a:pt x="13807" y="3418"/>
                  </a:cubicBezTo>
                  <a:cubicBezTo>
                    <a:pt x="13264" y="4178"/>
                    <a:pt x="12722" y="4937"/>
                    <a:pt x="12152" y="5697"/>
                  </a:cubicBezTo>
                  <a:cubicBezTo>
                    <a:pt x="12694" y="4584"/>
                    <a:pt x="12911" y="3310"/>
                    <a:pt x="12749" y="2062"/>
                  </a:cubicBezTo>
                  <a:cubicBezTo>
                    <a:pt x="12722" y="1736"/>
                    <a:pt x="12640" y="1438"/>
                    <a:pt x="12532" y="1140"/>
                  </a:cubicBezTo>
                  <a:cubicBezTo>
                    <a:pt x="12532" y="1140"/>
                    <a:pt x="12450" y="841"/>
                    <a:pt x="12450" y="841"/>
                  </a:cubicBezTo>
                  <a:cubicBezTo>
                    <a:pt x="12342" y="869"/>
                    <a:pt x="12261" y="1140"/>
                    <a:pt x="12233" y="1194"/>
                  </a:cubicBezTo>
                  <a:cubicBezTo>
                    <a:pt x="12071" y="1547"/>
                    <a:pt x="11989" y="1899"/>
                    <a:pt x="11962" y="2252"/>
                  </a:cubicBezTo>
                  <a:cubicBezTo>
                    <a:pt x="11772" y="3500"/>
                    <a:pt x="11881" y="4774"/>
                    <a:pt x="11908" y="6022"/>
                  </a:cubicBezTo>
                  <a:cubicBezTo>
                    <a:pt x="11338" y="6809"/>
                    <a:pt x="10769" y="7595"/>
                    <a:pt x="10172" y="8355"/>
                  </a:cubicBezTo>
                  <a:cubicBezTo>
                    <a:pt x="10660" y="6917"/>
                    <a:pt x="10687" y="5371"/>
                    <a:pt x="10280" y="3906"/>
                  </a:cubicBezTo>
                  <a:cubicBezTo>
                    <a:pt x="10172" y="3527"/>
                    <a:pt x="10036" y="3147"/>
                    <a:pt x="9874" y="2794"/>
                  </a:cubicBezTo>
                  <a:cubicBezTo>
                    <a:pt x="9874" y="2767"/>
                    <a:pt x="9765" y="2523"/>
                    <a:pt x="9738" y="2523"/>
                  </a:cubicBezTo>
                  <a:cubicBezTo>
                    <a:pt x="9684" y="2496"/>
                    <a:pt x="9602" y="2821"/>
                    <a:pt x="9602" y="2849"/>
                  </a:cubicBezTo>
                  <a:cubicBezTo>
                    <a:pt x="9521" y="3283"/>
                    <a:pt x="9494" y="3689"/>
                    <a:pt x="9494" y="4123"/>
                  </a:cubicBezTo>
                  <a:cubicBezTo>
                    <a:pt x="9521" y="5697"/>
                    <a:pt x="9629" y="7243"/>
                    <a:pt x="9846" y="8789"/>
                  </a:cubicBezTo>
                  <a:cubicBezTo>
                    <a:pt x="9331" y="9467"/>
                    <a:pt x="8816" y="10118"/>
                    <a:pt x="8273" y="10796"/>
                  </a:cubicBezTo>
                  <a:cubicBezTo>
                    <a:pt x="8734" y="8979"/>
                    <a:pt x="8599" y="7053"/>
                    <a:pt x="7839" y="5344"/>
                  </a:cubicBezTo>
                  <a:cubicBezTo>
                    <a:pt x="7785" y="5208"/>
                    <a:pt x="7731" y="5073"/>
                    <a:pt x="7649" y="4937"/>
                  </a:cubicBezTo>
                  <a:cubicBezTo>
                    <a:pt x="7622" y="4883"/>
                    <a:pt x="7595" y="4693"/>
                    <a:pt x="7568" y="4747"/>
                  </a:cubicBezTo>
                  <a:cubicBezTo>
                    <a:pt x="7297" y="5344"/>
                    <a:pt x="7432" y="6158"/>
                    <a:pt x="7487" y="6754"/>
                  </a:cubicBezTo>
                  <a:cubicBezTo>
                    <a:pt x="7595" y="8165"/>
                    <a:pt x="7812" y="9548"/>
                    <a:pt x="8192" y="10931"/>
                  </a:cubicBezTo>
                  <a:cubicBezTo>
                    <a:pt x="7595" y="11664"/>
                    <a:pt x="6998" y="12423"/>
                    <a:pt x="6375" y="13156"/>
                  </a:cubicBezTo>
                  <a:cubicBezTo>
                    <a:pt x="6971" y="11555"/>
                    <a:pt x="6781" y="9846"/>
                    <a:pt x="6320" y="8273"/>
                  </a:cubicBezTo>
                  <a:cubicBezTo>
                    <a:pt x="6212" y="7866"/>
                    <a:pt x="6076" y="7460"/>
                    <a:pt x="5886" y="7053"/>
                  </a:cubicBezTo>
                  <a:cubicBezTo>
                    <a:pt x="5859" y="6971"/>
                    <a:pt x="5805" y="6890"/>
                    <a:pt x="5778" y="6781"/>
                  </a:cubicBezTo>
                  <a:cubicBezTo>
                    <a:pt x="5778" y="6754"/>
                    <a:pt x="5778" y="6673"/>
                    <a:pt x="5724" y="6700"/>
                  </a:cubicBezTo>
                  <a:cubicBezTo>
                    <a:pt x="5669" y="6700"/>
                    <a:pt x="5615" y="6998"/>
                    <a:pt x="5615" y="7080"/>
                  </a:cubicBezTo>
                  <a:cubicBezTo>
                    <a:pt x="5534" y="7514"/>
                    <a:pt x="5507" y="7975"/>
                    <a:pt x="5534" y="8436"/>
                  </a:cubicBezTo>
                  <a:cubicBezTo>
                    <a:pt x="5615" y="10063"/>
                    <a:pt x="5859" y="11691"/>
                    <a:pt x="6266" y="13264"/>
                  </a:cubicBezTo>
                  <a:cubicBezTo>
                    <a:pt x="5832" y="13807"/>
                    <a:pt x="5398" y="14322"/>
                    <a:pt x="4964" y="14837"/>
                  </a:cubicBezTo>
                  <a:lnTo>
                    <a:pt x="4964" y="14837"/>
                  </a:lnTo>
                  <a:cubicBezTo>
                    <a:pt x="5452" y="13183"/>
                    <a:pt x="5263" y="11637"/>
                    <a:pt x="4964" y="10036"/>
                  </a:cubicBezTo>
                  <a:cubicBezTo>
                    <a:pt x="4829" y="9114"/>
                    <a:pt x="4557" y="8192"/>
                    <a:pt x="4123" y="7351"/>
                  </a:cubicBezTo>
                  <a:cubicBezTo>
                    <a:pt x="4069" y="7297"/>
                    <a:pt x="4069" y="7541"/>
                    <a:pt x="4042" y="7622"/>
                  </a:cubicBezTo>
                  <a:cubicBezTo>
                    <a:pt x="3988" y="7812"/>
                    <a:pt x="3961" y="8002"/>
                    <a:pt x="3961" y="8192"/>
                  </a:cubicBezTo>
                  <a:cubicBezTo>
                    <a:pt x="3933" y="8789"/>
                    <a:pt x="3961" y="9385"/>
                    <a:pt x="4042" y="9955"/>
                  </a:cubicBezTo>
                  <a:cubicBezTo>
                    <a:pt x="4259" y="11610"/>
                    <a:pt x="4612" y="13237"/>
                    <a:pt x="4937" y="14864"/>
                  </a:cubicBezTo>
                  <a:cubicBezTo>
                    <a:pt x="4530" y="15353"/>
                    <a:pt x="4096" y="15814"/>
                    <a:pt x="3689" y="16275"/>
                  </a:cubicBezTo>
                  <a:lnTo>
                    <a:pt x="3689" y="16248"/>
                  </a:lnTo>
                  <a:cubicBezTo>
                    <a:pt x="4069" y="14458"/>
                    <a:pt x="3961" y="12613"/>
                    <a:pt x="3391" y="10877"/>
                  </a:cubicBezTo>
                  <a:cubicBezTo>
                    <a:pt x="3201" y="10280"/>
                    <a:pt x="2984" y="9684"/>
                    <a:pt x="2713" y="9087"/>
                  </a:cubicBezTo>
                  <a:cubicBezTo>
                    <a:pt x="2632" y="8897"/>
                    <a:pt x="2550" y="8707"/>
                    <a:pt x="2442" y="8517"/>
                  </a:cubicBezTo>
                  <a:lnTo>
                    <a:pt x="2360" y="8355"/>
                  </a:lnTo>
                  <a:cubicBezTo>
                    <a:pt x="2333" y="8328"/>
                    <a:pt x="2306" y="8219"/>
                    <a:pt x="2279" y="8273"/>
                  </a:cubicBezTo>
                  <a:cubicBezTo>
                    <a:pt x="2252" y="8490"/>
                    <a:pt x="2225" y="8707"/>
                    <a:pt x="2252" y="8951"/>
                  </a:cubicBezTo>
                  <a:cubicBezTo>
                    <a:pt x="2252" y="9494"/>
                    <a:pt x="2333" y="10063"/>
                    <a:pt x="2415" y="10606"/>
                  </a:cubicBezTo>
                  <a:cubicBezTo>
                    <a:pt x="2523" y="11935"/>
                    <a:pt x="2740" y="13237"/>
                    <a:pt x="3011" y="14539"/>
                  </a:cubicBezTo>
                  <a:cubicBezTo>
                    <a:pt x="3174" y="15163"/>
                    <a:pt x="3391" y="15759"/>
                    <a:pt x="3608" y="16356"/>
                  </a:cubicBezTo>
                  <a:cubicBezTo>
                    <a:pt x="2794" y="17278"/>
                    <a:pt x="1953" y="18173"/>
                    <a:pt x="1113" y="19069"/>
                  </a:cubicBezTo>
                  <a:cubicBezTo>
                    <a:pt x="814" y="19394"/>
                    <a:pt x="489" y="19720"/>
                    <a:pt x="190" y="20018"/>
                  </a:cubicBezTo>
                  <a:lnTo>
                    <a:pt x="1" y="20235"/>
                  </a:lnTo>
                  <a:lnTo>
                    <a:pt x="1" y="20289"/>
                  </a:lnTo>
                  <a:lnTo>
                    <a:pt x="109" y="20289"/>
                  </a:lnTo>
                  <a:cubicBezTo>
                    <a:pt x="109" y="20289"/>
                    <a:pt x="760" y="19692"/>
                    <a:pt x="1248" y="19177"/>
                  </a:cubicBezTo>
                  <a:cubicBezTo>
                    <a:pt x="1682" y="18743"/>
                    <a:pt x="2089" y="18309"/>
                    <a:pt x="2523" y="17848"/>
                  </a:cubicBezTo>
                  <a:cubicBezTo>
                    <a:pt x="4015" y="18201"/>
                    <a:pt x="5669" y="17984"/>
                    <a:pt x="7161" y="17577"/>
                  </a:cubicBezTo>
                  <a:cubicBezTo>
                    <a:pt x="7514" y="17495"/>
                    <a:pt x="7839" y="17387"/>
                    <a:pt x="8165" y="17251"/>
                  </a:cubicBezTo>
                  <a:cubicBezTo>
                    <a:pt x="8192" y="17251"/>
                    <a:pt x="8409" y="17170"/>
                    <a:pt x="8409" y="17143"/>
                  </a:cubicBezTo>
                  <a:cubicBezTo>
                    <a:pt x="8463" y="17007"/>
                    <a:pt x="8165" y="17089"/>
                    <a:pt x="8029" y="17061"/>
                  </a:cubicBezTo>
                  <a:cubicBezTo>
                    <a:pt x="7649" y="17034"/>
                    <a:pt x="7270" y="17034"/>
                    <a:pt x="6890" y="17061"/>
                  </a:cubicBezTo>
                  <a:cubicBezTo>
                    <a:pt x="5561" y="17170"/>
                    <a:pt x="3961" y="17251"/>
                    <a:pt x="2659" y="17712"/>
                  </a:cubicBezTo>
                  <a:cubicBezTo>
                    <a:pt x="3852" y="16410"/>
                    <a:pt x="5046" y="15081"/>
                    <a:pt x="6185" y="13725"/>
                  </a:cubicBezTo>
                  <a:cubicBezTo>
                    <a:pt x="7134" y="13725"/>
                    <a:pt x="8056" y="13671"/>
                    <a:pt x="9006" y="13562"/>
                  </a:cubicBezTo>
                  <a:cubicBezTo>
                    <a:pt x="9819" y="13400"/>
                    <a:pt x="10633" y="13128"/>
                    <a:pt x="11365" y="12776"/>
                  </a:cubicBezTo>
                  <a:cubicBezTo>
                    <a:pt x="11908" y="12505"/>
                    <a:pt x="12450" y="12206"/>
                    <a:pt x="12939" y="11881"/>
                  </a:cubicBezTo>
                  <a:cubicBezTo>
                    <a:pt x="13101" y="11772"/>
                    <a:pt x="13264" y="11664"/>
                    <a:pt x="13427" y="11555"/>
                  </a:cubicBezTo>
                  <a:lnTo>
                    <a:pt x="13562" y="11447"/>
                  </a:lnTo>
                  <a:cubicBezTo>
                    <a:pt x="13590" y="11420"/>
                    <a:pt x="13671" y="11393"/>
                    <a:pt x="13644" y="11393"/>
                  </a:cubicBezTo>
                  <a:cubicBezTo>
                    <a:pt x="13074" y="11311"/>
                    <a:pt x="12261" y="11664"/>
                    <a:pt x="11691" y="11827"/>
                  </a:cubicBezTo>
                  <a:cubicBezTo>
                    <a:pt x="10443" y="12179"/>
                    <a:pt x="9223" y="12586"/>
                    <a:pt x="8002" y="13047"/>
                  </a:cubicBezTo>
                  <a:cubicBezTo>
                    <a:pt x="7432" y="13264"/>
                    <a:pt x="6863" y="13508"/>
                    <a:pt x="6266" y="13698"/>
                  </a:cubicBezTo>
                  <a:lnTo>
                    <a:pt x="6212" y="13725"/>
                  </a:lnTo>
                  <a:cubicBezTo>
                    <a:pt x="6917" y="12857"/>
                    <a:pt x="7622" y="11989"/>
                    <a:pt x="8328" y="11121"/>
                  </a:cubicBezTo>
                  <a:lnTo>
                    <a:pt x="8490" y="11121"/>
                  </a:lnTo>
                  <a:lnTo>
                    <a:pt x="8517" y="11121"/>
                  </a:lnTo>
                  <a:cubicBezTo>
                    <a:pt x="10063" y="10986"/>
                    <a:pt x="11555" y="10579"/>
                    <a:pt x="12939" y="9928"/>
                  </a:cubicBezTo>
                  <a:cubicBezTo>
                    <a:pt x="13427" y="9684"/>
                    <a:pt x="13915" y="9440"/>
                    <a:pt x="14403" y="9141"/>
                  </a:cubicBezTo>
                  <a:cubicBezTo>
                    <a:pt x="14539" y="9060"/>
                    <a:pt x="14675" y="8979"/>
                    <a:pt x="14783" y="8897"/>
                  </a:cubicBezTo>
                  <a:lnTo>
                    <a:pt x="14946" y="8789"/>
                  </a:lnTo>
                  <a:cubicBezTo>
                    <a:pt x="14973" y="8762"/>
                    <a:pt x="15054" y="8734"/>
                    <a:pt x="15027" y="8734"/>
                  </a:cubicBezTo>
                  <a:cubicBezTo>
                    <a:pt x="14485" y="8572"/>
                    <a:pt x="13617" y="8979"/>
                    <a:pt x="13101" y="9168"/>
                  </a:cubicBezTo>
                  <a:cubicBezTo>
                    <a:pt x="11528" y="9711"/>
                    <a:pt x="10091" y="10525"/>
                    <a:pt x="8545" y="11121"/>
                  </a:cubicBezTo>
                  <a:lnTo>
                    <a:pt x="8355" y="11121"/>
                  </a:lnTo>
                  <a:cubicBezTo>
                    <a:pt x="8572" y="10850"/>
                    <a:pt x="8762" y="10606"/>
                    <a:pt x="8979" y="10335"/>
                  </a:cubicBezTo>
                  <a:cubicBezTo>
                    <a:pt x="9331" y="9874"/>
                    <a:pt x="9684" y="9413"/>
                    <a:pt x="10036" y="8951"/>
                  </a:cubicBezTo>
                  <a:cubicBezTo>
                    <a:pt x="11474" y="8599"/>
                    <a:pt x="12857" y="8056"/>
                    <a:pt x="14159" y="7351"/>
                  </a:cubicBezTo>
                  <a:cubicBezTo>
                    <a:pt x="14566" y="7107"/>
                    <a:pt x="14973" y="6863"/>
                    <a:pt x="15353" y="6565"/>
                  </a:cubicBezTo>
                  <a:cubicBezTo>
                    <a:pt x="15488" y="6456"/>
                    <a:pt x="15651" y="6320"/>
                    <a:pt x="15787" y="6185"/>
                  </a:cubicBezTo>
                  <a:cubicBezTo>
                    <a:pt x="15868" y="6131"/>
                    <a:pt x="16085" y="6022"/>
                    <a:pt x="16004" y="6022"/>
                  </a:cubicBezTo>
                  <a:cubicBezTo>
                    <a:pt x="15814" y="6049"/>
                    <a:pt x="15624" y="6103"/>
                    <a:pt x="15461" y="6185"/>
                  </a:cubicBezTo>
                  <a:cubicBezTo>
                    <a:pt x="14946" y="6348"/>
                    <a:pt x="14430" y="6537"/>
                    <a:pt x="13942" y="6754"/>
                  </a:cubicBezTo>
                  <a:cubicBezTo>
                    <a:pt x="12667" y="7324"/>
                    <a:pt x="11447" y="7948"/>
                    <a:pt x="10253" y="8653"/>
                  </a:cubicBezTo>
                  <a:cubicBezTo>
                    <a:pt x="10850" y="7866"/>
                    <a:pt x="11447" y="7053"/>
                    <a:pt x="12044" y="6239"/>
                  </a:cubicBezTo>
                  <a:cubicBezTo>
                    <a:pt x="13156" y="5886"/>
                    <a:pt x="14241" y="5398"/>
                    <a:pt x="15244" y="4801"/>
                  </a:cubicBezTo>
                  <a:cubicBezTo>
                    <a:pt x="15597" y="4584"/>
                    <a:pt x="15922" y="4367"/>
                    <a:pt x="16221" y="4123"/>
                  </a:cubicBezTo>
                  <a:cubicBezTo>
                    <a:pt x="16302" y="4042"/>
                    <a:pt x="16383" y="3961"/>
                    <a:pt x="16492" y="3879"/>
                  </a:cubicBezTo>
                  <a:cubicBezTo>
                    <a:pt x="16573" y="3798"/>
                    <a:pt x="16627" y="3771"/>
                    <a:pt x="16573" y="3771"/>
                  </a:cubicBezTo>
                  <a:cubicBezTo>
                    <a:pt x="16139" y="3879"/>
                    <a:pt x="15705" y="4042"/>
                    <a:pt x="15326" y="4286"/>
                  </a:cubicBezTo>
                  <a:cubicBezTo>
                    <a:pt x="14241" y="4774"/>
                    <a:pt x="13210" y="5398"/>
                    <a:pt x="12261" y="6103"/>
                  </a:cubicBezTo>
                  <a:lnTo>
                    <a:pt x="12071" y="6212"/>
                  </a:lnTo>
                  <a:cubicBezTo>
                    <a:pt x="12532" y="5534"/>
                    <a:pt x="13020" y="4856"/>
                    <a:pt x="13508" y="4178"/>
                  </a:cubicBezTo>
                  <a:lnTo>
                    <a:pt x="13562" y="4096"/>
                  </a:lnTo>
                  <a:cubicBezTo>
                    <a:pt x="13671" y="3852"/>
                    <a:pt x="13779" y="3689"/>
                    <a:pt x="13888" y="3527"/>
                  </a:cubicBezTo>
                  <a:close/>
                  <a:moveTo>
                    <a:pt x="2089" y="17984"/>
                  </a:moveTo>
                  <a:cubicBezTo>
                    <a:pt x="2279" y="16248"/>
                    <a:pt x="2089" y="14485"/>
                    <a:pt x="1547" y="12830"/>
                  </a:cubicBezTo>
                  <a:cubicBezTo>
                    <a:pt x="1357" y="12260"/>
                    <a:pt x="1113" y="11718"/>
                    <a:pt x="841" y="11203"/>
                  </a:cubicBezTo>
                  <a:lnTo>
                    <a:pt x="570" y="10742"/>
                  </a:lnTo>
                  <a:cubicBezTo>
                    <a:pt x="516" y="10660"/>
                    <a:pt x="489" y="10606"/>
                    <a:pt x="435" y="10525"/>
                  </a:cubicBezTo>
                  <a:cubicBezTo>
                    <a:pt x="380" y="10470"/>
                    <a:pt x="407" y="10416"/>
                    <a:pt x="380" y="10443"/>
                  </a:cubicBezTo>
                  <a:cubicBezTo>
                    <a:pt x="326" y="10633"/>
                    <a:pt x="299" y="10823"/>
                    <a:pt x="326" y="11013"/>
                  </a:cubicBezTo>
                  <a:cubicBezTo>
                    <a:pt x="326" y="11555"/>
                    <a:pt x="380" y="12098"/>
                    <a:pt x="462" y="12667"/>
                  </a:cubicBezTo>
                  <a:cubicBezTo>
                    <a:pt x="760" y="14458"/>
                    <a:pt x="1113" y="16438"/>
                    <a:pt x="1899" y="18065"/>
                  </a:cubicBezTo>
                  <a:close/>
                  <a:moveTo>
                    <a:pt x="4530" y="15624"/>
                  </a:moveTo>
                  <a:cubicBezTo>
                    <a:pt x="6103" y="15868"/>
                    <a:pt x="7704" y="15705"/>
                    <a:pt x="9196" y="15136"/>
                  </a:cubicBezTo>
                  <a:cubicBezTo>
                    <a:pt x="9657" y="14973"/>
                    <a:pt x="10091" y="14729"/>
                    <a:pt x="10470" y="14430"/>
                  </a:cubicBezTo>
                  <a:cubicBezTo>
                    <a:pt x="10633" y="14349"/>
                    <a:pt x="10769" y="14241"/>
                    <a:pt x="10904" y="14105"/>
                  </a:cubicBezTo>
                  <a:lnTo>
                    <a:pt x="11040" y="13996"/>
                  </a:lnTo>
                  <a:cubicBezTo>
                    <a:pt x="11067" y="13996"/>
                    <a:pt x="11148" y="13942"/>
                    <a:pt x="11121" y="13942"/>
                  </a:cubicBezTo>
                  <a:cubicBezTo>
                    <a:pt x="10579" y="13752"/>
                    <a:pt x="9711" y="13969"/>
                    <a:pt x="9141" y="14078"/>
                  </a:cubicBezTo>
                  <a:cubicBezTo>
                    <a:pt x="7704" y="14349"/>
                    <a:pt x="5995" y="14675"/>
                    <a:pt x="4693" y="15434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00325" y="3979050"/>
              <a:ext cx="686250" cy="952075"/>
            </a:xfrm>
            <a:custGeom>
              <a:rect b="b" l="l" r="r" t="t"/>
              <a:pathLst>
                <a:path extrusionOk="0" h="38083" w="27450">
                  <a:moveTo>
                    <a:pt x="21374" y="1"/>
                  </a:moveTo>
                  <a:lnTo>
                    <a:pt x="0" y="4775"/>
                  </a:lnTo>
                  <a:lnTo>
                    <a:pt x="2686" y="37296"/>
                  </a:lnTo>
                  <a:lnTo>
                    <a:pt x="7324" y="38083"/>
                  </a:lnTo>
                  <a:lnTo>
                    <a:pt x="27450" y="33282"/>
                  </a:lnTo>
                  <a:lnTo>
                    <a:pt x="25361" y="1276"/>
                  </a:lnTo>
                  <a:lnTo>
                    <a:pt x="21645" y="2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2951175" y="4006850"/>
              <a:ext cx="533000" cy="111925"/>
            </a:xfrm>
            <a:custGeom>
              <a:rect b="b" l="l" r="r" t="t"/>
              <a:pathLst>
                <a:path extrusionOk="0" h="4477" w="21320">
                  <a:moveTo>
                    <a:pt x="2686" y="4476"/>
                  </a:moveTo>
                  <a:lnTo>
                    <a:pt x="1" y="3880"/>
                  </a:lnTo>
                  <a:lnTo>
                    <a:pt x="18716" y="1"/>
                  </a:lnTo>
                  <a:lnTo>
                    <a:pt x="21320" y="733"/>
                  </a:lnTo>
                  <a:close/>
                </a:path>
              </a:pathLst>
            </a:custGeom>
            <a:solidFill>
              <a:srgbClr val="EA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047475" y="4137050"/>
              <a:ext cx="54950" cy="785250"/>
            </a:xfrm>
            <a:custGeom>
              <a:rect b="b" l="l" r="r" t="t"/>
              <a:pathLst>
                <a:path extrusionOk="0" h="31410" w="2198">
                  <a:moveTo>
                    <a:pt x="27" y="1"/>
                  </a:moveTo>
                  <a:cubicBezTo>
                    <a:pt x="0" y="109"/>
                    <a:pt x="0" y="218"/>
                    <a:pt x="0" y="326"/>
                  </a:cubicBezTo>
                  <a:cubicBezTo>
                    <a:pt x="0" y="407"/>
                    <a:pt x="0" y="516"/>
                    <a:pt x="27" y="652"/>
                  </a:cubicBezTo>
                  <a:cubicBezTo>
                    <a:pt x="82" y="1628"/>
                    <a:pt x="217" y="3689"/>
                    <a:pt x="353" y="6293"/>
                  </a:cubicBezTo>
                  <a:cubicBezTo>
                    <a:pt x="814" y="13210"/>
                    <a:pt x="1573" y="24032"/>
                    <a:pt x="1926" y="28887"/>
                  </a:cubicBezTo>
                  <a:cubicBezTo>
                    <a:pt x="1953" y="29620"/>
                    <a:pt x="2007" y="30217"/>
                    <a:pt x="2034" y="30650"/>
                  </a:cubicBezTo>
                  <a:cubicBezTo>
                    <a:pt x="2089" y="31112"/>
                    <a:pt x="2116" y="31383"/>
                    <a:pt x="2116" y="31383"/>
                  </a:cubicBezTo>
                  <a:cubicBezTo>
                    <a:pt x="2116" y="31410"/>
                    <a:pt x="2116" y="31410"/>
                    <a:pt x="2143" y="31410"/>
                  </a:cubicBezTo>
                  <a:cubicBezTo>
                    <a:pt x="2170" y="31410"/>
                    <a:pt x="2197" y="31410"/>
                    <a:pt x="2197" y="31383"/>
                  </a:cubicBezTo>
                  <a:cubicBezTo>
                    <a:pt x="2197" y="31383"/>
                    <a:pt x="2197" y="31112"/>
                    <a:pt x="2143" y="30623"/>
                  </a:cubicBezTo>
                  <a:cubicBezTo>
                    <a:pt x="2143" y="30189"/>
                    <a:pt x="2089" y="29620"/>
                    <a:pt x="2034" y="28860"/>
                  </a:cubicBezTo>
                  <a:cubicBezTo>
                    <a:pt x="1736" y="24005"/>
                    <a:pt x="1031" y="13210"/>
                    <a:pt x="516" y="6266"/>
                  </a:cubicBezTo>
                  <a:cubicBezTo>
                    <a:pt x="353" y="3662"/>
                    <a:pt x="190" y="1601"/>
                    <a:pt x="109" y="624"/>
                  </a:cubicBezTo>
                  <a:cubicBezTo>
                    <a:pt x="109" y="516"/>
                    <a:pt x="109" y="407"/>
                    <a:pt x="82" y="326"/>
                  </a:cubicBezTo>
                  <a:cubicBezTo>
                    <a:pt x="82" y="218"/>
                    <a:pt x="54" y="109"/>
                    <a:pt x="27" y="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2933550" y="4191300"/>
              <a:ext cx="75300" cy="134300"/>
            </a:xfrm>
            <a:custGeom>
              <a:rect b="b" l="l" r="r" t="t"/>
              <a:pathLst>
                <a:path extrusionOk="0" h="5372" w="3012">
                  <a:moveTo>
                    <a:pt x="1140" y="55"/>
                  </a:moveTo>
                  <a:cubicBezTo>
                    <a:pt x="977" y="55"/>
                    <a:pt x="814" y="136"/>
                    <a:pt x="706" y="245"/>
                  </a:cubicBezTo>
                  <a:cubicBezTo>
                    <a:pt x="543" y="380"/>
                    <a:pt x="434" y="597"/>
                    <a:pt x="353" y="814"/>
                  </a:cubicBezTo>
                  <a:cubicBezTo>
                    <a:pt x="28" y="1791"/>
                    <a:pt x="0" y="2876"/>
                    <a:pt x="272" y="3906"/>
                  </a:cubicBezTo>
                  <a:cubicBezTo>
                    <a:pt x="543" y="4801"/>
                    <a:pt x="1058" y="5371"/>
                    <a:pt x="1736" y="5263"/>
                  </a:cubicBezTo>
                  <a:cubicBezTo>
                    <a:pt x="1953" y="5208"/>
                    <a:pt x="2116" y="5127"/>
                    <a:pt x="2279" y="4964"/>
                  </a:cubicBezTo>
                  <a:cubicBezTo>
                    <a:pt x="2469" y="4747"/>
                    <a:pt x="2631" y="4503"/>
                    <a:pt x="2740" y="4232"/>
                  </a:cubicBezTo>
                  <a:cubicBezTo>
                    <a:pt x="2930" y="3716"/>
                    <a:pt x="3011" y="3147"/>
                    <a:pt x="3011" y="2604"/>
                  </a:cubicBezTo>
                  <a:cubicBezTo>
                    <a:pt x="3011" y="2035"/>
                    <a:pt x="2903" y="1492"/>
                    <a:pt x="2686" y="950"/>
                  </a:cubicBezTo>
                  <a:cubicBezTo>
                    <a:pt x="2496" y="570"/>
                    <a:pt x="2170" y="245"/>
                    <a:pt x="1763" y="82"/>
                  </a:cubicBezTo>
                  <a:cubicBezTo>
                    <a:pt x="1655" y="28"/>
                    <a:pt x="1546" y="1"/>
                    <a:pt x="1411" y="1"/>
                  </a:cubicBezTo>
                  <a:cubicBezTo>
                    <a:pt x="1329" y="1"/>
                    <a:pt x="1221" y="28"/>
                    <a:pt x="1140" y="55"/>
                  </a:cubicBezTo>
                  <a:close/>
                  <a:moveTo>
                    <a:pt x="868" y="245"/>
                  </a:moveTo>
                  <a:cubicBezTo>
                    <a:pt x="841" y="245"/>
                    <a:pt x="787" y="272"/>
                    <a:pt x="760" y="299"/>
                  </a:cubicBezTo>
                  <a:cubicBezTo>
                    <a:pt x="624" y="462"/>
                    <a:pt x="516" y="651"/>
                    <a:pt x="462" y="841"/>
                  </a:cubicBezTo>
                  <a:cubicBezTo>
                    <a:pt x="163" y="1818"/>
                    <a:pt x="136" y="2876"/>
                    <a:pt x="434" y="3852"/>
                  </a:cubicBezTo>
                  <a:cubicBezTo>
                    <a:pt x="651" y="4639"/>
                    <a:pt x="1112" y="5181"/>
                    <a:pt x="1709" y="5073"/>
                  </a:cubicBezTo>
                  <a:cubicBezTo>
                    <a:pt x="1872" y="5018"/>
                    <a:pt x="2008" y="4937"/>
                    <a:pt x="2116" y="4829"/>
                  </a:cubicBezTo>
                  <a:cubicBezTo>
                    <a:pt x="2306" y="4612"/>
                    <a:pt x="2442" y="4395"/>
                    <a:pt x="2550" y="4150"/>
                  </a:cubicBezTo>
                  <a:cubicBezTo>
                    <a:pt x="2740" y="3635"/>
                    <a:pt x="2821" y="3120"/>
                    <a:pt x="2794" y="2577"/>
                  </a:cubicBezTo>
                  <a:cubicBezTo>
                    <a:pt x="2821" y="2035"/>
                    <a:pt x="2713" y="1519"/>
                    <a:pt x="2496" y="1031"/>
                  </a:cubicBezTo>
                  <a:cubicBezTo>
                    <a:pt x="2360" y="733"/>
                    <a:pt x="2143" y="489"/>
                    <a:pt x="1872" y="299"/>
                  </a:cubicBezTo>
                  <a:cubicBezTo>
                    <a:pt x="1736" y="218"/>
                    <a:pt x="1574" y="190"/>
                    <a:pt x="1438" y="163"/>
                  </a:cubicBezTo>
                  <a:cubicBezTo>
                    <a:pt x="1275" y="163"/>
                    <a:pt x="1112" y="190"/>
                    <a:pt x="950" y="245"/>
                  </a:cubicBezTo>
                  <a:cubicBezTo>
                    <a:pt x="923" y="272"/>
                    <a:pt x="895" y="272"/>
                    <a:pt x="895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2956600" y="4358100"/>
              <a:ext cx="92925" cy="513350"/>
            </a:xfrm>
            <a:custGeom>
              <a:rect b="b" l="l" r="r" t="t"/>
              <a:pathLst>
                <a:path extrusionOk="0" h="20534" w="3717">
                  <a:moveTo>
                    <a:pt x="2713" y="1411"/>
                  </a:moveTo>
                  <a:cubicBezTo>
                    <a:pt x="2740" y="1330"/>
                    <a:pt x="2767" y="1276"/>
                    <a:pt x="2767" y="1194"/>
                  </a:cubicBezTo>
                  <a:cubicBezTo>
                    <a:pt x="2740" y="1167"/>
                    <a:pt x="2740" y="1140"/>
                    <a:pt x="2740" y="1113"/>
                  </a:cubicBezTo>
                  <a:cubicBezTo>
                    <a:pt x="2605" y="733"/>
                    <a:pt x="2333" y="408"/>
                    <a:pt x="1981" y="245"/>
                  </a:cubicBezTo>
                  <a:cubicBezTo>
                    <a:pt x="1438" y="1"/>
                    <a:pt x="787" y="28"/>
                    <a:pt x="543" y="218"/>
                  </a:cubicBezTo>
                  <a:cubicBezTo>
                    <a:pt x="272" y="462"/>
                    <a:pt x="109" y="760"/>
                    <a:pt x="82" y="1113"/>
                  </a:cubicBezTo>
                  <a:cubicBezTo>
                    <a:pt x="1" y="1873"/>
                    <a:pt x="1" y="2605"/>
                    <a:pt x="109" y="3364"/>
                  </a:cubicBezTo>
                  <a:cubicBezTo>
                    <a:pt x="570" y="7406"/>
                    <a:pt x="733" y="12261"/>
                    <a:pt x="1058" y="16112"/>
                  </a:cubicBezTo>
                  <a:cubicBezTo>
                    <a:pt x="1140" y="17279"/>
                    <a:pt x="1248" y="18364"/>
                    <a:pt x="1384" y="19313"/>
                  </a:cubicBezTo>
                  <a:cubicBezTo>
                    <a:pt x="1438" y="19883"/>
                    <a:pt x="1872" y="20344"/>
                    <a:pt x="2442" y="20425"/>
                  </a:cubicBezTo>
                  <a:cubicBezTo>
                    <a:pt x="3066" y="20534"/>
                    <a:pt x="3717" y="20208"/>
                    <a:pt x="3717" y="19666"/>
                  </a:cubicBezTo>
                  <a:cubicBezTo>
                    <a:pt x="3717" y="18310"/>
                    <a:pt x="3554" y="13373"/>
                    <a:pt x="3283" y="8708"/>
                  </a:cubicBezTo>
                  <a:cubicBezTo>
                    <a:pt x="3147" y="6267"/>
                    <a:pt x="3011" y="3880"/>
                    <a:pt x="2849" y="2117"/>
                  </a:cubicBezTo>
                  <a:cubicBezTo>
                    <a:pt x="2849" y="2062"/>
                    <a:pt x="2849" y="1981"/>
                    <a:pt x="2821" y="1900"/>
                  </a:cubicBezTo>
                  <a:cubicBezTo>
                    <a:pt x="2794" y="1845"/>
                    <a:pt x="2794" y="1818"/>
                    <a:pt x="2794" y="1764"/>
                  </a:cubicBezTo>
                  <a:cubicBezTo>
                    <a:pt x="2767" y="1628"/>
                    <a:pt x="2740" y="1520"/>
                    <a:pt x="2740" y="1411"/>
                  </a:cubicBezTo>
                  <a:close/>
                  <a:moveTo>
                    <a:pt x="2686" y="1411"/>
                  </a:moveTo>
                  <a:cubicBezTo>
                    <a:pt x="2686" y="1520"/>
                    <a:pt x="2713" y="1656"/>
                    <a:pt x="2686" y="1764"/>
                  </a:cubicBezTo>
                  <a:cubicBezTo>
                    <a:pt x="2686" y="1791"/>
                    <a:pt x="2686" y="1845"/>
                    <a:pt x="2686" y="1873"/>
                  </a:cubicBezTo>
                  <a:cubicBezTo>
                    <a:pt x="2686" y="2008"/>
                    <a:pt x="2686" y="2171"/>
                    <a:pt x="2713" y="2306"/>
                  </a:cubicBezTo>
                  <a:cubicBezTo>
                    <a:pt x="2876" y="4504"/>
                    <a:pt x="3093" y="7569"/>
                    <a:pt x="3255" y="10525"/>
                  </a:cubicBezTo>
                  <a:cubicBezTo>
                    <a:pt x="3445" y="14594"/>
                    <a:pt x="3581" y="18472"/>
                    <a:pt x="3581" y="19666"/>
                  </a:cubicBezTo>
                  <a:cubicBezTo>
                    <a:pt x="3581" y="20127"/>
                    <a:pt x="3011" y="20371"/>
                    <a:pt x="2469" y="20290"/>
                  </a:cubicBezTo>
                  <a:cubicBezTo>
                    <a:pt x="1954" y="20208"/>
                    <a:pt x="1547" y="19801"/>
                    <a:pt x="1520" y="19259"/>
                  </a:cubicBezTo>
                  <a:cubicBezTo>
                    <a:pt x="1384" y="18337"/>
                    <a:pt x="1275" y="17225"/>
                    <a:pt x="1194" y="16085"/>
                  </a:cubicBezTo>
                  <a:cubicBezTo>
                    <a:pt x="896" y="12207"/>
                    <a:pt x="760" y="7379"/>
                    <a:pt x="326" y="3310"/>
                  </a:cubicBezTo>
                  <a:cubicBezTo>
                    <a:pt x="245" y="2686"/>
                    <a:pt x="218" y="2062"/>
                    <a:pt x="245" y="1439"/>
                  </a:cubicBezTo>
                  <a:cubicBezTo>
                    <a:pt x="272" y="842"/>
                    <a:pt x="435" y="543"/>
                    <a:pt x="652" y="381"/>
                  </a:cubicBezTo>
                  <a:cubicBezTo>
                    <a:pt x="896" y="191"/>
                    <a:pt x="1411" y="218"/>
                    <a:pt x="1872" y="435"/>
                  </a:cubicBezTo>
                  <a:cubicBezTo>
                    <a:pt x="2198" y="543"/>
                    <a:pt x="2442" y="815"/>
                    <a:pt x="2577" y="1140"/>
                  </a:cubicBezTo>
                  <a:cubicBezTo>
                    <a:pt x="2577" y="1167"/>
                    <a:pt x="2577" y="1194"/>
                    <a:pt x="2577" y="1222"/>
                  </a:cubicBezTo>
                  <a:cubicBezTo>
                    <a:pt x="2605" y="1249"/>
                    <a:pt x="2659" y="1330"/>
                    <a:pt x="2686" y="138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118000" y="4158750"/>
              <a:ext cx="45450" cy="635400"/>
            </a:xfrm>
            <a:custGeom>
              <a:rect b="b" l="l" r="r" t="t"/>
              <a:pathLst>
                <a:path extrusionOk="0" h="25416" w="1818">
                  <a:moveTo>
                    <a:pt x="1600" y="1"/>
                  </a:moveTo>
                  <a:cubicBezTo>
                    <a:pt x="1628" y="136"/>
                    <a:pt x="1628" y="272"/>
                    <a:pt x="1628" y="435"/>
                  </a:cubicBezTo>
                  <a:lnTo>
                    <a:pt x="1628" y="516"/>
                  </a:lnTo>
                  <a:cubicBezTo>
                    <a:pt x="1655" y="923"/>
                    <a:pt x="1573" y="1303"/>
                    <a:pt x="1356" y="1655"/>
                  </a:cubicBezTo>
                  <a:cubicBezTo>
                    <a:pt x="1058" y="2116"/>
                    <a:pt x="597" y="2469"/>
                    <a:pt x="54" y="2659"/>
                  </a:cubicBezTo>
                  <a:cubicBezTo>
                    <a:pt x="27" y="2686"/>
                    <a:pt x="0" y="2713"/>
                    <a:pt x="0" y="2740"/>
                  </a:cubicBezTo>
                  <a:cubicBezTo>
                    <a:pt x="0" y="2740"/>
                    <a:pt x="407" y="8273"/>
                    <a:pt x="814" y="14051"/>
                  </a:cubicBezTo>
                  <a:cubicBezTo>
                    <a:pt x="922" y="15759"/>
                    <a:pt x="1031" y="17523"/>
                    <a:pt x="1139" y="19150"/>
                  </a:cubicBezTo>
                  <a:cubicBezTo>
                    <a:pt x="1275" y="21076"/>
                    <a:pt x="1383" y="22839"/>
                    <a:pt x="1465" y="24222"/>
                  </a:cubicBezTo>
                  <a:cubicBezTo>
                    <a:pt x="1492" y="24575"/>
                    <a:pt x="1492" y="24846"/>
                    <a:pt x="1519" y="25117"/>
                  </a:cubicBezTo>
                  <a:cubicBezTo>
                    <a:pt x="1519" y="25199"/>
                    <a:pt x="1546" y="25280"/>
                    <a:pt x="1546" y="25361"/>
                  </a:cubicBezTo>
                  <a:cubicBezTo>
                    <a:pt x="1546" y="25388"/>
                    <a:pt x="1573" y="25416"/>
                    <a:pt x="1628" y="25416"/>
                  </a:cubicBezTo>
                  <a:cubicBezTo>
                    <a:pt x="1655" y="25416"/>
                    <a:pt x="1682" y="25388"/>
                    <a:pt x="1682" y="25334"/>
                  </a:cubicBezTo>
                  <a:lnTo>
                    <a:pt x="1682" y="25144"/>
                  </a:lnTo>
                  <a:lnTo>
                    <a:pt x="1682" y="24656"/>
                  </a:lnTo>
                  <a:cubicBezTo>
                    <a:pt x="1600" y="23110"/>
                    <a:pt x="1465" y="20940"/>
                    <a:pt x="1302" y="18553"/>
                  </a:cubicBezTo>
                  <a:cubicBezTo>
                    <a:pt x="868" y="11854"/>
                    <a:pt x="217" y="3581"/>
                    <a:pt x="163" y="2794"/>
                  </a:cubicBezTo>
                  <a:cubicBezTo>
                    <a:pt x="705" y="2577"/>
                    <a:pt x="1166" y="2225"/>
                    <a:pt x="1492" y="1736"/>
                  </a:cubicBezTo>
                  <a:cubicBezTo>
                    <a:pt x="1709" y="1357"/>
                    <a:pt x="1817" y="950"/>
                    <a:pt x="1763" y="516"/>
                  </a:cubicBezTo>
                  <a:lnTo>
                    <a:pt x="1763" y="407"/>
                  </a:lnTo>
                  <a:cubicBezTo>
                    <a:pt x="1736" y="272"/>
                    <a:pt x="1682" y="136"/>
                    <a:pt x="1628" y="1"/>
                  </a:cubicBezTo>
                  <a:lnTo>
                    <a:pt x="1628" y="1"/>
                  </a:lnTo>
                  <a:cubicBezTo>
                    <a:pt x="1628" y="1"/>
                    <a:pt x="1600" y="1"/>
                    <a:pt x="160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156650" y="4100425"/>
              <a:ext cx="341100" cy="60375"/>
            </a:xfrm>
            <a:custGeom>
              <a:rect b="b" l="l" r="r" t="t"/>
              <a:pathLst>
                <a:path extrusionOk="0" h="2415" w="13644">
                  <a:moveTo>
                    <a:pt x="13643" y="2334"/>
                  </a:moveTo>
                  <a:lnTo>
                    <a:pt x="13399" y="2279"/>
                  </a:lnTo>
                  <a:lnTo>
                    <a:pt x="13291" y="2279"/>
                  </a:lnTo>
                  <a:cubicBezTo>
                    <a:pt x="12884" y="2252"/>
                    <a:pt x="12477" y="2035"/>
                    <a:pt x="12233" y="1683"/>
                  </a:cubicBezTo>
                  <a:cubicBezTo>
                    <a:pt x="11826" y="1032"/>
                    <a:pt x="12125" y="109"/>
                    <a:pt x="12125" y="109"/>
                  </a:cubicBezTo>
                  <a:cubicBezTo>
                    <a:pt x="12125" y="82"/>
                    <a:pt x="12125" y="55"/>
                    <a:pt x="12097" y="28"/>
                  </a:cubicBezTo>
                  <a:cubicBezTo>
                    <a:pt x="12070" y="28"/>
                    <a:pt x="12043" y="1"/>
                    <a:pt x="12016" y="1"/>
                  </a:cubicBezTo>
                  <a:cubicBezTo>
                    <a:pt x="12016" y="1"/>
                    <a:pt x="9819" y="435"/>
                    <a:pt x="7242" y="923"/>
                  </a:cubicBezTo>
                  <a:cubicBezTo>
                    <a:pt x="5967" y="1167"/>
                    <a:pt x="4584" y="1438"/>
                    <a:pt x="3364" y="1655"/>
                  </a:cubicBezTo>
                  <a:cubicBezTo>
                    <a:pt x="2387" y="1845"/>
                    <a:pt x="1492" y="2008"/>
                    <a:pt x="760" y="2144"/>
                  </a:cubicBezTo>
                  <a:cubicBezTo>
                    <a:pt x="570" y="2171"/>
                    <a:pt x="380" y="2198"/>
                    <a:pt x="190" y="2252"/>
                  </a:cubicBezTo>
                  <a:lnTo>
                    <a:pt x="54" y="2279"/>
                  </a:lnTo>
                  <a:cubicBezTo>
                    <a:pt x="27" y="2306"/>
                    <a:pt x="0" y="2334"/>
                    <a:pt x="0" y="2361"/>
                  </a:cubicBezTo>
                  <a:cubicBezTo>
                    <a:pt x="27" y="2388"/>
                    <a:pt x="54" y="2415"/>
                    <a:pt x="82" y="2415"/>
                  </a:cubicBezTo>
                  <a:lnTo>
                    <a:pt x="190" y="2415"/>
                  </a:lnTo>
                  <a:cubicBezTo>
                    <a:pt x="271" y="2415"/>
                    <a:pt x="353" y="2388"/>
                    <a:pt x="434" y="2388"/>
                  </a:cubicBezTo>
                  <a:cubicBezTo>
                    <a:pt x="1275" y="2252"/>
                    <a:pt x="2414" y="2035"/>
                    <a:pt x="3689" y="1818"/>
                  </a:cubicBezTo>
                  <a:cubicBezTo>
                    <a:pt x="7025" y="1194"/>
                    <a:pt x="11148" y="354"/>
                    <a:pt x="11908" y="191"/>
                  </a:cubicBezTo>
                  <a:cubicBezTo>
                    <a:pt x="11772" y="706"/>
                    <a:pt x="11853" y="1276"/>
                    <a:pt x="12097" y="1764"/>
                  </a:cubicBezTo>
                  <a:cubicBezTo>
                    <a:pt x="12369" y="2144"/>
                    <a:pt x="12803" y="2388"/>
                    <a:pt x="13291" y="2388"/>
                  </a:cubicBezTo>
                  <a:lnTo>
                    <a:pt x="13399" y="2388"/>
                  </a:lnTo>
                  <a:cubicBezTo>
                    <a:pt x="13481" y="2388"/>
                    <a:pt x="13562" y="2361"/>
                    <a:pt x="13643" y="236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496375" y="4158750"/>
              <a:ext cx="38675" cy="553350"/>
            </a:xfrm>
            <a:custGeom>
              <a:rect b="b" l="l" r="r" t="t"/>
              <a:pathLst>
                <a:path extrusionOk="0" h="22134" w="1547">
                  <a:moveTo>
                    <a:pt x="27" y="1"/>
                  </a:moveTo>
                  <a:cubicBezTo>
                    <a:pt x="27" y="136"/>
                    <a:pt x="0" y="245"/>
                    <a:pt x="0" y="353"/>
                  </a:cubicBezTo>
                  <a:cubicBezTo>
                    <a:pt x="0" y="380"/>
                    <a:pt x="0" y="407"/>
                    <a:pt x="0" y="462"/>
                  </a:cubicBezTo>
                  <a:cubicBezTo>
                    <a:pt x="54" y="1058"/>
                    <a:pt x="82" y="1628"/>
                    <a:pt x="136" y="2225"/>
                  </a:cubicBezTo>
                  <a:cubicBezTo>
                    <a:pt x="570" y="8626"/>
                    <a:pt x="922" y="13779"/>
                    <a:pt x="1167" y="18092"/>
                  </a:cubicBezTo>
                  <a:cubicBezTo>
                    <a:pt x="1248" y="19204"/>
                    <a:pt x="1302" y="20262"/>
                    <a:pt x="1356" y="21293"/>
                  </a:cubicBezTo>
                  <a:cubicBezTo>
                    <a:pt x="1356" y="21483"/>
                    <a:pt x="1356" y="21700"/>
                    <a:pt x="1384" y="21917"/>
                  </a:cubicBezTo>
                  <a:cubicBezTo>
                    <a:pt x="1384" y="21971"/>
                    <a:pt x="1411" y="22025"/>
                    <a:pt x="1438" y="22079"/>
                  </a:cubicBezTo>
                  <a:cubicBezTo>
                    <a:pt x="1411" y="22106"/>
                    <a:pt x="1465" y="22134"/>
                    <a:pt x="1492" y="22134"/>
                  </a:cubicBezTo>
                  <a:cubicBezTo>
                    <a:pt x="1519" y="22134"/>
                    <a:pt x="1546" y="22106"/>
                    <a:pt x="1546" y="22079"/>
                  </a:cubicBezTo>
                  <a:lnTo>
                    <a:pt x="1546" y="21889"/>
                  </a:lnTo>
                  <a:cubicBezTo>
                    <a:pt x="1546" y="21645"/>
                    <a:pt x="1546" y="21428"/>
                    <a:pt x="1519" y="21184"/>
                  </a:cubicBezTo>
                  <a:cubicBezTo>
                    <a:pt x="1465" y="19937"/>
                    <a:pt x="1411" y="18607"/>
                    <a:pt x="1329" y="17197"/>
                  </a:cubicBezTo>
                  <a:cubicBezTo>
                    <a:pt x="1248" y="15949"/>
                    <a:pt x="1167" y="14620"/>
                    <a:pt x="1058" y="13237"/>
                  </a:cubicBezTo>
                  <a:cubicBezTo>
                    <a:pt x="841" y="9792"/>
                    <a:pt x="543" y="5859"/>
                    <a:pt x="190" y="1330"/>
                  </a:cubicBezTo>
                  <a:cubicBezTo>
                    <a:pt x="163" y="1004"/>
                    <a:pt x="163" y="706"/>
                    <a:pt x="109" y="407"/>
                  </a:cubicBezTo>
                  <a:cubicBezTo>
                    <a:pt x="109" y="272"/>
                    <a:pt x="54" y="136"/>
                    <a:pt x="27" y="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3259025" y="4381850"/>
              <a:ext cx="99725" cy="308550"/>
            </a:xfrm>
            <a:custGeom>
              <a:rect b="b" l="l" r="r" t="t"/>
              <a:pathLst>
                <a:path extrusionOk="0" h="12342" w="3989">
                  <a:moveTo>
                    <a:pt x="28" y="12342"/>
                  </a:moveTo>
                  <a:cubicBezTo>
                    <a:pt x="82" y="12342"/>
                    <a:pt x="136" y="12314"/>
                    <a:pt x="191" y="12260"/>
                  </a:cubicBezTo>
                  <a:lnTo>
                    <a:pt x="218" y="12233"/>
                  </a:lnTo>
                  <a:cubicBezTo>
                    <a:pt x="299" y="12125"/>
                    <a:pt x="408" y="11989"/>
                    <a:pt x="489" y="11881"/>
                  </a:cubicBezTo>
                  <a:cubicBezTo>
                    <a:pt x="1683" y="10280"/>
                    <a:pt x="2605" y="8490"/>
                    <a:pt x="3174" y="6564"/>
                  </a:cubicBezTo>
                  <a:cubicBezTo>
                    <a:pt x="3635" y="5100"/>
                    <a:pt x="3907" y="3554"/>
                    <a:pt x="3961" y="2007"/>
                  </a:cubicBezTo>
                  <a:cubicBezTo>
                    <a:pt x="3988" y="1356"/>
                    <a:pt x="3961" y="678"/>
                    <a:pt x="3907" y="27"/>
                  </a:cubicBezTo>
                  <a:cubicBezTo>
                    <a:pt x="3934" y="0"/>
                    <a:pt x="3907" y="0"/>
                    <a:pt x="3907" y="0"/>
                  </a:cubicBezTo>
                  <a:cubicBezTo>
                    <a:pt x="3880" y="0"/>
                    <a:pt x="3880" y="0"/>
                    <a:pt x="3880" y="27"/>
                  </a:cubicBezTo>
                  <a:cubicBezTo>
                    <a:pt x="3880" y="706"/>
                    <a:pt x="3880" y="1356"/>
                    <a:pt x="3825" y="2007"/>
                  </a:cubicBezTo>
                  <a:cubicBezTo>
                    <a:pt x="3717" y="3526"/>
                    <a:pt x="3446" y="5045"/>
                    <a:pt x="2984" y="6510"/>
                  </a:cubicBezTo>
                  <a:cubicBezTo>
                    <a:pt x="2686" y="7459"/>
                    <a:pt x="2334" y="8354"/>
                    <a:pt x="1872" y="9250"/>
                  </a:cubicBezTo>
                  <a:cubicBezTo>
                    <a:pt x="1438" y="10117"/>
                    <a:pt x="923" y="10958"/>
                    <a:pt x="353" y="11772"/>
                  </a:cubicBezTo>
                  <a:cubicBezTo>
                    <a:pt x="272" y="11881"/>
                    <a:pt x="164" y="12016"/>
                    <a:pt x="82" y="12152"/>
                  </a:cubicBezTo>
                  <a:cubicBezTo>
                    <a:pt x="82" y="12152"/>
                    <a:pt x="55" y="12152"/>
                    <a:pt x="55" y="12179"/>
                  </a:cubicBezTo>
                  <a:cubicBezTo>
                    <a:pt x="28" y="12233"/>
                    <a:pt x="28" y="12287"/>
                    <a:pt x="1" y="12342"/>
                  </a:cubicBezTo>
                  <a:lnTo>
                    <a:pt x="1" y="1234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3351925" y="4250975"/>
              <a:ext cx="19700" cy="166150"/>
            </a:xfrm>
            <a:custGeom>
              <a:rect b="b" l="l" r="r" t="t"/>
              <a:pathLst>
                <a:path extrusionOk="0" h="6646" w="788">
                  <a:moveTo>
                    <a:pt x="218" y="6239"/>
                  </a:moveTo>
                  <a:lnTo>
                    <a:pt x="218" y="6646"/>
                  </a:lnTo>
                  <a:lnTo>
                    <a:pt x="218" y="6646"/>
                  </a:lnTo>
                  <a:lnTo>
                    <a:pt x="218" y="6646"/>
                  </a:lnTo>
                  <a:cubicBezTo>
                    <a:pt x="245" y="6483"/>
                    <a:pt x="245" y="6347"/>
                    <a:pt x="272" y="6212"/>
                  </a:cubicBezTo>
                  <a:cubicBezTo>
                    <a:pt x="299" y="6076"/>
                    <a:pt x="326" y="5995"/>
                    <a:pt x="353" y="5886"/>
                  </a:cubicBezTo>
                  <a:cubicBezTo>
                    <a:pt x="435" y="5425"/>
                    <a:pt x="543" y="4991"/>
                    <a:pt x="625" y="4530"/>
                  </a:cubicBezTo>
                  <a:cubicBezTo>
                    <a:pt x="652" y="4232"/>
                    <a:pt x="706" y="3906"/>
                    <a:pt x="706" y="3608"/>
                  </a:cubicBezTo>
                  <a:cubicBezTo>
                    <a:pt x="733" y="3147"/>
                    <a:pt x="733" y="2686"/>
                    <a:pt x="733" y="2225"/>
                  </a:cubicBezTo>
                  <a:lnTo>
                    <a:pt x="760" y="706"/>
                  </a:lnTo>
                  <a:cubicBezTo>
                    <a:pt x="760" y="516"/>
                    <a:pt x="787" y="272"/>
                    <a:pt x="787" y="163"/>
                  </a:cubicBezTo>
                  <a:lnTo>
                    <a:pt x="787" y="109"/>
                  </a:lnTo>
                  <a:cubicBezTo>
                    <a:pt x="787" y="82"/>
                    <a:pt x="787" y="82"/>
                    <a:pt x="787" y="82"/>
                  </a:cubicBezTo>
                  <a:cubicBezTo>
                    <a:pt x="787" y="28"/>
                    <a:pt x="733" y="0"/>
                    <a:pt x="679" y="28"/>
                  </a:cubicBezTo>
                  <a:cubicBezTo>
                    <a:pt x="570" y="163"/>
                    <a:pt x="462" y="326"/>
                    <a:pt x="435" y="489"/>
                  </a:cubicBezTo>
                  <a:cubicBezTo>
                    <a:pt x="326" y="895"/>
                    <a:pt x="191" y="1438"/>
                    <a:pt x="164" y="1574"/>
                  </a:cubicBezTo>
                  <a:cubicBezTo>
                    <a:pt x="55" y="2170"/>
                    <a:pt x="1" y="2821"/>
                    <a:pt x="1" y="3445"/>
                  </a:cubicBezTo>
                  <a:cubicBezTo>
                    <a:pt x="28" y="4177"/>
                    <a:pt x="55" y="4937"/>
                    <a:pt x="136" y="5669"/>
                  </a:cubicBezTo>
                  <a:cubicBezTo>
                    <a:pt x="164" y="5859"/>
                    <a:pt x="191" y="6049"/>
                    <a:pt x="218" y="6239"/>
                  </a:cubicBezTo>
                  <a:close/>
                  <a:moveTo>
                    <a:pt x="625" y="407"/>
                  </a:moveTo>
                  <a:cubicBezTo>
                    <a:pt x="598" y="489"/>
                    <a:pt x="570" y="597"/>
                    <a:pt x="543" y="678"/>
                  </a:cubicBezTo>
                  <a:cubicBezTo>
                    <a:pt x="435" y="1058"/>
                    <a:pt x="326" y="1492"/>
                    <a:pt x="299" y="1601"/>
                  </a:cubicBezTo>
                  <a:cubicBezTo>
                    <a:pt x="191" y="2197"/>
                    <a:pt x="136" y="2821"/>
                    <a:pt x="136" y="3445"/>
                  </a:cubicBezTo>
                  <a:cubicBezTo>
                    <a:pt x="136" y="4177"/>
                    <a:pt x="218" y="4856"/>
                    <a:pt x="245" y="5669"/>
                  </a:cubicBezTo>
                  <a:lnTo>
                    <a:pt x="245" y="5886"/>
                  </a:lnTo>
                  <a:cubicBezTo>
                    <a:pt x="245" y="5859"/>
                    <a:pt x="245" y="5805"/>
                    <a:pt x="245" y="5778"/>
                  </a:cubicBezTo>
                  <a:cubicBezTo>
                    <a:pt x="299" y="5371"/>
                    <a:pt x="408" y="4937"/>
                    <a:pt x="462" y="4530"/>
                  </a:cubicBezTo>
                  <a:cubicBezTo>
                    <a:pt x="489" y="4205"/>
                    <a:pt x="516" y="3906"/>
                    <a:pt x="543" y="3608"/>
                  </a:cubicBezTo>
                  <a:cubicBezTo>
                    <a:pt x="570" y="3147"/>
                    <a:pt x="543" y="2686"/>
                    <a:pt x="570" y="2197"/>
                  </a:cubicBezTo>
                  <a:lnTo>
                    <a:pt x="570" y="1167"/>
                  </a:lnTo>
                  <a:lnTo>
                    <a:pt x="570" y="706"/>
                  </a:lnTo>
                  <a:cubicBezTo>
                    <a:pt x="570" y="570"/>
                    <a:pt x="625" y="516"/>
                    <a:pt x="625" y="40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3309225" y="4305225"/>
              <a:ext cx="47475" cy="150550"/>
            </a:xfrm>
            <a:custGeom>
              <a:rect b="b" l="l" r="r" t="t"/>
              <a:pathLst>
                <a:path extrusionOk="0" h="6022" w="1899">
                  <a:moveTo>
                    <a:pt x="1817" y="5778"/>
                  </a:moveTo>
                  <a:lnTo>
                    <a:pt x="1817" y="5778"/>
                  </a:lnTo>
                  <a:cubicBezTo>
                    <a:pt x="1844" y="5778"/>
                    <a:pt x="1844" y="5778"/>
                    <a:pt x="1844" y="5751"/>
                  </a:cubicBezTo>
                  <a:cubicBezTo>
                    <a:pt x="1872" y="5642"/>
                    <a:pt x="1872" y="5506"/>
                    <a:pt x="1899" y="5398"/>
                  </a:cubicBezTo>
                  <a:cubicBezTo>
                    <a:pt x="1899" y="4910"/>
                    <a:pt x="1817" y="4421"/>
                    <a:pt x="1682" y="3960"/>
                  </a:cubicBezTo>
                  <a:cubicBezTo>
                    <a:pt x="1465" y="3092"/>
                    <a:pt x="1112" y="2224"/>
                    <a:pt x="841" y="1384"/>
                  </a:cubicBezTo>
                  <a:cubicBezTo>
                    <a:pt x="705" y="1031"/>
                    <a:pt x="570" y="706"/>
                    <a:pt x="407" y="380"/>
                  </a:cubicBezTo>
                  <a:cubicBezTo>
                    <a:pt x="353" y="272"/>
                    <a:pt x="271" y="163"/>
                    <a:pt x="163" y="82"/>
                  </a:cubicBezTo>
                  <a:cubicBezTo>
                    <a:pt x="136" y="27"/>
                    <a:pt x="81" y="0"/>
                    <a:pt x="54" y="27"/>
                  </a:cubicBezTo>
                  <a:cubicBezTo>
                    <a:pt x="54" y="27"/>
                    <a:pt x="0" y="55"/>
                    <a:pt x="0" y="136"/>
                  </a:cubicBezTo>
                  <a:cubicBezTo>
                    <a:pt x="0" y="299"/>
                    <a:pt x="27" y="733"/>
                    <a:pt x="27" y="760"/>
                  </a:cubicBezTo>
                  <a:cubicBezTo>
                    <a:pt x="54" y="1275"/>
                    <a:pt x="136" y="1790"/>
                    <a:pt x="217" y="2306"/>
                  </a:cubicBezTo>
                  <a:cubicBezTo>
                    <a:pt x="298" y="2631"/>
                    <a:pt x="434" y="2957"/>
                    <a:pt x="570" y="3282"/>
                  </a:cubicBezTo>
                  <a:cubicBezTo>
                    <a:pt x="814" y="3825"/>
                    <a:pt x="1139" y="4340"/>
                    <a:pt x="1383" y="4910"/>
                  </a:cubicBezTo>
                  <a:cubicBezTo>
                    <a:pt x="1546" y="5235"/>
                    <a:pt x="1682" y="5561"/>
                    <a:pt x="1790" y="5913"/>
                  </a:cubicBezTo>
                  <a:cubicBezTo>
                    <a:pt x="1790" y="5940"/>
                    <a:pt x="1790" y="5968"/>
                    <a:pt x="1817" y="5968"/>
                  </a:cubicBezTo>
                  <a:cubicBezTo>
                    <a:pt x="1817" y="5995"/>
                    <a:pt x="1844" y="6022"/>
                    <a:pt x="1844" y="6022"/>
                  </a:cubicBezTo>
                  <a:lnTo>
                    <a:pt x="1844" y="6022"/>
                  </a:lnTo>
                  <a:lnTo>
                    <a:pt x="1844" y="6022"/>
                  </a:lnTo>
                  <a:cubicBezTo>
                    <a:pt x="1844" y="5995"/>
                    <a:pt x="1872" y="5968"/>
                    <a:pt x="1872" y="5940"/>
                  </a:cubicBezTo>
                  <a:cubicBezTo>
                    <a:pt x="1872" y="5913"/>
                    <a:pt x="1844" y="5886"/>
                    <a:pt x="1844" y="5832"/>
                  </a:cubicBezTo>
                  <a:cubicBezTo>
                    <a:pt x="1844" y="5832"/>
                    <a:pt x="1844" y="5805"/>
                    <a:pt x="1817" y="5778"/>
                  </a:cubicBezTo>
                  <a:close/>
                  <a:moveTo>
                    <a:pt x="109" y="136"/>
                  </a:moveTo>
                  <a:lnTo>
                    <a:pt x="109" y="136"/>
                  </a:lnTo>
                  <a:cubicBezTo>
                    <a:pt x="109" y="299"/>
                    <a:pt x="163" y="733"/>
                    <a:pt x="163" y="760"/>
                  </a:cubicBezTo>
                  <a:cubicBezTo>
                    <a:pt x="190" y="1167"/>
                    <a:pt x="244" y="1601"/>
                    <a:pt x="298" y="2007"/>
                  </a:cubicBezTo>
                  <a:cubicBezTo>
                    <a:pt x="380" y="2414"/>
                    <a:pt x="515" y="2821"/>
                    <a:pt x="678" y="3228"/>
                  </a:cubicBezTo>
                  <a:cubicBezTo>
                    <a:pt x="949" y="3879"/>
                    <a:pt x="1329" y="4476"/>
                    <a:pt x="1600" y="5127"/>
                  </a:cubicBezTo>
                  <a:cubicBezTo>
                    <a:pt x="1682" y="5317"/>
                    <a:pt x="1763" y="5506"/>
                    <a:pt x="1817" y="5723"/>
                  </a:cubicBezTo>
                  <a:cubicBezTo>
                    <a:pt x="1817" y="5615"/>
                    <a:pt x="1790" y="5506"/>
                    <a:pt x="1790" y="5371"/>
                  </a:cubicBezTo>
                  <a:cubicBezTo>
                    <a:pt x="1736" y="4910"/>
                    <a:pt x="1655" y="4421"/>
                    <a:pt x="1546" y="3960"/>
                  </a:cubicBezTo>
                  <a:cubicBezTo>
                    <a:pt x="1329" y="3092"/>
                    <a:pt x="976" y="2252"/>
                    <a:pt x="705" y="1411"/>
                  </a:cubicBezTo>
                  <a:cubicBezTo>
                    <a:pt x="597" y="1058"/>
                    <a:pt x="461" y="733"/>
                    <a:pt x="298" y="434"/>
                  </a:cubicBezTo>
                  <a:cubicBezTo>
                    <a:pt x="244" y="326"/>
                    <a:pt x="190" y="244"/>
                    <a:pt x="136" y="16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3353300" y="4338450"/>
              <a:ext cx="63075" cy="124800"/>
            </a:xfrm>
            <a:custGeom>
              <a:rect b="b" l="l" r="r" t="t"/>
              <a:pathLst>
                <a:path extrusionOk="0" h="4992" w="2523">
                  <a:moveTo>
                    <a:pt x="163" y="4367"/>
                  </a:moveTo>
                  <a:cubicBezTo>
                    <a:pt x="136" y="4422"/>
                    <a:pt x="136" y="4476"/>
                    <a:pt x="109" y="4503"/>
                  </a:cubicBezTo>
                  <a:cubicBezTo>
                    <a:pt x="81" y="4557"/>
                    <a:pt x="54" y="4639"/>
                    <a:pt x="54" y="4693"/>
                  </a:cubicBezTo>
                  <a:cubicBezTo>
                    <a:pt x="27" y="4801"/>
                    <a:pt x="0" y="4883"/>
                    <a:pt x="0" y="4991"/>
                  </a:cubicBezTo>
                  <a:lnTo>
                    <a:pt x="0" y="4991"/>
                  </a:lnTo>
                  <a:cubicBezTo>
                    <a:pt x="54" y="4883"/>
                    <a:pt x="81" y="4801"/>
                    <a:pt x="136" y="4720"/>
                  </a:cubicBezTo>
                  <a:cubicBezTo>
                    <a:pt x="163" y="4639"/>
                    <a:pt x="163" y="4611"/>
                    <a:pt x="190" y="4557"/>
                  </a:cubicBezTo>
                  <a:cubicBezTo>
                    <a:pt x="217" y="4476"/>
                    <a:pt x="217" y="4476"/>
                    <a:pt x="244" y="4449"/>
                  </a:cubicBezTo>
                  <a:lnTo>
                    <a:pt x="244" y="4449"/>
                  </a:lnTo>
                  <a:lnTo>
                    <a:pt x="244" y="4449"/>
                  </a:lnTo>
                  <a:cubicBezTo>
                    <a:pt x="326" y="4259"/>
                    <a:pt x="407" y="4096"/>
                    <a:pt x="488" y="3933"/>
                  </a:cubicBezTo>
                  <a:cubicBezTo>
                    <a:pt x="949" y="3120"/>
                    <a:pt x="1573" y="2387"/>
                    <a:pt x="1980" y="1546"/>
                  </a:cubicBezTo>
                  <a:cubicBezTo>
                    <a:pt x="2143" y="1275"/>
                    <a:pt x="2278" y="1004"/>
                    <a:pt x="2387" y="706"/>
                  </a:cubicBezTo>
                  <a:cubicBezTo>
                    <a:pt x="2495" y="489"/>
                    <a:pt x="2523" y="272"/>
                    <a:pt x="2495" y="55"/>
                  </a:cubicBezTo>
                  <a:cubicBezTo>
                    <a:pt x="2495" y="27"/>
                    <a:pt x="2441" y="0"/>
                    <a:pt x="2414" y="0"/>
                  </a:cubicBezTo>
                  <a:cubicBezTo>
                    <a:pt x="2387" y="0"/>
                    <a:pt x="2387" y="27"/>
                    <a:pt x="2360" y="27"/>
                  </a:cubicBezTo>
                  <a:cubicBezTo>
                    <a:pt x="2278" y="109"/>
                    <a:pt x="2224" y="163"/>
                    <a:pt x="2170" y="244"/>
                  </a:cubicBezTo>
                  <a:lnTo>
                    <a:pt x="1980" y="461"/>
                  </a:lnTo>
                  <a:cubicBezTo>
                    <a:pt x="1899" y="570"/>
                    <a:pt x="1817" y="678"/>
                    <a:pt x="1736" y="787"/>
                  </a:cubicBezTo>
                  <a:cubicBezTo>
                    <a:pt x="1628" y="977"/>
                    <a:pt x="1492" y="1167"/>
                    <a:pt x="1383" y="1329"/>
                  </a:cubicBezTo>
                  <a:cubicBezTo>
                    <a:pt x="1004" y="1899"/>
                    <a:pt x="678" y="2496"/>
                    <a:pt x="434" y="3147"/>
                  </a:cubicBezTo>
                  <a:cubicBezTo>
                    <a:pt x="271" y="3526"/>
                    <a:pt x="190" y="3933"/>
                    <a:pt x="136" y="4340"/>
                  </a:cubicBezTo>
                  <a:cubicBezTo>
                    <a:pt x="136" y="4340"/>
                    <a:pt x="163" y="4367"/>
                    <a:pt x="163" y="4367"/>
                  </a:cubicBezTo>
                  <a:close/>
                  <a:moveTo>
                    <a:pt x="2387" y="190"/>
                  </a:moveTo>
                  <a:cubicBezTo>
                    <a:pt x="2360" y="244"/>
                    <a:pt x="2333" y="272"/>
                    <a:pt x="2306" y="299"/>
                  </a:cubicBezTo>
                  <a:cubicBezTo>
                    <a:pt x="2224" y="380"/>
                    <a:pt x="2170" y="461"/>
                    <a:pt x="2116" y="516"/>
                  </a:cubicBezTo>
                  <a:cubicBezTo>
                    <a:pt x="2061" y="597"/>
                    <a:pt x="1953" y="760"/>
                    <a:pt x="1872" y="868"/>
                  </a:cubicBezTo>
                  <a:cubicBezTo>
                    <a:pt x="1763" y="1031"/>
                    <a:pt x="1628" y="1221"/>
                    <a:pt x="1546" y="1384"/>
                  </a:cubicBezTo>
                  <a:cubicBezTo>
                    <a:pt x="1221" y="1872"/>
                    <a:pt x="949" y="2360"/>
                    <a:pt x="705" y="2875"/>
                  </a:cubicBezTo>
                  <a:cubicBezTo>
                    <a:pt x="543" y="3228"/>
                    <a:pt x="407" y="3635"/>
                    <a:pt x="326" y="4042"/>
                  </a:cubicBezTo>
                  <a:cubicBezTo>
                    <a:pt x="380" y="3960"/>
                    <a:pt x="407" y="3906"/>
                    <a:pt x="434" y="3852"/>
                  </a:cubicBezTo>
                  <a:cubicBezTo>
                    <a:pt x="895" y="3038"/>
                    <a:pt x="1492" y="2306"/>
                    <a:pt x="1926" y="1465"/>
                  </a:cubicBezTo>
                  <a:cubicBezTo>
                    <a:pt x="2061" y="1194"/>
                    <a:pt x="2197" y="923"/>
                    <a:pt x="2306" y="624"/>
                  </a:cubicBezTo>
                  <a:cubicBezTo>
                    <a:pt x="2360" y="489"/>
                    <a:pt x="2387" y="353"/>
                    <a:pt x="2387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349225" y="4398125"/>
              <a:ext cx="94275" cy="95625"/>
            </a:xfrm>
            <a:custGeom>
              <a:rect b="b" l="l" r="r" t="t"/>
              <a:pathLst>
                <a:path extrusionOk="0" h="3825" w="3771">
                  <a:moveTo>
                    <a:pt x="109" y="3581"/>
                  </a:moveTo>
                  <a:cubicBezTo>
                    <a:pt x="82" y="3608"/>
                    <a:pt x="55" y="3662"/>
                    <a:pt x="27" y="3716"/>
                  </a:cubicBezTo>
                  <a:cubicBezTo>
                    <a:pt x="27" y="3716"/>
                    <a:pt x="27" y="3743"/>
                    <a:pt x="0" y="3770"/>
                  </a:cubicBezTo>
                  <a:cubicBezTo>
                    <a:pt x="0" y="3770"/>
                    <a:pt x="0" y="3798"/>
                    <a:pt x="0" y="3798"/>
                  </a:cubicBezTo>
                  <a:cubicBezTo>
                    <a:pt x="27" y="3825"/>
                    <a:pt x="55" y="3825"/>
                    <a:pt x="55" y="3798"/>
                  </a:cubicBezTo>
                  <a:cubicBezTo>
                    <a:pt x="82" y="3798"/>
                    <a:pt x="82" y="3770"/>
                    <a:pt x="109" y="3770"/>
                  </a:cubicBezTo>
                  <a:cubicBezTo>
                    <a:pt x="136" y="3743"/>
                    <a:pt x="136" y="3716"/>
                    <a:pt x="163" y="3716"/>
                  </a:cubicBezTo>
                  <a:cubicBezTo>
                    <a:pt x="299" y="3553"/>
                    <a:pt x="434" y="3418"/>
                    <a:pt x="597" y="3282"/>
                  </a:cubicBezTo>
                  <a:cubicBezTo>
                    <a:pt x="868" y="3038"/>
                    <a:pt x="1194" y="2821"/>
                    <a:pt x="1492" y="2604"/>
                  </a:cubicBezTo>
                  <a:cubicBezTo>
                    <a:pt x="1682" y="2441"/>
                    <a:pt x="1872" y="2252"/>
                    <a:pt x="2062" y="2089"/>
                  </a:cubicBezTo>
                  <a:cubicBezTo>
                    <a:pt x="2333" y="1818"/>
                    <a:pt x="2604" y="1519"/>
                    <a:pt x="2875" y="1248"/>
                  </a:cubicBezTo>
                  <a:cubicBezTo>
                    <a:pt x="2957" y="1167"/>
                    <a:pt x="3309" y="787"/>
                    <a:pt x="3554" y="488"/>
                  </a:cubicBezTo>
                  <a:cubicBezTo>
                    <a:pt x="3662" y="380"/>
                    <a:pt x="3716" y="244"/>
                    <a:pt x="3771" y="82"/>
                  </a:cubicBezTo>
                  <a:cubicBezTo>
                    <a:pt x="3771" y="55"/>
                    <a:pt x="3743" y="27"/>
                    <a:pt x="3716" y="0"/>
                  </a:cubicBezTo>
                  <a:cubicBezTo>
                    <a:pt x="3689" y="0"/>
                    <a:pt x="3662" y="0"/>
                    <a:pt x="3662" y="0"/>
                  </a:cubicBezTo>
                  <a:cubicBezTo>
                    <a:pt x="3635" y="27"/>
                    <a:pt x="3608" y="55"/>
                    <a:pt x="3581" y="82"/>
                  </a:cubicBezTo>
                  <a:lnTo>
                    <a:pt x="3228" y="272"/>
                  </a:lnTo>
                  <a:cubicBezTo>
                    <a:pt x="3065" y="353"/>
                    <a:pt x="2903" y="461"/>
                    <a:pt x="2740" y="570"/>
                  </a:cubicBezTo>
                  <a:cubicBezTo>
                    <a:pt x="2604" y="678"/>
                    <a:pt x="2441" y="787"/>
                    <a:pt x="2306" y="895"/>
                  </a:cubicBezTo>
                  <a:cubicBezTo>
                    <a:pt x="1736" y="1329"/>
                    <a:pt x="1221" y="1818"/>
                    <a:pt x="760" y="2360"/>
                  </a:cubicBezTo>
                  <a:cubicBezTo>
                    <a:pt x="489" y="2686"/>
                    <a:pt x="244" y="3038"/>
                    <a:pt x="82" y="3445"/>
                  </a:cubicBezTo>
                  <a:cubicBezTo>
                    <a:pt x="55" y="3472"/>
                    <a:pt x="55" y="3499"/>
                    <a:pt x="27" y="3526"/>
                  </a:cubicBezTo>
                  <a:cubicBezTo>
                    <a:pt x="27" y="3553"/>
                    <a:pt x="27" y="3553"/>
                    <a:pt x="55" y="3581"/>
                  </a:cubicBezTo>
                  <a:cubicBezTo>
                    <a:pt x="82" y="3608"/>
                    <a:pt x="55" y="3581"/>
                    <a:pt x="55" y="3581"/>
                  </a:cubicBezTo>
                  <a:lnTo>
                    <a:pt x="55" y="3581"/>
                  </a:lnTo>
                  <a:cubicBezTo>
                    <a:pt x="82" y="3581"/>
                    <a:pt x="109" y="3581"/>
                    <a:pt x="109" y="3581"/>
                  </a:cubicBezTo>
                  <a:close/>
                  <a:moveTo>
                    <a:pt x="3554" y="244"/>
                  </a:moveTo>
                  <a:lnTo>
                    <a:pt x="3309" y="380"/>
                  </a:lnTo>
                  <a:cubicBezTo>
                    <a:pt x="3147" y="461"/>
                    <a:pt x="2984" y="570"/>
                    <a:pt x="2821" y="678"/>
                  </a:cubicBezTo>
                  <a:cubicBezTo>
                    <a:pt x="2686" y="787"/>
                    <a:pt x="2523" y="895"/>
                    <a:pt x="2387" y="1031"/>
                  </a:cubicBezTo>
                  <a:cubicBezTo>
                    <a:pt x="1845" y="1438"/>
                    <a:pt x="1329" y="1926"/>
                    <a:pt x="868" y="2441"/>
                  </a:cubicBezTo>
                  <a:cubicBezTo>
                    <a:pt x="597" y="2740"/>
                    <a:pt x="380" y="3092"/>
                    <a:pt x="190" y="3472"/>
                  </a:cubicBezTo>
                  <a:cubicBezTo>
                    <a:pt x="190" y="3472"/>
                    <a:pt x="190" y="3499"/>
                    <a:pt x="190" y="3499"/>
                  </a:cubicBezTo>
                  <a:cubicBezTo>
                    <a:pt x="244" y="3445"/>
                    <a:pt x="326" y="3364"/>
                    <a:pt x="407" y="3309"/>
                  </a:cubicBezTo>
                  <a:cubicBezTo>
                    <a:pt x="733" y="3011"/>
                    <a:pt x="1112" y="2767"/>
                    <a:pt x="1411" y="2496"/>
                  </a:cubicBezTo>
                  <a:cubicBezTo>
                    <a:pt x="1628" y="2333"/>
                    <a:pt x="1818" y="2143"/>
                    <a:pt x="1980" y="1980"/>
                  </a:cubicBezTo>
                  <a:cubicBezTo>
                    <a:pt x="2279" y="1709"/>
                    <a:pt x="2550" y="1411"/>
                    <a:pt x="2794" y="1139"/>
                  </a:cubicBezTo>
                  <a:cubicBezTo>
                    <a:pt x="2875" y="1058"/>
                    <a:pt x="3147" y="787"/>
                    <a:pt x="3364" y="516"/>
                  </a:cubicBezTo>
                  <a:cubicBezTo>
                    <a:pt x="3445" y="407"/>
                    <a:pt x="3499" y="326"/>
                    <a:pt x="3554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336325" y="4444225"/>
              <a:ext cx="105150" cy="93600"/>
            </a:xfrm>
            <a:custGeom>
              <a:rect b="b" l="l" r="r" t="t"/>
              <a:pathLst>
                <a:path extrusionOk="0" h="3744" w="4206">
                  <a:moveTo>
                    <a:pt x="408" y="3228"/>
                  </a:moveTo>
                  <a:cubicBezTo>
                    <a:pt x="299" y="3310"/>
                    <a:pt x="191" y="3418"/>
                    <a:pt x="109" y="3527"/>
                  </a:cubicBezTo>
                  <a:cubicBezTo>
                    <a:pt x="82" y="3581"/>
                    <a:pt x="55" y="3635"/>
                    <a:pt x="28" y="3690"/>
                  </a:cubicBezTo>
                  <a:cubicBezTo>
                    <a:pt x="1" y="3690"/>
                    <a:pt x="1" y="3717"/>
                    <a:pt x="28" y="3717"/>
                  </a:cubicBezTo>
                  <a:cubicBezTo>
                    <a:pt x="28" y="3744"/>
                    <a:pt x="55" y="3744"/>
                    <a:pt x="55" y="3717"/>
                  </a:cubicBezTo>
                  <a:cubicBezTo>
                    <a:pt x="109" y="3690"/>
                    <a:pt x="137" y="3662"/>
                    <a:pt x="191" y="3608"/>
                  </a:cubicBezTo>
                  <a:cubicBezTo>
                    <a:pt x="326" y="3473"/>
                    <a:pt x="489" y="3337"/>
                    <a:pt x="652" y="3201"/>
                  </a:cubicBezTo>
                  <a:cubicBezTo>
                    <a:pt x="950" y="2930"/>
                    <a:pt x="1303" y="2713"/>
                    <a:pt x="1601" y="2496"/>
                  </a:cubicBezTo>
                  <a:cubicBezTo>
                    <a:pt x="1845" y="2306"/>
                    <a:pt x="2062" y="2116"/>
                    <a:pt x="2307" y="1926"/>
                  </a:cubicBezTo>
                  <a:cubicBezTo>
                    <a:pt x="2632" y="1655"/>
                    <a:pt x="2985" y="1357"/>
                    <a:pt x="3310" y="1059"/>
                  </a:cubicBezTo>
                  <a:cubicBezTo>
                    <a:pt x="3527" y="896"/>
                    <a:pt x="3717" y="733"/>
                    <a:pt x="3907" y="543"/>
                  </a:cubicBezTo>
                  <a:cubicBezTo>
                    <a:pt x="4015" y="408"/>
                    <a:pt x="4124" y="272"/>
                    <a:pt x="4205" y="109"/>
                  </a:cubicBezTo>
                  <a:cubicBezTo>
                    <a:pt x="4205" y="82"/>
                    <a:pt x="4205" y="55"/>
                    <a:pt x="4205" y="28"/>
                  </a:cubicBezTo>
                  <a:cubicBezTo>
                    <a:pt x="4178" y="1"/>
                    <a:pt x="4151" y="1"/>
                    <a:pt x="4124" y="1"/>
                  </a:cubicBezTo>
                  <a:lnTo>
                    <a:pt x="4042" y="55"/>
                  </a:lnTo>
                  <a:lnTo>
                    <a:pt x="3608" y="272"/>
                  </a:lnTo>
                  <a:lnTo>
                    <a:pt x="3012" y="652"/>
                  </a:lnTo>
                  <a:cubicBezTo>
                    <a:pt x="2876" y="733"/>
                    <a:pt x="2740" y="814"/>
                    <a:pt x="2605" y="896"/>
                  </a:cubicBezTo>
                  <a:cubicBezTo>
                    <a:pt x="2035" y="1248"/>
                    <a:pt x="1520" y="1682"/>
                    <a:pt x="1059" y="2143"/>
                  </a:cubicBezTo>
                  <a:cubicBezTo>
                    <a:pt x="760" y="2442"/>
                    <a:pt x="543" y="2767"/>
                    <a:pt x="354" y="3120"/>
                  </a:cubicBezTo>
                  <a:cubicBezTo>
                    <a:pt x="326" y="3147"/>
                    <a:pt x="326" y="3147"/>
                    <a:pt x="326" y="3174"/>
                  </a:cubicBezTo>
                  <a:cubicBezTo>
                    <a:pt x="299" y="3201"/>
                    <a:pt x="299" y="3228"/>
                    <a:pt x="326" y="3256"/>
                  </a:cubicBezTo>
                  <a:lnTo>
                    <a:pt x="326" y="3283"/>
                  </a:lnTo>
                  <a:lnTo>
                    <a:pt x="326" y="3283"/>
                  </a:lnTo>
                  <a:close/>
                  <a:moveTo>
                    <a:pt x="3961" y="245"/>
                  </a:moveTo>
                  <a:lnTo>
                    <a:pt x="3690" y="408"/>
                  </a:lnTo>
                  <a:cubicBezTo>
                    <a:pt x="3500" y="516"/>
                    <a:pt x="3283" y="625"/>
                    <a:pt x="3093" y="760"/>
                  </a:cubicBezTo>
                  <a:cubicBezTo>
                    <a:pt x="2957" y="842"/>
                    <a:pt x="2822" y="923"/>
                    <a:pt x="2686" y="1004"/>
                  </a:cubicBezTo>
                  <a:cubicBezTo>
                    <a:pt x="2225" y="1303"/>
                    <a:pt x="1818" y="1655"/>
                    <a:pt x="1411" y="2035"/>
                  </a:cubicBezTo>
                  <a:cubicBezTo>
                    <a:pt x="1032" y="2360"/>
                    <a:pt x="733" y="2740"/>
                    <a:pt x="462" y="3147"/>
                  </a:cubicBezTo>
                  <a:cubicBezTo>
                    <a:pt x="435" y="3174"/>
                    <a:pt x="435" y="3201"/>
                    <a:pt x="408" y="3228"/>
                  </a:cubicBezTo>
                  <a:lnTo>
                    <a:pt x="408" y="3228"/>
                  </a:lnTo>
                  <a:cubicBezTo>
                    <a:pt x="760" y="2903"/>
                    <a:pt x="1194" y="2632"/>
                    <a:pt x="1520" y="2360"/>
                  </a:cubicBezTo>
                  <a:cubicBezTo>
                    <a:pt x="1764" y="2198"/>
                    <a:pt x="2008" y="2008"/>
                    <a:pt x="2225" y="1818"/>
                  </a:cubicBezTo>
                  <a:cubicBezTo>
                    <a:pt x="2578" y="1547"/>
                    <a:pt x="2903" y="1248"/>
                    <a:pt x="3256" y="950"/>
                  </a:cubicBezTo>
                  <a:cubicBezTo>
                    <a:pt x="3446" y="787"/>
                    <a:pt x="3636" y="625"/>
                    <a:pt x="3798" y="435"/>
                  </a:cubicBezTo>
                  <a:cubicBezTo>
                    <a:pt x="3853" y="380"/>
                    <a:pt x="3934" y="326"/>
                    <a:pt x="3961" y="24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322100" y="4497125"/>
              <a:ext cx="111900" cy="82750"/>
            </a:xfrm>
            <a:custGeom>
              <a:rect b="b" l="l" r="r" t="t"/>
              <a:pathLst>
                <a:path extrusionOk="0" h="3310" w="4476">
                  <a:moveTo>
                    <a:pt x="272" y="2930"/>
                  </a:moveTo>
                  <a:lnTo>
                    <a:pt x="244" y="2984"/>
                  </a:lnTo>
                  <a:cubicBezTo>
                    <a:pt x="190" y="3011"/>
                    <a:pt x="163" y="3038"/>
                    <a:pt x="136" y="3092"/>
                  </a:cubicBezTo>
                  <a:cubicBezTo>
                    <a:pt x="82" y="3147"/>
                    <a:pt x="55" y="3201"/>
                    <a:pt x="0" y="3282"/>
                  </a:cubicBezTo>
                  <a:cubicBezTo>
                    <a:pt x="0" y="3282"/>
                    <a:pt x="0" y="3282"/>
                    <a:pt x="0" y="3309"/>
                  </a:cubicBezTo>
                  <a:cubicBezTo>
                    <a:pt x="28" y="3309"/>
                    <a:pt x="28" y="3309"/>
                    <a:pt x="55" y="3309"/>
                  </a:cubicBezTo>
                  <a:cubicBezTo>
                    <a:pt x="109" y="3255"/>
                    <a:pt x="163" y="3228"/>
                    <a:pt x="217" y="3174"/>
                  </a:cubicBezTo>
                  <a:lnTo>
                    <a:pt x="326" y="3065"/>
                  </a:lnTo>
                  <a:cubicBezTo>
                    <a:pt x="543" y="2903"/>
                    <a:pt x="760" y="2740"/>
                    <a:pt x="1004" y="2577"/>
                  </a:cubicBezTo>
                  <a:cubicBezTo>
                    <a:pt x="1818" y="2062"/>
                    <a:pt x="2876" y="1601"/>
                    <a:pt x="3445" y="1167"/>
                  </a:cubicBezTo>
                  <a:cubicBezTo>
                    <a:pt x="3771" y="923"/>
                    <a:pt x="4042" y="651"/>
                    <a:pt x="4313" y="353"/>
                  </a:cubicBezTo>
                  <a:cubicBezTo>
                    <a:pt x="4367" y="299"/>
                    <a:pt x="4422" y="217"/>
                    <a:pt x="4449" y="163"/>
                  </a:cubicBezTo>
                  <a:cubicBezTo>
                    <a:pt x="4476" y="109"/>
                    <a:pt x="4476" y="82"/>
                    <a:pt x="4449" y="55"/>
                  </a:cubicBezTo>
                  <a:cubicBezTo>
                    <a:pt x="4449" y="27"/>
                    <a:pt x="4422" y="0"/>
                    <a:pt x="4394" y="27"/>
                  </a:cubicBezTo>
                  <a:lnTo>
                    <a:pt x="4340" y="27"/>
                  </a:lnTo>
                  <a:cubicBezTo>
                    <a:pt x="4150" y="82"/>
                    <a:pt x="3960" y="136"/>
                    <a:pt x="3771" y="217"/>
                  </a:cubicBezTo>
                  <a:cubicBezTo>
                    <a:pt x="3581" y="299"/>
                    <a:pt x="3391" y="380"/>
                    <a:pt x="3201" y="489"/>
                  </a:cubicBezTo>
                  <a:cubicBezTo>
                    <a:pt x="2523" y="841"/>
                    <a:pt x="1872" y="1275"/>
                    <a:pt x="1275" y="1763"/>
                  </a:cubicBezTo>
                  <a:cubicBezTo>
                    <a:pt x="923" y="2062"/>
                    <a:pt x="597" y="2414"/>
                    <a:pt x="353" y="2794"/>
                  </a:cubicBezTo>
                  <a:cubicBezTo>
                    <a:pt x="326" y="2848"/>
                    <a:pt x="272" y="2875"/>
                    <a:pt x="272" y="2930"/>
                  </a:cubicBezTo>
                  <a:cubicBezTo>
                    <a:pt x="272" y="2957"/>
                    <a:pt x="272" y="2930"/>
                    <a:pt x="272" y="2930"/>
                  </a:cubicBezTo>
                  <a:close/>
                  <a:moveTo>
                    <a:pt x="4340" y="136"/>
                  </a:moveTo>
                  <a:cubicBezTo>
                    <a:pt x="4150" y="190"/>
                    <a:pt x="3960" y="272"/>
                    <a:pt x="3798" y="353"/>
                  </a:cubicBezTo>
                  <a:cubicBezTo>
                    <a:pt x="3608" y="407"/>
                    <a:pt x="3418" y="516"/>
                    <a:pt x="3255" y="597"/>
                  </a:cubicBezTo>
                  <a:cubicBezTo>
                    <a:pt x="2577" y="977"/>
                    <a:pt x="1926" y="1384"/>
                    <a:pt x="1329" y="1872"/>
                  </a:cubicBezTo>
                  <a:cubicBezTo>
                    <a:pt x="1004" y="2143"/>
                    <a:pt x="733" y="2441"/>
                    <a:pt x="461" y="2794"/>
                  </a:cubicBezTo>
                  <a:cubicBezTo>
                    <a:pt x="597" y="2686"/>
                    <a:pt x="760" y="2577"/>
                    <a:pt x="923" y="2469"/>
                  </a:cubicBezTo>
                  <a:cubicBezTo>
                    <a:pt x="1736" y="1980"/>
                    <a:pt x="2794" y="1492"/>
                    <a:pt x="3364" y="1058"/>
                  </a:cubicBezTo>
                  <a:cubicBezTo>
                    <a:pt x="3418" y="1031"/>
                    <a:pt x="3771" y="760"/>
                    <a:pt x="4015" y="489"/>
                  </a:cubicBezTo>
                  <a:cubicBezTo>
                    <a:pt x="4123" y="407"/>
                    <a:pt x="4232" y="272"/>
                    <a:pt x="4313" y="16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3311250" y="4556800"/>
              <a:ext cx="93600" cy="55625"/>
            </a:xfrm>
            <a:custGeom>
              <a:rect b="b" l="l" r="r" t="t"/>
              <a:pathLst>
                <a:path extrusionOk="0" h="2225" w="3744">
                  <a:moveTo>
                    <a:pt x="55" y="2062"/>
                  </a:moveTo>
                  <a:lnTo>
                    <a:pt x="55" y="2062"/>
                  </a:lnTo>
                  <a:cubicBezTo>
                    <a:pt x="55" y="2062"/>
                    <a:pt x="28" y="2089"/>
                    <a:pt x="28" y="2089"/>
                  </a:cubicBezTo>
                  <a:cubicBezTo>
                    <a:pt x="28" y="2116"/>
                    <a:pt x="0" y="2143"/>
                    <a:pt x="0" y="2170"/>
                  </a:cubicBezTo>
                  <a:lnTo>
                    <a:pt x="0" y="2197"/>
                  </a:lnTo>
                  <a:cubicBezTo>
                    <a:pt x="0" y="2224"/>
                    <a:pt x="0" y="2197"/>
                    <a:pt x="0" y="2197"/>
                  </a:cubicBezTo>
                  <a:lnTo>
                    <a:pt x="28" y="2197"/>
                  </a:lnTo>
                  <a:lnTo>
                    <a:pt x="55" y="2197"/>
                  </a:lnTo>
                  <a:cubicBezTo>
                    <a:pt x="55" y="2197"/>
                    <a:pt x="82" y="2143"/>
                    <a:pt x="109" y="2116"/>
                  </a:cubicBezTo>
                  <a:lnTo>
                    <a:pt x="109" y="2116"/>
                  </a:lnTo>
                  <a:lnTo>
                    <a:pt x="163" y="2116"/>
                  </a:lnTo>
                  <a:lnTo>
                    <a:pt x="217" y="2089"/>
                  </a:lnTo>
                  <a:cubicBezTo>
                    <a:pt x="651" y="1926"/>
                    <a:pt x="1058" y="1736"/>
                    <a:pt x="1492" y="1546"/>
                  </a:cubicBezTo>
                  <a:cubicBezTo>
                    <a:pt x="1953" y="1302"/>
                    <a:pt x="2414" y="1058"/>
                    <a:pt x="2848" y="787"/>
                  </a:cubicBezTo>
                  <a:cubicBezTo>
                    <a:pt x="3120" y="624"/>
                    <a:pt x="3391" y="407"/>
                    <a:pt x="3635" y="217"/>
                  </a:cubicBezTo>
                  <a:cubicBezTo>
                    <a:pt x="3662" y="190"/>
                    <a:pt x="3689" y="136"/>
                    <a:pt x="3716" y="109"/>
                  </a:cubicBezTo>
                  <a:cubicBezTo>
                    <a:pt x="3743" y="82"/>
                    <a:pt x="3716" y="27"/>
                    <a:pt x="3689" y="27"/>
                  </a:cubicBezTo>
                  <a:cubicBezTo>
                    <a:pt x="3662" y="0"/>
                    <a:pt x="3635" y="0"/>
                    <a:pt x="3608" y="27"/>
                  </a:cubicBezTo>
                  <a:cubicBezTo>
                    <a:pt x="3554" y="27"/>
                    <a:pt x="3472" y="54"/>
                    <a:pt x="3418" y="82"/>
                  </a:cubicBezTo>
                  <a:cubicBezTo>
                    <a:pt x="3120" y="190"/>
                    <a:pt x="2659" y="380"/>
                    <a:pt x="2577" y="434"/>
                  </a:cubicBezTo>
                  <a:cubicBezTo>
                    <a:pt x="1980" y="651"/>
                    <a:pt x="1411" y="950"/>
                    <a:pt x="868" y="1275"/>
                  </a:cubicBezTo>
                  <a:cubicBezTo>
                    <a:pt x="570" y="1492"/>
                    <a:pt x="272" y="1763"/>
                    <a:pt x="55" y="2062"/>
                  </a:cubicBezTo>
                  <a:close/>
                  <a:moveTo>
                    <a:pt x="3418" y="217"/>
                  </a:moveTo>
                  <a:lnTo>
                    <a:pt x="2631" y="543"/>
                  </a:lnTo>
                  <a:cubicBezTo>
                    <a:pt x="2035" y="760"/>
                    <a:pt x="1465" y="1058"/>
                    <a:pt x="923" y="1384"/>
                  </a:cubicBezTo>
                  <a:cubicBezTo>
                    <a:pt x="678" y="1546"/>
                    <a:pt x="434" y="1736"/>
                    <a:pt x="245" y="1953"/>
                  </a:cubicBezTo>
                  <a:cubicBezTo>
                    <a:pt x="733" y="1736"/>
                    <a:pt x="1221" y="1519"/>
                    <a:pt x="1709" y="1275"/>
                  </a:cubicBezTo>
                  <a:cubicBezTo>
                    <a:pt x="2062" y="1085"/>
                    <a:pt x="2414" y="895"/>
                    <a:pt x="2767" y="678"/>
                  </a:cubicBezTo>
                  <a:cubicBezTo>
                    <a:pt x="2876" y="624"/>
                    <a:pt x="3201" y="407"/>
                    <a:pt x="3418" y="21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3286150" y="4376425"/>
              <a:ext cx="63775" cy="117325"/>
            </a:xfrm>
            <a:custGeom>
              <a:rect b="b" l="l" r="r" t="t"/>
              <a:pathLst>
                <a:path extrusionOk="0" h="4693" w="2551">
                  <a:moveTo>
                    <a:pt x="2469" y="4421"/>
                  </a:moveTo>
                  <a:lnTo>
                    <a:pt x="2469" y="4313"/>
                  </a:lnTo>
                  <a:cubicBezTo>
                    <a:pt x="2469" y="4259"/>
                    <a:pt x="2442" y="4232"/>
                    <a:pt x="2415" y="4177"/>
                  </a:cubicBezTo>
                  <a:cubicBezTo>
                    <a:pt x="2333" y="3879"/>
                    <a:pt x="2225" y="3581"/>
                    <a:pt x="2116" y="3282"/>
                  </a:cubicBezTo>
                  <a:cubicBezTo>
                    <a:pt x="2062" y="3092"/>
                    <a:pt x="1981" y="2903"/>
                    <a:pt x="1899" y="2713"/>
                  </a:cubicBezTo>
                  <a:cubicBezTo>
                    <a:pt x="1628" y="2116"/>
                    <a:pt x="1303" y="1546"/>
                    <a:pt x="950" y="1004"/>
                  </a:cubicBezTo>
                  <a:cubicBezTo>
                    <a:pt x="869" y="895"/>
                    <a:pt x="625" y="516"/>
                    <a:pt x="408" y="272"/>
                  </a:cubicBezTo>
                  <a:cubicBezTo>
                    <a:pt x="272" y="109"/>
                    <a:pt x="136" y="0"/>
                    <a:pt x="55" y="0"/>
                  </a:cubicBezTo>
                  <a:cubicBezTo>
                    <a:pt x="55" y="0"/>
                    <a:pt x="1" y="0"/>
                    <a:pt x="1" y="55"/>
                  </a:cubicBezTo>
                  <a:cubicBezTo>
                    <a:pt x="1" y="136"/>
                    <a:pt x="1" y="82"/>
                    <a:pt x="1" y="136"/>
                  </a:cubicBezTo>
                  <a:cubicBezTo>
                    <a:pt x="28" y="353"/>
                    <a:pt x="82" y="570"/>
                    <a:pt x="164" y="814"/>
                  </a:cubicBezTo>
                  <a:cubicBezTo>
                    <a:pt x="299" y="1194"/>
                    <a:pt x="462" y="1573"/>
                    <a:pt x="652" y="1953"/>
                  </a:cubicBezTo>
                  <a:cubicBezTo>
                    <a:pt x="815" y="2306"/>
                    <a:pt x="1032" y="2686"/>
                    <a:pt x="1276" y="3011"/>
                  </a:cubicBezTo>
                  <a:cubicBezTo>
                    <a:pt x="1466" y="3282"/>
                    <a:pt x="1628" y="3526"/>
                    <a:pt x="1818" y="3798"/>
                  </a:cubicBezTo>
                  <a:cubicBezTo>
                    <a:pt x="2008" y="4042"/>
                    <a:pt x="2198" y="4286"/>
                    <a:pt x="2388" y="4557"/>
                  </a:cubicBezTo>
                  <a:cubicBezTo>
                    <a:pt x="2415" y="4584"/>
                    <a:pt x="2415" y="4611"/>
                    <a:pt x="2442" y="4638"/>
                  </a:cubicBezTo>
                  <a:cubicBezTo>
                    <a:pt x="2469" y="4666"/>
                    <a:pt x="2496" y="4666"/>
                    <a:pt x="2550" y="4693"/>
                  </a:cubicBezTo>
                  <a:lnTo>
                    <a:pt x="2550" y="4693"/>
                  </a:lnTo>
                  <a:cubicBezTo>
                    <a:pt x="2550" y="4666"/>
                    <a:pt x="2550" y="4611"/>
                    <a:pt x="2523" y="4557"/>
                  </a:cubicBezTo>
                  <a:cubicBezTo>
                    <a:pt x="2523" y="4503"/>
                    <a:pt x="2496" y="4449"/>
                    <a:pt x="2469" y="4421"/>
                  </a:cubicBezTo>
                  <a:close/>
                  <a:moveTo>
                    <a:pt x="109" y="136"/>
                  </a:moveTo>
                  <a:cubicBezTo>
                    <a:pt x="136" y="326"/>
                    <a:pt x="191" y="543"/>
                    <a:pt x="272" y="733"/>
                  </a:cubicBezTo>
                  <a:cubicBezTo>
                    <a:pt x="408" y="1140"/>
                    <a:pt x="570" y="1492"/>
                    <a:pt x="760" y="1872"/>
                  </a:cubicBezTo>
                  <a:cubicBezTo>
                    <a:pt x="950" y="2224"/>
                    <a:pt x="1167" y="2577"/>
                    <a:pt x="1384" y="2930"/>
                  </a:cubicBezTo>
                  <a:cubicBezTo>
                    <a:pt x="1547" y="3147"/>
                    <a:pt x="1737" y="3364"/>
                    <a:pt x="1872" y="3608"/>
                  </a:cubicBezTo>
                  <a:cubicBezTo>
                    <a:pt x="2035" y="3825"/>
                    <a:pt x="2144" y="3960"/>
                    <a:pt x="2279" y="4150"/>
                  </a:cubicBezTo>
                  <a:lnTo>
                    <a:pt x="2279" y="4123"/>
                  </a:lnTo>
                  <a:cubicBezTo>
                    <a:pt x="2171" y="3852"/>
                    <a:pt x="2062" y="3554"/>
                    <a:pt x="1954" y="3255"/>
                  </a:cubicBezTo>
                  <a:cubicBezTo>
                    <a:pt x="1818" y="2984"/>
                    <a:pt x="1710" y="2713"/>
                    <a:pt x="1574" y="2414"/>
                  </a:cubicBezTo>
                  <a:cubicBezTo>
                    <a:pt x="1357" y="1953"/>
                    <a:pt x="1086" y="1492"/>
                    <a:pt x="815" y="1058"/>
                  </a:cubicBezTo>
                  <a:cubicBezTo>
                    <a:pt x="733" y="950"/>
                    <a:pt x="516" y="570"/>
                    <a:pt x="299" y="326"/>
                  </a:cubicBezTo>
                  <a:cubicBezTo>
                    <a:pt x="245" y="244"/>
                    <a:pt x="191" y="190"/>
                    <a:pt x="136" y="1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3278025" y="4427275"/>
              <a:ext cx="59025" cy="117325"/>
            </a:xfrm>
            <a:custGeom>
              <a:rect b="b" l="l" r="r" t="t"/>
              <a:pathLst>
                <a:path extrusionOk="0" h="4693" w="2361">
                  <a:moveTo>
                    <a:pt x="2306" y="4368"/>
                  </a:moveTo>
                  <a:lnTo>
                    <a:pt x="2306" y="4368"/>
                  </a:lnTo>
                  <a:cubicBezTo>
                    <a:pt x="2279" y="4286"/>
                    <a:pt x="2252" y="4205"/>
                    <a:pt x="2252" y="4123"/>
                  </a:cubicBezTo>
                  <a:cubicBezTo>
                    <a:pt x="2116" y="3662"/>
                    <a:pt x="1953" y="3228"/>
                    <a:pt x="1763" y="2794"/>
                  </a:cubicBezTo>
                  <a:cubicBezTo>
                    <a:pt x="1519" y="2225"/>
                    <a:pt x="1275" y="1709"/>
                    <a:pt x="977" y="1194"/>
                  </a:cubicBezTo>
                  <a:cubicBezTo>
                    <a:pt x="841" y="950"/>
                    <a:pt x="706" y="679"/>
                    <a:pt x="516" y="435"/>
                  </a:cubicBezTo>
                  <a:cubicBezTo>
                    <a:pt x="407" y="245"/>
                    <a:pt x="272" y="109"/>
                    <a:pt x="82" y="1"/>
                  </a:cubicBezTo>
                  <a:cubicBezTo>
                    <a:pt x="82" y="1"/>
                    <a:pt x="0" y="1"/>
                    <a:pt x="0" y="55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09" y="570"/>
                  </a:lnTo>
                  <a:cubicBezTo>
                    <a:pt x="163" y="760"/>
                    <a:pt x="217" y="950"/>
                    <a:pt x="272" y="1113"/>
                  </a:cubicBezTo>
                  <a:cubicBezTo>
                    <a:pt x="326" y="1303"/>
                    <a:pt x="407" y="1492"/>
                    <a:pt x="489" y="1682"/>
                  </a:cubicBezTo>
                  <a:cubicBezTo>
                    <a:pt x="624" y="2008"/>
                    <a:pt x="787" y="2306"/>
                    <a:pt x="977" y="2632"/>
                  </a:cubicBezTo>
                  <a:cubicBezTo>
                    <a:pt x="1221" y="3011"/>
                    <a:pt x="1465" y="3364"/>
                    <a:pt x="1709" y="3744"/>
                  </a:cubicBezTo>
                  <a:cubicBezTo>
                    <a:pt x="1872" y="3988"/>
                    <a:pt x="2062" y="4232"/>
                    <a:pt x="2197" y="4503"/>
                  </a:cubicBezTo>
                  <a:cubicBezTo>
                    <a:pt x="2224" y="4557"/>
                    <a:pt x="2252" y="4612"/>
                    <a:pt x="2279" y="4639"/>
                  </a:cubicBezTo>
                  <a:cubicBezTo>
                    <a:pt x="2306" y="4666"/>
                    <a:pt x="2333" y="4666"/>
                    <a:pt x="2360" y="4693"/>
                  </a:cubicBezTo>
                  <a:lnTo>
                    <a:pt x="2360" y="4693"/>
                  </a:lnTo>
                  <a:lnTo>
                    <a:pt x="2360" y="4693"/>
                  </a:lnTo>
                  <a:cubicBezTo>
                    <a:pt x="2360" y="4666"/>
                    <a:pt x="2360" y="4639"/>
                    <a:pt x="2360" y="4612"/>
                  </a:cubicBezTo>
                  <a:cubicBezTo>
                    <a:pt x="2360" y="4530"/>
                    <a:pt x="2333" y="4422"/>
                    <a:pt x="2306" y="4368"/>
                  </a:cubicBezTo>
                  <a:close/>
                  <a:moveTo>
                    <a:pt x="163" y="190"/>
                  </a:moveTo>
                  <a:lnTo>
                    <a:pt x="244" y="543"/>
                  </a:lnTo>
                  <a:cubicBezTo>
                    <a:pt x="272" y="706"/>
                    <a:pt x="326" y="896"/>
                    <a:pt x="407" y="1086"/>
                  </a:cubicBezTo>
                  <a:cubicBezTo>
                    <a:pt x="461" y="1248"/>
                    <a:pt x="543" y="1438"/>
                    <a:pt x="624" y="1628"/>
                  </a:cubicBezTo>
                  <a:cubicBezTo>
                    <a:pt x="977" y="2469"/>
                    <a:pt x="1574" y="3174"/>
                    <a:pt x="2035" y="3961"/>
                  </a:cubicBezTo>
                  <a:cubicBezTo>
                    <a:pt x="1926" y="3581"/>
                    <a:pt x="1791" y="3201"/>
                    <a:pt x="1655" y="2821"/>
                  </a:cubicBezTo>
                  <a:cubicBezTo>
                    <a:pt x="1411" y="2279"/>
                    <a:pt x="1167" y="1764"/>
                    <a:pt x="868" y="1248"/>
                  </a:cubicBezTo>
                  <a:cubicBezTo>
                    <a:pt x="733" y="1031"/>
                    <a:pt x="597" y="733"/>
                    <a:pt x="434" y="489"/>
                  </a:cubicBezTo>
                  <a:cubicBezTo>
                    <a:pt x="353" y="380"/>
                    <a:pt x="272" y="272"/>
                    <a:pt x="163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3270550" y="4497125"/>
              <a:ext cx="47500" cy="99025"/>
            </a:xfrm>
            <a:custGeom>
              <a:rect b="b" l="l" r="r" t="t"/>
              <a:pathLst>
                <a:path extrusionOk="0" h="3961" w="1900">
                  <a:moveTo>
                    <a:pt x="1900" y="3743"/>
                  </a:moveTo>
                  <a:cubicBezTo>
                    <a:pt x="1873" y="3635"/>
                    <a:pt x="1873" y="3526"/>
                    <a:pt x="1845" y="3418"/>
                  </a:cubicBezTo>
                  <a:cubicBezTo>
                    <a:pt x="1737" y="2848"/>
                    <a:pt x="1574" y="2306"/>
                    <a:pt x="1357" y="1763"/>
                  </a:cubicBezTo>
                  <a:cubicBezTo>
                    <a:pt x="1005" y="1004"/>
                    <a:pt x="571" y="299"/>
                    <a:pt x="109" y="27"/>
                  </a:cubicBezTo>
                  <a:cubicBezTo>
                    <a:pt x="82" y="0"/>
                    <a:pt x="55" y="0"/>
                    <a:pt x="28" y="27"/>
                  </a:cubicBezTo>
                  <a:cubicBezTo>
                    <a:pt x="28" y="27"/>
                    <a:pt x="1" y="55"/>
                    <a:pt x="1" y="82"/>
                  </a:cubicBezTo>
                  <a:cubicBezTo>
                    <a:pt x="28" y="136"/>
                    <a:pt x="28" y="217"/>
                    <a:pt x="55" y="272"/>
                  </a:cubicBezTo>
                  <a:lnTo>
                    <a:pt x="164" y="624"/>
                  </a:lnTo>
                  <a:cubicBezTo>
                    <a:pt x="218" y="760"/>
                    <a:pt x="272" y="895"/>
                    <a:pt x="326" y="1031"/>
                  </a:cubicBezTo>
                  <a:cubicBezTo>
                    <a:pt x="381" y="1167"/>
                    <a:pt x="435" y="1302"/>
                    <a:pt x="489" y="1411"/>
                  </a:cubicBezTo>
                  <a:cubicBezTo>
                    <a:pt x="788" y="2035"/>
                    <a:pt x="1167" y="2577"/>
                    <a:pt x="1493" y="3174"/>
                  </a:cubicBezTo>
                  <a:cubicBezTo>
                    <a:pt x="1601" y="3391"/>
                    <a:pt x="1656" y="3635"/>
                    <a:pt x="1791" y="3879"/>
                  </a:cubicBezTo>
                  <a:cubicBezTo>
                    <a:pt x="1791" y="3906"/>
                    <a:pt x="1818" y="3906"/>
                    <a:pt x="1845" y="3933"/>
                  </a:cubicBezTo>
                  <a:cubicBezTo>
                    <a:pt x="1873" y="3960"/>
                    <a:pt x="1845" y="3933"/>
                    <a:pt x="1845" y="3933"/>
                  </a:cubicBezTo>
                  <a:lnTo>
                    <a:pt x="1845" y="3933"/>
                  </a:lnTo>
                  <a:cubicBezTo>
                    <a:pt x="1873" y="3906"/>
                    <a:pt x="1873" y="3879"/>
                    <a:pt x="1873" y="3852"/>
                  </a:cubicBezTo>
                  <a:cubicBezTo>
                    <a:pt x="1873" y="3798"/>
                    <a:pt x="1900" y="3771"/>
                    <a:pt x="1900" y="3743"/>
                  </a:cubicBezTo>
                  <a:close/>
                  <a:moveTo>
                    <a:pt x="191" y="244"/>
                  </a:moveTo>
                  <a:lnTo>
                    <a:pt x="299" y="570"/>
                  </a:lnTo>
                  <a:cubicBezTo>
                    <a:pt x="326" y="678"/>
                    <a:pt x="381" y="787"/>
                    <a:pt x="408" y="868"/>
                  </a:cubicBezTo>
                  <a:cubicBezTo>
                    <a:pt x="489" y="1031"/>
                    <a:pt x="543" y="1194"/>
                    <a:pt x="625" y="1357"/>
                  </a:cubicBezTo>
                  <a:cubicBezTo>
                    <a:pt x="896" y="1980"/>
                    <a:pt x="1303" y="2496"/>
                    <a:pt x="1601" y="3092"/>
                  </a:cubicBezTo>
                  <a:cubicBezTo>
                    <a:pt x="1628" y="3147"/>
                    <a:pt x="1656" y="3201"/>
                    <a:pt x="1683" y="3228"/>
                  </a:cubicBezTo>
                  <a:cubicBezTo>
                    <a:pt x="1520" y="2604"/>
                    <a:pt x="1303" y="2008"/>
                    <a:pt x="1032" y="1438"/>
                  </a:cubicBezTo>
                  <a:cubicBezTo>
                    <a:pt x="815" y="1004"/>
                    <a:pt x="543" y="597"/>
                    <a:pt x="191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3259025" y="4556800"/>
              <a:ext cx="33250" cy="87500"/>
            </a:xfrm>
            <a:custGeom>
              <a:rect b="b" l="l" r="r" t="t"/>
              <a:pathLst>
                <a:path extrusionOk="0" h="3500" w="1330">
                  <a:moveTo>
                    <a:pt x="1194" y="3255"/>
                  </a:moveTo>
                  <a:lnTo>
                    <a:pt x="1194" y="3391"/>
                  </a:lnTo>
                  <a:cubicBezTo>
                    <a:pt x="1167" y="3418"/>
                    <a:pt x="1194" y="3418"/>
                    <a:pt x="1221" y="3418"/>
                  </a:cubicBezTo>
                  <a:lnTo>
                    <a:pt x="1221" y="3418"/>
                  </a:lnTo>
                  <a:lnTo>
                    <a:pt x="1221" y="3445"/>
                  </a:lnTo>
                  <a:cubicBezTo>
                    <a:pt x="1249" y="3472"/>
                    <a:pt x="1276" y="3472"/>
                    <a:pt x="1303" y="3499"/>
                  </a:cubicBezTo>
                  <a:cubicBezTo>
                    <a:pt x="1330" y="3499"/>
                    <a:pt x="1303" y="3499"/>
                    <a:pt x="1303" y="3499"/>
                  </a:cubicBezTo>
                  <a:cubicBezTo>
                    <a:pt x="1303" y="3472"/>
                    <a:pt x="1303" y="3445"/>
                    <a:pt x="1303" y="3418"/>
                  </a:cubicBezTo>
                  <a:cubicBezTo>
                    <a:pt x="1303" y="3309"/>
                    <a:pt x="1276" y="3228"/>
                    <a:pt x="1249" y="3147"/>
                  </a:cubicBezTo>
                  <a:lnTo>
                    <a:pt x="1249" y="2930"/>
                  </a:lnTo>
                  <a:cubicBezTo>
                    <a:pt x="1221" y="2767"/>
                    <a:pt x="1194" y="2604"/>
                    <a:pt x="1167" y="2441"/>
                  </a:cubicBezTo>
                  <a:cubicBezTo>
                    <a:pt x="1086" y="1980"/>
                    <a:pt x="923" y="1519"/>
                    <a:pt x="760" y="1085"/>
                  </a:cubicBezTo>
                  <a:cubicBezTo>
                    <a:pt x="706" y="977"/>
                    <a:pt x="652" y="841"/>
                    <a:pt x="570" y="733"/>
                  </a:cubicBezTo>
                  <a:cubicBezTo>
                    <a:pt x="516" y="597"/>
                    <a:pt x="462" y="488"/>
                    <a:pt x="381" y="353"/>
                  </a:cubicBezTo>
                  <a:cubicBezTo>
                    <a:pt x="299" y="244"/>
                    <a:pt x="218" y="163"/>
                    <a:pt x="136" y="54"/>
                  </a:cubicBezTo>
                  <a:cubicBezTo>
                    <a:pt x="82" y="0"/>
                    <a:pt x="28" y="54"/>
                    <a:pt x="1" y="54"/>
                  </a:cubicBezTo>
                  <a:cubicBezTo>
                    <a:pt x="1" y="136"/>
                    <a:pt x="1" y="217"/>
                    <a:pt x="28" y="271"/>
                  </a:cubicBezTo>
                  <a:cubicBezTo>
                    <a:pt x="82" y="516"/>
                    <a:pt x="191" y="922"/>
                    <a:pt x="218" y="1004"/>
                  </a:cubicBezTo>
                  <a:cubicBezTo>
                    <a:pt x="299" y="1248"/>
                    <a:pt x="381" y="1519"/>
                    <a:pt x="489" y="1763"/>
                  </a:cubicBezTo>
                  <a:cubicBezTo>
                    <a:pt x="598" y="2035"/>
                    <a:pt x="706" y="2279"/>
                    <a:pt x="842" y="2550"/>
                  </a:cubicBezTo>
                  <a:cubicBezTo>
                    <a:pt x="950" y="2821"/>
                    <a:pt x="1086" y="3011"/>
                    <a:pt x="1194" y="3255"/>
                  </a:cubicBezTo>
                  <a:close/>
                  <a:moveTo>
                    <a:pt x="218" y="244"/>
                  </a:moveTo>
                  <a:cubicBezTo>
                    <a:pt x="218" y="299"/>
                    <a:pt x="245" y="353"/>
                    <a:pt x="245" y="434"/>
                  </a:cubicBezTo>
                  <a:cubicBezTo>
                    <a:pt x="299" y="624"/>
                    <a:pt x="381" y="895"/>
                    <a:pt x="408" y="950"/>
                  </a:cubicBezTo>
                  <a:cubicBezTo>
                    <a:pt x="570" y="1411"/>
                    <a:pt x="760" y="1872"/>
                    <a:pt x="977" y="2333"/>
                  </a:cubicBezTo>
                  <a:cubicBezTo>
                    <a:pt x="1032" y="2496"/>
                    <a:pt x="1086" y="2631"/>
                    <a:pt x="1140" y="2767"/>
                  </a:cubicBezTo>
                  <a:cubicBezTo>
                    <a:pt x="1140" y="2604"/>
                    <a:pt x="1086" y="2441"/>
                    <a:pt x="1059" y="2224"/>
                  </a:cubicBezTo>
                  <a:cubicBezTo>
                    <a:pt x="950" y="1845"/>
                    <a:pt x="842" y="1492"/>
                    <a:pt x="706" y="1112"/>
                  </a:cubicBezTo>
                  <a:cubicBezTo>
                    <a:pt x="652" y="1004"/>
                    <a:pt x="598" y="868"/>
                    <a:pt x="516" y="760"/>
                  </a:cubicBezTo>
                  <a:cubicBezTo>
                    <a:pt x="462" y="651"/>
                    <a:pt x="408" y="516"/>
                    <a:pt x="326" y="407"/>
                  </a:cubicBezTo>
                  <a:cubicBezTo>
                    <a:pt x="326" y="407"/>
                    <a:pt x="245" y="326"/>
                    <a:pt x="218" y="24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3287525" y="4611725"/>
              <a:ext cx="86800" cy="31900"/>
            </a:xfrm>
            <a:custGeom>
              <a:rect b="b" l="l" r="r" t="t"/>
              <a:pathLst>
                <a:path extrusionOk="0" h="1276" w="3472">
                  <a:moveTo>
                    <a:pt x="244" y="1139"/>
                  </a:moveTo>
                  <a:lnTo>
                    <a:pt x="109" y="1139"/>
                  </a:lnTo>
                  <a:cubicBezTo>
                    <a:pt x="54" y="1139"/>
                    <a:pt x="54" y="1139"/>
                    <a:pt x="54" y="1167"/>
                  </a:cubicBezTo>
                  <a:cubicBezTo>
                    <a:pt x="54" y="1167"/>
                    <a:pt x="54" y="1194"/>
                    <a:pt x="54" y="1194"/>
                  </a:cubicBezTo>
                  <a:lnTo>
                    <a:pt x="27" y="1194"/>
                  </a:lnTo>
                  <a:cubicBezTo>
                    <a:pt x="0" y="1194"/>
                    <a:pt x="27" y="1221"/>
                    <a:pt x="0" y="1248"/>
                  </a:cubicBezTo>
                  <a:cubicBezTo>
                    <a:pt x="27" y="1248"/>
                    <a:pt x="27" y="1275"/>
                    <a:pt x="54" y="1275"/>
                  </a:cubicBezTo>
                  <a:cubicBezTo>
                    <a:pt x="163" y="1275"/>
                    <a:pt x="271" y="1248"/>
                    <a:pt x="353" y="1194"/>
                  </a:cubicBezTo>
                  <a:lnTo>
                    <a:pt x="570" y="1194"/>
                  </a:lnTo>
                  <a:cubicBezTo>
                    <a:pt x="732" y="1194"/>
                    <a:pt x="868" y="1167"/>
                    <a:pt x="1031" y="1139"/>
                  </a:cubicBezTo>
                  <a:cubicBezTo>
                    <a:pt x="1492" y="1058"/>
                    <a:pt x="1953" y="922"/>
                    <a:pt x="2387" y="733"/>
                  </a:cubicBezTo>
                  <a:cubicBezTo>
                    <a:pt x="2523" y="678"/>
                    <a:pt x="2631" y="624"/>
                    <a:pt x="2767" y="570"/>
                  </a:cubicBezTo>
                  <a:cubicBezTo>
                    <a:pt x="2902" y="516"/>
                    <a:pt x="3011" y="434"/>
                    <a:pt x="3119" y="380"/>
                  </a:cubicBezTo>
                  <a:cubicBezTo>
                    <a:pt x="3228" y="299"/>
                    <a:pt x="3336" y="217"/>
                    <a:pt x="3418" y="136"/>
                  </a:cubicBezTo>
                  <a:cubicBezTo>
                    <a:pt x="3472" y="82"/>
                    <a:pt x="3445" y="27"/>
                    <a:pt x="3418" y="0"/>
                  </a:cubicBezTo>
                  <a:cubicBezTo>
                    <a:pt x="3363" y="0"/>
                    <a:pt x="3282" y="0"/>
                    <a:pt x="3201" y="0"/>
                  </a:cubicBezTo>
                  <a:cubicBezTo>
                    <a:pt x="2957" y="55"/>
                    <a:pt x="2577" y="163"/>
                    <a:pt x="2495" y="190"/>
                  </a:cubicBezTo>
                  <a:cubicBezTo>
                    <a:pt x="2224" y="272"/>
                    <a:pt x="1980" y="353"/>
                    <a:pt x="1709" y="461"/>
                  </a:cubicBezTo>
                  <a:cubicBezTo>
                    <a:pt x="1465" y="570"/>
                    <a:pt x="1194" y="678"/>
                    <a:pt x="922" y="814"/>
                  </a:cubicBezTo>
                  <a:cubicBezTo>
                    <a:pt x="678" y="922"/>
                    <a:pt x="488" y="1058"/>
                    <a:pt x="244" y="1139"/>
                  </a:cubicBezTo>
                  <a:close/>
                  <a:moveTo>
                    <a:pt x="3255" y="190"/>
                  </a:moveTo>
                  <a:lnTo>
                    <a:pt x="3065" y="244"/>
                  </a:lnTo>
                  <a:cubicBezTo>
                    <a:pt x="2848" y="299"/>
                    <a:pt x="2604" y="353"/>
                    <a:pt x="2550" y="380"/>
                  </a:cubicBezTo>
                  <a:cubicBezTo>
                    <a:pt x="2061" y="543"/>
                    <a:pt x="1600" y="705"/>
                    <a:pt x="1139" y="922"/>
                  </a:cubicBezTo>
                  <a:lnTo>
                    <a:pt x="705" y="1112"/>
                  </a:lnTo>
                  <a:cubicBezTo>
                    <a:pt x="895" y="1085"/>
                    <a:pt x="1085" y="1058"/>
                    <a:pt x="1248" y="1004"/>
                  </a:cubicBezTo>
                  <a:cubicBezTo>
                    <a:pt x="1627" y="922"/>
                    <a:pt x="2007" y="814"/>
                    <a:pt x="2360" y="678"/>
                  </a:cubicBezTo>
                  <a:cubicBezTo>
                    <a:pt x="2495" y="624"/>
                    <a:pt x="2604" y="570"/>
                    <a:pt x="2740" y="516"/>
                  </a:cubicBezTo>
                  <a:cubicBezTo>
                    <a:pt x="2848" y="461"/>
                    <a:pt x="2957" y="380"/>
                    <a:pt x="3065" y="3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3566200" y="3983800"/>
              <a:ext cx="84800" cy="87500"/>
            </a:xfrm>
            <a:custGeom>
              <a:rect b="b" l="l" r="r" t="t"/>
              <a:pathLst>
                <a:path extrusionOk="0" h="3500" w="3392">
                  <a:moveTo>
                    <a:pt x="1683" y="1"/>
                  </a:moveTo>
                  <a:lnTo>
                    <a:pt x="2144" y="1275"/>
                  </a:lnTo>
                  <a:lnTo>
                    <a:pt x="3391" y="1737"/>
                  </a:lnTo>
                  <a:lnTo>
                    <a:pt x="2171" y="2225"/>
                  </a:lnTo>
                  <a:lnTo>
                    <a:pt x="1710" y="3500"/>
                  </a:lnTo>
                  <a:lnTo>
                    <a:pt x="1222" y="2225"/>
                  </a:lnTo>
                  <a:lnTo>
                    <a:pt x="1" y="1764"/>
                  </a:lnTo>
                  <a:lnTo>
                    <a:pt x="1222" y="1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3636050" y="4602900"/>
              <a:ext cx="85475" cy="87500"/>
            </a:xfrm>
            <a:custGeom>
              <a:rect b="b" l="l" r="r" t="t"/>
              <a:pathLst>
                <a:path extrusionOk="0" h="3500" w="3419">
                  <a:moveTo>
                    <a:pt x="1710" y="1"/>
                  </a:moveTo>
                  <a:lnTo>
                    <a:pt x="2171" y="1275"/>
                  </a:lnTo>
                  <a:lnTo>
                    <a:pt x="3418" y="1764"/>
                  </a:lnTo>
                  <a:lnTo>
                    <a:pt x="2171" y="2225"/>
                  </a:lnTo>
                  <a:lnTo>
                    <a:pt x="1710" y="3500"/>
                  </a:lnTo>
                  <a:lnTo>
                    <a:pt x="1248" y="2225"/>
                  </a:lnTo>
                  <a:lnTo>
                    <a:pt x="1" y="1737"/>
                  </a:lnTo>
                  <a:lnTo>
                    <a:pt x="1248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815550" y="4741925"/>
              <a:ext cx="84800" cy="87475"/>
            </a:xfrm>
            <a:custGeom>
              <a:rect b="b" l="l" r="r" t="t"/>
              <a:pathLst>
                <a:path extrusionOk="0" h="3499" w="3392">
                  <a:moveTo>
                    <a:pt x="1683" y="0"/>
                  </a:moveTo>
                  <a:lnTo>
                    <a:pt x="2144" y="1275"/>
                  </a:lnTo>
                  <a:lnTo>
                    <a:pt x="3391" y="1763"/>
                  </a:lnTo>
                  <a:lnTo>
                    <a:pt x="2144" y="2224"/>
                  </a:lnTo>
                  <a:lnTo>
                    <a:pt x="1683" y="3499"/>
                  </a:lnTo>
                  <a:lnTo>
                    <a:pt x="1221" y="2224"/>
                  </a:lnTo>
                  <a:lnTo>
                    <a:pt x="1" y="1763"/>
                  </a:lnTo>
                  <a:lnTo>
                    <a:pt x="1221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815550" y="3985150"/>
              <a:ext cx="41400" cy="42075"/>
            </a:xfrm>
            <a:custGeom>
              <a:rect b="b" l="l" r="r" t="t"/>
              <a:pathLst>
                <a:path extrusionOk="0" h="1683" w="1656">
                  <a:moveTo>
                    <a:pt x="896" y="55"/>
                  </a:moveTo>
                  <a:cubicBezTo>
                    <a:pt x="896" y="1"/>
                    <a:pt x="842" y="1"/>
                    <a:pt x="815" y="1"/>
                  </a:cubicBezTo>
                  <a:cubicBezTo>
                    <a:pt x="787" y="1"/>
                    <a:pt x="760" y="1"/>
                    <a:pt x="733" y="55"/>
                  </a:cubicBezTo>
                  <a:lnTo>
                    <a:pt x="543" y="570"/>
                  </a:lnTo>
                  <a:lnTo>
                    <a:pt x="55" y="760"/>
                  </a:lnTo>
                  <a:cubicBezTo>
                    <a:pt x="1" y="787"/>
                    <a:pt x="1" y="815"/>
                    <a:pt x="1" y="842"/>
                  </a:cubicBezTo>
                  <a:cubicBezTo>
                    <a:pt x="1" y="869"/>
                    <a:pt x="1" y="896"/>
                    <a:pt x="55" y="923"/>
                  </a:cubicBezTo>
                  <a:lnTo>
                    <a:pt x="543" y="1113"/>
                  </a:lnTo>
                  <a:lnTo>
                    <a:pt x="733" y="1628"/>
                  </a:lnTo>
                  <a:cubicBezTo>
                    <a:pt x="760" y="1655"/>
                    <a:pt x="787" y="1683"/>
                    <a:pt x="815" y="1683"/>
                  </a:cubicBezTo>
                  <a:cubicBezTo>
                    <a:pt x="869" y="1683"/>
                    <a:pt x="896" y="1655"/>
                    <a:pt x="896" y="1628"/>
                  </a:cubicBezTo>
                  <a:lnTo>
                    <a:pt x="1086" y="1113"/>
                  </a:lnTo>
                  <a:lnTo>
                    <a:pt x="1601" y="923"/>
                  </a:lnTo>
                  <a:cubicBezTo>
                    <a:pt x="1628" y="896"/>
                    <a:pt x="1655" y="869"/>
                    <a:pt x="1655" y="842"/>
                  </a:cubicBezTo>
                  <a:cubicBezTo>
                    <a:pt x="1655" y="815"/>
                    <a:pt x="1628" y="787"/>
                    <a:pt x="1601" y="760"/>
                  </a:cubicBezTo>
                  <a:lnTo>
                    <a:pt x="1086" y="5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745225" y="4398800"/>
              <a:ext cx="42750" cy="43425"/>
            </a:xfrm>
            <a:custGeom>
              <a:rect b="b" l="l" r="r" t="t"/>
              <a:pathLst>
                <a:path extrusionOk="0" h="1737" w="1710">
                  <a:moveTo>
                    <a:pt x="869" y="0"/>
                  </a:moveTo>
                  <a:lnTo>
                    <a:pt x="1086" y="624"/>
                  </a:lnTo>
                  <a:lnTo>
                    <a:pt x="1709" y="868"/>
                  </a:lnTo>
                  <a:lnTo>
                    <a:pt x="1086" y="1112"/>
                  </a:lnTo>
                  <a:lnTo>
                    <a:pt x="869" y="1736"/>
                  </a:lnTo>
                  <a:lnTo>
                    <a:pt x="625" y="1112"/>
                  </a:lnTo>
                  <a:lnTo>
                    <a:pt x="1" y="868"/>
                  </a:lnTo>
                  <a:lnTo>
                    <a:pt x="625" y="6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2703000" y="4604250"/>
              <a:ext cx="42050" cy="44100"/>
            </a:xfrm>
            <a:custGeom>
              <a:rect b="b" l="l" r="r" t="t"/>
              <a:pathLst>
                <a:path extrusionOk="0" h="1764" w="1682">
                  <a:moveTo>
                    <a:pt x="841" y="1"/>
                  </a:moveTo>
                  <a:lnTo>
                    <a:pt x="1058" y="652"/>
                  </a:lnTo>
                  <a:lnTo>
                    <a:pt x="1682" y="896"/>
                  </a:lnTo>
                  <a:lnTo>
                    <a:pt x="1058" y="1113"/>
                  </a:lnTo>
                  <a:lnTo>
                    <a:pt x="841" y="1764"/>
                  </a:lnTo>
                  <a:lnTo>
                    <a:pt x="597" y="1113"/>
                  </a:lnTo>
                  <a:lnTo>
                    <a:pt x="0" y="896"/>
                  </a:lnTo>
                  <a:lnTo>
                    <a:pt x="597" y="6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818475" y="4564250"/>
              <a:ext cx="21025" cy="21725"/>
            </a:xfrm>
            <a:custGeom>
              <a:rect b="b" l="l" r="r" t="t"/>
              <a:pathLst>
                <a:path extrusionOk="0" h="869" w="841">
                  <a:moveTo>
                    <a:pt x="407" y="1"/>
                  </a:moveTo>
                  <a:lnTo>
                    <a:pt x="543" y="326"/>
                  </a:lnTo>
                  <a:lnTo>
                    <a:pt x="841" y="435"/>
                  </a:lnTo>
                  <a:lnTo>
                    <a:pt x="543" y="543"/>
                  </a:lnTo>
                  <a:lnTo>
                    <a:pt x="407" y="869"/>
                  </a:lnTo>
                  <a:lnTo>
                    <a:pt x="298" y="543"/>
                  </a:lnTo>
                  <a:lnTo>
                    <a:pt x="0" y="435"/>
                  </a:lnTo>
                  <a:lnTo>
                    <a:pt x="298" y="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014250" y="4016350"/>
              <a:ext cx="21725" cy="21725"/>
            </a:xfrm>
            <a:custGeom>
              <a:rect b="b" l="l" r="r" t="t"/>
              <a:pathLst>
                <a:path extrusionOk="0" h="869" w="869">
                  <a:moveTo>
                    <a:pt x="434" y="1"/>
                  </a:moveTo>
                  <a:lnTo>
                    <a:pt x="543" y="326"/>
                  </a:lnTo>
                  <a:lnTo>
                    <a:pt x="868" y="435"/>
                  </a:lnTo>
                  <a:lnTo>
                    <a:pt x="543" y="570"/>
                  </a:lnTo>
                  <a:lnTo>
                    <a:pt x="434" y="869"/>
                  </a:lnTo>
                  <a:lnTo>
                    <a:pt x="326" y="570"/>
                  </a:lnTo>
                  <a:lnTo>
                    <a:pt x="0" y="435"/>
                  </a:lnTo>
                  <a:lnTo>
                    <a:pt x="326" y="3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2879300" y="4602900"/>
              <a:ext cx="21050" cy="21725"/>
            </a:xfrm>
            <a:custGeom>
              <a:rect b="b" l="l" r="r" t="t"/>
              <a:pathLst>
                <a:path extrusionOk="0" h="869" w="842">
                  <a:moveTo>
                    <a:pt x="407" y="1"/>
                  </a:moveTo>
                  <a:lnTo>
                    <a:pt x="543" y="326"/>
                  </a:lnTo>
                  <a:lnTo>
                    <a:pt x="841" y="435"/>
                  </a:lnTo>
                  <a:lnTo>
                    <a:pt x="543" y="570"/>
                  </a:lnTo>
                  <a:lnTo>
                    <a:pt x="407" y="869"/>
                  </a:lnTo>
                  <a:lnTo>
                    <a:pt x="299" y="570"/>
                  </a:lnTo>
                  <a:lnTo>
                    <a:pt x="0" y="435"/>
                  </a:lnTo>
                  <a:lnTo>
                    <a:pt x="299" y="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0" name="Google Shape;10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03" y="1023821"/>
            <a:ext cx="4140263" cy="294705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1" name="Google Shape;1041;p6"/>
          <p:cNvSpPr txBox="1"/>
          <p:nvPr/>
        </p:nvSpPr>
        <p:spPr>
          <a:xfrm>
            <a:off x="5594616" y="4114542"/>
            <a:ext cx="1522836" cy="622858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 Flow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"/>
          <p:cNvSpPr txBox="1"/>
          <p:nvPr/>
        </p:nvSpPr>
        <p:spPr>
          <a:xfrm>
            <a:off x="706486" y="1039686"/>
            <a:ext cx="1522836" cy="622858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2.2 Feature Extraction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"/>
          <p:cNvSpPr txBox="1"/>
          <p:nvPr/>
        </p:nvSpPr>
        <p:spPr>
          <a:xfrm>
            <a:off x="706486" y="1948892"/>
            <a:ext cx="1522836" cy="622858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2.3 Models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48" name="Google Shape;1048;p7"/>
          <p:cNvGrpSpPr/>
          <p:nvPr/>
        </p:nvGrpSpPr>
        <p:grpSpPr>
          <a:xfrm>
            <a:off x="2826327" y="1948892"/>
            <a:ext cx="2610322" cy="2653336"/>
            <a:chOff x="2539161" y="1948892"/>
            <a:chExt cx="2610322" cy="2653336"/>
          </a:xfrm>
        </p:grpSpPr>
        <p:sp>
          <p:nvSpPr>
            <p:cNvPr id="1049" name="Google Shape;1049;p7"/>
            <p:cNvSpPr txBox="1"/>
            <p:nvPr/>
          </p:nvSpPr>
          <p:spPr>
            <a:xfrm>
              <a:off x="2539161" y="1948892"/>
              <a:ext cx="2610322" cy="2653336"/>
            </a:xfrm>
            <a:prstGeom prst="rect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Logistic Regression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Logistic Regression in Machine Learning - Javatpoint" id="1050" name="Google Shape;105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2583" y="2516412"/>
              <a:ext cx="2483478" cy="1490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4964" y="4131264"/>
              <a:ext cx="1938715" cy="346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Google Shape;1052;p7"/>
          <p:cNvGrpSpPr/>
          <p:nvPr/>
        </p:nvGrpSpPr>
        <p:grpSpPr>
          <a:xfrm>
            <a:off x="5589049" y="1948892"/>
            <a:ext cx="2610322" cy="2653336"/>
            <a:chOff x="5301883" y="1948892"/>
            <a:chExt cx="2610322" cy="2653336"/>
          </a:xfrm>
        </p:grpSpPr>
        <p:sp>
          <p:nvSpPr>
            <p:cNvPr id="1053" name="Google Shape;1053;p7"/>
            <p:cNvSpPr txBox="1"/>
            <p:nvPr/>
          </p:nvSpPr>
          <p:spPr>
            <a:xfrm>
              <a:off x="5301883" y="1948892"/>
              <a:ext cx="2610322" cy="2653336"/>
            </a:xfrm>
            <a:prstGeom prst="rect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SVM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Support vector machine - Wikipedia" id="1054" name="Google Shape;105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38695" y="2450838"/>
              <a:ext cx="1736698" cy="169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Google Shape;105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81545" y="4103814"/>
              <a:ext cx="1050997" cy="4183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7"/>
          <p:cNvGrpSpPr/>
          <p:nvPr/>
        </p:nvGrpSpPr>
        <p:grpSpPr>
          <a:xfrm>
            <a:off x="2826326" y="1039686"/>
            <a:ext cx="5373045" cy="622857"/>
            <a:chOff x="2539160" y="1039686"/>
            <a:chExt cx="5373045" cy="622857"/>
          </a:xfrm>
        </p:grpSpPr>
        <p:sp>
          <p:nvSpPr>
            <p:cNvPr id="1057" name="Google Shape;1057;p7"/>
            <p:cNvSpPr txBox="1"/>
            <p:nvPr/>
          </p:nvSpPr>
          <p:spPr>
            <a:xfrm>
              <a:off x="2539160" y="1039686"/>
              <a:ext cx="5373045" cy="622857"/>
            </a:xfrm>
            <a:prstGeom prst="rect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TF-IDF</a:t>
              </a:r>
              <a:endParaRPr b="1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pic>
          <p:nvPicPr>
            <p:cNvPr id="1058" name="Google Shape;1058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72106" y="1102245"/>
              <a:ext cx="2666457" cy="4977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9" name="Google Shape;1059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4625" y="1160613"/>
            <a:ext cx="1524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8"/>
          <p:cNvSpPr txBox="1"/>
          <p:nvPr>
            <p:ph type="title"/>
          </p:nvPr>
        </p:nvSpPr>
        <p:spPr>
          <a:xfrm>
            <a:off x="1273371" y="663290"/>
            <a:ext cx="2129701" cy="60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b="1"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5" name="Google Shape;1065;p8"/>
          <p:cNvSpPr txBox="1"/>
          <p:nvPr>
            <p:ph idx="2" type="title"/>
          </p:nvPr>
        </p:nvSpPr>
        <p:spPr>
          <a:xfrm>
            <a:off x="668810" y="722868"/>
            <a:ext cx="767026" cy="5556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/>
              <a:t>03</a:t>
            </a:r>
            <a:endParaRPr sz="3600"/>
          </a:p>
        </p:txBody>
      </p:sp>
      <p:sp>
        <p:nvSpPr>
          <p:cNvPr id="1066" name="Google Shape;1066;p8"/>
          <p:cNvSpPr txBox="1"/>
          <p:nvPr/>
        </p:nvSpPr>
        <p:spPr>
          <a:xfrm>
            <a:off x="668809" y="1402425"/>
            <a:ext cx="1522836" cy="388592"/>
          </a:xfrm>
          <a:prstGeom prst="rect">
            <a:avLst/>
          </a:prstGeom>
          <a:solidFill>
            <a:srgbClr val="6D78B9"/>
          </a:solidFill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3.1 Metrics</a:t>
            </a:r>
            <a:endParaRPr b="1" i="0" sz="16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8"/>
          <p:cNvSpPr txBox="1"/>
          <p:nvPr/>
        </p:nvSpPr>
        <p:spPr>
          <a:xfrm>
            <a:off x="2554275" y="1402425"/>
            <a:ext cx="5920916" cy="388591"/>
          </a:xfrm>
          <a:prstGeom prst="rect">
            <a:avLst/>
          </a:prstGeom>
          <a:noFill/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F1 Score</a:t>
            </a:r>
            <a:endParaRPr b="1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8" name="Google Shape;1068;p8"/>
          <p:cNvSpPr txBox="1"/>
          <p:nvPr/>
        </p:nvSpPr>
        <p:spPr>
          <a:xfrm>
            <a:off x="668809" y="1917562"/>
            <a:ext cx="1522836" cy="501947"/>
          </a:xfrm>
          <a:prstGeom prst="rect">
            <a:avLst/>
          </a:prstGeom>
          <a:solidFill>
            <a:srgbClr val="6D78B9"/>
          </a:solidFill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3.2 Result</a:t>
            </a:r>
            <a:endParaRPr b="1" i="0" sz="16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8"/>
          <p:cNvSpPr txBox="1"/>
          <p:nvPr/>
        </p:nvSpPr>
        <p:spPr>
          <a:xfrm>
            <a:off x="2569664" y="1910005"/>
            <a:ext cx="5905527" cy="1913851"/>
          </a:xfrm>
          <a:prstGeom prst="rect">
            <a:avLst/>
          </a:prstGeom>
          <a:noFill/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70" name="Google Shape;1070;p8"/>
          <p:cNvGraphicFramePr/>
          <p:nvPr/>
        </p:nvGraphicFramePr>
        <p:xfrm>
          <a:off x="2554275" y="1917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{C3AFD3CB-7EE5-4DBA-94BD-17D07D860895}</a:tableStyleId>
              </a:tblPr>
              <a:tblGrid>
                <a:gridCol w="2960450"/>
                <a:gridCol w="2960450"/>
              </a:tblGrid>
              <a:tr h="4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400" u="none" cap="none" strike="noStrike"/>
                    </a:p>
                  </a:txBody>
                  <a:tcPr marT="36550" marB="36550" marR="73100" marL="731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78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GridSeachCV</a:t>
                      </a:r>
                      <a:endParaRPr sz="1400" u="none" cap="none" strike="noStrike"/>
                    </a:p>
                  </a:txBody>
                  <a:tcPr marT="36550" marB="36550" marR="73100" marL="7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78B9"/>
                    </a:solidFill>
                  </a:tcPr>
                </a:tc>
              </a:tr>
              <a:tr h="151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6550" marB="36550" marR="73100" marL="7310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6550" marB="36550" marR="73100" marL="731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071" name="Google Shape;1071;p8"/>
          <p:cNvGraphicFramePr/>
          <p:nvPr/>
        </p:nvGraphicFramePr>
        <p:xfrm>
          <a:off x="5596794" y="2438028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{3B489C07-8107-4592-B52F-2ED351754FA3}</a:tableStyleId>
              </a:tblPr>
              <a:tblGrid>
                <a:gridCol w="1558425"/>
                <a:gridCol w="675050"/>
                <a:gridCol w="560200"/>
              </a:tblGrid>
              <a:tr h="35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Models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Logistic Regression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952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814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SVM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814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</a:tr>
            </a:tbl>
          </a:graphicData>
        </a:graphic>
      </p:graphicFrame>
      <p:graphicFrame>
        <p:nvGraphicFramePr>
          <p:cNvPr id="1072" name="Google Shape;1072;p8"/>
          <p:cNvGraphicFramePr/>
          <p:nvPr/>
        </p:nvGraphicFramePr>
        <p:xfrm>
          <a:off x="2647370" y="2438028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{3B489C07-8107-4592-B52F-2ED351754FA3}</a:tableStyleId>
              </a:tblPr>
              <a:tblGrid>
                <a:gridCol w="1558425"/>
                <a:gridCol w="675050"/>
                <a:gridCol w="560200"/>
              </a:tblGrid>
              <a:tr h="35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Models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sz="26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>
                    <a:solidFill>
                      <a:srgbClr val="6D78B9"/>
                    </a:solidFill>
                  </a:tcPr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Logistic Regression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882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769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SVM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769</a:t>
                      </a:r>
                      <a:endParaRPr sz="26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54825" marL="54825" anchor="ctr"/>
                </a:tc>
              </a:tr>
            </a:tbl>
          </a:graphicData>
        </a:graphic>
      </p:graphicFrame>
      <p:sp>
        <p:nvSpPr>
          <p:cNvPr id="1073" name="Google Shape;1073;p8"/>
          <p:cNvSpPr txBox="1"/>
          <p:nvPr/>
        </p:nvSpPr>
        <p:spPr>
          <a:xfrm>
            <a:off x="676474" y="3959881"/>
            <a:ext cx="1522836" cy="783951"/>
          </a:xfrm>
          <a:prstGeom prst="rect">
            <a:avLst/>
          </a:prstGeom>
          <a:solidFill>
            <a:srgbClr val="6D78B9"/>
          </a:solidFill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3.3 Evaluation</a:t>
            </a:r>
            <a:endParaRPr b="1" i="0" sz="16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"/>
          <p:cNvSpPr txBox="1"/>
          <p:nvPr/>
        </p:nvSpPr>
        <p:spPr>
          <a:xfrm>
            <a:off x="2561950" y="3959874"/>
            <a:ext cx="5920800" cy="849300"/>
          </a:xfrm>
          <a:prstGeom prst="rect">
            <a:avLst/>
          </a:prstGeom>
          <a:noFill/>
          <a:ln cap="flat" cmpd="sng" w="28575">
            <a:solidFill>
              <a:srgbClr val="6D7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may be overfitting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C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Solution: </a:t>
            </a:r>
            <a:r>
              <a:rPr b="0" i="1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 more data,focus on choosing sentences with commonly used acronyms</a:t>
            </a:r>
            <a:endParaRPr b="0" i="1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9"/>
          <p:cNvSpPr txBox="1"/>
          <p:nvPr/>
        </p:nvSpPr>
        <p:spPr>
          <a:xfrm>
            <a:off x="5953862" y="1704891"/>
            <a:ext cx="2103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Delelopment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0" name="Google Shape;1080;p9"/>
          <p:cNvSpPr txBox="1"/>
          <p:nvPr/>
        </p:nvSpPr>
        <p:spPr>
          <a:xfrm>
            <a:off x="5846268" y="2275623"/>
            <a:ext cx="2453465" cy="127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to make model better by </a:t>
            </a:r>
            <a:r>
              <a:rPr b="1" i="0" lang="en-US" sz="1400" u="none" cap="none" strike="noStrike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adding more data to dataset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expand into many fields.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 with Deep Learning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1" name="Google Shape;1081;p9"/>
          <p:cNvSpPr txBox="1"/>
          <p:nvPr/>
        </p:nvSpPr>
        <p:spPr>
          <a:xfrm>
            <a:off x="388432" y="2279596"/>
            <a:ext cx="2794547" cy="2277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C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Built a dataset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including Vietnamese comments.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C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Applied LR &amp; SVM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build classification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C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Optimized hyperparameter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improve precision.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"/>
          <p:cNvSpPr txBox="1"/>
          <p:nvPr/>
        </p:nvSpPr>
        <p:spPr>
          <a:xfrm>
            <a:off x="759190" y="1704891"/>
            <a:ext cx="2103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Conclution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3" name="Google Shape;1083;p9"/>
          <p:cNvCxnSpPr>
            <a:stCxn id="1082" idx="3"/>
          </p:cNvCxnSpPr>
          <p:nvPr/>
        </p:nvCxnSpPr>
        <p:spPr>
          <a:xfrm>
            <a:off x="2862190" y="1968741"/>
            <a:ext cx="575400" cy="549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084" name="Google Shape;1084;p9"/>
          <p:cNvCxnSpPr/>
          <p:nvPr/>
        </p:nvCxnSpPr>
        <p:spPr>
          <a:xfrm flipH="1">
            <a:off x="5360249" y="2019301"/>
            <a:ext cx="551100" cy="549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085" name="Google Shape;1085;p9"/>
          <p:cNvGrpSpPr/>
          <p:nvPr/>
        </p:nvGrpSpPr>
        <p:grpSpPr>
          <a:xfrm>
            <a:off x="3322708" y="2285490"/>
            <a:ext cx="2303630" cy="1912832"/>
            <a:chOff x="748725" y="2946325"/>
            <a:chExt cx="2426250" cy="2014650"/>
          </a:xfrm>
        </p:grpSpPr>
        <p:sp>
          <p:nvSpPr>
            <p:cNvPr id="1086" name="Google Shape;1086;p9"/>
            <p:cNvSpPr/>
            <p:nvPr/>
          </p:nvSpPr>
          <p:spPr>
            <a:xfrm>
              <a:off x="990800" y="4111975"/>
              <a:ext cx="1921075" cy="849000"/>
            </a:xfrm>
            <a:custGeom>
              <a:rect b="b" l="l" r="r" t="t"/>
              <a:pathLst>
                <a:path extrusionOk="0" h="33960" w="76843">
                  <a:moveTo>
                    <a:pt x="38408" y="0"/>
                  </a:moveTo>
                  <a:cubicBezTo>
                    <a:pt x="17197" y="0"/>
                    <a:pt x="1" y="7595"/>
                    <a:pt x="1" y="16980"/>
                  </a:cubicBezTo>
                  <a:cubicBezTo>
                    <a:pt x="1" y="26364"/>
                    <a:pt x="17197" y="33959"/>
                    <a:pt x="38408" y="33959"/>
                  </a:cubicBezTo>
                  <a:cubicBezTo>
                    <a:pt x="59646" y="33959"/>
                    <a:pt x="76842" y="26364"/>
                    <a:pt x="76842" y="16980"/>
                  </a:cubicBezTo>
                  <a:cubicBezTo>
                    <a:pt x="76842" y="7595"/>
                    <a:pt x="59646" y="0"/>
                    <a:pt x="38408" y="0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783975" y="3396575"/>
              <a:ext cx="991400" cy="1083625"/>
            </a:xfrm>
            <a:custGeom>
              <a:rect b="b" l="l" r="r" t="t"/>
              <a:pathLst>
                <a:path extrusionOk="0" h="43345" w="39656">
                  <a:moveTo>
                    <a:pt x="32658" y="34068"/>
                  </a:moveTo>
                  <a:cubicBezTo>
                    <a:pt x="32658" y="34068"/>
                    <a:pt x="13563" y="43344"/>
                    <a:pt x="9847" y="34556"/>
                  </a:cubicBezTo>
                  <a:cubicBezTo>
                    <a:pt x="7487" y="28942"/>
                    <a:pt x="14593" y="28426"/>
                    <a:pt x="14702" y="27341"/>
                  </a:cubicBezTo>
                  <a:cubicBezTo>
                    <a:pt x="14783" y="26229"/>
                    <a:pt x="5127" y="27965"/>
                    <a:pt x="2767" y="22459"/>
                  </a:cubicBezTo>
                  <a:cubicBezTo>
                    <a:pt x="1" y="16112"/>
                    <a:pt x="13373" y="16329"/>
                    <a:pt x="9847" y="15000"/>
                  </a:cubicBezTo>
                  <a:cubicBezTo>
                    <a:pt x="3418" y="12586"/>
                    <a:pt x="1167" y="6266"/>
                    <a:pt x="4476" y="3988"/>
                  </a:cubicBezTo>
                  <a:cubicBezTo>
                    <a:pt x="10281" y="0"/>
                    <a:pt x="14892" y="12857"/>
                    <a:pt x="14919" y="10877"/>
                  </a:cubicBezTo>
                  <a:cubicBezTo>
                    <a:pt x="15027" y="1384"/>
                    <a:pt x="22242" y="1031"/>
                    <a:pt x="23951" y="9494"/>
                  </a:cubicBezTo>
                  <a:cubicBezTo>
                    <a:pt x="24222" y="10931"/>
                    <a:pt x="24060" y="14864"/>
                    <a:pt x="25985" y="14430"/>
                  </a:cubicBezTo>
                  <a:cubicBezTo>
                    <a:pt x="28644" y="13834"/>
                    <a:pt x="26609" y="9277"/>
                    <a:pt x="29322" y="8355"/>
                  </a:cubicBezTo>
                  <a:cubicBezTo>
                    <a:pt x="35045" y="6402"/>
                    <a:pt x="39656" y="19285"/>
                    <a:pt x="32658" y="34068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928425" y="3568800"/>
              <a:ext cx="684203" cy="698483"/>
            </a:xfrm>
            <a:custGeom>
              <a:rect b="b" l="l" r="r" t="t"/>
              <a:pathLst>
                <a:path extrusionOk="0" h="34557" w="32496">
                  <a:moveTo>
                    <a:pt x="32495" y="34529"/>
                  </a:moveTo>
                  <a:lnTo>
                    <a:pt x="32495" y="34421"/>
                  </a:lnTo>
                  <a:cubicBezTo>
                    <a:pt x="32495" y="34394"/>
                    <a:pt x="32495" y="34421"/>
                    <a:pt x="32468" y="34394"/>
                  </a:cubicBezTo>
                  <a:cubicBezTo>
                    <a:pt x="32359" y="34285"/>
                    <a:pt x="32251" y="34204"/>
                    <a:pt x="32115" y="34095"/>
                  </a:cubicBezTo>
                  <a:cubicBezTo>
                    <a:pt x="30868" y="32956"/>
                    <a:pt x="29593" y="31790"/>
                    <a:pt x="28345" y="30651"/>
                  </a:cubicBezTo>
                  <a:cubicBezTo>
                    <a:pt x="27233" y="29620"/>
                    <a:pt x="26121" y="28589"/>
                    <a:pt x="25009" y="27558"/>
                  </a:cubicBezTo>
                  <a:cubicBezTo>
                    <a:pt x="20561" y="23408"/>
                    <a:pt x="16248" y="19150"/>
                    <a:pt x="12125" y="14675"/>
                  </a:cubicBezTo>
                  <a:cubicBezTo>
                    <a:pt x="9982" y="12369"/>
                    <a:pt x="7921" y="9982"/>
                    <a:pt x="5914" y="7514"/>
                  </a:cubicBezTo>
                  <a:cubicBezTo>
                    <a:pt x="4693" y="6049"/>
                    <a:pt x="3527" y="4585"/>
                    <a:pt x="2360" y="3066"/>
                  </a:cubicBezTo>
                  <a:cubicBezTo>
                    <a:pt x="1601" y="2062"/>
                    <a:pt x="842" y="1058"/>
                    <a:pt x="109" y="28"/>
                  </a:cubicBezTo>
                  <a:cubicBezTo>
                    <a:pt x="82" y="1"/>
                    <a:pt x="55" y="1"/>
                    <a:pt x="28" y="28"/>
                  </a:cubicBezTo>
                  <a:cubicBezTo>
                    <a:pt x="1" y="28"/>
                    <a:pt x="1" y="82"/>
                    <a:pt x="28" y="109"/>
                  </a:cubicBezTo>
                  <a:cubicBezTo>
                    <a:pt x="733" y="1140"/>
                    <a:pt x="1465" y="2171"/>
                    <a:pt x="2225" y="3201"/>
                  </a:cubicBezTo>
                  <a:cubicBezTo>
                    <a:pt x="3337" y="4720"/>
                    <a:pt x="4503" y="6239"/>
                    <a:pt x="5697" y="7704"/>
                  </a:cubicBezTo>
                  <a:cubicBezTo>
                    <a:pt x="8680" y="11420"/>
                    <a:pt x="11854" y="14946"/>
                    <a:pt x="15163" y="18336"/>
                  </a:cubicBezTo>
                  <a:cubicBezTo>
                    <a:pt x="18119" y="21428"/>
                    <a:pt x="21184" y="24412"/>
                    <a:pt x="24304" y="27314"/>
                  </a:cubicBezTo>
                  <a:cubicBezTo>
                    <a:pt x="26392" y="29240"/>
                    <a:pt x="28508" y="31166"/>
                    <a:pt x="30624" y="33065"/>
                  </a:cubicBezTo>
                  <a:lnTo>
                    <a:pt x="32224" y="34475"/>
                  </a:lnTo>
                  <a:cubicBezTo>
                    <a:pt x="32278" y="34502"/>
                    <a:pt x="32305" y="34529"/>
                    <a:pt x="32332" y="34556"/>
                  </a:cubicBezTo>
                  <a:cubicBezTo>
                    <a:pt x="32387" y="34556"/>
                    <a:pt x="32414" y="34556"/>
                    <a:pt x="32468" y="34556"/>
                  </a:cubicBezTo>
                  <a:cubicBezTo>
                    <a:pt x="32468" y="34556"/>
                    <a:pt x="32468" y="34556"/>
                    <a:pt x="32495" y="3455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524450" y="3575600"/>
              <a:ext cx="82075" cy="682175"/>
            </a:xfrm>
            <a:custGeom>
              <a:rect b="b" l="l" r="r" t="t"/>
              <a:pathLst>
                <a:path extrusionOk="0" h="27287" w="3283">
                  <a:moveTo>
                    <a:pt x="3283" y="27260"/>
                  </a:moveTo>
                  <a:cubicBezTo>
                    <a:pt x="3120" y="27015"/>
                    <a:pt x="3012" y="26771"/>
                    <a:pt x="2876" y="26527"/>
                  </a:cubicBezTo>
                  <a:cubicBezTo>
                    <a:pt x="2225" y="25469"/>
                    <a:pt x="1683" y="24330"/>
                    <a:pt x="1303" y="23164"/>
                  </a:cubicBezTo>
                  <a:cubicBezTo>
                    <a:pt x="923" y="21970"/>
                    <a:pt x="706" y="20750"/>
                    <a:pt x="625" y="19502"/>
                  </a:cubicBezTo>
                  <a:cubicBezTo>
                    <a:pt x="299" y="15759"/>
                    <a:pt x="977" y="11745"/>
                    <a:pt x="1276" y="7839"/>
                  </a:cubicBezTo>
                  <a:cubicBezTo>
                    <a:pt x="1466" y="5127"/>
                    <a:pt x="1466" y="2495"/>
                    <a:pt x="869" y="54"/>
                  </a:cubicBezTo>
                  <a:cubicBezTo>
                    <a:pt x="842" y="0"/>
                    <a:pt x="760" y="0"/>
                    <a:pt x="788" y="81"/>
                  </a:cubicBezTo>
                  <a:cubicBezTo>
                    <a:pt x="1303" y="2495"/>
                    <a:pt x="1222" y="5127"/>
                    <a:pt x="1005" y="7812"/>
                  </a:cubicBezTo>
                  <a:cubicBezTo>
                    <a:pt x="652" y="11718"/>
                    <a:pt x="1" y="15759"/>
                    <a:pt x="299" y="19529"/>
                  </a:cubicBezTo>
                  <a:cubicBezTo>
                    <a:pt x="381" y="20777"/>
                    <a:pt x="625" y="22052"/>
                    <a:pt x="977" y="23245"/>
                  </a:cubicBezTo>
                  <a:cubicBezTo>
                    <a:pt x="1330" y="24493"/>
                    <a:pt x="1900" y="25632"/>
                    <a:pt x="2659" y="26663"/>
                  </a:cubicBezTo>
                  <a:cubicBezTo>
                    <a:pt x="2822" y="26880"/>
                    <a:pt x="3039" y="27070"/>
                    <a:pt x="3229" y="27287"/>
                  </a:cubicBezTo>
                  <a:cubicBezTo>
                    <a:pt x="3256" y="27287"/>
                    <a:pt x="3256" y="27287"/>
                    <a:pt x="3256" y="2728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221350" y="3568800"/>
              <a:ext cx="137675" cy="463843"/>
            </a:xfrm>
            <a:custGeom>
              <a:rect b="b" l="l" r="r" t="t"/>
              <a:pathLst>
                <a:path extrusionOk="0" h="25687" w="5507">
                  <a:moveTo>
                    <a:pt x="5453" y="25659"/>
                  </a:moveTo>
                  <a:cubicBezTo>
                    <a:pt x="5480" y="25632"/>
                    <a:pt x="5507" y="25632"/>
                    <a:pt x="5507" y="25605"/>
                  </a:cubicBezTo>
                  <a:cubicBezTo>
                    <a:pt x="5507" y="25470"/>
                    <a:pt x="5398" y="25334"/>
                    <a:pt x="5344" y="25225"/>
                  </a:cubicBezTo>
                  <a:cubicBezTo>
                    <a:pt x="4802" y="23951"/>
                    <a:pt x="4449" y="22649"/>
                    <a:pt x="4232" y="21320"/>
                  </a:cubicBezTo>
                  <a:cubicBezTo>
                    <a:pt x="3988" y="19557"/>
                    <a:pt x="3825" y="17794"/>
                    <a:pt x="3771" y="16030"/>
                  </a:cubicBezTo>
                  <a:cubicBezTo>
                    <a:pt x="3717" y="14267"/>
                    <a:pt x="3554" y="12477"/>
                    <a:pt x="3283" y="10741"/>
                  </a:cubicBezTo>
                  <a:cubicBezTo>
                    <a:pt x="3011" y="9250"/>
                    <a:pt x="2632" y="7812"/>
                    <a:pt x="2198" y="6402"/>
                  </a:cubicBezTo>
                  <a:cubicBezTo>
                    <a:pt x="1520" y="4259"/>
                    <a:pt x="733" y="2143"/>
                    <a:pt x="82" y="55"/>
                  </a:cubicBezTo>
                  <a:cubicBezTo>
                    <a:pt x="82" y="27"/>
                    <a:pt x="55" y="0"/>
                    <a:pt x="28" y="27"/>
                  </a:cubicBezTo>
                  <a:cubicBezTo>
                    <a:pt x="1" y="27"/>
                    <a:pt x="1" y="55"/>
                    <a:pt x="1" y="82"/>
                  </a:cubicBezTo>
                  <a:cubicBezTo>
                    <a:pt x="706" y="2550"/>
                    <a:pt x="1574" y="5018"/>
                    <a:pt x="2252" y="7541"/>
                  </a:cubicBezTo>
                  <a:cubicBezTo>
                    <a:pt x="2550" y="8599"/>
                    <a:pt x="2794" y="9684"/>
                    <a:pt x="2984" y="10768"/>
                  </a:cubicBezTo>
                  <a:cubicBezTo>
                    <a:pt x="3228" y="12532"/>
                    <a:pt x="3391" y="14295"/>
                    <a:pt x="3472" y="16058"/>
                  </a:cubicBezTo>
                  <a:cubicBezTo>
                    <a:pt x="3527" y="17821"/>
                    <a:pt x="3717" y="19584"/>
                    <a:pt x="3988" y="21347"/>
                  </a:cubicBezTo>
                  <a:cubicBezTo>
                    <a:pt x="4232" y="22703"/>
                    <a:pt x="4612" y="24032"/>
                    <a:pt x="5181" y="25280"/>
                  </a:cubicBezTo>
                  <a:cubicBezTo>
                    <a:pt x="5236" y="25415"/>
                    <a:pt x="5236" y="25578"/>
                    <a:pt x="5344" y="25659"/>
                  </a:cubicBezTo>
                  <a:cubicBezTo>
                    <a:pt x="5398" y="25687"/>
                    <a:pt x="5371" y="25659"/>
                    <a:pt x="5425" y="25659"/>
                  </a:cubicBezTo>
                  <a:lnTo>
                    <a:pt x="5453" y="25659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018600" y="4197400"/>
              <a:ext cx="531650" cy="53600"/>
            </a:xfrm>
            <a:custGeom>
              <a:rect b="b" l="l" r="r" t="t"/>
              <a:pathLst>
                <a:path extrusionOk="0" h="2144" w="21266">
                  <a:moveTo>
                    <a:pt x="21239" y="706"/>
                  </a:moveTo>
                  <a:cubicBezTo>
                    <a:pt x="21211" y="652"/>
                    <a:pt x="21211" y="624"/>
                    <a:pt x="21184" y="597"/>
                  </a:cubicBezTo>
                  <a:cubicBezTo>
                    <a:pt x="21103" y="543"/>
                    <a:pt x="21049" y="516"/>
                    <a:pt x="20967" y="516"/>
                  </a:cubicBezTo>
                  <a:cubicBezTo>
                    <a:pt x="20018" y="163"/>
                    <a:pt x="19042" y="1"/>
                    <a:pt x="18038" y="1"/>
                  </a:cubicBezTo>
                  <a:cubicBezTo>
                    <a:pt x="17550" y="1"/>
                    <a:pt x="17034" y="28"/>
                    <a:pt x="16546" y="82"/>
                  </a:cubicBezTo>
                  <a:cubicBezTo>
                    <a:pt x="15380" y="190"/>
                    <a:pt x="14213" y="407"/>
                    <a:pt x="13156" y="597"/>
                  </a:cubicBezTo>
                  <a:cubicBezTo>
                    <a:pt x="10660" y="977"/>
                    <a:pt x="8002" y="1547"/>
                    <a:pt x="5344" y="1764"/>
                  </a:cubicBezTo>
                  <a:cubicBezTo>
                    <a:pt x="4639" y="1818"/>
                    <a:pt x="3961" y="1845"/>
                    <a:pt x="3255" y="1845"/>
                  </a:cubicBezTo>
                  <a:cubicBezTo>
                    <a:pt x="2198" y="1872"/>
                    <a:pt x="1167" y="1791"/>
                    <a:pt x="136" y="1655"/>
                  </a:cubicBezTo>
                  <a:cubicBezTo>
                    <a:pt x="82" y="1628"/>
                    <a:pt x="28" y="1655"/>
                    <a:pt x="28" y="1709"/>
                  </a:cubicBezTo>
                  <a:cubicBezTo>
                    <a:pt x="1" y="1764"/>
                    <a:pt x="55" y="1818"/>
                    <a:pt x="109" y="1818"/>
                  </a:cubicBezTo>
                  <a:cubicBezTo>
                    <a:pt x="1140" y="2035"/>
                    <a:pt x="2198" y="2143"/>
                    <a:pt x="3255" y="2143"/>
                  </a:cubicBezTo>
                  <a:cubicBezTo>
                    <a:pt x="3961" y="2143"/>
                    <a:pt x="4666" y="2116"/>
                    <a:pt x="5371" y="2062"/>
                  </a:cubicBezTo>
                  <a:cubicBezTo>
                    <a:pt x="8029" y="1845"/>
                    <a:pt x="10687" y="1303"/>
                    <a:pt x="13183" y="923"/>
                  </a:cubicBezTo>
                  <a:cubicBezTo>
                    <a:pt x="14241" y="733"/>
                    <a:pt x="15380" y="516"/>
                    <a:pt x="16573" y="407"/>
                  </a:cubicBezTo>
                  <a:cubicBezTo>
                    <a:pt x="17034" y="353"/>
                    <a:pt x="17523" y="299"/>
                    <a:pt x="18011" y="299"/>
                  </a:cubicBezTo>
                  <a:cubicBezTo>
                    <a:pt x="18987" y="272"/>
                    <a:pt x="19964" y="380"/>
                    <a:pt x="20886" y="679"/>
                  </a:cubicBezTo>
                  <a:cubicBezTo>
                    <a:pt x="20940" y="706"/>
                    <a:pt x="21022" y="733"/>
                    <a:pt x="21103" y="760"/>
                  </a:cubicBezTo>
                  <a:cubicBezTo>
                    <a:pt x="21157" y="760"/>
                    <a:pt x="21157" y="733"/>
                    <a:pt x="21211" y="733"/>
                  </a:cubicBezTo>
                  <a:cubicBezTo>
                    <a:pt x="21266" y="706"/>
                    <a:pt x="21211" y="733"/>
                    <a:pt x="21211" y="733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923675" y="3889550"/>
              <a:ext cx="327569" cy="44775"/>
            </a:xfrm>
            <a:custGeom>
              <a:rect b="b" l="l" r="r" t="t"/>
              <a:pathLst>
                <a:path extrusionOk="0" h="1791" w="19992">
                  <a:moveTo>
                    <a:pt x="19964" y="1682"/>
                  </a:moveTo>
                  <a:cubicBezTo>
                    <a:pt x="19964" y="1628"/>
                    <a:pt x="19991" y="1682"/>
                    <a:pt x="19964" y="1628"/>
                  </a:cubicBezTo>
                  <a:cubicBezTo>
                    <a:pt x="19910" y="1574"/>
                    <a:pt x="19828" y="1601"/>
                    <a:pt x="19747" y="1574"/>
                  </a:cubicBezTo>
                  <a:cubicBezTo>
                    <a:pt x="19069" y="1438"/>
                    <a:pt x="18391" y="1357"/>
                    <a:pt x="17686" y="1329"/>
                  </a:cubicBezTo>
                  <a:cubicBezTo>
                    <a:pt x="16546" y="1275"/>
                    <a:pt x="15407" y="1357"/>
                    <a:pt x="14268" y="1357"/>
                  </a:cubicBezTo>
                  <a:cubicBezTo>
                    <a:pt x="12912" y="1384"/>
                    <a:pt x="11447" y="1411"/>
                    <a:pt x="9955" y="1384"/>
                  </a:cubicBezTo>
                  <a:cubicBezTo>
                    <a:pt x="8545" y="1357"/>
                    <a:pt x="7107" y="1302"/>
                    <a:pt x="5670" y="1167"/>
                  </a:cubicBezTo>
                  <a:cubicBezTo>
                    <a:pt x="3771" y="1004"/>
                    <a:pt x="1899" y="624"/>
                    <a:pt x="109" y="0"/>
                  </a:cubicBezTo>
                  <a:cubicBezTo>
                    <a:pt x="55" y="0"/>
                    <a:pt x="28" y="28"/>
                    <a:pt x="1" y="55"/>
                  </a:cubicBezTo>
                  <a:cubicBezTo>
                    <a:pt x="1" y="82"/>
                    <a:pt x="28" y="136"/>
                    <a:pt x="55" y="136"/>
                  </a:cubicBezTo>
                  <a:cubicBezTo>
                    <a:pt x="1845" y="814"/>
                    <a:pt x="3744" y="1221"/>
                    <a:pt x="5643" y="1411"/>
                  </a:cubicBezTo>
                  <a:cubicBezTo>
                    <a:pt x="7080" y="1574"/>
                    <a:pt x="8545" y="1655"/>
                    <a:pt x="9955" y="1655"/>
                  </a:cubicBezTo>
                  <a:cubicBezTo>
                    <a:pt x="11447" y="1682"/>
                    <a:pt x="12885" y="1655"/>
                    <a:pt x="14268" y="1628"/>
                  </a:cubicBezTo>
                  <a:cubicBezTo>
                    <a:pt x="15407" y="1601"/>
                    <a:pt x="16546" y="1519"/>
                    <a:pt x="17686" y="1546"/>
                  </a:cubicBezTo>
                  <a:cubicBezTo>
                    <a:pt x="18364" y="1546"/>
                    <a:pt x="19042" y="1601"/>
                    <a:pt x="19720" y="1736"/>
                  </a:cubicBezTo>
                  <a:cubicBezTo>
                    <a:pt x="19774" y="1736"/>
                    <a:pt x="19855" y="1791"/>
                    <a:pt x="19910" y="1763"/>
                  </a:cubicBezTo>
                  <a:cubicBezTo>
                    <a:pt x="19991" y="1736"/>
                    <a:pt x="19910" y="1763"/>
                    <a:pt x="19964" y="1709"/>
                  </a:cubicBezTo>
                  <a:cubicBezTo>
                    <a:pt x="19964" y="1709"/>
                    <a:pt x="19964" y="1709"/>
                    <a:pt x="19964" y="1709"/>
                  </a:cubicBezTo>
                  <a:cubicBezTo>
                    <a:pt x="19964" y="1709"/>
                    <a:pt x="19964" y="1682"/>
                    <a:pt x="19964" y="168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886400" y="3616275"/>
              <a:ext cx="145791" cy="82750"/>
            </a:xfrm>
            <a:custGeom>
              <a:rect b="b" l="l" r="r" t="t"/>
              <a:pathLst>
                <a:path extrusionOk="0" h="4341" w="7515">
                  <a:moveTo>
                    <a:pt x="7487" y="4286"/>
                  </a:moveTo>
                  <a:cubicBezTo>
                    <a:pt x="7460" y="4259"/>
                    <a:pt x="7460" y="4232"/>
                    <a:pt x="7433" y="4205"/>
                  </a:cubicBezTo>
                  <a:cubicBezTo>
                    <a:pt x="7324" y="4151"/>
                    <a:pt x="7243" y="4097"/>
                    <a:pt x="7134" y="4069"/>
                  </a:cubicBezTo>
                  <a:cubicBezTo>
                    <a:pt x="6538" y="3798"/>
                    <a:pt x="5968" y="3527"/>
                    <a:pt x="5398" y="3256"/>
                  </a:cubicBezTo>
                  <a:cubicBezTo>
                    <a:pt x="4829" y="2957"/>
                    <a:pt x="4286" y="2659"/>
                    <a:pt x="3717" y="2333"/>
                  </a:cubicBezTo>
                  <a:cubicBezTo>
                    <a:pt x="3364" y="2116"/>
                    <a:pt x="3011" y="1899"/>
                    <a:pt x="2632" y="1683"/>
                  </a:cubicBezTo>
                  <a:cubicBezTo>
                    <a:pt x="1818" y="1167"/>
                    <a:pt x="1004" y="652"/>
                    <a:pt x="163" y="55"/>
                  </a:cubicBezTo>
                  <a:cubicBezTo>
                    <a:pt x="109" y="1"/>
                    <a:pt x="1" y="136"/>
                    <a:pt x="82" y="164"/>
                  </a:cubicBezTo>
                  <a:cubicBezTo>
                    <a:pt x="896" y="787"/>
                    <a:pt x="1682" y="1357"/>
                    <a:pt x="2496" y="1899"/>
                  </a:cubicBezTo>
                  <a:cubicBezTo>
                    <a:pt x="2876" y="2116"/>
                    <a:pt x="3228" y="2333"/>
                    <a:pt x="3608" y="2578"/>
                  </a:cubicBezTo>
                  <a:cubicBezTo>
                    <a:pt x="4151" y="2876"/>
                    <a:pt x="4720" y="3174"/>
                    <a:pt x="5290" y="3473"/>
                  </a:cubicBezTo>
                  <a:cubicBezTo>
                    <a:pt x="5860" y="3744"/>
                    <a:pt x="6456" y="3988"/>
                    <a:pt x="7053" y="4232"/>
                  </a:cubicBezTo>
                  <a:cubicBezTo>
                    <a:pt x="7161" y="4286"/>
                    <a:pt x="7270" y="4314"/>
                    <a:pt x="7378" y="4341"/>
                  </a:cubicBezTo>
                  <a:cubicBezTo>
                    <a:pt x="7406" y="4341"/>
                    <a:pt x="7433" y="4341"/>
                    <a:pt x="7487" y="4314"/>
                  </a:cubicBezTo>
                  <a:lnTo>
                    <a:pt x="7487" y="4314"/>
                  </a:lnTo>
                  <a:cubicBezTo>
                    <a:pt x="7514" y="4314"/>
                    <a:pt x="7514" y="4286"/>
                    <a:pt x="7487" y="4286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136600" y="3696297"/>
              <a:ext cx="84125" cy="214293"/>
            </a:xfrm>
            <a:custGeom>
              <a:rect b="b" l="l" r="r" t="t"/>
              <a:pathLst>
                <a:path extrusionOk="0" h="11935" w="3365">
                  <a:moveTo>
                    <a:pt x="3364" y="11935"/>
                  </a:moveTo>
                  <a:cubicBezTo>
                    <a:pt x="3256" y="11664"/>
                    <a:pt x="3174" y="11392"/>
                    <a:pt x="3093" y="11121"/>
                  </a:cubicBezTo>
                  <a:cubicBezTo>
                    <a:pt x="2876" y="10470"/>
                    <a:pt x="2659" y="9846"/>
                    <a:pt x="2469" y="9223"/>
                  </a:cubicBezTo>
                  <a:cubicBezTo>
                    <a:pt x="2062" y="7866"/>
                    <a:pt x="1791" y="6456"/>
                    <a:pt x="1438" y="5045"/>
                  </a:cubicBezTo>
                  <a:cubicBezTo>
                    <a:pt x="1140" y="3879"/>
                    <a:pt x="760" y="2713"/>
                    <a:pt x="462" y="1546"/>
                  </a:cubicBezTo>
                  <a:cubicBezTo>
                    <a:pt x="326" y="1058"/>
                    <a:pt x="191" y="543"/>
                    <a:pt x="82" y="55"/>
                  </a:cubicBezTo>
                  <a:cubicBezTo>
                    <a:pt x="82" y="28"/>
                    <a:pt x="55" y="0"/>
                    <a:pt x="55" y="28"/>
                  </a:cubicBezTo>
                  <a:cubicBezTo>
                    <a:pt x="28" y="28"/>
                    <a:pt x="1" y="28"/>
                    <a:pt x="28" y="55"/>
                  </a:cubicBezTo>
                  <a:cubicBezTo>
                    <a:pt x="109" y="570"/>
                    <a:pt x="218" y="1085"/>
                    <a:pt x="353" y="1574"/>
                  </a:cubicBezTo>
                  <a:cubicBezTo>
                    <a:pt x="625" y="2767"/>
                    <a:pt x="950" y="3933"/>
                    <a:pt x="1221" y="5100"/>
                  </a:cubicBezTo>
                  <a:cubicBezTo>
                    <a:pt x="1547" y="6537"/>
                    <a:pt x="1818" y="7921"/>
                    <a:pt x="2225" y="9304"/>
                  </a:cubicBezTo>
                  <a:cubicBezTo>
                    <a:pt x="2415" y="9955"/>
                    <a:pt x="2632" y="10579"/>
                    <a:pt x="2903" y="11203"/>
                  </a:cubicBezTo>
                  <a:cubicBezTo>
                    <a:pt x="3039" y="11447"/>
                    <a:pt x="3174" y="11691"/>
                    <a:pt x="3337" y="11935"/>
                  </a:cubicBezTo>
                  <a:lnTo>
                    <a:pt x="3364" y="11935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019275" y="3546088"/>
              <a:ext cx="47500" cy="197350"/>
            </a:xfrm>
            <a:custGeom>
              <a:rect b="b" l="l" r="r" t="t"/>
              <a:pathLst>
                <a:path extrusionOk="0" h="7894" w="1900">
                  <a:moveTo>
                    <a:pt x="1872" y="7758"/>
                  </a:moveTo>
                  <a:lnTo>
                    <a:pt x="1872" y="7351"/>
                  </a:lnTo>
                  <a:cubicBezTo>
                    <a:pt x="1872" y="7215"/>
                    <a:pt x="1818" y="7107"/>
                    <a:pt x="1818" y="6971"/>
                  </a:cubicBezTo>
                  <a:cubicBezTo>
                    <a:pt x="1655" y="5940"/>
                    <a:pt x="1438" y="4910"/>
                    <a:pt x="1221" y="3879"/>
                  </a:cubicBezTo>
                  <a:cubicBezTo>
                    <a:pt x="1113" y="3363"/>
                    <a:pt x="977" y="2848"/>
                    <a:pt x="841" y="2333"/>
                  </a:cubicBezTo>
                  <a:cubicBezTo>
                    <a:pt x="624" y="1573"/>
                    <a:pt x="407" y="814"/>
                    <a:pt x="163" y="81"/>
                  </a:cubicBezTo>
                  <a:cubicBezTo>
                    <a:pt x="136" y="27"/>
                    <a:pt x="109" y="0"/>
                    <a:pt x="55" y="27"/>
                  </a:cubicBezTo>
                  <a:cubicBezTo>
                    <a:pt x="28" y="27"/>
                    <a:pt x="0" y="81"/>
                    <a:pt x="0" y="136"/>
                  </a:cubicBezTo>
                  <a:cubicBezTo>
                    <a:pt x="326" y="1112"/>
                    <a:pt x="570" y="2143"/>
                    <a:pt x="814" y="3174"/>
                  </a:cubicBezTo>
                  <a:cubicBezTo>
                    <a:pt x="977" y="3906"/>
                    <a:pt x="1140" y="4638"/>
                    <a:pt x="1302" y="5371"/>
                  </a:cubicBezTo>
                  <a:cubicBezTo>
                    <a:pt x="1411" y="5886"/>
                    <a:pt x="1492" y="6374"/>
                    <a:pt x="1601" y="6862"/>
                  </a:cubicBezTo>
                  <a:cubicBezTo>
                    <a:pt x="1655" y="7052"/>
                    <a:pt x="1655" y="7242"/>
                    <a:pt x="1709" y="7405"/>
                  </a:cubicBezTo>
                  <a:cubicBezTo>
                    <a:pt x="1736" y="7541"/>
                    <a:pt x="1791" y="7649"/>
                    <a:pt x="1845" y="7785"/>
                  </a:cubicBezTo>
                  <a:cubicBezTo>
                    <a:pt x="1899" y="7893"/>
                    <a:pt x="1872" y="7758"/>
                    <a:pt x="1872" y="7758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139875" y="4053650"/>
              <a:ext cx="243558" cy="72575"/>
            </a:xfrm>
            <a:custGeom>
              <a:rect b="b" l="l" r="r" t="t"/>
              <a:pathLst>
                <a:path extrusionOk="0" h="2903" w="15381">
                  <a:moveTo>
                    <a:pt x="15380" y="217"/>
                  </a:moveTo>
                  <a:cubicBezTo>
                    <a:pt x="15326" y="190"/>
                    <a:pt x="15299" y="163"/>
                    <a:pt x="15245" y="136"/>
                  </a:cubicBezTo>
                  <a:cubicBezTo>
                    <a:pt x="15217" y="136"/>
                    <a:pt x="15163" y="109"/>
                    <a:pt x="15136" y="109"/>
                  </a:cubicBezTo>
                  <a:cubicBezTo>
                    <a:pt x="14322" y="0"/>
                    <a:pt x="13509" y="28"/>
                    <a:pt x="12722" y="244"/>
                  </a:cubicBezTo>
                  <a:cubicBezTo>
                    <a:pt x="11420" y="543"/>
                    <a:pt x="10172" y="1140"/>
                    <a:pt x="8979" y="1519"/>
                  </a:cubicBezTo>
                  <a:cubicBezTo>
                    <a:pt x="7541" y="1980"/>
                    <a:pt x="6077" y="2333"/>
                    <a:pt x="4585" y="2496"/>
                  </a:cubicBezTo>
                  <a:cubicBezTo>
                    <a:pt x="3066" y="2686"/>
                    <a:pt x="1574" y="2659"/>
                    <a:pt x="82" y="2360"/>
                  </a:cubicBezTo>
                  <a:cubicBezTo>
                    <a:pt x="55" y="2360"/>
                    <a:pt x="28" y="2387"/>
                    <a:pt x="1" y="2414"/>
                  </a:cubicBezTo>
                  <a:cubicBezTo>
                    <a:pt x="1" y="2442"/>
                    <a:pt x="28" y="2469"/>
                    <a:pt x="55" y="2496"/>
                  </a:cubicBezTo>
                  <a:cubicBezTo>
                    <a:pt x="1547" y="2821"/>
                    <a:pt x="3093" y="2903"/>
                    <a:pt x="4612" y="2740"/>
                  </a:cubicBezTo>
                  <a:cubicBezTo>
                    <a:pt x="6131" y="2604"/>
                    <a:pt x="7623" y="2279"/>
                    <a:pt x="9060" y="1818"/>
                  </a:cubicBezTo>
                  <a:cubicBezTo>
                    <a:pt x="10254" y="1411"/>
                    <a:pt x="11502" y="841"/>
                    <a:pt x="12803" y="489"/>
                  </a:cubicBezTo>
                  <a:cubicBezTo>
                    <a:pt x="13536" y="272"/>
                    <a:pt x="14322" y="217"/>
                    <a:pt x="15109" y="299"/>
                  </a:cubicBezTo>
                  <a:cubicBezTo>
                    <a:pt x="15136" y="299"/>
                    <a:pt x="15190" y="299"/>
                    <a:pt x="15245" y="299"/>
                  </a:cubicBezTo>
                  <a:cubicBezTo>
                    <a:pt x="15272" y="299"/>
                    <a:pt x="15326" y="299"/>
                    <a:pt x="15380" y="272"/>
                  </a:cubicBezTo>
                  <a:cubicBezTo>
                    <a:pt x="15380" y="272"/>
                    <a:pt x="15380" y="217"/>
                    <a:pt x="15380" y="21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925225" y="3408775"/>
              <a:ext cx="1150750" cy="1068025"/>
            </a:xfrm>
            <a:custGeom>
              <a:rect b="b" l="l" r="r" t="t"/>
              <a:pathLst>
                <a:path extrusionOk="0" h="42721" w="46030">
                  <a:moveTo>
                    <a:pt x="13020" y="37893"/>
                  </a:moveTo>
                  <a:cubicBezTo>
                    <a:pt x="13020" y="37893"/>
                    <a:pt x="0" y="19367"/>
                    <a:pt x="8598" y="13969"/>
                  </a:cubicBezTo>
                  <a:cubicBezTo>
                    <a:pt x="14105" y="10498"/>
                    <a:pt x="15868" y="17929"/>
                    <a:pt x="17034" y="17821"/>
                  </a:cubicBezTo>
                  <a:cubicBezTo>
                    <a:pt x="18200" y="17712"/>
                    <a:pt x="14756" y="7867"/>
                    <a:pt x="20099" y="4449"/>
                  </a:cubicBezTo>
                  <a:cubicBezTo>
                    <a:pt x="26337" y="462"/>
                    <a:pt x="28399" y="14566"/>
                    <a:pt x="29185" y="10633"/>
                  </a:cubicBezTo>
                  <a:cubicBezTo>
                    <a:pt x="30623" y="3418"/>
                    <a:pt x="36889" y="1"/>
                    <a:pt x="39845" y="3093"/>
                  </a:cubicBezTo>
                  <a:cubicBezTo>
                    <a:pt x="45053" y="8518"/>
                    <a:pt x="32332" y="15570"/>
                    <a:pt x="34393" y="15244"/>
                  </a:cubicBezTo>
                  <a:cubicBezTo>
                    <a:pt x="44402" y="13752"/>
                    <a:pt x="46029" y="21266"/>
                    <a:pt x="37404" y="24493"/>
                  </a:cubicBezTo>
                  <a:cubicBezTo>
                    <a:pt x="35939" y="25063"/>
                    <a:pt x="31762" y="25578"/>
                    <a:pt x="32549" y="27504"/>
                  </a:cubicBezTo>
                  <a:cubicBezTo>
                    <a:pt x="33607" y="30217"/>
                    <a:pt x="38082" y="27287"/>
                    <a:pt x="39493" y="29972"/>
                  </a:cubicBezTo>
                  <a:cubicBezTo>
                    <a:pt x="42530" y="35668"/>
                    <a:pt x="29809" y="42721"/>
                    <a:pt x="13020" y="37893"/>
                  </a:cubicBezTo>
                  <a:close/>
                </a:path>
              </a:pathLst>
            </a:custGeom>
            <a:solidFill>
              <a:srgbClr val="6D7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2231725" y="3508450"/>
              <a:ext cx="653707" cy="863920"/>
            </a:xfrm>
            <a:custGeom>
              <a:rect b="b" l="l" r="r" t="t"/>
              <a:pathLst>
                <a:path extrusionOk="0" h="40117" w="30868">
                  <a:moveTo>
                    <a:pt x="54" y="40089"/>
                  </a:moveTo>
                  <a:cubicBezTo>
                    <a:pt x="109" y="40089"/>
                    <a:pt x="136" y="40089"/>
                    <a:pt x="163" y="40062"/>
                  </a:cubicBezTo>
                  <a:cubicBezTo>
                    <a:pt x="190" y="40062"/>
                    <a:pt x="190" y="40035"/>
                    <a:pt x="190" y="40035"/>
                  </a:cubicBezTo>
                  <a:cubicBezTo>
                    <a:pt x="299" y="39900"/>
                    <a:pt x="380" y="39764"/>
                    <a:pt x="461" y="39628"/>
                  </a:cubicBezTo>
                  <a:cubicBezTo>
                    <a:pt x="1438" y="38109"/>
                    <a:pt x="2441" y="36563"/>
                    <a:pt x="3445" y="35044"/>
                  </a:cubicBezTo>
                  <a:cubicBezTo>
                    <a:pt x="4340" y="33688"/>
                    <a:pt x="5235" y="32359"/>
                    <a:pt x="6130" y="31003"/>
                  </a:cubicBezTo>
                  <a:cubicBezTo>
                    <a:pt x="9738" y="25632"/>
                    <a:pt x="13481" y="20370"/>
                    <a:pt x="17468" y="15271"/>
                  </a:cubicBezTo>
                  <a:cubicBezTo>
                    <a:pt x="19557" y="12640"/>
                    <a:pt x="21699" y="10036"/>
                    <a:pt x="23951" y="7514"/>
                  </a:cubicBezTo>
                  <a:cubicBezTo>
                    <a:pt x="25280" y="5995"/>
                    <a:pt x="26636" y="4503"/>
                    <a:pt x="28019" y="3011"/>
                  </a:cubicBezTo>
                  <a:cubicBezTo>
                    <a:pt x="28941" y="2035"/>
                    <a:pt x="29891" y="1085"/>
                    <a:pt x="30840" y="109"/>
                  </a:cubicBezTo>
                  <a:cubicBezTo>
                    <a:pt x="30867" y="82"/>
                    <a:pt x="30867" y="55"/>
                    <a:pt x="30840" y="28"/>
                  </a:cubicBezTo>
                  <a:cubicBezTo>
                    <a:pt x="30813" y="0"/>
                    <a:pt x="30759" y="0"/>
                    <a:pt x="30759" y="28"/>
                  </a:cubicBezTo>
                  <a:cubicBezTo>
                    <a:pt x="29782" y="950"/>
                    <a:pt x="28806" y="1899"/>
                    <a:pt x="27856" y="2876"/>
                  </a:cubicBezTo>
                  <a:cubicBezTo>
                    <a:pt x="26446" y="4313"/>
                    <a:pt x="25063" y="5805"/>
                    <a:pt x="23706" y="7297"/>
                  </a:cubicBezTo>
                  <a:cubicBezTo>
                    <a:pt x="20316" y="11094"/>
                    <a:pt x="17170" y="15027"/>
                    <a:pt x="14132" y="19068"/>
                  </a:cubicBezTo>
                  <a:cubicBezTo>
                    <a:pt x="11392" y="22730"/>
                    <a:pt x="8788" y="26446"/>
                    <a:pt x="6266" y="30244"/>
                  </a:cubicBezTo>
                  <a:cubicBezTo>
                    <a:pt x="4557" y="32766"/>
                    <a:pt x="2930" y="35343"/>
                    <a:pt x="1302" y="37892"/>
                  </a:cubicBezTo>
                  <a:cubicBezTo>
                    <a:pt x="895" y="38516"/>
                    <a:pt x="488" y="39167"/>
                    <a:pt x="109" y="39818"/>
                  </a:cubicBezTo>
                  <a:cubicBezTo>
                    <a:pt x="82" y="39872"/>
                    <a:pt x="27" y="39900"/>
                    <a:pt x="27" y="39954"/>
                  </a:cubicBezTo>
                  <a:cubicBezTo>
                    <a:pt x="0" y="40008"/>
                    <a:pt x="27" y="40035"/>
                    <a:pt x="27" y="40089"/>
                  </a:cubicBezTo>
                  <a:lnTo>
                    <a:pt x="27" y="40089"/>
                  </a:lnTo>
                  <a:cubicBezTo>
                    <a:pt x="54" y="40117"/>
                    <a:pt x="54" y="40089"/>
                    <a:pt x="54" y="4008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2241900" y="4181125"/>
              <a:ext cx="707275" cy="182425"/>
            </a:xfrm>
            <a:custGeom>
              <a:rect b="b" l="l" r="r" t="t"/>
              <a:pathLst>
                <a:path extrusionOk="0" h="7297" w="28291">
                  <a:moveTo>
                    <a:pt x="27" y="7297"/>
                  </a:moveTo>
                  <a:cubicBezTo>
                    <a:pt x="244" y="7107"/>
                    <a:pt x="515" y="6944"/>
                    <a:pt x="732" y="6754"/>
                  </a:cubicBezTo>
                  <a:cubicBezTo>
                    <a:pt x="1736" y="5887"/>
                    <a:pt x="2821" y="5127"/>
                    <a:pt x="3987" y="4503"/>
                  </a:cubicBezTo>
                  <a:cubicBezTo>
                    <a:pt x="5181" y="3934"/>
                    <a:pt x="6428" y="3472"/>
                    <a:pt x="7730" y="3147"/>
                  </a:cubicBezTo>
                  <a:cubicBezTo>
                    <a:pt x="11609" y="2198"/>
                    <a:pt x="15949" y="2225"/>
                    <a:pt x="20099" y="1845"/>
                  </a:cubicBezTo>
                  <a:cubicBezTo>
                    <a:pt x="22974" y="1601"/>
                    <a:pt x="25768" y="1140"/>
                    <a:pt x="28236" y="109"/>
                  </a:cubicBezTo>
                  <a:cubicBezTo>
                    <a:pt x="28263" y="82"/>
                    <a:pt x="28290" y="55"/>
                    <a:pt x="28263" y="28"/>
                  </a:cubicBezTo>
                  <a:cubicBezTo>
                    <a:pt x="28263" y="1"/>
                    <a:pt x="28209" y="1"/>
                    <a:pt x="28209" y="1"/>
                  </a:cubicBezTo>
                  <a:cubicBezTo>
                    <a:pt x="25713" y="977"/>
                    <a:pt x="22947" y="1357"/>
                    <a:pt x="20072" y="1574"/>
                  </a:cubicBezTo>
                  <a:cubicBezTo>
                    <a:pt x="15922" y="1872"/>
                    <a:pt x="11555" y="1872"/>
                    <a:pt x="7649" y="2849"/>
                  </a:cubicBezTo>
                  <a:cubicBezTo>
                    <a:pt x="6320" y="3147"/>
                    <a:pt x="5045" y="3608"/>
                    <a:pt x="3825" y="4205"/>
                  </a:cubicBezTo>
                  <a:cubicBezTo>
                    <a:pt x="2604" y="4774"/>
                    <a:pt x="1492" y="5561"/>
                    <a:pt x="543" y="6537"/>
                  </a:cubicBezTo>
                  <a:cubicBezTo>
                    <a:pt x="353" y="6754"/>
                    <a:pt x="163" y="6999"/>
                    <a:pt x="0" y="7270"/>
                  </a:cubicBezTo>
                  <a:lnTo>
                    <a:pt x="0" y="7297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2435150" y="3887500"/>
              <a:ext cx="410426" cy="177030"/>
            </a:xfrm>
            <a:custGeom>
              <a:rect b="b" l="l" r="r" t="t"/>
              <a:pathLst>
                <a:path extrusionOk="0" h="10145" w="26121">
                  <a:moveTo>
                    <a:pt x="55" y="10117"/>
                  </a:moveTo>
                  <a:cubicBezTo>
                    <a:pt x="109" y="10117"/>
                    <a:pt x="82" y="10144"/>
                    <a:pt x="136" y="10144"/>
                  </a:cubicBezTo>
                  <a:cubicBezTo>
                    <a:pt x="299" y="10144"/>
                    <a:pt x="380" y="9982"/>
                    <a:pt x="516" y="9900"/>
                  </a:cubicBezTo>
                  <a:cubicBezTo>
                    <a:pt x="1736" y="9141"/>
                    <a:pt x="3065" y="8517"/>
                    <a:pt x="4449" y="8083"/>
                  </a:cubicBezTo>
                  <a:cubicBezTo>
                    <a:pt x="6239" y="7513"/>
                    <a:pt x="8056" y="7052"/>
                    <a:pt x="9901" y="6700"/>
                  </a:cubicBezTo>
                  <a:cubicBezTo>
                    <a:pt x="11772" y="6320"/>
                    <a:pt x="13589" y="5832"/>
                    <a:pt x="15407" y="5262"/>
                  </a:cubicBezTo>
                  <a:cubicBezTo>
                    <a:pt x="16899" y="4720"/>
                    <a:pt x="18363" y="4096"/>
                    <a:pt x="19774" y="3391"/>
                  </a:cubicBezTo>
                  <a:cubicBezTo>
                    <a:pt x="21916" y="2333"/>
                    <a:pt x="24005" y="1139"/>
                    <a:pt x="26094" y="81"/>
                  </a:cubicBezTo>
                  <a:cubicBezTo>
                    <a:pt x="26121" y="81"/>
                    <a:pt x="26121" y="54"/>
                    <a:pt x="26121" y="27"/>
                  </a:cubicBezTo>
                  <a:cubicBezTo>
                    <a:pt x="26121" y="0"/>
                    <a:pt x="26094" y="0"/>
                    <a:pt x="26066" y="0"/>
                  </a:cubicBezTo>
                  <a:cubicBezTo>
                    <a:pt x="23571" y="1166"/>
                    <a:pt x="21103" y="2495"/>
                    <a:pt x="18607" y="3635"/>
                  </a:cubicBezTo>
                  <a:cubicBezTo>
                    <a:pt x="17522" y="4123"/>
                    <a:pt x="16437" y="4584"/>
                    <a:pt x="15298" y="4964"/>
                  </a:cubicBezTo>
                  <a:cubicBezTo>
                    <a:pt x="13508" y="5533"/>
                    <a:pt x="11691" y="5994"/>
                    <a:pt x="9846" y="6374"/>
                  </a:cubicBezTo>
                  <a:cubicBezTo>
                    <a:pt x="7975" y="6754"/>
                    <a:pt x="6130" y="7242"/>
                    <a:pt x="4340" y="7839"/>
                  </a:cubicBezTo>
                  <a:cubicBezTo>
                    <a:pt x="2957" y="8300"/>
                    <a:pt x="1628" y="8951"/>
                    <a:pt x="407" y="9738"/>
                  </a:cubicBezTo>
                  <a:cubicBezTo>
                    <a:pt x="272" y="9819"/>
                    <a:pt x="109" y="9873"/>
                    <a:pt x="27" y="10009"/>
                  </a:cubicBezTo>
                  <a:cubicBezTo>
                    <a:pt x="0" y="10036"/>
                    <a:pt x="27" y="10036"/>
                    <a:pt x="27" y="10090"/>
                  </a:cubicBezTo>
                  <a:lnTo>
                    <a:pt x="27" y="10117"/>
                  </a:lnTo>
                  <a:cubicBezTo>
                    <a:pt x="27" y="10117"/>
                    <a:pt x="55" y="10117"/>
                    <a:pt x="55" y="10117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2155775" y="3743075"/>
              <a:ext cx="130225" cy="554025"/>
            </a:xfrm>
            <a:custGeom>
              <a:rect b="b" l="l" r="r" t="t"/>
              <a:pathLst>
                <a:path extrusionOk="0" h="22161" w="5209">
                  <a:moveTo>
                    <a:pt x="4855" y="22161"/>
                  </a:moveTo>
                  <a:cubicBezTo>
                    <a:pt x="4910" y="22107"/>
                    <a:pt x="4937" y="22107"/>
                    <a:pt x="4964" y="22079"/>
                  </a:cubicBezTo>
                  <a:cubicBezTo>
                    <a:pt x="4991" y="21998"/>
                    <a:pt x="5018" y="21917"/>
                    <a:pt x="5018" y="21835"/>
                  </a:cubicBezTo>
                  <a:cubicBezTo>
                    <a:pt x="5208" y="20778"/>
                    <a:pt x="5208" y="19720"/>
                    <a:pt x="5045" y="18662"/>
                  </a:cubicBezTo>
                  <a:cubicBezTo>
                    <a:pt x="4937" y="18147"/>
                    <a:pt x="4828" y="17604"/>
                    <a:pt x="4693" y="17116"/>
                  </a:cubicBezTo>
                  <a:cubicBezTo>
                    <a:pt x="4367" y="15895"/>
                    <a:pt x="3933" y="14702"/>
                    <a:pt x="3581" y="13617"/>
                  </a:cubicBezTo>
                  <a:cubicBezTo>
                    <a:pt x="2740" y="11067"/>
                    <a:pt x="1682" y="8355"/>
                    <a:pt x="1004" y="5615"/>
                  </a:cubicBezTo>
                  <a:cubicBezTo>
                    <a:pt x="814" y="4883"/>
                    <a:pt x="678" y="4151"/>
                    <a:pt x="543" y="3445"/>
                  </a:cubicBezTo>
                  <a:cubicBezTo>
                    <a:pt x="353" y="2333"/>
                    <a:pt x="244" y="1221"/>
                    <a:pt x="244" y="109"/>
                  </a:cubicBezTo>
                  <a:cubicBezTo>
                    <a:pt x="244" y="55"/>
                    <a:pt x="190" y="1"/>
                    <a:pt x="136" y="1"/>
                  </a:cubicBezTo>
                  <a:cubicBezTo>
                    <a:pt x="82" y="1"/>
                    <a:pt x="27" y="55"/>
                    <a:pt x="27" y="109"/>
                  </a:cubicBezTo>
                  <a:cubicBezTo>
                    <a:pt x="0" y="1221"/>
                    <a:pt x="82" y="2360"/>
                    <a:pt x="244" y="3473"/>
                  </a:cubicBezTo>
                  <a:cubicBezTo>
                    <a:pt x="353" y="4232"/>
                    <a:pt x="516" y="4964"/>
                    <a:pt x="706" y="5697"/>
                  </a:cubicBezTo>
                  <a:cubicBezTo>
                    <a:pt x="1384" y="8463"/>
                    <a:pt x="2387" y="11176"/>
                    <a:pt x="3228" y="13725"/>
                  </a:cubicBezTo>
                  <a:cubicBezTo>
                    <a:pt x="3608" y="14810"/>
                    <a:pt x="4015" y="16004"/>
                    <a:pt x="4367" y="17197"/>
                  </a:cubicBezTo>
                  <a:cubicBezTo>
                    <a:pt x="4503" y="17685"/>
                    <a:pt x="4611" y="18228"/>
                    <a:pt x="4720" y="18716"/>
                  </a:cubicBezTo>
                  <a:cubicBezTo>
                    <a:pt x="4910" y="19720"/>
                    <a:pt x="4937" y="20778"/>
                    <a:pt x="4801" y="21781"/>
                  </a:cubicBezTo>
                  <a:cubicBezTo>
                    <a:pt x="4774" y="21862"/>
                    <a:pt x="4774" y="21944"/>
                    <a:pt x="4774" y="22025"/>
                  </a:cubicBezTo>
                  <a:cubicBezTo>
                    <a:pt x="4774" y="22079"/>
                    <a:pt x="4801" y="22107"/>
                    <a:pt x="4828" y="22134"/>
                  </a:cubicBezTo>
                  <a:lnTo>
                    <a:pt x="4828" y="22161"/>
                  </a:lnTo>
                  <a:cubicBezTo>
                    <a:pt x="4828" y="22161"/>
                    <a:pt x="4855" y="22161"/>
                    <a:pt x="4855" y="2216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2466350" y="3568800"/>
              <a:ext cx="60375" cy="365531"/>
            </a:xfrm>
            <a:custGeom>
              <a:rect b="b" l="l" r="r" t="t"/>
              <a:pathLst>
                <a:path extrusionOk="0" h="21320" w="2415">
                  <a:moveTo>
                    <a:pt x="2306" y="21292"/>
                  </a:moveTo>
                  <a:cubicBezTo>
                    <a:pt x="2360" y="21265"/>
                    <a:pt x="2333" y="21320"/>
                    <a:pt x="2360" y="21265"/>
                  </a:cubicBezTo>
                  <a:cubicBezTo>
                    <a:pt x="2414" y="21211"/>
                    <a:pt x="2360" y="21103"/>
                    <a:pt x="2387" y="21048"/>
                  </a:cubicBezTo>
                  <a:cubicBezTo>
                    <a:pt x="2414" y="20289"/>
                    <a:pt x="2387" y="19557"/>
                    <a:pt x="2278" y="18824"/>
                  </a:cubicBezTo>
                  <a:cubicBezTo>
                    <a:pt x="2143" y="17631"/>
                    <a:pt x="1872" y="16410"/>
                    <a:pt x="1682" y="15217"/>
                  </a:cubicBezTo>
                  <a:cubicBezTo>
                    <a:pt x="1410" y="13779"/>
                    <a:pt x="1139" y="12260"/>
                    <a:pt x="922" y="10714"/>
                  </a:cubicBezTo>
                  <a:cubicBezTo>
                    <a:pt x="678" y="9222"/>
                    <a:pt x="488" y="7676"/>
                    <a:pt x="407" y="6157"/>
                  </a:cubicBezTo>
                  <a:cubicBezTo>
                    <a:pt x="244" y="4150"/>
                    <a:pt x="326" y="2089"/>
                    <a:pt x="651" y="109"/>
                  </a:cubicBezTo>
                  <a:cubicBezTo>
                    <a:pt x="678" y="55"/>
                    <a:pt x="651" y="27"/>
                    <a:pt x="597" y="0"/>
                  </a:cubicBezTo>
                  <a:cubicBezTo>
                    <a:pt x="570" y="0"/>
                    <a:pt x="515" y="27"/>
                    <a:pt x="515" y="82"/>
                  </a:cubicBezTo>
                  <a:cubicBezTo>
                    <a:pt x="136" y="2089"/>
                    <a:pt x="0" y="4123"/>
                    <a:pt x="136" y="6185"/>
                  </a:cubicBezTo>
                  <a:cubicBezTo>
                    <a:pt x="217" y="7703"/>
                    <a:pt x="380" y="9250"/>
                    <a:pt x="624" y="10741"/>
                  </a:cubicBezTo>
                  <a:cubicBezTo>
                    <a:pt x="841" y="12314"/>
                    <a:pt x="1139" y="13833"/>
                    <a:pt x="1383" y="15271"/>
                  </a:cubicBezTo>
                  <a:cubicBezTo>
                    <a:pt x="1627" y="16464"/>
                    <a:pt x="1899" y="17631"/>
                    <a:pt x="2061" y="18851"/>
                  </a:cubicBezTo>
                  <a:cubicBezTo>
                    <a:pt x="2170" y="19584"/>
                    <a:pt x="2224" y="20289"/>
                    <a:pt x="2197" y="21021"/>
                  </a:cubicBezTo>
                  <a:cubicBezTo>
                    <a:pt x="2197" y="21103"/>
                    <a:pt x="2170" y="21184"/>
                    <a:pt x="2197" y="21238"/>
                  </a:cubicBezTo>
                  <a:cubicBezTo>
                    <a:pt x="2251" y="21292"/>
                    <a:pt x="2197" y="21238"/>
                    <a:pt x="2278" y="21265"/>
                  </a:cubicBezTo>
                  <a:cubicBezTo>
                    <a:pt x="2278" y="21292"/>
                    <a:pt x="2278" y="21292"/>
                    <a:pt x="2306" y="21292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2690788" y="3500313"/>
              <a:ext cx="82075" cy="214300"/>
            </a:xfrm>
            <a:custGeom>
              <a:rect b="b" l="l" r="r" t="t"/>
              <a:pathLst>
                <a:path extrusionOk="0" h="8572" w="3283">
                  <a:moveTo>
                    <a:pt x="55" y="8544"/>
                  </a:moveTo>
                  <a:cubicBezTo>
                    <a:pt x="82" y="8517"/>
                    <a:pt x="109" y="8517"/>
                    <a:pt x="136" y="8463"/>
                  </a:cubicBezTo>
                  <a:cubicBezTo>
                    <a:pt x="163" y="8354"/>
                    <a:pt x="217" y="8246"/>
                    <a:pt x="217" y="8137"/>
                  </a:cubicBezTo>
                  <a:cubicBezTo>
                    <a:pt x="407" y="7459"/>
                    <a:pt x="597" y="6808"/>
                    <a:pt x="787" y="6184"/>
                  </a:cubicBezTo>
                  <a:cubicBezTo>
                    <a:pt x="1004" y="5533"/>
                    <a:pt x="1221" y="4882"/>
                    <a:pt x="1465" y="4259"/>
                  </a:cubicBezTo>
                  <a:cubicBezTo>
                    <a:pt x="1628" y="3852"/>
                    <a:pt x="1818" y="3418"/>
                    <a:pt x="1981" y="3011"/>
                  </a:cubicBezTo>
                  <a:cubicBezTo>
                    <a:pt x="2360" y="2061"/>
                    <a:pt x="2794" y="1085"/>
                    <a:pt x="3255" y="109"/>
                  </a:cubicBezTo>
                  <a:cubicBezTo>
                    <a:pt x="3282" y="81"/>
                    <a:pt x="3255" y="27"/>
                    <a:pt x="3228" y="27"/>
                  </a:cubicBezTo>
                  <a:cubicBezTo>
                    <a:pt x="3201" y="0"/>
                    <a:pt x="3147" y="27"/>
                    <a:pt x="3147" y="54"/>
                  </a:cubicBezTo>
                  <a:cubicBezTo>
                    <a:pt x="2631" y="1031"/>
                    <a:pt x="2143" y="1953"/>
                    <a:pt x="1736" y="2902"/>
                  </a:cubicBezTo>
                  <a:cubicBezTo>
                    <a:pt x="1547" y="3309"/>
                    <a:pt x="1384" y="3743"/>
                    <a:pt x="1221" y="4177"/>
                  </a:cubicBezTo>
                  <a:cubicBezTo>
                    <a:pt x="977" y="4801"/>
                    <a:pt x="760" y="5452"/>
                    <a:pt x="570" y="6103"/>
                  </a:cubicBezTo>
                  <a:cubicBezTo>
                    <a:pt x="353" y="6754"/>
                    <a:pt x="190" y="7405"/>
                    <a:pt x="55" y="8083"/>
                  </a:cubicBezTo>
                  <a:cubicBezTo>
                    <a:pt x="28" y="8191"/>
                    <a:pt x="0" y="8300"/>
                    <a:pt x="0" y="8436"/>
                  </a:cubicBezTo>
                  <a:cubicBezTo>
                    <a:pt x="0" y="8463"/>
                    <a:pt x="0" y="8490"/>
                    <a:pt x="28" y="8544"/>
                  </a:cubicBezTo>
                  <a:cubicBezTo>
                    <a:pt x="55" y="8571"/>
                    <a:pt x="28" y="8544"/>
                    <a:pt x="28" y="8544"/>
                  </a:cubicBezTo>
                  <a:cubicBezTo>
                    <a:pt x="28" y="8544"/>
                    <a:pt x="55" y="8544"/>
                    <a:pt x="55" y="8544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2617550" y="3674600"/>
              <a:ext cx="243577" cy="139025"/>
            </a:xfrm>
            <a:custGeom>
              <a:rect b="b" l="l" r="r" t="t"/>
              <a:pathLst>
                <a:path extrusionOk="0" h="5561" w="11990">
                  <a:moveTo>
                    <a:pt x="28" y="5561"/>
                  </a:moveTo>
                  <a:cubicBezTo>
                    <a:pt x="299" y="5398"/>
                    <a:pt x="570" y="5289"/>
                    <a:pt x="842" y="5127"/>
                  </a:cubicBezTo>
                  <a:cubicBezTo>
                    <a:pt x="1465" y="4801"/>
                    <a:pt x="2089" y="4448"/>
                    <a:pt x="2713" y="4150"/>
                  </a:cubicBezTo>
                  <a:cubicBezTo>
                    <a:pt x="4096" y="3499"/>
                    <a:pt x="5507" y="2957"/>
                    <a:pt x="6944" y="2360"/>
                  </a:cubicBezTo>
                  <a:cubicBezTo>
                    <a:pt x="8111" y="1845"/>
                    <a:pt x="9277" y="1248"/>
                    <a:pt x="10443" y="705"/>
                  </a:cubicBezTo>
                  <a:cubicBezTo>
                    <a:pt x="10959" y="488"/>
                    <a:pt x="11474" y="271"/>
                    <a:pt x="11962" y="82"/>
                  </a:cubicBezTo>
                  <a:cubicBezTo>
                    <a:pt x="11989" y="54"/>
                    <a:pt x="11989" y="27"/>
                    <a:pt x="11989" y="27"/>
                  </a:cubicBezTo>
                  <a:cubicBezTo>
                    <a:pt x="11989" y="0"/>
                    <a:pt x="11962" y="0"/>
                    <a:pt x="11935" y="0"/>
                  </a:cubicBezTo>
                  <a:cubicBezTo>
                    <a:pt x="11420" y="190"/>
                    <a:pt x="10904" y="380"/>
                    <a:pt x="10389" y="597"/>
                  </a:cubicBezTo>
                  <a:cubicBezTo>
                    <a:pt x="9196" y="1085"/>
                    <a:pt x="8029" y="1628"/>
                    <a:pt x="6836" y="2116"/>
                  </a:cubicBezTo>
                  <a:cubicBezTo>
                    <a:pt x="5398" y="2713"/>
                    <a:pt x="3961" y="3228"/>
                    <a:pt x="2605" y="3906"/>
                  </a:cubicBezTo>
                  <a:cubicBezTo>
                    <a:pt x="1954" y="4204"/>
                    <a:pt x="1330" y="4557"/>
                    <a:pt x="733" y="4964"/>
                  </a:cubicBezTo>
                  <a:cubicBezTo>
                    <a:pt x="462" y="5127"/>
                    <a:pt x="245" y="5344"/>
                    <a:pt x="1" y="5533"/>
                  </a:cubicBezTo>
                  <a:lnTo>
                    <a:pt x="1" y="5561"/>
                  </a:lnTo>
                  <a:cubicBezTo>
                    <a:pt x="1" y="5561"/>
                    <a:pt x="28" y="5561"/>
                    <a:pt x="28" y="5561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753150" y="3565750"/>
              <a:ext cx="198025" cy="83425"/>
            </a:xfrm>
            <a:custGeom>
              <a:rect b="b" l="l" r="r" t="t"/>
              <a:pathLst>
                <a:path extrusionOk="0" h="3337" w="7921">
                  <a:moveTo>
                    <a:pt x="28" y="3337"/>
                  </a:moveTo>
                  <a:cubicBezTo>
                    <a:pt x="163" y="3309"/>
                    <a:pt x="299" y="3309"/>
                    <a:pt x="434" y="3255"/>
                  </a:cubicBezTo>
                  <a:cubicBezTo>
                    <a:pt x="570" y="3228"/>
                    <a:pt x="706" y="3174"/>
                    <a:pt x="841" y="3147"/>
                  </a:cubicBezTo>
                  <a:cubicBezTo>
                    <a:pt x="1899" y="2794"/>
                    <a:pt x="2957" y="2414"/>
                    <a:pt x="3988" y="1980"/>
                  </a:cubicBezTo>
                  <a:cubicBezTo>
                    <a:pt x="4503" y="1791"/>
                    <a:pt x="5046" y="1574"/>
                    <a:pt x="5534" y="1329"/>
                  </a:cubicBezTo>
                  <a:cubicBezTo>
                    <a:pt x="6320" y="1004"/>
                    <a:pt x="7080" y="597"/>
                    <a:pt x="7812" y="217"/>
                  </a:cubicBezTo>
                  <a:cubicBezTo>
                    <a:pt x="7921" y="163"/>
                    <a:pt x="7839" y="0"/>
                    <a:pt x="7731" y="55"/>
                  </a:cubicBezTo>
                  <a:cubicBezTo>
                    <a:pt x="6727" y="543"/>
                    <a:pt x="5697" y="1004"/>
                    <a:pt x="4693" y="1411"/>
                  </a:cubicBezTo>
                  <a:cubicBezTo>
                    <a:pt x="3933" y="1736"/>
                    <a:pt x="3201" y="2035"/>
                    <a:pt x="2442" y="2306"/>
                  </a:cubicBezTo>
                  <a:lnTo>
                    <a:pt x="923" y="2903"/>
                  </a:lnTo>
                  <a:cubicBezTo>
                    <a:pt x="733" y="2957"/>
                    <a:pt x="543" y="3011"/>
                    <a:pt x="353" y="3120"/>
                  </a:cubicBezTo>
                  <a:cubicBezTo>
                    <a:pt x="217" y="3174"/>
                    <a:pt x="109" y="3228"/>
                    <a:pt x="1" y="3309"/>
                  </a:cubicBezTo>
                  <a:cubicBezTo>
                    <a:pt x="1" y="3309"/>
                    <a:pt x="1" y="3309"/>
                    <a:pt x="1" y="3309"/>
                  </a:cubicBez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284600" y="3699675"/>
              <a:ext cx="129550" cy="396050"/>
            </a:xfrm>
            <a:custGeom>
              <a:rect b="b" l="l" r="r" t="t"/>
              <a:pathLst>
                <a:path extrusionOk="0" h="15842" w="5182">
                  <a:moveTo>
                    <a:pt x="5100" y="15814"/>
                  </a:moveTo>
                  <a:cubicBezTo>
                    <a:pt x="5127" y="15760"/>
                    <a:pt x="5154" y="15733"/>
                    <a:pt x="5182" y="15678"/>
                  </a:cubicBezTo>
                  <a:cubicBezTo>
                    <a:pt x="5182" y="15624"/>
                    <a:pt x="5182" y="15570"/>
                    <a:pt x="5182" y="15543"/>
                  </a:cubicBezTo>
                  <a:cubicBezTo>
                    <a:pt x="5182" y="14675"/>
                    <a:pt x="4992" y="13834"/>
                    <a:pt x="4639" y="13020"/>
                  </a:cubicBezTo>
                  <a:cubicBezTo>
                    <a:pt x="4097" y="11718"/>
                    <a:pt x="3256" y="10498"/>
                    <a:pt x="2659" y="9304"/>
                  </a:cubicBezTo>
                  <a:cubicBezTo>
                    <a:pt x="1900" y="7894"/>
                    <a:pt x="1303" y="6375"/>
                    <a:pt x="869" y="4829"/>
                  </a:cubicBezTo>
                  <a:cubicBezTo>
                    <a:pt x="408" y="3283"/>
                    <a:pt x="191" y="1682"/>
                    <a:pt x="245" y="82"/>
                  </a:cubicBezTo>
                  <a:cubicBezTo>
                    <a:pt x="245" y="28"/>
                    <a:pt x="218" y="1"/>
                    <a:pt x="191" y="1"/>
                  </a:cubicBezTo>
                  <a:cubicBezTo>
                    <a:pt x="136" y="1"/>
                    <a:pt x="109" y="28"/>
                    <a:pt x="109" y="82"/>
                  </a:cubicBezTo>
                  <a:cubicBezTo>
                    <a:pt x="1" y="1710"/>
                    <a:pt x="191" y="3337"/>
                    <a:pt x="625" y="4910"/>
                  </a:cubicBezTo>
                  <a:cubicBezTo>
                    <a:pt x="1032" y="6483"/>
                    <a:pt x="1628" y="8002"/>
                    <a:pt x="2388" y="9440"/>
                  </a:cubicBezTo>
                  <a:cubicBezTo>
                    <a:pt x="2984" y="10633"/>
                    <a:pt x="3825" y="11854"/>
                    <a:pt x="4395" y="13129"/>
                  </a:cubicBezTo>
                  <a:cubicBezTo>
                    <a:pt x="4748" y="13888"/>
                    <a:pt x="4965" y="14702"/>
                    <a:pt x="5019" y="15543"/>
                  </a:cubicBezTo>
                  <a:cubicBezTo>
                    <a:pt x="4992" y="15570"/>
                    <a:pt x="4992" y="15624"/>
                    <a:pt x="5019" y="15678"/>
                  </a:cubicBezTo>
                  <a:cubicBezTo>
                    <a:pt x="5019" y="15733"/>
                    <a:pt x="5046" y="15760"/>
                    <a:pt x="5073" y="15814"/>
                  </a:cubicBezTo>
                  <a:lnTo>
                    <a:pt x="5073" y="15841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305425" y="3010050"/>
              <a:ext cx="653725" cy="1026675"/>
            </a:xfrm>
            <a:custGeom>
              <a:rect b="b" l="l" r="r" t="t"/>
              <a:pathLst>
                <a:path extrusionOk="0" h="41067" w="26149">
                  <a:moveTo>
                    <a:pt x="5914" y="6619"/>
                  </a:moveTo>
                  <a:cubicBezTo>
                    <a:pt x="5914" y="5670"/>
                    <a:pt x="5914" y="4748"/>
                    <a:pt x="5833" y="3798"/>
                  </a:cubicBezTo>
                  <a:cubicBezTo>
                    <a:pt x="5778" y="3256"/>
                    <a:pt x="5670" y="2740"/>
                    <a:pt x="5561" y="2198"/>
                  </a:cubicBezTo>
                  <a:cubicBezTo>
                    <a:pt x="5426" y="1683"/>
                    <a:pt x="5263" y="1194"/>
                    <a:pt x="5073" y="706"/>
                  </a:cubicBezTo>
                  <a:lnTo>
                    <a:pt x="4910" y="299"/>
                  </a:lnTo>
                  <a:cubicBezTo>
                    <a:pt x="4883" y="218"/>
                    <a:pt x="4856" y="1"/>
                    <a:pt x="4802" y="82"/>
                  </a:cubicBezTo>
                  <a:cubicBezTo>
                    <a:pt x="4639" y="462"/>
                    <a:pt x="4802" y="1303"/>
                    <a:pt x="4829" y="1737"/>
                  </a:cubicBezTo>
                  <a:cubicBezTo>
                    <a:pt x="4965" y="3147"/>
                    <a:pt x="5263" y="4558"/>
                    <a:pt x="5697" y="5941"/>
                  </a:cubicBezTo>
                  <a:lnTo>
                    <a:pt x="5887" y="6565"/>
                  </a:lnTo>
                  <a:lnTo>
                    <a:pt x="5833" y="6483"/>
                  </a:lnTo>
                  <a:lnTo>
                    <a:pt x="5833" y="6402"/>
                  </a:lnTo>
                  <a:lnTo>
                    <a:pt x="5670" y="6266"/>
                  </a:lnTo>
                  <a:lnTo>
                    <a:pt x="4178" y="4232"/>
                  </a:lnTo>
                  <a:lnTo>
                    <a:pt x="3988" y="3961"/>
                  </a:lnTo>
                  <a:lnTo>
                    <a:pt x="3798" y="3690"/>
                  </a:lnTo>
                  <a:cubicBezTo>
                    <a:pt x="3798" y="3690"/>
                    <a:pt x="3744" y="3608"/>
                    <a:pt x="3717" y="3771"/>
                  </a:cubicBezTo>
                  <a:cubicBezTo>
                    <a:pt x="4205" y="4449"/>
                    <a:pt x="4666" y="5154"/>
                    <a:pt x="5155" y="5832"/>
                  </a:cubicBezTo>
                  <a:cubicBezTo>
                    <a:pt x="4097" y="5019"/>
                    <a:pt x="2903" y="4395"/>
                    <a:pt x="1628" y="4042"/>
                  </a:cubicBezTo>
                  <a:cubicBezTo>
                    <a:pt x="1276" y="3934"/>
                    <a:pt x="896" y="3880"/>
                    <a:pt x="543" y="3852"/>
                  </a:cubicBezTo>
                  <a:cubicBezTo>
                    <a:pt x="381" y="3825"/>
                    <a:pt x="1" y="3663"/>
                    <a:pt x="55" y="3825"/>
                  </a:cubicBezTo>
                  <a:cubicBezTo>
                    <a:pt x="218" y="4395"/>
                    <a:pt x="1059" y="4910"/>
                    <a:pt x="1574" y="5182"/>
                  </a:cubicBezTo>
                  <a:cubicBezTo>
                    <a:pt x="2876" y="5914"/>
                    <a:pt x="4314" y="6239"/>
                    <a:pt x="5724" y="6673"/>
                  </a:cubicBezTo>
                  <a:cubicBezTo>
                    <a:pt x="6701" y="8084"/>
                    <a:pt x="7650" y="9521"/>
                    <a:pt x="8599" y="10959"/>
                  </a:cubicBezTo>
                  <a:cubicBezTo>
                    <a:pt x="6890" y="9386"/>
                    <a:pt x="4883" y="8057"/>
                    <a:pt x="2605" y="7623"/>
                  </a:cubicBezTo>
                  <a:cubicBezTo>
                    <a:pt x="2035" y="7487"/>
                    <a:pt x="1411" y="7406"/>
                    <a:pt x="815" y="7379"/>
                  </a:cubicBezTo>
                  <a:cubicBezTo>
                    <a:pt x="815" y="7379"/>
                    <a:pt x="245" y="7351"/>
                    <a:pt x="245" y="7379"/>
                  </a:cubicBezTo>
                  <a:cubicBezTo>
                    <a:pt x="245" y="7568"/>
                    <a:pt x="625" y="7867"/>
                    <a:pt x="733" y="7975"/>
                  </a:cubicBezTo>
                  <a:cubicBezTo>
                    <a:pt x="1222" y="8436"/>
                    <a:pt x="1791" y="8816"/>
                    <a:pt x="2388" y="9114"/>
                  </a:cubicBezTo>
                  <a:cubicBezTo>
                    <a:pt x="4476" y="10227"/>
                    <a:pt x="6809" y="10850"/>
                    <a:pt x="9006" y="11583"/>
                  </a:cubicBezTo>
                  <a:cubicBezTo>
                    <a:pt x="10010" y="13075"/>
                    <a:pt x="10986" y="14566"/>
                    <a:pt x="11935" y="16085"/>
                  </a:cubicBezTo>
                  <a:cubicBezTo>
                    <a:pt x="9711" y="14322"/>
                    <a:pt x="6999" y="13264"/>
                    <a:pt x="4178" y="13020"/>
                  </a:cubicBezTo>
                  <a:cubicBezTo>
                    <a:pt x="3419" y="12966"/>
                    <a:pt x="2686" y="12966"/>
                    <a:pt x="1927" y="13020"/>
                  </a:cubicBezTo>
                  <a:cubicBezTo>
                    <a:pt x="1873" y="13020"/>
                    <a:pt x="1384" y="13020"/>
                    <a:pt x="1357" y="13075"/>
                  </a:cubicBezTo>
                  <a:cubicBezTo>
                    <a:pt x="1303" y="13129"/>
                    <a:pt x="1818" y="13481"/>
                    <a:pt x="1873" y="13509"/>
                  </a:cubicBezTo>
                  <a:cubicBezTo>
                    <a:pt x="2551" y="13942"/>
                    <a:pt x="3283" y="14268"/>
                    <a:pt x="4042" y="14539"/>
                  </a:cubicBezTo>
                  <a:cubicBezTo>
                    <a:pt x="6782" y="15489"/>
                    <a:pt x="9603" y="16275"/>
                    <a:pt x="12451" y="16899"/>
                  </a:cubicBezTo>
                  <a:cubicBezTo>
                    <a:pt x="13292" y="18228"/>
                    <a:pt x="14105" y="19530"/>
                    <a:pt x="14919" y="20859"/>
                  </a:cubicBezTo>
                  <a:cubicBezTo>
                    <a:pt x="12858" y="19259"/>
                    <a:pt x="10227" y="18472"/>
                    <a:pt x="7731" y="18174"/>
                  </a:cubicBezTo>
                  <a:cubicBezTo>
                    <a:pt x="6836" y="18065"/>
                    <a:pt x="5941" y="18038"/>
                    <a:pt x="5046" y="18092"/>
                  </a:cubicBezTo>
                  <a:cubicBezTo>
                    <a:pt x="4775" y="18120"/>
                    <a:pt x="4476" y="18147"/>
                    <a:pt x="4205" y="18174"/>
                  </a:cubicBezTo>
                  <a:cubicBezTo>
                    <a:pt x="4070" y="18201"/>
                    <a:pt x="3717" y="18147"/>
                    <a:pt x="3825" y="18228"/>
                  </a:cubicBezTo>
                  <a:cubicBezTo>
                    <a:pt x="4693" y="19069"/>
                    <a:pt x="6185" y="19367"/>
                    <a:pt x="7297" y="19666"/>
                  </a:cubicBezTo>
                  <a:cubicBezTo>
                    <a:pt x="9847" y="20371"/>
                    <a:pt x="12424" y="20859"/>
                    <a:pt x="15055" y="21103"/>
                  </a:cubicBezTo>
                  <a:cubicBezTo>
                    <a:pt x="15977" y="22595"/>
                    <a:pt x="16872" y="24114"/>
                    <a:pt x="17767" y="25633"/>
                  </a:cubicBezTo>
                  <a:cubicBezTo>
                    <a:pt x="15326" y="23599"/>
                    <a:pt x="12234" y="22812"/>
                    <a:pt x="9169" y="22622"/>
                  </a:cubicBezTo>
                  <a:cubicBezTo>
                    <a:pt x="8355" y="22541"/>
                    <a:pt x="7541" y="22541"/>
                    <a:pt x="6728" y="22568"/>
                  </a:cubicBezTo>
                  <a:cubicBezTo>
                    <a:pt x="6538" y="22568"/>
                    <a:pt x="6348" y="22595"/>
                    <a:pt x="6158" y="22595"/>
                  </a:cubicBezTo>
                  <a:cubicBezTo>
                    <a:pt x="6104" y="22595"/>
                    <a:pt x="5941" y="22568"/>
                    <a:pt x="5941" y="22622"/>
                  </a:cubicBezTo>
                  <a:cubicBezTo>
                    <a:pt x="5995" y="22785"/>
                    <a:pt x="6429" y="23002"/>
                    <a:pt x="6538" y="23083"/>
                  </a:cubicBezTo>
                  <a:cubicBezTo>
                    <a:pt x="7297" y="23517"/>
                    <a:pt x="8084" y="23843"/>
                    <a:pt x="8925" y="24060"/>
                  </a:cubicBezTo>
                  <a:cubicBezTo>
                    <a:pt x="11854" y="24955"/>
                    <a:pt x="14865" y="25579"/>
                    <a:pt x="17903" y="25877"/>
                  </a:cubicBezTo>
                  <a:cubicBezTo>
                    <a:pt x="18527" y="26962"/>
                    <a:pt x="19150" y="28047"/>
                    <a:pt x="19747" y="29132"/>
                  </a:cubicBezTo>
                  <a:lnTo>
                    <a:pt x="19747" y="29132"/>
                  </a:lnTo>
                  <a:cubicBezTo>
                    <a:pt x="17198" y="27233"/>
                    <a:pt x="14350" y="26582"/>
                    <a:pt x="11339" y="26067"/>
                  </a:cubicBezTo>
                  <a:cubicBezTo>
                    <a:pt x="9684" y="25796"/>
                    <a:pt x="7731" y="25497"/>
                    <a:pt x="6050" y="25796"/>
                  </a:cubicBezTo>
                  <a:cubicBezTo>
                    <a:pt x="5887" y="25823"/>
                    <a:pt x="6321" y="26013"/>
                    <a:pt x="6456" y="26121"/>
                  </a:cubicBezTo>
                  <a:cubicBezTo>
                    <a:pt x="6755" y="26311"/>
                    <a:pt x="7080" y="26474"/>
                    <a:pt x="7433" y="26609"/>
                  </a:cubicBezTo>
                  <a:cubicBezTo>
                    <a:pt x="8437" y="27016"/>
                    <a:pt x="9467" y="27342"/>
                    <a:pt x="10552" y="27559"/>
                  </a:cubicBezTo>
                  <a:cubicBezTo>
                    <a:pt x="13590" y="28237"/>
                    <a:pt x="16682" y="28671"/>
                    <a:pt x="19774" y="29186"/>
                  </a:cubicBezTo>
                  <a:cubicBezTo>
                    <a:pt x="20317" y="30190"/>
                    <a:pt x="20886" y="31193"/>
                    <a:pt x="21429" y="32224"/>
                  </a:cubicBezTo>
                  <a:lnTo>
                    <a:pt x="21375" y="32197"/>
                  </a:lnTo>
                  <a:cubicBezTo>
                    <a:pt x="18472" y="30380"/>
                    <a:pt x="15163" y="29349"/>
                    <a:pt x="11746" y="29213"/>
                  </a:cubicBezTo>
                  <a:cubicBezTo>
                    <a:pt x="10525" y="29159"/>
                    <a:pt x="9332" y="29186"/>
                    <a:pt x="8138" y="29267"/>
                  </a:cubicBezTo>
                  <a:cubicBezTo>
                    <a:pt x="7731" y="29295"/>
                    <a:pt x="7352" y="29322"/>
                    <a:pt x="6945" y="29376"/>
                  </a:cubicBezTo>
                  <a:lnTo>
                    <a:pt x="6565" y="29430"/>
                  </a:lnTo>
                  <a:cubicBezTo>
                    <a:pt x="6511" y="29430"/>
                    <a:pt x="6321" y="29430"/>
                    <a:pt x="6375" y="29457"/>
                  </a:cubicBezTo>
                  <a:cubicBezTo>
                    <a:pt x="6728" y="29701"/>
                    <a:pt x="7135" y="29864"/>
                    <a:pt x="7569" y="29973"/>
                  </a:cubicBezTo>
                  <a:cubicBezTo>
                    <a:pt x="8572" y="30298"/>
                    <a:pt x="9603" y="30542"/>
                    <a:pt x="10606" y="30786"/>
                  </a:cubicBezTo>
                  <a:cubicBezTo>
                    <a:pt x="13020" y="31356"/>
                    <a:pt x="15489" y="31980"/>
                    <a:pt x="17957" y="32251"/>
                  </a:cubicBezTo>
                  <a:cubicBezTo>
                    <a:pt x="19150" y="32387"/>
                    <a:pt x="20317" y="32360"/>
                    <a:pt x="21537" y="32387"/>
                  </a:cubicBezTo>
                  <a:cubicBezTo>
                    <a:pt x="22595" y="34394"/>
                    <a:pt x="23599" y="36374"/>
                    <a:pt x="24575" y="38381"/>
                  </a:cubicBezTo>
                  <a:cubicBezTo>
                    <a:pt x="24928" y="39113"/>
                    <a:pt x="25280" y="39846"/>
                    <a:pt x="25633" y="40605"/>
                  </a:cubicBezTo>
                  <a:lnTo>
                    <a:pt x="25877" y="41012"/>
                  </a:lnTo>
                  <a:lnTo>
                    <a:pt x="25986" y="41066"/>
                  </a:lnTo>
                  <a:lnTo>
                    <a:pt x="26013" y="40958"/>
                  </a:lnTo>
                  <a:cubicBezTo>
                    <a:pt x="26013" y="40958"/>
                    <a:pt x="25389" y="39439"/>
                    <a:pt x="24846" y="38273"/>
                  </a:cubicBezTo>
                  <a:cubicBezTo>
                    <a:pt x="24358" y="37242"/>
                    <a:pt x="23870" y="36238"/>
                    <a:pt x="23382" y="35235"/>
                  </a:cubicBezTo>
                  <a:cubicBezTo>
                    <a:pt x="25009" y="32929"/>
                    <a:pt x="25742" y="29918"/>
                    <a:pt x="26067" y="27098"/>
                  </a:cubicBezTo>
                  <a:cubicBezTo>
                    <a:pt x="26121" y="26447"/>
                    <a:pt x="26148" y="25823"/>
                    <a:pt x="26148" y="25172"/>
                  </a:cubicBezTo>
                  <a:cubicBezTo>
                    <a:pt x="26148" y="25009"/>
                    <a:pt x="26148" y="24846"/>
                    <a:pt x="26121" y="24684"/>
                  </a:cubicBezTo>
                  <a:cubicBezTo>
                    <a:pt x="25904" y="24548"/>
                    <a:pt x="25850" y="25090"/>
                    <a:pt x="25742" y="25307"/>
                  </a:cubicBezTo>
                  <a:cubicBezTo>
                    <a:pt x="25389" y="25931"/>
                    <a:pt x="25145" y="26582"/>
                    <a:pt x="24928" y="27260"/>
                  </a:cubicBezTo>
                  <a:cubicBezTo>
                    <a:pt x="24195" y="29620"/>
                    <a:pt x="23273" y="32387"/>
                    <a:pt x="23219" y="34936"/>
                  </a:cubicBezTo>
                  <a:cubicBezTo>
                    <a:pt x="21754" y="32007"/>
                    <a:pt x="20208" y="29132"/>
                    <a:pt x="18581" y="26311"/>
                  </a:cubicBezTo>
                  <a:cubicBezTo>
                    <a:pt x="19150" y="24684"/>
                    <a:pt x="19856" y="23083"/>
                    <a:pt x="20208" y="21402"/>
                  </a:cubicBezTo>
                  <a:cubicBezTo>
                    <a:pt x="20480" y="19883"/>
                    <a:pt x="20534" y="18337"/>
                    <a:pt x="20398" y="16790"/>
                  </a:cubicBezTo>
                  <a:cubicBezTo>
                    <a:pt x="20317" y="15706"/>
                    <a:pt x="20154" y="14621"/>
                    <a:pt x="19910" y="13563"/>
                  </a:cubicBezTo>
                  <a:cubicBezTo>
                    <a:pt x="19829" y="13210"/>
                    <a:pt x="19747" y="12858"/>
                    <a:pt x="19639" y="12505"/>
                  </a:cubicBezTo>
                  <a:cubicBezTo>
                    <a:pt x="19612" y="12396"/>
                    <a:pt x="19584" y="12315"/>
                    <a:pt x="19557" y="12207"/>
                  </a:cubicBezTo>
                  <a:cubicBezTo>
                    <a:pt x="19530" y="12098"/>
                    <a:pt x="19530" y="11990"/>
                    <a:pt x="19503" y="12044"/>
                  </a:cubicBezTo>
                  <a:cubicBezTo>
                    <a:pt x="19015" y="12993"/>
                    <a:pt x="19069" y="14593"/>
                    <a:pt x="18961" y="15651"/>
                  </a:cubicBezTo>
                  <a:cubicBezTo>
                    <a:pt x="18716" y="18011"/>
                    <a:pt x="18635" y="20371"/>
                    <a:pt x="18608" y="22758"/>
                  </a:cubicBezTo>
                  <a:cubicBezTo>
                    <a:pt x="18581" y="23870"/>
                    <a:pt x="18662" y="25036"/>
                    <a:pt x="18581" y="26148"/>
                  </a:cubicBezTo>
                  <a:lnTo>
                    <a:pt x="18581" y="26284"/>
                  </a:lnTo>
                  <a:cubicBezTo>
                    <a:pt x="17550" y="24494"/>
                    <a:pt x="16519" y="22703"/>
                    <a:pt x="15462" y="20968"/>
                  </a:cubicBezTo>
                  <a:lnTo>
                    <a:pt x="15543" y="20696"/>
                  </a:lnTo>
                  <a:cubicBezTo>
                    <a:pt x="15543" y="20669"/>
                    <a:pt x="15543" y="20642"/>
                    <a:pt x="15543" y="20615"/>
                  </a:cubicBezTo>
                  <a:cubicBezTo>
                    <a:pt x="16357" y="17930"/>
                    <a:pt x="16655" y="15109"/>
                    <a:pt x="16438" y="12315"/>
                  </a:cubicBezTo>
                  <a:cubicBezTo>
                    <a:pt x="16357" y="11311"/>
                    <a:pt x="16221" y="10308"/>
                    <a:pt x="16058" y="9304"/>
                  </a:cubicBezTo>
                  <a:cubicBezTo>
                    <a:pt x="16004" y="9033"/>
                    <a:pt x="15950" y="8762"/>
                    <a:pt x="15868" y="8491"/>
                  </a:cubicBezTo>
                  <a:cubicBezTo>
                    <a:pt x="15841" y="8382"/>
                    <a:pt x="15814" y="8246"/>
                    <a:pt x="15787" y="8165"/>
                  </a:cubicBezTo>
                  <a:cubicBezTo>
                    <a:pt x="15787" y="8111"/>
                    <a:pt x="15787" y="7948"/>
                    <a:pt x="15733" y="8002"/>
                  </a:cubicBezTo>
                  <a:cubicBezTo>
                    <a:pt x="15082" y="8789"/>
                    <a:pt x="15217" y="10579"/>
                    <a:pt x="15190" y="11583"/>
                  </a:cubicBezTo>
                  <a:cubicBezTo>
                    <a:pt x="15109" y="14621"/>
                    <a:pt x="15543" y="17604"/>
                    <a:pt x="15543" y="20642"/>
                  </a:cubicBezTo>
                  <a:lnTo>
                    <a:pt x="15434" y="20968"/>
                  </a:lnTo>
                  <a:cubicBezTo>
                    <a:pt x="15136" y="20452"/>
                    <a:pt x="14811" y="19937"/>
                    <a:pt x="14485" y="19394"/>
                  </a:cubicBezTo>
                  <a:cubicBezTo>
                    <a:pt x="13916" y="18499"/>
                    <a:pt x="13346" y="17604"/>
                    <a:pt x="12776" y="16682"/>
                  </a:cubicBezTo>
                  <a:cubicBezTo>
                    <a:pt x="13129" y="13997"/>
                    <a:pt x="13102" y="11284"/>
                    <a:pt x="12749" y="8599"/>
                  </a:cubicBezTo>
                  <a:cubicBezTo>
                    <a:pt x="12614" y="7758"/>
                    <a:pt x="12424" y="6890"/>
                    <a:pt x="12180" y="6077"/>
                  </a:cubicBezTo>
                  <a:cubicBezTo>
                    <a:pt x="12071" y="5751"/>
                    <a:pt x="11963" y="5398"/>
                    <a:pt x="11827" y="5073"/>
                  </a:cubicBezTo>
                  <a:cubicBezTo>
                    <a:pt x="11773" y="4910"/>
                    <a:pt x="11718" y="4476"/>
                    <a:pt x="11664" y="4612"/>
                  </a:cubicBezTo>
                  <a:cubicBezTo>
                    <a:pt x="11583" y="4965"/>
                    <a:pt x="11556" y="5290"/>
                    <a:pt x="11583" y="5643"/>
                  </a:cubicBezTo>
                  <a:cubicBezTo>
                    <a:pt x="11529" y="6619"/>
                    <a:pt x="11529" y="7623"/>
                    <a:pt x="11583" y="8599"/>
                  </a:cubicBezTo>
                  <a:cubicBezTo>
                    <a:pt x="11773" y="11122"/>
                    <a:pt x="11881" y="13617"/>
                    <a:pt x="12397" y="16112"/>
                  </a:cubicBezTo>
                  <a:cubicBezTo>
                    <a:pt x="11393" y="14566"/>
                    <a:pt x="10389" y="13047"/>
                    <a:pt x="9359" y="11528"/>
                  </a:cubicBezTo>
                  <a:cubicBezTo>
                    <a:pt x="9494" y="9386"/>
                    <a:pt x="9359" y="7216"/>
                    <a:pt x="8979" y="5100"/>
                  </a:cubicBezTo>
                  <a:cubicBezTo>
                    <a:pt x="8870" y="4395"/>
                    <a:pt x="8681" y="3690"/>
                    <a:pt x="8437" y="2984"/>
                  </a:cubicBezTo>
                  <a:cubicBezTo>
                    <a:pt x="8355" y="2795"/>
                    <a:pt x="8274" y="2605"/>
                    <a:pt x="8165" y="2388"/>
                  </a:cubicBezTo>
                  <a:cubicBezTo>
                    <a:pt x="8138" y="2306"/>
                    <a:pt x="8084" y="2062"/>
                    <a:pt x="8057" y="2144"/>
                  </a:cubicBezTo>
                  <a:cubicBezTo>
                    <a:pt x="7867" y="2876"/>
                    <a:pt x="8057" y="3880"/>
                    <a:pt x="8111" y="4639"/>
                  </a:cubicBezTo>
                  <a:cubicBezTo>
                    <a:pt x="8274" y="6809"/>
                    <a:pt x="8653" y="8952"/>
                    <a:pt x="9223" y="11067"/>
                  </a:cubicBezTo>
                  <a:lnTo>
                    <a:pt x="9304" y="11474"/>
                  </a:lnTo>
                  <a:cubicBezTo>
                    <a:pt x="8437" y="10227"/>
                    <a:pt x="7569" y="8952"/>
                    <a:pt x="6701" y="7704"/>
                  </a:cubicBezTo>
                  <a:lnTo>
                    <a:pt x="6565" y="7541"/>
                  </a:lnTo>
                  <a:close/>
                  <a:moveTo>
                    <a:pt x="23382" y="36048"/>
                  </a:moveTo>
                  <a:cubicBezTo>
                    <a:pt x="20561" y="34584"/>
                    <a:pt x="17035" y="33851"/>
                    <a:pt x="13916" y="33716"/>
                  </a:cubicBezTo>
                  <a:cubicBezTo>
                    <a:pt x="12803" y="33689"/>
                    <a:pt x="11691" y="33743"/>
                    <a:pt x="10606" y="33878"/>
                  </a:cubicBezTo>
                  <a:cubicBezTo>
                    <a:pt x="10254" y="33933"/>
                    <a:pt x="9928" y="34014"/>
                    <a:pt x="9576" y="34068"/>
                  </a:cubicBezTo>
                  <a:cubicBezTo>
                    <a:pt x="9440" y="34095"/>
                    <a:pt x="9304" y="34123"/>
                    <a:pt x="9142" y="34150"/>
                  </a:cubicBezTo>
                  <a:cubicBezTo>
                    <a:pt x="9087" y="34150"/>
                    <a:pt x="8898" y="34150"/>
                    <a:pt x="8952" y="34177"/>
                  </a:cubicBezTo>
                  <a:cubicBezTo>
                    <a:pt x="9223" y="34394"/>
                    <a:pt x="9549" y="34557"/>
                    <a:pt x="9901" y="34638"/>
                  </a:cubicBezTo>
                  <a:cubicBezTo>
                    <a:pt x="10878" y="34991"/>
                    <a:pt x="11881" y="35262"/>
                    <a:pt x="12912" y="35452"/>
                  </a:cubicBezTo>
                  <a:cubicBezTo>
                    <a:pt x="16248" y="36103"/>
                    <a:pt x="19964" y="36781"/>
                    <a:pt x="23382" y="36428"/>
                  </a:cubicBezTo>
                  <a:close/>
                  <a:moveTo>
                    <a:pt x="20859" y="30380"/>
                  </a:moveTo>
                  <a:cubicBezTo>
                    <a:pt x="22378" y="28020"/>
                    <a:pt x="23165" y="24901"/>
                    <a:pt x="23192" y="22080"/>
                  </a:cubicBezTo>
                  <a:cubicBezTo>
                    <a:pt x="23192" y="21185"/>
                    <a:pt x="23056" y="20289"/>
                    <a:pt x="22839" y="19421"/>
                  </a:cubicBezTo>
                  <a:cubicBezTo>
                    <a:pt x="22758" y="19096"/>
                    <a:pt x="22649" y="18798"/>
                    <a:pt x="22541" y="18472"/>
                  </a:cubicBezTo>
                  <a:cubicBezTo>
                    <a:pt x="22514" y="18391"/>
                    <a:pt x="22487" y="18282"/>
                    <a:pt x="22460" y="18201"/>
                  </a:cubicBezTo>
                  <a:cubicBezTo>
                    <a:pt x="22432" y="18120"/>
                    <a:pt x="22432" y="17957"/>
                    <a:pt x="22405" y="18011"/>
                  </a:cubicBezTo>
                  <a:cubicBezTo>
                    <a:pt x="21673" y="18825"/>
                    <a:pt x="21510" y="20452"/>
                    <a:pt x="21320" y="21483"/>
                  </a:cubicBezTo>
                  <a:cubicBezTo>
                    <a:pt x="20805" y="24114"/>
                    <a:pt x="20208" y="27233"/>
                    <a:pt x="20669" y="30000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154425" y="3922100"/>
              <a:ext cx="1020550" cy="660475"/>
            </a:xfrm>
            <a:custGeom>
              <a:rect b="b" l="l" r="r" t="t"/>
              <a:pathLst>
                <a:path extrusionOk="0" h="26419" w="40822">
                  <a:moveTo>
                    <a:pt x="34230" y="5968"/>
                  </a:moveTo>
                  <a:cubicBezTo>
                    <a:pt x="35153" y="5940"/>
                    <a:pt x="36102" y="5940"/>
                    <a:pt x="37051" y="5832"/>
                  </a:cubicBezTo>
                  <a:cubicBezTo>
                    <a:pt x="37567" y="5778"/>
                    <a:pt x="38109" y="5669"/>
                    <a:pt x="38624" y="5561"/>
                  </a:cubicBezTo>
                  <a:cubicBezTo>
                    <a:pt x="39140" y="5425"/>
                    <a:pt x="39628" y="5262"/>
                    <a:pt x="40116" y="5073"/>
                  </a:cubicBezTo>
                  <a:cubicBezTo>
                    <a:pt x="40252" y="5018"/>
                    <a:pt x="40388" y="4964"/>
                    <a:pt x="40523" y="4883"/>
                  </a:cubicBezTo>
                  <a:cubicBezTo>
                    <a:pt x="40605" y="4856"/>
                    <a:pt x="40821" y="4828"/>
                    <a:pt x="40740" y="4801"/>
                  </a:cubicBezTo>
                  <a:cubicBezTo>
                    <a:pt x="40360" y="4611"/>
                    <a:pt x="39520" y="4801"/>
                    <a:pt x="39086" y="4828"/>
                  </a:cubicBezTo>
                  <a:cubicBezTo>
                    <a:pt x="37675" y="4991"/>
                    <a:pt x="36265" y="5290"/>
                    <a:pt x="34908" y="5723"/>
                  </a:cubicBezTo>
                  <a:lnTo>
                    <a:pt x="34258" y="5913"/>
                  </a:lnTo>
                  <a:lnTo>
                    <a:pt x="34339" y="5859"/>
                  </a:lnTo>
                  <a:lnTo>
                    <a:pt x="34447" y="5859"/>
                  </a:lnTo>
                  <a:lnTo>
                    <a:pt x="34583" y="5696"/>
                  </a:lnTo>
                  <a:lnTo>
                    <a:pt x="36617" y="4205"/>
                  </a:lnTo>
                  <a:lnTo>
                    <a:pt x="36889" y="4015"/>
                  </a:lnTo>
                  <a:lnTo>
                    <a:pt x="37133" y="3825"/>
                  </a:lnTo>
                  <a:cubicBezTo>
                    <a:pt x="37133" y="3825"/>
                    <a:pt x="37241" y="3743"/>
                    <a:pt x="37051" y="3716"/>
                  </a:cubicBezTo>
                  <a:lnTo>
                    <a:pt x="35017" y="5181"/>
                  </a:lnTo>
                  <a:cubicBezTo>
                    <a:pt x="35831" y="4123"/>
                    <a:pt x="36427" y="2930"/>
                    <a:pt x="36780" y="1655"/>
                  </a:cubicBezTo>
                  <a:cubicBezTo>
                    <a:pt x="36861" y="1275"/>
                    <a:pt x="36916" y="923"/>
                    <a:pt x="36943" y="543"/>
                  </a:cubicBezTo>
                  <a:cubicBezTo>
                    <a:pt x="36943" y="380"/>
                    <a:pt x="37133" y="0"/>
                    <a:pt x="36970" y="55"/>
                  </a:cubicBezTo>
                  <a:cubicBezTo>
                    <a:pt x="36400" y="217"/>
                    <a:pt x="35885" y="1112"/>
                    <a:pt x="35614" y="1574"/>
                  </a:cubicBezTo>
                  <a:cubicBezTo>
                    <a:pt x="34908" y="2903"/>
                    <a:pt x="34610" y="4340"/>
                    <a:pt x="34176" y="5751"/>
                  </a:cubicBezTo>
                  <a:cubicBezTo>
                    <a:pt x="32766" y="6754"/>
                    <a:pt x="31355" y="7731"/>
                    <a:pt x="29918" y="8680"/>
                  </a:cubicBezTo>
                  <a:cubicBezTo>
                    <a:pt x="31491" y="6944"/>
                    <a:pt x="32793" y="4964"/>
                    <a:pt x="33227" y="2658"/>
                  </a:cubicBezTo>
                  <a:cubicBezTo>
                    <a:pt x="33335" y="2062"/>
                    <a:pt x="33390" y="1465"/>
                    <a:pt x="33417" y="868"/>
                  </a:cubicBezTo>
                  <a:cubicBezTo>
                    <a:pt x="33417" y="868"/>
                    <a:pt x="33444" y="299"/>
                    <a:pt x="33417" y="299"/>
                  </a:cubicBezTo>
                  <a:cubicBezTo>
                    <a:pt x="33254" y="299"/>
                    <a:pt x="32928" y="678"/>
                    <a:pt x="32820" y="787"/>
                  </a:cubicBezTo>
                  <a:cubicBezTo>
                    <a:pt x="32386" y="1275"/>
                    <a:pt x="32006" y="1845"/>
                    <a:pt x="31708" y="2469"/>
                  </a:cubicBezTo>
                  <a:cubicBezTo>
                    <a:pt x="30623" y="4557"/>
                    <a:pt x="29999" y="6863"/>
                    <a:pt x="29321" y="9114"/>
                  </a:cubicBezTo>
                  <a:cubicBezTo>
                    <a:pt x="27829" y="10118"/>
                    <a:pt x="26337" y="11094"/>
                    <a:pt x="24846" y="12070"/>
                  </a:cubicBezTo>
                  <a:cubicBezTo>
                    <a:pt x="26581" y="9819"/>
                    <a:pt x="27612" y="7107"/>
                    <a:pt x="27829" y="4286"/>
                  </a:cubicBezTo>
                  <a:cubicBezTo>
                    <a:pt x="27856" y="3526"/>
                    <a:pt x="27856" y="2767"/>
                    <a:pt x="27802" y="2035"/>
                  </a:cubicBezTo>
                  <a:cubicBezTo>
                    <a:pt x="27802" y="1980"/>
                    <a:pt x="27802" y="1492"/>
                    <a:pt x="27721" y="1438"/>
                  </a:cubicBezTo>
                  <a:cubicBezTo>
                    <a:pt x="27666" y="1411"/>
                    <a:pt x="27341" y="1926"/>
                    <a:pt x="27314" y="1953"/>
                  </a:cubicBezTo>
                  <a:cubicBezTo>
                    <a:pt x="26880" y="2658"/>
                    <a:pt x="26554" y="3391"/>
                    <a:pt x="26310" y="4150"/>
                  </a:cubicBezTo>
                  <a:cubicBezTo>
                    <a:pt x="25388" y="6917"/>
                    <a:pt x="24629" y="9738"/>
                    <a:pt x="24032" y="12586"/>
                  </a:cubicBezTo>
                  <a:cubicBezTo>
                    <a:pt x="22730" y="13454"/>
                    <a:pt x="21401" y="14267"/>
                    <a:pt x="20099" y="15081"/>
                  </a:cubicBezTo>
                  <a:cubicBezTo>
                    <a:pt x="21672" y="13020"/>
                    <a:pt x="22432" y="10389"/>
                    <a:pt x="22703" y="7893"/>
                  </a:cubicBezTo>
                  <a:cubicBezTo>
                    <a:pt x="22784" y="6998"/>
                    <a:pt x="22811" y="6103"/>
                    <a:pt x="22757" y="5181"/>
                  </a:cubicBezTo>
                  <a:cubicBezTo>
                    <a:pt x="22730" y="4910"/>
                    <a:pt x="22703" y="4639"/>
                    <a:pt x="22676" y="4367"/>
                  </a:cubicBezTo>
                  <a:cubicBezTo>
                    <a:pt x="22649" y="4232"/>
                    <a:pt x="22703" y="3879"/>
                    <a:pt x="22594" y="3988"/>
                  </a:cubicBezTo>
                  <a:cubicBezTo>
                    <a:pt x="21781" y="4828"/>
                    <a:pt x="21509" y="6374"/>
                    <a:pt x="21211" y="7459"/>
                  </a:cubicBezTo>
                  <a:cubicBezTo>
                    <a:pt x="20533" y="10009"/>
                    <a:pt x="20072" y="12613"/>
                    <a:pt x="19855" y="15244"/>
                  </a:cubicBezTo>
                  <a:cubicBezTo>
                    <a:pt x="18363" y="16166"/>
                    <a:pt x="16871" y="17088"/>
                    <a:pt x="15352" y="17983"/>
                  </a:cubicBezTo>
                  <a:cubicBezTo>
                    <a:pt x="17386" y="15542"/>
                    <a:pt x="18119" y="12423"/>
                    <a:pt x="18282" y="9358"/>
                  </a:cubicBezTo>
                  <a:cubicBezTo>
                    <a:pt x="18336" y="8544"/>
                    <a:pt x="18363" y="7731"/>
                    <a:pt x="18309" y="6917"/>
                  </a:cubicBezTo>
                  <a:cubicBezTo>
                    <a:pt x="18309" y="6727"/>
                    <a:pt x="18282" y="6537"/>
                    <a:pt x="18282" y="6347"/>
                  </a:cubicBezTo>
                  <a:cubicBezTo>
                    <a:pt x="18282" y="6293"/>
                    <a:pt x="18309" y="6130"/>
                    <a:pt x="18254" y="6157"/>
                  </a:cubicBezTo>
                  <a:cubicBezTo>
                    <a:pt x="18092" y="6185"/>
                    <a:pt x="17875" y="6619"/>
                    <a:pt x="17793" y="6754"/>
                  </a:cubicBezTo>
                  <a:cubicBezTo>
                    <a:pt x="17386" y="7487"/>
                    <a:pt x="17061" y="8300"/>
                    <a:pt x="16844" y="9114"/>
                  </a:cubicBezTo>
                  <a:cubicBezTo>
                    <a:pt x="15976" y="12043"/>
                    <a:pt x="15379" y="15081"/>
                    <a:pt x="15108" y="18119"/>
                  </a:cubicBezTo>
                  <a:cubicBezTo>
                    <a:pt x="14023" y="18743"/>
                    <a:pt x="12965" y="19367"/>
                    <a:pt x="11880" y="19991"/>
                  </a:cubicBezTo>
                  <a:lnTo>
                    <a:pt x="11880" y="19991"/>
                  </a:lnTo>
                  <a:cubicBezTo>
                    <a:pt x="13752" y="17414"/>
                    <a:pt x="14376" y="14566"/>
                    <a:pt x="14864" y="11555"/>
                  </a:cubicBezTo>
                  <a:cubicBezTo>
                    <a:pt x="15135" y="9901"/>
                    <a:pt x="15406" y="7921"/>
                    <a:pt x="15081" y="6266"/>
                  </a:cubicBezTo>
                  <a:cubicBezTo>
                    <a:pt x="15054" y="6103"/>
                    <a:pt x="14864" y="6537"/>
                    <a:pt x="14783" y="6673"/>
                  </a:cubicBezTo>
                  <a:cubicBezTo>
                    <a:pt x="14593" y="6971"/>
                    <a:pt x="14403" y="7297"/>
                    <a:pt x="14267" y="7649"/>
                  </a:cubicBezTo>
                  <a:cubicBezTo>
                    <a:pt x="13860" y="8653"/>
                    <a:pt x="13562" y="9711"/>
                    <a:pt x="13345" y="10796"/>
                  </a:cubicBezTo>
                  <a:cubicBezTo>
                    <a:pt x="12694" y="13861"/>
                    <a:pt x="12287" y="16953"/>
                    <a:pt x="11799" y="20045"/>
                  </a:cubicBezTo>
                  <a:cubicBezTo>
                    <a:pt x="10795" y="20614"/>
                    <a:pt x="9792" y="21184"/>
                    <a:pt x="8788" y="21727"/>
                  </a:cubicBezTo>
                  <a:lnTo>
                    <a:pt x="8815" y="21699"/>
                  </a:lnTo>
                  <a:cubicBezTo>
                    <a:pt x="10606" y="18770"/>
                    <a:pt x="11582" y="15434"/>
                    <a:pt x="11690" y="12016"/>
                  </a:cubicBezTo>
                  <a:cubicBezTo>
                    <a:pt x="11718" y="10823"/>
                    <a:pt x="11690" y="9629"/>
                    <a:pt x="11609" y="8436"/>
                  </a:cubicBezTo>
                  <a:cubicBezTo>
                    <a:pt x="11582" y="8029"/>
                    <a:pt x="11528" y="7622"/>
                    <a:pt x="11473" y="7242"/>
                  </a:cubicBezTo>
                  <a:cubicBezTo>
                    <a:pt x="11473" y="7107"/>
                    <a:pt x="11446" y="6998"/>
                    <a:pt x="11419" y="6863"/>
                  </a:cubicBezTo>
                  <a:cubicBezTo>
                    <a:pt x="11419" y="6808"/>
                    <a:pt x="11419" y="6619"/>
                    <a:pt x="11392" y="6673"/>
                  </a:cubicBezTo>
                  <a:cubicBezTo>
                    <a:pt x="11148" y="7025"/>
                    <a:pt x="10985" y="7432"/>
                    <a:pt x="10904" y="7866"/>
                  </a:cubicBezTo>
                  <a:cubicBezTo>
                    <a:pt x="10551" y="8870"/>
                    <a:pt x="10361" y="9901"/>
                    <a:pt x="10117" y="10904"/>
                  </a:cubicBezTo>
                  <a:cubicBezTo>
                    <a:pt x="9493" y="13318"/>
                    <a:pt x="9032" y="15786"/>
                    <a:pt x="8707" y="18255"/>
                  </a:cubicBezTo>
                  <a:cubicBezTo>
                    <a:pt x="8598" y="19448"/>
                    <a:pt x="8625" y="20642"/>
                    <a:pt x="8598" y="21835"/>
                  </a:cubicBezTo>
                  <a:cubicBezTo>
                    <a:pt x="6618" y="22920"/>
                    <a:pt x="4638" y="23951"/>
                    <a:pt x="2631" y="24954"/>
                  </a:cubicBezTo>
                  <a:cubicBezTo>
                    <a:pt x="1926" y="25307"/>
                    <a:pt x="1194" y="25687"/>
                    <a:pt x="461" y="26039"/>
                  </a:cubicBezTo>
                  <a:lnTo>
                    <a:pt x="27" y="26283"/>
                  </a:lnTo>
                  <a:lnTo>
                    <a:pt x="0" y="26392"/>
                  </a:lnTo>
                  <a:lnTo>
                    <a:pt x="109" y="26419"/>
                  </a:lnTo>
                  <a:cubicBezTo>
                    <a:pt x="109" y="26419"/>
                    <a:pt x="1600" y="25795"/>
                    <a:pt x="2767" y="25225"/>
                  </a:cubicBezTo>
                  <a:cubicBezTo>
                    <a:pt x="3770" y="24710"/>
                    <a:pt x="4774" y="24222"/>
                    <a:pt x="5777" y="23707"/>
                  </a:cubicBezTo>
                  <a:cubicBezTo>
                    <a:pt x="8110" y="25334"/>
                    <a:pt x="11121" y="26039"/>
                    <a:pt x="13942" y="26310"/>
                  </a:cubicBezTo>
                  <a:cubicBezTo>
                    <a:pt x="14593" y="26392"/>
                    <a:pt x="15244" y="26419"/>
                    <a:pt x="15868" y="26392"/>
                  </a:cubicBezTo>
                  <a:cubicBezTo>
                    <a:pt x="16030" y="26392"/>
                    <a:pt x="16220" y="26392"/>
                    <a:pt x="16383" y="26338"/>
                  </a:cubicBezTo>
                  <a:cubicBezTo>
                    <a:pt x="16519" y="26148"/>
                    <a:pt x="15949" y="26093"/>
                    <a:pt x="15732" y="25985"/>
                  </a:cubicBezTo>
                  <a:cubicBezTo>
                    <a:pt x="15108" y="25659"/>
                    <a:pt x="14457" y="25388"/>
                    <a:pt x="13779" y="25198"/>
                  </a:cubicBezTo>
                  <a:cubicBezTo>
                    <a:pt x="11419" y="24466"/>
                    <a:pt x="8653" y="23598"/>
                    <a:pt x="6103" y="23544"/>
                  </a:cubicBezTo>
                  <a:cubicBezTo>
                    <a:pt x="9005" y="22052"/>
                    <a:pt x="11853" y="20479"/>
                    <a:pt x="14674" y="18851"/>
                  </a:cubicBezTo>
                  <a:cubicBezTo>
                    <a:pt x="16302" y="19367"/>
                    <a:pt x="17902" y="20072"/>
                    <a:pt x="19611" y="20425"/>
                  </a:cubicBezTo>
                  <a:cubicBezTo>
                    <a:pt x="21130" y="20669"/>
                    <a:pt x="22649" y="20723"/>
                    <a:pt x="24195" y="20560"/>
                  </a:cubicBezTo>
                  <a:cubicBezTo>
                    <a:pt x="25280" y="20479"/>
                    <a:pt x="26364" y="20289"/>
                    <a:pt x="27422" y="20045"/>
                  </a:cubicBezTo>
                  <a:cubicBezTo>
                    <a:pt x="27775" y="19963"/>
                    <a:pt x="28128" y="19882"/>
                    <a:pt x="28480" y="19774"/>
                  </a:cubicBezTo>
                  <a:cubicBezTo>
                    <a:pt x="28589" y="19746"/>
                    <a:pt x="28670" y="19719"/>
                    <a:pt x="28778" y="19692"/>
                  </a:cubicBezTo>
                  <a:cubicBezTo>
                    <a:pt x="28887" y="19638"/>
                    <a:pt x="28995" y="19665"/>
                    <a:pt x="28941" y="19638"/>
                  </a:cubicBezTo>
                  <a:cubicBezTo>
                    <a:pt x="27992" y="19123"/>
                    <a:pt x="26392" y="19231"/>
                    <a:pt x="25334" y="19123"/>
                  </a:cubicBezTo>
                  <a:cubicBezTo>
                    <a:pt x="22974" y="18879"/>
                    <a:pt x="20587" y="18851"/>
                    <a:pt x="18227" y="18824"/>
                  </a:cubicBezTo>
                  <a:cubicBezTo>
                    <a:pt x="17088" y="18824"/>
                    <a:pt x="15949" y="18906"/>
                    <a:pt x="14810" y="18824"/>
                  </a:cubicBezTo>
                  <a:lnTo>
                    <a:pt x="14701" y="18824"/>
                  </a:lnTo>
                  <a:cubicBezTo>
                    <a:pt x="16491" y="17794"/>
                    <a:pt x="18227" y="16736"/>
                    <a:pt x="19990" y="15651"/>
                  </a:cubicBezTo>
                  <a:lnTo>
                    <a:pt x="20234" y="15759"/>
                  </a:lnTo>
                  <a:lnTo>
                    <a:pt x="20316" y="15759"/>
                  </a:lnTo>
                  <a:cubicBezTo>
                    <a:pt x="23028" y="16519"/>
                    <a:pt x="25822" y="16790"/>
                    <a:pt x="28643" y="16546"/>
                  </a:cubicBezTo>
                  <a:cubicBezTo>
                    <a:pt x="29646" y="16465"/>
                    <a:pt x="30650" y="16329"/>
                    <a:pt x="31654" y="16139"/>
                  </a:cubicBezTo>
                  <a:cubicBezTo>
                    <a:pt x="31925" y="16085"/>
                    <a:pt x="32196" y="16031"/>
                    <a:pt x="32467" y="15976"/>
                  </a:cubicBezTo>
                  <a:cubicBezTo>
                    <a:pt x="32576" y="15922"/>
                    <a:pt x="32684" y="15895"/>
                    <a:pt x="32793" y="15868"/>
                  </a:cubicBezTo>
                  <a:cubicBezTo>
                    <a:pt x="32847" y="15841"/>
                    <a:pt x="33010" y="15841"/>
                    <a:pt x="32956" y="15814"/>
                  </a:cubicBezTo>
                  <a:cubicBezTo>
                    <a:pt x="32142" y="15190"/>
                    <a:pt x="30379" y="15325"/>
                    <a:pt x="29375" y="15298"/>
                  </a:cubicBezTo>
                  <a:cubicBezTo>
                    <a:pt x="26310" y="15244"/>
                    <a:pt x="23327" y="15732"/>
                    <a:pt x="20316" y="15759"/>
                  </a:cubicBezTo>
                  <a:lnTo>
                    <a:pt x="19963" y="15651"/>
                  </a:lnTo>
                  <a:cubicBezTo>
                    <a:pt x="20506" y="15325"/>
                    <a:pt x="21021" y="15000"/>
                    <a:pt x="21536" y="14674"/>
                  </a:cubicBezTo>
                  <a:cubicBezTo>
                    <a:pt x="22432" y="14105"/>
                    <a:pt x="23327" y="13535"/>
                    <a:pt x="24222" y="12938"/>
                  </a:cubicBezTo>
                  <a:cubicBezTo>
                    <a:pt x="26907" y="13264"/>
                    <a:pt x="29646" y="13210"/>
                    <a:pt x="32305" y="12830"/>
                  </a:cubicBezTo>
                  <a:cubicBezTo>
                    <a:pt x="33173" y="12694"/>
                    <a:pt x="34013" y="12504"/>
                    <a:pt x="34827" y="12233"/>
                  </a:cubicBezTo>
                  <a:cubicBezTo>
                    <a:pt x="35180" y="12125"/>
                    <a:pt x="35505" y="11989"/>
                    <a:pt x="35858" y="11881"/>
                  </a:cubicBezTo>
                  <a:cubicBezTo>
                    <a:pt x="35993" y="11826"/>
                    <a:pt x="36427" y="11745"/>
                    <a:pt x="36292" y="11691"/>
                  </a:cubicBezTo>
                  <a:cubicBezTo>
                    <a:pt x="35939" y="11609"/>
                    <a:pt x="35614" y="11609"/>
                    <a:pt x="35261" y="11636"/>
                  </a:cubicBezTo>
                  <a:cubicBezTo>
                    <a:pt x="34285" y="11582"/>
                    <a:pt x="33281" y="11582"/>
                    <a:pt x="32305" y="11664"/>
                  </a:cubicBezTo>
                  <a:cubicBezTo>
                    <a:pt x="29782" y="11881"/>
                    <a:pt x="27287" y="12016"/>
                    <a:pt x="24791" y="12559"/>
                  </a:cubicBezTo>
                  <a:cubicBezTo>
                    <a:pt x="26337" y="11555"/>
                    <a:pt x="27856" y="10524"/>
                    <a:pt x="29348" y="9467"/>
                  </a:cubicBezTo>
                  <a:cubicBezTo>
                    <a:pt x="31518" y="9575"/>
                    <a:pt x="33661" y="9439"/>
                    <a:pt x="35776" y="9033"/>
                  </a:cubicBezTo>
                  <a:cubicBezTo>
                    <a:pt x="36482" y="8897"/>
                    <a:pt x="37187" y="8707"/>
                    <a:pt x="37892" y="8436"/>
                  </a:cubicBezTo>
                  <a:cubicBezTo>
                    <a:pt x="38082" y="8382"/>
                    <a:pt x="38272" y="8273"/>
                    <a:pt x="38489" y="8192"/>
                  </a:cubicBezTo>
                  <a:cubicBezTo>
                    <a:pt x="38570" y="8165"/>
                    <a:pt x="38814" y="8110"/>
                    <a:pt x="38733" y="8083"/>
                  </a:cubicBezTo>
                  <a:cubicBezTo>
                    <a:pt x="38001" y="7893"/>
                    <a:pt x="36997" y="8083"/>
                    <a:pt x="36238" y="8165"/>
                  </a:cubicBezTo>
                  <a:cubicBezTo>
                    <a:pt x="34068" y="8327"/>
                    <a:pt x="31925" y="8707"/>
                    <a:pt x="29809" y="9277"/>
                  </a:cubicBezTo>
                  <a:lnTo>
                    <a:pt x="29402" y="9385"/>
                  </a:lnTo>
                  <a:cubicBezTo>
                    <a:pt x="30650" y="8490"/>
                    <a:pt x="31898" y="7622"/>
                    <a:pt x="33145" y="6727"/>
                  </a:cubicBezTo>
                  <a:lnTo>
                    <a:pt x="33308" y="6591"/>
                  </a:lnTo>
                  <a:close/>
                  <a:moveTo>
                    <a:pt x="4964" y="23707"/>
                  </a:moveTo>
                  <a:cubicBezTo>
                    <a:pt x="6401" y="20886"/>
                    <a:pt x="7079" y="17332"/>
                    <a:pt x="7188" y="14240"/>
                  </a:cubicBezTo>
                  <a:cubicBezTo>
                    <a:pt x="7215" y="13128"/>
                    <a:pt x="7161" y="12016"/>
                    <a:pt x="6998" y="10904"/>
                  </a:cubicBezTo>
                  <a:cubicBezTo>
                    <a:pt x="6944" y="10579"/>
                    <a:pt x="6890" y="10226"/>
                    <a:pt x="6808" y="9901"/>
                  </a:cubicBezTo>
                  <a:cubicBezTo>
                    <a:pt x="6781" y="9738"/>
                    <a:pt x="6754" y="9602"/>
                    <a:pt x="6727" y="9439"/>
                  </a:cubicBezTo>
                  <a:cubicBezTo>
                    <a:pt x="6727" y="9385"/>
                    <a:pt x="6727" y="9195"/>
                    <a:pt x="6700" y="9250"/>
                  </a:cubicBezTo>
                  <a:cubicBezTo>
                    <a:pt x="6483" y="9548"/>
                    <a:pt x="6320" y="9873"/>
                    <a:pt x="6239" y="10199"/>
                  </a:cubicBezTo>
                  <a:cubicBezTo>
                    <a:pt x="5886" y="11202"/>
                    <a:pt x="5642" y="12206"/>
                    <a:pt x="5479" y="13237"/>
                  </a:cubicBezTo>
                  <a:cubicBezTo>
                    <a:pt x="4855" y="16573"/>
                    <a:pt x="4204" y="20316"/>
                    <a:pt x="4584" y="23707"/>
                  </a:cubicBezTo>
                  <a:close/>
                  <a:moveTo>
                    <a:pt x="10606" y="21157"/>
                  </a:moveTo>
                  <a:cubicBezTo>
                    <a:pt x="12992" y="22622"/>
                    <a:pt x="16085" y="23381"/>
                    <a:pt x="18933" y="23381"/>
                  </a:cubicBezTo>
                  <a:cubicBezTo>
                    <a:pt x="19828" y="23381"/>
                    <a:pt x="20723" y="23245"/>
                    <a:pt x="21564" y="23001"/>
                  </a:cubicBezTo>
                  <a:cubicBezTo>
                    <a:pt x="21916" y="22920"/>
                    <a:pt x="22215" y="22811"/>
                    <a:pt x="22540" y="22703"/>
                  </a:cubicBezTo>
                  <a:lnTo>
                    <a:pt x="22784" y="22622"/>
                  </a:lnTo>
                  <a:cubicBezTo>
                    <a:pt x="22865" y="22594"/>
                    <a:pt x="23028" y="22594"/>
                    <a:pt x="22974" y="22540"/>
                  </a:cubicBezTo>
                  <a:cubicBezTo>
                    <a:pt x="22160" y="21835"/>
                    <a:pt x="20560" y="21672"/>
                    <a:pt x="19502" y="21482"/>
                  </a:cubicBezTo>
                  <a:cubicBezTo>
                    <a:pt x="16844" y="20994"/>
                    <a:pt x="13725" y="20452"/>
                    <a:pt x="10985" y="20940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934700" y="2946325"/>
              <a:ext cx="483525" cy="886975"/>
            </a:xfrm>
            <a:custGeom>
              <a:rect b="b" l="l" r="r" t="t"/>
              <a:pathLst>
                <a:path extrusionOk="0" h="35479" w="19341">
                  <a:moveTo>
                    <a:pt x="14811" y="5154"/>
                  </a:moveTo>
                  <a:cubicBezTo>
                    <a:pt x="15353" y="4638"/>
                    <a:pt x="15923" y="4123"/>
                    <a:pt x="16438" y="3581"/>
                  </a:cubicBezTo>
                  <a:cubicBezTo>
                    <a:pt x="16736" y="3255"/>
                    <a:pt x="16980" y="2902"/>
                    <a:pt x="17225" y="2550"/>
                  </a:cubicBezTo>
                  <a:cubicBezTo>
                    <a:pt x="17469" y="2224"/>
                    <a:pt x="17686" y="1845"/>
                    <a:pt x="17876" y="1465"/>
                  </a:cubicBezTo>
                  <a:cubicBezTo>
                    <a:pt x="17930" y="1384"/>
                    <a:pt x="17984" y="1275"/>
                    <a:pt x="18038" y="1139"/>
                  </a:cubicBezTo>
                  <a:cubicBezTo>
                    <a:pt x="18065" y="1085"/>
                    <a:pt x="18174" y="950"/>
                    <a:pt x="18120" y="977"/>
                  </a:cubicBezTo>
                  <a:cubicBezTo>
                    <a:pt x="17767" y="1058"/>
                    <a:pt x="17360" y="1628"/>
                    <a:pt x="17143" y="1872"/>
                  </a:cubicBezTo>
                  <a:cubicBezTo>
                    <a:pt x="16357" y="2713"/>
                    <a:pt x="15679" y="3635"/>
                    <a:pt x="15082" y="4611"/>
                  </a:cubicBezTo>
                  <a:lnTo>
                    <a:pt x="14811" y="5072"/>
                  </a:lnTo>
                  <a:lnTo>
                    <a:pt x="14838" y="4991"/>
                  </a:lnTo>
                  <a:lnTo>
                    <a:pt x="14892" y="4937"/>
                  </a:lnTo>
                  <a:lnTo>
                    <a:pt x="14892" y="4774"/>
                  </a:lnTo>
                  <a:cubicBezTo>
                    <a:pt x="15028" y="4096"/>
                    <a:pt x="15163" y="3445"/>
                    <a:pt x="15299" y="2794"/>
                  </a:cubicBezTo>
                  <a:lnTo>
                    <a:pt x="15353" y="2550"/>
                  </a:lnTo>
                  <a:lnTo>
                    <a:pt x="15407" y="2279"/>
                  </a:lnTo>
                  <a:cubicBezTo>
                    <a:pt x="15407" y="2279"/>
                    <a:pt x="15434" y="2197"/>
                    <a:pt x="15326" y="2279"/>
                  </a:cubicBezTo>
                  <a:cubicBezTo>
                    <a:pt x="15163" y="2930"/>
                    <a:pt x="15000" y="3581"/>
                    <a:pt x="14865" y="4232"/>
                  </a:cubicBezTo>
                  <a:cubicBezTo>
                    <a:pt x="14783" y="3174"/>
                    <a:pt x="14512" y="2143"/>
                    <a:pt x="14051" y="1167"/>
                  </a:cubicBezTo>
                  <a:cubicBezTo>
                    <a:pt x="13915" y="922"/>
                    <a:pt x="13753" y="651"/>
                    <a:pt x="13590" y="407"/>
                  </a:cubicBezTo>
                  <a:cubicBezTo>
                    <a:pt x="13509" y="326"/>
                    <a:pt x="13400" y="0"/>
                    <a:pt x="13346" y="109"/>
                  </a:cubicBezTo>
                  <a:cubicBezTo>
                    <a:pt x="13075" y="516"/>
                    <a:pt x="13237" y="1329"/>
                    <a:pt x="13346" y="1736"/>
                  </a:cubicBezTo>
                  <a:cubicBezTo>
                    <a:pt x="13617" y="2902"/>
                    <a:pt x="14187" y="3933"/>
                    <a:pt x="14675" y="5018"/>
                  </a:cubicBezTo>
                  <a:cubicBezTo>
                    <a:pt x="14349" y="6374"/>
                    <a:pt x="13997" y="7703"/>
                    <a:pt x="13644" y="9032"/>
                  </a:cubicBezTo>
                  <a:cubicBezTo>
                    <a:pt x="13671" y="7161"/>
                    <a:pt x="13400" y="5262"/>
                    <a:pt x="12451" y="3662"/>
                  </a:cubicBezTo>
                  <a:cubicBezTo>
                    <a:pt x="12207" y="3255"/>
                    <a:pt x="11935" y="2848"/>
                    <a:pt x="11637" y="2468"/>
                  </a:cubicBezTo>
                  <a:cubicBezTo>
                    <a:pt x="11529" y="2360"/>
                    <a:pt x="11447" y="2251"/>
                    <a:pt x="11339" y="2143"/>
                  </a:cubicBezTo>
                  <a:cubicBezTo>
                    <a:pt x="11230" y="2224"/>
                    <a:pt x="11230" y="2631"/>
                    <a:pt x="11230" y="2740"/>
                  </a:cubicBezTo>
                  <a:cubicBezTo>
                    <a:pt x="11230" y="3282"/>
                    <a:pt x="11312" y="3825"/>
                    <a:pt x="11447" y="4340"/>
                  </a:cubicBezTo>
                  <a:cubicBezTo>
                    <a:pt x="11908" y="6184"/>
                    <a:pt x="12749" y="7893"/>
                    <a:pt x="13509" y="9602"/>
                  </a:cubicBezTo>
                  <a:cubicBezTo>
                    <a:pt x="13156" y="10985"/>
                    <a:pt x="12776" y="12369"/>
                    <a:pt x="12397" y="13752"/>
                  </a:cubicBezTo>
                  <a:cubicBezTo>
                    <a:pt x="12234" y="11474"/>
                    <a:pt x="11447" y="9304"/>
                    <a:pt x="10064" y="7486"/>
                  </a:cubicBezTo>
                  <a:cubicBezTo>
                    <a:pt x="9711" y="7025"/>
                    <a:pt x="9304" y="6564"/>
                    <a:pt x="8870" y="6157"/>
                  </a:cubicBezTo>
                  <a:cubicBezTo>
                    <a:pt x="8816" y="6130"/>
                    <a:pt x="8572" y="5832"/>
                    <a:pt x="8518" y="5832"/>
                  </a:cubicBezTo>
                  <a:cubicBezTo>
                    <a:pt x="8518" y="6022"/>
                    <a:pt x="8518" y="6212"/>
                    <a:pt x="8545" y="6374"/>
                  </a:cubicBezTo>
                  <a:cubicBezTo>
                    <a:pt x="8653" y="6998"/>
                    <a:pt x="8843" y="7622"/>
                    <a:pt x="9115" y="8219"/>
                  </a:cubicBezTo>
                  <a:cubicBezTo>
                    <a:pt x="10010" y="10362"/>
                    <a:pt x="11040" y="12450"/>
                    <a:pt x="12180" y="14484"/>
                  </a:cubicBezTo>
                  <a:cubicBezTo>
                    <a:pt x="11854" y="15705"/>
                    <a:pt x="11501" y="16898"/>
                    <a:pt x="11149" y="18065"/>
                  </a:cubicBezTo>
                  <a:cubicBezTo>
                    <a:pt x="10986" y="16003"/>
                    <a:pt x="10064" y="13996"/>
                    <a:pt x="8898" y="12369"/>
                  </a:cubicBezTo>
                  <a:cubicBezTo>
                    <a:pt x="8491" y="11772"/>
                    <a:pt x="8030" y="11229"/>
                    <a:pt x="7514" y="10714"/>
                  </a:cubicBezTo>
                  <a:cubicBezTo>
                    <a:pt x="7352" y="10551"/>
                    <a:pt x="7162" y="10416"/>
                    <a:pt x="7026" y="10253"/>
                  </a:cubicBezTo>
                  <a:cubicBezTo>
                    <a:pt x="6945" y="10199"/>
                    <a:pt x="6782" y="9955"/>
                    <a:pt x="6782" y="10063"/>
                  </a:cubicBezTo>
                  <a:cubicBezTo>
                    <a:pt x="6728" y="11012"/>
                    <a:pt x="7379" y="12097"/>
                    <a:pt x="7785" y="12884"/>
                  </a:cubicBezTo>
                  <a:cubicBezTo>
                    <a:pt x="8735" y="14783"/>
                    <a:pt x="9820" y="16600"/>
                    <a:pt x="11067" y="18309"/>
                  </a:cubicBezTo>
                  <a:cubicBezTo>
                    <a:pt x="10661" y="19665"/>
                    <a:pt x="10227" y="20994"/>
                    <a:pt x="9793" y="22323"/>
                  </a:cubicBezTo>
                  <a:cubicBezTo>
                    <a:pt x="9711" y="19773"/>
                    <a:pt x="8518" y="17522"/>
                    <a:pt x="7026" y="15596"/>
                  </a:cubicBezTo>
                  <a:cubicBezTo>
                    <a:pt x="6619" y="15081"/>
                    <a:pt x="6185" y="14566"/>
                    <a:pt x="5724" y="14105"/>
                  </a:cubicBezTo>
                  <a:cubicBezTo>
                    <a:pt x="5616" y="13996"/>
                    <a:pt x="5507" y="13888"/>
                    <a:pt x="5399" y="13806"/>
                  </a:cubicBezTo>
                  <a:cubicBezTo>
                    <a:pt x="5371" y="13752"/>
                    <a:pt x="5317" y="13643"/>
                    <a:pt x="5290" y="13698"/>
                  </a:cubicBezTo>
                  <a:cubicBezTo>
                    <a:pt x="5263" y="13725"/>
                    <a:pt x="5317" y="14186"/>
                    <a:pt x="5344" y="14294"/>
                  </a:cubicBezTo>
                  <a:cubicBezTo>
                    <a:pt x="5480" y="14945"/>
                    <a:pt x="5697" y="15596"/>
                    <a:pt x="6022" y="16220"/>
                  </a:cubicBezTo>
                  <a:cubicBezTo>
                    <a:pt x="7053" y="18444"/>
                    <a:pt x="8301" y="20560"/>
                    <a:pt x="9738" y="22540"/>
                  </a:cubicBezTo>
                  <a:cubicBezTo>
                    <a:pt x="9440" y="23489"/>
                    <a:pt x="9115" y="24439"/>
                    <a:pt x="8789" y="25361"/>
                  </a:cubicBezTo>
                  <a:lnTo>
                    <a:pt x="8789" y="25361"/>
                  </a:lnTo>
                  <a:cubicBezTo>
                    <a:pt x="8572" y="22838"/>
                    <a:pt x="7433" y="20804"/>
                    <a:pt x="6131" y="18716"/>
                  </a:cubicBezTo>
                  <a:cubicBezTo>
                    <a:pt x="5426" y="17576"/>
                    <a:pt x="4531" y="16275"/>
                    <a:pt x="3473" y="15434"/>
                  </a:cubicBezTo>
                  <a:cubicBezTo>
                    <a:pt x="3364" y="15352"/>
                    <a:pt x="3473" y="15705"/>
                    <a:pt x="3500" y="15841"/>
                  </a:cubicBezTo>
                  <a:cubicBezTo>
                    <a:pt x="3554" y="16112"/>
                    <a:pt x="3608" y="16410"/>
                    <a:pt x="3717" y="16681"/>
                  </a:cubicBezTo>
                  <a:cubicBezTo>
                    <a:pt x="4015" y="17495"/>
                    <a:pt x="4368" y="18309"/>
                    <a:pt x="4829" y="19068"/>
                  </a:cubicBezTo>
                  <a:cubicBezTo>
                    <a:pt x="6050" y="21238"/>
                    <a:pt x="7433" y="23327"/>
                    <a:pt x="8762" y="25442"/>
                  </a:cubicBezTo>
                  <a:cubicBezTo>
                    <a:pt x="8464" y="26310"/>
                    <a:pt x="8165" y="27178"/>
                    <a:pt x="7840" y="28046"/>
                  </a:cubicBezTo>
                  <a:lnTo>
                    <a:pt x="7840" y="27992"/>
                  </a:lnTo>
                  <a:cubicBezTo>
                    <a:pt x="7379" y="25307"/>
                    <a:pt x="6212" y="22757"/>
                    <a:pt x="4449" y="20669"/>
                  </a:cubicBezTo>
                  <a:cubicBezTo>
                    <a:pt x="3853" y="19909"/>
                    <a:pt x="3202" y="19204"/>
                    <a:pt x="2523" y="18553"/>
                  </a:cubicBezTo>
                  <a:cubicBezTo>
                    <a:pt x="2279" y="18309"/>
                    <a:pt x="2062" y="18119"/>
                    <a:pt x="1818" y="17902"/>
                  </a:cubicBezTo>
                  <a:lnTo>
                    <a:pt x="1574" y="17712"/>
                  </a:lnTo>
                  <a:cubicBezTo>
                    <a:pt x="1547" y="17658"/>
                    <a:pt x="1438" y="17549"/>
                    <a:pt x="1438" y="17604"/>
                  </a:cubicBezTo>
                  <a:cubicBezTo>
                    <a:pt x="1520" y="17956"/>
                    <a:pt x="1628" y="18282"/>
                    <a:pt x="1791" y="18580"/>
                  </a:cubicBezTo>
                  <a:cubicBezTo>
                    <a:pt x="2117" y="19339"/>
                    <a:pt x="2523" y="20072"/>
                    <a:pt x="2930" y="20831"/>
                  </a:cubicBezTo>
                  <a:cubicBezTo>
                    <a:pt x="3853" y="22594"/>
                    <a:pt x="4856" y="24330"/>
                    <a:pt x="5995" y="25985"/>
                  </a:cubicBezTo>
                  <a:cubicBezTo>
                    <a:pt x="6538" y="26771"/>
                    <a:pt x="7189" y="27450"/>
                    <a:pt x="7813" y="28182"/>
                  </a:cubicBezTo>
                  <a:cubicBezTo>
                    <a:pt x="7189" y="29891"/>
                    <a:pt x="6538" y="31545"/>
                    <a:pt x="5860" y="33200"/>
                  </a:cubicBezTo>
                  <a:cubicBezTo>
                    <a:pt x="5616" y="33796"/>
                    <a:pt x="5371" y="34420"/>
                    <a:pt x="5127" y="35017"/>
                  </a:cubicBezTo>
                  <a:lnTo>
                    <a:pt x="4992" y="35397"/>
                  </a:lnTo>
                  <a:lnTo>
                    <a:pt x="5019" y="35478"/>
                  </a:lnTo>
                  <a:lnTo>
                    <a:pt x="5127" y="35451"/>
                  </a:lnTo>
                  <a:cubicBezTo>
                    <a:pt x="5127" y="35451"/>
                    <a:pt x="5697" y="34258"/>
                    <a:pt x="6077" y="33308"/>
                  </a:cubicBezTo>
                  <a:cubicBezTo>
                    <a:pt x="6429" y="32467"/>
                    <a:pt x="6782" y="31627"/>
                    <a:pt x="7107" y="30813"/>
                  </a:cubicBezTo>
                  <a:cubicBezTo>
                    <a:pt x="9359" y="30542"/>
                    <a:pt x="11556" y="29402"/>
                    <a:pt x="13400" y="28046"/>
                  </a:cubicBezTo>
                  <a:cubicBezTo>
                    <a:pt x="13807" y="27748"/>
                    <a:pt x="14214" y="27422"/>
                    <a:pt x="14594" y="27070"/>
                  </a:cubicBezTo>
                  <a:cubicBezTo>
                    <a:pt x="14594" y="27070"/>
                    <a:pt x="14865" y="26826"/>
                    <a:pt x="14865" y="26799"/>
                  </a:cubicBezTo>
                  <a:cubicBezTo>
                    <a:pt x="14838" y="26609"/>
                    <a:pt x="14485" y="26880"/>
                    <a:pt x="14295" y="26907"/>
                  </a:cubicBezTo>
                  <a:cubicBezTo>
                    <a:pt x="13726" y="27043"/>
                    <a:pt x="13210" y="27233"/>
                    <a:pt x="12695" y="27477"/>
                  </a:cubicBezTo>
                  <a:cubicBezTo>
                    <a:pt x="10905" y="28290"/>
                    <a:pt x="8762" y="29240"/>
                    <a:pt x="7216" y="30542"/>
                  </a:cubicBezTo>
                  <a:cubicBezTo>
                    <a:pt x="8165" y="28128"/>
                    <a:pt x="9060" y="25659"/>
                    <a:pt x="9874" y="23191"/>
                  </a:cubicBezTo>
                  <a:cubicBezTo>
                    <a:pt x="11149" y="22649"/>
                    <a:pt x="12478" y="22242"/>
                    <a:pt x="13671" y="21537"/>
                  </a:cubicBezTo>
                  <a:cubicBezTo>
                    <a:pt x="14729" y="20886"/>
                    <a:pt x="15679" y="20099"/>
                    <a:pt x="16519" y="19204"/>
                  </a:cubicBezTo>
                  <a:cubicBezTo>
                    <a:pt x="17116" y="18553"/>
                    <a:pt x="17686" y="17902"/>
                    <a:pt x="18174" y="17170"/>
                  </a:cubicBezTo>
                  <a:cubicBezTo>
                    <a:pt x="18337" y="16953"/>
                    <a:pt x="18527" y="16708"/>
                    <a:pt x="18662" y="16464"/>
                  </a:cubicBezTo>
                  <a:cubicBezTo>
                    <a:pt x="18716" y="16383"/>
                    <a:pt x="18744" y="16302"/>
                    <a:pt x="18798" y="16247"/>
                  </a:cubicBezTo>
                  <a:cubicBezTo>
                    <a:pt x="18852" y="16166"/>
                    <a:pt x="18933" y="16112"/>
                    <a:pt x="18879" y="16112"/>
                  </a:cubicBezTo>
                  <a:cubicBezTo>
                    <a:pt x="18038" y="16329"/>
                    <a:pt x="17116" y="17224"/>
                    <a:pt x="16438" y="17739"/>
                  </a:cubicBezTo>
                  <a:cubicBezTo>
                    <a:pt x="14892" y="18824"/>
                    <a:pt x="13427" y="20045"/>
                    <a:pt x="12017" y="21292"/>
                  </a:cubicBezTo>
                  <a:cubicBezTo>
                    <a:pt x="11339" y="21889"/>
                    <a:pt x="10688" y="22567"/>
                    <a:pt x="9983" y="23110"/>
                  </a:cubicBezTo>
                  <a:lnTo>
                    <a:pt x="9901" y="23164"/>
                  </a:lnTo>
                  <a:cubicBezTo>
                    <a:pt x="10444" y="21591"/>
                    <a:pt x="10932" y="20045"/>
                    <a:pt x="11420" y="18472"/>
                  </a:cubicBezTo>
                  <a:lnTo>
                    <a:pt x="11610" y="18390"/>
                  </a:lnTo>
                  <a:lnTo>
                    <a:pt x="11664" y="18336"/>
                  </a:lnTo>
                  <a:cubicBezTo>
                    <a:pt x="13698" y="17387"/>
                    <a:pt x="15543" y="16058"/>
                    <a:pt x="17089" y="14430"/>
                  </a:cubicBezTo>
                  <a:cubicBezTo>
                    <a:pt x="17659" y="13860"/>
                    <a:pt x="18201" y="13237"/>
                    <a:pt x="18689" y="12613"/>
                  </a:cubicBezTo>
                  <a:cubicBezTo>
                    <a:pt x="18825" y="12423"/>
                    <a:pt x="18961" y="12233"/>
                    <a:pt x="19096" y="12070"/>
                  </a:cubicBezTo>
                  <a:cubicBezTo>
                    <a:pt x="19150" y="11989"/>
                    <a:pt x="19178" y="11908"/>
                    <a:pt x="19232" y="11799"/>
                  </a:cubicBezTo>
                  <a:cubicBezTo>
                    <a:pt x="19286" y="11718"/>
                    <a:pt x="19340" y="11691"/>
                    <a:pt x="19313" y="11691"/>
                  </a:cubicBezTo>
                  <a:cubicBezTo>
                    <a:pt x="18472" y="11745"/>
                    <a:pt x="17496" y="12776"/>
                    <a:pt x="16872" y="13291"/>
                  </a:cubicBezTo>
                  <a:cubicBezTo>
                    <a:pt x="15028" y="14864"/>
                    <a:pt x="13481" y="16736"/>
                    <a:pt x="11664" y="18336"/>
                  </a:cubicBezTo>
                  <a:lnTo>
                    <a:pt x="11420" y="18444"/>
                  </a:lnTo>
                  <a:cubicBezTo>
                    <a:pt x="11556" y="17983"/>
                    <a:pt x="11718" y="17522"/>
                    <a:pt x="11854" y="17034"/>
                  </a:cubicBezTo>
                  <a:cubicBezTo>
                    <a:pt x="12098" y="16220"/>
                    <a:pt x="12315" y="15407"/>
                    <a:pt x="12559" y="14593"/>
                  </a:cubicBezTo>
                  <a:cubicBezTo>
                    <a:pt x="14322" y="13345"/>
                    <a:pt x="15950" y="11880"/>
                    <a:pt x="17360" y="10253"/>
                  </a:cubicBezTo>
                  <a:cubicBezTo>
                    <a:pt x="17794" y="9711"/>
                    <a:pt x="18201" y="9141"/>
                    <a:pt x="18554" y="8544"/>
                  </a:cubicBezTo>
                  <a:cubicBezTo>
                    <a:pt x="18689" y="8300"/>
                    <a:pt x="18825" y="8056"/>
                    <a:pt x="18961" y="7785"/>
                  </a:cubicBezTo>
                  <a:cubicBezTo>
                    <a:pt x="19042" y="7676"/>
                    <a:pt x="19259" y="7405"/>
                    <a:pt x="19150" y="7459"/>
                  </a:cubicBezTo>
                  <a:cubicBezTo>
                    <a:pt x="18906" y="7595"/>
                    <a:pt x="18689" y="7758"/>
                    <a:pt x="18472" y="7947"/>
                  </a:cubicBezTo>
                  <a:cubicBezTo>
                    <a:pt x="17876" y="8436"/>
                    <a:pt x="17279" y="8978"/>
                    <a:pt x="16736" y="9548"/>
                  </a:cubicBezTo>
                  <a:cubicBezTo>
                    <a:pt x="15326" y="11012"/>
                    <a:pt x="13888" y="12396"/>
                    <a:pt x="12695" y="14050"/>
                  </a:cubicBezTo>
                  <a:cubicBezTo>
                    <a:pt x="13075" y="12640"/>
                    <a:pt x="13427" y="11202"/>
                    <a:pt x="13780" y="9765"/>
                  </a:cubicBezTo>
                  <a:cubicBezTo>
                    <a:pt x="15136" y="8707"/>
                    <a:pt x="16357" y="7486"/>
                    <a:pt x="17414" y="6130"/>
                  </a:cubicBezTo>
                  <a:cubicBezTo>
                    <a:pt x="17794" y="5669"/>
                    <a:pt x="18120" y="5181"/>
                    <a:pt x="18391" y="4666"/>
                  </a:cubicBezTo>
                  <a:cubicBezTo>
                    <a:pt x="18472" y="4503"/>
                    <a:pt x="18527" y="4367"/>
                    <a:pt x="18608" y="4204"/>
                  </a:cubicBezTo>
                  <a:cubicBezTo>
                    <a:pt x="18635" y="4123"/>
                    <a:pt x="18771" y="3960"/>
                    <a:pt x="18689" y="3987"/>
                  </a:cubicBezTo>
                  <a:cubicBezTo>
                    <a:pt x="18147" y="4259"/>
                    <a:pt x="17686" y="4910"/>
                    <a:pt x="17252" y="5344"/>
                  </a:cubicBezTo>
                  <a:cubicBezTo>
                    <a:pt x="16031" y="6618"/>
                    <a:pt x="14946" y="7975"/>
                    <a:pt x="13997" y="9439"/>
                  </a:cubicBezTo>
                  <a:lnTo>
                    <a:pt x="13807" y="9711"/>
                  </a:lnTo>
                  <a:cubicBezTo>
                    <a:pt x="14105" y="8544"/>
                    <a:pt x="14377" y="7351"/>
                    <a:pt x="14648" y="6157"/>
                  </a:cubicBezTo>
                  <a:lnTo>
                    <a:pt x="14702" y="5967"/>
                  </a:lnTo>
                  <a:cubicBezTo>
                    <a:pt x="14675" y="5696"/>
                    <a:pt x="14756" y="5425"/>
                    <a:pt x="14811" y="5154"/>
                  </a:cubicBezTo>
                  <a:close/>
                  <a:moveTo>
                    <a:pt x="6592" y="31247"/>
                  </a:moveTo>
                  <a:cubicBezTo>
                    <a:pt x="5968" y="28779"/>
                    <a:pt x="4503" y="26283"/>
                    <a:pt x="2930" y="24357"/>
                  </a:cubicBezTo>
                  <a:cubicBezTo>
                    <a:pt x="2361" y="23679"/>
                    <a:pt x="1737" y="23055"/>
                    <a:pt x="1059" y="22486"/>
                  </a:cubicBezTo>
                  <a:cubicBezTo>
                    <a:pt x="842" y="22296"/>
                    <a:pt x="625" y="22133"/>
                    <a:pt x="408" y="21970"/>
                  </a:cubicBezTo>
                  <a:lnTo>
                    <a:pt x="109" y="21726"/>
                  </a:lnTo>
                  <a:cubicBezTo>
                    <a:pt x="82" y="21699"/>
                    <a:pt x="1" y="21591"/>
                    <a:pt x="1" y="21645"/>
                  </a:cubicBezTo>
                  <a:cubicBezTo>
                    <a:pt x="1" y="21916"/>
                    <a:pt x="82" y="22187"/>
                    <a:pt x="218" y="22459"/>
                  </a:cubicBezTo>
                  <a:cubicBezTo>
                    <a:pt x="543" y="23218"/>
                    <a:pt x="923" y="23978"/>
                    <a:pt x="1357" y="24683"/>
                  </a:cubicBezTo>
                  <a:cubicBezTo>
                    <a:pt x="2768" y="27016"/>
                    <a:pt x="4341" y="29592"/>
                    <a:pt x="6375" y="31437"/>
                  </a:cubicBezTo>
                  <a:close/>
                  <a:moveTo>
                    <a:pt x="8626" y="26717"/>
                  </a:moveTo>
                  <a:cubicBezTo>
                    <a:pt x="10932" y="26283"/>
                    <a:pt x="13048" y="25225"/>
                    <a:pt x="14811" y="23679"/>
                  </a:cubicBezTo>
                  <a:cubicBezTo>
                    <a:pt x="15326" y="23191"/>
                    <a:pt x="15787" y="22621"/>
                    <a:pt x="16194" y="22025"/>
                  </a:cubicBezTo>
                  <a:cubicBezTo>
                    <a:pt x="16330" y="21808"/>
                    <a:pt x="16465" y="21591"/>
                    <a:pt x="16601" y="21347"/>
                  </a:cubicBezTo>
                  <a:cubicBezTo>
                    <a:pt x="16655" y="21292"/>
                    <a:pt x="16682" y="21238"/>
                    <a:pt x="16709" y="21157"/>
                  </a:cubicBezTo>
                  <a:cubicBezTo>
                    <a:pt x="16763" y="21103"/>
                    <a:pt x="16845" y="21021"/>
                    <a:pt x="16791" y="21021"/>
                  </a:cubicBezTo>
                  <a:cubicBezTo>
                    <a:pt x="15923" y="21021"/>
                    <a:pt x="14865" y="21781"/>
                    <a:pt x="14160" y="22215"/>
                  </a:cubicBezTo>
                  <a:cubicBezTo>
                    <a:pt x="12288" y="23327"/>
                    <a:pt x="10145" y="24656"/>
                    <a:pt x="8735" y="26392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748725" y="4109925"/>
              <a:ext cx="1116850" cy="589300"/>
            </a:xfrm>
            <a:custGeom>
              <a:rect b="b" l="l" r="r" t="t"/>
              <a:pathLst>
                <a:path extrusionOk="0" h="23572" w="44674">
                  <a:moveTo>
                    <a:pt x="6320" y="5887"/>
                  </a:moveTo>
                  <a:cubicBezTo>
                    <a:pt x="5642" y="5208"/>
                    <a:pt x="5018" y="4530"/>
                    <a:pt x="4286" y="3906"/>
                  </a:cubicBezTo>
                  <a:cubicBezTo>
                    <a:pt x="3852" y="3581"/>
                    <a:pt x="3418" y="3256"/>
                    <a:pt x="2984" y="2957"/>
                  </a:cubicBezTo>
                  <a:cubicBezTo>
                    <a:pt x="2550" y="2686"/>
                    <a:pt x="2089" y="2442"/>
                    <a:pt x="1628" y="2225"/>
                  </a:cubicBezTo>
                  <a:lnTo>
                    <a:pt x="1221" y="2035"/>
                  </a:lnTo>
                  <a:cubicBezTo>
                    <a:pt x="1139" y="2008"/>
                    <a:pt x="950" y="1872"/>
                    <a:pt x="977" y="1954"/>
                  </a:cubicBezTo>
                  <a:cubicBezTo>
                    <a:pt x="1112" y="2360"/>
                    <a:pt x="1845" y="2849"/>
                    <a:pt x="2143" y="3120"/>
                  </a:cubicBezTo>
                  <a:cubicBezTo>
                    <a:pt x="3255" y="4042"/>
                    <a:pt x="4421" y="4856"/>
                    <a:pt x="5696" y="5561"/>
                  </a:cubicBezTo>
                  <a:lnTo>
                    <a:pt x="6266" y="5859"/>
                  </a:lnTo>
                  <a:lnTo>
                    <a:pt x="6185" y="5859"/>
                  </a:lnTo>
                  <a:lnTo>
                    <a:pt x="6103" y="5778"/>
                  </a:lnTo>
                  <a:lnTo>
                    <a:pt x="5886" y="5778"/>
                  </a:lnTo>
                  <a:cubicBezTo>
                    <a:pt x="5045" y="5642"/>
                    <a:pt x="4232" y="5507"/>
                    <a:pt x="3418" y="5344"/>
                  </a:cubicBezTo>
                  <a:lnTo>
                    <a:pt x="3092" y="5290"/>
                  </a:lnTo>
                  <a:lnTo>
                    <a:pt x="2767" y="5236"/>
                  </a:lnTo>
                  <a:cubicBezTo>
                    <a:pt x="2767" y="5236"/>
                    <a:pt x="2631" y="5208"/>
                    <a:pt x="2740" y="5371"/>
                  </a:cubicBezTo>
                  <a:cubicBezTo>
                    <a:pt x="3581" y="5507"/>
                    <a:pt x="4394" y="5670"/>
                    <a:pt x="5208" y="5859"/>
                  </a:cubicBezTo>
                  <a:cubicBezTo>
                    <a:pt x="3879" y="5968"/>
                    <a:pt x="2604" y="6375"/>
                    <a:pt x="1438" y="7026"/>
                  </a:cubicBezTo>
                  <a:cubicBezTo>
                    <a:pt x="1112" y="7188"/>
                    <a:pt x="787" y="7405"/>
                    <a:pt x="516" y="7650"/>
                  </a:cubicBezTo>
                  <a:cubicBezTo>
                    <a:pt x="380" y="7758"/>
                    <a:pt x="0" y="7867"/>
                    <a:pt x="136" y="7948"/>
                  </a:cubicBezTo>
                  <a:cubicBezTo>
                    <a:pt x="678" y="8273"/>
                    <a:pt x="1655" y="8029"/>
                    <a:pt x="2170" y="7894"/>
                  </a:cubicBezTo>
                  <a:cubicBezTo>
                    <a:pt x="3608" y="7514"/>
                    <a:pt x="4883" y="6727"/>
                    <a:pt x="6185" y="6076"/>
                  </a:cubicBezTo>
                  <a:cubicBezTo>
                    <a:pt x="7866" y="6402"/>
                    <a:pt x="9575" y="6782"/>
                    <a:pt x="11257" y="7134"/>
                  </a:cubicBezTo>
                  <a:cubicBezTo>
                    <a:pt x="8924" y="7188"/>
                    <a:pt x="6564" y="7650"/>
                    <a:pt x="4611" y="8897"/>
                  </a:cubicBezTo>
                  <a:cubicBezTo>
                    <a:pt x="4123" y="9223"/>
                    <a:pt x="3635" y="9575"/>
                    <a:pt x="3174" y="9982"/>
                  </a:cubicBezTo>
                  <a:cubicBezTo>
                    <a:pt x="3038" y="10091"/>
                    <a:pt x="2903" y="10226"/>
                    <a:pt x="2767" y="10389"/>
                  </a:cubicBezTo>
                  <a:cubicBezTo>
                    <a:pt x="2875" y="10498"/>
                    <a:pt x="3364" y="10470"/>
                    <a:pt x="3526" y="10470"/>
                  </a:cubicBezTo>
                  <a:cubicBezTo>
                    <a:pt x="4204" y="10443"/>
                    <a:pt x="4883" y="10335"/>
                    <a:pt x="5506" y="10118"/>
                  </a:cubicBezTo>
                  <a:cubicBezTo>
                    <a:pt x="7785" y="9467"/>
                    <a:pt x="9873" y="8301"/>
                    <a:pt x="11989" y="7297"/>
                  </a:cubicBezTo>
                  <a:cubicBezTo>
                    <a:pt x="13725" y="7677"/>
                    <a:pt x="15461" y="8084"/>
                    <a:pt x="17197" y="8490"/>
                  </a:cubicBezTo>
                  <a:cubicBezTo>
                    <a:pt x="14376" y="8762"/>
                    <a:pt x="11691" y="9874"/>
                    <a:pt x="9494" y="11691"/>
                  </a:cubicBezTo>
                  <a:cubicBezTo>
                    <a:pt x="8924" y="12179"/>
                    <a:pt x="8382" y="12695"/>
                    <a:pt x="7893" y="13264"/>
                  </a:cubicBezTo>
                  <a:cubicBezTo>
                    <a:pt x="7866" y="13291"/>
                    <a:pt x="7486" y="13644"/>
                    <a:pt x="7514" y="13698"/>
                  </a:cubicBezTo>
                  <a:cubicBezTo>
                    <a:pt x="7758" y="13725"/>
                    <a:pt x="7975" y="13698"/>
                    <a:pt x="8192" y="13644"/>
                  </a:cubicBezTo>
                  <a:cubicBezTo>
                    <a:pt x="8978" y="13481"/>
                    <a:pt x="9711" y="13210"/>
                    <a:pt x="10443" y="12857"/>
                  </a:cubicBezTo>
                  <a:cubicBezTo>
                    <a:pt x="13074" y="11637"/>
                    <a:pt x="15651" y="10226"/>
                    <a:pt x="18146" y="8707"/>
                  </a:cubicBezTo>
                  <a:cubicBezTo>
                    <a:pt x="19665" y="9087"/>
                    <a:pt x="21157" y="9440"/>
                    <a:pt x="22676" y="9847"/>
                  </a:cubicBezTo>
                  <a:cubicBezTo>
                    <a:pt x="20072" y="10145"/>
                    <a:pt x="17658" y="11393"/>
                    <a:pt x="15651" y="12912"/>
                  </a:cubicBezTo>
                  <a:cubicBezTo>
                    <a:pt x="14946" y="13454"/>
                    <a:pt x="14267" y="14078"/>
                    <a:pt x="13644" y="14729"/>
                  </a:cubicBezTo>
                  <a:cubicBezTo>
                    <a:pt x="13454" y="14946"/>
                    <a:pt x="13291" y="15136"/>
                    <a:pt x="13101" y="15353"/>
                  </a:cubicBezTo>
                  <a:cubicBezTo>
                    <a:pt x="13020" y="15461"/>
                    <a:pt x="12748" y="15678"/>
                    <a:pt x="12884" y="15678"/>
                  </a:cubicBezTo>
                  <a:cubicBezTo>
                    <a:pt x="14078" y="15678"/>
                    <a:pt x="15352" y="14837"/>
                    <a:pt x="16356" y="14268"/>
                  </a:cubicBezTo>
                  <a:cubicBezTo>
                    <a:pt x="18662" y="13020"/>
                    <a:pt x="20886" y="11555"/>
                    <a:pt x="22947" y="9901"/>
                  </a:cubicBezTo>
                  <a:cubicBezTo>
                    <a:pt x="24656" y="10362"/>
                    <a:pt x="26338" y="10823"/>
                    <a:pt x="28019" y="11284"/>
                  </a:cubicBezTo>
                  <a:cubicBezTo>
                    <a:pt x="24846" y="11528"/>
                    <a:pt x="22079" y="13129"/>
                    <a:pt x="19746" y="15081"/>
                  </a:cubicBezTo>
                  <a:cubicBezTo>
                    <a:pt x="19123" y="15624"/>
                    <a:pt x="18526" y="16194"/>
                    <a:pt x="17956" y="16763"/>
                  </a:cubicBezTo>
                  <a:cubicBezTo>
                    <a:pt x="17821" y="16899"/>
                    <a:pt x="17712" y="17034"/>
                    <a:pt x="17577" y="17170"/>
                  </a:cubicBezTo>
                  <a:cubicBezTo>
                    <a:pt x="17549" y="17224"/>
                    <a:pt x="17387" y="17306"/>
                    <a:pt x="17441" y="17333"/>
                  </a:cubicBezTo>
                  <a:cubicBezTo>
                    <a:pt x="17577" y="17414"/>
                    <a:pt x="18065" y="17279"/>
                    <a:pt x="18200" y="17251"/>
                  </a:cubicBezTo>
                  <a:cubicBezTo>
                    <a:pt x="19041" y="17034"/>
                    <a:pt x="19828" y="16736"/>
                    <a:pt x="20587" y="16329"/>
                  </a:cubicBezTo>
                  <a:cubicBezTo>
                    <a:pt x="23300" y="14919"/>
                    <a:pt x="25904" y="13264"/>
                    <a:pt x="28290" y="11366"/>
                  </a:cubicBezTo>
                  <a:cubicBezTo>
                    <a:pt x="29484" y="11718"/>
                    <a:pt x="30705" y="12071"/>
                    <a:pt x="31898" y="12450"/>
                  </a:cubicBezTo>
                  <a:lnTo>
                    <a:pt x="31871" y="12450"/>
                  </a:lnTo>
                  <a:cubicBezTo>
                    <a:pt x="28724" y="12857"/>
                    <a:pt x="26229" y="14376"/>
                    <a:pt x="23707" y="16085"/>
                  </a:cubicBezTo>
                  <a:cubicBezTo>
                    <a:pt x="22296" y="17034"/>
                    <a:pt x="20696" y="18201"/>
                    <a:pt x="19719" y="19557"/>
                  </a:cubicBezTo>
                  <a:cubicBezTo>
                    <a:pt x="19611" y="19693"/>
                    <a:pt x="20045" y="19530"/>
                    <a:pt x="20208" y="19503"/>
                  </a:cubicBezTo>
                  <a:cubicBezTo>
                    <a:pt x="20560" y="19448"/>
                    <a:pt x="20913" y="19340"/>
                    <a:pt x="21265" y="19204"/>
                  </a:cubicBezTo>
                  <a:cubicBezTo>
                    <a:pt x="22296" y="18797"/>
                    <a:pt x="23273" y="18282"/>
                    <a:pt x="24195" y="17712"/>
                  </a:cubicBezTo>
                  <a:cubicBezTo>
                    <a:pt x="26853" y="16058"/>
                    <a:pt x="29375" y="14241"/>
                    <a:pt x="31952" y="12450"/>
                  </a:cubicBezTo>
                  <a:cubicBezTo>
                    <a:pt x="33064" y="12803"/>
                    <a:pt x="34149" y="13129"/>
                    <a:pt x="35261" y="13481"/>
                  </a:cubicBezTo>
                  <a:lnTo>
                    <a:pt x="35207" y="13481"/>
                  </a:lnTo>
                  <a:cubicBezTo>
                    <a:pt x="31871" y="14186"/>
                    <a:pt x="28752" y="15787"/>
                    <a:pt x="26202" y="18065"/>
                  </a:cubicBezTo>
                  <a:cubicBezTo>
                    <a:pt x="25307" y="18852"/>
                    <a:pt x="24466" y="19693"/>
                    <a:pt x="23652" y="20588"/>
                  </a:cubicBezTo>
                  <a:cubicBezTo>
                    <a:pt x="23381" y="20886"/>
                    <a:pt x="23137" y="21184"/>
                    <a:pt x="22893" y="21510"/>
                  </a:cubicBezTo>
                  <a:cubicBezTo>
                    <a:pt x="22811" y="21591"/>
                    <a:pt x="22730" y="21700"/>
                    <a:pt x="22649" y="21808"/>
                  </a:cubicBezTo>
                  <a:cubicBezTo>
                    <a:pt x="22622" y="21862"/>
                    <a:pt x="22459" y="21971"/>
                    <a:pt x="22540" y="21971"/>
                  </a:cubicBezTo>
                  <a:cubicBezTo>
                    <a:pt x="22974" y="21890"/>
                    <a:pt x="23354" y="21727"/>
                    <a:pt x="23734" y="21510"/>
                  </a:cubicBezTo>
                  <a:cubicBezTo>
                    <a:pt x="24683" y="21049"/>
                    <a:pt x="25578" y="20479"/>
                    <a:pt x="26473" y="19964"/>
                  </a:cubicBezTo>
                  <a:cubicBezTo>
                    <a:pt x="28670" y="18743"/>
                    <a:pt x="30759" y="17387"/>
                    <a:pt x="32793" y="15922"/>
                  </a:cubicBezTo>
                  <a:cubicBezTo>
                    <a:pt x="33742" y="15190"/>
                    <a:pt x="34556" y="14322"/>
                    <a:pt x="35451" y="13535"/>
                  </a:cubicBezTo>
                  <a:cubicBezTo>
                    <a:pt x="37594" y="14241"/>
                    <a:pt x="39710" y="14946"/>
                    <a:pt x="41825" y="15705"/>
                  </a:cubicBezTo>
                  <a:cubicBezTo>
                    <a:pt x="42558" y="15977"/>
                    <a:pt x="43344" y="16275"/>
                    <a:pt x="44104" y="16546"/>
                  </a:cubicBezTo>
                  <a:lnTo>
                    <a:pt x="44565" y="16682"/>
                  </a:lnTo>
                  <a:lnTo>
                    <a:pt x="44673" y="16655"/>
                  </a:lnTo>
                  <a:lnTo>
                    <a:pt x="44646" y="16546"/>
                  </a:lnTo>
                  <a:cubicBezTo>
                    <a:pt x="44646" y="16546"/>
                    <a:pt x="43127" y="15895"/>
                    <a:pt x="41934" y="15434"/>
                  </a:cubicBezTo>
                  <a:cubicBezTo>
                    <a:pt x="40876" y="15054"/>
                    <a:pt x="39818" y="14675"/>
                    <a:pt x="38760" y="14295"/>
                  </a:cubicBezTo>
                  <a:cubicBezTo>
                    <a:pt x="38326" y="11474"/>
                    <a:pt x="36780" y="8816"/>
                    <a:pt x="35017" y="6565"/>
                  </a:cubicBezTo>
                  <a:cubicBezTo>
                    <a:pt x="34637" y="6076"/>
                    <a:pt x="34203" y="5588"/>
                    <a:pt x="33742" y="5127"/>
                  </a:cubicBezTo>
                  <a:cubicBezTo>
                    <a:pt x="33715" y="5100"/>
                    <a:pt x="33417" y="4802"/>
                    <a:pt x="33390" y="4802"/>
                  </a:cubicBezTo>
                  <a:cubicBezTo>
                    <a:pt x="33119" y="4856"/>
                    <a:pt x="33471" y="5290"/>
                    <a:pt x="33553" y="5507"/>
                  </a:cubicBezTo>
                  <a:cubicBezTo>
                    <a:pt x="33742" y="6185"/>
                    <a:pt x="34014" y="6863"/>
                    <a:pt x="34339" y="7487"/>
                  </a:cubicBezTo>
                  <a:cubicBezTo>
                    <a:pt x="35424" y="9684"/>
                    <a:pt x="36699" y="12288"/>
                    <a:pt x="38435" y="14186"/>
                  </a:cubicBezTo>
                  <a:cubicBezTo>
                    <a:pt x="35343" y="13101"/>
                    <a:pt x="32251" y="12125"/>
                    <a:pt x="29104" y="11203"/>
                  </a:cubicBezTo>
                  <a:cubicBezTo>
                    <a:pt x="28372" y="9657"/>
                    <a:pt x="27775" y="8002"/>
                    <a:pt x="26853" y="6537"/>
                  </a:cubicBezTo>
                  <a:cubicBezTo>
                    <a:pt x="25985" y="5263"/>
                    <a:pt x="24954" y="4123"/>
                    <a:pt x="23788" y="3120"/>
                  </a:cubicBezTo>
                  <a:cubicBezTo>
                    <a:pt x="22974" y="2388"/>
                    <a:pt x="22106" y="1737"/>
                    <a:pt x="21211" y="1113"/>
                  </a:cubicBezTo>
                  <a:cubicBezTo>
                    <a:pt x="20913" y="923"/>
                    <a:pt x="20587" y="733"/>
                    <a:pt x="20262" y="543"/>
                  </a:cubicBezTo>
                  <a:lnTo>
                    <a:pt x="19991" y="408"/>
                  </a:lnTo>
                  <a:cubicBezTo>
                    <a:pt x="19936" y="353"/>
                    <a:pt x="19828" y="245"/>
                    <a:pt x="19855" y="299"/>
                  </a:cubicBezTo>
                  <a:cubicBezTo>
                    <a:pt x="20126" y="1330"/>
                    <a:pt x="21320" y="2442"/>
                    <a:pt x="21971" y="3283"/>
                  </a:cubicBezTo>
                  <a:cubicBezTo>
                    <a:pt x="23435" y="5154"/>
                    <a:pt x="25036" y="6917"/>
                    <a:pt x="26663" y="8626"/>
                  </a:cubicBezTo>
                  <a:cubicBezTo>
                    <a:pt x="27423" y="9467"/>
                    <a:pt x="28290" y="10226"/>
                    <a:pt x="28996" y="11094"/>
                  </a:cubicBezTo>
                  <a:lnTo>
                    <a:pt x="29077" y="11203"/>
                  </a:lnTo>
                  <a:cubicBezTo>
                    <a:pt x="27097" y="10606"/>
                    <a:pt x="25117" y="10064"/>
                    <a:pt x="23137" y="9548"/>
                  </a:cubicBezTo>
                  <a:lnTo>
                    <a:pt x="23028" y="9304"/>
                  </a:lnTo>
                  <a:lnTo>
                    <a:pt x="22974" y="9250"/>
                  </a:lnTo>
                  <a:cubicBezTo>
                    <a:pt x="21672" y="6754"/>
                    <a:pt x="19936" y="4530"/>
                    <a:pt x="17821" y="2686"/>
                  </a:cubicBezTo>
                  <a:cubicBezTo>
                    <a:pt x="17061" y="2008"/>
                    <a:pt x="16275" y="1357"/>
                    <a:pt x="15461" y="760"/>
                  </a:cubicBezTo>
                  <a:cubicBezTo>
                    <a:pt x="15217" y="597"/>
                    <a:pt x="15000" y="435"/>
                    <a:pt x="14783" y="299"/>
                  </a:cubicBezTo>
                  <a:cubicBezTo>
                    <a:pt x="14674" y="245"/>
                    <a:pt x="14566" y="191"/>
                    <a:pt x="14457" y="109"/>
                  </a:cubicBezTo>
                  <a:cubicBezTo>
                    <a:pt x="14403" y="82"/>
                    <a:pt x="14295" y="1"/>
                    <a:pt x="14295" y="55"/>
                  </a:cubicBezTo>
                  <a:cubicBezTo>
                    <a:pt x="14403" y="1058"/>
                    <a:pt x="15732" y="2252"/>
                    <a:pt x="16410" y="2984"/>
                  </a:cubicBezTo>
                  <a:cubicBezTo>
                    <a:pt x="18472" y="5236"/>
                    <a:pt x="20886" y="7080"/>
                    <a:pt x="22974" y="9250"/>
                  </a:cubicBezTo>
                  <a:lnTo>
                    <a:pt x="23137" y="9548"/>
                  </a:lnTo>
                  <a:lnTo>
                    <a:pt x="21347" y="9087"/>
                  </a:lnTo>
                  <a:cubicBezTo>
                    <a:pt x="20316" y="8843"/>
                    <a:pt x="19285" y="8572"/>
                    <a:pt x="18228" y="8328"/>
                  </a:cubicBezTo>
                  <a:cubicBezTo>
                    <a:pt x="16600" y="6185"/>
                    <a:pt x="14701" y="4232"/>
                    <a:pt x="12586" y="2550"/>
                  </a:cubicBezTo>
                  <a:cubicBezTo>
                    <a:pt x="11908" y="2035"/>
                    <a:pt x="11175" y="1547"/>
                    <a:pt x="10416" y="1140"/>
                  </a:cubicBezTo>
                  <a:cubicBezTo>
                    <a:pt x="10090" y="977"/>
                    <a:pt x="9765" y="787"/>
                    <a:pt x="9467" y="652"/>
                  </a:cubicBezTo>
                  <a:cubicBezTo>
                    <a:pt x="9304" y="570"/>
                    <a:pt x="8978" y="299"/>
                    <a:pt x="9033" y="462"/>
                  </a:cubicBezTo>
                  <a:cubicBezTo>
                    <a:pt x="9195" y="733"/>
                    <a:pt x="9412" y="1004"/>
                    <a:pt x="9684" y="1248"/>
                  </a:cubicBezTo>
                  <a:cubicBezTo>
                    <a:pt x="10307" y="1981"/>
                    <a:pt x="11013" y="2686"/>
                    <a:pt x="11745" y="3364"/>
                  </a:cubicBezTo>
                  <a:cubicBezTo>
                    <a:pt x="13616" y="5046"/>
                    <a:pt x="15461" y="6754"/>
                    <a:pt x="17549" y="8192"/>
                  </a:cubicBezTo>
                  <a:cubicBezTo>
                    <a:pt x="15759" y="7785"/>
                    <a:pt x="13969" y="7378"/>
                    <a:pt x="12179" y="7026"/>
                  </a:cubicBezTo>
                  <a:cubicBezTo>
                    <a:pt x="10768" y="5371"/>
                    <a:pt x="9168" y="3906"/>
                    <a:pt x="7432" y="2659"/>
                  </a:cubicBezTo>
                  <a:cubicBezTo>
                    <a:pt x="6835" y="2225"/>
                    <a:pt x="6212" y="1845"/>
                    <a:pt x="5561" y="1547"/>
                  </a:cubicBezTo>
                  <a:cubicBezTo>
                    <a:pt x="5371" y="1438"/>
                    <a:pt x="5181" y="1357"/>
                    <a:pt x="4964" y="1275"/>
                  </a:cubicBezTo>
                  <a:cubicBezTo>
                    <a:pt x="4883" y="1248"/>
                    <a:pt x="4666" y="1086"/>
                    <a:pt x="4720" y="1167"/>
                  </a:cubicBezTo>
                  <a:cubicBezTo>
                    <a:pt x="5072" y="1845"/>
                    <a:pt x="5913" y="2415"/>
                    <a:pt x="6483" y="2930"/>
                  </a:cubicBezTo>
                  <a:cubicBezTo>
                    <a:pt x="8110" y="4368"/>
                    <a:pt x="9873" y="5670"/>
                    <a:pt x="11745" y="6782"/>
                  </a:cubicBezTo>
                  <a:lnTo>
                    <a:pt x="12098" y="6999"/>
                  </a:lnTo>
                  <a:cubicBezTo>
                    <a:pt x="10579" y="6700"/>
                    <a:pt x="9087" y="6402"/>
                    <a:pt x="7568" y="6104"/>
                  </a:cubicBezTo>
                  <a:lnTo>
                    <a:pt x="7351" y="6076"/>
                  </a:lnTo>
                  <a:close/>
                  <a:moveTo>
                    <a:pt x="39330" y="14892"/>
                  </a:moveTo>
                  <a:cubicBezTo>
                    <a:pt x="36292" y="15787"/>
                    <a:pt x="33227" y="17712"/>
                    <a:pt x="30921" y="19774"/>
                  </a:cubicBezTo>
                  <a:cubicBezTo>
                    <a:pt x="30081" y="20506"/>
                    <a:pt x="29321" y="21320"/>
                    <a:pt x="28643" y="22215"/>
                  </a:cubicBezTo>
                  <a:cubicBezTo>
                    <a:pt x="28426" y="22486"/>
                    <a:pt x="28236" y="22758"/>
                    <a:pt x="28019" y="23056"/>
                  </a:cubicBezTo>
                  <a:cubicBezTo>
                    <a:pt x="27938" y="23164"/>
                    <a:pt x="27856" y="23300"/>
                    <a:pt x="27775" y="23408"/>
                  </a:cubicBezTo>
                  <a:cubicBezTo>
                    <a:pt x="27721" y="23463"/>
                    <a:pt x="27585" y="23571"/>
                    <a:pt x="27667" y="23571"/>
                  </a:cubicBezTo>
                  <a:cubicBezTo>
                    <a:pt x="28019" y="23544"/>
                    <a:pt x="28345" y="23408"/>
                    <a:pt x="28643" y="23246"/>
                  </a:cubicBezTo>
                  <a:cubicBezTo>
                    <a:pt x="29592" y="22812"/>
                    <a:pt x="30515" y="22296"/>
                    <a:pt x="31355" y="21727"/>
                  </a:cubicBezTo>
                  <a:cubicBezTo>
                    <a:pt x="34231" y="19855"/>
                    <a:pt x="37350" y="17767"/>
                    <a:pt x="39574" y="15136"/>
                  </a:cubicBezTo>
                  <a:close/>
                  <a:moveTo>
                    <a:pt x="33580" y="12532"/>
                  </a:moveTo>
                  <a:cubicBezTo>
                    <a:pt x="33037" y="9792"/>
                    <a:pt x="31410" y="7026"/>
                    <a:pt x="29484" y="4964"/>
                  </a:cubicBezTo>
                  <a:cubicBezTo>
                    <a:pt x="28833" y="4313"/>
                    <a:pt x="28128" y="3771"/>
                    <a:pt x="27368" y="3310"/>
                  </a:cubicBezTo>
                  <a:cubicBezTo>
                    <a:pt x="27070" y="3147"/>
                    <a:pt x="26799" y="2984"/>
                    <a:pt x="26500" y="2822"/>
                  </a:cubicBezTo>
                  <a:lnTo>
                    <a:pt x="26256" y="2686"/>
                  </a:lnTo>
                  <a:cubicBezTo>
                    <a:pt x="26202" y="2659"/>
                    <a:pt x="26066" y="2550"/>
                    <a:pt x="26066" y="2605"/>
                  </a:cubicBezTo>
                  <a:cubicBezTo>
                    <a:pt x="26121" y="3689"/>
                    <a:pt x="27124" y="4991"/>
                    <a:pt x="27694" y="5859"/>
                  </a:cubicBezTo>
                  <a:cubicBezTo>
                    <a:pt x="29186" y="8111"/>
                    <a:pt x="30921" y="10742"/>
                    <a:pt x="33173" y="12423"/>
                  </a:cubicBezTo>
                  <a:close/>
                </a:path>
              </a:pathLst>
            </a:custGeom>
            <a:solidFill>
              <a:srgbClr val="395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250500" y="4146550"/>
              <a:ext cx="1388100" cy="780500"/>
            </a:xfrm>
            <a:custGeom>
              <a:rect b="b" l="l" r="r" t="t"/>
              <a:pathLst>
                <a:path extrusionOk="0" h="31220" w="55524">
                  <a:moveTo>
                    <a:pt x="23951" y="0"/>
                  </a:moveTo>
                  <a:lnTo>
                    <a:pt x="571" y="17929"/>
                  </a:lnTo>
                  <a:lnTo>
                    <a:pt x="1" y="24819"/>
                  </a:lnTo>
                  <a:lnTo>
                    <a:pt x="33038" y="31220"/>
                  </a:lnTo>
                  <a:lnTo>
                    <a:pt x="55524" y="46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1275600" y="4091625"/>
              <a:ext cx="1350125" cy="804250"/>
            </a:xfrm>
            <a:custGeom>
              <a:rect b="b" l="l" r="r" t="t"/>
              <a:pathLst>
                <a:path extrusionOk="0" h="32170" w="54005">
                  <a:moveTo>
                    <a:pt x="1058" y="20804"/>
                  </a:moveTo>
                  <a:cubicBezTo>
                    <a:pt x="1655" y="22513"/>
                    <a:pt x="1519" y="24873"/>
                    <a:pt x="1" y="26473"/>
                  </a:cubicBezTo>
                  <a:lnTo>
                    <a:pt x="32007" y="32169"/>
                  </a:lnTo>
                  <a:lnTo>
                    <a:pt x="53380" y="6673"/>
                  </a:lnTo>
                  <a:cubicBezTo>
                    <a:pt x="53380" y="6673"/>
                    <a:pt x="51861" y="3065"/>
                    <a:pt x="54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314908" y="4631375"/>
              <a:ext cx="748605" cy="135650"/>
            </a:xfrm>
            <a:custGeom>
              <a:rect b="b" l="l" r="r" t="t"/>
              <a:pathLst>
                <a:path extrusionOk="0" h="5426" w="31085">
                  <a:moveTo>
                    <a:pt x="0" y="28"/>
                  </a:moveTo>
                  <a:cubicBezTo>
                    <a:pt x="950" y="164"/>
                    <a:pt x="1899" y="326"/>
                    <a:pt x="2821" y="489"/>
                  </a:cubicBezTo>
                  <a:cubicBezTo>
                    <a:pt x="5018" y="896"/>
                    <a:pt x="7215" y="1384"/>
                    <a:pt x="9385" y="1764"/>
                  </a:cubicBezTo>
                  <a:cubicBezTo>
                    <a:pt x="13725" y="2523"/>
                    <a:pt x="18038" y="3310"/>
                    <a:pt x="22378" y="4042"/>
                  </a:cubicBezTo>
                  <a:cubicBezTo>
                    <a:pt x="25280" y="4531"/>
                    <a:pt x="28155" y="4992"/>
                    <a:pt x="31057" y="5426"/>
                  </a:cubicBezTo>
                  <a:cubicBezTo>
                    <a:pt x="31057" y="5426"/>
                    <a:pt x="31084" y="5426"/>
                    <a:pt x="31084" y="5426"/>
                  </a:cubicBezTo>
                  <a:cubicBezTo>
                    <a:pt x="31084" y="5398"/>
                    <a:pt x="31084" y="5398"/>
                    <a:pt x="31057" y="5398"/>
                  </a:cubicBezTo>
                  <a:cubicBezTo>
                    <a:pt x="28887" y="5046"/>
                    <a:pt x="26745" y="4693"/>
                    <a:pt x="24575" y="4314"/>
                  </a:cubicBezTo>
                  <a:cubicBezTo>
                    <a:pt x="19502" y="3473"/>
                    <a:pt x="14457" y="2578"/>
                    <a:pt x="9412" y="1710"/>
                  </a:cubicBezTo>
                  <a:cubicBezTo>
                    <a:pt x="7215" y="1330"/>
                    <a:pt x="5045" y="842"/>
                    <a:pt x="2848" y="462"/>
                  </a:cubicBezTo>
                  <a:cubicBezTo>
                    <a:pt x="1899" y="272"/>
                    <a:pt x="950" y="109"/>
                    <a:pt x="0" y="1"/>
                  </a:cubicBez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1308381" y="4646975"/>
              <a:ext cx="710048" cy="137675"/>
            </a:xfrm>
            <a:custGeom>
              <a:rect b="b" l="l" r="r" t="t"/>
              <a:pathLst>
                <a:path extrusionOk="0" h="5507" w="29484">
                  <a:moveTo>
                    <a:pt x="0" y="28"/>
                  </a:moveTo>
                  <a:cubicBezTo>
                    <a:pt x="109" y="55"/>
                    <a:pt x="190" y="82"/>
                    <a:pt x="299" y="109"/>
                  </a:cubicBezTo>
                  <a:cubicBezTo>
                    <a:pt x="1166" y="326"/>
                    <a:pt x="2062" y="462"/>
                    <a:pt x="2930" y="597"/>
                  </a:cubicBezTo>
                  <a:cubicBezTo>
                    <a:pt x="8246" y="1601"/>
                    <a:pt x="13562" y="2550"/>
                    <a:pt x="18851" y="3527"/>
                  </a:cubicBezTo>
                  <a:cubicBezTo>
                    <a:pt x="21699" y="4042"/>
                    <a:pt x="24520" y="4585"/>
                    <a:pt x="27341" y="5127"/>
                  </a:cubicBezTo>
                  <a:cubicBezTo>
                    <a:pt x="28046" y="5236"/>
                    <a:pt x="28751" y="5371"/>
                    <a:pt x="29457" y="5507"/>
                  </a:cubicBezTo>
                  <a:cubicBezTo>
                    <a:pt x="29457" y="5507"/>
                    <a:pt x="29484" y="5507"/>
                    <a:pt x="29484" y="5507"/>
                  </a:cubicBezTo>
                  <a:cubicBezTo>
                    <a:pt x="29484" y="5480"/>
                    <a:pt x="29484" y="5480"/>
                    <a:pt x="29484" y="5480"/>
                  </a:cubicBezTo>
                  <a:cubicBezTo>
                    <a:pt x="28697" y="5290"/>
                    <a:pt x="27911" y="5127"/>
                    <a:pt x="27124" y="4964"/>
                  </a:cubicBezTo>
                  <a:cubicBezTo>
                    <a:pt x="24005" y="4313"/>
                    <a:pt x="20858" y="3744"/>
                    <a:pt x="17712" y="3174"/>
                  </a:cubicBezTo>
                  <a:cubicBezTo>
                    <a:pt x="12423" y="2171"/>
                    <a:pt x="7107" y="1221"/>
                    <a:pt x="1790" y="272"/>
                  </a:cubicBezTo>
                  <a:cubicBezTo>
                    <a:pt x="1302" y="191"/>
                    <a:pt x="841" y="82"/>
                    <a:pt x="380" y="28"/>
                  </a:cubicBezTo>
                  <a:cubicBezTo>
                    <a:pt x="244" y="28"/>
                    <a:pt x="136" y="1"/>
                    <a:pt x="0" y="1"/>
                  </a:cubicBezTo>
                  <a:cubicBezTo>
                    <a:pt x="0" y="1"/>
                    <a:pt x="0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319484" y="4681575"/>
              <a:ext cx="753830" cy="142400"/>
            </a:xfrm>
            <a:custGeom>
              <a:rect b="b" l="l" r="r" t="t"/>
              <a:pathLst>
                <a:path extrusionOk="0" h="5696" w="31302">
                  <a:moveTo>
                    <a:pt x="27" y="27"/>
                  </a:moveTo>
                  <a:lnTo>
                    <a:pt x="461" y="136"/>
                  </a:lnTo>
                  <a:cubicBezTo>
                    <a:pt x="1763" y="380"/>
                    <a:pt x="3092" y="597"/>
                    <a:pt x="4394" y="841"/>
                  </a:cubicBezTo>
                  <a:cubicBezTo>
                    <a:pt x="10226" y="1899"/>
                    <a:pt x="16058" y="2984"/>
                    <a:pt x="21862" y="4041"/>
                  </a:cubicBezTo>
                  <a:cubicBezTo>
                    <a:pt x="24357" y="4475"/>
                    <a:pt x="26853" y="4937"/>
                    <a:pt x="29375" y="5371"/>
                  </a:cubicBezTo>
                  <a:cubicBezTo>
                    <a:pt x="29999" y="5479"/>
                    <a:pt x="30623" y="5588"/>
                    <a:pt x="31247" y="5669"/>
                  </a:cubicBezTo>
                  <a:cubicBezTo>
                    <a:pt x="31301" y="5696"/>
                    <a:pt x="31301" y="5588"/>
                    <a:pt x="31247" y="5588"/>
                  </a:cubicBezTo>
                  <a:lnTo>
                    <a:pt x="29755" y="5289"/>
                  </a:lnTo>
                  <a:cubicBezTo>
                    <a:pt x="27748" y="4909"/>
                    <a:pt x="25741" y="4557"/>
                    <a:pt x="23761" y="4204"/>
                  </a:cubicBezTo>
                  <a:lnTo>
                    <a:pt x="12531" y="2170"/>
                  </a:lnTo>
                  <a:cubicBezTo>
                    <a:pt x="9195" y="1573"/>
                    <a:pt x="5859" y="976"/>
                    <a:pt x="2523" y="407"/>
                  </a:cubicBezTo>
                  <a:cubicBezTo>
                    <a:pt x="1790" y="271"/>
                    <a:pt x="1031" y="109"/>
                    <a:pt x="271" y="27"/>
                  </a:cubicBezTo>
                  <a:lnTo>
                    <a:pt x="27" y="0"/>
                  </a:lnTo>
                  <a:cubicBezTo>
                    <a:pt x="2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1298579" y="4696475"/>
              <a:ext cx="743379" cy="137000"/>
            </a:xfrm>
            <a:custGeom>
              <a:rect b="b" l="l" r="r" t="t"/>
              <a:pathLst>
                <a:path extrusionOk="0" h="5480" w="30868">
                  <a:moveTo>
                    <a:pt x="0" y="55"/>
                  </a:moveTo>
                  <a:lnTo>
                    <a:pt x="326" y="136"/>
                  </a:lnTo>
                  <a:cubicBezTo>
                    <a:pt x="570" y="191"/>
                    <a:pt x="814" y="218"/>
                    <a:pt x="1058" y="272"/>
                  </a:cubicBezTo>
                  <a:cubicBezTo>
                    <a:pt x="4313" y="842"/>
                    <a:pt x="7541" y="1411"/>
                    <a:pt x="10768" y="2008"/>
                  </a:cubicBezTo>
                  <a:cubicBezTo>
                    <a:pt x="14376" y="2686"/>
                    <a:pt x="17956" y="3337"/>
                    <a:pt x="21564" y="3961"/>
                  </a:cubicBezTo>
                  <a:cubicBezTo>
                    <a:pt x="24032" y="4395"/>
                    <a:pt x="26500" y="4829"/>
                    <a:pt x="28996" y="5209"/>
                  </a:cubicBezTo>
                  <a:cubicBezTo>
                    <a:pt x="29592" y="5290"/>
                    <a:pt x="30216" y="5371"/>
                    <a:pt x="30840" y="5480"/>
                  </a:cubicBezTo>
                  <a:cubicBezTo>
                    <a:pt x="30840" y="5480"/>
                    <a:pt x="30867" y="5480"/>
                    <a:pt x="30867" y="5453"/>
                  </a:cubicBezTo>
                  <a:lnTo>
                    <a:pt x="30867" y="5425"/>
                  </a:lnTo>
                  <a:cubicBezTo>
                    <a:pt x="30054" y="5290"/>
                    <a:pt x="29213" y="5154"/>
                    <a:pt x="28399" y="4992"/>
                  </a:cubicBezTo>
                  <a:cubicBezTo>
                    <a:pt x="25090" y="4449"/>
                    <a:pt x="21808" y="3879"/>
                    <a:pt x="18526" y="3256"/>
                  </a:cubicBezTo>
                  <a:cubicBezTo>
                    <a:pt x="14403" y="2523"/>
                    <a:pt x="10307" y="1764"/>
                    <a:pt x="6212" y="1031"/>
                  </a:cubicBezTo>
                  <a:cubicBezTo>
                    <a:pt x="4340" y="679"/>
                    <a:pt x="2496" y="353"/>
                    <a:pt x="651" y="82"/>
                  </a:cubicBezTo>
                  <a:lnTo>
                    <a:pt x="27" y="1"/>
                  </a:lnTo>
                  <a:cubicBezTo>
                    <a:pt x="0" y="1"/>
                    <a:pt x="0" y="55"/>
                    <a:pt x="27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299880" y="4716825"/>
              <a:ext cx="780610" cy="145125"/>
            </a:xfrm>
            <a:custGeom>
              <a:rect b="b" l="l" r="r" t="t"/>
              <a:pathLst>
                <a:path extrusionOk="0" h="5805" w="32414">
                  <a:moveTo>
                    <a:pt x="28" y="28"/>
                  </a:moveTo>
                  <a:cubicBezTo>
                    <a:pt x="82" y="55"/>
                    <a:pt x="136" y="82"/>
                    <a:pt x="190" y="82"/>
                  </a:cubicBezTo>
                  <a:cubicBezTo>
                    <a:pt x="652" y="190"/>
                    <a:pt x="1113" y="272"/>
                    <a:pt x="1574" y="326"/>
                  </a:cubicBezTo>
                  <a:cubicBezTo>
                    <a:pt x="6239" y="1140"/>
                    <a:pt x="10904" y="2008"/>
                    <a:pt x="15543" y="2848"/>
                  </a:cubicBezTo>
                  <a:cubicBezTo>
                    <a:pt x="19475" y="3581"/>
                    <a:pt x="23408" y="4205"/>
                    <a:pt x="27341" y="4883"/>
                  </a:cubicBezTo>
                  <a:cubicBezTo>
                    <a:pt x="29050" y="5154"/>
                    <a:pt x="30732" y="5452"/>
                    <a:pt x="32414" y="5805"/>
                  </a:cubicBezTo>
                  <a:lnTo>
                    <a:pt x="32414" y="5805"/>
                  </a:lnTo>
                  <a:lnTo>
                    <a:pt x="32414" y="5805"/>
                  </a:lnTo>
                  <a:cubicBezTo>
                    <a:pt x="30732" y="5425"/>
                    <a:pt x="29050" y="5100"/>
                    <a:pt x="27369" y="4774"/>
                  </a:cubicBezTo>
                  <a:cubicBezTo>
                    <a:pt x="23436" y="4042"/>
                    <a:pt x="19475" y="3445"/>
                    <a:pt x="15570" y="2740"/>
                  </a:cubicBezTo>
                  <a:cubicBezTo>
                    <a:pt x="11962" y="2089"/>
                    <a:pt x="8328" y="1384"/>
                    <a:pt x="4720" y="760"/>
                  </a:cubicBezTo>
                  <a:cubicBezTo>
                    <a:pt x="3310" y="516"/>
                    <a:pt x="1926" y="272"/>
                    <a:pt x="516" y="55"/>
                  </a:cubicBezTo>
                  <a:cubicBezTo>
                    <a:pt x="407" y="28"/>
                    <a:pt x="299" y="28"/>
                    <a:pt x="190" y="0"/>
                  </a:cubicBezTo>
                  <a:lnTo>
                    <a:pt x="28" y="0"/>
                  </a:lnTo>
                  <a:cubicBezTo>
                    <a:pt x="28" y="0"/>
                    <a:pt x="1" y="28"/>
                    <a:pt x="1" y="28"/>
                  </a:cubicBezTo>
                  <a:cubicBezTo>
                    <a:pt x="1" y="28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278975" y="4733775"/>
              <a:ext cx="772783" cy="138350"/>
            </a:xfrm>
            <a:custGeom>
              <a:rect b="b" l="l" r="r" t="t"/>
              <a:pathLst>
                <a:path extrusionOk="0" h="5534" w="32089">
                  <a:moveTo>
                    <a:pt x="55" y="55"/>
                  </a:moveTo>
                  <a:cubicBezTo>
                    <a:pt x="136" y="82"/>
                    <a:pt x="218" y="109"/>
                    <a:pt x="326" y="136"/>
                  </a:cubicBezTo>
                  <a:cubicBezTo>
                    <a:pt x="652" y="218"/>
                    <a:pt x="1004" y="245"/>
                    <a:pt x="1330" y="326"/>
                  </a:cubicBezTo>
                  <a:cubicBezTo>
                    <a:pt x="5154" y="1031"/>
                    <a:pt x="8979" y="1736"/>
                    <a:pt x="12830" y="2387"/>
                  </a:cubicBezTo>
                  <a:cubicBezTo>
                    <a:pt x="18608" y="3364"/>
                    <a:pt x="24358" y="4340"/>
                    <a:pt x="30135" y="5235"/>
                  </a:cubicBezTo>
                  <a:lnTo>
                    <a:pt x="32061" y="5534"/>
                  </a:lnTo>
                  <a:cubicBezTo>
                    <a:pt x="32088" y="5534"/>
                    <a:pt x="32088" y="5452"/>
                    <a:pt x="32061" y="5452"/>
                  </a:cubicBezTo>
                  <a:lnTo>
                    <a:pt x="30461" y="5181"/>
                  </a:lnTo>
                  <a:cubicBezTo>
                    <a:pt x="25660" y="4367"/>
                    <a:pt x="20859" y="3608"/>
                    <a:pt x="16058" y="2794"/>
                  </a:cubicBezTo>
                  <a:cubicBezTo>
                    <a:pt x="11772" y="2062"/>
                    <a:pt x="7514" y="1302"/>
                    <a:pt x="3255" y="543"/>
                  </a:cubicBezTo>
                  <a:cubicBezTo>
                    <a:pt x="2306" y="380"/>
                    <a:pt x="1357" y="163"/>
                    <a:pt x="380" y="28"/>
                  </a:cubicBezTo>
                  <a:cubicBezTo>
                    <a:pt x="272" y="28"/>
                    <a:pt x="163" y="28"/>
                    <a:pt x="55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" y="55"/>
                    <a:pt x="28" y="82"/>
                    <a:pt x="55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2084575" y="4180425"/>
              <a:ext cx="502895" cy="589198"/>
            </a:xfrm>
            <a:custGeom>
              <a:rect b="b" l="l" r="r" t="t"/>
              <a:pathLst>
                <a:path extrusionOk="0" h="26800" w="23599">
                  <a:moveTo>
                    <a:pt x="55" y="26799"/>
                  </a:moveTo>
                  <a:cubicBezTo>
                    <a:pt x="136" y="26745"/>
                    <a:pt x="190" y="26664"/>
                    <a:pt x="272" y="26609"/>
                  </a:cubicBezTo>
                  <a:cubicBezTo>
                    <a:pt x="434" y="26447"/>
                    <a:pt x="706" y="26148"/>
                    <a:pt x="1031" y="25768"/>
                  </a:cubicBezTo>
                  <a:cubicBezTo>
                    <a:pt x="2604" y="24005"/>
                    <a:pt x="5913" y="20262"/>
                    <a:pt x="9521" y="16139"/>
                  </a:cubicBezTo>
                  <a:cubicBezTo>
                    <a:pt x="12966" y="12261"/>
                    <a:pt x="16681" y="8029"/>
                    <a:pt x="19394" y="4883"/>
                  </a:cubicBezTo>
                  <a:cubicBezTo>
                    <a:pt x="21889" y="2035"/>
                    <a:pt x="23598" y="55"/>
                    <a:pt x="23598" y="55"/>
                  </a:cubicBezTo>
                  <a:cubicBezTo>
                    <a:pt x="23598" y="55"/>
                    <a:pt x="23598" y="28"/>
                    <a:pt x="23598" y="28"/>
                  </a:cubicBezTo>
                  <a:cubicBezTo>
                    <a:pt x="23598" y="1"/>
                    <a:pt x="23571" y="1"/>
                    <a:pt x="23571" y="28"/>
                  </a:cubicBezTo>
                  <a:cubicBezTo>
                    <a:pt x="23571" y="28"/>
                    <a:pt x="21835" y="1954"/>
                    <a:pt x="19313" y="4802"/>
                  </a:cubicBezTo>
                  <a:cubicBezTo>
                    <a:pt x="16546" y="7921"/>
                    <a:pt x="12830" y="12125"/>
                    <a:pt x="9385" y="16031"/>
                  </a:cubicBezTo>
                  <a:cubicBezTo>
                    <a:pt x="5778" y="20127"/>
                    <a:pt x="2469" y="23897"/>
                    <a:pt x="923" y="25660"/>
                  </a:cubicBezTo>
                  <a:cubicBezTo>
                    <a:pt x="570" y="26040"/>
                    <a:pt x="326" y="26338"/>
                    <a:pt x="163" y="26528"/>
                  </a:cubicBezTo>
                  <a:cubicBezTo>
                    <a:pt x="109" y="26609"/>
                    <a:pt x="55" y="26691"/>
                    <a:pt x="0" y="26772"/>
                  </a:cubicBezTo>
                  <a:cubicBezTo>
                    <a:pt x="0" y="26772"/>
                    <a:pt x="27" y="26799"/>
                    <a:pt x="27" y="267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2086301" y="4210258"/>
              <a:ext cx="503470" cy="589770"/>
            </a:xfrm>
            <a:custGeom>
              <a:rect b="b" l="l" r="r" t="t"/>
              <a:pathLst>
                <a:path extrusionOk="0" h="26826" w="23626">
                  <a:moveTo>
                    <a:pt x="82" y="26771"/>
                  </a:moveTo>
                  <a:cubicBezTo>
                    <a:pt x="163" y="26717"/>
                    <a:pt x="218" y="26663"/>
                    <a:pt x="299" y="26581"/>
                  </a:cubicBezTo>
                  <a:cubicBezTo>
                    <a:pt x="462" y="26419"/>
                    <a:pt x="706" y="26120"/>
                    <a:pt x="1059" y="25740"/>
                  </a:cubicBezTo>
                  <a:cubicBezTo>
                    <a:pt x="2632" y="23977"/>
                    <a:pt x="5941" y="20234"/>
                    <a:pt x="9521" y="16139"/>
                  </a:cubicBezTo>
                  <a:cubicBezTo>
                    <a:pt x="12966" y="12233"/>
                    <a:pt x="16655" y="8002"/>
                    <a:pt x="19394" y="4882"/>
                  </a:cubicBezTo>
                  <a:cubicBezTo>
                    <a:pt x="21890" y="2007"/>
                    <a:pt x="23598" y="27"/>
                    <a:pt x="23598" y="27"/>
                  </a:cubicBezTo>
                  <a:cubicBezTo>
                    <a:pt x="23626" y="27"/>
                    <a:pt x="23626" y="0"/>
                    <a:pt x="23598" y="0"/>
                  </a:cubicBezTo>
                  <a:cubicBezTo>
                    <a:pt x="23598" y="0"/>
                    <a:pt x="23571" y="0"/>
                    <a:pt x="23571" y="0"/>
                  </a:cubicBezTo>
                  <a:cubicBezTo>
                    <a:pt x="23571" y="0"/>
                    <a:pt x="21835" y="1953"/>
                    <a:pt x="19313" y="4801"/>
                  </a:cubicBezTo>
                  <a:cubicBezTo>
                    <a:pt x="16546" y="7920"/>
                    <a:pt x="12830" y="12124"/>
                    <a:pt x="9413" y="16003"/>
                  </a:cubicBezTo>
                  <a:cubicBezTo>
                    <a:pt x="5778" y="20126"/>
                    <a:pt x="2496" y="23869"/>
                    <a:pt x="923" y="25659"/>
                  </a:cubicBezTo>
                  <a:cubicBezTo>
                    <a:pt x="597" y="26039"/>
                    <a:pt x="326" y="26337"/>
                    <a:pt x="191" y="26527"/>
                  </a:cubicBezTo>
                  <a:cubicBezTo>
                    <a:pt x="109" y="26581"/>
                    <a:pt x="55" y="26663"/>
                    <a:pt x="28" y="26744"/>
                  </a:cubicBezTo>
                  <a:cubicBezTo>
                    <a:pt x="1" y="26771"/>
                    <a:pt x="1" y="26771"/>
                    <a:pt x="28" y="26771"/>
                  </a:cubicBezTo>
                  <a:cubicBezTo>
                    <a:pt x="28" y="26825"/>
                    <a:pt x="82" y="26825"/>
                    <a:pt x="82" y="2677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2088624" y="4235891"/>
              <a:ext cx="502873" cy="589176"/>
            </a:xfrm>
            <a:custGeom>
              <a:rect b="b" l="l" r="r" t="t"/>
              <a:pathLst>
                <a:path extrusionOk="0" h="26799" w="23598">
                  <a:moveTo>
                    <a:pt x="54" y="26772"/>
                  </a:moveTo>
                  <a:cubicBezTo>
                    <a:pt x="136" y="26717"/>
                    <a:pt x="190" y="26663"/>
                    <a:pt x="271" y="26582"/>
                  </a:cubicBezTo>
                  <a:cubicBezTo>
                    <a:pt x="434" y="26419"/>
                    <a:pt x="678" y="26121"/>
                    <a:pt x="1031" y="25741"/>
                  </a:cubicBezTo>
                  <a:cubicBezTo>
                    <a:pt x="2604" y="23978"/>
                    <a:pt x="5913" y="20235"/>
                    <a:pt x="9494" y="16139"/>
                  </a:cubicBezTo>
                  <a:cubicBezTo>
                    <a:pt x="12938" y="12233"/>
                    <a:pt x="16627" y="8002"/>
                    <a:pt x="19367" y="4883"/>
                  </a:cubicBezTo>
                  <a:cubicBezTo>
                    <a:pt x="21916" y="2007"/>
                    <a:pt x="23598" y="27"/>
                    <a:pt x="23598" y="27"/>
                  </a:cubicBezTo>
                  <a:cubicBezTo>
                    <a:pt x="23598" y="27"/>
                    <a:pt x="23598" y="0"/>
                    <a:pt x="23598" y="0"/>
                  </a:cubicBezTo>
                  <a:lnTo>
                    <a:pt x="23571" y="0"/>
                  </a:lnTo>
                  <a:cubicBezTo>
                    <a:pt x="23571" y="0"/>
                    <a:pt x="21835" y="1953"/>
                    <a:pt x="19312" y="4801"/>
                  </a:cubicBezTo>
                  <a:cubicBezTo>
                    <a:pt x="16546" y="7920"/>
                    <a:pt x="12830" y="12125"/>
                    <a:pt x="9385" y="16003"/>
                  </a:cubicBezTo>
                  <a:cubicBezTo>
                    <a:pt x="5778" y="20099"/>
                    <a:pt x="2496" y="23869"/>
                    <a:pt x="922" y="25659"/>
                  </a:cubicBezTo>
                  <a:cubicBezTo>
                    <a:pt x="570" y="26039"/>
                    <a:pt x="326" y="26338"/>
                    <a:pt x="190" y="26500"/>
                  </a:cubicBezTo>
                  <a:cubicBezTo>
                    <a:pt x="109" y="26582"/>
                    <a:pt x="54" y="26663"/>
                    <a:pt x="27" y="26744"/>
                  </a:cubicBezTo>
                  <a:cubicBezTo>
                    <a:pt x="0" y="26744"/>
                    <a:pt x="0" y="26772"/>
                    <a:pt x="27" y="26772"/>
                  </a:cubicBezTo>
                  <a:cubicBezTo>
                    <a:pt x="27" y="26772"/>
                    <a:pt x="27" y="26799"/>
                    <a:pt x="54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2089775" y="4258557"/>
              <a:ext cx="502895" cy="589176"/>
            </a:xfrm>
            <a:custGeom>
              <a:rect b="b" l="l" r="r" t="t"/>
              <a:pathLst>
                <a:path extrusionOk="0" h="26799" w="23599">
                  <a:moveTo>
                    <a:pt x="82" y="26771"/>
                  </a:moveTo>
                  <a:cubicBezTo>
                    <a:pt x="136" y="26717"/>
                    <a:pt x="217" y="26663"/>
                    <a:pt x="272" y="26581"/>
                  </a:cubicBezTo>
                  <a:cubicBezTo>
                    <a:pt x="462" y="26419"/>
                    <a:pt x="706" y="26120"/>
                    <a:pt x="1058" y="25741"/>
                  </a:cubicBezTo>
                  <a:cubicBezTo>
                    <a:pt x="2604" y="23977"/>
                    <a:pt x="5913" y="20234"/>
                    <a:pt x="9521" y="16112"/>
                  </a:cubicBezTo>
                  <a:cubicBezTo>
                    <a:pt x="12966" y="12233"/>
                    <a:pt x="16654" y="8002"/>
                    <a:pt x="19394" y="4882"/>
                  </a:cubicBezTo>
                  <a:cubicBezTo>
                    <a:pt x="21889" y="2007"/>
                    <a:pt x="23598" y="27"/>
                    <a:pt x="23598" y="27"/>
                  </a:cubicBezTo>
                  <a:cubicBezTo>
                    <a:pt x="23598" y="27"/>
                    <a:pt x="23598" y="0"/>
                    <a:pt x="23598" y="0"/>
                  </a:cubicBezTo>
                  <a:cubicBezTo>
                    <a:pt x="23598" y="0"/>
                    <a:pt x="23571" y="0"/>
                    <a:pt x="23571" y="0"/>
                  </a:cubicBezTo>
                  <a:cubicBezTo>
                    <a:pt x="23571" y="0"/>
                    <a:pt x="21835" y="1953"/>
                    <a:pt x="19313" y="4801"/>
                  </a:cubicBezTo>
                  <a:cubicBezTo>
                    <a:pt x="16546" y="7920"/>
                    <a:pt x="12830" y="12097"/>
                    <a:pt x="9385" y="16003"/>
                  </a:cubicBezTo>
                  <a:cubicBezTo>
                    <a:pt x="5778" y="20099"/>
                    <a:pt x="2469" y="23869"/>
                    <a:pt x="923" y="25632"/>
                  </a:cubicBezTo>
                  <a:cubicBezTo>
                    <a:pt x="597" y="26039"/>
                    <a:pt x="326" y="26310"/>
                    <a:pt x="190" y="26500"/>
                  </a:cubicBezTo>
                  <a:cubicBezTo>
                    <a:pt x="136" y="26581"/>
                    <a:pt x="82" y="26663"/>
                    <a:pt x="28" y="26744"/>
                  </a:cubicBezTo>
                  <a:cubicBezTo>
                    <a:pt x="0" y="26771"/>
                    <a:pt x="28" y="26798"/>
                    <a:pt x="55" y="2677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64750" y="3992625"/>
              <a:ext cx="1389450" cy="756775"/>
            </a:xfrm>
            <a:custGeom>
              <a:rect b="b" l="l" r="r" t="t"/>
              <a:pathLst>
                <a:path extrusionOk="0" h="30271" w="55578">
                  <a:moveTo>
                    <a:pt x="25334" y="0"/>
                  </a:moveTo>
                  <a:lnTo>
                    <a:pt x="1" y="24303"/>
                  </a:lnTo>
                  <a:lnTo>
                    <a:pt x="32332" y="30270"/>
                  </a:lnTo>
                  <a:lnTo>
                    <a:pt x="55577" y="387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85425" y="3916000"/>
              <a:ext cx="1388750" cy="779825"/>
            </a:xfrm>
            <a:custGeom>
              <a:rect b="b" l="l" r="r" t="t"/>
              <a:pathLst>
                <a:path extrusionOk="0" h="31193" w="55550">
                  <a:moveTo>
                    <a:pt x="23978" y="0"/>
                  </a:moveTo>
                  <a:lnTo>
                    <a:pt x="570" y="17902"/>
                  </a:lnTo>
                  <a:lnTo>
                    <a:pt x="0" y="24791"/>
                  </a:lnTo>
                  <a:lnTo>
                    <a:pt x="33064" y="31193"/>
                  </a:lnTo>
                  <a:lnTo>
                    <a:pt x="55550" y="4666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1210500" y="3861075"/>
              <a:ext cx="1350800" cy="804250"/>
            </a:xfrm>
            <a:custGeom>
              <a:rect b="b" l="l" r="r" t="t"/>
              <a:pathLst>
                <a:path extrusionOk="0" h="32170" w="54032">
                  <a:moveTo>
                    <a:pt x="1086" y="20804"/>
                  </a:moveTo>
                  <a:cubicBezTo>
                    <a:pt x="1655" y="22486"/>
                    <a:pt x="1547" y="24873"/>
                    <a:pt x="1" y="26473"/>
                  </a:cubicBezTo>
                  <a:lnTo>
                    <a:pt x="32007" y="32169"/>
                  </a:lnTo>
                  <a:lnTo>
                    <a:pt x="53408" y="6673"/>
                  </a:lnTo>
                  <a:cubicBezTo>
                    <a:pt x="53408" y="6673"/>
                    <a:pt x="51861" y="3038"/>
                    <a:pt x="54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1269217" y="4400825"/>
              <a:ext cx="730264" cy="135650"/>
            </a:xfrm>
            <a:custGeom>
              <a:rect b="b" l="l" r="r" t="t"/>
              <a:pathLst>
                <a:path extrusionOk="0" h="5426" w="31085">
                  <a:moveTo>
                    <a:pt x="1" y="28"/>
                  </a:moveTo>
                  <a:cubicBezTo>
                    <a:pt x="950" y="164"/>
                    <a:pt x="1899" y="299"/>
                    <a:pt x="2822" y="489"/>
                  </a:cubicBezTo>
                  <a:cubicBezTo>
                    <a:pt x="5019" y="896"/>
                    <a:pt x="7188" y="1357"/>
                    <a:pt x="9385" y="1737"/>
                  </a:cubicBezTo>
                  <a:cubicBezTo>
                    <a:pt x="13725" y="2523"/>
                    <a:pt x="18038" y="3283"/>
                    <a:pt x="22378" y="4015"/>
                  </a:cubicBezTo>
                  <a:cubicBezTo>
                    <a:pt x="25253" y="4503"/>
                    <a:pt x="28155" y="4964"/>
                    <a:pt x="31057" y="5426"/>
                  </a:cubicBezTo>
                  <a:lnTo>
                    <a:pt x="31085" y="5426"/>
                  </a:lnTo>
                  <a:lnTo>
                    <a:pt x="31085" y="5398"/>
                  </a:lnTo>
                  <a:cubicBezTo>
                    <a:pt x="28915" y="5046"/>
                    <a:pt x="26745" y="4693"/>
                    <a:pt x="24575" y="4313"/>
                  </a:cubicBezTo>
                  <a:cubicBezTo>
                    <a:pt x="19503" y="3473"/>
                    <a:pt x="14458" y="2578"/>
                    <a:pt x="9413" y="1710"/>
                  </a:cubicBezTo>
                  <a:cubicBezTo>
                    <a:pt x="7216" y="1330"/>
                    <a:pt x="5046" y="842"/>
                    <a:pt x="2849" y="462"/>
                  </a:cubicBezTo>
                  <a:cubicBezTo>
                    <a:pt x="1899" y="272"/>
                    <a:pt x="977" y="109"/>
                    <a:pt x="28" y="1"/>
                  </a:cubicBezTo>
                  <a:cubicBezTo>
                    <a:pt x="1" y="1"/>
                    <a:pt x="1" y="1"/>
                    <a:pt x="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1262216" y="4416425"/>
              <a:ext cx="693311" cy="137000"/>
            </a:xfrm>
            <a:custGeom>
              <a:rect b="b" l="l" r="r" t="t"/>
              <a:pathLst>
                <a:path extrusionOk="0" h="5480" w="29512">
                  <a:moveTo>
                    <a:pt x="27" y="28"/>
                  </a:moveTo>
                  <a:cubicBezTo>
                    <a:pt x="109" y="55"/>
                    <a:pt x="217" y="82"/>
                    <a:pt x="299" y="109"/>
                  </a:cubicBezTo>
                  <a:cubicBezTo>
                    <a:pt x="1194" y="326"/>
                    <a:pt x="2089" y="435"/>
                    <a:pt x="2957" y="597"/>
                  </a:cubicBezTo>
                  <a:cubicBezTo>
                    <a:pt x="8246" y="1574"/>
                    <a:pt x="13562" y="2523"/>
                    <a:pt x="18878" y="3500"/>
                  </a:cubicBezTo>
                  <a:cubicBezTo>
                    <a:pt x="21699" y="4015"/>
                    <a:pt x="24520" y="4585"/>
                    <a:pt x="27341" y="5100"/>
                  </a:cubicBezTo>
                  <a:cubicBezTo>
                    <a:pt x="28073" y="5236"/>
                    <a:pt x="28779" y="5344"/>
                    <a:pt x="29484" y="5480"/>
                  </a:cubicBezTo>
                  <a:cubicBezTo>
                    <a:pt x="29484" y="5480"/>
                    <a:pt x="29484" y="5480"/>
                    <a:pt x="29511" y="5480"/>
                  </a:cubicBezTo>
                  <a:cubicBezTo>
                    <a:pt x="29511" y="5480"/>
                    <a:pt x="29511" y="5480"/>
                    <a:pt x="29511" y="5452"/>
                  </a:cubicBezTo>
                  <a:cubicBezTo>
                    <a:pt x="28724" y="5290"/>
                    <a:pt x="27938" y="5127"/>
                    <a:pt x="27151" y="4964"/>
                  </a:cubicBezTo>
                  <a:cubicBezTo>
                    <a:pt x="24032" y="4313"/>
                    <a:pt x="20886" y="3744"/>
                    <a:pt x="17739" y="3147"/>
                  </a:cubicBezTo>
                  <a:cubicBezTo>
                    <a:pt x="12450" y="2171"/>
                    <a:pt x="7134" y="1221"/>
                    <a:pt x="1818" y="272"/>
                  </a:cubicBezTo>
                  <a:cubicBezTo>
                    <a:pt x="1329" y="190"/>
                    <a:pt x="868" y="82"/>
                    <a:pt x="380" y="28"/>
                  </a:cubicBezTo>
                  <a:cubicBezTo>
                    <a:pt x="271" y="1"/>
                    <a:pt x="163" y="1"/>
                    <a:pt x="27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27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273681" y="4451000"/>
              <a:ext cx="734728" cy="141750"/>
            </a:xfrm>
            <a:custGeom>
              <a:rect b="b" l="l" r="r" t="t"/>
              <a:pathLst>
                <a:path extrusionOk="0" h="5670" w="31275">
                  <a:moveTo>
                    <a:pt x="28" y="28"/>
                  </a:moveTo>
                  <a:cubicBezTo>
                    <a:pt x="163" y="55"/>
                    <a:pt x="299" y="82"/>
                    <a:pt x="462" y="109"/>
                  </a:cubicBezTo>
                  <a:cubicBezTo>
                    <a:pt x="1764" y="381"/>
                    <a:pt x="3093" y="598"/>
                    <a:pt x="4395" y="842"/>
                  </a:cubicBezTo>
                  <a:cubicBezTo>
                    <a:pt x="10226" y="1872"/>
                    <a:pt x="16031" y="2957"/>
                    <a:pt x="21862" y="4015"/>
                  </a:cubicBezTo>
                  <a:cubicBezTo>
                    <a:pt x="24358" y="4476"/>
                    <a:pt x="26853" y="4937"/>
                    <a:pt x="29349" y="5371"/>
                  </a:cubicBezTo>
                  <a:cubicBezTo>
                    <a:pt x="29972" y="5453"/>
                    <a:pt x="30596" y="5561"/>
                    <a:pt x="31220" y="5670"/>
                  </a:cubicBezTo>
                  <a:cubicBezTo>
                    <a:pt x="31247" y="5670"/>
                    <a:pt x="31274" y="5643"/>
                    <a:pt x="31274" y="5643"/>
                  </a:cubicBezTo>
                  <a:cubicBezTo>
                    <a:pt x="31274" y="5616"/>
                    <a:pt x="31274" y="5588"/>
                    <a:pt x="31247" y="5588"/>
                  </a:cubicBezTo>
                  <a:cubicBezTo>
                    <a:pt x="30732" y="5480"/>
                    <a:pt x="30244" y="5371"/>
                    <a:pt x="29755" y="5290"/>
                  </a:cubicBezTo>
                  <a:cubicBezTo>
                    <a:pt x="27748" y="4910"/>
                    <a:pt x="25768" y="4558"/>
                    <a:pt x="23761" y="4178"/>
                  </a:cubicBezTo>
                  <a:lnTo>
                    <a:pt x="12532" y="2144"/>
                  </a:lnTo>
                  <a:cubicBezTo>
                    <a:pt x="9195" y="1547"/>
                    <a:pt x="5886" y="950"/>
                    <a:pt x="2523" y="408"/>
                  </a:cubicBezTo>
                  <a:cubicBezTo>
                    <a:pt x="1791" y="272"/>
                    <a:pt x="1031" y="109"/>
                    <a:pt x="272" y="28"/>
                  </a:cubicBezTo>
                  <a:cubicBezTo>
                    <a:pt x="190" y="28"/>
                    <a:pt x="109" y="28"/>
                    <a:pt x="28" y="1"/>
                  </a:cubicBezTo>
                  <a:lnTo>
                    <a:pt x="0" y="1"/>
                  </a:lnTo>
                  <a:cubicBezTo>
                    <a:pt x="0" y="1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252655" y="4465925"/>
              <a:ext cx="725801" cy="136325"/>
            </a:xfrm>
            <a:custGeom>
              <a:rect b="b" l="l" r="r" t="t"/>
              <a:pathLst>
                <a:path extrusionOk="0" h="5453" w="30895">
                  <a:moveTo>
                    <a:pt x="0" y="55"/>
                  </a:moveTo>
                  <a:cubicBezTo>
                    <a:pt x="109" y="82"/>
                    <a:pt x="217" y="109"/>
                    <a:pt x="353" y="136"/>
                  </a:cubicBezTo>
                  <a:cubicBezTo>
                    <a:pt x="597" y="163"/>
                    <a:pt x="841" y="218"/>
                    <a:pt x="1112" y="245"/>
                  </a:cubicBezTo>
                  <a:cubicBezTo>
                    <a:pt x="4340" y="814"/>
                    <a:pt x="7568" y="1411"/>
                    <a:pt x="10823" y="2008"/>
                  </a:cubicBezTo>
                  <a:cubicBezTo>
                    <a:pt x="14403" y="2659"/>
                    <a:pt x="18011" y="3337"/>
                    <a:pt x="21591" y="3961"/>
                  </a:cubicBezTo>
                  <a:cubicBezTo>
                    <a:pt x="24059" y="4395"/>
                    <a:pt x="26528" y="4829"/>
                    <a:pt x="29023" y="5208"/>
                  </a:cubicBezTo>
                  <a:cubicBezTo>
                    <a:pt x="29647" y="5290"/>
                    <a:pt x="30271" y="5371"/>
                    <a:pt x="30867" y="5453"/>
                  </a:cubicBezTo>
                  <a:cubicBezTo>
                    <a:pt x="30894" y="5453"/>
                    <a:pt x="30894" y="5453"/>
                    <a:pt x="30894" y="5425"/>
                  </a:cubicBezTo>
                  <a:cubicBezTo>
                    <a:pt x="30894" y="5425"/>
                    <a:pt x="30894" y="5425"/>
                    <a:pt x="30894" y="5425"/>
                  </a:cubicBezTo>
                  <a:cubicBezTo>
                    <a:pt x="30081" y="5290"/>
                    <a:pt x="29267" y="5127"/>
                    <a:pt x="28426" y="4991"/>
                  </a:cubicBezTo>
                  <a:cubicBezTo>
                    <a:pt x="25144" y="4422"/>
                    <a:pt x="21835" y="3852"/>
                    <a:pt x="18553" y="3256"/>
                  </a:cubicBezTo>
                  <a:cubicBezTo>
                    <a:pt x="14457" y="2496"/>
                    <a:pt x="10362" y="1737"/>
                    <a:pt x="6239" y="1004"/>
                  </a:cubicBezTo>
                  <a:cubicBezTo>
                    <a:pt x="4394" y="679"/>
                    <a:pt x="2523" y="326"/>
                    <a:pt x="678" y="55"/>
                  </a:cubicBezTo>
                  <a:lnTo>
                    <a:pt x="55" y="1"/>
                  </a:lnTo>
                  <a:cubicBezTo>
                    <a:pt x="28" y="1"/>
                    <a:pt x="28" y="1"/>
                    <a:pt x="28" y="1"/>
                  </a:cubicBezTo>
                  <a:cubicBezTo>
                    <a:pt x="0" y="1"/>
                    <a:pt x="0" y="28"/>
                    <a:pt x="0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254558" y="4486275"/>
              <a:ext cx="760852" cy="145125"/>
            </a:xfrm>
            <a:custGeom>
              <a:rect b="b" l="l" r="r" t="t"/>
              <a:pathLst>
                <a:path extrusionOk="0" h="5805" w="32387">
                  <a:moveTo>
                    <a:pt x="28" y="27"/>
                  </a:moveTo>
                  <a:cubicBezTo>
                    <a:pt x="82" y="55"/>
                    <a:pt x="109" y="82"/>
                    <a:pt x="164" y="82"/>
                  </a:cubicBezTo>
                  <a:cubicBezTo>
                    <a:pt x="625" y="190"/>
                    <a:pt x="1086" y="272"/>
                    <a:pt x="1574" y="326"/>
                  </a:cubicBezTo>
                  <a:cubicBezTo>
                    <a:pt x="6239" y="1112"/>
                    <a:pt x="10877" y="2008"/>
                    <a:pt x="15543" y="2848"/>
                  </a:cubicBezTo>
                  <a:cubicBezTo>
                    <a:pt x="19449" y="3581"/>
                    <a:pt x="23409" y="4177"/>
                    <a:pt x="27342" y="4883"/>
                  </a:cubicBezTo>
                  <a:cubicBezTo>
                    <a:pt x="29023" y="5154"/>
                    <a:pt x="30732" y="5452"/>
                    <a:pt x="32387" y="5805"/>
                  </a:cubicBezTo>
                  <a:lnTo>
                    <a:pt x="32387" y="5805"/>
                  </a:lnTo>
                  <a:lnTo>
                    <a:pt x="32387" y="5805"/>
                  </a:lnTo>
                  <a:cubicBezTo>
                    <a:pt x="30732" y="5425"/>
                    <a:pt x="29050" y="5073"/>
                    <a:pt x="27369" y="4774"/>
                  </a:cubicBezTo>
                  <a:cubicBezTo>
                    <a:pt x="23436" y="4069"/>
                    <a:pt x="19476" y="3445"/>
                    <a:pt x="15570" y="2740"/>
                  </a:cubicBezTo>
                  <a:cubicBezTo>
                    <a:pt x="11935" y="2089"/>
                    <a:pt x="8328" y="1384"/>
                    <a:pt x="4720" y="760"/>
                  </a:cubicBezTo>
                  <a:cubicBezTo>
                    <a:pt x="3310" y="516"/>
                    <a:pt x="1899" y="299"/>
                    <a:pt x="516" y="55"/>
                  </a:cubicBezTo>
                  <a:cubicBezTo>
                    <a:pt x="408" y="27"/>
                    <a:pt x="272" y="27"/>
                    <a:pt x="164" y="0"/>
                  </a:cubicBezTo>
                  <a:lnTo>
                    <a:pt x="28" y="0"/>
                  </a:lnTo>
                  <a:cubicBezTo>
                    <a:pt x="1" y="0"/>
                    <a:pt x="1" y="27"/>
                    <a:pt x="1" y="27"/>
                  </a:cubicBezTo>
                  <a:cubicBezTo>
                    <a:pt x="1" y="27"/>
                    <a:pt x="1" y="27"/>
                    <a:pt x="2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1234800" y="4503225"/>
              <a:ext cx="753217" cy="137675"/>
            </a:xfrm>
            <a:custGeom>
              <a:rect b="b" l="l" r="r" t="t"/>
              <a:pathLst>
                <a:path extrusionOk="0" h="5507" w="32062">
                  <a:moveTo>
                    <a:pt x="28" y="28"/>
                  </a:moveTo>
                  <a:cubicBezTo>
                    <a:pt x="109" y="55"/>
                    <a:pt x="191" y="82"/>
                    <a:pt x="272" y="109"/>
                  </a:cubicBezTo>
                  <a:cubicBezTo>
                    <a:pt x="625" y="190"/>
                    <a:pt x="950" y="245"/>
                    <a:pt x="1303" y="299"/>
                  </a:cubicBezTo>
                  <a:cubicBezTo>
                    <a:pt x="5127" y="1031"/>
                    <a:pt x="8952" y="1709"/>
                    <a:pt x="12803" y="2360"/>
                  </a:cubicBezTo>
                  <a:cubicBezTo>
                    <a:pt x="18554" y="3364"/>
                    <a:pt x="24331" y="4340"/>
                    <a:pt x="30081" y="5235"/>
                  </a:cubicBezTo>
                  <a:cubicBezTo>
                    <a:pt x="30732" y="5317"/>
                    <a:pt x="31383" y="5425"/>
                    <a:pt x="32007" y="5507"/>
                  </a:cubicBezTo>
                  <a:cubicBezTo>
                    <a:pt x="32034" y="5507"/>
                    <a:pt x="32034" y="5507"/>
                    <a:pt x="32061" y="5479"/>
                  </a:cubicBezTo>
                  <a:cubicBezTo>
                    <a:pt x="32061" y="5479"/>
                    <a:pt x="32034" y="5452"/>
                    <a:pt x="32034" y="5452"/>
                  </a:cubicBezTo>
                  <a:cubicBezTo>
                    <a:pt x="31492" y="5344"/>
                    <a:pt x="30949" y="5262"/>
                    <a:pt x="30434" y="5154"/>
                  </a:cubicBezTo>
                  <a:cubicBezTo>
                    <a:pt x="25633" y="4340"/>
                    <a:pt x="20805" y="3581"/>
                    <a:pt x="16004" y="2767"/>
                  </a:cubicBezTo>
                  <a:cubicBezTo>
                    <a:pt x="11746" y="2035"/>
                    <a:pt x="7487" y="1302"/>
                    <a:pt x="3229" y="543"/>
                  </a:cubicBezTo>
                  <a:cubicBezTo>
                    <a:pt x="2279" y="380"/>
                    <a:pt x="1303" y="163"/>
                    <a:pt x="354" y="28"/>
                  </a:cubicBezTo>
                  <a:cubicBezTo>
                    <a:pt x="245" y="28"/>
                    <a:pt x="137" y="0"/>
                    <a:pt x="1" y="0"/>
                  </a:cubicBezTo>
                  <a:cubicBezTo>
                    <a:pt x="1" y="0"/>
                    <a:pt x="1" y="0"/>
                    <a:pt x="1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2020150" y="3966850"/>
              <a:ext cx="508086" cy="574123"/>
            </a:xfrm>
            <a:custGeom>
              <a:rect b="b" l="l" r="r" t="t"/>
              <a:pathLst>
                <a:path extrusionOk="0" h="26800" w="23599">
                  <a:moveTo>
                    <a:pt x="55" y="26772"/>
                  </a:moveTo>
                  <a:cubicBezTo>
                    <a:pt x="136" y="26718"/>
                    <a:pt x="190" y="26663"/>
                    <a:pt x="272" y="26582"/>
                  </a:cubicBezTo>
                  <a:cubicBezTo>
                    <a:pt x="435" y="26419"/>
                    <a:pt x="679" y="26121"/>
                    <a:pt x="1031" y="25741"/>
                  </a:cubicBezTo>
                  <a:cubicBezTo>
                    <a:pt x="2604" y="23978"/>
                    <a:pt x="5914" y="20235"/>
                    <a:pt x="9494" y="16139"/>
                  </a:cubicBezTo>
                  <a:cubicBezTo>
                    <a:pt x="12939" y="12234"/>
                    <a:pt x="16627" y="8029"/>
                    <a:pt x="19367" y="4883"/>
                  </a:cubicBezTo>
                  <a:cubicBezTo>
                    <a:pt x="21862" y="2008"/>
                    <a:pt x="23571" y="28"/>
                    <a:pt x="23571" y="28"/>
                  </a:cubicBezTo>
                  <a:cubicBezTo>
                    <a:pt x="23598" y="28"/>
                    <a:pt x="23598" y="28"/>
                    <a:pt x="23571" y="1"/>
                  </a:cubicBezTo>
                  <a:cubicBezTo>
                    <a:pt x="23571" y="1"/>
                    <a:pt x="23544" y="1"/>
                    <a:pt x="23544" y="1"/>
                  </a:cubicBezTo>
                  <a:cubicBezTo>
                    <a:pt x="23544" y="1"/>
                    <a:pt x="21808" y="1954"/>
                    <a:pt x="19286" y="4802"/>
                  </a:cubicBezTo>
                  <a:cubicBezTo>
                    <a:pt x="16546" y="7921"/>
                    <a:pt x="12803" y="12125"/>
                    <a:pt x="9385" y="16004"/>
                  </a:cubicBezTo>
                  <a:cubicBezTo>
                    <a:pt x="5778" y="20127"/>
                    <a:pt x="2469" y="23870"/>
                    <a:pt x="923" y="25660"/>
                  </a:cubicBezTo>
                  <a:cubicBezTo>
                    <a:pt x="570" y="26040"/>
                    <a:pt x="326" y="26338"/>
                    <a:pt x="163" y="26528"/>
                  </a:cubicBezTo>
                  <a:cubicBezTo>
                    <a:pt x="109" y="26582"/>
                    <a:pt x="55" y="26663"/>
                    <a:pt x="1" y="26772"/>
                  </a:cubicBezTo>
                  <a:cubicBezTo>
                    <a:pt x="1" y="26772"/>
                    <a:pt x="1" y="26772"/>
                    <a:pt x="1" y="26799"/>
                  </a:cubicBezTo>
                  <a:cubicBezTo>
                    <a:pt x="1" y="26799"/>
                    <a:pt x="55" y="26799"/>
                    <a:pt x="55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2021894" y="3995320"/>
              <a:ext cx="508086" cy="574123"/>
            </a:xfrm>
            <a:custGeom>
              <a:rect b="b" l="l" r="r" t="t"/>
              <a:pathLst>
                <a:path extrusionOk="0" h="26800" w="23599">
                  <a:moveTo>
                    <a:pt x="55" y="26799"/>
                  </a:moveTo>
                  <a:cubicBezTo>
                    <a:pt x="137" y="26745"/>
                    <a:pt x="218" y="26663"/>
                    <a:pt x="272" y="26609"/>
                  </a:cubicBezTo>
                  <a:cubicBezTo>
                    <a:pt x="462" y="26446"/>
                    <a:pt x="706" y="26148"/>
                    <a:pt x="1032" y="25768"/>
                  </a:cubicBezTo>
                  <a:cubicBezTo>
                    <a:pt x="2605" y="24005"/>
                    <a:pt x="5914" y="20262"/>
                    <a:pt x="9521" y="16139"/>
                  </a:cubicBezTo>
                  <a:cubicBezTo>
                    <a:pt x="12939" y="12234"/>
                    <a:pt x="16628" y="8029"/>
                    <a:pt x="19394" y="4883"/>
                  </a:cubicBezTo>
                  <a:cubicBezTo>
                    <a:pt x="21890" y="2035"/>
                    <a:pt x="23599" y="55"/>
                    <a:pt x="23599" y="55"/>
                  </a:cubicBezTo>
                  <a:cubicBezTo>
                    <a:pt x="23599" y="55"/>
                    <a:pt x="23599" y="28"/>
                    <a:pt x="23599" y="28"/>
                  </a:cubicBezTo>
                  <a:cubicBezTo>
                    <a:pt x="23572" y="1"/>
                    <a:pt x="23572" y="1"/>
                    <a:pt x="23572" y="28"/>
                  </a:cubicBezTo>
                  <a:cubicBezTo>
                    <a:pt x="23572" y="28"/>
                    <a:pt x="21836" y="1954"/>
                    <a:pt x="19286" y="4802"/>
                  </a:cubicBezTo>
                  <a:cubicBezTo>
                    <a:pt x="16519" y="7921"/>
                    <a:pt x="12803" y="12125"/>
                    <a:pt x="9386" y="16031"/>
                  </a:cubicBezTo>
                  <a:cubicBezTo>
                    <a:pt x="5778" y="20127"/>
                    <a:pt x="2469" y="23870"/>
                    <a:pt x="896" y="25660"/>
                  </a:cubicBezTo>
                  <a:cubicBezTo>
                    <a:pt x="571" y="26040"/>
                    <a:pt x="299" y="26338"/>
                    <a:pt x="164" y="26528"/>
                  </a:cubicBezTo>
                  <a:cubicBezTo>
                    <a:pt x="109" y="26609"/>
                    <a:pt x="55" y="26691"/>
                    <a:pt x="1" y="26772"/>
                  </a:cubicBezTo>
                  <a:cubicBezTo>
                    <a:pt x="1" y="26772"/>
                    <a:pt x="1" y="26772"/>
                    <a:pt x="1" y="26799"/>
                  </a:cubicBezTo>
                  <a:cubicBezTo>
                    <a:pt x="1" y="26799"/>
                    <a:pt x="55" y="26799"/>
                    <a:pt x="55" y="267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2024241" y="4020319"/>
              <a:ext cx="507505" cy="574680"/>
            </a:xfrm>
            <a:custGeom>
              <a:rect b="b" l="l" r="r" t="t"/>
              <a:pathLst>
                <a:path extrusionOk="0" h="26826" w="23572">
                  <a:moveTo>
                    <a:pt x="28" y="26798"/>
                  </a:moveTo>
                  <a:cubicBezTo>
                    <a:pt x="109" y="26717"/>
                    <a:pt x="190" y="26663"/>
                    <a:pt x="245" y="26609"/>
                  </a:cubicBezTo>
                  <a:cubicBezTo>
                    <a:pt x="434" y="26419"/>
                    <a:pt x="679" y="26120"/>
                    <a:pt x="1031" y="25741"/>
                  </a:cubicBezTo>
                  <a:cubicBezTo>
                    <a:pt x="2577" y="23978"/>
                    <a:pt x="5886" y="20234"/>
                    <a:pt x="9494" y="16139"/>
                  </a:cubicBezTo>
                  <a:cubicBezTo>
                    <a:pt x="12911" y="12233"/>
                    <a:pt x="16600" y="8029"/>
                    <a:pt x="19367" y="4882"/>
                  </a:cubicBezTo>
                  <a:cubicBezTo>
                    <a:pt x="21862" y="2007"/>
                    <a:pt x="23571" y="54"/>
                    <a:pt x="23571" y="54"/>
                  </a:cubicBezTo>
                  <a:cubicBezTo>
                    <a:pt x="23571" y="27"/>
                    <a:pt x="23571" y="27"/>
                    <a:pt x="23571" y="27"/>
                  </a:cubicBezTo>
                  <a:cubicBezTo>
                    <a:pt x="23571" y="0"/>
                    <a:pt x="23544" y="0"/>
                    <a:pt x="23544" y="27"/>
                  </a:cubicBezTo>
                  <a:cubicBezTo>
                    <a:pt x="23544" y="27"/>
                    <a:pt x="21808" y="1953"/>
                    <a:pt x="19285" y="4801"/>
                  </a:cubicBezTo>
                  <a:cubicBezTo>
                    <a:pt x="16519" y="7920"/>
                    <a:pt x="12803" y="12124"/>
                    <a:pt x="9358" y="16003"/>
                  </a:cubicBezTo>
                  <a:cubicBezTo>
                    <a:pt x="5751" y="20126"/>
                    <a:pt x="2442" y="23869"/>
                    <a:pt x="895" y="25659"/>
                  </a:cubicBezTo>
                  <a:cubicBezTo>
                    <a:pt x="570" y="26039"/>
                    <a:pt x="299" y="26337"/>
                    <a:pt x="163" y="26527"/>
                  </a:cubicBezTo>
                  <a:cubicBezTo>
                    <a:pt x="109" y="26609"/>
                    <a:pt x="55" y="26690"/>
                    <a:pt x="0" y="26771"/>
                  </a:cubicBezTo>
                  <a:cubicBezTo>
                    <a:pt x="0" y="26771"/>
                    <a:pt x="0" y="26771"/>
                    <a:pt x="0" y="26798"/>
                  </a:cubicBezTo>
                  <a:cubicBezTo>
                    <a:pt x="0" y="26826"/>
                    <a:pt x="28" y="26798"/>
                    <a:pt x="28" y="2679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2025404" y="4042962"/>
              <a:ext cx="508086" cy="573545"/>
            </a:xfrm>
            <a:custGeom>
              <a:rect b="b" l="l" r="r" t="t"/>
              <a:pathLst>
                <a:path extrusionOk="0" h="26773" w="23599">
                  <a:moveTo>
                    <a:pt x="55" y="26772"/>
                  </a:moveTo>
                  <a:cubicBezTo>
                    <a:pt x="136" y="26718"/>
                    <a:pt x="218" y="26637"/>
                    <a:pt x="272" y="26582"/>
                  </a:cubicBezTo>
                  <a:cubicBezTo>
                    <a:pt x="435" y="26420"/>
                    <a:pt x="706" y="26121"/>
                    <a:pt x="1031" y="25714"/>
                  </a:cubicBezTo>
                  <a:cubicBezTo>
                    <a:pt x="2605" y="23978"/>
                    <a:pt x="5914" y="20208"/>
                    <a:pt x="9521" y="16112"/>
                  </a:cubicBezTo>
                  <a:cubicBezTo>
                    <a:pt x="12966" y="12207"/>
                    <a:pt x="16655" y="8002"/>
                    <a:pt x="19394" y="4856"/>
                  </a:cubicBezTo>
                  <a:cubicBezTo>
                    <a:pt x="21890" y="1981"/>
                    <a:pt x="23598" y="28"/>
                    <a:pt x="23598" y="28"/>
                  </a:cubicBezTo>
                  <a:cubicBezTo>
                    <a:pt x="23598" y="1"/>
                    <a:pt x="23598" y="1"/>
                    <a:pt x="23598" y="1"/>
                  </a:cubicBezTo>
                  <a:lnTo>
                    <a:pt x="23571" y="1"/>
                  </a:lnTo>
                  <a:cubicBezTo>
                    <a:pt x="23571" y="1"/>
                    <a:pt x="21835" y="1927"/>
                    <a:pt x="19313" y="4775"/>
                  </a:cubicBezTo>
                  <a:cubicBezTo>
                    <a:pt x="16546" y="7894"/>
                    <a:pt x="12830" y="12098"/>
                    <a:pt x="9386" y="16004"/>
                  </a:cubicBezTo>
                  <a:cubicBezTo>
                    <a:pt x="5778" y="20100"/>
                    <a:pt x="2496" y="23843"/>
                    <a:pt x="923" y="25633"/>
                  </a:cubicBezTo>
                  <a:cubicBezTo>
                    <a:pt x="570" y="26013"/>
                    <a:pt x="326" y="26311"/>
                    <a:pt x="191" y="26501"/>
                  </a:cubicBezTo>
                  <a:cubicBezTo>
                    <a:pt x="109" y="26582"/>
                    <a:pt x="55" y="26664"/>
                    <a:pt x="28" y="26745"/>
                  </a:cubicBezTo>
                  <a:cubicBezTo>
                    <a:pt x="1" y="26745"/>
                    <a:pt x="1" y="26745"/>
                    <a:pt x="28" y="26772"/>
                  </a:cubicBezTo>
                  <a:cubicBezTo>
                    <a:pt x="28" y="26772"/>
                    <a:pt x="55" y="26772"/>
                    <a:pt x="55" y="2677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199650" y="3761400"/>
              <a:ext cx="1389450" cy="758125"/>
            </a:xfrm>
            <a:custGeom>
              <a:rect b="b" l="l" r="r" t="t"/>
              <a:pathLst>
                <a:path extrusionOk="0" h="30325" w="55578">
                  <a:moveTo>
                    <a:pt x="25334" y="0"/>
                  </a:moveTo>
                  <a:lnTo>
                    <a:pt x="1" y="24357"/>
                  </a:lnTo>
                  <a:lnTo>
                    <a:pt x="32332" y="30324"/>
                  </a:lnTo>
                  <a:lnTo>
                    <a:pt x="55577" y="3906"/>
                  </a:lnTo>
                  <a:close/>
                </a:path>
              </a:pathLst>
            </a:custGeom>
            <a:solidFill>
              <a:srgbClr val="243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679075" y="4532375"/>
              <a:ext cx="67150" cy="179725"/>
            </a:xfrm>
            <a:custGeom>
              <a:rect b="b" l="l" r="r" t="t"/>
              <a:pathLst>
                <a:path extrusionOk="0" h="7189" w="2686">
                  <a:moveTo>
                    <a:pt x="0" y="1"/>
                  </a:moveTo>
                  <a:lnTo>
                    <a:pt x="407" y="6944"/>
                  </a:lnTo>
                  <a:lnTo>
                    <a:pt x="1438" y="5697"/>
                  </a:lnTo>
                  <a:lnTo>
                    <a:pt x="2685" y="7189"/>
                  </a:lnTo>
                  <a:lnTo>
                    <a:pt x="2252" y="516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369175" y="3822425"/>
              <a:ext cx="1151425" cy="646925"/>
            </a:xfrm>
            <a:custGeom>
              <a:rect b="b" l="l" r="r" t="t"/>
              <a:pathLst>
                <a:path extrusionOk="0" h="25877" w="46057">
                  <a:moveTo>
                    <a:pt x="19882" y="0"/>
                  </a:moveTo>
                  <a:lnTo>
                    <a:pt x="462" y="14837"/>
                  </a:lnTo>
                  <a:lnTo>
                    <a:pt x="1" y="20560"/>
                  </a:lnTo>
                  <a:lnTo>
                    <a:pt x="27423" y="25876"/>
                  </a:lnTo>
                  <a:lnTo>
                    <a:pt x="46057" y="3852"/>
                  </a:lnTo>
                  <a:close/>
                </a:path>
              </a:pathLst>
            </a:custGeom>
            <a:solidFill>
              <a:srgbClr val="46B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1390200" y="3776300"/>
              <a:ext cx="1120250" cy="667275"/>
            </a:xfrm>
            <a:custGeom>
              <a:rect b="b" l="l" r="r" t="t"/>
              <a:pathLst>
                <a:path extrusionOk="0" h="26691" w="44810">
                  <a:moveTo>
                    <a:pt x="896" y="17251"/>
                  </a:moveTo>
                  <a:cubicBezTo>
                    <a:pt x="1357" y="18662"/>
                    <a:pt x="1275" y="20642"/>
                    <a:pt x="0" y="21971"/>
                  </a:cubicBezTo>
                  <a:lnTo>
                    <a:pt x="26555" y="26691"/>
                  </a:lnTo>
                  <a:lnTo>
                    <a:pt x="44294" y="5534"/>
                  </a:lnTo>
                  <a:cubicBezTo>
                    <a:pt x="44294" y="5534"/>
                    <a:pt x="43019" y="2550"/>
                    <a:pt x="44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1421745" y="4224525"/>
              <a:ext cx="622627" cy="112600"/>
            </a:xfrm>
            <a:custGeom>
              <a:rect b="b" l="l" r="r" t="t"/>
              <a:pathLst>
                <a:path extrusionOk="0" h="4504" w="25795">
                  <a:moveTo>
                    <a:pt x="27" y="28"/>
                  </a:moveTo>
                  <a:cubicBezTo>
                    <a:pt x="814" y="136"/>
                    <a:pt x="1573" y="245"/>
                    <a:pt x="2360" y="407"/>
                  </a:cubicBezTo>
                  <a:cubicBezTo>
                    <a:pt x="4177" y="733"/>
                    <a:pt x="5994" y="1140"/>
                    <a:pt x="7812" y="1438"/>
                  </a:cubicBezTo>
                  <a:cubicBezTo>
                    <a:pt x="11392" y="2089"/>
                    <a:pt x="14972" y="2740"/>
                    <a:pt x="18580" y="3337"/>
                  </a:cubicBezTo>
                  <a:cubicBezTo>
                    <a:pt x="20967" y="3744"/>
                    <a:pt x="23381" y="4123"/>
                    <a:pt x="25768" y="4503"/>
                  </a:cubicBezTo>
                  <a:cubicBezTo>
                    <a:pt x="25768" y="4503"/>
                    <a:pt x="25795" y="4503"/>
                    <a:pt x="25795" y="4476"/>
                  </a:cubicBezTo>
                  <a:cubicBezTo>
                    <a:pt x="25795" y="4476"/>
                    <a:pt x="25795" y="4476"/>
                    <a:pt x="25795" y="4476"/>
                  </a:cubicBezTo>
                  <a:cubicBezTo>
                    <a:pt x="23978" y="4178"/>
                    <a:pt x="22187" y="3879"/>
                    <a:pt x="20397" y="3554"/>
                  </a:cubicBezTo>
                  <a:cubicBezTo>
                    <a:pt x="16193" y="2849"/>
                    <a:pt x="12016" y="2116"/>
                    <a:pt x="7812" y="1384"/>
                  </a:cubicBezTo>
                  <a:cubicBezTo>
                    <a:pt x="5994" y="1086"/>
                    <a:pt x="4177" y="679"/>
                    <a:pt x="2360" y="380"/>
                  </a:cubicBezTo>
                  <a:cubicBezTo>
                    <a:pt x="1600" y="245"/>
                    <a:pt x="814" y="109"/>
                    <a:pt x="27" y="1"/>
                  </a:cubicBezTo>
                  <a:cubicBezTo>
                    <a:pt x="0" y="1"/>
                    <a:pt x="0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415831" y="4237400"/>
              <a:ext cx="590572" cy="113950"/>
            </a:xfrm>
            <a:custGeom>
              <a:rect b="b" l="l" r="r" t="t"/>
              <a:pathLst>
                <a:path extrusionOk="0" h="4558" w="24467">
                  <a:moveTo>
                    <a:pt x="28" y="1"/>
                  </a:moveTo>
                  <a:cubicBezTo>
                    <a:pt x="82" y="28"/>
                    <a:pt x="164" y="82"/>
                    <a:pt x="245" y="82"/>
                  </a:cubicBezTo>
                  <a:cubicBezTo>
                    <a:pt x="977" y="272"/>
                    <a:pt x="1710" y="381"/>
                    <a:pt x="2442" y="516"/>
                  </a:cubicBezTo>
                  <a:cubicBezTo>
                    <a:pt x="6863" y="1303"/>
                    <a:pt x="11257" y="2117"/>
                    <a:pt x="15651" y="2930"/>
                  </a:cubicBezTo>
                  <a:cubicBezTo>
                    <a:pt x="18011" y="3337"/>
                    <a:pt x="20344" y="3798"/>
                    <a:pt x="22677" y="4232"/>
                  </a:cubicBezTo>
                  <a:cubicBezTo>
                    <a:pt x="23273" y="4341"/>
                    <a:pt x="23870" y="4449"/>
                    <a:pt x="24440" y="4558"/>
                  </a:cubicBezTo>
                  <a:lnTo>
                    <a:pt x="24467" y="4558"/>
                  </a:lnTo>
                  <a:cubicBezTo>
                    <a:pt x="24467" y="4531"/>
                    <a:pt x="24467" y="4531"/>
                    <a:pt x="24467" y="4531"/>
                  </a:cubicBezTo>
                  <a:cubicBezTo>
                    <a:pt x="23816" y="4395"/>
                    <a:pt x="23165" y="4232"/>
                    <a:pt x="22514" y="4097"/>
                  </a:cubicBezTo>
                  <a:cubicBezTo>
                    <a:pt x="19937" y="3554"/>
                    <a:pt x="17333" y="3093"/>
                    <a:pt x="14729" y="2605"/>
                  </a:cubicBezTo>
                  <a:cubicBezTo>
                    <a:pt x="10308" y="1791"/>
                    <a:pt x="5914" y="1005"/>
                    <a:pt x="1493" y="218"/>
                  </a:cubicBezTo>
                  <a:cubicBezTo>
                    <a:pt x="1113" y="164"/>
                    <a:pt x="706" y="55"/>
                    <a:pt x="326" y="28"/>
                  </a:cubicBezTo>
                  <a:lnTo>
                    <a:pt x="28" y="28"/>
                  </a:lnTo>
                  <a:cubicBezTo>
                    <a:pt x="28" y="1"/>
                    <a:pt x="1" y="1"/>
                    <a:pt x="1" y="28"/>
                  </a:cubicBezTo>
                  <a:cubicBezTo>
                    <a:pt x="1" y="28"/>
                    <a:pt x="1" y="1"/>
                    <a:pt x="28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425655" y="4265900"/>
              <a:ext cx="626585" cy="118000"/>
            </a:xfrm>
            <a:custGeom>
              <a:rect b="b" l="l" r="r" t="t"/>
              <a:pathLst>
                <a:path extrusionOk="0" h="4720" w="25959">
                  <a:moveTo>
                    <a:pt x="28" y="27"/>
                  </a:moveTo>
                  <a:lnTo>
                    <a:pt x="381" y="109"/>
                  </a:lnTo>
                  <a:cubicBezTo>
                    <a:pt x="1466" y="326"/>
                    <a:pt x="2550" y="515"/>
                    <a:pt x="3635" y="705"/>
                  </a:cubicBezTo>
                  <a:cubicBezTo>
                    <a:pt x="8463" y="1573"/>
                    <a:pt x="13292" y="2468"/>
                    <a:pt x="18120" y="3363"/>
                  </a:cubicBezTo>
                  <a:cubicBezTo>
                    <a:pt x="20208" y="3716"/>
                    <a:pt x="22270" y="4123"/>
                    <a:pt x="24331" y="4448"/>
                  </a:cubicBezTo>
                  <a:cubicBezTo>
                    <a:pt x="24873" y="4557"/>
                    <a:pt x="25389" y="4638"/>
                    <a:pt x="25904" y="4720"/>
                  </a:cubicBezTo>
                  <a:cubicBezTo>
                    <a:pt x="25931" y="4720"/>
                    <a:pt x="25931" y="4693"/>
                    <a:pt x="25958" y="4665"/>
                  </a:cubicBezTo>
                  <a:cubicBezTo>
                    <a:pt x="25958" y="4638"/>
                    <a:pt x="25931" y="4638"/>
                    <a:pt x="25931" y="4638"/>
                  </a:cubicBezTo>
                  <a:cubicBezTo>
                    <a:pt x="25497" y="4557"/>
                    <a:pt x="25090" y="4448"/>
                    <a:pt x="24684" y="4367"/>
                  </a:cubicBezTo>
                  <a:cubicBezTo>
                    <a:pt x="23029" y="4069"/>
                    <a:pt x="21374" y="3770"/>
                    <a:pt x="19720" y="3472"/>
                  </a:cubicBezTo>
                  <a:cubicBezTo>
                    <a:pt x="16601" y="2902"/>
                    <a:pt x="13509" y="2333"/>
                    <a:pt x="10389" y="1763"/>
                  </a:cubicBezTo>
                  <a:cubicBezTo>
                    <a:pt x="7623" y="1275"/>
                    <a:pt x="4883" y="787"/>
                    <a:pt x="2116" y="298"/>
                  </a:cubicBezTo>
                  <a:cubicBezTo>
                    <a:pt x="1493" y="217"/>
                    <a:pt x="869" y="81"/>
                    <a:pt x="245" y="0"/>
                  </a:cubicBezTo>
                  <a:lnTo>
                    <a:pt x="28" y="0"/>
                  </a:lnTo>
                  <a:cubicBezTo>
                    <a:pt x="28" y="0"/>
                    <a:pt x="1" y="0"/>
                    <a:pt x="1" y="0"/>
                  </a:cubicBezTo>
                  <a:cubicBezTo>
                    <a:pt x="1" y="0"/>
                    <a:pt x="1" y="27"/>
                    <a:pt x="28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407987" y="4278100"/>
              <a:ext cx="618065" cy="113275"/>
            </a:xfrm>
            <a:custGeom>
              <a:rect b="b" l="l" r="r" t="t"/>
              <a:pathLst>
                <a:path extrusionOk="0" h="4531" w="25606">
                  <a:moveTo>
                    <a:pt x="0" y="55"/>
                  </a:moveTo>
                  <a:lnTo>
                    <a:pt x="272" y="109"/>
                  </a:lnTo>
                  <a:cubicBezTo>
                    <a:pt x="462" y="163"/>
                    <a:pt x="679" y="190"/>
                    <a:pt x="896" y="244"/>
                  </a:cubicBezTo>
                  <a:cubicBezTo>
                    <a:pt x="3581" y="706"/>
                    <a:pt x="6266" y="1194"/>
                    <a:pt x="8924" y="1682"/>
                  </a:cubicBezTo>
                  <a:cubicBezTo>
                    <a:pt x="11935" y="2225"/>
                    <a:pt x="14891" y="2794"/>
                    <a:pt x="17902" y="3309"/>
                  </a:cubicBezTo>
                  <a:cubicBezTo>
                    <a:pt x="19937" y="3662"/>
                    <a:pt x="21971" y="4015"/>
                    <a:pt x="24032" y="4313"/>
                  </a:cubicBezTo>
                  <a:cubicBezTo>
                    <a:pt x="24548" y="4394"/>
                    <a:pt x="25063" y="4476"/>
                    <a:pt x="25578" y="4530"/>
                  </a:cubicBezTo>
                  <a:cubicBezTo>
                    <a:pt x="25578" y="4530"/>
                    <a:pt x="25605" y="4530"/>
                    <a:pt x="25605" y="4530"/>
                  </a:cubicBezTo>
                  <a:cubicBezTo>
                    <a:pt x="25605" y="4503"/>
                    <a:pt x="25605" y="4503"/>
                    <a:pt x="25605" y="4503"/>
                  </a:cubicBezTo>
                  <a:lnTo>
                    <a:pt x="23571" y="4150"/>
                  </a:lnTo>
                  <a:cubicBezTo>
                    <a:pt x="20832" y="3689"/>
                    <a:pt x="18092" y="3201"/>
                    <a:pt x="15380" y="2713"/>
                  </a:cubicBezTo>
                  <a:cubicBezTo>
                    <a:pt x="11962" y="2089"/>
                    <a:pt x="8572" y="1465"/>
                    <a:pt x="5154" y="841"/>
                  </a:cubicBezTo>
                  <a:cubicBezTo>
                    <a:pt x="3608" y="570"/>
                    <a:pt x="2089" y="272"/>
                    <a:pt x="543" y="55"/>
                  </a:cubicBezTo>
                  <a:lnTo>
                    <a:pt x="28" y="0"/>
                  </a:lnTo>
                  <a:cubicBezTo>
                    <a:pt x="28" y="0"/>
                    <a:pt x="0" y="0"/>
                    <a:pt x="0" y="27"/>
                  </a:cubicBezTo>
                  <a:cubicBezTo>
                    <a:pt x="0" y="27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1408638" y="4295050"/>
              <a:ext cx="648840" cy="120725"/>
            </a:xfrm>
            <a:custGeom>
              <a:rect b="b" l="l" r="r" t="t"/>
              <a:pathLst>
                <a:path extrusionOk="0" h="4829" w="26881">
                  <a:moveTo>
                    <a:pt x="28" y="28"/>
                  </a:moveTo>
                  <a:cubicBezTo>
                    <a:pt x="82" y="55"/>
                    <a:pt x="109" y="82"/>
                    <a:pt x="163" y="82"/>
                  </a:cubicBezTo>
                  <a:cubicBezTo>
                    <a:pt x="543" y="190"/>
                    <a:pt x="923" y="245"/>
                    <a:pt x="1330" y="299"/>
                  </a:cubicBezTo>
                  <a:cubicBezTo>
                    <a:pt x="5181" y="977"/>
                    <a:pt x="9060" y="1682"/>
                    <a:pt x="12912" y="2387"/>
                  </a:cubicBezTo>
                  <a:cubicBezTo>
                    <a:pt x="16628" y="3065"/>
                    <a:pt x="20371" y="3635"/>
                    <a:pt x="24087" y="4313"/>
                  </a:cubicBezTo>
                  <a:cubicBezTo>
                    <a:pt x="25036" y="4476"/>
                    <a:pt x="25958" y="4639"/>
                    <a:pt x="26880" y="4828"/>
                  </a:cubicBezTo>
                  <a:lnTo>
                    <a:pt x="26880" y="4828"/>
                  </a:lnTo>
                  <a:cubicBezTo>
                    <a:pt x="25497" y="4503"/>
                    <a:pt x="24114" y="4232"/>
                    <a:pt x="22703" y="3961"/>
                  </a:cubicBezTo>
                  <a:cubicBezTo>
                    <a:pt x="19476" y="3337"/>
                    <a:pt x="16166" y="2848"/>
                    <a:pt x="12939" y="2252"/>
                  </a:cubicBezTo>
                  <a:cubicBezTo>
                    <a:pt x="9928" y="1709"/>
                    <a:pt x="6917" y="1140"/>
                    <a:pt x="3906" y="624"/>
                  </a:cubicBezTo>
                  <a:cubicBezTo>
                    <a:pt x="2767" y="407"/>
                    <a:pt x="1601" y="217"/>
                    <a:pt x="435" y="28"/>
                  </a:cubicBezTo>
                  <a:cubicBezTo>
                    <a:pt x="353" y="28"/>
                    <a:pt x="245" y="0"/>
                    <a:pt x="163" y="0"/>
                  </a:cubicBezTo>
                  <a:cubicBezTo>
                    <a:pt x="109" y="0"/>
                    <a:pt x="82" y="0"/>
                    <a:pt x="28" y="0"/>
                  </a:cubicBezTo>
                  <a:cubicBezTo>
                    <a:pt x="28" y="0"/>
                    <a:pt x="1" y="28"/>
                    <a:pt x="1" y="28"/>
                  </a:cubicBezTo>
                  <a:cubicBezTo>
                    <a:pt x="28" y="28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392925" y="4309300"/>
              <a:ext cx="641647" cy="114600"/>
            </a:xfrm>
            <a:custGeom>
              <a:rect b="b" l="l" r="r" t="t"/>
              <a:pathLst>
                <a:path extrusionOk="0" h="4584" w="26583">
                  <a:moveTo>
                    <a:pt x="1" y="27"/>
                  </a:moveTo>
                  <a:cubicBezTo>
                    <a:pt x="82" y="54"/>
                    <a:pt x="136" y="81"/>
                    <a:pt x="218" y="109"/>
                  </a:cubicBezTo>
                  <a:cubicBezTo>
                    <a:pt x="489" y="190"/>
                    <a:pt x="760" y="217"/>
                    <a:pt x="1058" y="271"/>
                  </a:cubicBezTo>
                  <a:cubicBezTo>
                    <a:pt x="4232" y="868"/>
                    <a:pt x="7405" y="1438"/>
                    <a:pt x="10606" y="1980"/>
                  </a:cubicBezTo>
                  <a:cubicBezTo>
                    <a:pt x="15380" y="2794"/>
                    <a:pt x="20154" y="3608"/>
                    <a:pt x="24927" y="4340"/>
                  </a:cubicBezTo>
                  <a:cubicBezTo>
                    <a:pt x="25470" y="4421"/>
                    <a:pt x="26012" y="4503"/>
                    <a:pt x="26528" y="4584"/>
                  </a:cubicBezTo>
                  <a:cubicBezTo>
                    <a:pt x="26555" y="4584"/>
                    <a:pt x="26582" y="4584"/>
                    <a:pt x="26582" y="4557"/>
                  </a:cubicBezTo>
                  <a:cubicBezTo>
                    <a:pt x="26582" y="4530"/>
                    <a:pt x="26555" y="4530"/>
                    <a:pt x="26555" y="4530"/>
                  </a:cubicBezTo>
                  <a:lnTo>
                    <a:pt x="25226" y="4286"/>
                  </a:lnTo>
                  <a:cubicBezTo>
                    <a:pt x="21239" y="3608"/>
                    <a:pt x="17251" y="2957"/>
                    <a:pt x="13264" y="2278"/>
                  </a:cubicBezTo>
                  <a:cubicBezTo>
                    <a:pt x="9738" y="1682"/>
                    <a:pt x="6185" y="1058"/>
                    <a:pt x="2659" y="434"/>
                  </a:cubicBezTo>
                  <a:cubicBezTo>
                    <a:pt x="1872" y="298"/>
                    <a:pt x="1086" y="109"/>
                    <a:pt x="299" y="27"/>
                  </a:cubicBezTo>
                  <a:cubicBezTo>
                    <a:pt x="190" y="27"/>
                    <a:pt x="109" y="27"/>
                    <a:pt x="28" y="0"/>
                  </a:cubicBezTo>
                  <a:cubicBezTo>
                    <a:pt x="1" y="0"/>
                    <a:pt x="1" y="0"/>
                    <a:pt x="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62200" y="3847500"/>
              <a:ext cx="422529" cy="491326"/>
            </a:xfrm>
            <a:custGeom>
              <a:rect b="b" l="l" r="r" t="t"/>
              <a:pathLst>
                <a:path extrusionOk="0" h="22242" w="19557">
                  <a:moveTo>
                    <a:pt x="27" y="22215"/>
                  </a:moveTo>
                  <a:cubicBezTo>
                    <a:pt x="82" y="22188"/>
                    <a:pt x="163" y="22133"/>
                    <a:pt x="217" y="22079"/>
                  </a:cubicBezTo>
                  <a:cubicBezTo>
                    <a:pt x="353" y="21944"/>
                    <a:pt x="543" y="21699"/>
                    <a:pt x="841" y="21374"/>
                  </a:cubicBezTo>
                  <a:cubicBezTo>
                    <a:pt x="2143" y="19909"/>
                    <a:pt x="4883" y="16790"/>
                    <a:pt x="7893" y="13400"/>
                  </a:cubicBezTo>
                  <a:cubicBezTo>
                    <a:pt x="10741" y="10172"/>
                    <a:pt x="13779" y="6673"/>
                    <a:pt x="16058" y="4069"/>
                  </a:cubicBezTo>
                  <a:cubicBezTo>
                    <a:pt x="18146" y="1682"/>
                    <a:pt x="19557" y="28"/>
                    <a:pt x="19557" y="28"/>
                  </a:cubicBezTo>
                  <a:cubicBezTo>
                    <a:pt x="19557" y="28"/>
                    <a:pt x="19557" y="28"/>
                    <a:pt x="19557" y="0"/>
                  </a:cubicBezTo>
                  <a:cubicBezTo>
                    <a:pt x="19557" y="0"/>
                    <a:pt x="19529" y="0"/>
                    <a:pt x="19529" y="0"/>
                  </a:cubicBezTo>
                  <a:cubicBezTo>
                    <a:pt x="19529" y="0"/>
                    <a:pt x="18092" y="1628"/>
                    <a:pt x="15976" y="3988"/>
                  </a:cubicBezTo>
                  <a:cubicBezTo>
                    <a:pt x="13698" y="6564"/>
                    <a:pt x="10606" y="10036"/>
                    <a:pt x="7758" y="13291"/>
                  </a:cubicBezTo>
                  <a:cubicBezTo>
                    <a:pt x="4747" y="16682"/>
                    <a:pt x="2035" y="19801"/>
                    <a:pt x="733" y="21265"/>
                  </a:cubicBezTo>
                  <a:cubicBezTo>
                    <a:pt x="461" y="21591"/>
                    <a:pt x="244" y="21835"/>
                    <a:pt x="136" y="21998"/>
                  </a:cubicBezTo>
                  <a:cubicBezTo>
                    <a:pt x="82" y="22052"/>
                    <a:pt x="27" y="22133"/>
                    <a:pt x="0" y="22188"/>
                  </a:cubicBezTo>
                  <a:cubicBezTo>
                    <a:pt x="0" y="22215"/>
                    <a:pt x="0" y="22215"/>
                    <a:pt x="0" y="22215"/>
                  </a:cubicBezTo>
                  <a:cubicBezTo>
                    <a:pt x="0" y="22242"/>
                    <a:pt x="27" y="22215"/>
                    <a:pt x="27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063367" y="3872065"/>
              <a:ext cx="423112" cy="491326"/>
            </a:xfrm>
            <a:custGeom>
              <a:rect b="b" l="l" r="r" t="t"/>
              <a:pathLst>
                <a:path extrusionOk="0" h="22242" w="19584">
                  <a:moveTo>
                    <a:pt x="55" y="22215"/>
                  </a:moveTo>
                  <a:cubicBezTo>
                    <a:pt x="109" y="22188"/>
                    <a:pt x="163" y="22133"/>
                    <a:pt x="245" y="22079"/>
                  </a:cubicBezTo>
                  <a:cubicBezTo>
                    <a:pt x="380" y="21944"/>
                    <a:pt x="570" y="21699"/>
                    <a:pt x="868" y="21374"/>
                  </a:cubicBezTo>
                  <a:cubicBezTo>
                    <a:pt x="2170" y="19909"/>
                    <a:pt x="4937" y="16790"/>
                    <a:pt x="7921" y="13400"/>
                  </a:cubicBezTo>
                  <a:cubicBezTo>
                    <a:pt x="10769" y="10172"/>
                    <a:pt x="13807" y="6673"/>
                    <a:pt x="16085" y="4069"/>
                  </a:cubicBezTo>
                  <a:cubicBezTo>
                    <a:pt x="18173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0"/>
                  </a:cubicBezTo>
                  <a:cubicBezTo>
                    <a:pt x="19557" y="0"/>
                    <a:pt x="19557" y="0"/>
                    <a:pt x="19557" y="0"/>
                  </a:cubicBezTo>
                  <a:cubicBezTo>
                    <a:pt x="19557" y="0"/>
                    <a:pt x="18092" y="1628"/>
                    <a:pt x="16004" y="3988"/>
                  </a:cubicBezTo>
                  <a:cubicBezTo>
                    <a:pt x="13698" y="6564"/>
                    <a:pt x="10633" y="10036"/>
                    <a:pt x="7785" y="13264"/>
                  </a:cubicBezTo>
                  <a:cubicBezTo>
                    <a:pt x="4774" y="16654"/>
                    <a:pt x="2035" y="19801"/>
                    <a:pt x="760" y="21266"/>
                  </a:cubicBezTo>
                  <a:cubicBezTo>
                    <a:pt x="489" y="21591"/>
                    <a:pt x="272" y="21835"/>
                    <a:pt x="136" y="21998"/>
                  </a:cubicBezTo>
                  <a:cubicBezTo>
                    <a:pt x="109" y="22052"/>
                    <a:pt x="55" y="22133"/>
                    <a:pt x="28" y="22188"/>
                  </a:cubicBezTo>
                  <a:cubicBezTo>
                    <a:pt x="0" y="22215"/>
                    <a:pt x="0" y="22215"/>
                    <a:pt x="28" y="22215"/>
                  </a:cubicBezTo>
                  <a:cubicBezTo>
                    <a:pt x="28" y="22242"/>
                    <a:pt x="28" y="22242"/>
                    <a:pt x="55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65117" y="3893626"/>
              <a:ext cx="423134" cy="490751"/>
            </a:xfrm>
            <a:custGeom>
              <a:rect b="b" l="l" r="r" t="t"/>
              <a:pathLst>
                <a:path extrusionOk="0" h="22216" w="19585">
                  <a:moveTo>
                    <a:pt x="28" y="22215"/>
                  </a:moveTo>
                  <a:cubicBezTo>
                    <a:pt x="109" y="22161"/>
                    <a:pt x="164" y="22107"/>
                    <a:pt x="218" y="22053"/>
                  </a:cubicBezTo>
                  <a:cubicBezTo>
                    <a:pt x="353" y="21917"/>
                    <a:pt x="570" y="21673"/>
                    <a:pt x="869" y="21347"/>
                  </a:cubicBezTo>
                  <a:cubicBezTo>
                    <a:pt x="2171" y="19910"/>
                    <a:pt x="4910" y="16791"/>
                    <a:pt x="7894" y="13400"/>
                  </a:cubicBezTo>
                  <a:cubicBezTo>
                    <a:pt x="10742" y="10145"/>
                    <a:pt x="13807" y="6646"/>
                    <a:pt x="16085" y="4042"/>
                  </a:cubicBezTo>
                  <a:cubicBezTo>
                    <a:pt x="18147" y="1683"/>
                    <a:pt x="19557" y="28"/>
                    <a:pt x="19557" y="28"/>
                  </a:cubicBezTo>
                  <a:cubicBezTo>
                    <a:pt x="19584" y="28"/>
                    <a:pt x="19584" y="1"/>
                    <a:pt x="19557" y="1"/>
                  </a:cubicBezTo>
                  <a:cubicBezTo>
                    <a:pt x="19557" y="1"/>
                    <a:pt x="19530" y="1"/>
                    <a:pt x="19530" y="1"/>
                  </a:cubicBezTo>
                  <a:cubicBezTo>
                    <a:pt x="19530" y="1"/>
                    <a:pt x="18092" y="1601"/>
                    <a:pt x="16004" y="3961"/>
                  </a:cubicBezTo>
                  <a:cubicBezTo>
                    <a:pt x="13698" y="6565"/>
                    <a:pt x="10606" y="10037"/>
                    <a:pt x="7758" y="13264"/>
                  </a:cubicBezTo>
                  <a:cubicBezTo>
                    <a:pt x="4775" y="16655"/>
                    <a:pt x="2035" y="19774"/>
                    <a:pt x="760" y="21266"/>
                  </a:cubicBezTo>
                  <a:cubicBezTo>
                    <a:pt x="462" y="21591"/>
                    <a:pt x="245" y="21808"/>
                    <a:pt x="136" y="21971"/>
                  </a:cubicBezTo>
                  <a:cubicBezTo>
                    <a:pt x="82" y="22053"/>
                    <a:pt x="55" y="22107"/>
                    <a:pt x="1" y="22188"/>
                  </a:cubicBezTo>
                  <a:cubicBezTo>
                    <a:pt x="1" y="22188"/>
                    <a:pt x="1" y="22215"/>
                    <a:pt x="1" y="22215"/>
                  </a:cubicBezTo>
                  <a:cubicBezTo>
                    <a:pt x="28" y="22215"/>
                    <a:pt x="28" y="22215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66305" y="3912205"/>
              <a:ext cx="423112" cy="491348"/>
            </a:xfrm>
            <a:custGeom>
              <a:rect b="b" l="l" r="r" t="t"/>
              <a:pathLst>
                <a:path extrusionOk="0" h="22243" w="19584">
                  <a:moveTo>
                    <a:pt x="54" y="22215"/>
                  </a:moveTo>
                  <a:cubicBezTo>
                    <a:pt x="109" y="22188"/>
                    <a:pt x="163" y="22134"/>
                    <a:pt x="217" y="22080"/>
                  </a:cubicBezTo>
                  <a:cubicBezTo>
                    <a:pt x="380" y="21944"/>
                    <a:pt x="570" y="21700"/>
                    <a:pt x="868" y="21374"/>
                  </a:cubicBezTo>
                  <a:cubicBezTo>
                    <a:pt x="2170" y="19910"/>
                    <a:pt x="4937" y="16790"/>
                    <a:pt x="7893" y="13400"/>
                  </a:cubicBezTo>
                  <a:cubicBezTo>
                    <a:pt x="10741" y="10172"/>
                    <a:pt x="13806" y="6673"/>
                    <a:pt x="16085" y="4069"/>
                  </a:cubicBezTo>
                  <a:cubicBezTo>
                    <a:pt x="18146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1"/>
                  </a:cubicBezTo>
                  <a:cubicBezTo>
                    <a:pt x="19556" y="1"/>
                    <a:pt x="19556" y="1"/>
                    <a:pt x="19529" y="1"/>
                  </a:cubicBezTo>
                  <a:cubicBezTo>
                    <a:pt x="19529" y="1"/>
                    <a:pt x="18092" y="1628"/>
                    <a:pt x="16003" y="3988"/>
                  </a:cubicBezTo>
                  <a:cubicBezTo>
                    <a:pt x="13698" y="6565"/>
                    <a:pt x="10606" y="10037"/>
                    <a:pt x="7785" y="13264"/>
                  </a:cubicBezTo>
                  <a:cubicBezTo>
                    <a:pt x="4774" y="16655"/>
                    <a:pt x="2034" y="19801"/>
                    <a:pt x="760" y="21266"/>
                  </a:cubicBezTo>
                  <a:cubicBezTo>
                    <a:pt x="488" y="21591"/>
                    <a:pt x="271" y="21835"/>
                    <a:pt x="136" y="21998"/>
                  </a:cubicBezTo>
                  <a:cubicBezTo>
                    <a:pt x="81" y="22052"/>
                    <a:pt x="54" y="22134"/>
                    <a:pt x="27" y="22188"/>
                  </a:cubicBezTo>
                  <a:cubicBezTo>
                    <a:pt x="0" y="22215"/>
                    <a:pt x="0" y="22215"/>
                    <a:pt x="27" y="22215"/>
                  </a:cubicBezTo>
                  <a:cubicBezTo>
                    <a:pt x="27" y="22242"/>
                    <a:pt x="27" y="22242"/>
                    <a:pt x="54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1381375" y="3694250"/>
              <a:ext cx="1152125" cy="627950"/>
            </a:xfrm>
            <a:custGeom>
              <a:rect b="b" l="l" r="r" t="t"/>
              <a:pathLst>
                <a:path extrusionOk="0" h="25118" w="46085">
                  <a:moveTo>
                    <a:pt x="21022" y="1"/>
                  </a:moveTo>
                  <a:lnTo>
                    <a:pt x="1" y="20181"/>
                  </a:lnTo>
                  <a:lnTo>
                    <a:pt x="26826" y="25117"/>
                  </a:lnTo>
                  <a:lnTo>
                    <a:pt x="46084" y="3229"/>
                  </a:lnTo>
                  <a:close/>
                </a:path>
              </a:pathLst>
            </a:custGeom>
            <a:solidFill>
              <a:srgbClr val="46B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2243250" y="4052975"/>
              <a:ext cx="65800" cy="73925"/>
            </a:xfrm>
            <a:custGeom>
              <a:rect b="b" l="l" r="r" t="t"/>
              <a:pathLst>
                <a:path extrusionOk="0" h="2957" w="2632">
                  <a:moveTo>
                    <a:pt x="2631" y="0"/>
                  </a:moveTo>
                  <a:lnTo>
                    <a:pt x="0" y="2957"/>
                  </a:lnTo>
                  <a:lnTo>
                    <a:pt x="1926" y="2957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322400" y="3658325"/>
              <a:ext cx="1150750" cy="746600"/>
            </a:xfrm>
            <a:custGeom>
              <a:rect b="b" l="l" r="r" t="t"/>
              <a:pathLst>
                <a:path extrusionOk="0" h="29864" w="46030">
                  <a:moveTo>
                    <a:pt x="26039" y="0"/>
                  </a:moveTo>
                  <a:lnTo>
                    <a:pt x="45514" y="12776"/>
                  </a:lnTo>
                  <a:lnTo>
                    <a:pt x="46029" y="18987"/>
                  </a:lnTo>
                  <a:lnTo>
                    <a:pt x="18743" y="29864"/>
                  </a:lnTo>
                  <a:lnTo>
                    <a:pt x="0" y="9114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1331200" y="3726800"/>
              <a:ext cx="1120250" cy="649650"/>
            </a:xfrm>
            <a:custGeom>
              <a:rect b="b" l="l" r="r" t="t"/>
              <a:pathLst>
                <a:path extrusionOk="0" h="25986" w="44810">
                  <a:moveTo>
                    <a:pt x="43914" y="10877"/>
                  </a:moveTo>
                  <a:cubicBezTo>
                    <a:pt x="43426" y="12505"/>
                    <a:pt x="43535" y="14675"/>
                    <a:pt x="44809" y="15895"/>
                  </a:cubicBezTo>
                  <a:lnTo>
                    <a:pt x="18418" y="25985"/>
                  </a:lnTo>
                  <a:lnTo>
                    <a:pt x="570" y="6022"/>
                  </a:lnTo>
                  <a:cubicBezTo>
                    <a:pt x="570" y="6022"/>
                    <a:pt x="1818" y="246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799827" y="4012950"/>
              <a:ext cx="611094" cy="243475"/>
            </a:xfrm>
            <a:custGeom>
              <a:rect b="b" l="l" r="r" t="t"/>
              <a:pathLst>
                <a:path extrusionOk="0" h="9739" w="25687">
                  <a:moveTo>
                    <a:pt x="25660" y="55"/>
                  </a:moveTo>
                  <a:cubicBezTo>
                    <a:pt x="24873" y="299"/>
                    <a:pt x="24086" y="598"/>
                    <a:pt x="23327" y="896"/>
                  </a:cubicBezTo>
                  <a:cubicBezTo>
                    <a:pt x="21510" y="1601"/>
                    <a:pt x="19719" y="2361"/>
                    <a:pt x="17902" y="3039"/>
                  </a:cubicBezTo>
                  <a:cubicBezTo>
                    <a:pt x="13725" y="4612"/>
                    <a:pt x="9548" y="6185"/>
                    <a:pt x="5398" y="7731"/>
                  </a:cubicBezTo>
                  <a:cubicBezTo>
                    <a:pt x="3608" y="8409"/>
                    <a:pt x="1818" y="9060"/>
                    <a:pt x="28" y="9711"/>
                  </a:cubicBezTo>
                  <a:cubicBezTo>
                    <a:pt x="0" y="9711"/>
                    <a:pt x="0" y="9738"/>
                    <a:pt x="28" y="9738"/>
                  </a:cubicBezTo>
                  <a:cubicBezTo>
                    <a:pt x="28" y="9738"/>
                    <a:pt x="28" y="9738"/>
                    <a:pt x="55" y="9738"/>
                  </a:cubicBezTo>
                  <a:cubicBezTo>
                    <a:pt x="2442" y="8898"/>
                    <a:pt x="4828" y="8030"/>
                    <a:pt x="7215" y="7135"/>
                  </a:cubicBezTo>
                  <a:cubicBezTo>
                    <a:pt x="10796" y="5805"/>
                    <a:pt x="14349" y="4422"/>
                    <a:pt x="17929" y="3066"/>
                  </a:cubicBezTo>
                  <a:cubicBezTo>
                    <a:pt x="19719" y="2388"/>
                    <a:pt x="21537" y="1628"/>
                    <a:pt x="23327" y="923"/>
                  </a:cubicBezTo>
                  <a:cubicBezTo>
                    <a:pt x="24114" y="625"/>
                    <a:pt x="24873" y="326"/>
                    <a:pt x="25660" y="55"/>
                  </a:cubicBezTo>
                  <a:cubicBezTo>
                    <a:pt x="25687" y="82"/>
                    <a:pt x="25687" y="1"/>
                    <a:pt x="2566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37250" y="4027200"/>
              <a:ext cx="579477" cy="238025"/>
            </a:xfrm>
            <a:custGeom>
              <a:rect b="b" l="l" r="r" t="t"/>
              <a:pathLst>
                <a:path extrusionOk="0" h="9521" w="24358">
                  <a:moveTo>
                    <a:pt x="24331" y="1"/>
                  </a:moveTo>
                  <a:cubicBezTo>
                    <a:pt x="24222" y="28"/>
                    <a:pt x="24114" y="55"/>
                    <a:pt x="24005" y="82"/>
                  </a:cubicBezTo>
                  <a:cubicBezTo>
                    <a:pt x="23625" y="218"/>
                    <a:pt x="23246" y="380"/>
                    <a:pt x="22839" y="543"/>
                  </a:cubicBezTo>
                  <a:cubicBezTo>
                    <a:pt x="18472" y="2225"/>
                    <a:pt x="14078" y="3879"/>
                    <a:pt x="9684" y="5588"/>
                  </a:cubicBezTo>
                  <a:cubicBezTo>
                    <a:pt x="7107" y="6619"/>
                    <a:pt x="4503" y="7622"/>
                    <a:pt x="1926" y="8680"/>
                  </a:cubicBezTo>
                  <a:cubicBezTo>
                    <a:pt x="1303" y="8951"/>
                    <a:pt x="652" y="9223"/>
                    <a:pt x="28" y="9494"/>
                  </a:cubicBezTo>
                  <a:cubicBezTo>
                    <a:pt x="1" y="9521"/>
                    <a:pt x="1" y="9521"/>
                    <a:pt x="28" y="9521"/>
                  </a:cubicBezTo>
                  <a:cubicBezTo>
                    <a:pt x="28" y="9521"/>
                    <a:pt x="28" y="9521"/>
                    <a:pt x="28" y="9521"/>
                  </a:cubicBezTo>
                  <a:cubicBezTo>
                    <a:pt x="624" y="9304"/>
                    <a:pt x="1221" y="9087"/>
                    <a:pt x="1791" y="8843"/>
                  </a:cubicBezTo>
                  <a:cubicBezTo>
                    <a:pt x="4123" y="7948"/>
                    <a:pt x="6456" y="6998"/>
                    <a:pt x="8789" y="6103"/>
                  </a:cubicBezTo>
                  <a:cubicBezTo>
                    <a:pt x="13183" y="4395"/>
                    <a:pt x="17550" y="2713"/>
                    <a:pt x="21917" y="1004"/>
                  </a:cubicBezTo>
                  <a:cubicBezTo>
                    <a:pt x="22649" y="733"/>
                    <a:pt x="23408" y="489"/>
                    <a:pt x="24114" y="163"/>
                  </a:cubicBezTo>
                  <a:cubicBezTo>
                    <a:pt x="24195" y="109"/>
                    <a:pt x="24276" y="82"/>
                    <a:pt x="24358" y="28"/>
                  </a:cubicBezTo>
                  <a:cubicBezTo>
                    <a:pt x="24358" y="28"/>
                    <a:pt x="24358" y="1"/>
                    <a:pt x="24358" y="1"/>
                  </a:cubicBezTo>
                  <a:cubicBezTo>
                    <a:pt x="24331" y="1"/>
                    <a:pt x="24331" y="1"/>
                    <a:pt x="2433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792738" y="4061100"/>
              <a:ext cx="613663" cy="248900"/>
            </a:xfrm>
            <a:custGeom>
              <a:rect b="b" l="l" r="r" t="t"/>
              <a:pathLst>
                <a:path extrusionOk="0" h="9956" w="25795">
                  <a:moveTo>
                    <a:pt x="25795" y="1"/>
                  </a:moveTo>
                  <a:cubicBezTo>
                    <a:pt x="25713" y="1"/>
                    <a:pt x="25659" y="28"/>
                    <a:pt x="25578" y="55"/>
                  </a:cubicBezTo>
                  <a:cubicBezTo>
                    <a:pt x="24954" y="245"/>
                    <a:pt x="24330" y="516"/>
                    <a:pt x="23706" y="733"/>
                  </a:cubicBezTo>
                  <a:cubicBezTo>
                    <a:pt x="20967" y="1737"/>
                    <a:pt x="18200" y="2822"/>
                    <a:pt x="15461" y="3879"/>
                  </a:cubicBezTo>
                  <a:cubicBezTo>
                    <a:pt x="12369" y="5046"/>
                    <a:pt x="9276" y="6239"/>
                    <a:pt x="6184" y="7460"/>
                  </a:cubicBezTo>
                  <a:cubicBezTo>
                    <a:pt x="4557" y="8084"/>
                    <a:pt x="2902" y="8707"/>
                    <a:pt x="1248" y="9358"/>
                  </a:cubicBezTo>
                  <a:cubicBezTo>
                    <a:pt x="841" y="9521"/>
                    <a:pt x="434" y="9711"/>
                    <a:pt x="27" y="9874"/>
                  </a:cubicBezTo>
                  <a:cubicBezTo>
                    <a:pt x="27" y="9874"/>
                    <a:pt x="0" y="9901"/>
                    <a:pt x="0" y="9928"/>
                  </a:cubicBezTo>
                  <a:cubicBezTo>
                    <a:pt x="27" y="9928"/>
                    <a:pt x="27" y="9955"/>
                    <a:pt x="54" y="9955"/>
                  </a:cubicBezTo>
                  <a:cubicBezTo>
                    <a:pt x="570" y="9765"/>
                    <a:pt x="1112" y="9575"/>
                    <a:pt x="1627" y="9386"/>
                  </a:cubicBezTo>
                  <a:cubicBezTo>
                    <a:pt x="3689" y="8626"/>
                    <a:pt x="5750" y="7812"/>
                    <a:pt x="7812" y="6999"/>
                  </a:cubicBezTo>
                  <a:cubicBezTo>
                    <a:pt x="12613" y="5154"/>
                    <a:pt x="17414" y="3283"/>
                    <a:pt x="22214" y="1411"/>
                  </a:cubicBezTo>
                  <a:cubicBezTo>
                    <a:pt x="23299" y="1004"/>
                    <a:pt x="24384" y="625"/>
                    <a:pt x="25469" y="163"/>
                  </a:cubicBezTo>
                  <a:cubicBezTo>
                    <a:pt x="25578" y="109"/>
                    <a:pt x="25686" y="55"/>
                    <a:pt x="25795" y="1"/>
                  </a:cubicBezTo>
                  <a:cubicBezTo>
                    <a:pt x="25795" y="1"/>
                    <a:pt x="25795" y="1"/>
                    <a:pt x="25795" y="1"/>
                  </a:cubicBezTo>
                  <a:cubicBezTo>
                    <a:pt x="25795" y="1"/>
                    <a:pt x="25795" y="1"/>
                    <a:pt x="2579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1818527" y="4071275"/>
              <a:ext cx="606597" cy="242775"/>
            </a:xfrm>
            <a:custGeom>
              <a:rect b="b" l="l" r="r" t="t"/>
              <a:pathLst>
                <a:path extrusionOk="0" h="9711" w="25498">
                  <a:moveTo>
                    <a:pt x="25470" y="1"/>
                  </a:moveTo>
                  <a:cubicBezTo>
                    <a:pt x="25308" y="55"/>
                    <a:pt x="25118" y="109"/>
                    <a:pt x="24955" y="163"/>
                  </a:cubicBezTo>
                  <a:cubicBezTo>
                    <a:pt x="23409" y="679"/>
                    <a:pt x="21890" y="1303"/>
                    <a:pt x="20344" y="1872"/>
                  </a:cubicBezTo>
                  <a:cubicBezTo>
                    <a:pt x="16953" y="3174"/>
                    <a:pt x="13563" y="4503"/>
                    <a:pt x="10172" y="5805"/>
                  </a:cubicBezTo>
                  <a:cubicBezTo>
                    <a:pt x="7460" y="6836"/>
                    <a:pt x="4748" y="7894"/>
                    <a:pt x="2035" y="8897"/>
                  </a:cubicBezTo>
                  <a:lnTo>
                    <a:pt x="1" y="9657"/>
                  </a:lnTo>
                  <a:cubicBezTo>
                    <a:pt x="1" y="9684"/>
                    <a:pt x="1" y="9684"/>
                    <a:pt x="1" y="9684"/>
                  </a:cubicBezTo>
                  <a:cubicBezTo>
                    <a:pt x="28" y="9711"/>
                    <a:pt x="28" y="9711"/>
                    <a:pt x="28" y="9684"/>
                  </a:cubicBezTo>
                  <a:cubicBezTo>
                    <a:pt x="543" y="9521"/>
                    <a:pt x="1059" y="9358"/>
                    <a:pt x="1574" y="9168"/>
                  </a:cubicBezTo>
                  <a:cubicBezTo>
                    <a:pt x="3636" y="8436"/>
                    <a:pt x="5670" y="7677"/>
                    <a:pt x="7704" y="6917"/>
                  </a:cubicBezTo>
                  <a:cubicBezTo>
                    <a:pt x="10688" y="5778"/>
                    <a:pt x="13644" y="4639"/>
                    <a:pt x="16601" y="3472"/>
                  </a:cubicBezTo>
                  <a:cubicBezTo>
                    <a:pt x="19286" y="2442"/>
                    <a:pt x="21944" y="1411"/>
                    <a:pt x="24602" y="380"/>
                  </a:cubicBezTo>
                  <a:cubicBezTo>
                    <a:pt x="24819" y="326"/>
                    <a:pt x="25036" y="245"/>
                    <a:pt x="25226" y="163"/>
                  </a:cubicBezTo>
                  <a:cubicBezTo>
                    <a:pt x="25308" y="109"/>
                    <a:pt x="25416" y="82"/>
                    <a:pt x="25497" y="28"/>
                  </a:cubicBezTo>
                  <a:cubicBezTo>
                    <a:pt x="25497" y="28"/>
                    <a:pt x="25497" y="1"/>
                    <a:pt x="25497" y="1"/>
                  </a:cubicBezTo>
                  <a:cubicBezTo>
                    <a:pt x="25470" y="1"/>
                    <a:pt x="25470" y="1"/>
                    <a:pt x="25470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787575" y="4089575"/>
              <a:ext cx="636264" cy="256350"/>
            </a:xfrm>
            <a:custGeom>
              <a:rect b="b" l="l" r="r" t="t"/>
              <a:pathLst>
                <a:path extrusionOk="0" h="10254" w="26745">
                  <a:moveTo>
                    <a:pt x="26690" y="28"/>
                  </a:moveTo>
                  <a:cubicBezTo>
                    <a:pt x="26663" y="28"/>
                    <a:pt x="26609" y="28"/>
                    <a:pt x="26581" y="28"/>
                  </a:cubicBezTo>
                  <a:cubicBezTo>
                    <a:pt x="26473" y="55"/>
                    <a:pt x="26392" y="82"/>
                    <a:pt x="26310" y="137"/>
                  </a:cubicBezTo>
                  <a:cubicBezTo>
                    <a:pt x="25144" y="543"/>
                    <a:pt x="23978" y="977"/>
                    <a:pt x="22838" y="1411"/>
                  </a:cubicBezTo>
                  <a:cubicBezTo>
                    <a:pt x="19828" y="2551"/>
                    <a:pt x="16844" y="3717"/>
                    <a:pt x="13860" y="4883"/>
                  </a:cubicBezTo>
                  <a:cubicBezTo>
                    <a:pt x="10633" y="6131"/>
                    <a:pt x="7351" y="7297"/>
                    <a:pt x="4123" y="8572"/>
                  </a:cubicBezTo>
                  <a:cubicBezTo>
                    <a:pt x="2740" y="9087"/>
                    <a:pt x="1356" y="9684"/>
                    <a:pt x="0" y="10254"/>
                  </a:cubicBezTo>
                  <a:lnTo>
                    <a:pt x="0" y="10254"/>
                  </a:lnTo>
                  <a:lnTo>
                    <a:pt x="0" y="10254"/>
                  </a:lnTo>
                  <a:cubicBezTo>
                    <a:pt x="922" y="9874"/>
                    <a:pt x="1844" y="9521"/>
                    <a:pt x="2767" y="9169"/>
                  </a:cubicBezTo>
                  <a:cubicBezTo>
                    <a:pt x="6483" y="7731"/>
                    <a:pt x="10226" y="6429"/>
                    <a:pt x="13915" y="4992"/>
                  </a:cubicBezTo>
                  <a:cubicBezTo>
                    <a:pt x="17739" y="3500"/>
                    <a:pt x="21591" y="2008"/>
                    <a:pt x="25442" y="543"/>
                  </a:cubicBezTo>
                  <a:cubicBezTo>
                    <a:pt x="25849" y="435"/>
                    <a:pt x="26229" y="272"/>
                    <a:pt x="26609" y="109"/>
                  </a:cubicBezTo>
                  <a:cubicBezTo>
                    <a:pt x="26636" y="82"/>
                    <a:pt x="26690" y="55"/>
                    <a:pt x="26717" y="28"/>
                  </a:cubicBezTo>
                  <a:cubicBezTo>
                    <a:pt x="26744" y="28"/>
                    <a:pt x="26744" y="1"/>
                    <a:pt x="26717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810152" y="4102475"/>
              <a:ext cx="631101" cy="248875"/>
            </a:xfrm>
            <a:custGeom>
              <a:rect b="b" l="l" r="r" t="t"/>
              <a:pathLst>
                <a:path extrusionOk="0" h="9955" w="26528">
                  <a:moveTo>
                    <a:pt x="26446" y="0"/>
                  </a:moveTo>
                  <a:cubicBezTo>
                    <a:pt x="26365" y="27"/>
                    <a:pt x="26256" y="55"/>
                    <a:pt x="26175" y="82"/>
                  </a:cubicBezTo>
                  <a:cubicBezTo>
                    <a:pt x="25361" y="326"/>
                    <a:pt x="24575" y="678"/>
                    <a:pt x="23788" y="977"/>
                  </a:cubicBezTo>
                  <a:cubicBezTo>
                    <a:pt x="20289" y="2333"/>
                    <a:pt x="16763" y="3662"/>
                    <a:pt x="13237" y="4964"/>
                  </a:cubicBezTo>
                  <a:cubicBezTo>
                    <a:pt x="9277" y="6456"/>
                    <a:pt x="5317" y="7866"/>
                    <a:pt x="1357" y="9385"/>
                  </a:cubicBezTo>
                  <a:cubicBezTo>
                    <a:pt x="923" y="9548"/>
                    <a:pt x="461" y="9711"/>
                    <a:pt x="28" y="9873"/>
                  </a:cubicBezTo>
                  <a:cubicBezTo>
                    <a:pt x="28" y="9900"/>
                    <a:pt x="0" y="9900"/>
                    <a:pt x="0" y="9928"/>
                  </a:cubicBezTo>
                  <a:cubicBezTo>
                    <a:pt x="28" y="9955"/>
                    <a:pt x="28" y="9955"/>
                    <a:pt x="55" y="9955"/>
                  </a:cubicBezTo>
                  <a:cubicBezTo>
                    <a:pt x="597" y="9765"/>
                    <a:pt x="1112" y="9575"/>
                    <a:pt x="1655" y="9385"/>
                  </a:cubicBezTo>
                  <a:cubicBezTo>
                    <a:pt x="6429" y="7703"/>
                    <a:pt x="11175" y="5913"/>
                    <a:pt x="15949" y="4150"/>
                  </a:cubicBezTo>
                  <a:cubicBezTo>
                    <a:pt x="19096" y="2930"/>
                    <a:pt x="22269" y="1736"/>
                    <a:pt x="25415" y="489"/>
                  </a:cubicBezTo>
                  <a:cubicBezTo>
                    <a:pt x="25687" y="380"/>
                    <a:pt x="25985" y="299"/>
                    <a:pt x="26256" y="163"/>
                  </a:cubicBezTo>
                  <a:cubicBezTo>
                    <a:pt x="26311" y="109"/>
                    <a:pt x="26392" y="82"/>
                    <a:pt x="26446" y="55"/>
                  </a:cubicBezTo>
                  <a:cubicBezTo>
                    <a:pt x="26528" y="0"/>
                    <a:pt x="26473" y="27"/>
                    <a:pt x="26446" y="27"/>
                  </a:cubicBezTo>
                  <a:cubicBezTo>
                    <a:pt x="26446" y="0"/>
                    <a:pt x="26446" y="0"/>
                    <a:pt x="2644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290525" y="3732225"/>
              <a:ext cx="492325" cy="520125"/>
            </a:xfrm>
            <a:custGeom>
              <a:rect b="b" l="l" r="r" t="t"/>
              <a:pathLst>
                <a:path extrusionOk="0" h="20805" w="19693">
                  <a:moveTo>
                    <a:pt x="19692" y="20805"/>
                  </a:moveTo>
                  <a:cubicBezTo>
                    <a:pt x="19638" y="20750"/>
                    <a:pt x="19611" y="20669"/>
                    <a:pt x="19557" y="20615"/>
                  </a:cubicBezTo>
                  <a:cubicBezTo>
                    <a:pt x="19421" y="20452"/>
                    <a:pt x="19204" y="20235"/>
                    <a:pt x="18933" y="19937"/>
                  </a:cubicBezTo>
                  <a:cubicBezTo>
                    <a:pt x="17658" y="18553"/>
                    <a:pt x="14891" y="15624"/>
                    <a:pt x="11881" y="12451"/>
                  </a:cubicBezTo>
                  <a:cubicBezTo>
                    <a:pt x="9033" y="9413"/>
                    <a:pt x="5913" y="6158"/>
                    <a:pt x="3608" y="3717"/>
                  </a:cubicBezTo>
                  <a:cubicBezTo>
                    <a:pt x="1492" y="1520"/>
                    <a:pt x="55" y="1"/>
                    <a:pt x="55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"/>
                    <a:pt x="0" y="1"/>
                    <a:pt x="27" y="28"/>
                  </a:cubicBezTo>
                  <a:cubicBezTo>
                    <a:pt x="27" y="28"/>
                    <a:pt x="1438" y="1574"/>
                    <a:pt x="3526" y="3798"/>
                  </a:cubicBezTo>
                  <a:cubicBezTo>
                    <a:pt x="5805" y="6239"/>
                    <a:pt x="8897" y="9521"/>
                    <a:pt x="11745" y="12559"/>
                  </a:cubicBezTo>
                  <a:cubicBezTo>
                    <a:pt x="14756" y="15733"/>
                    <a:pt x="17522" y="18662"/>
                    <a:pt x="18824" y="20018"/>
                  </a:cubicBezTo>
                  <a:cubicBezTo>
                    <a:pt x="19123" y="20316"/>
                    <a:pt x="19312" y="20533"/>
                    <a:pt x="19475" y="20669"/>
                  </a:cubicBezTo>
                  <a:cubicBezTo>
                    <a:pt x="19529" y="20723"/>
                    <a:pt x="19584" y="20778"/>
                    <a:pt x="19638" y="20805"/>
                  </a:cubicBezTo>
                  <a:cubicBezTo>
                    <a:pt x="19665" y="20805"/>
                    <a:pt x="19665" y="20805"/>
                    <a:pt x="19692" y="20805"/>
                  </a:cubicBezTo>
                  <a:cubicBezTo>
                    <a:pt x="19692" y="20805"/>
                    <a:pt x="19692" y="20805"/>
                    <a:pt x="19692" y="208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289175" y="3762750"/>
              <a:ext cx="491625" cy="520800"/>
            </a:xfrm>
            <a:custGeom>
              <a:rect b="b" l="l" r="r" t="t"/>
              <a:pathLst>
                <a:path extrusionOk="0" h="20832" w="19665">
                  <a:moveTo>
                    <a:pt x="19665" y="20831"/>
                  </a:moveTo>
                  <a:cubicBezTo>
                    <a:pt x="19638" y="20750"/>
                    <a:pt x="19583" y="20696"/>
                    <a:pt x="19529" y="20641"/>
                  </a:cubicBezTo>
                  <a:cubicBezTo>
                    <a:pt x="19421" y="20479"/>
                    <a:pt x="19204" y="20262"/>
                    <a:pt x="18932" y="19963"/>
                  </a:cubicBezTo>
                  <a:cubicBezTo>
                    <a:pt x="17631" y="18580"/>
                    <a:pt x="14891" y="15651"/>
                    <a:pt x="11880" y="12450"/>
                  </a:cubicBezTo>
                  <a:cubicBezTo>
                    <a:pt x="9005" y="9439"/>
                    <a:pt x="5913" y="6157"/>
                    <a:pt x="3607" y="3743"/>
                  </a:cubicBezTo>
                  <a:cubicBezTo>
                    <a:pt x="1492" y="1546"/>
                    <a:pt x="27" y="27"/>
                    <a:pt x="27" y="27"/>
                  </a:cubicBezTo>
                  <a:cubicBezTo>
                    <a:pt x="27" y="0"/>
                    <a:pt x="27" y="0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438" y="1573"/>
                    <a:pt x="3526" y="3825"/>
                  </a:cubicBezTo>
                  <a:cubicBezTo>
                    <a:pt x="5805" y="6266"/>
                    <a:pt x="8897" y="9548"/>
                    <a:pt x="11745" y="12559"/>
                  </a:cubicBezTo>
                  <a:cubicBezTo>
                    <a:pt x="14755" y="15759"/>
                    <a:pt x="17495" y="18661"/>
                    <a:pt x="18824" y="20018"/>
                  </a:cubicBezTo>
                  <a:cubicBezTo>
                    <a:pt x="19122" y="20316"/>
                    <a:pt x="19312" y="20560"/>
                    <a:pt x="19475" y="20696"/>
                  </a:cubicBezTo>
                  <a:cubicBezTo>
                    <a:pt x="19529" y="20750"/>
                    <a:pt x="19583" y="20777"/>
                    <a:pt x="19638" y="20831"/>
                  </a:cubicBezTo>
                  <a:cubicBezTo>
                    <a:pt x="19638" y="20831"/>
                    <a:pt x="19665" y="20831"/>
                    <a:pt x="19665" y="20831"/>
                  </a:cubicBezTo>
                  <a:cubicBezTo>
                    <a:pt x="19665" y="20831"/>
                    <a:pt x="19665" y="20831"/>
                    <a:pt x="19665" y="2083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287800" y="3789875"/>
              <a:ext cx="492325" cy="521475"/>
            </a:xfrm>
            <a:custGeom>
              <a:rect b="b" l="l" r="r" t="t"/>
              <a:pathLst>
                <a:path extrusionOk="0" h="20859" w="19693">
                  <a:moveTo>
                    <a:pt x="19666" y="20831"/>
                  </a:moveTo>
                  <a:cubicBezTo>
                    <a:pt x="19611" y="20750"/>
                    <a:pt x="19584" y="20696"/>
                    <a:pt x="19530" y="20641"/>
                  </a:cubicBezTo>
                  <a:cubicBezTo>
                    <a:pt x="19421" y="20479"/>
                    <a:pt x="19204" y="20262"/>
                    <a:pt x="18906" y="19963"/>
                  </a:cubicBezTo>
                  <a:cubicBezTo>
                    <a:pt x="17631" y="18580"/>
                    <a:pt x="14865" y="15651"/>
                    <a:pt x="11854" y="12450"/>
                  </a:cubicBezTo>
                  <a:cubicBezTo>
                    <a:pt x="9006" y="9439"/>
                    <a:pt x="5887" y="6184"/>
                    <a:pt x="3581" y="3743"/>
                  </a:cubicBezTo>
                  <a:cubicBezTo>
                    <a:pt x="1465" y="1546"/>
                    <a:pt x="28" y="27"/>
                    <a:pt x="28" y="27"/>
                  </a:cubicBezTo>
                  <a:cubicBezTo>
                    <a:pt x="28" y="0"/>
                    <a:pt x="1" y="0"/>
                    <a:pt x="1" y="27"/>
                  </a:cubicBezTo>
                  <a:cubicBezTo>
                    <a:pt x="1" y="27"/>
                    <a:pt x="1" y="27"/>
                    <a:pt x="1" y="54"/>
                  </a:cubicBezTo>
                  <a:cubicBezTo>
                    <a:pt x="1" y="54"/>
                    <a:pt x="1411" y="1573"/>
                    <a:pt x="3500" y="3825"/>
                  </a:cubicBezTo>
                  <a:cubicBezTo>
                    <a:pt x="5805" y="6266"/>
                    <a:pt x="8870" y="9548"/>
                    <a:pt x="11745" y="12586"/>
                  </a:cubicBezTo>
                  <a:cubicBezTo>
                    <a:pt x="14756" y="15759"/>
                    <a:pt x="17496" y="18689"/>
                    <a:pt x="18825" y="20045"/>
                  </a:cubicBezTo>
                  <a:cubicBezTo>
                    <a:pt x="19096" y="20343"/>
                    <a:pt x="19313" y="20587"/>
                    <a:pt x="19449" y="20696"/>
                  </a:cubicBezTo>
                  <a:cubicBezTo>
                    <a:pt x="19503" y="20750"/>
                    <a:pt x="19557" y="20804"/>
                    <a:pt x="19638" y="20858"/>
                  </a:cubicBezTo>
                  <a:cubicBezTo>
                    <a:pt x="19638" y="20858"/>
                    <a:pt x="19693" y="20831"/>
                    <a:pt x="19666" y="2083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1286450" y="3813600"/>
              <a:ext cx="491650" cy="520800"/>
            </a:xfrm>
            <a:custGeom>
              <a:rect b="b" l="l" r="r" t="t"/>
              <a:pathLst>
                <a:path extrusionOk="0" h="20832" w="19666">
                  <a:moveTo>
                    <a:pt x="19665" y="20805"/>
                  </a:moveTo>
                  <a:cubicBezTo>
                    <a:pt x="19638" y="20750"/>
                    <a:pt x="19584" y="20669"/>
                    <a:pt x="19530" y="20615"/>
                  </a:cubicBezTo>
                  <a:cubicBezTo>
                    <a:pt x="19421" y="20479"/>
                    <a:pt x="19204" y="20262"/>
                    <a:pt x="18906" y="19937"/>
                  </a:cubicBezTo>
                  <a:cubicBezTo>
                    <a:pt x="17631" y="18553"/>
                    <a:pt x="14864" y="15624"/>
                    <a:pt x="11854" y="12450"/>
                  </a:cubicBezTo>
                  <a:cubicBezTo>
                    <a:pt x="9006" y="9413"/>
                    <a:pt x="5886" y="6158"/>
                    <a:pt x="3581" y="3744"/>
                  </a:cubicBezTo>
                  <a:cubicBezTo>
                    <a:pt x="1465" y="1519"/>
                    <a:pt x="28" y="1"/>
                    <a:pt x="28" y="1"/>
                  </a:cubicBezTo>
                  <a:cubicBezTo>
                    <a:pt x="28" y="1"/>
                    <a:pt x="1" y="1"/>
                    <a:pt x="1" y="1"/>
                  </a:cubicBezTo>
                  <a:cubicBezTo>
                    <a:pt x="1" y="1"/>
                    <a:pt x="1" y="28"/>
                    <a:pt x="1" y="28"/>
                  </a:cubicBezTo>
                  <a:cubicBezTo>
                    <a:pt x="1" y="28"/>
                    <a:pt x="1411" y="1574"/>
                    <a:pt x="3499" y="3825"/>
                  </a:cubicBezTo>
                  <a:cubicBezTo>
                    <a:pt x="5778" y="6266"/>
                    <a:pt x="8870" y="9548"/>
                    <a:pt x="11718" y="12559"/>
                  </a:cubicBezTo>
                  <a:cubicBezTo>
                    <a:pt x="14729" y="15759"/>
                    <a:pt x="17495" y="18662"/>
                    <a:pt x="18797" y="20018"/>
                  </a:cubicBezTo>
                  <a:cubicBezTo>
                    <a:pt x="19096" y="20316"/>
                    <a:pt x="19286" y="20560"/>
                    <a:pt x="19448" y="20696"/>
                  </a:cubicBezTo>
                  <a:cubicBezTo>
                    <a:pt x="19503" y="20750"/>
                    <a:pt x="19557" y="20777"/>
                    <a:pt x="19611" y="20832"/>
                  </a:cubicBezTo>
                  <a:cubicBezTo>
                    <a:pt x="19638" y="20832"/>
                    <a:pt x="19638" y="20832"/>
                    <a:pt x="19665" y="20832"/>
                  </a:cubicBezTo>
                  <a:cubicBezTo>
                    <a:pt x="19665" y="20832"/>
                    <a:pt x="19665" y="20832"/>
                    <a:pt x="19665" y="208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1308825" y="3524725"/>
              <a:ext cx="1150750" cy="718125"/>
            </a:xfrm>
            <a:custGeom>
              <a:rect b="b" l="l" r="r" t="t"/>
              <a:pathLst>
                <a:path extrusionOk="0" h="28725" w="46030">
                  <a:moveTo>
                    <a:pt x="24955" y="1"/>
                  </a:moveTo>
                  <a:lnTo>
                    <a:pt x="46030" y="18309"/>
                  </a:lnTo>
                  <a:lnTo>
                    <a:pt x="19367" y="28725"/>
                  </a:lnTo>
                  <a:lnTo>
                    <a:pt x="1" y="8192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241025" y="3530825"/>
              <a:ext cx="1151425" cy="646950"/>
            </a:xfrm>
            <a:custGeom>
              <a:rect b="b" l="l" r="r" t="t"/>
              <a:pathLst>
                <a:path extrusionOk="0" h="25878" w="46057">
                  <a:moveTo>
                    <a:pt x="19909" y="1"/>
                  </a:moveTo>
                  <a:lnTo>
                    <a:pt x="488" y="14865"/>
                  </a:lnTo>
                  <a:lnTo>
                    <a:pt x="0" y="20561"/>
                  </a:lnTo>
                  <a:lnTo>
                    <a:pt x="27422" y="25877"/>
                  </a:lnTo>
                  <a:lnTo>
                    <a:pt x="46057" y="38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262050" y="3485400"/>
              <a:ext cx="1120225" cy="667275"/>
            </a:xfrm>
            <a:custGeom>
              <a:rect b="b" l="l" r="r" t="t"/>
              <a:pathLst>
                <a:path extrusionOk="0" h="26691" w="44809">
                  <a:moveTo>
                    <a:pt x="868" y="17251"/>
                  </a:moveTo>
                  <a:cubicBezTo>
                    <a:pt x="1356" y="18662"/>
                    <a:pt x="1248" y="20642"/>
                    <a:pt x="0" y="21971"/>
                  </a:cubicBezTo>
                  <a:lnTo>
                    <a:pt x="26527" y="26690"/>
                  </a:lnTo>
                  <a:lnTo>
                    <a:pt x="44266" y="5561"/>
                  </a:lnTo>
                  <a:cubicBezTo>
                    <a:pt x="44266" y="5561"/>
                    <a:pt x="43019" y="2550"/>
                    <a:pt x="44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1320570" y="3933625"/>
              <a:ext cx="595565" cy="112600"/>
            </a:xfrm>
            <a:custGeom>
              <a:rect b="b" l="l" r="r" t="t"/>
              <a:pathLst>
                <a:path extrusionOk="0" h="4504" w="25796">
                  <a:moveTo>
                    <a:pt x="1" y="28"/>
                  </a:moveTo>
                  <a:cubicBezTo>
                    <a:pt x="787" y="136"/>
                    <a:pt x="1574" y="245"/>
                    <a:pt x="2360" y="407"/>
                  </a:cubicBezTo>
                  <a:cubicBezTo>
                    <a:pt x="4178" y="733"/>
                    <a:pt x="5995" y="1140"/>
                    <a:pt x="7812" y="1438"/>
                  </a:cubicBezTo>
                  <a:cubicBezTo>
                    <a:pt x="11393" y="2089"/>
                    <a:pt x="14973" y="2740"/>
                    <a:pt x="18580" y="3337"/>
                  </a:cubicBezTo>
                  <a:cubicBezTo>
                    <a:pt x="20967" y="3744"/>
                    <a:pt x="23381" y="4123"/>
                    <a:pt x="25768" y="4503"/>
                  </a:cubicBezTo>
                  <a:cubicBezTo>
                    <a:pt x="25768" y="4503"/>
                    <a:pt x="25795" y="4503"/>
                    <a:pt x="25795" y="4476"/>
                  </a:cubicBezTo>
                  <a:cubicBezTo>
                    <a:pt x="25795" y="4449"/>
                    <a:pt x="25795" y="4449"/>
                    <a:pt x="25768" y="4449"/>
                  </a:cubicBezTo>
                  <a:cubicBezTo>
                    <a:pt x="23978" y="4150"/>
                    <a:pt x="22188" y="3852"/>
                    <a:pt x="20398" y="3554"/>
                  </a:cubicBezTo>
                  <a:cubicBezTo>
                    <a:pt x="16193" y="2848"/>
                    <a:pt x="12016" y="2116"/>
                    <a:pt x="7812" y="1384"/>
                  </a:cubicBezTo>
                  <a:cubicBezTo>
                    <a:pt x="5995" y="1085"/>
                    <a:pt x="4178" y="679"/>
                    <a:pt x="2360" y="380"/>
                  </a:cubicBezTo>
                  <a:cubicBezTo>
                    <a:pt x="1601" y="217"/>
                    <a:pt x="814" y="109"/>
                    <a:pt x="2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1315559" y="3946500"/>
              <a:ext cx="564882" cy="113950"/>
            </a:xfrm>
            <a:custGeom>
              <a:rect b="b" l="l" r="r" t="t"/>
              <a:pathLst>
                <a:path extrusionOk="0" h="4558" w="24467">
                  <a:moveTo>
                    <a:pt x="1" y="1"/>
                  </a:moveTo>
                  <a:cubicBezTo>
                    <a:pt x="82" y="28"/>
                    <a:pt x="163" y="82"/>
                    <a:pt x="245" y="82"/>
                  </a:cubicBezTo>
                  <a:cubicBezTo>
                    <a:pt x="977" y="272"/>
                    <a:pt x="1709" y="381"/>
                    <a:pt x="2442" y="516"/>
                  </a:cubicBezTo>
                  <a:cubicBezTo>
                    <a:pt x="6836" y="1303"/>
                    <a:pt x="11257" y="2116"/>
                    <a:pt x="15651" y="2930"/>
                  </a:cubicBezTo>
                  <a:cubicBezTo>
                    <a:pt x="17984" y="3337"/>
                    <a:pt x="20343" y="3798"/>
                    <a:pt x="22676" y="4232"/>
                  </a:cubicBezTo>
                  <a:cubicBezTo>
                    <a:pt x="23273" y="4341"/>
                    <a:pt x="23842" y="4449"/>
                    <a:pt x="24439" y="4558"/>
                  </a:cubicBezTo>
                  <a:lnTo>
                    <a:pt x="24466" y="4558"/>
                  </a:lnTo>
                  <a:cubicBezTo>
                    <a:pt x="24466" y="4530"/>
                    <a:pt x="24466" y="4530"/>
                    <a:pt x="24466" y="4530"/>
                  </a:cubicBezTo>
                  <a:cubicBezTo>
                    <a:pt x="23815" y="4395"/>
                    <a:pt x="23164" y="4232"/>
                    <a:pt x="22513" y="4097"/>
                  </a:cubicBezTo>
                  <a:cubicBezTo>
                    <a:pt x="19937" y="3554"/>
                    <a:pt x="17306" y="3093"/>
                    <a:pt x="14729" y="2605"/>
                  </a:cubicBezTo>
                  <a:cubicBezTo>
                    <a:pt x="10308" y="1791"/>
                    <a:pt x="5914" y="1004"/>
                    <a:pt x="1519" y="218"/>
                  </a:cubicBezTo>
                  <a:cubicBezTo>
                    <a:pt x="1113" y="164"/>
                    <a:pt x="733" y="55"/>
                    <a:pt x="326" y="28"/>
                  </a:cubicBezTo>
                  <a:cubicBezTo>
                    <a:pt x="245" y="28"/>
                    <a:pt x="136" y="28"/>
                    <a:pt x="28" y="1"/>
                  </a:cubicBezTo>
                  <a:cubicBezTo>
                    <a:pt x="28" y="1"/>
                    <a:pt x="28" y="1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1324333" y="3975000"/>
              <a:ext cx="599305" cy="118000"/>
            </a:xfrm>
            <a:custGeom>
              <a:rect b="b" l="l" r="r" t="t"/>
              <a:pathLst>
                <a:path extrusionOk="0" h="4720" w="25958">
                  <a:moveTo>
                    <a:pt x="27" y="27"/>
                  </a:moveTo>
                  <a:cubicBezTo>
                    <a:pt x="163" y="54"/>
                    <a:pt x="272" y="81"/>
                    <a:pt x="380" y="109"/>
                  </a:cubicBezTo>
                  <a:cubicBezTo>
                    <a:pt x="1465" y="326"/>
                    <a:pt x="2577" y="515"/>
                    <a:pt x="3662" y="705"/>
                  </a:cubicBezTo>
                  <a:cubicBezTo>
                    <a:pt x="8490" y="1573"/>
                    <a:pt x="13318" y="2468"/>
                    <a:pt x="18146" y="3363"/>
                  </a:cubicBezTo>
                  <a:cubicBezTo>
                    <a:pt x="20208" y="3716"/>
                    <a:pt x="22269" y="4123"/>
                    <a:pt x="24358" y="4448"/>
                  </a:cubicBezTo>
                  <a:cubicBezTo>
                    <a:pt x="24873" y="4557"/>
                    <a:pt x="25388" y="4638"/>
                    <a:pt x="25904" y="4720"/>
                  </a:cubicBezTo>
                  <a:cubicBezTo>
                    <a:pt x="25931" y="4720"/>
                    <a:pt x="25958" y="4692"/>
                    <a:pt x="25958" y="4665"/>
                  </a:cubicBezTo>
                  <a:cubicBezTo>
                    <a:pt x="25958" y="4638"/>
                    <a:pt x="25958" y="4638"/>
                    <a:pt x="25931" y="4638"/>
                  </a:cubicBezTo>
                  <a:cubicBezTo>
                    <a:pt x="25524" y="4557"/>
                    <a:pt x="25090" y="4448"/>
                    <a:pt x="24683" y="4367"/>
                  </a:cubicBezTo>
                  <a:cubicBezTo>
                    <a:pt x="23028" y="4069"/>
                    <a:pt x="21374" y="3770"/>
                    <a:pt x="19719" y="3472"/>
                  </a:cubicBezTo>
                  <a:cubicBezTo>
                    <a:pt x="16627" y="2902"/>
                    <a:pt x="13508" y="2333"/>
                    <a:pt x="10416" y="1763"/>
                  </a:cubicBezTo>
                  <a:cubicBezTo>
                    <a:pt x="7649" y="1275"/>
                    <a:pt x="4883" y="787"/>
                    <a:pt x="2116" y="326"/>
                  </a:cubicBezTo>
                  <a:cubicBezTo>
                    <a:pt x="1492" y="217"/>
                    <a:pt x="868" y="81"/>
                    <a:pt x="244" y="0"/>
                  </a:cubicBezTo>
                  <a:lnTo>
                    <a:pt x="27" y="0"/>
                  </a:lnTo>
                  <a:cubicBezTo>
                    <a:pt x="27" y="0"/>
                    <a:pt x="27" y="0"/>
                    <a:pt x="0" y="0"/>
                  </a:cubicBezTo>
                  <a:cubicBezTo>
                    <a:pt x="27" y="0"/>
                    <a:pt x="27" y="27"/>
                    <a:pt x="2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1307409" y="3987875"/>
              <a:ext cx="591802" cy="113275"/>
            </a:xfrm>
            <a:custGeom>
              <a:rect b="b" l="l" r="r" t="t"/>
              <a:pathLst>
                <a:path extrusionOk="0" h="4531" w="25633">
                  <a:moveTo>
                    <a:pt x="1" y="27"/>
                  </a:moveTo>
                  <a:lnTo>
                    <a:pt x="272" y="109"/>
                  </a:lnTo>
                  <a:cubicBezTo>
                    <a:pt x="489" y="136"/>
                    <a:pt x="679" y="163"/>
                    <a:pt x="896" y="217"/>
                  </a:cubicBezTo>
                  <a:cubicBezTo>
                    <a:pt x="3581" y="678"/>
                    <a:pt x="6267" y="1167"/>
                    <a:pt x="8952" y="1655"/>
                  </a:cubicBezTo>
                  <a:cubicBezTo>
                    <a:pt x="11935" y="2225"/>
                    <a:pt x="14919" y="2767"/>
                    <a:pt x="17903" y="3282"/>
                  </a:cubicBezTo>
                  <a:cubicBezTo>
                    <a:pt x="19937" y="3635"/>
                    <a:pt x="21998" y="4015"/>
                    <a:pt x="24060" y="4313"/>
                  </a:cubicBezTo>
                  <a:lnTo>
                    <a:pt x="25606" y="4503"/>
                  </a:lnTo>
                  <a:cubicBezTo>
                    <a:pt x="25606" y="4530"/>
                    <a:pt x="25633" y="4503"/>
                    <a:pt x="25633" y="4503"/>
                  </a:cubicBezTo>
                  <a:cubicBezTo>
                    <a:pt x="25633" y="4476"/>
                    <a:pt x="25606" y="4476"/>
                    <a:pt x="25606" y="4476"/>
                  </a:cubicBezTo>
                  <a:lnTo>
                    <a:pt x="23572" y="4123"/>
                  </a:lnTo>
                  <a:cubicBezTo>
                    <a:pt x="20832" y="3662"/>
                    <a:pt x="18120" y="3174"/>
                    <a:pt x="15380" y="2686"/>
                  </a:cubicBezTo>
                  <a:cubicBezTo>
                    <a:pt x="11963" y="2062"/>
                    <a:pt x="8572" y="1438"/>
                    <a:pt x="5154" y="841"/>
                  </a:cubicBezTo>
                  <a:cubicBezTo>
                    <a:pt x="3636" y="570"/>
                    <a:pt x="2117" y="244"/>
                    <a:pt x="543" y="55"/>
                  </a:cubicBezTo>
                  <a:cubicBezTo>
                    <a:pt x="381" y="27"/>
                    <a:pt x="218" y="0"/>
                    <a:pt x="28" y="0"/>
                  </a:cubicBezTo>
                  <a:cubicBezTo>
                    <a:pt x="28" y="0"/>
                    <a:pt x="1" y="0"/>
                    <a:pt x="1" y="0"/>
                  </a:cubicBezTo>
                  <a:cubicBezTo>
                    <a:pt x="1" y="0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1308679" y="4004150"/>
              <a:ext cx="620592" cy="120725"/>
            </a:xfrm>
            <a:custGeom>
              <a:rect b="b" l="l" r="r" t="t"/>
              <a:pathLst>
                <a:path extrusionOk="0" h="4829" w="26880">
                  <a:moveTo>
                    <a:pt x="27" y="27"/>
                  </a:moveTo>
                  <a:cubicBezTo>
                    <a:pt x="54" y="55"/>
                    <a:pt x="109" y="82"/>
                    <a:pt x="163" y="82"/>
                  </a:cubicBezTo>
                  <a:cubicBezTo>
                    <a:pt x="543" y="190"/>
                    <a:pt x="922" y="244"/>
                    <a:pt x="1302" y="299"/>
                  </a:cubicBezTo>
                  <a:cubicBezTo>
                    <a:pt x="5181" y="977"/>
                    <a:pt x="9032" y="1682"/>
                    <a:pt x="12884" y="2387"/>
                  </a:cubicBezTo>
                  <a:cubicBezTo>
                    <a:pt x="16627" y="3065"/>
                    <a:pt x="20343" y="3635"/>
                    <a:pt x="24086" y="4313"/>
                  </a:cubicBezTo>
                  <a:cubicBezTo>
                    <a:pt x="25008" y="4476"/>
                    <a:pt x="25958" y="4639"/>
                    <a:pt x="26880" y="4828"/>
                  </a:cubicBezTo>
                  <a:lnTo>
                    <a:pt x="26880" y="4828"/>
                  </a:lnTo>
                  <a:lnTo>
                    <a:pt x="26880" y="4828"/>
                  </a:lnTo>
                  <a:cubicBezTo>
                    <a:pt x="25497" y="4503"/>
                    <a:pt x="24086" y="4232"/>
                    <a:pt x="22703" y="3960"/>
                  </a:cubicBezTo>
                  <a:cubicBezTo>
                    <a:pt x="19448" y="3337"/>
                    <a:pt x="16166" y="2848"/>
                    <a:pt x="12911" y="2252"/>
                  </a:cubicBezTo>
                  <a:cubicBezTo>
                    <a:pt x="9900" y="1709"/>
                    <a:pt x="6917" y="1140"/>
                    <a:pt x="3906" y="624"/>
                  </a:cubicBezTo>
                  <a:cubicBezTo>
                    <a:pt x="2740" y="407"/>
                    <a:pt x="1573" y="217"/>
                    <a:pt x="407" y="27"/>
                  </a:cubicBezTo>
                  <a:cubicBezTo>
                    <a:pt x="326" y="27"/>
                    <a:pt x="244" y="0"/>
                    <a:pt x="136" y="0"/>
                  </a:cubicBezTo>
                  <a:cubicBezTo>
                    <a:pt x="109" y="0"/>
                    <a:pt x="54" y="0"/>
                    <a:pt x="27" y="0"/>
                  </a:cubicBezTo>
                  <a:cubicBezTo>
                    <a:pt x="0" y="0"/>
                    <a:pt x="0" y="27"/>
                    <a:pt x="0" y="27"/>
                  </a:cubicBezTo>
                  <a:cubicBezTo>
                    <a:pt x="0" y="27"/>
                    <a:pt x="27" y="27"/>
                    <a:pt x="2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1293025" y="4018375"/>
              <a:ext cx="613712" cy="114625"/>
            </a:xfrm>
            <a:custGeom>
              <a:rect b="b" l="l" r="r" t="t"/>
              <a:pathLst>
                <a:path extrusionOk="0" h="4585" w="26582">
                  <a:moveTo>
                    <a:pt x="27" y="28"/>
                  </a:moveTo>
                  <a:cubicBezTo>
                    <a:pt x="81" y="55"/>
                    <a:pt x="163" y="82"/>
                    <a:pt x="217" y="109"/>
                  </a:cubicBezTo>
                  <a:cubicBezTo>
                    <a:pt x="488" y="191"/>
                    <a:pt x="787" y="218"/>
                    <a:pt x="1058" y="272"/>
                  </a:cubicBezTo>
                  <a:cubicBezTo>
                    <a:pt x="4231" y="869"/>
                    <a:pt x="7405" y="1439"/>
                    <a:pt x="10606" y="1981"/>
                  </a:cubicBezTo>
                  <a:cubicBezTo>
                    <a:pt x="15379" y="2795"/>
                    <a:pt x="20153" y="3608"/>
                    <a:pt x="24954" y="4341"/>
                  </a:cubicBezTo>
                  <a:cubicBezTo>
                    <a:pt x="25469" y="4422"/>
                    <a:pt x="26012" y="4503"/>
                    <a:pt x="26554" y="4585"/>
                  </a:cubicBezTo>
                  <a:cubicBezTo>
                    <a:pt x="26581" y="4585"/>
                    <a:pt x="26581" y="4585"/>
                    <a:pt x="26581" y="4558"/>
                  </a:cubicBezTo>
                  <a:cubicBezTo>
                    <a:pt x="26581" y="4531"/>
                    <a:pt x="26581" y="4531"/>
                    <a:pt x="26554" y="4531"/>
                  </a:cubicBezTo>
                  <a:cubicBezTo>
                    <a:pt x="26120" y="4449"/>
                    <a:pt x="25686" y="4341"/>
                    <a:pt x="25225" y="4287"/>
                  </a:cubicBezTo>
                  <a:cubicBezTo>
                    <a:pt x="21265" y="3608"/>
                    <a:pt x="17278" y="2957"/>
                    <a:pt x="13291" y="2279"/>
                  </a:cubicBezTo>
                  <a:cubicBezTo>
                    <a:pt x="9738" y="1683"/>
                    <a:pt x="6211" y="1059"/>
                    <a:pt x="2685" y="435"/>
                  </a:cubicBezTo>
                  <a:cubicBezTo>
                    <a:pt x="1872" y="299"/>
                    <a:pt x="1085" y="109"/>
                    <a:pt x="298" y="28"/>
                  </a:cubicBezTo>
                  <a:cubicBezTo>
                    <a:pt x="217" y="28"/>
                    <a:pt x="136" y="28"/>
                    <a:pt x="27" y="1"/>
                  </a:cubicBezTo>
                  <a:cubicBezTo>
                    <a:pt x="27" y="1"/>
                    <a:pt x="27" y="1"/>
                    <a:pt x="0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1933350" y="3483375"/>
              <a:ext cx="489625" cy="556050"/>
            </a:xfrm>
            <a:custGeom>
              <a:rect b="b" l="l" r="r" t="t"/>
              <a:pathLst>
                <a:path extrusionOk="0" h="22242" w="19585">
                  <a:moveTo>
                    <a:pt x="28" y="22215"/>
                  </a:moveTo>
                  <a:cubicBezTo>
                    <a:pt x="109" y="22188"/>
                    <a:pt x="163" y="22133"/>
                    <a:pt x="218" y="22079"/>
                  </a:cubicBezTo>
                  <a:cubicBezTo>
                    <a:pt x="380" y="21943"/>
                    <a:pt x="570" y="21699"/>
                    <a:pt x="869" y="21374"/>
                  </a:cubicBezTo>
                  <a:cubicBezTo>
                    <a:pt x="2171" y="19909"/>
                    <a:pt x="4910" y="16790"/>
                    <a:pt x="7894" y="13399"/>
                  </a:cubicBezTo>
                  <a:cubicBezTo>
                    <a:pt x="10742" y="10172"/>
                    <a:pt x="13807" y="6673"/>
                    <a:pt x="16085" y="4069"/>
                  </a:cubicBezTo>
                  <a:cubicBezTo>
                    <a:pt x="18147" y="1682"/>
                    <a:pt x="19557" y="27"/>
                    <a:pt x="19557" y="27"/>
                  </a:cubicBezTo>
                  <a:cubicBezTo>
                    <a:pt x="19584" y="27"/>
                    <a:pt x="19584" y="27"/>
                    <a:pt x="19557" y="0"/>
                  </a:cubicBezTo>
                  <a:cubicBezTo>
                    <a:pt x="19557" y="0"/>
                    <a:pt x="19557" y="0"/>
                    <a:pt x="19530" y="0"/>
                  </a:cubicBezTo>
                  <a:cubicBezTo>
                    <a:pt x="19530" y="0"/>
                    <a:pt x="18092" y="1628"/>
                    <a:pt x="16004" y="3987"/>
                  </a:cubicBezTo>
                  <a:cubicBezTo>
                    <a:pt x="13698" y="6564"/>
                    <a:pt x="10606" y="10036"/>
                    <a:pt x="7758" y="13264"/>
                  </a:cubicBezTo>
                  <a:cubicBezTo>
                    <a:pt x="4774" y="16654"/>
                    <a:pt x="2035" y="19801"/>
                    <a:pt x="760" y="21265"/>
                  </a:cubicBezTo>
                  <a:cubicBezTo>
                    <a:pt x="462" y="21618"/>
                    <a:pt x="245" y="21835"/>
                    <a:pt x="136" y="21998"/>
                  </a:cubicBezTo>
                  <a:cubicBezTo>
                    <a:pt x="82" y="22052"/>
                    <a:pt x="55" y="22133"/>
                    <a:pt x="1" y="22188"/>
                  </a:cubicBezTo>
                  <a:lnTo>
                    <a:pt x="1" y="22215"/>
                  </a:lnTo>
                  <a:cubicBezTo>
                    <a:pt x="28" y="22242"/>
                    <a:pt x="28" y="22242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1935400" y="3511175"/>
              <a:ext cx="489600" cy="556050"/>
            </a:xfrm>
            <a:custGeom>
              <a:rect b="b" l="l" r="r" t="t"/>
              <a:pathLst>
                <a:path extrusionOk="0" h="22242" w="19584">
                  <a:moveTo>
                    <a:pt x="27" y="22215"/>
                  </a:moveTo>
                  <a:cubicBezTo>
                    <a:pt x="109" y="22188"/>
                    <a:pt x="163" y="22133"/>
                    <a:pt x="217" y="22079"/>
                  </a:cubicBezTo>
                  <a:cubicBezTo>
                    <a:pt x="353" y="21943"/>
                    <a:pt x="570" y="21699"/>
                    <a:pt x="868" y="21374"/>
                  </a:cubicBezTo>
                  <a:cubicBezTo>
                    <a:pt x="2170" y="19909"/>
                    <a:pt x="4937" y="16790"/>
                    <a:pt x="7893" y="13399"/>
                  </a:cubicBezTo>
                  <a:cubicBezTo>
                    <a:pt x="10741" y="10172"/>
                    <a:pt x="13806" y="6673"/>
                    <a:pt x="16085" y="4069"/>
                  </a:cubicBezTo>
                  <a:cubicBezTo>
                    <a:pt x="18146" y="1682"/>
                    <a:pt x="19556" y="27"/>
                    <a:pt x="19556" y="27"/>
                  </a:cubicBezTo>
                  <a:cubicBezTo>
                    <a:pt x="19583" y="27"/>
                    <a:pt x="19556" y="0"/>
                    <a:pt x="19529" y="0"/>
                  </a:cubicBezTo>
                  <a:cubicBezTo>
                    <a:pt x="19529" y="0"/>
                    <a:pt x="18092" y="1628"/>
                    <a:pt x="16003" y="3988"/>
                  </a:cubicBezTo>
                  <a:cubicBezTo>
                    <a:pt x="13698" y="6564"/>
                    <a:pt x="10605" y="10036"/>
                    <a:pt x="7757" y="13264"/>
                  </a:cubicBezTo>
                  <a:cubicBezTo>
                    <a:pt x="4774" y="16654"/>
                    <a:pt x="2034" y="19801"/>
                    <a:pt x="760" y="21265"/>
                  </a:cubicBezTo>
                  <a:cubicBezTo>
                    <a:pt x="461" y="21591"/>
                    <a:pt x="244" y="21835"/>
                    <a:pt x="136" y="21998"/>
                  </a:cubicBezTo>
                  <a:cubicBezTo>
                    <a:pt x="81" y="22052"/>
                    <a:pt x="54" y="22133"/>
                    <a:pt x="0" y="22188"/>
                  </a:cubicBezTo>
                  <a:lnTo>
                    <a:pt x="0" y="22215"/>
                  </a:lnTo>
                  <a:cubicBezTo>
                    <a:pt x="27" y="22242"/>
                    <a:pt x="27" y="22242"/>
                    <a:pt x="27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1937425" y="3535575"/>
              <a:ext cx="488925" cy="555400"/>
            </a:xfrm>
            <a:custGeom>
              <a:rect b="b" l="l" r="r" t="t"/>
              <a:pathLst>
                <a:path extrusionOk="0" h="22216" w="19557">
                  <a:moveTo>
                    <a:pt x="28" y="22215"/>
                  </a:moveTo>
                  <a:cubicBezTo>
                    <a:pt x="82" y="22161"/>
                    <a:pt x="163" y="22107"/>
                    <a:pt x="217" y="22052"/>
                  </a:cubicBezTo>
                  <a:cubicBezTo>
                    <a:pt x="353" y="21917"/>
                    <a:pt x="543" y="21673"/>
                    <a:pt x="841" y="21347"/>
                  </a:cubicBezTo>
                  <a:cubicBezTo>
                    <a:pt x="2143" y="19910"/>
                    <a:pt x="4883" y="16790"/>
                    <a:pt x="7893" y="13400"/>
                  </a:cubicBezTo>
                  <a:cubicBezTo>
                    <a:pt x="10741" y="10145"/>
                    <a:pt x="13779" y="6646"/>
                    <a:pt x="16058" y="4042"/>
                  </a:cubicBezTo>
                  <a:cubicBezTo>
                    <a:pt x="18146" y="1682"/>
                    <a:pt x="19557" y="28"/>
                    <a:pt x="19557" y="28"/>
                  </a:cubicBezTo>
                  <a:cubicBezTo>
                    <a:pt x="19557" y="28"/>
                    <a:pt x="19557" y="1"/>
                    <a:pt x="19557" y="1"/>
                  </a:cubicBezTo>
                  <a:cubicBezTo>
                    <a:pt x="19557" y="1"/>
                    <a:pt x="19530" y="1"/>
                    <a:pt x="19530" y="1"/>
                  </a:cubicBezTo>
                  <a:cubicBezTo>
                    <a:pt x="19530" y="1"/>
                    <a:pt x="18092" y="1601"/>
                    <a:pt x="15976" y="3961"/>
                  </a:cubicBezTo>
                  <a:cubicBezTo>
                    <a:pt x="13698" y="6565"/>
                    <a:pt x="10606" y="10037"/>
                    <a:pt x="7758" y="13264"/>
                  </a:cubicBezTo>
                  <a:cubicBezTo>
                    <a:pt x="4747" y="16655"/>
                    <a:pt x="2035" y="19801"/>
                    <a:pt x="733" y="21266"/>
                  </a:cubicBezTo>
                  <a:cubicBezTo>
                    <a:pt x="462" y="21618"/>
                    <a:pt x="245" y="21835"/>
                    <a:pt x="136" y="21998"/>
                  </a:cubicBezTo>
                  <a:cubicBezTo>
                    <a:pt x="82" y="22052"/>
                    <a:pt x="28" y="22107"/>
                    <a:pt x="0" y="22188"/>
                  </a:cubicBezTo>
                  <a:lnTo>
                    <a:pt x="0" y="22215"/>
                  </a:lnTo>
                  <a:cubicBezTo>
                    <a:pt x="0" y="22215"/>
                    <a:pt x="28" y="22215"/>
                    <a:pt x="28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1938100" y="3556600"/>
              <a:ext cx="489600" cy="556075"/>
            </a:xfrm>
            <a:custGeom>
              <a:rect b="b" l="l" r="r" t="t"/>
              <a:pathLst>
                <a:path extrusionOk="0" h="22243" w="19584">
                  <a:moveTo>
                    <a:pt x="55" y="22215"/>
                  </a:moveTo>
                  <a:cubicBezTo>
                    <a:pt x="109" y="22188"/>
                    <a:pt x="190" y="22134"/>
                    <a:pt x="245" y="22079"/>
                  </a:cubicBezTo>
                  <a:cubicBezTo>
                    <a:pt x="380" y="21944"/>
                    <a:pt x="570" y="21700"/>
                    <a:pt x="869" y="21374"/>
                  </a:cubicBezTo>
                  <a:cubicBezTo>
                    <a:pt x="2170" y="19910"/>
                    <a:pt x="4937" y="16790"/>
                    <a:pt x="7921" y="13400"/>
                  </a:cubicBezTo>
                  <a:cubicBezTo>
                    <a:pt x="10769" y="10172"/>
                    <a:pt x="13834" y="6673"/>
                    <a:pt x="16085" y="4069"/>
                  </a:cubicBezTo>
                  <a:cubicBezTo>
                    <a:pt x="18174" y="1682"/>
                    <a:pt x="19584" y="28"/>
                    <a:pt x="19584" y="28"/>
                  </a:cubicBezTo>
                  <a:cubicBezTo>
                    <a:pt x="19584" y="28"/>
                    <a:pt x="19584" y="28"/>
                    <a:pt x="19584" y="1"/>
                  </a:cubicBezTo>
                  <a:cubicBezTo>
                    <a:pt x="19557" y="1"/>
                    <a:pt x="19557" y="1"/>
                    <a:pt x="19557" y="1"/>
                  </a:cubicBezTo>
                  <a:cubicBezTo>
                    <a:pt x="19557" y="1"/>
                    <a:pt x="18092" y="1628"/>
                    <a:pt x="16004" y="3988"/>
                  </a:cubicBezTo>
                  <a:cubicBezTo>
                    <a:pt x="13698" y="6565"/>
                    <a:pt x="10633" y="10036"/>
                    <a:pt x="7785" y="13291"/>
                  </a:cubicBezTo>
                  <a:cubicBezTo>
                    <a:pt x="4774" y="16682"/>
                    <a:pt x="2035" y="19801"/>
                    <a:pt x="760" y="21266"/>
                  </a:cubicBezTo>
                  <a:cubicBezTo>
                    <a:pt x="489" y="21591"/>
                    <a:pt x="272" y="21835"/>
                    <a:pt x="136" y="21998"/>
                  </a:cubicBezTo>
                  <a:cubicBezTo>
                    <a:pt x="82" y="22052"/>
                    <a:pt x="55" y="22134"/>
                    <a:pt x="28" y="22188"/>
                  </a:cubicBezTo>
                  <a:cubicBezTo>
                    <a:pt x="1" y="22215"/>
                    <a:pt x="1" y="22215"/>
                    <a:pt x="28" y="22215"/>
                  </a:cubicBezTo>
                  <a:cubicBezTo>
                    <a:pt x="28" y="22242"/>
                    <a:pt x="55" y="22242"/>
                    <a:pt x="55" y="222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1252550" y="3403350"/>
              <a:ext cx="1152100" cy="627950"/>
            </a:xfrm>
            <a:custGeom>
              <a:rect b="b" l="l" r="r" t="t"/>
              <a:pathLst>
                <a:path extrusionOk="0" h="25118" w="46084">
                  <a:moveTo>
                    <a:pt x="21021" y="1"/>
                  </a:moveTo>
                  <a:lnTo>
                    <a:pt x="0" y="20181"/>
                  </a:lnTo>
                  <a:lnTo>
                    <a:pt x="26826" y="25117"/>
                  </a:lnTo>
                  <a:lnTo>
                    <a:pt x="46084" y="32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1738750" y="4061100"/>
              <a:ext cx="105800" cy="57000"/>
            </a:xfrm>
            <a:custGeom>
              <a:rect b="b" l="l" r="r" t="t"/>
              <a:pathLst>
                <a:path extrusionOk="0" h="2280" w="4232">
                  <a:moveTo>
                    <a:pt x="4231" y="733"/>
                  </a:moveTo>
                  <a:lnTo>
                    <a:pt x="0" y="1"/>
                  </a:lnTo>
                  <a:lnTo>
                    <a:pt x="2713" y="2279"/>
                  </a:lnTo>
                  <a:close/>
                </a:path>
              </a:pathLst>
            </a:custGeom>
            <a:solidFill>
              <a:srgbClr val="C829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1339350" y="3442675"/>
              <a:ext cx="991400" cy="531650"/>
            </a:xfrm>
            <a:custGeom>
              <a:rect b="b" l="l" r="r" t="t"/>
              <a:pathLst>
                <a:path extrusionOk="0" h="21266" w="39656">
                  <a:moveTo>
                    <a:pt x="17739" y="28"/>
                  </a:moveTo>
                  <a:cubicBezTo>
                    <a:pt x="17739" y="28"/>
                    <a:pt x="17305" y="381"/>
                    <a:pt x="16627" y="1032"/>
                  </a:cubicBezTo>
                  <a:cubicBezTo>
                    <a:pt x="16410" y="1249"/>
                    <a:pt x="16193" y="1466"/>
                    <a:pt x="15922" y="1710"/>
                  </a:cubicBezTo>
                  <a:cubicBezTo>
                    <a:pt x="13698" y="3907"/>
                    <a:pt x="9765" y="7758"/>
                    <a:pt x="6374" y="11094"/>
                  </a:cubicBezTo>
                  <a:cubicBezTo>
                    <a:pt x="2902" y="14485"/>
                    <a:pt x="27" y="17360"/>
                    <a:pt x="27" y="17360"/>
                  </a:cubicBezTo>
                  <a:cubicBezTo>
                    <a:pt x="0" y="17360"/>
                    <a:pt x="0" y="17387"/>
                    <a:pt x="0" y="17414"/>
                  </a:cubicBezTo>
                  <a:cubicBezTo>
                    <a:pt x="0" y="17441"/>
                    <a:pt x="27" y="17469"/>
                    <a:pt x="54" y="17469"/>
                  </a:cubicBezTo>
                  <a:lnTo>
                    <a:pt x="22757" y="21266"/>
                  </a:lnTo>
                  <a:cubicBezTo>
                    <a:pt x="22757" y="21266"/>
                    <a:pt x="22784" y="21266"/>
                    <a:pt x="22811" y="21239"/>
                  </a:cubicBezTo>
                  <a:cubicBezTo>
                    <a:pt x="22811" y="21239"/>
                    <a:pt x="28236" y="15326"/>
                    <a:pt x="32901" y="10227"/>
                  </a:cubicBezTo>
                  <a:cubicBezTo>
                    <a:pt x="36482" y="6294"/>
                    <a:pt x="39628" y="2849"/>
                    <a:pt x="39628" y="2849"/>
                  </a:cubicBezTo>
                  <a:cubicBezTo>
                    <a:pt x="39655" y="2822"/>
                    <a:pt x="39655" y="2795"/>
                    <a:pt x="39628" y="2767"/>
                  </a:cubicBezTo>
                  <a:cubicBezTo>
                    <a:pt x="39628" y="2740"/>
                    <a:pt x="39601" y="2713"/>
                    <a:pt x="39547" y="2713"/>
                  </a:cubicBezTo>
                  <a:cubicBezTo>
                    <a:pt x="39547" y="2713"/>
                    <a:pt x="25442" y="896"/>
                    <a:pt x="19909" y="218"/>
                  </a:cubicBezTo>
                  <a:cubicBezTo>
                    <a:pt x="19285" y="164"/>
                    <a:pt x="18743" y="82"/>
                    <a:pt x="18390" y="55"/>
                  </a:cubicBezTo>
                  <a:cubicBezTo>
                    <a:pt x="17956" y="1"/>
                    <a:pt x="17712" y="1"/>
                    <a:pt x="17712" y="1"/>
                  </a:cubicBezTo>
                  <a:close/>
                  <a:moveTo>
                    <a:pt x="17739" y="82"/>
                  </a:moveTo>
                  <a:cubicBezTo>
                    <a:pt x="17739" y="82"/>
                    <a:pt x="17956" y="109"/>
                    <a:pt x="18363" y="191"/>
                  </a:cubicBezTo>
                  <a:cubicBezTo>
                    <a:pt x="18797" y="245"/>
                    <a:pt x="19258" y="299"/>
                    <a:pt x="19909" y="381"/>
                  </a:cubicBezTo>
                  <a:cubicBezTo>
                    <a:pt x="25063" y="1059"/>
                    <a:pt x="37757" y="2659"/>
                    <a:pt x="39384" y="2849"/>
                  </a:cubicBezTo>
                  <a:cubicBezTo>
                    <a:pt x="38787" y="3500"/>
                    <a:pt x="35939" y="6619"/>
                    <a:pt x="32766" y="10091"/>
                  </a:cubicBezTo>
                  <a:cubicBezTo>
                    <a:pt x="28263" y="15000"/>
                    <a:pt x="23137" y="20696"/>
                    <a:pt x="22730" y="21130"/>
                  </a:cubicBezTo>
                  <a:lnTo>
                    <a:pt x="217" y="17360"/>
                  </a:lnTo>
                  <a:cubicBezTo>
                    <a:pt x="733" y="16818"/>
                    <a:pt x="3391" y="14241"/>
                    <a:pt x="6483" y="11203"/>
                  </a:cubicBezTo>
                  <a:cubicBezTo>
                    <a:pt x="9873" y="7867"/>
                    <a:pt x="13806" y="4015"/>
                    <a:pt x="16003" y="1818"/>
                  </a:cubicBezTo>
                  <a:cubicBezTo>
                    <a:pt x="16274" y="1547"/>
                    <a:pt x="16519" y="1330"/>
                    <a:pt x="16708" y="1113"/>
                  </a:cubicBezTo>
                  <a:cubicBezTo>
                    <a:pt x="17359" y="435"/>
                    <a:pt x="17739" y="28"/>
                    <a:pt x="17739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1386800" y="3468450"/>
              <a:ext cx="896475" cy="480125"/>
            </a:xfrm>
            <a:custGeom>
              <a:rect b="b" l="l" r="r" t="t"/>
              <a:pathLst>
                <a:path extrusionOk="0" h="19205" w="35859">
                  <a:moveTo>
                    <a:pt x="16031" y="28"/>
                  </a:moveTo>
                  <a:cubicBezTo>
                    <a:pt x="16031" y="28"/>
                    <a:pt x="15651" y="353"/>
                    <a:pt x="15027" y="923"/>
                  </a:cubicBezTo>
                  <a:cubicBezTo>
                    <a:pt x="14838" y="1113"/>
                    <a:pt x="14621" y="1330"/>
                    <a:pt x="14404" y="1547"/>
                  </a:cubicBezTo>
                  <a:cubicBezTo>
                    <a:pt x="12396" y="3527"/>
                    <a:pt x="8843" y="6971"/>
                    <a:pt x="5778" y="10009"/>
                  </a:cubicBezTo>
                  <a:cubicBezTo>
                    <a:pt x="2659" y="13047"/>
                    <a:pt x="28" y="15651"/>
                    <a:pt x="28" y="15651"/>
                  </a:cubicBezTo>
                  <a:cubicBezTo>
                    <a:pt x="28" y="15678"/>
                    <a:pt x="1" y="15705"/>
                    <a:pt x="28" y="15732"/>
                  </a:cubicBezTo>
                  <a:cubicBezTo>
                    <a:pt x="28" y="15759"/>
                    <a:pt x="55" y="15759"/>
                    <a:pt x="82" y="15787"/>
                  </a:cubicBezTo>
                  <a:lnTo>
                    <a:pt x="20561" y="19177"/>
                  </a:lnTo>
                  <a:cubicBezTo>
                    <a:pt x="20588" y="19204"/>
                    <a:pt x="20615" y="19177"/>
                    <a:pt x="20615" y="19177"/>
                  </a:cubicBezTo>
                  <a:cubicBezTo>
                    <a:pt x="20615" y="19177"/>
                    <a:pt x="25524" y="13861"/>
                    <a:pt x="29756" y="9223"/>
                  </a:cubicBezTo>
                  <a:cubicBezTo>
                    <a:pt x="32983" y="5697"/>
                    <a:pt x="35804" y="2577"/>
                    <a:pt x="35804" y="2577"/>
                  </a:cubicBezTo>
                  <a:cubicBezTo>
                    <a:pt x="35859" y="2523"/>
                    <a:pt x="35831" y="2442"/>
                    <a:pt x="35750" y="2442"/>
                  </a:cubicBezTo>
                  <a:cubicBezTo>
                    <a:pt x="35750" y="2442"/>
                    <a:pt x="23002" y="814"/>
                    <a:pt x="18011" y="190"/>
                  </a:cubicBezTo>
                  <a:cubicBezTo>
                    <a:pt x="17441" y="136"/>
                    <a:pt x="16980" y="82"/>
                    <a:pt x="16628" y="28"/>
                  </a:cubicBezTo>
                  <a:cubicBezTo>
                    <a:pt x="16302" y="1"/>
                    <a:pt x="16031" y="1"/>
                    <a:pt x="16031" y="1"/>
                  </a:cubicBezTo>
                  <a:close/>
                  <a:moveTo>
                    <a:pt x="16031" y="82"/>
                  </a:moveTo>
                  <a:cubicBezTo>
                    <a:pt x="16031" y="82"/>
                    <a:pt x="16248" y="109"/>
                    <a:pt x="16628" y="163"/>
                  </a:cubicBezTo>
                  <a:cubicBezTo>
                    <a:pt x="17008" y="245"/>
                    <a:pt x="17414" y="272"/>
                    <a:pt x="17984" y="353"/>
                  </a:cubicBezTo>
                  <a:cubicBezTo>
                    <a:pt x="22649" y="977"/>
                    <a:pt x="34041" y="2387"/>
                    <a:pt x="35560" y="2577"/>
                  </a:cubicBezTo>
                  <a:cubicBezTo>
                    <a:pt x="34991" y="3201"/>
                    <a:pt x="32441" y="5968"/>
                    <a:pt x="29593" y="9087"/>
                  </a:cubicBezTo>
                  <a:cubicBezTo>
                    <a:pt x="25552" y="13535"/>
                    <a:pt x="20913" y="18635"/>
                    <a:pt x="20561" y="19069"/>
                  </a:cubicBezTo>
                  <a:lnTo>
                    <a:pt x="218" y="15678"/>
                  </a:lnTo>
                  <a:cubicBezTo>
                    <a:pt x="733" y="15163"/>
                    <a:pt x="3120" y="12857"/>
                    <a:pt x="5887" y="10118"/>
                  </a:cubicBezTo>
                  <a:cubicBezTo>
                    <a:pt x="8952" y="7107"/>
                    <a:pt x="12505" y="3635"/>
                    <a:pt x="14485" y="1655"/>
                  </a:cubicBezTo>
                  <a:cubicBezTo>
                    <a:pt x="14729" y="1411"/>
                    <a:pt x="14946" y="1221"/>
                    <a:pt x="15136" y="1031"/>
                  </a:cubicBezTo>
                  <a:cubicBezTo>
                    <a:pt x="15706" y="407"/>
                    <a:pt x="16031" y="55"/>
                    <a:pt x="16031" y="5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1576675" y="3527450"/>
              <a:ext cx="467900" cy="353975"/>
            </a:xfrm>
            <a:custGeom>
              <a:rect b="b" l="l" r="r" t="t"/>
              <a:pathLst>
                <a:path extrusionOk="0" h="14159" w="18716">
                  <a:moveTo>
                    <a:pt x="16166" y="190"/>
                  </a:moveTo>
                  <a:lnTo>
                    <a:pt x="16166" y="163"/>
                  </a:lnTo>
                  <a:cubicBezTo>
                    <a:pt x="16166" y="163"/>
                    <a:pt x="16058" y="136"/>
                    <a:pt x="16004" y="109"/>
                  </a:cubicBezTo>
                  <a:cubicBezTo>
                    <a:pt x="15732" y="27"/>
                    <a:pt x="15434" y="0"/>
                    <a:pt x="15136" y="27"/>
                  </a:cubicBezTo>
                  <a:cubicBezTo>
                    <a:pt x="14837" y="27"/>
                    <a:pt x="14566" y="109"/>
                    <a:pt x="14295" y="217"/>
                  </a:cubicBezTo>
                  <a:cubicBezTo>
                    <a:pt x="12857" y="760"/>
                    <a:pt x="11745" y="2279"/>
                    <a:pt x="10497" y="2414"/>
                  </a:cubicBezTo>
                  <a:cubicBezTo>
                    <a:pt x="9711" y="2496"/>
                    <a:pt x="8843" y="2007"/>
                    <a:pt x="8029" y="1953"/>
                  </a:cubicBezTo>
                  <a:cubicBezTo>
                    <a:pt x="7649" y="1899"/>
                    <a:pt x="7270" y="1953"/>
                    <a:pt x="6944" y="2143"/>
                  </a:cubicBezTo>
                  <a:cubicBezTo>
                    <a:pt x="6646" y="2360"/>
                    <a:pt x="6429" y="2658"/>
                    <a:pt x="6320" y="2984"/>
                  </a:cubicBezTo>
                  <a:cubicBezTo>
                    <a:pt x="6212" y="3309"/>
                    <a:pt x="6076" y="3608"/>
                    <a:pt x="5886" y="3879"/>
                  </a:cubicBezTo>
                  <a:cubicBezTo>
                    <a:pt x="5778" y="4015"/>
                    <a:pt x="5669" y="4123"/>
                    <a:pt x="5534" y="4205"/>
                  </a:cubicBezTo>
                  <a:cubicBezTo>
                    <a:pt x="4829" y="4584"/>
                    <a:pt x="3716" y="4584"/>
                    <a:pt x="2876" y="4937"/>
                  </a:cubicBezTo>
                  <a:cubicBezTo>
                    <a:pt x="2496" y="5072"/>
                    <a:pt x="2170" y="5371"/>
                    <a:pt x="1953" y="5723"/>
                  </a:cubicBezTo>
                  <a:cubicBezTo>
                    <a:pt x="1872" y="5886"/>
                    <a:pt x="1845" y="6103"/>
                    <a:pt x="1899" y="6293"/>
                  </a:cubicBezTo>
                  <a:cubicBezTo>
                    <a:pt x="2035" y="6619"/>
                    <a:pt x="2225" y="6917"/>
                    <a:pt x="2469" y="7188"/>
                  </a:cubicBezTo>
                  <a:cubicBezTo>
                    <a:pt x="2713" y="7432"/>
                    <a:pt x="2821" y="7785"/>
                    <a:pt x="2767" y="8110"/>
                  </a:cubicBezTo>
                  <a:cubicBezTo>
                    <a:pt x="2659" y="8490"/>
                    <a:pt x="2252" y="8788"/>
                    <a:pt x="1764" y="9087"/>
                  </a:cubicBezTo>
                  <a:cubicBezTo>
                    <a:pt x="1113" y="9521"/>
                    <a:pt x="353" y="9982"/>
                    <a:pt x="136" y="10606"/>
                  </a:cubicBezTo>
                  <a:cubicBezTo>
                    <a:pt x="1" y="11013"/>
                    <a:pt x="55" y="11528"/>
                    <a:pt x="543" y="12125"/>
                  </a:cubicBezTo>
                  <a:cubicBezTo>
                    <a:pt x="868" y="12586"/>
                    <a:pt x="1384" y="12857"/>
                    <a:pt x="1953" y="12884"/>
                  </a:cubicBezTo>
                  <a:cubicBezTo>
                    <a:pt x="3120" y="12938"/>
                    <a:pt x="4503" y="12206"/>
                    <a:pt x="5615" y="12450"/>
                  </a:cubicBezTo>
                  <a:cubicBezTo>
                    <a:pt x="5805" y="12477"/>
                    <a:pt x="5968" y="12559"/>
                    <a:pt x="6103" y="12694"/>
                  </a:cubicBezTo>
                  <a:cubicBezTo>
                    <a:pt x="6320" y="12857"/>
                    <a:pt x="6510" y="13074"/>
                    <a:pt x="6727" y="13264"/>
                  </a:cubicBezTo>
                  <a:cubicBezTo>
                    <a:pt x="7107" y="13535"/>
                    <a:pt x="7514" y="13752"/>
                    <a:pt x="7948" y="13915"/>
                  </a:cubicBezTo>
                  <a:cubicBezTo>
                    <a:pt x="8409" y="14078"/>
                    <a:pt x="8870" y="14159"/>
                    <a:pt x="9331" y="14132"/>
                  </a:cubicBezTo>
                  <a:cubicBezTo>
                    <a:pt x="9711" y="14105"/>
                    <a:pt x="10036" y="13942"/>
                    <a:pt x="10335" y="13725"/>
                  </a:cubicBezTo>
                  <a:cubicBezTo>
                    <a:pt x="10959" y="13264"/>
                    <a:pt x="11393" y="12504"/>
                    <a:pt x="12125" y="12152"/>
                  </a:cubicBezTo>
                  <a:cubicBezTo>
                    <a:pt x="12776" y="11853"/>
                    <a:pt x="13617" y="12233"/>
                    <a:pt x="14295" y="12125"/>
                  </a:cubicBezTo>
                  <a:cubicBezTo>
                    <a:pt x="14512" y="12098"/>
                    <a:pt x="14702" y="12016"/>
                    <a:pt x="14837" y="11908"/>
                  </a:cubicBezTo>
                  <a:cubicBezTo>
                    <a:pt x="15163" y="11691"/>
                    <a:pt x="15434" y="11392"/>
                    <a:pt x="15597" y="11067"/>
                  </a:cubicBezTo>
                  <a:cubicBezTo>
                    <a:pt x="16004" y="10280"/>
                    <a:pt x="15570" y="9548"/>
                    <a:pt x="16085" y="8544"/>
                  </a:cubicBezTo>
                  <a:cubicBezTo>
                    <a:pt x="16248" y="8246"/>
                    <a:pt x="16438" y="8029"/>
                    <a:pt x="16682" y="7839"/>
                  </a:cubicBezTo>
                  <a:cubicBezTo>
                    <a:pt x="17333" y="7324"/>
                    <a:pt x="18146" y="7134"/>
                    <a:pt x="18499" y="6483"/>
                  </a:cubicBezTo>
                  <a:cubicBezTo>
                    <a:pt x="18716" y="6076"/>
                    <a:pt x="18689" y="5588"/>
                    <a:pt x="18391" y="5235"/>
                  </a:cubicBezTo>
                  <a:cubicBezTo>
                    <a:pt x="17984" y="4801"/>
                    <a:pt x="17523" y="4449"/>
                    <a:pt x="17007" y="4150"/>
                  </a:cubicBezTo>
                  <a:cubicBezTo>
                    <a:pt x="16682" y="3960"/>
                    <a:pt x="16410" y="3689"/>
                    <a:pt x="16221" y="3364"/>
                  </a:cubicBezTo>
                  <a:cubicBezTo>
                    <a:pt x="16166" y="3228"/>
                    <a:pt x="16275" y="3038"/>
                    <a:pt x="16410" y="2794"/>
                  </a:cubicBezTo>
                  <a:cubicBezTo>
                    <a:pt x="16709" y="2333"/>
                    <a:pt x="16953" y="1845"/>
                    <a:pt x="17089" y="1329"/>
                  </a:cubicBezTo>
                  <a:cubicBezTo>
                    <a:pt x="17170" y="923"/>
                    <a:pt x="16980" y="516"/>
                    <a:pt x="16627" y="326"/>
                  </a:cubicBezTo>
                  <a:cubicBezTo>
                    <a:pt x="16492" y="244"/>
                    <a:pt x="16329" y="190"/>
                    <a:pt x="16166" y="163"/>
                  </a:cubicBezTo>
                  <a:close/>
                  <a:moveTo>
                    <a:pt x="16139" y="272"/>
                  </a:moveTo>
                  <a:cubicBezTo>
                    <a:pt x="16275" y="326"/>
                    <a:pt x="16410" y="380"/>
                    <a:pt x="16546" y="461"/>
                  </a:cubicBezTo>
                  <a:cubicBezTo>
                    <a:pt x="16817" y="624"/>
                    <a:pt x="16980" y="977"/>
                    <a:pt x="16926" y="1302"/>
                  </a:cubicBezTo>
                  <a:cubicBezTo>
                    <a:pt x="16763" y="1790"/>
                    <a:pt x="16546" y="2279"/>
                    <a:pt x="16248" y="2713"/>
                  </a:cubicBezTo>
                  <a:cubicBezTo>
                    <a:pt x="16112" y="2930"/>
                    <a:pt x="16031" y="3174"/>
                    <a:pt x="16085" y="3445"/>
                  </a:cubicBezTo>
                  <a:cubicBezTo>
                    <a:pt x="16275" y="3798"/>
                    <a:pt x="16573" y="4069"/>
                    <a:pt x="16926" y="4286"/>
                  </a:cubicBezTo>
                  <a:cubicBezTo>
                    <a:pt x="17414" y="4557"/>
                    <a:pt x="17875" y="4910"/>
                    <a:pt x="18282" y="5317"/>
                  </a:cubicBezTo>
                  <a:cubicBezTo>
                    <a:pt x="18526" y="5615"/>
                    <a:pt x="18580" y="6049"/>
                    <a:pt x="18363" y="6402"/>
                  </a:cubicBezTo>
                  <a:cubicBezTo>
                    <a:pt x="18038" y="7053"/>
                    <a:pt x="17251" y="7242"/>
                    <a:pt x="16627" y="7731"/>
                  </a:cubicBezTo>
                  <a:cubicBezTo>
                    <a:pt x="16356" y="7920"/>
                    <a:pt x="16139" y="8165"/>
                    <a:pt x="15976" y="8463"/>
                  </a:cubicBezTo>
                  <a:cubicBezTo>
                    <a:pt x="15543" y="9331"/>
                    <a:pt x="15787" y="10009"/>
                    <a:pt x="15624" y="10660"/>
                  </a:cubicBezTo>
                  <a:cubicBezTo>
                    <a:pt x="15488" y="11121"/>
                    <a:pt x="15190" y="11528"/>
                    <a:pt x="14783" y="11799"/>
                  </a:cubicBezTo>
                  <a:cubicBezTo>
                    <a:pt x="14647" y="11908"/>
                    <a:pt x="14458" y="11962"/>
                    <a:pt x="14295" y="11989"/>
                  </a:cubicBezTo>
                  <a:cubicBezTo>
                    <a:pt x="13590" y="12098"/>
                    <a:pt x="12749" y="11718"/>
                    <a:pt x="12071" y="12016"/>
                  </a:cubicBezTo>
                  <a:cubicBezTo>
                    <a:pt x="11311" y="12369"/>
                    <a:pt x="10877" y="13128"/>
                    <a:pt x="10226" y="13589"/>
                  </a:cubicBezTo>
                  <a:cubicBezTo>
                    <a:pt x="9982" y="13806"/>
                    <a:pt x="9657" y="13915"/>
                    <a:pt x="9331" y="13969"/>
                  </a:cubicBezTo>
                  <a:cubicBezTo>
                    <a:pt x="8897" y="13969"/>
                    <a:pt x="8436" y="13888"/>
                    <a:pt x="8029" y="13725"/>
                  </a:cubicBezTo>
                  <a:cubicBezTo>
                    <a:pt x="7622" y="13589"/>
                    <a:pt x="7215" y="13372"/>
                    <a:pt x="6863" y="13128"/>
                  </a:cubicBezTo>
                  <a:cubicBezTo>
                    <a:pt x="6592" y="12911"/>
                    <a:pt x="6375" y="12640"/>
                    <a:pt x="6103" y="12450"/>
                  </a:cubicBezTo>
                  <a:cubicBezTo>
                    <a:pt x="5968" y="12342"/>
                    <a:pt x="5832" y="12287"/>
                    <a:pt x="5669" y="12260"/>
                  </a:cubicBezTo>
                  <a:cubicBezTo>
                    <a:pt x="4557" y="12016"/>
                    <a:pt x="3147" y="12776"/>
                    <a:pt x="1981" y="12721"/>
                  </a:cubicBezTo>
                  <a:cubicBezTo>
                    <a:pt x="1465" y="12694"/>
                    <a:pt x="977" y="12450"/>
                    <a:pt x="651" y="12043"/>
                  </a:cubicBezTo>
                  <a:cubicBezTo>
                    <a:pt x="218" y="11474"/>
                    <a:pt x="136" y="11013"/>
                    <a:pt x="272" y="10633"/>
                  </a:cubicBezTo>
                  <a:cubicBezTo>
                    <a:pt x="489" y="10036"/>
                    <a:pt x="1221" y="9602"/>
                    <a:pt x="1845" y="9195"/>
                  </a:cubicBezTo>
                  <a:cubicBezTo>
                    <a:pt x="2333" y="8843"/>
                    <a:pt x="2794" y="8517"/>
                    <a:pt x="2903" y="8137"/>
                  </a:cubicBezTo>
                  <a:cubicBezTo>
                    <a:pt x="2957" y="7758"/>
                    <a:pt x="2821" y="7378"/>
                    <a:pt x="2550" y="7107"/>
                  </a:cubicBezTo>
                  <a:cubicBezTo>
                    <a:pt x="2333" y="6863"/>
                    <a:pt x="2143" y="6564"/>
                    <a:pt x="2008" y="6239"/>
                  </a:cubicBezTo>
                  <a:cubicBezTo>
                    <a:pt x="1953" y="6076"/>
                    <a:pt x="1981" y="5913"/>
                    <a:pt x="2062" y="5778"/>
                  </a:cubicBezTo>
                  <a:cubicBezTo>
                    <a:pt x="2252" y="5452"/>
                    <a:pt x="2550" y="5208"/>
                    <a:pt x="2930" y="5072"/>
                  </a:cubicBezTo>
                  <a:cubicBezTo>
                    <a:pt x="3771" y="4720"/>
                    <a:pt x="4883" y="4720"/>
                    <a:pt x="5588" y="4340"/>
                  </a:cubicBezTo>
                  <a:cubicBezTo>
                    <a:pt x="5751" y="4259"/>
                    <a:pt x="5886" y="4123"/>
                    <a:pt x="5995" y="3988"/>
                  </a:cubicBezTo>
                  <a:cubicBezTo>
                    <a:pt x="6185" y="3716"/>
                    <a:pt x="6348" y="3391"/>
                    <a:pt x="6456" y="3065"/>
                  </a:cubicBezTo>
                  <a:cubicBezTo>
                    <a:pt x="6537" y="2740"/>
                    <a:pt x="6727" y="2496"/>
                    <a:pt x="6998" y="2306"/>
                  </a:cubicBezTo>
                  <a:cubicBezTo>
                    <a:pt x="7297" y="2143"/>
                    <a:pt x="7649" y="2062"/>
                    <a:pt x="8002" y="2116"/>
                  </a:cubicBezTo>
                  <a:cubicBezTo>
                    <a:pt x="8816" y="2197"/>
                    <a:pt x="9711" y="2631"/>
                    <a:pt x="10497" y="2550"/>
                  </a:cubicBezTo>
                  <a:cubicBezTo>
                    <a:pt x="11772" y="2414"/>
                    <a:pt x="12884" y="895"/>
                    <a:pt x="14322" y="326"/>
                  </a:cubicBezTo>
                  <a:cubicBezTo>
                    <a:pt x="14566" y="217"/>
                    <a:pt x="14837" y="163"/>
                    <a:pt x="15136" y="136"/>
                  </a:cubicBezTo>
                  <a:cubicBezTo>
                    <a:pt x="15407" y="109"/>
                    <a:pt x="15678" y="136"/>
                    <a:pt x="15949" y="190"/>
                  </a:cubicBezTo>
                  <a:cubicBezTo>
                    <a:pt x="16004" y="190"/>
                    <a:pt x="16058" y="244"/>
                    <a:pt x="16139" y="244"/>
                  </a:cubicBezTo>
                  <a:cubicBezTo>
                    <a:pt x="16193" y="244"/>
                    <a:pt x="16139" y="244"/>
                    <a:pt x="16139" y="21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1717050" y="3618300"/>
              <a:ext cx="50200" cy="88175"/>
            </a:xfrm>
            <a:custGeom>
              <a:rect b="b" l="l" r="r" t="t"/>
              <a:pathLst>
                <a:path extrusionOk="0" h="3527" w="2008">
                  <a:moveTo>
                    <a:pt x="1980" y="1"/>
                  </a:moveTo>
                  <a:lnTo>
                    <a:pt x="1926" y="1"/>
                  </a:lnTo>
                  <a:cubicBezTo>
                    <a:pt x="1899" y="1"/>
                    <a:pt x="1872" y="28"/>
                    <a:pt x="1872" y="55"/>
                  </a:cubicBezTo>
                  <a:cubicBezTo>
                    <a:pt x="1628" y="326"/>
                    <a:pt x="1411" y="625"/>
                    <a:pt x="1248" y="950"/>
                  </a:cubicBezTo>
                  <a:cubicBezTo>
                    <a:pt x="895" y="1574"/>
                    <a:pt x="570" y="2334"/>
                    <a:pt x="244" y="2930"/>
                  </a:cubicBezTo>
                  <a:cubicBezTo>
                    <a:pt x="190" y="3039"/>
                    <a:pt x="136" y="3147"/>
                    <a:pt x="82" y="3256"/>
                  </a:cubicBezTo>
                  <a:cubicBezTo>
                    <a:pt x="54" y="3310"/>
                    <a:pt x="27" y="3364"/>
                    <a:pt x="0" y="3419"/>
                  </a:cubicBezTo>
                  <a:cubicBezTo>
                    <a:pt x="0" y="3446"/>
                    <a:pt x="0" y="3473"/>
                    <a:pt x="27" y="3500"/>
                  </a:cubicBezTo>
                  <a:cubicBezTo>
                    <a:pt x="54" y="3527"/>
                    <a:pt x="82" y="3500"/>
                    <a:pt x="109" y="3473"/>
                  </a:cubicBezTo>
                  <a:cubicBezTo>
                    <a:pt x="163" y="3446"/>
                    <a:pt x="190" y="3419"/>
                    <a:pt x="217" y="3364"/>
                  </a:cubicBezTo>
                  <a:cubicBezTo>
                    <a:pt x="271" y="3310"/>
                    <a:pt x="326" y="3229"/>
                    <a:pt x="353" y="3147"/>
                  </a:cubicBezTo>
                  <a:cubicBezTo>
                    <a:pt x="624" y="2713"/>
                    <a:pt x="868" y="2171"/>
                    <a:pt x="1112" y="1628"/>
                  </a:cubicBezTo>
                  <a:cubicBezTo>
                    <a:pt x="1275" y="1276"/>
                    <a:pt x="1438" y="923"/>
                    <a:pt x="1628" y="598"/>
                  </a:cubicBezTo>
                  <a:cubicBezTo>
                    <a:pt x="1736" y="435"/>
                    <a:pt x="1845" y="245"/>
                    <a:pt x="1980" y="82"/>
                  </a:cubicBezTo>
                  <a:cubicBezTo>
                    <a:pt x="1980" y="82"/>
                    <a:pt x="2007" y="82"/>
                    <a:pt x="2007" y="55"/>
                  </a:cubicBezTo>
                  <a:lnTo>
                    <a:pt x="2007" y="1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1712300" y="3616275"/>
              <a:ext cx="94275" cy="93600"/>
            </a:xfrm>
            <a:custGeom>
              <a:rect b="b" l="l" r="r" t="t"/>
              <a:pathLst>
                <a:path extrusionOk="0" h="3744" w="3771">
                  <a:moveTo>
                    <a:pt x="1682" y="1302"/>
                  </a:moveTo>
                  <a:cubicBezTo>
                    <a:pt x="1492" y="1275"/>
                    <a:pt x="1275" y="1330"/>
                    <a:pt x="1112" y="1411"/>
                  </a:cubicBezTo>
                  <a:cubicBezTo>
                    <a:pt x="1058" y="1411"/>
                    <a:pt x="1031" y="1438"/>
                    <a:pt x="1031" y="1465"/>
                  </a:cubicBezTo>
                  <a:cubicBezTo>
                    <a:pt x="1004" y="1547"/>
                    <a:pt x="1058" y="1655"/>
                    <a:pt x="1167" y="1628"/>
                  </a:cubicBezTo>
                  <a:lnTo>
                    <a:pt x="1411" y="1574"/>
                  </a:lnTo>
                  <a:lnTo>
                    <a:pt x="1682" y="1519"/>
                  </a:lnTo>
                  <a:cubicBezTo>
                    <a:pt x="2007" y="1574"/>
                    <a:pt x="2306" y="1682"/>
                    <a:pt x="2604" y="1845"/>
                  </a:cubicBezTo>
                  <a:cubicBezTo>
                    <a:pt x="3065" y="2089"/>
                    <a:pt x="3418" y="2523"/>
                    <a:pt x="3228" y="2930"/>
                  </a:cubicBezTo>
                  <a:cubicBezTo>
                    <a:pt x="3065" y="3283"/>
                    <a:pt x="2631" y="3418"/>
                    <a:pt x="2143" y="3445"/>
                  </a:cubicBezTo>
                  <a:cubicBezTo>
                    <a:pt x="1682" y="3472"/>
                    <a:pt x="1194" y="3418"/>
                    <a:pt x="733" y="3337"/>
                  </a:cubicBezTo>
                  <a:cubicBezTo>
                    <a:pt x="570" y="3310"/>
                    <a:pt x="434" y="3283"/>
                    <a:pt x="299" y="3283"/>
                  </a:cubicBezTo>
                  <a:lnTo>
                    <a:pt x="109" y="3283"/>
                  </a:lnTo>
                  <a:cubicBezTo>
                    <a:pt x="82" y="3255"/>
                    <a:pt x="27" y="3283"/>
                    <a:pt x="0" y="3337"/>
                  </a:cubicBezTo>
                  <a:cubicBezTo>
                    <a:pt x="0" y="3391"/>
                    <a:pt x="27" y="3445"/>
                    <a:pt x="82" y="3445"/>
                  </a:cubicBezTo>
                  <a:cubicBezTo>
                    <a:pt x="136" y="3472"/>
                    <a:pt x="190" y="3500"/>
                    <a:pt x="244" y="3527"/>
                  </a:cubicBezTo>
                  <a:cubicBezTo>
                    <a:pt x="407" y="3554"/>
                    <a:pt x="543" y="3581"/>
                    <a:pt x="678" y="3608"/>
                  </a:cubicBezTo>
                  <a:cubicBezTo>
                    <a:pt x="1167" y="3716"/>
                    <a:pt x="1682" y="3744"/>
                    <a:pt x="2170" y="3716"/>
                  </a:cubicBezTo>
                  <a:cubicBezTo>
                    <a:pt x="2767" y="3662"/>
                    <a:pt x="3282" y="3472"/>
                    <a:pt x="3445" y="3038"/>
                  </a:cubicBezTo>
                  <a:cubicBezTo>
                    <a:pt x="3635" y="2632"/>
                    <a:pt x="3418" y="2143"/>
                    <a:pt x="2984" y="1818"/>
                  </a:cubicBezTo>
                  <a:cubicBezTo>
                    <a:pt x="2794" y="1682"/>
                    <a:pt x="2577" y="1547"/>
                    <a:pt x="2360" y="1465"/>
                  </a:cubicBezTo>
                  <a:cubicBezTo>
                    <a:pt x="2658" y="1438"/>
                    <a:pt x="2957" y="1384"/>
                    <a:pt x="3228" y="1275"/>
                  </a:cubicBezTo>
                  <a:cubicBezTo>
                    <a:pt x="3445" y="1221"/>
                    <a:pt x="3608" y="1058"/>
                    <a:pt x="3689" y="841"/>
                  </a:cubicBezTo>
                  <a:cubicBezTo>
                    <a:pt x="3771" y="516"/>
                    <a:pt x="3445" y="272"/>
                    <a:pt x="3011" y="163"/>
                  </a:cubicBezTo>
                  <a:cubicBezTo>
                    <a:pt x="2577" y="28"/>
                    <a:pt x="2143" y="1"/>
                    <a:pt x="1709" y="55"/>
                  </a:cubicBezTo>
                  <a:cubicBezTo>
                    <a:pt x="1682" y="55"/>
                    <a:pt x="1628" y="55"/>
                    <a:pt x="1601" y="82"/>
                  </a:cubicBezTo>
                  <a:cubicBezTo>
                    <a:pt x="1601" y="82"/>
                    <a:pt x="1573" y="109"/>
                    <a:pt x="1573" y="136"/>
                  </a:cubicBezTo>
                  <a:lnTo>
                    <a:pt x="1573" y="136"/>
                  </a:lnTo>
                  <a:lnTo>
                    <a:pt x="1573" y="136"/>
                  </a:lnTo>
                  <a:cubicBezTo>
                    <a:pt x="1573" y="136"/>
                    <a:pt x="1601" y="163"/>
                    <a:pt x="1628" y="163"/>
                  </a:cubicBezTo>
                  <a:cubicBezTo>
                    <a:pt x="1655" y="163"/>
                    <a:pt x="1682" y="163"/>
                    <a:pt x="1709" y="163"/>
                  </a:cubicBezTo>
                  <a:cubicBezTo>
                    <a:pt x="2143" y="136"/>
                    <a:pt x="2550" y="163"/>
                    <a:pt x="2957" y="299"/>
                  </a:cubicBezTo>
                  <a:cubicBezTo>
                    <a:pt x="3309" y="407"/>
                    <a:pt x="3581" y="543"/>
                    <a:pt x="3499" y="814"/>
                  </a:cubicBezTo>
                  <a:cubicBezTo>
                    <a:pt x="3472" y="977"/>
                    <a:pt x="3228" y="1085"/>
                    <a:pt x="2984" y="1140"/>
                  </a:cubicBezTo>
                  <a:cubicBezTo>
                    <a:pt x="2631" y="1221"/>
                    <a:pt x="2252" y="1275"/>
                    <a:pt x="1872" y="127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1801125" y="3637300"/>
              <a:ext cx="56300" cy="82750"/>
            </a:xfrm>
            <a:custGeom>
              <a:rect b="b" l="l" r="r" t="t"/>
              <a:pathLst>
                <a:path extrusionOk="0" h="3310" w="2252">
                  <a:moveTo>
                    <a:pt x="1330" y="326"/>
                  </a:moveTo>
                  <a:cubicBezTo>
                    <a:pt x="950" y="760"/>
                    <a:pt x="624" y="1248"/>
                    <a:pt x="380" y="1763"/>
                  </a:cubicBezTo>
                  <a:cubicBezTo>
                    <a:pt x="218" y="2062"/>
                    <a:pt x="109" y="2387"/>
                    <a:pt x="28" y="2713"/>
                  </a:cubicBezTo>
                  <a:cubicBezTo>
                    <a:pt x="1" y="2903"/>
                    <a:pt x="55" y="3065"/>
                    <a:pt x="163" y="3201"/>
                  </a:cubicBezTo>
                  <a:cubicBezTo>
                    <a:pt x="299" y="3309"/>
                    <a:pt x="516" y="3282"/>
                    <a:pt x="733" y="3120"/>
                  </a:cubicBezTo>
                  <a:cubicBezTo>
                    <a:pt x="1248" y="2686"/>
                    <a:pt x="1655" y="2143"/>
                    <a:pt x="1953" y="1519"/>
                  </a:cubicBezTo>
                  <a:cubicBezTo>
                    <a:pt x="2170" y="1167"/>
                    <a:pt x="2252" y="760"/>
                    <a:pt x="2198" y="353"/>
                  </a:cubicBezTo>
                  <a:cubicBezTo>
                    <a:pt x="2143" y="163"/>
                    <a:pt x="1953" y="27"/>
                    <a:pt x="1764" y="27"/>
                  </a:cubicBezTo>
                  <a:cubicBezTo>
                    <a:pt x="1682" y="0"/>
                    <a:pt x="1601" y="27"/>
                    <a:pt x="1519" y="82"/>
                  </a:cubicBezTo>
                  <a:cubicBezTo>
                    <a:pt x="1438" y="136"/>
                    <a:pt x="1384" y="190"/>
                    <a:pt x="1330" y="272"/>
                  </a:cubicBezTo>
                  <a:cubicBezTo>
                    <a:pt x="1302" y="299"/>
                    <a:pt x="1302" y="326"/>
                    <a:pt x="1330" y="326"/>
                  </a:cubicBezTo>
                  <a:close/>
                  <a:moveTo>
                    <a:pt x="1628" y="190"/>
                  </a:moveTo>
                  <a:cubicBezTo>
                    <a:pt x="1601" y="217"/>
                    <a:pt x="1574" y="244"/>
                    <a:pt x="1547" y="244"/>
                  </a:cubicBezTo>
                  <a:cubicBezTo>
                    <a:pt x="1140" y="733"/>
                    <a:pt x="814" y="1275"/>
                    <a:pt x="543" y="1845"/>
                  </a:cubicBezTo>
                  <a:cubicBezTo>
                    <a:pt x="380" y="2116"/>
                    <a:pt x="299" y="2442"/>
                    <a:pt x="245" y="2740"/>
                  </a:cubicBezTo>
                  <a:cubicBezTo>
                    <a:pt x="190" y="2848"/>
                    <a:pt x="218" y="2957"/>
                    <a:pt x="299" y="3065"/>
                  </a:cubicBezTo>
                  <a:cubicBezTo>
                    <a:pt x="326" y="3065"/>
                    <a:pt x="353" y="3065"/>
                    <a:pt x="380" y="3065"/>
                  </a:cubicBezTo>
                  <a:cubicBezTo>
                    <a:pt x="462" y="3038"/>
                    <a:pt x="543" y="2984"/>
                    <a:pt x="597" y="2930"/>
                  </a:cubicBezTo>
                  <a:cubicBezTo>
                    <a:pt x="1085" y="2523"/>
                    <a:pt x="1492" y="2008"/>
                    <a:pt x="1764" y="1438"/>
                  </a:cubicBezTo>
                  <a:cubicBezTo>
                    <a:pt x="1899" y="1167"/>
                    <a:pt x="2008" y="841"/>
                    <a:pt x="2008" y="543"/>
                  </a:cubicBezTo>
                  <a:cubicBezTo>
                    <a:pt x="2008" y="353"/>
                    <a:pt x="1899" y="190"/>
                    <a:pt x="1709" y="190"/>
                  </a:cubicBezTo>
                  <a:cubicBezTo>
                    <a:pt x="1682" y="190"/>
                    <a:pt x="1655" y="190"/>
                    <a:pt x="1628" y="19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1842500" y="3647475"/>
              <a:ext cx="72575" cy="85450"/>
            </a:xfrm>
            <a:custGeom>
              <a:rect b="b" l="l" r="r" t="t"/>
              <a:pathLst>
                <a:path extrusionOk="0" h="3418" w="2903">
                  <a:moveTo>
                    <a:pt x="1845" y="299"/>
                  </a:moveTo>
                  <a:cubicBezTo>
                    <a:pt x="1411" y="570"/>
                    <a:pt x="1031" y="895"/>
                    <a:pt x="760" y="1302"/>
                  </a:cubicBezTo>
                  <a:cubicBezTo>
                    <a:pt x="461" y="1709"/>
                    <a:pt x="217" y="2170"/>
                    <a:pt x="81" y="2658"/>
                  </a:cubicBezTo>
                  <a:cubicBezTo>
                    <a:pt x="0" y="2902"/>
                    <a:pt x="54" y="3147"/>
                    <a:pt x="190" y="3364"/>
                  </a:cubicBezTo>
                  <a:cubicBezTo>
                    <a:pt x="244" y="3391"/>
                    <a:pt x="326" y="3418"/>
                    <a:pt x="407" y="3418"/>
                  </a:cubicBezTo>
                  <a:cubicBezTo>
                    <a:pt x="515" y="3391"/>
                    <a:pt x="624" y="3364"/>
                    <a:pt x="705" y="3336"/>
                  </a:cubicBezTo>
                  <a:cubicBezTo>
                    <a:pt x="1194" y="3147"/>
                    <a:pt x="1628" y="2848"/>
                    <a:pt x="1980" y="2468"/>
                  </a:cubicBezTo>
                  <a:cubicBezTo>
                    <a:pt x="2333" y="2116"/>
                    <a:pt x="2604" y="1682"/>
                    <a:pt x="2794" y="1221"/>
                  </a:cubicBezTo>
                  <a:cubicBezTo>
                    <a:pt x="2902" y="895"/>
                    <a:pt x="2875" y="543"/>
                    <a:pt x="2685" y="299"/>
                  </a:cubicBezTo>
                  <a:cubicBezTo>
                    <a:pt x="2550" y="82"/>
                    <a:pt x="2278" y="0"/>
                    <a:pt x="2034" y="109"/>
                  </a:cubicBezTo>
                  <a:cubicBezTo>
                    <a:pt x="1953" y="136"/>
                    <a:pt x="1872" y="190"/>
                    <a:pt x="1817" y="244"/>
                  </a:cubicBezTo>
                  <a:cubicBezTo>
                    <a:pt x="1790" y="271"/>
                    <a:pt x="1790" y="299"/>
                    <a:pt x="1817" y="299"/>
                  </a:cubicBezTo>
                  <a:cubicBezTo>
                    <a:pt x="1817" y="299"/>
                    <a:pt x="1817" y="299"/>
                    <a:pt x="1845" y="299"/>
                  </a:cubicBezTo>
                  <a:close/>
                  <a:moveTo>
                    <a:pt x="2414" y="299"/>
                  </a:moveTo>
                  <a:lnTo>
                    <a:pt x="2387" y="299"/>
                  </a:lnTo>
                  <a:cubicBezTo>
                    <a:pt x="2333" y="299"/>
                    <a:pt x="2251" y="299"/>
                    <a:pt x="2170" y="299"/>
                  </a:cubicBezTo>
                  <a:cubicBezTo>
                    <a:pt x="1763" y="461"/>
                    <a:pt x="1411" y="733"/>
                    <a:pt x="1166" y="1085"/>
                  </a:cubicBezTo>
                  <a:cubicBezTo>
                    <a:pt x="977" y="1329"/>
                    <a:pt x="814" y="1573"/>
                    <a:pt x="678" y="1818"/>
                  </a:cubicBezTo>
                  <a:cubicBezTo>
                    <a:pt x="543" y="2062"/>
                    <a:pt x="434" y="2306"/>
                    <a:pt x="353" y="2577"/>
                  </a:cubicBezTo>
                  <a:cubicBezTo>
                    <a:pt x="271" y="2848"/>
                    <a:pt x="244" y="3065"/>
                    <a:pt x="353" y="3201"/>
                  </a:cubicBezTo>
                  <a:lnTo>
                    <a:pt x="353" y="3201"/>
                  </a:lnTo>
                  <a:cubicBezTo>
                    <a:pt x="380" y="3201"/>
                    <a:pt x="407" y="3201"/>
                    <a:pt x="434" y="3201"/>
                  </a:cubicBezTo>
                  <a:cubicBezTo>
                    <a:pt x="515" y="3174"/>
                    <a:pt x="597" y="3147"/>
                    <a:pt x="651" y="3147"/>
                  </a:cubicBezTo>
                  <a:cubicBezTo>
                    <a:pt x="1085" y="2984"/>
                    <a:pt x="1492" y="2713"/>
                    <a:pt x="1817" y="2360"/>
                  </a:cubicBezTo>
                  <a:cubicBezTo>
                    <a:pt x="2143" y="2007"/>
                    <a:pt x="2414" y="1601"/>
                    <a:pt x="2577" y="1139"/>
                  </a:cubicBezTo>
                  <a:cubicBezTo>
                    <a:pt x="2658" y="895"/>
                    <a:pt x="2631" y="651"/>
                    <a:pt x="2495" y="434"/>
                  </a:cubicBezTo>
                  <a:cubicBezTo>
                    <a:pt x="2468" y="380"/>
                    <a:pt x="2441" y="353"/>
                    <a:pt x="2414" y="29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1885900" y="3669175"/>
              <a:ext cx="69850" cy="76650"/>
            </a:xfrm>
            <a:custGeom>
              <a:rect b="b" l="l" r="r" t="t"/>
              <a:pathLst>
                <a:path extrusionOk="0" h="3066" w="2794">
                  <a:moveTo>
                    <a:pt x="2740" y="0"/>
                  </a:moveTo>
                  <a:cubicBezTo>
                    <a:pt x="2712" y="0"/>
                    <a:pt x="2712" y="0"/>
                    <a:pt x="2685" y="0"/>
                  </a:cubicBezTo>
                  <a:cubicBezTo>
                    <a:pt x="2658" y="0"/>
                    <a:pt x="2631" y="54"/>
                    <a:pt x="2577" y="82"/>
                  </a:cubicBezTo>
                  <a:cubicBezTo>
                    <a:pt x="2387" y="217"/>
                    <a:pt x="2197" y="353"/>
                    <a:pt x="2034" y="516"/>
                  </a:cubicBezTo>
                  <a:cubicBezTo>
                    <a:pt x="1844" y="678"/>
                    <a:pt x="1682" y="868"/>
                    <a:pt x="1519" y="1031"/>
                  </a:cubicBezTo>
                  <a:cubicBezTo>
                    <a:pt x="1031" y="1573"/>
                    <a:pt x="570" y="2143"/>
                    <a:pt x="163" y="2713"/>
                  </a:cubicBezTo>
                  <a:cubicBezTo>
                    <a:pt x="136" y="2740"/>
                    <a:pt x="109" y="2794"/>
                    <a:pt x="81" y="2821"/>
                  </a:cubicBezTo>
                  <a:cubicBezTo>
                    <a:pt x="81" y="2848"/>
                    <a:pt x="54" y="2875"/>
                    <a:pt x="54" y="2930"/>
                  </a:cubicBezTo>
                  <a:cubicBezTo>
                    <a:pt x="0" y="2957"/>
                    <a:pt x="27" y="3011"/>
                    <a:pt x="54" y="3038"/>
                  </a:cubicBezTo>
                  <a:cubicBezTo>
                    <a:pt x="81" y="3065"/>
                    <a:pt x="136" y="3065"/>
                    <a:pt x="163" y="3038"/>
                  </a:cubicBezTo>
                  <a:cubicBezTo>
                    <a:pt x="217" y="3011"/>
                    <a:pt x="244" y="3011"/>
                    <a:pt x="271" y="2984"/>
                  </a:cubicBezTo>
                  <a:cubicBezTo>
                    <a:pt x="298" y="2957"/>
                    <a:pt x="326" y="2930"/>
                    <a:pt x="353" y="2875"/>
                  </a:cubicBezTo>
                  <a:cubicBezTo>
                    <a:pt x="814" y="2333"/>
                    <a:pt x="1221" y="1736"/>
                    <a:pt x="1682" y="1194"/>
                  </a:cubicBezTo>
                  <a:cubicBezTo>
                    <a:pt x="1844" y="1004"/>
                    <a:pt x="2007" y="841"/>
                    <a:pt x="2170" y="651"/>
                  </a:cubicBezTo>
                  <a:cubicBezTo>
                    <a:pt x="2333" y="488"/>
                    <a:pt x="2495" y="326"/>
                    <a:pt x="2685" y="163"/>
                  </a:cubicBezTo>
                  <a:cubicBezTo>
                    <a:pt x="2712" y="136"/>
                    <a:pt x="2740" y="109"/>
                    <a:pt x="2767" y="82"/>
                  </a:cubicBezTo>
                  <a:cubicBezTo>
                    <a:pt x="2794" y="27"/>
                    <a:pt x="2767" y="54"/>
                    <a:pt x="2767" y="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1919800" y="3690200"/>
              <a:ext cx="71225" cy="73250"/>
            </a:xfrm>
            <a:custGeom>
              <a:rect b="b" l="l" r="r" t="t"/>
              <a:pathLst>
                <a:path extrusionOk="0" h="2930" w="2849">
                  <a:moveTo>
                    <a:pt x="2848" y="0"/>
                  </a:moveTo>
                  <a:lnTo>
                    <a:pt x="2685" y="0"/>
                  </a:lnTo>
                  <a:cubicBezTo>
                    <a:pt x="2550" y="27"/>
                    <a:pt x="2414" y="54"/>
                    <a:pt x="2279" y="81"/>
                  </a:cubicBezTo>
                  <a:cubicBezTo>
                    <a:pt x="1845" y="163"/>
                    <a:pt x="1438" y="271"/>
                    <a:pt x="1004" y="353"/>
                  </a:cubicBezTo>
                  <a:cubicBezTo>
                    <a:pt x="733" y="380"/>
                    <a:pt x="488" y="461"/>
                    <a:pt x="244" y="570"/>
                  </a:cubicBezTo>
                  <a:cubicBezTo>
                    <a:pt x="190" y="597"/>
                    <a:pt x="109" y="678"/>
                    <a:pt x="82" y="732"/>
                  </a:cubicBezTo>
                  <a:cubicBezTo>
                    <a:pt x="0" y="949"/>
                    <a:pt x="0" y="1193"/>
                    <a:pt x="82" y="1410"/>
                  </a:cubicBezTo>
                  <a:cubicBezTo>
                    <a:pt x="136" y="1763"/>
                    <a:pt x="217" y="2116"/>
                    <a:pt x="353" y="2468"/>
                  </a:cubicBezTo>
                  <a:cubicBezTo>
                    <a:pt x="380" y="2577"/>
                    <a:pt x="434" y="2685"/>
                    <a:pt x="516" y="2794"/>
                  </a:cubicBezTo>
                  <a:cubicBezTo>
                    <a:pt x="543" y="2821"/>
                    <a:pt x="570" y="2848"/>
                    <a:pt x="597" y="2848"/>
                  </a:cubicBezTo>
                  <a:cubicBezTo>
                    <a:pt x="624" y="2902"/>
                    <a:pt x="705" y="2929"/>
                    <a:pt x="733" y="2902"/>
                  </a:cubicBezTo>
                  <a:cubicBezTo>
                    <a:pt x="787" y="2875"/>
                    <a:pt x="814" y="2794"/>
                    <a:pt x="787" y="2740"/>
                  </a:cubicBezTo>
                  <a:cubicBezTo>
                    <a:pt x="787" y="2712"/>
                    <a:pt x="787" y="2685"/>
                    <a:pt x="787" y="2658"/>
                  </a:cubicBezTo>
                  <a:cubicBezTo>
                    <a:pt x="760" y="2604"/>
                    <a:pt x="733" y="2550"/>
                    <a:pt x="705" y="2468"/>
                  </a:cubicBezTo>
                  <a:cubicBezTo>
                    <a:pt x="651" y="2360"/>
                    <a:pt x="597" y="2224"/>
                    <a:pt x="543" y="2116"/>
                  </a:cubicBezTo>
                  <a:cubicBezTo>
                    <a:pt x="488" y="1872"/>
                    <a:pt x="434" y="1627"/>
                    <a:pt x="380" y="1383"/>
                  </a:cubicBezTo>
                  <a:cubicBezTo>
                    <a:pt x="326" y="1221"/>
                    <a:pt x="299" y="1085"/>
                    <a:pt x="326" y="922"/>
                  </a:cubicBezTo>
                  <a:cubicBezTo>
                    <a:pt x="326" y="895"/>
                    <a:pt x="326" y="895"/>
                    <a:pt x="326" y="868"/>
                  </a:cubicBezTo>
                  <a:cubicBezTo>
                    <a:pt x="326" y="841"/>
                    <a:pt x="326" y="787"/>
                    <a:pt x="353" y="759"/>
                  </a:cubicBezTo>
                  <a:cubicBezTo>
                    <a:pt x="461" y="651"/>
                    <a:pt x="678" y="624"/>
                    <a:pt x="1004" y="543"/>
                  </a:cubicBezTo>
                  <a:cubicBezTo>
                    <a:pt x="1329" y="461"/>
                    <a:pt x="1628" y="407"/>
                    <a:pt x="1926" y="326"/>
                  </a:cubicBezTo>
                  <a:cubicBezTo>
                    <a:pt x="2170" y="244"/>
                    <a:pt x="2414" y="190"/>
                    <a:pt x="2658" y="109"/>
                  </a:cubicBezTo>
                  <a:lnTo>
                    <a:pt x="2848" y="54"/>
                  </a:lnTo>
                  <a:lnTo>
                    <a:pt x="2848" y="54"/>
                  </a:lnTo>
                  <a:cubicBezTo>
                    <a:pt x="2848" y="54"/>
                    <a:pt x="2848" y="0"/>
                    <a:pt x="2848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1879775" y="3585750"/>
              <a:ext cx="19025" cy="22425"/>
            </a:xfrm>
            <a:custGeom>
              <a:rect b="b" l="l" r="r" t="t"/>
              <a:pathLst>
                <a:path extrusionOk="0" h="897" w="761">
                  <a:moveTo>
                    <a:pt x="706" y="28"/>
                  </a:moveTo>
                  <a:lnTo>
                    <a:pt x="679" y="28"/>
                  </a:lnTo>
                  <a:cubicBezTo>
                    <a:pt x="679" y="28"/>
                    <a:pt x="652" y="55"/>
                    <a:pt x="652" y="55"/>
                  </a:cubicBezTo>
                  <a:cubicBezTo>
                    <a:pt x="516" y="164"/>
                    <a:pt x="408" y="272"/>
                    <a:pt x="299" y="408"/>
                  </a:cubicBezTo>
                  <a:cubicBezTo>
                    <a:pt x="191" y="489"/>
                    <a:pt x="109" y="625"/>
                    <a:pt x="28" y="733"/>
                  </a:cubicBezTo>
                  <a:cubicBezTo>
                    <a:pt x="28" y="760"/>
                    <a:pt x="1" y="815"/>
                    <a:pt x="1" y="842"/>
                  </a:cubicBezTo>
                  <a:cubicBezTo>
                    <a:pt x="1" y="842"/>
                    <a:pt x="1" y="869"/>
                    <a:pt x="1" y="896"/>
                  </a:cubicBezTo>
                  <a:cubicBezTo>
                    <a:pt x="1" y="896"/>
                    <a:pt x="28" y="896"/>
                    <a:pt x="55" y="896"/>
                  </a:cubicBezTo>
                  <a:cubicBezTo>
                    <a:pt x="82" y="869"/>
                    <a:pt x="109" y="842"/>
                    <a:pt x="137" y="815"/>
                  </a:cubicBezTo>
                  <a:cubicBezTo>
                    <a:pt x="245" y="679"/>
                    <a:pt x="354" y="516"/>
                    <a:pt x="489" y="354"/>
                  </a:cubicBezTo>
                  <a:cubicBezTo>
                    <a:pt x="571" y="272"/>
                    <a:pt x="652" y="191"/>
                    <a:pt x="733" y="109"/>
                  </a:cubicBezTo>
                  <a:cubicBezTo>
                    <a:pt x="733" y="109"/>
                    <a:pt x="733" y="109"/>
                    <a:pt x="733" y="82"/>
                  </a:cubicBezTo>
                  <a:cubicBezTo>
                    <a:pt x="733" y="55"/>
                    <a:pt x="733" y="82"/>
                    <a:pt x="733" y="82"/>
                  </a:cubicBezTo>
                  <a:cubicBezTo>
                    <a:pt x="760" y="55"/>
                    <a:pt x="760" y="55"/>
                    <a:pt x="733" y="28"/>
                  </a:cubicBezTo>
                  <a:cubicBezTo>
                    <a:pt x="760" y="1"/>
                    <a:pt x="706" y="1"/>
                    <a:pt x="706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1885200" y="3583050"/>
              <a:ext cx="26475" cy="6800"/>
            </a:xfrm>
            <a:custGeom>
              <a:rect b="b" l="l" r="r" t="t"/>
              <a:pathLst>
                <a:path extrusionOk="0" h="272" w="1059">
                  <a:moveTo>
                    <a:pt x="1" y="55"/>
                  </a:moveTo>
                  <a:cubicBezTo>
                    <a:pt x="1" y="82"/>
                    <a:pt x="1" y="55"/>
                    <a:pt x="1" y="82"/>
                  </a:cubicBezTo>
                  <a:cubicBezTo>
                    <a:pt x="28" y="109"/>
                    <a:pt x="82" y="82"/>
                    <a:pt x="109" y="82"/>
                  </a:cubicBezTo>
                  <a:cubicBezTo>
                    <a:pt x="354" y="136"/>
                    <a:pt x="598" y="190"/>
                    <a:pt x="842" y="245"/>
                  </a:cubicBezTo>
                  <a:lnTo>
                    <a:pt x="1032" y="272"/>
                  </a:lnTo>
                  <a:cubicBezTo>
                    <a:pt x="1032" y="272"/>
                    <a:pt x="1059" y="272"/>
                    <a:pt x="1059" y="272"/>
                  </a:cubicBezTo>
                  <a:cubicBezTo>
                    <a:pt x="1059" y="272"/>
                    <a:pt x="1059" y="245"/>
                    <a:pt x="1032" y="245"/>
                  </a:cubicBezTo>
                  <a:cubicBezTo>
                    <a:pt x="977" y="217"/>
                    <a:pt x="923" y="190"/>
                    <a:pt x="869" y="163"/>
                  </a:cubicBezTo>
                  <a:cubicBezTo>
                    <a:pt x="733" y="109"/>
                    <a:pt x="570" y="82"/>
                    <a:pt x="435" y="55"/>
                  </a:cubicBezTo>
                  <a:cubicBezTo>
                    <a:pt x="299" y="28"/>
                    <a:pt x="164" y="0"/>
                    <a:pt x="55" y="0"/>
                  </a:cubicBezTo>
                  <a:lnTo>
                    <a:pt x="28" y="0"/>
                  </a:lnTo>
                  <a:cubicBezTo>
                    <a:pt x="1" y="0"/>
                    <a:pt x="28" y="0"/>
                    <a:pt x="28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1890625" y="3588475"/>
              <a:ext cx="23100" cy="23075"/>
            </a:xfrm>
            <a:custGeom>
              <a:rect b="b" l="l" r="r" t="t"/>
              <a:pathLst>
                <a:path extrusionOk="0" h="923" w="924">
                  <a:moveTo>
                    <a:pt x="923" y="0"/>
                  </a:moveTo>
                  <a:lnTo>
                    <a:pt x="869" y="0"/>
                  </a:lnTo>
                  <a:cubicBezTo>
                    <a:pt x="869" y="0"/>
                    <a:pt x="842" y="28"/>
                    <a:pt x="815" y="28"/>
                  </a:cubicBezTo>
                  <a:cubicBezTo>
                    <a:pt x="598" y="190"/>
                    <a:pt x="408" y="353"/>
                    <a:pt x="191" y="543"/>
                  </a:cubicBezTo>
                  <a:cubicBezTo>
                    <a:pt x="109" y="624"/>
                    <a:pt x="55" y="733"/>
                    <a:pt x="1" y="868"/>
                  </a:cubicBezTo>
                  <a:lnTo>
                    <a:pt x="1" y="896"/>
                  </a:lnTo>
                  <a:cubicBezTo>
                    <a:pt x="1" y="896"/>
                    <a:pt x="1" y="896"/>
                    <a:pt x="28" y="896"/>
                  </a:cubicBezTo>
                  <a:cubicBezTo>
                    <a:pt x="1" y="923"/>
                    <a:pt x="82" y="923"/>
                    <a:pt x="55" y="896"/>
                  </a:cubicBezTo>
                  <a:lnTo>
                    <a:pt x="82" y="896"/>
                  </a:lnTo>
                  <a:lnTo>
                    <a:pt x="82" y="896"/>
                  </a:lnTo>
                  <a:cubicBezTo>
                    <a:pt x="137" y="787"/>
                    <a:pt x="191" y="706"/>
                    <a:pt x="272" y="624"/>
                  </a:cubicBezTo>
                  <a:cubicBezTo>
                    <a:pt x="462" y="434"/>
                    <a:pt x="706" y="217"/>
                    <a:pt x="869" y="82"/>
                  </a:cubicBezTo>
                  <a:cubicBezTo>
                    <a:pt x="896" y="82"/>
                    <a:pt x="896" y="55"/>
                    <a:pt x="923" y="28"/>
                  </a:cubicBezTo>
                  <a:cubicBezTo>
                    <a:pt x="923" y="28"/>
                    <a:pt x="923" y="0"/>
                    <a:pt x="92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1900125" y="3589150"/>
              <a:ext cx="21725" cy="27825"/>
            </a:xfrm>
            <a:custGeom>
              <a:rect b="b" l="l" r="r" t="t"/>
              <a:pathLst>
                <a:path extrusionOk="0" h="1113" w="869">
                  <a:moveTo>
                    <a:pt x="814" y="28"/>
                  </a:moveTo>
                  <a:cubicBezTo>
                    <a:pt x="814" y="28"/>
                    <a:pt x="787" y="55"/>
                    <a:pt x="760" y="55"/>
                  </a:cubicBezTo>
                  <a:cubicBezTo>
                    <a:pt x="652" y="218"/>
                    <a:pt x="543" y="380"/>
                    <a:pt x="435" y="543"/>
                  </a:cubicBezTo>
                  <a:cubicBezTo>
                    <a:pt x="326" y="706"/>
                    <a:pt x="190" y="814"/>
                    <a:pt x="82" y="950"/>
                  </a:cubicBezTo>
                  <a:cubicBezTo>
                    <a:pt x="55" y="950"/>
                    <a:pt x="28" y="977"/>
                    <a:pt x="28" y="1004"/>
                  </a:cubicBezTo>
                  <a:cubicBezTo>
                    <a:pt x="28" y="1031"/>
                    <a:pt x="28" y="1031"/>
                    <a:pt x="28" y="1031"/>
                  </a:cubicBezTo>
                  <a:cubicBezTo>
                    <a:pt x="1" y="1058"/>
                    <a:pt x="1" y="1086"/>
                    <a:pt x="28" y="1086"/>
                  </a:cubicBezTo>
                  <a:cubicBezTo>
                    <a:pt x="28" y="1113"/>
                    <a:pt x="55" y="1113"/>
                    <a:pt x="82" y="1086"/>
                  </a:cubicBezTo>
                  <a:lnTo>
                    <a:pt x="109" y="1086"/>
                  </a:lnTo>
                  <a:cubicBezTo>
                    <a:pt x="136" y="1058"/>
                    <a:pt x="163" y="1031"/>
                    <a:pt x="218" y="1004"/>
                  </a:cubicBezTo>
                  <a:cubicBezTo>
                    <a:pt x="299" y="923"/>
                    <a:pt x="380" y="814"/>
                    <a:pt x="462" y="733"/>
                  </a:cubicBezTo>
                  <a:cubicBezTo>
                    <a:pt x="597" y="543"/>
                    <a:pt x="733" y="326"/>
                    <a:pt x="841" y="109"/>
                  </a:cubicBezTo>
                  <a:cubicBezTo>
                    <a:pt x="841" y="109"/>
                    <a:pt x="841" y="82"/>
                    <a:pt x="869" y="55"/>
                  </a:cubicBezTo>
                  <a:lnTo>
                    <a:pt x="869" y="28"/>
                  </a:lnTo>
                  <a:cubicBezTo>
                    <a:pt x="869" y="28"/>
                    <a:pt x="869" y="28"/>
                    <a:pt x="869" y="28"/>
                  </a:cubicBezTo>
                  <a:cubicBezTo>
                    <a:pt x="869" y="28"/>
                    <a:pt x="814" y="1"/>
                    <a:pt x="814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1897425" y="3600675"/>
              <a:ext cx="19675" cy="4775"/>
            </a:xfrm>
            <a:custGeom>
              <a:rect b="b" l="l" r="r" t="t"/>
              <a:pathLst>
                <a:path extrusionOk="0" h="191" w="787">
                  <a:moveTo>
                    <a:pt x="0" y="28"/>
                  </a:moveTo>
                  <a:cubicBezTo>
                    <a:pt x="27" y="55"/>
                    <a:pt x="54" y="82"/>
                    <a:pt x="81" y="82"/>
                  </a:cubicBezTo>
                  <a:cubicBezTo>
                    <a:pt x="163" y="109"/>
                    <a:pt x="271" y="136"/>
                    <a:pt x="353" y="136"/>
                  </a:cubicBezTo>
                  <a:cubicBezTo>
                    <a:pt x="434" y="163"/>
                    <a:pt x="488" y="163"/>
                    <a:pt x="543" y="191"/>
                  </a:cubicBezTo>
                  <a:cubicBezTo>
                    <a:pt x="624" y="191"/>
                    <a:pt x="678" y="191"/>
                    <a:pt x="732" y="191"/>
                  </a:cubicBezTo>
                  <a:cubicBezTo>
                    <a:pt x="787" y="191"/>
                    <a:pt x="787" y="136"/>
                    <a:pt x="732" y="136"/>
                  </a:cubicBezTo>
                  <a:cubicBezTo>
                    <a:pt x="678" y="109"/>
                    <a:pt x="624" y="82"/>
                    <a:pt x="570" y="82"/>
                  </a:cubicBezTo>
                  <a:cubicBezTo>
                    <a:pt x="434" y="55"/>
                    <a:pt x="298" y="28"/>
                    <a:pt x="163" y="1"/>
                  </a:cubicBezTo>
                  <a:cubicBezTo>
                    <a:pt x="136" y="1"/>
                    <a:pt x="81" y="1"/>
                    <a:pt x="54" y="1"/>
                  </a:cubicBez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1913700" y="3596600"/>
              <a:ext cx="24425" cy="21725"/>
            </a:xfrm>
            <a:custGeom>
              <a:rect b="b" l="l" r="r" t="t"/>
              <a:pathLst>
                <a:path extrusionOk="0" h="869" w="977">
                  <a:moveTo>
                    <a:pt x="244" y="733"/>
                  </a:moveTo>
                  <a:lnTo>
                    <a:pt x="271" y="679"/>
                  </a:lnTo>
                  <a:cubicBezTo>
                    <a:pt x="380" y="516"/>
                    <a:pt x="515" y="354"/>
                    <a:pt x="651" y="191"/>
                  </a:cubicBezTo>
                  <a:cubicBezTo>
                    <a:pt x="732" y="137"/>
                    <a:pt x="841" y="109"/>
                    <a:pt x="922" y="164"/>
                  </a:cubicBezTo>
                  <a:lnTo>
                    <a:pt x="977" y="164"/>
                  </a:lnTo>
                  <a:lnTo>
                    <a:pt x="977" y="164"/>
                  </a:lnTo>
                  <a:cubicBezTo>
                    <a:pt x="977" y="137"/>
                    <a:pt x="949" y="137"/>
                    <a:pt x="949" y="109"/>
                  </a:cubicBezTo>
                  <a:cubicBezTo>
                    <a:pt x="868" y="28"/>
                    <a:pt x="760" y="1"/>
                    <a:pt x="678" y="55"/>
                  </a:cubicBezTo>
                  <a:cubicBezTo>
                    <a:pt x="461" y="137"/>
                    <a:pt x="298" y="462"/>
                    <a:pt x="163" y="598"/>
                  </a:cubicBezTo>
                  <a:cubicBezTo>
                    <a:pt x="163" y="598"/>
                    <a:pt x="54" y="706"/>
                    <a:pt x="27" y="733"/>
                  </a:cubicBezTo>
                  <a:cubicBezTo>
                    <a:pt x="0" y="760"/>
                    <a:pt x="0" y="815"/>
                    <a:pt x="27" y="869"/>
                  </a:cubicBezTo>
                  <a:cubicBezTo>
                    <a:pt x="54" y="869"/>
                    <a:pt x="81" y="869"/>
                    <a:pt x="136" y="869"/>
                  </a:cubicBezTo>
                  <a:cubicBezTo>
                    <a:pt x="190" y="869"/>
                    <a:pt x="326" y="842"/>
                    <a:pt x="353" y="842"/>
                  </a:cubicBezTo>
                  <a:lnTo>
                    <a:pt x="814" y="788"/>
                  </a:lnTo>
                  <a:cubicBezTo>
                    <a:pt x="841" y="788"/>
                    <a:pt x="841" y="733"/>
                    <a:pt x="814" y="733"/>
                  </a:cubicBezTo>
                  <a:lnTo>
                    <a:pt x="353" y="733"/>
                  </a:lnTo>
                  <a:close/>
                  <a:moveTo>
                    <a:pt x="163" y="815"/>
                  </a:moveTo>
                  <a:cubicBezTo>
                    <a:pt x="163" y="842"/>
                    <a:pt x="163" y="842"/>
                    <a:pt x="136" y="842"/>
                  </a:cubicBezTo>
                  <a:lnTo>
                    <a:pt x="136" y="84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1923175" y="3605425"/>
              <a:ext cx="11550" cy="3425"/>
            </a:xfrm>
            <a:custGeom>
              <a:rect b="b" l="l" r="r" t="t"/>
              <a:pathLst>
                <a:path extrusionOk="0" h="137" w="462">
                  <a:moveTo>
                    <a:pt x="1" y="28"/>
                  </a:moveTo>
                  <a:cubicBezTo>
                    <a:pt x="55" y="55"/>
                    <a:pt x="55" y="55"/>
                    <a:pt x="82" y="82"/>
                  </a:cubicBezTo>
                  <a:cubicBezTo>
                    <a:pt x="109" y="82"/>
                    <a:pt x="109" y="82"/>
                    <a:pt x="136" y="82"/>
                  </a:cubicBezTo>
                  <a:cubicBezTo>
                    <a:pt x="218" y="109"/>
                    <a:pt x="299" y="109"/>
                    <a:pt x="408" y="109"/>
                  </a:cubicBezTo>
                  <a:cubicBezTo>
                    <a:pt x="435" y="136"/>
                    <a:pt x="435" y="109"/>
                    <a:pt x="462" y="82"/>
                  </a:cubicBezTo>
                  <a:cubicBezTo>
                    <a:pt x="435" y="82"/>
                    <a:pt x="435" y="55"/>
                    <a:pt x="408" y="82"/>
                  </a:cubicBezTo>
                  <a:cubicBezTo>
                    <a:pt x="326" y="55"/>
                    <a:pt x="218" y="28"/>
                    <a:pt x="136" y="1"/>
                  </a:cubicBezTo>
                  <a:lnTo>
                    <a:pt x="109" y="1"/>
                  </a:lnTo>
                  <a:cubicBezTo>
                    <a:pt x="55" y="1"/>
                    <a:pt x="28" y="28"/>
                    <a:pt x="1" y="28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1708900" y="3728850"/>
              <a:ext cx="202775" cy="55625"/>
            </a:xfrm>
            <a:custGeom>
              <a:rect b="b" l="l" r="r" t="t"/>
              <a:pathLst>
                <a:path extrusionOk="0" h="2225" w="8111">
                  <a:moveTo>
                    <a:pt x="1" y="81"/>
                  </a:moveTo>
                  <a:cubicBezTo>
                    <a:pt x="55" y="109"/>
                    <a:pt x="109" y="136"/>
                    <a:pt x="163" y="163"/>
                  </a:cubicBezTo>
                  <a:cubicBezTo>
                    <a:pt x="380" y="217"/>
                    <a:pt x="597" y="244"/>
                    <a:pt x="842" y="244"/>
                  </a:cubicBezTo>
                  <a:cubicBezTo>
                    <a:pt x="1248" y="298"/>
                    <a:pt x="1709" y="380"/>
                    <a:pt x="2143" y="461"/>
                  </a:cubicBezTo>
                  <a:cubicBezTo>
                    <a:pt x="2794" y="597"/>
                    <a:pt x="3445" y="732"/>
                    <a:pt x="4096" y="895"/>
                  </a:cubicBezTo>
                  <a:cubicBezTo>
                    <a:pt x="5154" y="1166"/>
                    <a:pt x="6212" y="1519"/>
                    <a:pt x="7243" y="1926"/>
                  </a:cubicBezTo>
                  <a:cubicBezTo>
                    <a:pt x="7433" y="2007"/>
                    <a:pt x="7595" y="2089"/>
                    <a:pt x="7785" y="2143"/>
                  </a:cubicBezTo>
                  <a:cubicBezTo>
                    <a:pt x="7867" y="2170"/>
                    <a:pt x="7948" y="2197"/>
                    <a:pt x="8029" y="2224"/>
                  </a:cubicBezTo>
                  <a:cubicBezTo>
                    <a:pt x="8084" y="2224"/>
                    <a:pt x="8111" y="2143"/>
                    <a:pt x="8084" y="2143"/>
                  </a:cubicBezTo>
                  <a:cubicBezTo>
                    <a:pt x="8002" y="2061"/>
                    <a:pt x="7948" y="2007"/>
                    <a:pt x="7867" y="1980"/>
                  </a:cubicBezTo>
                  <a:cubicBezTo>
                    <a:pt x="7704" y="1872"/>
                    <a:pt x="7514" y="1790"/>
                    <a:pt x="7351" y="1709"/>
                  </a:cubicBezTo>
                  <a:cubicBezTo>
                    <a:pt x="6321" y="1275"/>
                    <a:pt x="5236" y="895"/>
                    <a:pt x="4151" y="624"/>
                  </a:cubicBezTo>
                  <a:cubicBezTo>
                    <a:pt x="3500" y="461"/>
                    <a:pt x="2849" y="326"/>
                    <a:pt x="2198" y="217"/>
                  </a:cubicBezTo>
                  <a:cubicBezTo>
                    <a:pt x="1737" y="163"/>
                    <a:pt x="1276" y="109"/>
                    <a:pt x="842" y="54"/>
                  </a:cubicBezTo>
                  <a:cubicBezTo>
                    <a:pt x="625" y="27"/>
                    <a:pt x="408" y="0"/>
                    <a:pt x="163" y="27"/>
                  </a:cubicBezTo>
                  <a:cubicBezTo>
                    <a:pt x="109" y="27"/>
                    <a:pt x="55" y="54"/>
                    <a:pt x="1" y="54"/>
                  </a:cubicBezTo>
                  <a:lnTo>
                    <a:pt x="1" y="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1677025" y="3759350"/>
              <a:ext cx="162100" cy="74625"/>
            </a:xfrm>
            <a:custGeom>
              <a:rect b="b" l="l" r="r" t="t"/>
              <a:pathLst>
                <a:path extrusionOk="0" h="2985" w="6484">
                  <a:moveTo>
                    <a:pt x="1791" y="516"/>
                  </a:moveTo>
                  <a:lnTo>
                    <a:pt x="1791" y="516"/>
                  </a:lnTo>
                  <a:cubicBezTo>
                    <a:pt x="1655" y="706"/>
                    <a:pt x="1466" y="923"/>
                    <a:pt x="1411" y="1031"/>
                  </a:cubicBezTo>
                  <a:cubicBezTo>
                    <a:pt x="1330" y="1221"/>
                    <a:pt x="1303" y="1411"/>
                    <a:pt x="1330" y="1601"/>
                  </a:cubicBezTo>
                  <a:cubicBezTo>
                    <a:pt x="1357" y="1737"/>
                    <a:pt x="1411" y="1818"/>
                    <a:pt x="1574" y="1737"/>
                  </a:cubicBezTo>
                  <a:lnTo>
                    <a:pt x="1683" y="1682"/>
                  </a:lnTo>
                  <a:cubicBezTo>
                    <a:pt x="1981" y="1411"/>
                    <a:pt x="2252" y="1140"/>
                    <a:pt x="2496" y="814"/>
                  </a:cubicBezTo>
                  <a:cubicBezTo>
                    <a:pt x="2605" y="706"/>
                    <a:pt x="2713" y="625"/>
                    <a:pt x="2822" y="543"/>
                  </a:cubicBezTo>
                  <a:cubicBezTo>
                    <a:pt x="2632" y="896"/>
                    <a:pt x="2469" y="1275"/>
                    <a:pt x="2334" y="1655"/>
                  </a:cubicBezTo>
                  <a:cubicBezTo>
                    <a:pt x="2306" y="1764"/>
                    <a:pt x="2334" y="1845"/>
                    <a:pt x="2388" y="1926"/>
                  </a:cubicBezTo>
                  <a:cubicBezTo>
                    <a:pt x="2442" y="1954"/>
                    <a:pt x="2523" y="1981"/>
                    <a:pt x="2578" y="1954"/>
                  </a:cubicBezTo>
                  <a:cubicBezTo>
                    <a:pt x="2767" y="1926"/>
                    <a:pt x="2930" y="1845"/>
                    <a:pt x="3093" y="1737"/>
                  </a:cubicBezTo>
                  <a:cubicBezTo>
                    <a:pt x="3364" y="1520"/>
                    <a:pt x="3663" y="1221"/>
                    <a:pt x="3880" y="1004"/>
                  </a:cubicBezTo>
                  <a:cubicBezTo>
                    <a:pt x="3852" y="1086"/>
                    <a:pt x="3798" y="1140"/>
                    <a:pt x="3798" y="1140"/>
                  </a:cubicBezTo>
                  <a:cubicBezTo>
                    <a:pt x="3608" y="1384"/>
                    <a:pt x="3473" y="1682"/>
                    <a:pt x="3418" y="1981"/>
                  </a:cubicBezTo>
                  <a:cubicBezTo>
                    <a:pt x="3391" y="2116"/>
                    <a:pt x="3473" y="2279"/>
                    <a:pt x="3608" y="2388"/>
                  </a:cubicBezTo>
                  <a:cubicBezTo>
                    <a:pt x="3744" y="2442"/>
                    <a:pt x="3934" y="2442"/>
                    <a:pt x="4069" y="2333"/>
                  </a:cubicBezTo>
                  <a:cubicBezTo>
                    <a:pt x="4286" y="2171"/>
                    <a:pt x="4476" y="2008"/>
                    <a:pt x="4639" y="1818"/>
                  </a:cubicBezTo>
                  <a:lnTo>
                    <a:pt x="4585" y="1926"/>
                  </a:lnTo>
                  <a:cubicBezTo>
                    <a:pt x="4503" y="2062"/>
                    <a:pt x="4449" y="2198"/>
                    <a:pt x="4395" y="2333"/>
                  </a:cubicBezTo>
                  <a:cubicBezTo>
                    <a:pt x="4341" y="2442"/>
                    <a:pt x="4341" y="2550"/>
                    <a:pt x="4368" y="2659"/>
                  </a:cubicBezTo>
                  <a:cubicBezTo>
                    <a:pt x="4368" y="2767"/>
                    <a:pt x="4422" y="2849"/>
                    <a:pt x="4503" y="2903"/>
                  </a:cubicBezTo>
                  <a:cubicBezTo>
                    <a:pt x="4612" y="2984"/>
                    <a:pt x="4775" y="2957"/>
                    <a:pt x="4883" y="2876"/>
                  </a:cubicBezTo>
                  <a:cubicBezTo>
                    <a:pt x="5290" y="2605"/>
                    <a:pt x="5643" y="2279"/>
                    <a:pt x="5995" y="1954"/>
                  </a:cubicBezTo>
                  <a:cubicBezTo>
                    <a:pt x="5941" y="2035"/>
                    <a:pt x="5914" y="2116"/>
                    <a:pt x="5887" y="2225"/>
                  </a:cubicBezTo>
                  <a:cubicBezTo>
                    <a:pt x="5860" y="2360"/>
                    <a:pt x="5914" y="2523"/>
                    <a:pt x="6022" y="2632"/>
                  </a:cubicBezTo>
                  <a:cubicBezTo>
                    <a:pt x="6049" y="2659"/>
                    <a:pt x="6104" y="2659"/>
                    <a:pt x="6131" y="2632"/>
                  </a:cubicBezTo>
                  <a:cubicBezTo>
                    <a:pt x="6158" y="2605"/>
                    <a:pt x="6158" y="2550"/>
                    <a:pt x="6131" y="2523"/>
                  </a:cubicBezTo>
                  <a:cubicBezTo>
                    <a:pt x="6049" y="2442"/>
                    <a:pt x="6049" y="2333"/>
                    <a:pt x="6049" y="2252"/>
                  </a:cubicBezTo>
                  <a:cubicBezTo>
                    <a:pt x="6104" y="2089"/>
                    <a:pt x="6212" y="1926"/>
                    <a:pt x="6321" y="1818"/>
                  </a:cubicBezTo>
                  <a:cubicBezTo>
                    <a:pt x="6348" y="1764"/>
                    <a:pt x="6456" y="1628"/>
                    <a:pt x="6483" y="1601"/>
                  </a:cubicBezTo>
                  <a:cubicBezTo>
                    <a:pt x="6483" y="1574"/>
                    <a:pt x="6483" y="1547"/>
                    <a:pt x="6483" y="1520"/>
                  </a:cubicBezTo>
                  <a:cubicBezTo>
                    <a:pt x="6456" y="1465"/>
                    <a:pt x="6375" y="1438"/>
                    <a:pt x="6348" y="1465"/>
                  </a:cubicBezTo>
                  <a:cubicBezTo>
                    <a:pt x="5887" y="1655"/>
                    <a:pt x="5209" y="2442"/>
                    <a:pt x="4775" y="2659"/>
                  </a:cubicBezTo>
                  <a:cubicBezTo>
                    <a:pt x="4693" y="2713"/>
                    <a:pt x="4639" y="2740"/>
                    <a:pt x="4612" y="2713"/>
                  </a:cubicBezTo>
                  <a:cubicBezTo>
                    <a:pt x="4585" y="2686"/>
                    <a:pt x="4558" y="2659"/>
                    <a:pt x="4558" y="2605"/>
                  </a:cubicBezTo>
                  <a:cubicBezTo>
                    <a:pt x="4558" y="2550"/>
                    <a:pt x="4558" y="2469"/>
                    <a:pt x="4585" y="2388"/>
                  </a:cubicBezTo>
                  <a:cubicBezTo>
                    <a:pt x="4639" y="2252"/>
                    <a:pt x="4666" y="2143"/>
                    <a:pt x="4748" y="2008"/>
                  </a:cubicBezTo>
                  <a:cubicBezTo>
                    <a:pt x="4775" y="1926"/>
                    <a:pt x="4829" y="1845"/>
                    <a:pt x="4883" y="1764"/>
                  </a:cubicBezTo>
                  <a:cubicBezTo>
                    <a:pt x="4992" y="1574"/>
                    <a:pt x="5127" y="1384"/>
                    <a:pt x="5236" y="1194"/>
                  </a:cubicBezTo>
                  <a:cubicBezTo>
                    <a:pt x="5263" y="1167"/>
                    <a:pt x="5263" y="1140"/>
                    <a:pt x="5236" y="1140"/>
                  </a:cubicBezTo>
                  <a:cubicBezTo>
                    <a:pt x="5236" y="1086"/>
                    <a:pt x="5182" y="1058"/>
                    <a:pt x="5127" y="1086"/>
                  </a:cubicBezTo>
                  <a:cubicBezTo>
                    <a:pt x="5100" y="1113"/>
                    <a:pt x="4992" y="1221"/>
                    <a:pt x="4937" y="1275"/>
                  </a:cubicBezTo>
                  <a:lnTo>
                    <a:pt x="4612" y="1574"/>
                  </a:lnTo>
                  <a:cubicBezTo>
                    <a:pt x="4449" y="1764"/>
                    <a:pt x="4259" y="1954"/>
                    <a:pt x="4042" y="2116"/>
                  </a:cubicBezTo>
                  <a:cubicBezTo>
                    <a:pt x="3907" y="2225"/>
                    <a:pt x="3771" y="2306"/>
                    <a:pt x="3663" y="2225"/>
                  </a:cubicBezTo>
                  <a:cubicBezTo>
                    <a:pt x="3554" y="2143"/>
                    <a:pt x="3554" y="2008"/>
                    <a:pt x="3581" y="1872"/>
                  </a:cubicBezTo>
                  <a:cubicBezTo>
                    <a:pt x="3663" y="1655"/>
                    <a:pt x="3744" y="1438"/>
                    <a:pt x="3880" y="1221"/>
                  </a:cubicBezTo>
                  <a:cubicBezTo>
                    <a:pt x="3988" y="1113"/>
                    <a:pt x="4069" y="977"/>
                    <a:pt x="4151" y="814"/>
                  </a:cubicBezTo>
                  <a:cubicBezTo>
                    <a:pt x="4205" y="787"/>
                    <a:pt x="4205" y="733"/>
                    <a:pt x="4151" y="679"/>
                  </a:cubicBezTo>
                  <a:cubicBezTo>
                    <a:pt x="4124" y="679"/>
                    <a:pt x="4097" y="679"/>
                    <a:pt x="4069" y="679"/>
                  </a:cubicBezTo>
                  <a:cubicBezTo>
                    <a:pt x="4015" y="706"/>
                    <a:pt x="3961" y="787"/>
                    <a:pt x="3907" y="814"/>
                  </a:cubicBezTo>
                  <a:cubicBezTo>
                    <a:pt x="3635" y="1004"/>
                    <a:pt x="3310" y="1384"/>
                    <a:pt x="2984" y="1601"/>
                  </a:cubicBezTo>
                  <a:cubicBezTo>
                    <a:pt x="2849" y="1709"/>
                    <a:pt x="2686" y="1791"/>
                    <a:pt x="2523" y="1818"/>
                  </a:cubicBezTo>
                  <a:cubicBezTo>
                    <a:pt x="2496" y="1818"/>
                    <a:pt x="2469" y="1791"/>
                    <a:pt x="2469" y="1737"/>
                  </a:cubicBezTo>
                  <a:cubicBezTo>
                    <a:pt x="2496" y="1628"/>
                    <a:pt x="2523" y="1520"/>
                    <a:pt x="2551" y="1411"/>
                  </a:cubicBezTo>
                  <a:cubicBezTo>
                    <a:pt x="2713" y="1031"/>
                    <a:pt x="2957" y="543"/>
                    <a:pt x="2957" y="516"/>
                  </a:cubicBezTo>
                  <a:lnTo>
                    <a:pt x="2957" y="435"/>
                  </a:lnTo>
                  <a:cubicBezTo>
                    <a:pt x="2957" y="380"/>
                    <a:pt x="2903" y="353"/>
                    <a:pt x="2876" y="380"/>
                  </a:cubicBezTo>
                  <a:cubicBezTo>
                    <a:pt x="2849" y="408"/>
                    <a:pt x="2795" y="408"/>
                    <a:pt x="2767" y="435"/>
                  </a:cubicBezTo>
                  <a:cubicBezTo>
                    <a:pt x="2632" y="516"/>
                    <a:pt x="2496" y="625"/>
                    <a:pt x="2361" y="760"/>
                  </a:cubicBezTo>
                  <a:cubicBezTo>
                    <a:pt x="2117" y="1058"/>
                    <a:pt x="1845" y="1330"/>
                    <a:pt x="1574" y="1601"/>
                  </a:cubicBezTo>
                  <a:lnTo>
                    <a:pt x="1493" y="1628"/>
                  </a:lnTo>
                  <a:cubicBezTo>
                    <a:pt x="1438" y="1655"/>
                    <a:pt x="1411" y="1601"/>
                    <a:pt x="1411" y="1520"/>
                  </a:cubicBezTo>
                  <a:cubicBezTo>
                    <a:pt x="1438" y="1384"/>
                    <a:pt x="1466" y="1248"/>
                    <a:pt x="1520" y="1113"/>
                  </a:cubicBezTo>
                  <a:cubicBezTo>
                    <a:pt x="1574" y="977"/>
                    <a:pt x="1791" y="733"/>
                    <a:pt x="1927" y="543"/>
                  </a:cubicBezTo>
                  <a:cubicBezTo>
                    <a:pt x="1954" y="489"/>
                    <a:pt x="1981" y="435"/>
                    <a:pt x="2008" y="353"/>
                  </a:cubicBezTo>
                  <a:cubicBezTo>
                    <a:pt x="2008" y="272"/>
                    <a:pt x="1981" y="272"/>
                    <a:pt x="1927" y="272"/>
                  </a:cubicBezTo>
                  <a:cubicBezTo>
                    <a:pt x="1872" y="299"/>
                    <a:pt x="1818" y="326"/>
                    <a:pt x="1791" y="380"/>
                  </a:cubicBezTo>
                  <a:lnTo>
                    <a:pt x="1303" y="706"/>
                  </a:lnTo>
                  <a:cubicBezTo>
                    <a:pt x="1032" y="923"/>
                    <a:pt x="760" y="1113"/>
                    <a:pt x="462" y="1303"/>
                  </a:cubicBezTo>
                  <a:cubicBezTo>
                    <a:pt x="381" y="1357"/>
                    <a:pt x="245" y="1384"/>
                    <a:pt x="136" y="1384"/>
                  </a:cubicBezTo>
                  <a:lnTo>
                    <a:pt x="136" y="1303"/>
                  </a:lnTo>
                  <a:cubicBezTo>
                    <a:pt x="164" y="1058"/>
                    <a:pt x="272" y="869"/>
                    <a:pt x="435" y="706"/>
                  </a:cubicBezTo>
                  <a:cubicBezTo>
                    <a:pt x="652" y="489"/>
                    <a:pt x="896" y="272"/>
                    <a:pt x="1140" y="82"/>
                  </a:cubicBezTo>
                  <a:cubicBezTo>
                    <a:pt x="1167" y="82"/>
                    <a:pt x="1194" y="55"/>
                    <a:pt x="1221" y="28"/>
                  </a:cubicBezTo>
                  <a:cubicBezTo>
                    <a:pt x="1221" y="1"/>
                    <a:pt x="1221" y="28"/>
                    <a:pt x="1221" y="1"/>
                  </a:cubicBezTo>
                  <a:cubicBezTo>
                    <a:pt x="1221" y="1"/>
                    <a:pt x="1221" y="1"/>
                    <a:pt x="1221" y="1"/>
                  </a:cubicBezTo>
                  <a:lnTo>
                    <a:pt x="1194" y="1"/>
                  </a:lnTo>
                  <a:cubicBezTo>
                    <a:pt x="1167" y="1"/>
                    <a:pt x="1140" y="55"/>
                    <a:pt x="1113" y="55"/>
                  </a:cubicBezTo>
                  <a:cubicBezTo>
                    <a:pt x="842" y="245"/>
                    <a:pt x="598" y="435"/>
                    <a:pt x="381" y="679"/>
                  </a:cubicBezTo>
                  <a:cubicBezTo>
                    <a:pt x="191" y="841"/>
                    <a:pt x="82" y="1058"/>
                    <a:pt x="1" y="1303"/>
                  </a:cubicBezTo>
                  <a:cubicBezTo>
                    <a:pt x="1" y="1357"/>
                    <a:pt x="1" y="1411"/>
                    <a:pt x="1" y="1438"/>
                  </a:cubicBezTo>
                  <a:cubicBezTo>
                    <a:pt x="28" y="1492"/>
                    <a:pt x="55" y="1520"/>
                    <a:pt x="82" y="1547"/>
                  </a:cubicBezTo>
                  <a:cubicBezTo>
                    <a:pt x="245" y="1574"/>
                    <a:pt x="408" y="1520"/>
                    <a:pt x="543" y="1438"/>
                  </a:cubicBezTo>
                  <a:cubicBezTo>
                    <a:pt x="842" y="1248"/>
                    <a:pt x="1113" y="1058"/>
                    <a:pt x="1384" y="84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1887250" y="3020225"/>
              <a:ext cx="81400" cy="84125"/>
            </a:xfrm>
            <a:custGeom>
              <a:rect b="b" l="l" r="r" t="t"/>
              <a:pathLst>
                <a:path extrusionOk="0" h="3365" w="3256">
                  <a:moveTo>
                    <a:pt x="1628" y="1"/>
                  </a:moveTo>
                  <a:lnTo>
                    <a:pt x="2062" y="1248"/>
                  </a:lnTo>
                  <a:lnTo>
                    <a:pt x="3255" y="1682"/>
                  </a:lnTo>
                  <a:lnTo>
                    <a:pt x="2062" y="2143"/>
                  </a:lnTo>
                  <a:lnTo>
                    <a:pt x="1628" y="3364"/>
                  </a:lnTo>
                  <a:lnTo>
                    <a:pt x="1167" y="2143"/>
                  </a:lnTo>
                  <a:lnTo>
                    <a:pt x="0" y="1682"/>
                  </a:lnTo>
                  <a:lnTo>
                    <a:pt x="1167" y="12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618225" y="3761400"/>
              <a:ext cx="107850" cy="110550"/>
            </a:xfrm>
            <a:custGeom>
              <a:rect b="b" l="l" r="r" t="t"/>
              <a:pathLst>
                <a:path extrusionOk="0" h="4422" w="4314">
                  <a:moveTo>
                    <a:pt x="2171" y="0"/>
                  </a:moveTo>
                  <a:lnTo>
                    <a:pt x="2740" y="1600"/>
                  </a:lnTo>
                  <a:lnTo>
                    <a:pt x="4313" y="2197"/>
                  </a:lnTo>
                  <a:lnTo>
                    <a:pt x="2740" y="2794"/>
                  </a:lnTo>
                  <a:lnTo>
                    <a:pt x="2171" y="4421"/>
                  </a:lnTo>
                  <a:lnTo>
                    <a:pt x="1574" y="2794"/>
                  </a:lnTo>
                  <a:lnTo>
                    <a:pt x="1" y="2197"/>
                  </a:lnTo>
                  <a:lnTo>
                    <a:pt x="1574" y="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1801800" y="3151100"/>
              <a:ext cx="40725" cy="42075"/>
            </a:xfrm>
            <a:custGeom>
              <a:rect b="b" l="l" r="r" t="t"/>
              <a:pathLst>
                <a:path extrusionOk="0" h="1683" w="1629">
                  <a:moveTo>
                    <a:pt x="814" y="1"/>
                  </a:moveTo>
                  <a:lnTo>
                    <a:pt x="1031" y="624"/>
                  </a:lnTo>
                  <a:lnTo>
                    <a:pt x="1628" y="841"/>
                  </a:lnTo>
                  <a:lnTo>
                    <a:pt x="1031" y="1058"/>
                  </a:lnTo>
                  <a:lnTo>
                    <a:pt x="814" y="1682"/>
                  </a:lnTo>
                  <a:lnTo>
                    <a:pt x="597" y="1058"/>
                  </a:lnTo>
                  <a:lnTo>
                    <a:pt x="1" y="841"/>
                  </a:lnTo>
                  <a:lnTo>
                    <a:pt x="597" y="6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2476500" y="3528800"/>
              <a:ext cx="54275" cy="55625"/>
            </a:xfrm>
            <a:custGeom>
              <a:rect b="b" l="l" r="r" t="t"/>
              <a:pathLst>
                <a:path extrusionOk="0" h="2225" w="2171">
                  <a:moveTo>
                    <a:pt x="1086" y="1"/>
                  </a:moveTo>
                  <a:lnTo>
                    <a:pt x="1384" y="814"/>
                  </a:lnTo>
                  <a:lnTo>
                    <a:pt x="2171" y="1113"/>
                  </a:lnTo>
                  <a:lnTo>
                    <a:pt x="1384" y="1411"/>
                  </a:lnTo>
                  <a:lnTo>
                    <a:pt x="1086" y="2225"/>
                  </a:lnTo>
                  <a:lnTo>
                    <a:pt x="788" y="1411"/>
                  </a:lnTo>
                  <a:lnTo>
                    <a:pt x="1" y="1113"/>
                  </a:lnTo>
                  <a:lnTo>
                    <a:pt x="788" y="8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1238300" y="3543050"/>
              <a:ext cx="54275" cy="54950"/>
            </a:xfrm>
            <a:custGeom>
              <a:rect b="b" l="l" r="r" t="t"/>
              <a:pathLst>
                <a:path extrusionOk="0" h="2198" w="2171">
                  <a:moveTo>
                    <a:pt x="1086" y="0"/>
                  </a:moveTo>
                  <a:lnTo>
                    <a:pt x="1384" y="787"/>
                  </a:lnTo>
                  <a:lnTo>
                    <a:pt x="2171" y="1085"/>
                  </a:lnTo>
                  <a:lnTo>
                    <a:pt x="1384" y="1383"/>
                  </a:lnTo>
                  <a:lnTo>
                    <a:pt x="1086" y="2197"/>
                  </a:lnTo>
                  <a:lnTo>
                    <a:pt x="787" y="1383"/>
                  </a:lnTo>
                  <a:lnTo>
                    <a:pt x="1" y="1085"/>
                  </a:lnTo>
                  <a:lnTo>
                    <a:pt x="787" y="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1801800" y="2969375"/>
              <a:ext cx="20375" cy="21050"/>
            </a:xfrm>
            <a:custGeom>
              <a:rect b="b" l="l" r="r" t="t"/>
              <a:pathLst>
                <a:path extrusionOk="0" h="842" w="815">
                  <a:moveTo>
                    <a:pt x="408" y="0"/>
                  </a:moveTo>
                  <a:lnTo>
                    <a:pt x="516" y="299"/>
                  </a:lnTo>
                  <a:lnTo>
                    <a:pt x="814" y="407"/>
                  </a:lnTo>
                  <a:lnTo>
                    <a:pt x="516" y="516"/>
                  </a:lnTo>
                  <a:lnTo>
                    <a:pt x="408" y="841"/>
                  </a:lnTo>
                  <a:lnTo>
                    <a:pt x="299" y="516"/>
                  </a:lnTo>
                  <a:lnTo>
                    <a:pt x="1" y="407"/>
                  </a:lnTo>
                  <a:lnTo>
                    <a:pt x="299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945375" y="3515250"/>
              <a:ext cx="26475" cy="27150"/>
            </a:xfrm>
            <a:custGeom>
              <a:rect b="b" l="l" r="r" t="t"/>
              <a:pathLst>
                <a:path extrusionOk="0" h="1086" w="1059">
                  <a:moveTo>
                    <a:pt x="543" y="0"/>
                  </a:moveTo>
                  <a:lnTo>
                    <a:pt x="678" y="407"/>
                  </a:lnTo>
                  <a:lnTo>
                    <a:pt x="1058" y="543"/>
                  </a:lnTo>
                  <a:lnTo>
                    <a:pt x="678" y="705"/>
                  </a:lnTo>
                  <a:lnTo>
                    <a:pt x="543" y="1085"/>
                  </a:lnTo>
                  <a:lnTo>
                    <a:pt x="380" y="705"/>
                  </a:lnTo>
                  <a:lnTo>
                    <a:pt x="0" y="543"/>
                  </a:lnTo>
                  <a:lnTo>
                    <a:pt x="380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1913000" y="3232475"/>
              <a:ext cx="20375" cy="21050"/>
            </a:xfrm>
            <a:custGeom>
              <a:rect b="b" l="l" r="r" t="t"/>
              <a:pathLst>
                <a:path extrusionOk="0" h="842" w="815">
                  <a:moveTo>
                    <a:pt x="408" y="0"/>
                  </a:moveTo>
                  <a:lnTo>
                    <a:pt x="516" y="299"/>
                  </a:lnTo>
                  <a:lnTo>
                    <a:pt x="815" y="434"/>
                  </a:lnTo>
                  <a:lnTo>
                    <a:pt x="516" y="543"/>
                  </a:lnTo>
                  <a:lnTo>
                    <a:pt x="408" y="841"/>
                  </a:lnTo>
                  <a:lnTo>
                    <a:pt x="299" y="543"/>
                  </a:lnTo>
                  <a:lnTo>
                    <a:pt x="1" y="434"/>
                  </a:lnTo>
                  <a:lnTo>
                    <a:pt x="299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2726050" y="3363350"/>
              <a:ext cx="27150" cy="27825"/>
            </a:xfrm>
            <a:custGeom>
              <a:rect b="b" l="l" r="r" t="t"/>
              <a:pathLst>
                <a:path extrusionOk="0" h="1113" w="1086">
                  <a:moveTo>
                    <a:pt x="543" y="0"/>
                  </a:moveTo>
                  <a:lnTo>
                    <a:pt x="706" y="407"/>
                  </a:lnTo>
                  <a:lnTo>
                    <a:pt x="1085" y="570"/>
                  </a:lnTo>
                  <a:lnTo>
                    <a:pt x="706" y="706"/>
                  </a:lnTo>
                  <a:lnTo>
                    <a:pt x="543" y="1112"/>
                  </a:lnTo>
                  <a:lnTo>
                    <a:pt x="407" y="706"/>
                  </a:lnTo>
                  <a:lnTo>
                    <a:pt x="0" y="570"/>
                  </a:lnTo>
                  <a:lnTo>
                    <a:pt x="407" y="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1148800" y="3816325"/>
              <a:ext cx="26475" cy="28500"/>
            </a:xfrm>
            <a:custGeom>
              <a:rect b="b" l="l" r="r" t="t"/>
              <a:pathLst>
                <a:path extrusionOk="0" h="1140" w="1059">
                  <a:moveTo>
                    <a:pt x="543" y="0"/>
                  </a:moveTo>
                  <a:lnTo>
                    <a:pt x="678" y="407"/>
                  </a:lnTo>
                  <a:lnTo>
                    <a:pt x="1058" y="570"/>
                  </a:lnTo>
                  <a:lnTo>
                    <a:pt x="678" y="705"/>
                  </a:lnTo>
                  <a:lnTo>
                    <a:pt x="543" y="1139"/>
                  </a:lnTo>
                  <a:lnTo>
                    <a:pt x="380" y="732"/>
                  </a:lnTo>
                  <a:lnTo>
                    <a:pt x="0" y="570"/>
                  </a:lnTo>
                  <a:lnTo>
                    <a:pt x="380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7" name="Google Shape;1207;p9"/>
          <p:cNvSpPr txBox="1"/>
          <p:nvPr>
            <p:ph type="title"/>
          </p:nvPr>
        </p:nvSpPr>
        <p:spPr>
          <a:xfrm>
            <a:off x="1273371" y="663290"/>
            <a:ext cx="5731991" cy="60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 &amp; DEVELOPMENT</a:t>
            </a:r>
            <a:endParaRPr b="1"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8" name="Google Shape;1208;p9"/>
          <p:cNvSpPr txBox="1"/>
          <p:nvPr/>
        </p:nvSpPr>
        <p:spPr>
          <a:xfrm>
            <a:off x="668810" y="722868"/>
            <a:ext cx="767026" cy="5556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Performing Arts Subject for Elementary - 3rd Grade: Activities to Celebrate Random Acts of Poetry Day by Slidesgo">
  <a:themeElements>
    <a:clrScheme name="Simple Light">
      <a:dk1>
        <a:srgbClr val="191919"/>
      </a:dk1>
      <a:lt1>
        <a:srgbClr val="243885"/>
      </a:lt1>
      <a:dk2>
        <a:srgbClr val="C82917"/>
      </a:dk2>
      <a:lt2>
        <a:srgbClr val="FFC800"/>
      </a:lt2>
      <a:accent1>
        <a:srgbClr val="EABB9B"/>
      </a:accent1>
      <a:accent2>
        <a:srgbClr val="46B2CF"/>
      </a:accent2>
      <a:accent3>
        <a:srgbClr val="3956A3"/>
      </a:accent3>
      <a:accent4>
        <a:srgbClr val="6D78B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 ĐOÀN</dc:creator>
</cp:coreProperties>
</file>