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3" r:id="rId9"/>
    <p:sldId id="265" r:id="rId10"/>
    <p:sldId id="266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B6195A-C7C5-4C44-BD1E-66C3BEEC29F6}" type="datetime1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1150CA-0A60-4829-9F5D-F432E275EA18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01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6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30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57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2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8EC293E-B81D-4B02-B513-F7D5A99F38AB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галерея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1F83D-09AD-4DEB-8C4B-266C00C2C1D1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Текст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5B83BC-3592-47E9-B1C9-4A7C61C96F86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>
            <a:lvl4pPr>
              <a:defRPr/>
            </a:lvl4pPr>
            <a:lvl5pPr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44254-42E5-46A4-8DB8-25D3FD35AB19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8A0E5-8C17-4524-ABAE-98E2E2C1E6EB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4449D-640C-4178-91F4-3ECEAF95F4F5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CC202-7DBD-48AE-9CC5-842821618AED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69942-6C21-4C31-B991-21B23192D214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60A85-DD20-4B61-BB97-9EC8AD746A1C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8654B9-7A04-4457-9CED-0D74E25F7FFF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69DFE3-1DD4-4CBB-B584-BCE08843462C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11D7BD9-8C26-43AD-B6F5-2EBE9A7BF1C1}" type="datetime1">
              <a:rPr lang="ru-RU" noProof="0" smtClean="0"/>
              <a:t>12.12.2024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Movie ticket booking system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>
            <a:no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Kokumova</a:t>
            </a:r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Aidana</a:t>
            </a:r>
            <a:endParaRPr lang="en-US" sz="16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Bekten</a:t>
            </a:r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uly</a:t>
            </a:r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Mukhammed</a:t>
            </a:r>
            <a:endParaRPr lang="en-US" sz="16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Rahmatova</a:t>
            </a:r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Leyla</a:t>
            </a:r>
            <a:endParaRPr lang="ru-RU" sz="16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ru-RU" sz="1600" dirty="0"/>
          </a:p>
        </p:txBody>
      </p:sp>
      <p:pic>
        <p:nvPicPr>
          <p:cNvPr id="5" name="Рисунок 4" descr="Значок &quot;Мозг в голове&quot;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002F1-979E-4506-BD7D-CA8A649D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ru-KG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1F55FD-7B79-4742-BC42-9D8A6BD5AA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9202982" cy="33236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Key Takeaways:</a:t>
            </a:r>
          </a:p>
          <a:p>
            <a:pPr algn="l"/>
            <a:r>
              <a:rPr lang="en-US" sz="2000" dirty="0"/>
              <a:t>Successfully implemented a functional movie booking system.</a:t>
            </a:r>
          </a:p>
          <a:p>
            <a:pPr algn="l"/>
            <a:r>
              <a:rPr lang="en-US" sz="2000" dirty="0"/>
              <a:t>Learned about database relationships, JavaFX, and SQL operations.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Acknowledgments:</a:t>
            </a:r>
          </a:p>
          <a:p>
            <a:pPr algn="l"/>
            <a:r>
              <a:rPr lang="en-US" sz="2000" dirty="0"/>
              <a:t>Mentors, team members, and resources used.</a:t>
            </a:r>
            <a:endParaRPr lang="ru-KG" sz="2000" dirty="0"/>
          </a:p>
        </p:txBody>
      </p:sp>
    </p:spTree>
    <p:extLst>
      <p:ext uri="{BB962C8B-B14F-4D97-AF65-F5344CB8AC3E}">
        <p14:creationId xmlns:p14="http://schemas.microsoft.com/office/powerpoint/2010/main" val="268711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/>
              <a:t>Introduction</a:t>
            </a:r>
            <a:endParaRPr lang="ru-RU" sz="3600" dirty="0"/>
          </a:p>
        </p:txBody>
      </p:sp>
      <p:pic>
        <p:nvPicPr>
          <p:cNvPr id="4" name="Рисунок 3" descr="Значок лампочки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A4D46624-470C-4592-A73B-373B0B19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Overview: </a:t>
            </a:r>
            <a:r>
              <a:rPr lang="en-US" dirty="0"/>
              <a:t>A system to manage movie bookings, reviews, showtimes, and cinema details.</a:t>
            </a:r>
          </a:p>
          <a:p>
            <a:r>
              <a:rPr lang="en-US" b="1" dirty="0"/>
              <a:t>Purpose: </a:t>
            </a:r>
            <a:r>
              <a:rPr lang="en-US" dirty="0"/>
              <a:t>Simplify the process of managing movie tickets for customers and cinema managers.</a:t>
            </a:r>
          </a:p>
          <a:p>
            <a:r>
              <a:rPr lang="en-US" b="1" dirty="0"/>
              <a:t>Key Features: </a:t>
            </a:r>
          </a:p>
          <a:p>
            <a:pPr lvl="1"/>
            <a:r>
              <a:rPr lang="en-US" dirty="0"/>
              <a:t>Movie and showtime management. </a:t>
            </a:r>
          </a:p>
          <a:p>
            <a:pPr lvl="1"/>
            <a:r>
              <a:rPr lang="en-US" dirty="0"/>
              <a:t>Booking and seat allocation.</a:t>
            </a:r>
          </a:p>
          <a:p>
            <a:pPr lvl="1"/>
            <a:r>
              <a:rPr lang="en-US" dirty="0"/>
              <a:t>User reviews and ratings.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/>
              <a:t>Team Roles:</a:t>
            </a:r>
            <a:endParaRPr lang="ru-RU" sz="3600" dirty="0"/>
          </a:p>
        </p:txBody>
      </p:sp>
      <p:pic>
        <p:nvPicPr>
          <p:cNvPr id="5" name="Рисунок 4" descr="Значок &quot;Мужчина и женщина&quot;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Kokumova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Aidana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- UI development</a:t>
            </a:r>
          </a:p>
          <a:p>
            <a:pPr lvl="0" rtl="0"/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Rahmatova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Leyla - Database handling</a:t>
            </a:r>
          </a:p>
          <a:p>
            <a:pPr lvl="0" rtl="0"/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Bekten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uly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Mukhammed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- Business logic creation</a:t>
            </a:r>
            <a:endParaRPr lang="ru-RU" sz="2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37480E3-F637-4FA3-B94A-9CA0490F9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603274" cy="3836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Used:</a:t>
            </a:r>
          </a:p>
          <a:p>
            <a:r>
              <a:rPr lang="en-US" sz="1800" dirty="0"/>
              <a:t>Frontend: JavaFX for GUI design.</a:t>
            </a:r>
          </a:p>
          <a:p>
            <a:r>
              <a:rPr lang="en-US" sz="1800" dirty="0"/>
              <a:t>Backend: Java with PostgreSQL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Key Functionalities:</a:t>
            </a:r>
          </a:p>
          <a:p>
            <a:r>
              <a:rPr lang="en-US" sz="1800" dirty="0"/>
              <a:t>Dropdowns to select movies and showtimes.</a:t>
            </a:r>
          </a:p>
          <a:p>
            <a:r>
              <a:rPr lang="en-US" sz="1800" dirty="0"/>
              <a:t>Input fields for user details and seat count.</a:t>
            </a:r>
          </a:p>
          <a:p>
            <a:r>
              <a:rPr lang="en-US" sz="1800" dirty="0"/>
              <a:t>Buttons for booking, adding reviews.</a:t>
            </a:r>
            <a:endParaRPr lang="ru-KG" sz="18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138D06-E1F4-4365-BE47-95D368AD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design</a:t>
            </a:r>
            <a:endParaRPr lang="ru-KG" sz="3600" dirty="0"/>
          </a:p>
        </p:txBody>
      </p:sp>
    </p:spTree>
    <p:extLst>
      <p:ext uri="{BB962C8B-B14F-4D97-AF65-F5344CB8AC3E}">
        <p14:creationId xmlns:p14="http://schemas.microsoft.com/office/powerpoint/2010/main" val="229215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/>
              <a:t>Database Design</a:t>
            </a:r>
            <a:endParaRPr lang="ru-RU" sz="3600" dirty="0"/>
          </a:p>
        </p:txBody>
      </p:sp>
      <p:pic>
        <p:nvPicPr>
          <p:cNvPr id="6" name="Рисунок 5" descr="Значок инструментов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b="1" dirty="0"/>
              <a:t>Tables Overview:</a:t>
            </a:r>
          </a:p>
          <a:p>
            <a:pPr lvl="1"/>
            <a:r>
              <a:rPr lang="en-US" dirty="0"/>
              <a:t>Movies: Stores movie details like title, genre, and price.</a:t>
            </a:r>
          </a:p>
          <a:p>
            <a:pPr lvl="1"/>
            <a:r>
              <a:rPr lang="en-US" dirty="0"/>
              <a:t>Bookings: Records customer bookings with user details and seat count.</a:t>
            </a:r>
          </a:p>
          <a:p>
            <a:pPr lvl="1"/>
            <a:r>
              <a:rPr lang="en-US" dirty="0"/>
              <a:t>Reviews: Stores user reviews and ratings for movies.</a:t>
            </a:r>
          </a:p>
          <a:p>
            <a:pPr lvl="1"/>
            <a:r>
              <a:rPr lang="en-US" dirty="0"/>
              <a:t>Showtimes: Manages show dates and times for movies.</a:t>
            </a:r>
          </a:p>
          <a:p>
            <a:pPr lvl="1"/>
            <a:r>
              <a:rPr lang="en-US" dirty="0"/>
              <a:t>Cinema: Contains cinema details like name, type, and capacity.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/>
              <a:t>Relationships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2206171"/>
            <a:ext cx="9391606" cy="1814286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1" dirty="0"/>
              <a:t>Movies ↔ Bookings: </a:t>
            </a:r>
            <a:r>
              <a:rPr lang="en-US" sz="2000" dirty="0"/>
              <a:t>One movie can have many bookings (One-to-Many).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1" dirty="0"/>
              <a:t>Movies ↔ Reviews: </a:t>
            </a:r>
            <a:r>
              <a:rPr lang="en-US" sz="2000" dirty="0"/>
              <a:t>One movie can have many reviews (One-to-Many).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1" dirty="0"/>
              <a:t>Cinema ↔ Showtimes: </a:t>
            </a:r>
            <a:r>
              <a:rPr lang="en-US" sz="2000" dirty="0"/>
              <a:t>One cinema can have multiple showtimes (One-to-Many).</a:t>
            </a:r>
            <a:endParaRPr lang="ru-RU" sz="2000" dirty="0"/>
          </a:p>
        </p:txBody>
      </p:sp>
      <p:pic>
        <p:nvPicPr>
          <p:cNvPr id="7" name="Рисунок 6" descr="Значок шестеренки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10CB89B-CF94-4382-8F57-C87E6BEEE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28" y="2933696"/>
            <a:ext cx="5495965" cy="990607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DDD83C55-0AD6-4156-A7B8-76132114F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4363" y="2141969"/>
            <a:ext cx="4258991" cy="304915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total revenue for a movie based on the ticket price and seat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 available showtimes for a specific movie.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 customers who made more than one booking.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1FC119-1856-4409-8A2E-E0E8A05A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SQL QUERIES</a:t>
            </a:r>
            <a:endParaRPr lang="ru-K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57604F-8BB0-43DB-8C22-A7CE4A97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28" y="4029070"/>
            <a:ext cx="4914936" cy="139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00741C-B8E7-4C51-A1EB-D29E3A2A88AA}"/>
              </a:ext>
            </a:extLst>
          </p:cNvPr>
          <p:cNvSpPr txBox="1"/>
          <p:nvPr/>
        </p:nvSpPr>
        <p:spPr>
          <a:xfrm>
            <a:off x="5810228" y="2198340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Examples:</a:t>
            </a:r>
            <a:endParaRPr lang="ru-KG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/>
              <a:t>Demonstration</a:t>
            </a:r>
            <a:endParaRPr lang="ru-RU" sz="3600" dirty="0"/>
          </a:p>
        </p:txBody>
      </p:sp>
      <p:pic>
        <p:nvPicPr>
          <p:cNvPr id="10" name="Рисунок 9" descr="Значок звезды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477A6E10-A1AB-44F7-B196-12B4EE7B21E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486176" y="5455058"/>
            <a:ext cx="3036438" cy="603968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Making a booking.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15ED6EF-4F9A-41A9-B336-BFC6782228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751333" y="5455058"/>
            <a:ext cx="3036438" cy="52265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List of movies.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0424585-693D-4CD3-9B03-7BFA4FF86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813" y="1632106"/>
            <a:ext cx="3644998" cy="382295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E87731F-96FE-4FBF-9B25-DD56B1E8D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286" y="1632106"/>
            <a:ext cx="5016543" cy="38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63C06-8D8F-46D0-BF77-BFF6BBD6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Improvement</a:t>
            </a:r>
            <a:endParaRPr lang="ru-KG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CD7E5-73E5-482A-AB0E-ECE98CD9C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4362" y="1499565"/>
            <a:ext cx="8802688" cy="429518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/>
              <a:t>Enhanced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user authentication for secure bookings and reviews.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Introduce ticket pricing based on seat type (Standard, VIP).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Real-time seat availability updates.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/>
              <a:t>Scalability: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Optimize queries for faster performance with large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support for multiple cinemas with detailed layouts.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/>
              <a:t>UI/UX Enhancements: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Mobile app integration.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Interactive seat selection in the booking interface.</a:t>
            </a:r>
            <a:endParaRPr lang="ru-KG" sz="1600" dirty="0"/>
          </a:p>
        </p:txBody>
      </p:sp>
    </p:spTree>
    <p:extLst>
      <p:ext uri="{BB962C8B-B14F-4D97-AF65-F5344CB8AC3E}">
        <p14:creationId xmlns:p14="http://schemas.microsoft.com/office/powerpoint/2010/main" val="227001880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8_TF66921596_Win32" id="{ACA5B636-4714-4E51-8831-EC36E038D448}" vid="{8AFDE161-5D9F-479C-8838-C4E8C5CD985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Мое изобретение</Template>
  <TotalTime>2974</TotalTime>
  <Words>385</Words>
  <Application>Microsoft Office PowerPoint</Application>
  <PresentationFormat>Широкоэкранный</PresentationFormat>
  <Paragraphs>65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Галерея</vt:lpstr>
      <vt:lpstr>Movie ticket booking system</vt:lpstr>
      <vt:lpstr>Introduction</vt:lpstr>
      <vt:lpstr>Team Roles:</vt:lpstr>
      <vt:lpstr>Application design</vt:lpstr>
      <vt:lpstr>Database Design</vt:lpstr>
      <vt:lpstr>Relationships</vt:lpstr>
      <vt:lpstr>Example SQL QUERIES</vt:lpstr>
      <vt:lpstr>Demonstration</vt:lpstr>
      <vt:lpstr>Project Improvement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Лейла Рахматова</dc:creator>
  <cp:lastModifiedBy>Лейла Рахматова</cp:lastModifiedBy>
  <cp:revision>12</cp:revision>
  <dcterms:created xsi:type="dcterms:W3CDTF">2024-12-12T16:16:10Z</dcterms:created>
  <dcterms:modified xsi:type="dcterms:W3CDTF">2024-12-14T17:50:44Z</dcterms:modified>
</cp:coreProperties>
</file>