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1" r:id="rId4"/>
    <p:sldId id="269" r:id="rId5"/>
    <p:sldId id="266" r:id="rId6"/>
    <p:sldId id="267" r:id="rId7"/>
    <p:sldId id="26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487" autoAdjust="0"/>
  </p:normalViewPr>
  <p:slideViewPr>
    <p:cSldViewPr snapToGrid="0">
      <p:cViewPr>
        <p:scale>
          <a:sx n="50" d="100"/>
          <a:sy n="50" d="100"/>
        </p:scale>
        <p:origin x="744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02390-0FE4-43E6-A701-C0B6E42FB3CC}" type="datetime1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F16D-08CA-4A89-AF84-2376B01481BC}" type="datetime1">
              <a:rPr lang="ru-RU" smtClean="0"/>
              <a:pPr/>
              <a:t>15.05.2024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проведении исследований легко перейти к одному источнику: Википедии. Однако вам необходимо включить в исследование различные источники. Рассмотрим следующие источники: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 кем можно провести интервью, чтобы получить дополнительные сведения по теме?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Актуальна ли тема и будет ли она актуальна для аудитории?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статьи, блоги и журналы могут иметь отношение к моей теме?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Есть ли видео на YouTube по этой теме? Если да, то о чем они?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я могу найти по теме?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консультирования с различными источниками вам потребуется сузить тему. Например, тема безопасности в Интернете очень большая, но вы можете сузить эту тему, включив в нее безопасность в Интернете в отношении приложений социальных сетей, которые активно используют подростки. Эта тема более конкретна и будет актуальна для ваших коллег. Некоторые вопросы, которые помогут вам сузить тему: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темы исследования меня интересуют больше всего?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темы исследования будут наиболее интересны моей аудитории?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Какие темы будут более интересными для аудитории? Какие будут шокирующими? Какие будут вдохновляющими?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Теперь, когда вы сузили тему, вам нужно будет организовать исследование по работающей структуре. Существуют некоторые общие организационные шаблоны, основанные на типе проводимого исследования. </a:t>
            </a:r>
          </a:p>
          <a:p>
            <a:pPr rtl="0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Организационные структуры: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Причина и следствие. Такая структура отлично подходит для объяснения причин и следствий темы;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и контрастность. В этом шаблоне вы подчеркиваете сходства и различия темы;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Объяснение процесса. Эта структура отлично подходит для структурирования ряда действий, которые необходимо предпринять;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Определение. Если вы хотите убедиться, что ваша аудитория понимает, что что-то использует иллюстрации, значения, разъясняющие заблуждения, можно использовать эту структуру.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Классификация — общая организационная структура объединяет похожие темы или факты из исследования. Например, в области безопасности в Интернете о приложениях социальных сетей можно организовать исследование, в котором можно просматривать каждое приложение социальных сетей по одному.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E68BC-99F5-4C75-8DB2-0F525DB73349}" type="datetime1">
              <a:rPr lang="ru-RU" noProof="0" smtClean="0"/>
              <a:t>15.05.2024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300F9-F3FF-4123-880F-938097F97806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D3DBA-67C6-4609-B2F6-13844D98BBEC}" type="datetime1">
              <a:rPr lang="ru-RU" noProof="0" smtClean="0"/>
              <a:t>15.05.2024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A6C93-9A3A-40AB-B173-88F67C7CD746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6733D-09A8-468B-A2F5-368EB7DF471D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B0CD2-7973-467E-B4EC-52F0F9777B49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B1586-B019-4DAD-ABCB-545ABB43208F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EF6A20-57C0-4A8C-8BFF-B497C7A15619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AE915-6A3C-4DC3-B50A-20282B4A4EBD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DDB2B-DAA3-4D05-873A-C50EDC6723C0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B2242-F71C-4E50-AC3D-7024FCADD523}" type="datetime1">
              <a:rPr lang="ru-RU" noProof="0" smtClean="0"/>
              <a:t>15.05.2024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BBE2DD8-BF61-4FF4-B70E-A8654E9A01EE}" type="datetime1">
              <a:rPr lang="ru-RU" noProof="0" smtClean="0"/>
              <a:t>15.05.2024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inatown-hotel.ru/offers/direct-book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server.org/highway-signs2/r/reservation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pexels.com/photo/reception-desk-with-antique-hotel-bell-377111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sv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6260840" cy="1363215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Hotel Room Reservation System</a:t>
            </a:r>
            <a:endParaRPr lang="ru-RU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US" sz="2000" dirty="0" err="1">
                <a:latin typeface="Franklin Gothic Book" panose="020B0503020102020204" pitchFamily="34" charset="0"/>
              </a:rPr>
              <a:t>Rahmatova</a:t>
            </a:r>
            <a:r>
              <a:rPr lang="en-US" sz="2000" dirty="0">
                <a:latin typeface="Franklin Gothic Book" panose="020B0503020102020204" pitchFamily="34" charset="0"/>
              </a:rPr>
              <a:t> Leyla</a:t>
            </a:r>
            <a:endParaRPr lang="ru-RU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Графический объект 8" descr="Открытая книга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39859"/>
            <a:ext cx="1636279" cy="1636279"/>
          </a:xfrm>
          <a:prstGeom prst="rect">
            <a:avLst/>
          </a:prstGeom>
        </p:spPr>
      </p:pic>
      <p:sp>
        <p:nvSpPr>
          <p:cNvPr id="37" name="Овал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Графический объект 4" descr="Чат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Графический объект 6" descr="Классная доска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Графический объект 10" descr="Книги на полке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08" y="169573"/>
            <a:ext cx="10515600" cy="1325563"/>
          </a:xfrm>
        </p:spPr>
        <p:txBody>
          <a:bodyPr rtlCol="0"/>
          <a:lstStyle/>
          <a:p>
            <a:pPr rtl="0"/>
            <a:r>
              <a:rPr lang="en-US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Introduction:</a:t>
            </a:r>
            <a:endParaRPr lang="ru-RU" b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63331" y="1495136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Надпись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1351005" y="4445264"/>
            <a:ext cx="9447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-The Hotel Room Reservation System is a software project designed to streamline the booking process for a hotel.</a:t>
            </a:r>
          </a:p>
          <a:p>
            <a:pPr rtl="0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facilitates booking, displaying customer information, managing room allotments, and editing customer details.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system aims to provide an efficient and user-friendly interface for hotel staff to manage reservations.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91E920-D6E4-4B06-B799-B2975985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4854" y="1227438"/>
            <a:ext cx="6260757" cy="29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CCCF12-B7EA-44AB-8DB7-5A314250A0C5}"/>
              </a:ext>
            </a:extLst>
          </p:cNvPr>
          <p:cNvSpPr txBox="1"/>
          <p:nvPr/>
        </p:nvSpPr>
        <p:spPr>
          <a:xfrm flipH="1">
            <a:off x="1199015" y="372788"/>
            <a:ext cx="3842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Franklin Gothic Book" panose="020B0503020102020204" pitchFamily="34" charset="0"/>
              </a:rPr>
              <a:t>Code Structure:</a:t>
            </a:r>
            <a:endParaRPr lang="ru-KG" sz="4000" b="1" dirty="0">
              <a:latin typeface="Franklin Gothic Book" panose="020B0503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9E23-9A5B-4D52-A862-046DF906CEA3}"/>
              </a:ext>
            </a:extLst>
          </p:cNvPr>
          <p:cNvSpPr txBox="1"/>
          <p:nvPr/>
        </p:nvSpPr>
        <p:spPr>
          <a:xfrm>
            <a:off x="902453" y="1574015"/>
            <a:ext cx="4756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Header:</a:t>
            </a:r>
          </a:p>
          <a:p>
            <a:endParaRPr lang="en-US" sz="2400" b="1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Includes necessary header files like &lt;iostream&gt;, &lt;</a:t>
            </a:r>
            <a:r>
              <a:rPr lang="en-US" dirty="0" err="1">
                <a:latin typeface="Franklin Gothic Book" panose="020B0503020102020204" pitchFamily="34" charset="0"/>
              </a:rPr>
              <a:t>iomanip</a:t>
            </a:r>
            <a:r>
              <a:rPr lang="en-US" dirty="0">
                <a:latin typeface="Franklin Gothic Book" panose="020B0503020102020204" pitchFamily="34" charset="0"/>
              </a:rPr>
              <a:t>&gt;, and &lt;</a:t>
            </a:r>
            <a:r>
              <a:rPr lang="en-US" dirty="0" err="1">
                <a:latin typeface="Franklin Gothic Book" panose="020B0503020102020204" pitchFamily="34" charset="0"/>
              </a:rPr>
              <a:t>fstream</a:t>
            </a:r>
            <a:r>
              <a:rPr lang="en-US" dirty="0">
                <a:latin typeface="Franklin Gothic Book" panose="020B0503020102020204" pitchFamily="34" charset="0"/>
              </a:rPr>
              <a:t>&gt; for input/output operations and file handling.</a:t>
            </a:r>
          </a:p>
          <a:p>
            <a:endParaRPr lang="ru-KG" dirty="0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25C59-B0CF-4AB5-B778-D3FE9DFCBAF5}"/>
              </a:ext>
            </a:extLst>
          </p:cNvPr>
          <p:cNvSpPr txBox="1"/>
          <p:nvPr/>
        </p:nvSpPr>
        <p:spPr>
          <a:xfrm>
            <a:off x="6096000" y="1683123"/>
            <a:ext cx="580767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Functions:</a:t>
            </a:r>
          </a:p>
          <a:p>
            <a:endParaRPr lang="en-US" sz="2400" b="1" dirty="0"/>
          </a:p>
          <a:p>
            <a:r>
              <a:rPr lang="en-US" b="1" dirty="0" err="1"/>
              <a:t>main_menu</a:t>
            </a:r>
            <a:r>
              <a:rPr lang="en-US" b="1" dirty="0"/>
              <a:t>():</a:t>
            </a:r>
            <a:r>
              <a:rPr lang="en-US" dirty="0"/>
              <a:t> Displays the main menu.</a:t>
            </a:r>
          </a:p>
          <a:p>
            <a:r>
              <a:rPr lang="en-US" b="1" dirty="0"/>
              <a:t>add(): </a:t>
            </a:r>
            <a:r>
              <a:rPr lang="en-US" dirty="0"/>
              <a:t>Adds a new booking.</a:t>
            </a:r>
          </a:p>
          <a:p>
            <a:r>
              <a:rPr lang="en-US" b="1" dirty="0"/>
              <a:t>display(): </a:t>
            </a:r>
            <a:r>
              <a:rPr lang="en-US" dirty="0"/>
              <a:t>Shows customer info by a room number.</a:t>
            </a:r>
          </a:p>
          <a:p>
            <a:r>
              <a:rPr lang="en-US" b="1" dirty="0"/>
              <a:t>rooms(): </a:t>
            </a:r>
            <a:r>
              <a:rPr lang="en-US" dirty="0"/>
              <a:t>Lists all allotted rooms and customers.</a:t>
            </a:r>
          </a:p>
          <a:p>
            <a:r>
              <a:rPr lang="en-US" b="1" dirty="0"/>
              <a:t>edit(): </a:t>
            </a:r>
            <a:r>
              <a:rPr lang="en-US" dirty="0"/>
              <a:t>Edits or checks out a customer.</a:t>
            </a:r>
          </a:p>
          <a:p>
            <a:r>
              <a:rPr lang="en-US" b="1" dirty="0"/>
              <a:t>modify(): </a:t>
            </a:r>
            <a:r>
              <a:rPr lang="en-US" dirty="0"/>
              <a:t>Submenu for modifying customer details.</a:t>
            </a:r>
          </a:p>
          <a:p>
            <a:r>
              <a:rPr lang="en-US" b="1" dirty="0"/>
              <a:t>check(): </a:t>
            </a:r>
            <a:r>
              <a:rPr lang="en-US" dirty="0"/>
              <a:t>Checks room availability.</a:t>
            </a:r>
          </a:p>
          <a:p>
            <a:r>
              <a:rPr lang="en-US" b="1" dirty="0" err="1"/>
              <a:t>modify_name</a:t>
            </a:r>
            <a:r>
              <a:rPr lang="en-US" b="1" dirty="0"/>
              <a:t>(): </a:t>
            </a:r>
            <a:r>
              <a:rPr lang="en-US" dirty="0"/>
              <a:t>Modifies customer's name.</a:t>
            </a:r>
          </a:p>
          <a:p>
            <a:r>
              <a:rPr lang="en-US" b="1" dirty="0" err="1"/>
              <a:t>modify_phone</a:t>
            </a:r>
            <a:r>
              <a:rPr lang="en-US" b="1" dirty="0"/>
              <a:t>(): </a:t>
            </a:r>
            <a:r>
              <a:rPr lang="en-US" dirty="0"/>
              <a:t>Modifies customer's phone.</a:t>
            </a:r>
          </a:p>
          <a:p>
            <a:r>
              <a:rPr lang="en-US" b="1" dirty="0" err="1"/>
              <a:t>modify_days</a:t>
            </a:r>
            <a:r>
              <a:rPr lang="en-US" b="1" dirty="0"/>
              <a:t>(): </a:t>
            </a:r>
            <a:r>
              <a:rPr lang="en-US" dirty="0"/>
              <a:t>Modifies duration of stay.</a:t>
            </a:r>
          </a:p>
          <a:p>
            <a:r>
              <a:rPr lang="en-US" b="1" dirty="0" err="1"/>
              <a:t>delete_rec</a:t>
            </a:r>
            <a:r>
              <a:rPr lang="en-US" b="1" dirty="0"/>
              <a:t>(): </a:t>
            </a:r>
            <a:r>
              <a:rPr lang="en-US" dirty="0"/>
              <a:t>Checks out a customer by removing record.</a:t>
            </a:r>
            <a:endParaRPr lang="ru-KG" dirty="0"/>
          </a:p>
        </p:txBody>
      </p:sp>
      <p:sp>
        <p:nvSpPr>
          <p:cNvPr id="20" name="Стрелка: пятиугольник 19">
            <a:extLst>
              <a:ext uri="{FF2B5EF4-FFF2-40B4-BE49-F238E27FC236}">
                <a16:creationId xmlns:a16="http://schemas.microsoft.com/office/drawing/2014/main" id="{7B3593FD-B640-479E-AEA6-F4AA29F8CCB0}"/>
              </a:ext>
            </a:extLst>
          </p:cNvPr>
          <p:cNvSpPr/>
          <p:nvPr/>
        </p:nvSpPr>
        <p:spPr>
          <a:xfrm>
            <a:off x="952498" y="1144815"/>
            <a:ext cx="10531047" cy="2968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G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880312B-E767-4BB5-8F6D-25653D9F3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499" y="3389769"/>
            <a:ext cx="4756942" cy="29299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A1B9CD-558C-4ACB-A81F-5916BCA8AD31}"/>
              </a:ext>
            </a:extLst>
          </p:cNvPr>
          <p:cNvSpPr txBox="1"/>
          <p:nvPr/>
        </p:nvSpPr>
        <p:spPr>
          <a:xfrm>
            <a:off x="952499" y="6858000"/>
            <a:ext cx="10778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KG" sz="900">
                <a:hlinkClick r:id="rId3" tooltip="https://www.picserver.org/highway-signs2/r/reservation.html"/>
              </a:rPr>
              <a:t>Это изображение</a:t>
            </a:r>
            <a:r>
              <a:rPr lang="ru-KG" sz="900"/>
              <a:t>, автор: Неизвестный автор, лицензия: </a:t>
            </a:r>
            <a:r>
              <a:rPr lang="ru-KG" sz="900">
                <a:hlinkClick r:id="rId4" tooltip="https://creativecommons.org/licenses/by-sa/3.0/"/>
              </a:rPr>
              <a:t>CC BY-SA</a:t>
            </a:r>
            <a:endParaRPr lang="ru-KG" sz="90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35CD8F9-AAD0-41D6-B908-978A2AF5CA0E}"/>
              </a:ext>
            </a:extLst>
          </p:cNvPr>
          <p:cNvSpPr/>
          <p:nvPr/>
        </p:nvSpPr>
        <p:spPr>
          <a:xfrm>
            <a:off x="316299" y="507337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37784"/>
            <a:ext cx="4335162" cy="938566"/>
          </a:xfrm>
        </p:spPr>
        <p:txBody>
          <a:bodyPr rtlCol="0">
            <a:normAutofit/>
          </a:bodyPr>
          <a:lstStyle/>
          <a:p>
            <a:pPr rtl="0"/>
            <a:r>
              <a:rPr lang="en-US" sz="4000" b="1" dirty="0">
                <a:latin typeface="Franklin Gothic Book" panose="020B0503020102020204" pitchFamily="34" charset="0"/>
              </a:rPr>
              <a:t>Main Functions:</a:t>
            </a:r>
            <a:endParaRPr lang="ru-RU" sz="4000" b="1" dirty="0">
              <a:latin typeface="Franklin Gothic Book" panose="020B0503020102020204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E468E0-1E2D-4439-A9A0-6DAD141D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123" y="517064"/>
            <a:ext cx="586154" cy="5759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3600" b="1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2EC22-518E-45CA-9304-C44F82FE340C}"/>
              </a:ext>
            </a:extLst>
          </p:cNvPr>
          <p:cNvSpPr txBox="1"/>
          <p:nvPr/>
        </p:nvSpPr>
        <p:spPr>
          <a:xfrm>
            <a:off x="838200" y="1397674"/>
            <a:ext cx="32289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display():</a:t>
            </a:r>
          </a:p>
          <a:p>
            <a:endParaRPr lang="en-US" sz="2400" dirty="0"/>
          </a:p>
          <a:p>
            <a:r>
              <a:rPr lang="en-US" sz="2400" dirty="0"/>
              <a:t>- Displays customer information for a specified room number.</a:t>
            </a:r>
          </a:p>
          <a:p>
            <a:r>
              <a:rPr lang="en-US" sz="2400" dirty="0"/>
              <a:t>- Prompts the user to input a room number.</a:t>
            </a:r>
          </a:p>
          <a:p>
            <a:r>
              <a:rPr lang="en-US" sz="2400" dirty="0"/>
              <a:t>- Searches for the room in the file and shows customer details if found.</a:t>
            </a:r>
          </a:p>
          <a:p>
            <a:r>
              <a:rPr lang="en-US" sz="2400" dirty="0"/>
              <a:t>- Indicates if the room is vacant if not found.</a:t>
            </a:r>
            <a:endParaRPr lang="ru-K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63C02-7C1E-4D64-8514-30554837A80D}"/>
              </a:ext>
            </a:extLst>
          </p:cNvPr>
          <p:cNvSpPr txBox="1"/>
          <p:nvPr/>
        </p:nvSpPr>
        <p:spPr>
          <a:xfrm>
            <a:off x="4248151" y="1397674"/>
            <a:ext cx="34099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add():</a:t>
            </a:r>
          </a:p>
          <a:p>
            <a:endParaRPr lang="en-US" sz="2400" dirty="0"/>
          </a:p>
          <a:p>
            <a:r>
              <a:rPr lang="en-US" sz="2400" dirty="0"/>
              <a:t>- Adds a new booking to the system.</a:t>
            </a:r>
          </a:p>
          <a:p>
            <a:r>
              <a:rPr lang="en-US" sz="2400" dirty="0"/>
              <a:t>- Collects customer details like name, phone number, and duration of stay.</a:t>
            </a:r>
          </a:p>
          <a:p>
            <a:r>
              <a:rPr lang="en-US" sz="2400" dirty="0"/>
              <a:t>- Checks room availability and calculates the cost.</a:t>
            </a:r>
          </a:p>
          <a:p>
            <a:r>
              <a:rPr lang="en-US" sz="2400" dirty="0"/>
              <a:t>- Writes the booking details to a file for storage.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BD1D74-C99E-4622-AA4F-1E9D775E53C6}"/>
              </a:ext>
            </a:extLst>
          </p:cNvPr>
          <p:cNvSpPr txBox="1"/>
          <p:nvPr/>
        </p:nvSpPr>
        <p:spPr>
          <a:xfrm>
            <a:off x="7943850" y="1397674"/>
            <a:ext cx="34099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edit():</a:t>
            </a:r>
          </a:p>
          <a:p>
            <a:endParaRPr lang="en-US" sz="2400" dirty="0"/>
          </a:p>
          <a:p>
            <a:r>
              <a:rPr lang="en-US" sz="2400" dirty="0"/>
              <a:t>- Allows the user to edit existing bookings or check out customers.</a:t>
            </a:r>
          </a:p>
          <a:p>
            <a:r>
              <a:rPr lang="en-US" sz="2400" dirty="0"/>
              <a:t>- Displays a submenu with options for modifying customer details or checking out.</a:t>
            </a:r>
          </a:p>
          <a:p>
            <a:r>
              <a:rPr lang="en-US" sz="2400" dirty="0"/>
              <a:t>- Calls respective functions based on user input.</a:t>
            </a:r>
            <a:endParaRPr lang="ru-KG" sz="2400" dirty="0"/>
          </a:p>
        </p:txBody>
      </p:sp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213" y="373923"/>
            <a:ext cx="3048412" cy="884828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4000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Main Menu:</a:t>
            </a:r>
            <a:endParaRPr lang="ru-RU" sz="4000" b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Графический объект 4" descr="Открытая книга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175" y="267697"/>
            <a:ext cx="1097280" cy="109728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790" y="5480227"/>
            <a:ext cx="4224608" cy="640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quick access to all functions</a:t>
            </a:r>
            <a:endParaRPr lang="ru-RU" sz="2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89E2C-8B32-4B2B-AD68-F5BB08514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76" y="1847851"/>
            <a:ext cx="5778499" cy="39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39" y="461358"/>
            <a:ext cx="1524211" cy="1068357"/>
          </a:xfrm>
        </p:spPr>
        <p:txBody>
          <a:bodyPr rtlCol="0" anchor="ctr">
            <a:normAutofit/>
          </a:bodyPr>
          <a:lstStyle/>
          <a:p>
            <a:pPr rtl="0"/>
            <a:r>
              <a:rPr lang="en-US" sz="4000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Usage</a:t>
            </a:r>
            <a:endParaRPr lang="ru-RU" sz="4000" b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Графический объект 3" descr="Книги на полке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432435"/>
            <a:ext cx="1097280" cy="109728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EFD88C-EC41-4850-9D1D-676D6AEE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346" y="1930754"/>
            <a:ext cx="10171308" cy="46563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rtl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use the Hotel Room Reservation System code:</a:t>
            </a:r>
          </a:p>
          <a:p>
            <a:pPr marL="0" indent="0" rtl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Compile: Use a C++ compiler to compile the code.</a:t>
            </a:r>
          </a:p>
          <a:p>
            <a:pPr rt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Run: Execute the compiled program.</a:t>
            </a:r>
          </a:p>
          <a:p>
            <a:pPr rt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Actions: Choose options from the main menu to book rooms, view customer info, edit reservations, or exit.</a:t>
            </a:r>
          </a:p>
          <a:p>
            <a:pPr rt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Follow Prompts: Follow on-screen prompts to input data and navigate through options.</a:t>
            </a:r>
          </a:p>
          <a:p>
            <a:pPr rt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Exit: Select the exit option when done.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767" y="517599"/>
            <a:ext cx="2806517" cy="597475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en-US" sz="4000" b="1" dirty="0">
                <a:latin typeface="Franklin Gothic Book" panose="020B0503020102020204" pitchFamily="34" charset="0"/>
                <a:cs typeface="Segoe UI" panose="020B0502040204020203" pitchFamily="34" charset="0"/>
              </a:rPr>
              <a:t>Conclusion</a:t>
            </a:r>
            <a:endParaRPr lang="ru-RU" sz="4000" b="1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Графический объект 3" descr="Классная доска">
            <a:extLst>
              <a:ext uri="{FF2B5EF4-FFF2-40B4-BE49-F238E27FC236}">
                <a16:creationId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25" y="267697"/>
            <a:ext cx="1097280" cy="1097280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5" y="1590675"/>
            <a:ext cx="4061855" cy="4048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en-US" sz="2400" dirty="0">
                <a:latin typeface="Franklin Gothic Book" panose="020B0503020102020204" pitchFamily="34" charset="0"/>
                <a:cs typeface="Segoe UI" panose="020B0502040204020203" pitchFamily="34" charset="0"/>
              </a:rPr>
              <a:t>The Hotel Room Reservation System streamlines hotel management tasks, providing efficient booking management, customer data handling, and room allotment overview. Its user-friendly interface and modular design make it a valuable tool for hotel staff, enhancing productivity and customer service.</a:t>
            </a:r>
            <a:endParaRPr lang="ru-RU" sz="2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DABF39-43B1-42F5-8363-01DE10B91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194698" y="1323975"/>
            <a:ext cx="6315707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1_TF44781794_Win32" id="{413B8175-5016-44DB-B01C-6B7457E2296B}" vid="{60D2EA32-761A-4738-83F1-00C5B5FBD7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исследования</Template>
  <TotalTime>254</TotalTime>
  <Words>798</Words>
  <Application>Microsoft Office PowerPoint</Application>
  <PresentationFormat>Широкоэкранный</PresentationFormat>
  <Paragraphs>81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Segoe UI</vt:lpstr>
      <vt:lpstr>Тема Office</vt:lpstr>
      <vt:lpstr>Hotel Room Reservation System</vt:lpstr>
      <vt:lpstr>Introduction:</vt:lpstr>
      <vt:lpstr>Презентация PowerPoint</vt:lpstr>
      <vt:lpstr>Main Functions:</vt:lpstr>
      <vt:lpstr>Main Menu:</vt:lpstr>
      <vt:lpstr>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Room Reservation System</dc:title>
  <dc:creator>Лейла Рахматова</dc:creator>
  <cp:lastModifiedBy>Лейла Рахматова</cp:lastModifiedBy>
  <cp:revision>13</cp:revision>
  <dcterms:created xsi:type="dcterms:W3CDTF">2024-05-15T12:43:46Z</dcterms:created>
  <dcterms:modified xsi:type="dcterms:W3CDTF">2024-05-15T16:58:04Z</dcterms:modified>
</cp:coreProperties>
</file>