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60" r:id="rId4"/>
    <p:sldId id="261" r:id="rId5"/>
    <p:sldId id="262" r:id="rId6"/>
    <p:sldId id="268" r:id="rId7"/>
    <p:sldId id="263" r:id="rId8"/>
    <p:sldId id="269" r:id="rId9"/>
    <p:sldId id="272" r:id="rId10"/>
    <p:sldId id="270" r:id="rId11"/>
    <p:sldId id="274" r:id="rId12"/>
    <p:sldId id="264" r:id="rId13"/>
    <p:sldId id="273"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840"/>
    <a:srgbClr val="A1CB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1C75B-F182-48CA-82CC-E17BDDE38EB7}" v="1" dt="2023-04-27T23:06:30.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Calloquispe Huallpa" userId="b4403a7b-9519-4b8c-8e94-c728153751a5" providerId="ADAL" clId="{BB317F4D-5D2B-4E45-AC09-9B4AB11EF896}"/>
    <pc:docChg chg="undo custSel addSld delSld modSld sldOrd">
      <pc:chgData name="Ricardo Calloquispe Huallpa" userId="b4403a7b-9519-4b8c-8e94-c728153751a5" providerId="ADAL" clId="{BB317F4D-5D2B-4E45-AC09-9B4AB11EF896}" dt="2023-02-20T18:25:27.843" v="861" actId="1037"/>
      <pc:docMkLst>
        <pc:docMk/>
      </pc:docMkLst>
      <pc:sldChg chg="addSp delSp modSp mod">
        <pc:chgData name="Ricardo Calloquispe Huallpa" userId="b4403a7b-9519-4b8c-8e94-c728153751a5" providerId="ADAL" clId="{BB317F4D-5D2B-4E45-AC09-9B4AB11EF896}" dt="2023-02-20T18:25:27.843" v="861" actId="1037"/>
        <pc:sldMkLst>
          <pc:docMk/>
          <pc:sldMk cId="145319387" sldId="257"/>
        </pc:sldMkLst>
        <pc:spChg chg="add mod">
          <ac:chgData name="Ricardo Calloquispe Huallpa" userId="b4403a7b-9519-4b8c-8e94-c728153751a5" providerId="ADAL" clId="{BB317F4D-5D2B-4E45-AC09-9B4AB11EF896}" dt="2023-02-20T17:58:11.354" v="732" actId="1076"/>
          <ac:spMkLst>
            <pc:docMk/>
            <pc:sldMk cId="145319387" sldId="257"/>
            <ac:spMk id="2" creationId="{DA88D358-0E9A-2414-91CD-7CF0418DBBA5}"/>
          </ac:spMkLst>
        </pc:spChg>
        <pc:spChg chg="add del mod">
          <ac:chgData name="Ricardo Calloquispe Huallpa" userId="b4403a7b-9519-4b8c-8e94-c728153751a5" providerId="ADAL" clId="{BB317F4D-5D2B-4E45-AC09-9B4AB11EF896}" dt="2023-02-20T17:59:05.385" v="752" actId="478"/>
          <ac:spMkLst>
            <pc:docMk/>
            <pc:sldMk cId="145319387" sldId="257"/>
            <ac:spMk id="3" creationId="{420E0F5C-A82B-ABEB-6915-9C3CD07B1BB9}"/>
          </ac:spMkLst>
        </pc:spChg>
        <pc:spChg chg="add del mod">
          <ac:chgData name="Ricardo Calloquispe Huallpa" userId="b4403a7b-9519-4b8c-8e94-c728153751a5" providerId="ADAL" clId="{BB317F4D-5D2B-4E45-AC09-9B4AB11EF896}" dt="2023-02-20T17:59:08.932" v="755" actId="20577"/>
          <ac:spMkLst>
            <pc:docMk/>
            <pc:sldMk cId="145319387" sldId="257"/>
            <ac:spMk id="5" creationId="{852A93E5-2D1E-E243-E88D-5552D58710C3}"/>
          </ac:spMkLst>
        </pc:spChg>
        <pc:spChg chg="add mod">
          <ac:chgData name="Ricardo Calloquispe Huallpa" userId="b4403a7b-9519-4b8c-8e94-c728153751a5" providerId="ADAL" clId="{BB317F4D-5D2B-4E45-AC09-9B4AB11EF896}" dt="2023-02-20T18:09:31.351" v="832" actId="6549"/>
          <ac:spMkLst>
            <pc:docMk/>
            <pc:sldMk cId="145319387" sldId="257"/>
            <ac:spMk id="6" creationId="{B80CE8D6-7C95-4068-72AD-6C7BA80974D1}"/>
          </ac:spMkLst>
        </pc:spChg>
        <pc:spChg chg="add mod">
          <ac:chgData name="Ricardo Calloquispe Huallpa" userId="b4403a7b-9519-4b8c-8e94-c728153751a5" providerId="ADAL" clId="{BB317F4D-5D2B-4E45-AC09-9B4AB11EF896}" dt="2023-02-20T17:53:54.141" v="705" actId="20577"/>
          <ac:spMkLst>
            <pc:docMk/>
            <pc:sldMk cId="145319387" sldId="257"/>
            <ac:spMk id="7" creationId="{7D2AE3E0-4B0C-49EF-480D-F7699EEB1CB9}"/>
          </ac:spMkLst>
        </pc:spChg>
        <pc:spChg chg="add del mod">
          <ac:chgData name="Ricardo Calloquispe Huallpa" userId="b4403a7b-9519-4b8c-8e94-c728153751a5" providerId="ADAL" clId="{BB317F4D-5D2B-4E45-AC09-9B4AB11EF896}" dt="2023-02-20T17:58:59.762" v="749" actId="478"/>
          <ac:spMkLst>
            <pc:docMk/>
            <pc:sldMk cId="145319387" sldId="257"/>
            <ac:spMk id="8" creationId="{5BBA6057-BE29-0AB2-93E1-44E410DDF76E}"/>
          </ac:spMkLst>
        </pc:spChg>
        <pc:spChg chg="add mod">
          <ac:chgData name="Ricardo Calloquispe Huallpa" userId="b4403a7b-9519-4b8c-8e94-c728153751a5" providerId="ADAL" clId="{BB317F4D-5D2B-4E45-AC09-9B4AB11EF896}" dt="2023-02-20T17:59:12.995" v="756" actId="1076"/>
          <ac:spMkLst>
            <pc:docMk/>
            <pc:sldMk cId="145319387" sldId="257"/>
            <ac:spMk id="10" creationId="{CF0569A3-C898-5074-ED0D-0D5ACD466F71}"/>
          </ac:spMkLst>
        </pc:spChg>
        <pc:spChg chg="add mod">
          <ac:chgData name="Ricardo Calloquispe Huallpa" userId="b4403a7b-9519-4b8c-8e94-c728153751a5" providerId="ADAL" clId="{BB317F4D-5D2B-4E45-AC09-9B4AB11EF896}" dt="2023-02-20T18:25:27.843" v="861" actId="1037"/>
          <ac:spMkLst>
            <pc:docMk/>
            <pc:sldMk cId="145319387" sldId="257"/>
            <ac:spMk id="11" creationId="{27156664-A06D-5F8C-90BD-380405997A4B}"/>
          </ac:spMkLst>
        </pc:spChg>
        <pc:picChg chg="del mod modCrop">
          <ac:chgData name="Ricardo Calloquispe Huallpa" userId="b4403a7b-9519-4b8c-8e94-c728153751a5" providerId="ADAL" clId="{BB317F4D-5D2B-4E45-AC09-9B4AB11EF896}" dt="2023-02-20T17:57:53.956" v="726" actId="478"/>
          <ac:picMkLst>
            <pc:docMk/>
            <pc:sldMk cId="145319387" sldId="257"/>
            <ac:picMk id="4" creationId="{BB3AB7E8-A711-ACB5-A450-3C004393C9BB}"/>
          </ac:picMkLst>
        </pc:picChg>
        <pc:picChg chg="add mod">
          <ac:chgData name="Ricardo Calloquispe Huallpa" userId="b4403a7b-9519-4b8c-8e94-c728153751a5" providerId="ADAL" clId="{BB317F4D-5D2B-4E45-AC09-9B4AB11EF896}" dt="2023-02-20T17:58:13.558" v="733" actId="1076"/>
          <ac:picMkLst>
            <pc:docMk/>
            <pc:sldMk cId="145319387" sldId="257"/>
            <ac:picMk id="9" creationId="{F8900341-9D2F-EF24-36BB-4F7AF1084D43}"/>
          </ac:picMkLst>
        </pc:picChg>
      </pc:sldChg>
      <pc:sldChg chg="addSp delSp modSp mod">
        <pc:chgData name="Ricardo Calloquispe Huallpa" userId="b4403a7b-9519-4b8c-8e94-c728153751a5" providerId="ADAL" clId="{BB317F4D-5D2B-4E45-AC09-9B4AB11EF896}" dt="2023-02-20T18:17:35.702" v="844" actId="20577"/>
        <pc:sldMkLst>
          <pc:docMk/>
          <pc:sldMk cId="2885711792" sldId="259"/>
        </pc:sldMkLst>
        <pc:spChg chg="mod">
          <ac:chgData name="Ricardo Calloquispe Huallpa" userId="b4403a7b-9519-4b8c-8e94-c728153751a5" providerId="ADAL" clId="{BB317F4D-5D2B-4E45-AC09-9B4AB11EF896}" dt="2023-02-20T18:00:32.472" v="784" actId="1076"/>
          <ac:spMkLst>
            <pc:docMk/>
            <pc:sldMk cId="2885711792" sldId="259"/>
            <ac:spMk id="2" creationId="{62CEE438-BCF2-AA94-1B9C-CF58640EE00F}"/>
          </ac:spMkLst>
        </pc:spChg>
        <pc:spChg chg="mod">
          <ac:chgData name="Ricardo Calloquispe Huallpa" userId="b4403a7b-9519-4b8c-8e94-c728153751a5" providerId="ADAL" clId="{BB317F4D-5D2B-4E45-AC09-9B4AB11EF896}" dt="2023-02-20T18:17:35.702" v="844" actId="20577"/>
          <ac:spMkLst>
            <pc:docMk/>
            <pc:sldMk cId="2885711792" sldId="259"/>
            <ac:spMk id="3" creationId="{7523C017-98AA-BDFF-02E5-5EDACAC2B621}"/>
          </ac:spMkLst>
        </pc:spChg>
        <pc:spChg chg="add del mod">
          <ac:chgData name="Ricardo Calloquispe Huallpa" userId="b4403a7b-9519-4b8c-8e94-c728153751a5" providerId="ADAL" clId="{BB317F4D-5D2B-4E45-AC09-9B4AB11EF896}" dt="2023-02-20T17:56:43.769" v="715" actId="478"/>
          <ac:spMkLst>
            <pc:docMk/>
            <pc:sldMk cId="2885711792" sldId="259"/>
            <ac:spMk id="6" creationId="{566D9A85-C0C8-3D54-FDFC-8E8021344F85}"/>
          </ac:spMkLst>
        </pc:spChg>
        <pc:spChg chg="add del">
          <ac:chgData name="Ricardo Calloquispe Huallpa" userId="b4403a7b-9519-4b8c-8e94-c728153751a5" providerId="ADAL" clId="{BB317F4D-5D2B-4E45-AC09-9B4AB11EF896}" dt="2023-02-20T17:57:28.197" v="725" actId="478"/>
          <ac:spMkLst>
            <pc:docMk/>
            <pc:sldMk cId="2885711792" sldId="259"/>
            <ac:spMk id="7" creationId="{1E225934-AD22-A155-90F3-B159CECFF4FD}"/>
          </ac:spMkLst>
        </pc:spChg>
        <pc:spChg chg="add mod">
          <ac:chgData name="Ricardo Calloquispe Huallpa" userId="b4403a7b-9519-4b8c-8e94-c728153751a5" providerId="ADAL" clId="{BB317F4D-5D2B-4E45-AC09-9B4AB11EF896}" dt="2023-02-20T18:01:28.911" v="788" actId="688"/>
          <ac:spMkLst>
            <pc:docMk/>
            <pc:sldMk cId="2885711792" sldId="259"/>
            <ac:spMk id="8" creationId="{E8062597-ADCB-8707-1FFE-E3E4E0D04B0E}"/>
          </ac:spMkLst>
        </pc:spChg>
        <pc:picChg chg="add del mod">
          <ac:chgData name="Ricardo Calloquispe Huallpa" userId="b4403a7b-9519-4b8c-8e94-c728153751a5" providerId="ADAL" clId="{BB317F4D-5D2B-4E45-AC09-9B4AB11EF896}" dt="2023-02-20T17:57:14.073" v="723" actId="478"/>
          <ac:picMkLst>
            <pc:docMk/>
            <pc:sldMk cId="2885711792" sldId="259"/>
            <ac:picMk id="5" creationId="{A511C002-D31C-10CD-6C23-51AF501C66B8}"/>
          </ac:picMkLst>
        </pc:picChg>
      </pc:sldChg>
      <pc:sldChg chg="addSp modSp mod">
        <pc:chgData name="Ricardo Calloquispe Huallpa" userId="b4403a7b-9519-4b8c-8e94-c728153751a5" providerId="ADAL" clId="{BB317F4D-5D2B-4E45-AC09-9B4AB11EF896}" dt="2023-02-20T18:03:03.871" v="821" actId="207"/>
        <pc:sldMkLst>
          <pc:docMk/>
          <pc:sldMk cId="3853301639" sldId="260"/>
        </pc:sldMkLst>
        <pc:spChg chg="mod">
          <ac:chgData name="Ricardo Calloquispe Huallpa" userId="b4403a7b-9519-4b8c-8e94-c728153751a5" providerId="ADAL" clId="{BB317F4D-5D2B-4E45-AC09-9B4AB11EF896}" dt="2023-02-19T17:58:50.131" v="177"/>
          <ac:spMkLst>
            <pc:docMk/>
            <pc:sldMk cId="3853301639" sldId="260"/>
            <ac:spMk id="2" creationId="{62CEE438-BCF2-AA94-1B9C-CF58640EE00F}"/>
          </ac:spMkLst>
        </pc:spChg>
        <pc:spChg chg="mod">
          <ac:chgData name="Ricardo Calloquispe Huallpa" userId="b4403a7b-9519-4b8c-8e94-c728153751a5" providerId="ADAL" clId="{BB317F4D-5D2B-4E45-AC09-9B4AB11EF896}" dt="2023-02-19T18:10:19.585" v="352" actId="20577"/>
          <ac:spMkLst>
            <pc:docMk/>
            <pc:sldMk cId="3853301639" sldId="260"/>
            <ac:spMk id="3" creationId="{7523C017-98AA-BDFF-02E5-5EDACAC2B621}"/>
          </ac:spMkLst>
        </pc:spChg>
        <pc:spChg chg="add mod">
          <ac:chgData name="Ricardo Calloquispe Huallpa" userId="b4403a7b-9519-4b8c-8e94-c728153751a5" providerId="ADAL" clId="{BB317F4D-5D2B-4E45-AC09-9B4AB11EF896}" dt="2023-02-20T18:02:27.814" v="791" actId="1076"/>
          <ac:spMkLst>
            <pc:docMk/>
            <pc:sldMk cId="3853301639" sldId="260"/>
            <ac:spMk id="4" creationId="{FE8DE215-3EA9-F831-D0B6-15611F65FA7C}"/>
          </ac:spMkLst>
        </pc:spChg>
        <pc:spChg chg="add mod">
          <ac:chgData name="Ricardo Calloquispe Huallpa" userId="b4403a7b-9519-4b8c-8e94-c728153751a5" providerId="ADAL" clId="{BB317F4D-5D2B-4E45-AC09-9B4AB11EF896}" dt="2023-02-20T18:02:55.984" v="795" actId="207"/>
          <ac:spMkLst>
            <pc:docMk/>
            <pc:sldMk cId="3853301639" sldId="260"/>
            <ac:spMk id="5" creationId="{5C12240F-BC22-679D-B566-B243F33387BE}"/>
          </ac:spMkLst>
        </pc:spChg>
        <pc:spChg chg="add mod">
          <ac:chgData name="Ricardo Calloquispe Huallpa" userId="b4403a7b-9519-4b8c-8e94-c728153751a5" providerId="ADAL" clId="{BB317F4D-5D2B-4E45-AC09-9B4AB11EF896}" dt="2023-02-20T18:03:03.871" v="821" actId="207"/>
          <ac:spMkLst>
            <pc:docMk/>
            <pc:sldMk cId="3853301639" sldId="260"/>
            <ac:spMk id="6" creationId="{B4AB449D-FA5A-8C46-1200-1DA171621645}"/>
          </ac:spMkLst>
        </pc:spChg>
      </pc:sldChg>
      <pc:sldChg chg="addSp modSp mod">
        <pc:chgData name="Ricardo Calloquispe Huallpa" userId="b4403a7b-9519-4b8c-8e94-c728153751a5" providerId="ADAL" clId="{BB317F4D-5D2B-4E45-AC09-9B4AB11EF896}" dt="2023-02-20T18:04:00.011" v="825" actId="14100"/>
        <pc:sldMkLst>
          <pc:docMk/>
          <pc:sldMk cId="1154499053" sldId="261"/>
        </pc:sldMkLst>
        <pc:spChg chg="mod">
          <ac:chgData name="Ricardo Calloquispe Huallpa" userId="b4403a7b-9519-4b8c-8e94-c728153751a5" providerId="ADAL" clId="{BB317F4D-5D2B-4E45-AC09-9B4AB11EF896}" dt="2023-02-19T17:58:50.131" v="177"/>
          <ac:spMkLst>
            <pc:docMk/>
            <pc:sldMk cId="1154499053" sldId="261"/>
            <ac:spMk id="2" creationId="{62CEE438-BCF2-AA94-1B9C-CF58640EE00F}"/>
          </ac:spMkLst>
        </pc:spChg>
        <pc:spChg chg="mod">
          <ac:chgData name="Ricardo Calloquispe Huallpa" userId="b4403a7b-9519-4b8c-8e94-c728153751a5" providerId="ADAL" clId="{BB317F4D-5D2B-4E45-AC09-9B4AB11EF896}" dt="2023-02-19T18:10:11.582" v="350" actId="123"/>
          <ac:spMkLst>
            <pc:docMk/>
            <pc:sldMk cId="1154499053" sldId="261"/>
            <ac:spMk id="3" creationId="{7523C017-98AA-BDFF-02E5-5EDACAC2B621}"/>
          </ac:spMkLst>
        </pc:spChg>
        <pc:spChg chg="add mod">
          <ac:chgData name="Ricardo Calloquispe Huallpa" userId="b4403a7b-9519-4b8c-8e94-c728153751a5" providerId="ADAL" clId="{BB317F4D-5D2B-4E45-AC09-9B4AB11EF896}" dt="2023-02-20T18:04:00.011" v="825" actId="14100"/>
          <ac:spMkLst>
            <pc:docMk/>
            <pc:sldMk cId="1154499053" sldId="261"/>
            <ac:spMk id="4" creationId="{02BBEA6A-36EC-75A7-F700-D93807CA7CA2}"/>
          </ac:spMkLst>
        </pc:spChg>
      </pc:sldChg>
      <pc:sldChg chg="modSp mod">
        <pc:chgData name="Ricardo Calloquispe Huallpa" userId="b4403a7b-9519-4b8c-8e94-c728153751a5" providerId="ADAL" clId="{BB317F4D-5D2B-4E45-AC09-9B4AB11EF896}" dt="2023-02-20T18:05:21.759" v="826" actId="313"/>
        <pc:sldMkLst>
          <pc:docMk/>
          <pc:sldMk cId="2792432336" sldId="262"/>
        </pc:sldMkLst>
        <pc:spChg chg="mod">
          <ac:chgData name="Ricardo Calloquispe Huallpa" userId="b4403a7b-9519-4b8c-8e94-c728153751a5" providerId="ADAL" clId="{BB317F4D-5D2B-4E45-AC09-9B4AB11EF896}" dt="2023-02-19T17:58:50.131" v="177"/>
          <ac:spMkLst>
            <pc:docMk/>
            <pc:sldMk cId="2792432336" sldId="262"/>
            <ac:spMk id="2" creationId="{62CEE438-BCF2-AA94-1B9C-CF58640EE00F}"/>
          </ac:spMkLst>
        </pc:spChg>
        <pc:spChg chg="mod">
          <ac:chgData name="Ricardo Calloquispe Huallpa" userId="b4403a7b-9519-4b8c-8e94-c728153751a5" providerId="ADAL" clId="{BB317F4D-5D2B-4E45-AC09-9B4AB11EF896}" dt="2023-02-20T18:05:21.759" v="826" actId="313"/>
          <ac:spMkLst>
            <pc:docMk/>
            <pc:sldMk cId="2792432336" sldId="262"/>
            <ac:spMk id="3" creationId="{7523C017-98AA-BDFF-02E5-5EDACAC2B621}"/>
          </ac:spMkLst>
        </pc:spChg>
      </pc:sldChg>
      <pc:sldChg chg="addSp modSp mod">
        <pc:chgData name="Ricardo Calloquispe Huallpa" userId="b4403a7b-9519-4b8c-8e94-c728153751a5" providerId="ADAL" clId="{BB317F4D-5D2B-4E45-AC09-9B4AB11EF896}" dt="2023-02-19T18:12:13.170" v="469" actId="14100"/>
        <pc:sldMkLst>
          <pc:docMk/>
          <pc:sldMk cId="4197934489" sldId="263"/>
        </pc:sldMkLst>
        <pc:spChg chg="mod">
          <ac:chgData name="Ricardo Calloquispe Huallpa" userId="b4403a7b-9519-4b8c-8e94-c728153751a5" providerId="ADAL" clId="{BB317F4D-5D2B-4E45-AC09-9B4AB11EF896}" dt="2023-02-19T17:58:50.131" v="177"/>
          <ac:spMkLst>
            <pc:docMk/>
            <pc:sldMk cId="4197934489" sldId="263"/>
            <ac:spMk id="2" creationId="{62CEE438-BCF2-AA94-1B9C-CF58640EE00F}"/>
          </ac:spMkLst>
        </pc:spChg>
        <pc:spChg chg="mod">
          <ac:chgData name="Ricardo Calloquispe Huallpa" userId="b4403a7b-9519-4b8c-8e94-c728153751a5" providerId="ADAL" clId="{BB317F4D-5D2B-4E45-AC09-9B4AB11EF896}" dt="2023-02-19T18:12:13.170" v="469" actId="14100"/>
          <ac:spMkLst>
            <pc:docMk/>
            <pc:sldMk cId="4197934489" sldId="263"/>
            <ac:spMk id="3" creationId="{7523C017-98AA-BDFF-02E5-5EDACAC2B621}"/>
          </ac:spMkLst>
        </pc:spChg>
        <pc:picChg chg="add mod">
          <ac:chgData name="Ricardo Calloquispe Huallpa" userId="b4403a7b-9519-4b8c-8e94-c728153751a5" providerId="ADAL" clId="{BB317F4D-5D2B-4E45-AC09-9B4AB11EF896}" dt="2023-02-19T18:12:04.747" v="467" actId="1076"/>
          <ac:picMkLst>
            <pc:docMk/>
            <pc:sldMk cId="4197934489" sldId="263"/>
            <ac:picMk id="5" creationId="{3C28C2EA-19AD-7CF4-6917-113A1DCD3F50}"/>
          </ac:picMkLst>
        </pc:picChg>
        <pc:picChg chg="add mod">
          <ac:chgData name="Ricardo Calloquispe Huallpa" userId="b4403a7b-9519-4b8c-8e94-c728153751a5" providerId="ADAL" clId="{BB317F4D-5D2B-4E45-AC09-9B4AB11EF896}" dt="2023-02-19T18:12:06.923" v="468" actId="1076"/>
          <ac:picMkLst>
            <pc:docMk/>
            <pc:sldMk cId="4197934489" sldId="263"/>
            <ac:picMk id="7" creationId="{79BBC6E8-058E-93F5-7F2F-18B8E2574F58}"/>
          </ac:picMkLst>
        </pc:picChg>
      </pc:sldChg>
      <pc:sldChg chg="addSp delSp modSp mod ord">
        <pc:chgData name="Ricardo Calloquispe Huallpa" userId="b4403a7b-9519-4b8c-8e94-c728153751a5" providerId="ADAL" clId="{BB317F4D-5D2B-4E45-AC09-9B4AB11EF896}" dt="2023-02-19T18:08:53.504" v="332" actId="14100"/>
        <pc:sldMkLst>
          <pc:docMk/>
          <pc:sldMk cId="1252143254" sldId="264"/>
        </pc:sldMkLst>
        <pc:spChg chg="mod">
          <ac:chgData name="Ricardo Calloquispe Huallpa" userId="b4403a7b-9519-4b8c-8e94-c728153751a5" providerId="ADAL" clId="{BB317F4D-5D2B-4E45-AC09-9B4AB11EF896}" dt="2023-02-19T17:58:50.131" v="177"/>
          <ac:spMkLst>
            <pc:docMk/>
            <pc:sldMk cId="1252143254" sldId="264"/>
            <ac:spMk id="2" creationId="{62CEE438-BCF2-AA94-1B9C-CF58640EE00F}"/>
          </ac:spMkLst>
        </pc:spChg>
        <pc:spChg chg="del">
          <ac:chgData name="Ricardo Calloquispe Huallpa" userId="b4403a7b-9519-4b8c-8e94-c728153751a5" providerId="ADAL" clId="{BB317F4D-5D2B-4E45-AC09-9B4AB11EF896}" dt="2023-02-19T15:42:47.253" v="105" actId="478"/>
          <ac:spMkLst>
            <pc:docMk/>
            <pc:sldMk cId="1252143254" sldId="264"/>
            <ac:spMk id="3" creationId="{7523C017-98AA-BDFF-02E5-5EDACAC2B621}"/>
          </ac:spMkLst>
        </pc:spChg>
        <pc:picChg chg="add mod">
          <ac:chgData name="Ricardo Calloquispe Huallpa" userId="b4403a7b-9519-4b8c-8e94-c728153751a5" providerId="ADAL" clId="{BB317F4D-5D2B-4E45-AC09-9B4AB11EF896}" dt="2023-02-19T18:08:53.504" v="332" actId="14100"/>
          <ac:picMkLst>
            <pc:docMk/>
            <pc:sldMk cId="1252143254" sldId="264"/>
            <ac:picMk id="5" creationId="{5B01D8BA-0AED-FC3F-5A64-174131B313E1}"/>
          </ac:picMkLst>
        </pc:picChg>
      </pc:sldChg>
      <pc:sldChg chg="modSp mod">
        <pc:chgData name="Ricardo Calloquispe Huallpa" userId="b4403a7b-9519-4b8c-8e94-c728153751a5" providerId="ADAL" clId="{BB317F4D-5D2B-4E45-AC09-9B4AB11EF896}" dt="2023-02-19T18:09:29.950" v="344" actId="27636"/>
        <pc:sldMkLst>
          <pc:docMk/>
          <pc:sldMk cId="3119751766" sldId="265"/>
        </pc:sldMkLst>
        <pc:spChg chg="mod">
          <ac:chgData name="Ricardo Calloquispe Huallpa" userId="b4403a7b-9519-4b8c-8e94-c728153751a5" providerId="ADAL" clId="{BB317F4D-5D2B-4E45-AC09-9B4AB11EF896}" dt="2023-02-19T17:58:50.131" v="177"/>
          <ac:spMkLst>
            <pc:docMk/>
            <pc:sldMk cId="3119751766" sldId="265"/>
            <ac:spMk id="2" creationId="{62CEE438-BCF2-AA94-1B9C-CF58640EE00F}"/>
          </ac:spMkLst>
        </pc:spChg>
        <pc:spChg chg="mod">
          <ac:chgData name="Ricardo Calloquispe Huallpa" userId="b4403a7b-9519-4b8c-8e94-c728153751a5" providerId="ADAL" clId="{BB317F4D-5D2B-4E45-AC09-9B4AB11EF896}" dt="2023-02-19T18:09:29.950" v="344" actId="27636"/>
          <ac:spMkLst>
            <pc:docMk/>
            <pc:sldMk cId="3119751766" sldId="265"/>
            <ac:spMk id="3" creationId="{7523C017-98AA-BDFF-02E5-5EDACAC2B621}"/>
          </ac:spMkLst>
        </pc:spChg>
      </pc:sldChg>
      <pc:sldChg chg="modSp">
        <pc:chgData name="Ricardo Calloquispe Huallpa" userId="b4403a7b-9519-4b8c-8e94-c728153751a5" providerId="ADAL" clId="{BB317F4D-5D2B-4E45-AC09-9B4AB11EF896}" dt="2023-02-19T17:58:50.131" v="177"/>
        <pc:sldMkLst>
          <pc:docMk/>
          <pc:sldMk cId="1667747709" sldId="266"/>
        </pc:sldMkLst>
        <pc:spChg chg="mod">
          <ac:chgData name="Ricardo Calloquispe Huallpa" userId="b4403a7b-9519-4b8c-8e94-c728153751a5" providerId="ADAL" clId="{BB317F4D-5D2B-4E45-AC09-9B4AB11EF896}" dt="2023-02-19T17:58:50.131" v="177"/>
          <ac:spMkLst>
            <pc:docMk/>
            <pc:sldMk cId="1667747709" sldId="266"/>
            <ac:spMk id="2" creationId="{62CEE438-BCF2-AA94-1B9C-CF58640EE00F}"/>
          </ac:spMkLst>
        </pc:spChg>
        <pc:spChg chg="mod">
          <ac:chgData name="Ricardo Calloquispe Huallpa" userId="b4403a7b-9519-4b8c-8e94-c728153751a5" providerId="ADAL" clId="{BB317F4D-5D2B-4E45-AC09-9B4AB11EF896}" dt="2023-02-19T17:58:50.131" v="177"/>
          <ac:spMkLst>
            <pc:docMk/>
            <pc:sldMk cId="1667747709" sldId="266"/>
            <ac:spMk id="3" creationId="{7523C017-98AA-BDFF-02E5-5EDACAC2B621}"/>
          </ac:spMkLst>
        </pc:spChg>
      </pc:sldChg>
      <pc:sldChg chg="modSp mod">
        <pc:chgData name="Ricardo Calloquispe Huallpa" userId="b4403a7b-9519-4b8c-8e94-c728153751a5" providerId="ADAL" clId="{BB317F4D-5D2B-4E45-AC09-9B4AB11EF896}" dt="2023-02-19T18:09:52.472" v="347" actId="123"/>
        <pc:sldMkLst>
          <pc:docMk/>
          <pc:sldMk cId="1207499277" sldId="267"/>
        </pc:sldMkLst>
        <pc:spChg chg="mod">
          <ac:chgData name="Ricardo Calloquispe Huallpa" userId="b4403a7b-9519-4b8c-8e94-c728153751a5" providerId="ADAL" clId="{BB317F4D-5D2B-4E45-AC09-9B4AB11EF896}" dt="2023-02-19T17:58:50.131" v="177"/>
          <ac:spMkLst>
            <pc:docMk/>
            <pc:sldMk cId="1207499277" sldId="267"/>
            <ac:spMk id="2" creationId="{62CEE438-BCF2-AA94-1B9C-CF58640EE00F}"/>
          </ac:spMkLst>
        </pc:spChg>
        <pc:spChg chg="mod">
          <ac:chgData name="Ricardo Calloquispe Huallpa" userId="b4403a7b-9519-4b8c-8e94-c728153751a5" providerId="ADAL" clId="{BB317F4D-5D2B-4E45-AC09-9B4AB11EF896}" dt="2023-02-19T18:09:52.472" v="347" actId="123"/>
          <ac:spMkLst>
            <pc:docMk/>
            <pc:sldMk cId="1207499277" sldId="267"/>
            <ac:spMk id="3" creationId="{7523C017-98AA-BDFF-02E5-5EDACAC2B621}"/>
          </ac:spMkLst>
        </pc:spChg>
      </pc:sldChg>
      <pc:sldChg chg="modSp add mod">
        <pc:chgData name="Ricardo Calloquispe Huallpa" userId="b4403a7b-9519-4b8c-8e94-c728153751a5" providerId="ADAL" clId="{BB317F4D-5D2B-4E45-AC09-9B4AB11EF896}" dt="2023-02-19T18:10:02.249" v="348" actId="123"/>
        <pc:sldMkLst>
          <pc:docMk/>
          <pc:sldMk cId="2690176715" sldId="268"/>
        </pc:sldMkLst>
        <pc:spChg chg="mod">
          <ac:chgData name="Ricardo Calloquispe Huallpa" userId="b4403a7b-9519-4b8c-8e94-c728153751a5" providerId="ADAL" clId="{BB317F4D-5D2B-4E45-AC09-9B4AB11EF896}" dt="2023-02-19T17:58:50.131" v="177"/>
          <ac:spMkLst>
            <pc:docMk/>
            <pc:sldMk cId="2690176715" sldId="268"/>
            <ac:spMk id="2" creationId="{62CEE438-BCF2-AA94-1B9C-CF58640EE00F}"/>
          </ac:spMkLst>
        </pc:spChg>
        <pc:spChg chg="mod">
          <ac:chgData name="Ricardo Calloquispe Huallpa" userId="b4403a7b-9519-4b8c-8e94-c728153751a5" providerId="ADAL" clId="{BB317F4D-5D2B-4E45-AC09-9B4AB11EF896}" dt="2023-02-19T18:10:02.249" v="348" actId="123"/>
          <ac:spMkLst>
            <pc:docMk/>
            <pc:sldMk cId="2690176715" sldId="268"/>
            <ac:spMk id="3" creationId="{7523C017-98AA-BDFF-02E5-5EDACAC2B621}"/>
          </ac:spMkLst>
        </pc:spChg>
      </pc:sldChg>
      <pc:sldChg chg="addSp delSp modSp add mod">
        <pc:chgData name="Ricardo Calloquispe Huallpa" userId="b4403a7b-9519-4b8c-8e94-c728153751a5" providerId="ADAL" clId="{BB317F4D-5D2B-4E45-AC09-9B4AB11EF896}" dt="2023-02-19T18:12:16.233" v="470"/>
        <pc:sldMkLst>
          <pc:docMk/>
          <pc:sldMk cId="3712411718" sldId="269"/>
        </pc:sldMkLst>
        <pc:spChg chg="mod">
          <ac:chgData name="Ricardo Calloquispe Huallpa" userId="b4403a7b-9519-4b8c-8e94-c728153751a5" providerId="ADAL" clId="{BB317F4D-5D2B-4E45-AC09-9B4AB11EF896}" dt="2023-02-19T17:58:50.131" v="177"/>
          <ac:spMkLst>
            <pc:docMk/>
            <pc:sldMk cId="3712411718" sldId="269"/>
            <ac:spMk id="2" creationId="{62CEE438-BCF2-AA94-1B9C-CF58640EE00F}"/>
          </ac:spMkLst>
        </pc:spChg>
        <pc:spChg chg="del">
          <ac:chgData name="Ricardo Calloquispe Huallpa" userId="b4403a7b-9519-4b8c-8e94-c728153751a5" providerId="ADAL" clId="{BB317F4D-5D2B-4E45-AC09-9B4AB11EF896}" dt="2023-02-19T15:37:51.538" v="56" actId="22"/>
          <ac:spMkLst>
            <pc:docMk/>
            <pc:sldMk cId="3712411718" sldId="269"/>
            <ac:spMk id="3" creationId="{7523C017-98AA-BDFF-02E5-5EDACAC2B621}"/>
          </ac:spMkLst>
        </pc:spChg>
        <pc:spChg chg="add mod">
          <ac:chgData name="Ricardo Calloquispe Huallpa" userId="b4403a7b-9519-4b8c-8e94-c728153751a5" providerId="ADAL" clId="{BB317F4D-5D2B-4E45-AC09-9B4AB11EF896}" dt="2023-02-19T18:11:23.100" v="387" actId="1076"/>
          <ac:spMkLst>
            <pc:docMk/>
            <pc:sldMk cId="3712411718" sldId="269"/>
            <ac:spMk id="8" creationId="{3BA5477D-DFF5-120E-1DCA-B80EAFD69BEE}"/>
          </ac:spMkLst>
        </pc:spChg>
        <pc:spChg chg="add mod">
          <ac:chgData name="Ricardo Calloquispe Huallpa" userId="b4403a7b-9519-4b8c-8e94-c728153751a5" providerId="ADAL" clId="{BB317F4D-5D2B-4E45-AC09-9B4AB11EF896}" dt="2023-02-19T18:11:26.782" v="388" actId="1076"/>
          <ac:spMkLst>
            <pc:docMk/>
            <pc:sldMk cId="3712411718" sldId="269"/>
            <ac:spMk id="9" creationId="{229AE35E-9E62-2278-8736-5ABCF3BCE72B}"/>
          </ac:spMkLst>
        </pc:spChg>
        <pc:spChg chg="add mod">
          <ac:chgData name="Ricardo Calloquispe Huallpa" userId="b4403a7b-9519-4b8c-8e94-c728153751a5" providerId="ADAL" clId="{BB317F4D-5D2B-4E45-AC09-9B4AB11EF896}" dt="2023-02-19T18:12:16.233" v="470"/>
          <ac:spMkLst>
            <pc:docMk/>
            <pc:sldMk cId="3712411718" sldId="269"/>
            <ac:spMk id="10" creationId="{DCDC2569-36BD-4229-721E-B8A5532C4F96}"/>
          </ac:spMkLst>
        </pc:spChg>
        <pc:picChg chg="add mod ord">
          <ac:chgData name="Ricardo Calloquispe Huallpa" userId="b4403a7b-9519-4b8c-8e94-c728153751a5" providerId="ADAL" clId="{BB317F4D-5D2B-4E45-AC09-9B4AB11EF896}" dt="2023-02-19T18:07:04.281" v="299" actId="1076"/>
          <ac:picMkLst>
            <pc:docMk/>
            <pc:sldMk cId="3712411718" sldId="269"/>
            <ac:picMk id="5" creationId="{67950ABB-53ED-CB26-2C52-B4D529C5B157}"/>
          </ac:picMkLst>
        </pc:picChg>
        <pc:picChg chg="add mod">
          <ac:chgData name="Ricardo Calloquispe Huallpa" userId="b4403a7b-9519-4b8c-8e94-c728153751a5" providerId="ADAL" clId="{BB317F4D-5D2B-4E45-AC09-9B4AB11EF896}" dt="2023-02-19T18:07:06.102" v="300" actId="1076"/>
          <ac:picMkLst>
            <pc:docMk/>
            <pc:sldMk cId="3712411718" sldId="269"/>
            <ac:picMk id="7" creationId="{ECCE97F6-82A4-7A5E-7026-EAD0C1CCBC69}"/>
          </ac:picMkLst>
        </pc:picChg>
      </pc:sldChg>
      <pc:sldChg chg="addSp delSp modSp add mod">
        <pc:chgData name="Ricardo Calloquispe Huallpa" userId="b4403a7b-9519-4b8c-8e94-c728153751a5" providerId="ADAL" clId="{BB317F4D-5D2B-4E45-AC09-9B4AB11EF896}" dt="2023-02-19T18:13:16.321" v="550"/>
        <pc:sldMkLst>
          <pc:docMk/>
          <pc:sldMk cId="45339012" sldId="270"/>
        </pc:sldMkLst>
        <pc:spChg chg="mod">
          <ac:chgData name="Ricardo Calloquispe Huallpa" userId="b4403a7b-9519-4b8c-8e94-c728153751a5" providerId="ADAL" clId="{BB317F4D-5D2B-4E45-AC09-9B4AB11EF896}" dt="2023-02-19T17:58:50.131" v="177"/>
          <ac:spMkLst>
            <pc:docMk/>
            <pc:sldMk cId="45339012" sldId="270"/>
            <ac:spMk id="2" creationId="{62CEE438-BCF2-AA94-1B9C-CF58640EE00F}"/>
          </ac:spMkLst>
        </pc:spChg>
        <pc:spChg chg="del">
          <ac:chgData name="Ricardo Calloquispe Huallpa" userId="b4403a7b-9519-4b8c-8e94-c728153751a5" providerId="ADAL" clId="{BB317F4D-5D2B-4E45-AC09-9B4AB11EF896}" dt="2023-02-19T15:40:54.080" v="91" actId="22"/>
          <ac:spMkLst>
            <pc:docMk/>
            <pc:sldMk cId="45339012" sldId="270"/>
            <ac:spMk id="3" creationId="{7523C017-98AA-BDFF-02E5-5EDACAC2B621}"/>
          </ac:spMkLst>
        </pc:spChg>
        <pc:spChg chg="add del mod">
          <ac:chgData name="Ricardo Calloquispe Huallpa" userId="b4403a7b-9519-4b8c-8e94-c728153751a5" providerId="ADAL" clId="{BB317F4D-5D2B-4E45-AC09-9B4AB11EF896}" dt="2023-02-19T15:41:57.174" v="101" actId="478"/>
          <ac:spMkLst>
            <pc:docMk/>
            <pc:sldMk cId="45339012" sldId="270"/>
            <ac:spMk id="9" creationId="{CC3A5C89-EC12-5F32-1F27-A17DC3D18FD7}"/>
          </ac:spMkLst>
        </pc:spChg>
        <pc:spChg chg="add mod">
          <ac:chgData name="Ricardo Calloquispe Huallpa" userId="b4403a7b-9519-4b8c-8e94-c728153751a5" providerId="ADAL" clId="{BB317F4D-5D2B-4E45-AC09-9B4AB11EF896}" dt="2023-02-19T18:12:59.555" v="539" actId="1035"/>
          <ac:spMkLst>
            <pc:docMk/>
            <pc:sldMk cId="45339012" sldId="270"/>
            <ac:spMk id="12" creationId="{D307D5AE-FAD5-D1B2-F3EA-2505F2E1FE07}"/>
          </ac:spMkLst>
        </pc:spChg>
        <pc:spChg chg="add mod">
          <ac:chgData name="Ricardo Calloquispe Huallpa" userId="b4403a7b-9519-4b8c-8e94-c728153751a5" providerId="ADAL" clId="{BB317F4D-5D2B-4E45-AC09-9B4AB11EF896}" dt="2023-02-19T18:12:59.555" v="539" actId="1035"/>
          <ac:spMkLst>
            <pc:docMk/>
            <pc:sldMk cId="45339012" sldId="270"/>
            <ac:spMk id="13" creationId="{6692BAB4-5CC7-A7F1-2803-740534E83DCE}"/>
          </ac:spMkLst>
        </pc:spChg>
        <pc:spChg chg="add del mod">
          <ac:chgData name="Ricardo Calloquispe Huallpa" userId="b4403a7b-9519-4b8c-8e94-c728153751a5" providerId="ADAL" clId="{BB317F4D-5D2B-4E45-AC09-9B4AB11EF896}" dt="2023-02-19T18:12:49.003" v="504" actId="478"/>
          <ac:spMkLst>
            <pc:docMk/>
            <pc:sldMk cId="45339012" sldId="270"/>
            <ac:spMk id="14" creationId="{A67A2710-C3F3-4985-1C59-ADBB6C37D492}"/>
          </ac:spMkLst>
        </pc:spChg>
        <pc:spChg chg="add del mod">
          <ac:chgData name="Ricardo Calloquispe Huallpa" userId="b4403a7b-9519-4b8c-8e94-c728153751a5" providerId="ADAL" clId="{BB317F4D-5D2B-4E45-AC09-9B4AB11EF896}" dt="2023-02-19T18:12:50.710" v="505" actId="478"/>
          <ac:spMkLst>
            <pc:docMk/>
            <pc:sldMk cId="45339012" sldId="270"/>
            <ac:spMk id="16" creationId="{D9E79359-6855-1413-1F64-9A9E4B5940E4}"/>
          </ac:spMkLst>
        </pc:spChg>
        <pc:spChg chg="add mod">
          <ac:chgData name="Ricardo Calloquispe Huallpa" userId="b4403a7b-9519-4b8c-8e94-c728153751a5" providerId="ADAL" clId="{BB317F4D-5D2B-4E45-AC09-9B4AB11EF896}" dt="2023-02-19T18:12:54.714" v="507" actId="571"/>
          <ac:spMkLst>
            <pc:docMk/>
            <pc:sldMk cId="45339012" sldId="270"/>
            <ac:spMk id="17" creationId="{0EB01BEE-2C52-375D-BB98-6239F330CAC0}"/>
          </ac:spMkLst>
        </pc:spChg>
        <pc:spChg chg="add mod">
          <ac:chgData name="Ricardo Calloquispe Huallpa" userId="b4403a7b-9519-4b8c-8e94-c728153751a5" providerId="ADAL" clId="{BB317F4D-5D2B-4E45-AC09-9B4AB11EF896}" dt="2023-02-19T18:12:54.714" v="507" actId="571"/>
          <ac:spMkLst>
            <pc:docMk/>
            <pc:sldMk cId="45339012" sldId="270"/>
            <ac:spMk id="18" creationId="{ED8594D4-2C49-FCFA-4873-87D6B0DB177D}"/>
          </ac:spMkLst>
        </pc:spChg>
        <pc:spChg chg="add mod">
          <ac:chgData name="Ricardo Calloquispe Huallpa" userId="b4403a7b-9519-4b8c-8e94-c728153751a5" providerId="ADAL" clId="{BB317F4D-5D2B-4E45-AC09-9B4AB11EF896}" dt="2023-02-19T18:13:16.321" v="550"/>
          <ac:spMkLst>
            <pc:docMk/>
            <pc:sldMk cId="45339012" sldId="270"/>
            <ac:spMk id="19" creationId="{1AB6B981-C267-732A-FB64-D0A2566B330D}"/>
          </ac:spMkLst>
        </pc:spChg>
        <pc:picChg chg="add del mod ord">
          <ac:chgData name="Ricardo Calloquispe Huallpa" userId="b4403a7b-9519-4b8c-8e94-c728153751a5" providerId="ADAL" clId="{BB317F4D-5D2B-4E45-AC09-9B4AB11EF896}" dt="2023-02-19T15:41:52.732" v="98" actId="478"/>
          <ac:picMkLst>
            <pc:docMk/>
            <pc:sldMk cId="45339012" sldId="270"/>
            <ac:picMk id="5" creationId="{6642C5CD-E3AB-189A-69E0-4E699C4F291A}"/>
          </ac:picMkLst>
        </pc:picChg>
        <pc:picChg chg="add mod ord">
          <ac:chgData name="Ricardo Calloquispe Huallpa" userId="b4403a7b-9519-4b8c-8e94-c728153751a5" providerId="ADAL" clId="{BB317F4D-5D2B-4E45-AC09-9B4AB11EF896}" dt="2023-02-19T18:13:01.981" v="547" actId="1036"/>
          <ac:picMkLst>
            <pc:docMk/>
            <pc:sldMk cId="45339012" sldId="270"/>
            <ac:picMk id="7" creationId="{2A06E955-9A50-B5D2-0770-B68BACC01273}"/>
          </ac:picMkLst>
        </pc:picChg>
        <pc:picChg chg="add mod">
          <ac:chgData name="Ricardo Calloquispe Huallpa" userId="b4403a7b-9519-4b8c-8e94-c728153751a5" providerId="ADAL" clId="{BB317F4D-5D2B-4E45-AC09-9B4AB11EF896}" dt="2023-02-19T18:12:42.932" v="502" actId="1036"/>
          <ac:picMkLst>
            <pc:docMk/>
            <pc:sldMk cId="45339012" sldId="270"/>
            <ac:picMk id="11" creationId="{3CDE064C-019A-21BD-52D2-F16BD78D4375}"/>
          </ac:picMkLst>
        </pc:picChg>
      </pc:sldChg>
      <pc:sldChg chg="add del">
        <pc:chgData name="Ricardo Calloquispe Huallpa" userId="b4403a7b-9519-4b8c-8e94-c728153751a5" providerId="ADAL" clId="{BB317F4D-5D2B-4E45-AC09-9B4AB11EF896}" dt="2023-02-19T15:38:35.841" v="60" actId="47"/>
        <pc:sldMkLst>
          <pc:docMk/>
          <pc:sldMk cId="1538499087" sldId="271"/>
        </pc:sldMkLst>
      </pc:sldChg>
      <pc:sldChg chg="addSp delSp modSp add mod">
        <pc:chgData name="Ricardo Calloquispe Huallpa" userId="b4403a7b-9519-4b8c-8e94-c728153751a5" providerId="ADAL" clId="{BB317F4D-5D2B-4E45-AC09-9B4AB11EF896}" dt="2023-02-19T18:13:11.817" v="549" actId="6549"/>
        <pc:sldMkLst>
          <pc:docMk/>
          <pc:sldMk cId="1992155617" sldId="272"/>
        </pc:sldMkLst>
        <pc:spChg chg="mod">
          <ac:chgData name="Ricardo Calloquispe Huallpa" userId="b4403a7b-9519-4b8c-8e94-c728153751a5" providerId="ADAL" clId="{BB317F4D-5D2B-4E45-AC09-9B4AB11EF896}" dt="2023-02-19T17:58:50.131" v="177"/>
          <ac:spMkLst>
            <pc:docMk/>
            <pc:sldMk cId="1992155617" sldId="272"/>
            <ac:spMk id="2" creationId="{62CEE438-BCF2-AA94-1B9C-CF58640EE00F}"/>
          </ac:spMkLst>
        </pc:spChg>
        <pc:spChg chg="mod">
          <ac:chgData name="Ricardo Calloquispe Huallpa" userId="b4403a7b-9519-4b8c-8e94-c728153751a5" providerId="ADAL" clId="{BB317F4D-5D2B-4E45-AC09-9B4AB11EF896}" dt="2023-02-19T18:13:11.817" v="549" actId="6549"/>
          <ac:spMkLst>
            <pc:docMk/>
            <pc:sldMk cId="1992155617" sldId="272"/>
            <ac:spMk id="3" creationId="{7523C017-98AA-BDFF-02E5-5EDACAC2B621}"/>
          </ac:spMkLst>
        </pc:spChg>
        <pc:picChg chg="del">
          <ac:chgData name="Ricardo Calloquispe Huallpa" userId="b4403a7b-9519-4b8c-8e94-c728153751a5" providerId="ADAL" clId="{BB317F4D-5D2B-4E45-AC09-9B4AB11EF896}" dt="2023-02-19T15:39:41.581" v="79" actId="478"/>
          <ac:picMkLst>
            <pc:docMk/>
            <pc:sldMk cId="1992155617" sldId="272"/>
            <ac:picMk id="5" creationId="{3C28C2EA-19AD-7CF4-6917-113A1DCD3F50}"/>
          </ac:picMkLst>
        </pc:picChg>
        <pc:picChg chg="add mod">
          <ac:chgData name="Ricardo Calloquispe Huallpa" userId="b4403a7b-9519-4b8c-8e94-c728153751a5" providerId="ADAL" clId="{BB317F4D-5D2B-4E45-AC09-9B4AB11EF896}" dt="2023-02-19T18:07:47.188" v="316" actId="1076"/>
          <ac:picMkLst>
            <pc:docMk/>
            <pc:sldMk cId="1992155617" sldId="272"/>
            <ac:picMk id="6" creationId="{5BEE1F69-923E-BA05-3C30-6E0482C116C5}"/>
          </ac:picMkLst>
        </pc:picChg>
        <pc:picChg chg="del">
          <ac:chgData name="Ricardo Calloquispe Huallpa" userId="b4403a7b-9519-4b8c-8e94-c728153751a5" providerId="ADAL" clId="{BB317F4D-5D2B-4E45-AC09-9B4AB11EF896}" dt="2023-02-19T15:39:42.520" v="80" actId="478"/>
          <ac:picMkLst>
            <pc:docMk/>
            <pc:sldMk cId="1992155617" sldId="272"/>
            <ac:picMk id="7" creationId="{79BBC6E8-058E-93F5-7F2F-18B8E2574F58}"/>
          </ac:picMkLst>
        </pc:picChg>
        <pc:picChg chg="add mod">
          <ac:chgData name="Ricardo Calloquispe Huallpa" userId="b4403a7b-9519-4b8c-8e94-c728153751a5" providerId="ADAL" clId="{BB317F4D-5D2B-4E45-AC09-9B4AB11EF896}" dt="2023-02-19T18:07:50.930" v="318" actId="1076"/>
          <ac:picMkLst>
            <pc:docMk/>
            <pc:sldMk cId="1992155617" sldId="272"/>
            <ac:picMk id="9" creationId="{85763FD0-B7E3-8B60-9B91-C20C3F584236}"/>
          </ac:picMkLst>
        </pc:picChg>
        <pc:picChg chg="add mod">
          <ac:chgData name="Ricardo Calloquispe Huallpa" userId="b4403a7b-9519-4b8c-8e94-c728153751a5" providerId="ADAL" clId="{BB317F4D-5D2B-4E45-AC09-9B4AB11EF896}" dt="2023-02-19T18:07:48.950" v="317" actId="1076"/>
          <ac:picMkLst>
            <pc:docMk/>
            <pc:sldMk cId="1992155617" sldId="272"/>
            <ac:picMk id="11" creationId="{139EF165-4F38-E43E-4CF1-7119E0CB77E7}"/>
          </ac:picMkLst>
        </pc:picChg>
      </pc:sldChg>
      <pc:sldChg chg="addSp delSp modSp add mod">
        <pc:chgData name="Ricardo Calloquispe Huallpa" userId="b4403a7b-9519-4b8c-8e94-c728153751a5" providerId="ADAL" clId="{BB317F4D-5D2B-4E45-AC09-9B4AB11EF896}" dt="2023-02-19T18:08:59.983" v="333" actId="1076"/>
        <pc:sldMkLst>
          <pc:docMk/>
          <pc:sldMk cId="1192826159" sldId="273"/>
        </pc:sldMkLst>
        <pc:spChg chg="mod">
          <ac:chgData name="Ricardo Calloquispe Huallpa" userId="b4403a7b-9519-4b8c-8e94-c728153751a5" providerId="ADAL" clId="{BB317F4D-5D2B-4E45-AC09-9B4AB11EF896}" dt="2023-02-19T17:58:50.131" v="177"/>
          <ac:spMkLst>
            <pc:docMk/>
            <pc:sldMk cId="1192826159" sldId="273"/>
            <ac:spMk id="2" creationId="{62CEE438-BCF2-AA94-1B9C-CF58640EE00F}"/>
          </ac:spMkLst>
        </pc:spChg>
        <pc:picChg chg="add mod">
          <ac:chgData name="Ricardo Calloquispe Huallpa" userId="b4403a7b-9519-4b8c-8e94-c728153751a5" providerId="ADAL" clId="{BB317F4D-5D2B-4E45-AC09-9B4AB11EF896}" dt="2023-02-19T18:08:59.983" v="333" actId="1076"/>
          <ac:picMkLst>
            <pc:docMk/>
            <pc:sldMk cId="1192826159" sldId="273"/>
            <ac:picMk id="4" creationId="{51FF63DC-3E62-083D-350B-E85D8246D329}"/>
          </ac:picMkLst>
        </pc:picChg>
        <pc:picChg chg="del">
          <ac:chgData name="Ricardo Calloquispe Huallpa" userId="b4403a7b-9519-4b8c-8e94-c728153751a5" providerId="ADAL" clId="{BB317F4D-5D2B-4E45-AC09-9B4AB11EF896}" dt="2023-02-19T15:43:05.863" v="109" actId="478"/>
          <ac:picMkLst>
            <pc:docMk/>
            <pc:sldMk cId="1192826159" sldId="273"/>
            <ac:picMk id="5" creationId="{5B01D8BA-0AED-FC3F-5A64-174131B313E1}"/>
          </ac:picMkLst>
        </pc:picChg>
      </pc:sldChg>
      <pc:sldChg chg="addSp delSp modSp add mod">
        <pc:chgData name="Ricardo Calloquispe Huallpa" userId="b4403a7b-9519-4b8c-8e94-c728153751a5" providerId="ADAL" clId="{BB317F4D-5D2B-4E45-AC09-9B4AB11EF896}" dt="2023-02-19T18:08:39.034" v="326"/>
        <pc:sldMkLst>
          <pc:docMk/>
          <pc:sldMk cId="1650691834" sldId="274"/>
        </pc:sldMkLst>
        <pc:spChg chg="mod">
          <ac:chgData name="Ricardo Calloquispe Huallpa" userId="b4403a7b-9519-4b8c-8e94-c728153751a5" providerId="ADAL" clId="{BB317F4D-5D2B-4E45-AC09-9B4AB11EF896}" dt="2023-02-19T17:58:50.131" v="177"/>
          <ac:spMkLst>
            <pc:docMk/>
            <pc:sldMk cId="1650691834" sldId="274"/>
            <ac:spMk id="2" creationId="{62CEE438-BCF2-AA94-1B9C-CF58640EE00F}"/>
          </ac:spMkLst>
        </pc:spChg>
        <pc:picChg chg="add mod">
          <ac:chgData name="Ricardo Calloquispe Huallpa" userId="b4403a7b-9519-4b8c-8e94-c728153751a5" providerId="ADAL" clId="{BB317F4D-5D2B-4E45-AC09-9B4AB11EF896}" dt="2023-02-19T18:08:39.034" v="326"/>
          <ac:picMkLst>
            <pc:docMk/>
            <pc:sldMk cId="1650691834" sldId="274"/>
            <ac:picMk id="4" creationId="{CB3C9667-EDFF-74AC-E7A6-9FCB0991DB5D}"/>
          </ac:picMkLst>
        </pc:picChg>
        <pc:picChg chg="del">
          <ac:chgData name="Ricardo Calloquispe Huallpa" userId="b4403a7b-9519-4b8c-8e94-c728153751a5" providerId="ADAL" clId="{BB317F4D-5D2B-4E45-AC09-9B4AB11EF896}" dt="2023-02-19T15:44:23.403" v="136" actId="478"/>
          <ac:picMkLst>
            <pc:docMk/>
            <pc:sldMk cId="1650691834" sldId="274"/>
            <ac:picMk id="7" creationId="{2A06E955-9A50-B5D2-0770-B68BACC01273}"/>
          </ac:picMkLst>
        </pc:picChg>
        <pc:picChg chg="del">
          <ac:chgData name="Ricardo Calloquispe Huallpa" userId="b4403a7b-9519-4b8c-8e94-c728153751a5" providerId="ADAL" clId="{BB317F4D-5D2B-4E45-AC09-9B4AB11EF896}" dt="2023-02-19T15:44:22.867" v="135" actId="478"/>
          <ac:picMkLst>
            <pc:docMk/>
            <pc:sldMk cId="1650691834" sldId="274"/>
            <ac:picMk id="11" creationId="{3CDE064C-019A-21BD-52D2-F16BD78D4375}"/>
          </ac:picMkLst>
        </pc:picChg>
      </pc:sldChg>
    </pc:docChg>
  </pc:docChgLst>
  <pc:docChgLst>
    <pc:chgData name="Ricardo Calloquispe Huallpa" userId="b4403a7b-9519-4b8c-8e94-c728153751a5" providerId="ADAL" clId="{6E41C75B-F182-48CA-82CC-E17BDDE38EB7}"/>
    <pc:docChg chg="modSld">
      <pc:chgData name="Ricardo Calloquispe Huallpa" userId="b4403a7b-9519-4b8c-8e94-c728153751a5" providerId="ADAL" clId="{6E41C75B-F182-48CA-82CC-E17BDDE38EB7}" dt="2023-04-27T23:06:32.870" v="2" actId="20577"/>
      <pc:docMkLst>
        <pc:docMk/>
      </pc:docMkLst>
      <pc:sldChg chg="modSp mod">
        <pc:chgData name="Ricardo Calloquispe Huallpa" userId="b4403a7b-9519-4b8c-8e94-c728153751a5" providerId="ADAL" clId="{6E41C75B-F182-48CA-82CC-E17BDDE38EB7}" dt="2023-04-27T23:06:32.870" v="2" actId="20577"/>
        <pc:sldMkLst>
          <pc:docMk/>
          <pc:sldMk cId="145319387" sldId="257"/>
        </pc:sldMkLst>
        <pc:spChg chg="mod">
          <ac:chgData name="Ricardo Calloquispe Huallpa" userId="b4403a7b-9519-4b8c-8e94-c728153751a5" providerId="ADAL" clId="{6E41C75B-F182-48CA-82CC-E17BDDE38EB7}" dt="2023-04-27T23:06:32.870" v="2" actId="20577"/>
          <ac:spMkLst>
            <pc:docMk/>
            <pc:sldMk cId="145319387" sldId="257"/>
            <ac:spMk id="10" creationId="{CF0569A3-C898-5074-ED0D-0D5ACD466F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120567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246613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4895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276340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747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191037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169383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266153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211618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A248B-8B89-461B-8097-6AC4B22461D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322393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A248B-8B89-461B-8097-6AC4B22461D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265037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A248B-8B89-461B-8097-6AC4B22461D2}"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172440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A248B-8B89-461B-8097-6AC4B22461D2}"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406048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A248B-8B89-461B-8097-6AC4B22461D2}"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130139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A248B-8B89-461B-8097-6AC4B22461D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330402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A248B-8B89-461B-8097-6AC4B22461D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50C79-4334-4BC8-AB11-8DAEE26D2496}" type="slidenum">
              <a:rPr lang="en-US" smtClean="0"/>
              <a:t>‹#›</a:t>
            </a:fld>
            <a:endParaRPr lang="en-US"/>
          </a:p>
        </p:txBody>
      </p:sp>
    </p:spTree>
    <p:extLst>
      <p:ext uri="{BB962C8B-B14F-4D97-AF65-F5344CB8AC3E}">
        <p14:creationId xmlns:p14="http://schemas.microsoft.com/office/powerpoint/2010/main" val="305155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CA248B-8B89-461B-8097-6AC4B22461D2}" type="datetimeFigureOut">
              <a:rPr lang="en-US" smtClean="0"/>
              <a:t>4/27/2023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550C79-4334-4BC8-AB11-8DAEE26D2496}" type="slidenum">
              <a:rPr lang="en-US" smtClean="0"/>
              <a:t>‹#›</a:t>
            </a:fld>
            <a:endParaRPr lang="en-US"/>
          </a:p>
        </p:txBody>
      </p:sp>
    </p:spTree>
    <p:extLst>
      <p:ext uri="{BB962C8B-B14F-4D97-AF65-F5344CB8AC3E}">
        <p14:creationId xmlns:p14="http://schemas.microsoft.com/office/powerpoint/2010/main" val="10767736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dnuggets.com/" TargetMode="External"/><Relationship Id="rId2" Type="http://schemas.openxmlformats.org/officeDocument/2006/relationships/hyperlink" Target="https://www.becas-santander.com/es/blog/python-que-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ired.it/attualita/politica/2018/03/07/governo-scadenze-internazionali/"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nuelgross.blogspot.com/2014/09/diseno-organizacional-proposito.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utismodiario.com/2018/06/28/hipotesis-para-que-mas-hipotesi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dnuggets.com/" TargetMode="External"/><Relationship Id="rId2" Type="http://schemas.openxmlformats.org/officeDocument/2006/relationships/hyperlink" Target="https://www.becas-santander.com/es/blog/python-que-es.html" TargetMode="External"/><Relationship Id="rId1" Type="http://schemas.openxmlformats.org/officeDocument/2006/relationships/slideLayout" Target="../slideLayouts/slideLayout2.xml"/><Relationship Id="rId4" Type="http://schemas.openxmlformats.org/officeDocument/2006/relationships/hyperlink" Target="https://ieeexplore-ieee-org.uprm.idm.oclc.org/document/8757088"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uprm.idm.oclc.org/document/874147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2A93E5-2D1E-E243-E88D-5552D58710C3}"/>
              </a:ext>
            </a:extLst>
          </p:cNvPr>
          <p:cNvSpPr txBox="1"/>
          <p:nvPr/>
        </p:nvSpPr>
        <p:spPr>
          <a:xfrm>
            <a:off x="2281288" y="1662156"/>
            <a:ext cx="6493060" cy="2400657"/>
          </a:xfrm>
          <a:prstGeom prst="rect">
            <a:avLst/>
          </a:prstGeom>
          <a:noFill/>
        </p:spPr>
        <p:txBody>
          <a:bodyPr wrap="square" rtlCol="0">
            <a:spAutoFit/>
          </a:bodyPr>
          <a:lstStyle/>
          <a:p>
            <a:pPr algn="ct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INTELIGENCIA ARTIFICIAL - ICOM5015</a:t>
            </a:r>
          </a:p>
          <a:p>
            <a:pPr algn="ctr"/>
            <a:endPar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ctr"/>
            <a:endPar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solidFill>
                <a:srgbClr val="000000"/>
              </a:solidFill>
              <a:latin typeface="-apple-system"/>
              <a:ea typeface="Calibri" panose="020F0502020204030204" pitchFamily="34" charset="0"/>
              <a:cs typeface="Times New Roman" panose="02020603050405020304" pitchFamily="18" charset="0"/>
            </a:endParaRPr>
          </a:p>
          <a:p>
            <a:pPr algn="ctr"/>
            <a:endParaRPr lang="en-US" dirty="0">
              <a:solidFill>
                <a:srgbClr val="000000"/>
              </a:solidFill>
              <a:latin typeface="-apple-system"/>
              <a:ea typeface="Calibri" panose="020F0502020204030204" pitchFamily="34" charset="0"/>
              <a:cs typeface="Times New Roman" panose="02020603050405020304" pitchFamily="18" charset="0"/>
            </a:endParaRPr>
          </a:p>
          <a:p>
            <a:pPr algn="ctr"/>
            <a:endParaRPr lang="en-US" dirty="0">
              <a:solidFill>
                <a:srgbClr val="000000"/>
              </a:solidFill>
              <a:latin typeface="-apple-system"/>
              <a:ea typeface="Calibri" panose="020F0502020204030204" pitchFamily="34" charset="0"/>
              <a:cs typeface="Times New Roman" panose="02020603050405020304" pitchFamily="18" charset="0"/>
            </a:endParaRPr>
          </a:p>
          <a:p>
            <a:pPr algn="ctr"/>
            <a:r>
              <a:rPr lang="en-US" b="1" dirty="0">
                <a:solidFill>
                  <a:srgbClr val="000000"/>
                </a:solidFill>
                <a:latin typeface="-apple-system"/>
                <a:ea typeface="Calibri" panose="020F0502020204030204" pitchFamily="34" charset="0"/>
                <a:cs typeface="Times New Roman" panose="02020603050405020304" pitchFamily="18" charset="0"/>
              </a:rPr>
              <a:t>Grupo: C</a:t>
            </a:r>
          </a:p>
          <a:p>
            <a:pPr algn="ctr"/>
            <a:endParaRPr lang="en-US" dirty="0"/>
          </a:p>
        </p:txBody>
      </p:sp>
      <p:sp>
        <p:nvSpPr>
          <p:cNvPr id="6" name="TextBox 5">
            <a:extLst>
              <a:ext uri="{FF2B5EF4-FFF2-40B4-BE49-F238E27FC236}">
                <a16:creationId xmlns:a16="http://schemas.microsoft.com/office/drawing/2014/main" id="{B80CE8D6-7C95-4068-72AD-6C7BA80974D1}"/>
              </a:ext>
            </a:extLst>
          </p:cNvPr>
          <p:cNvSpPr txBox="1"/>
          <p:nvPr/>
        </p:nvSpPr>
        <p:spPr>
          <a:xfrm>
            <a:off x="1236695" y="3742564"/>
            <a:ext cx="8488392" cy="1354217"/>
          </a:xfrm>
          <a:prstGeom prst="rect">
            <a:avLst/>
          </a:prstGeom>
          <a:noFill/>
        </p:spPr>
        <p:txBody>
          <a:bodyPr wrap="square" numCol="2" rtlCol="0">
            <a:spAutoFit/>
          </a:bodyPr>
          <a:lstStyle/>
          <a:p>
            <a:pPr algn="ctr"/>
            <a:r>
              <a:rPr lang="en-US" b="1" dirty="0">
                <a:solidFill>
                  <a:srgbClr val="000000"/>
                </a:solidFill>
                <a:latin typeface="-apple-system"/>
                <a:ea typeface="Calibri" panose="020F0502020204030204" pitchFamily="34" charset="0"/>
                <a:cs typeface="Times New Roman" panose="02020603050405020304" pitchFamily="18" charset="0"/>
              </a:rPr>
              <a:t>Axi F. Aguilera Martinez </a:t>
            </a:r>
          </a:p>
          <a:p>
            <a:pPr algn="ctr"/>
            <a:r>
              <a:rPr lang="en-US" sz="1400" b="1" dirty="0">
                <a:solidFill>
                  <a:srgbClr val="000000"/>
                </a:solidFill>
                <a:latin typeface="-apple-system"/>
                <a:ea typeface="Calibri" panose="020F0502020204030204" pitchFamily="34" charset="0"/>
                <a:cs typeface="Times New Roman" panose="02020603050405020304" pitchFamily="18" charset="0"/>
              </a:rPr>
              <a:t>Graduate student</a:t>
            </a:r>
          </a:p>
          <a:p>
            <a:pPr algn="ctr"/>
            <a:r>
              <a:rPr lang="en-US" sz="1400" b="1" dirty="0">
                <a:solidFill>
                  <a:srgbClr val="000000"/>
                </a:solidFill>
                <a:latin typeface="-apple-system"/>
                <a:ea typeface="Calibri" panose="020F0502020204030204" pitchFamily="34" charset="0"/>
                <a:cs typeface="Times New Roman" panose="02020603050405020304" pitchFamily="18" charset="0"/>
              </a:rPr>
              <a:t>CISE</a:t>
            </a:r>
          </a:p>
          <a:p>
            <a:pPr algn="ctr"/>
            <a:endParaRPr lang="en-US" b="1" dirty="0">
              <a:solidFill>
                <a:srgbClr val="000000"/>
              </a:solidFill>
              <a:latin typeface="-apple-system"/>
              <a:ea typeface="Calibri" panose="020F0502020204030204" pitchFamily="34" charset="0"/>
              <a:cs typeface="Times New Roman" panose="02020603050405020304" pitchFamily="18" charset="0"/>
            </a:endParaRPr>
          </a:p>
          <a:p>
            <a:pPr algn="ctr"/>
            <a:endParaRPr lang="en-US" b="1" dirty="0">
              <a:solidFill>
                <a:srgbClr val="000000"/>
              </a:solidFill>
              <a:latin typeface="-apple-system"/>
              <a:ea typeface="Calibri" panose="020F0502020204030204" pitchFamily="34" charset="0"/>
              <a:cs typeface="Times New Roman" panose="02020603050405020304" pitchFamily="18" charset="0"/>
            </a:endParaRPr>
          </a:p>
          <a:p>
            <a:pPr algn="ctr"/>
            <a:r>
              <a:rPr lang="en-US" b="1" dirty="0">
                <a:solidFill>
                  <a:srgbClr val="000000"/>
                </a:solidFill>
                <a:latin typeface="-apple-system"/>
                <a:ea typeface="Calibri" panose="020F0502020204030204" pitchFamily="34" charset="0"/>
                <a:cs typeface="Times New Roman" panose="02020603050405020304" pitchFamily="18" charset="0"/>
              </a:rPr>
              <a:t>Ricardo Calloquispe Huallpa </a:t>
            </a:r>
          </a:p>
          <a:p>
            <a:pPr algn="ctr"/>
            <a:r>
              <a:rPr lang="en-US" sz="1400" b="1" dirty="0">
                <a:solidFill>
                  <a:srgbClr val="000000"/>
                </a:solidFill>
                <a:latin typeface="-apple-system"/>
                <a:ea typeface="Calibri" panose="020F0502020204030204" pitchFamily="34" charset="0"/>
                <a:cs typeface="Times New Roman" panose="02020603050405020304" pitchFamily="18" charset="0"/>
              </a:rPr>
              <a:t>Graduate student </a:t>
            </a:r>
          </a:p>
          <a:p>
            <a:pPr algn="ctr"/>
            <a:r>
              <a:rPr lang="en-US" sz="1400" b="1" dirty="0">
                <a:solidFill>
                  <a:srgbClr val="000000"/>
                </a:solidFill>
                <a:latin typeface="-apple-system"/>
                <a:ea typeface="Calibri" panose="020F0502020204030204" pitchFamily="34" charset="0"/>
                <a:cs typeface="Times New Roman" panose="02020603050405020304" pitchFamily="18" charset="0"/>
              </a:rPr>
              <a:t>INEL</a:t>
            </a:r>
            <a:endParaRPr lang="es-MX" sz="1400" dirty="0"/>
          </a:p>
        </p:txBody>
      </p:sp>
      <p:sp>
        <p:nvSpPr>
          <p:cNvPr id="7" name="TextBox 6">
            <a:extLst>
              <a:ext uri="{FF2B5EF4-FFF2-40B4-BE49-F238E27FC236}">
                <a16:creationId xmlns:a16="http://schemas.microsoft.com/office/drawing/2014/main" id="{7D2AE3E0-4B0C-49EF-480D-F7699EEB1CB9}"/>
              </a:ext>
            </a:extLst>
          </p:cNvPr>
          <p:cNvSpPr txBox="1"/>
          <p:nvPr/>
        </p:nvSpPr>
        <p:spPr>
          <a:xfrm>
            <a:off x="2668619" y="5168109"/>
            <a:ext cx="5718397" cy="1200329"/>
          </a:xfrm>
          <a:prstGeom prst="rect">
            <a:avLst/>
          </a:prstGeom>
          <a:noFill/>
        </p:spPr>
        <p:txBody>
          <a:bodyPr wrap="square" rtlCol="0">
            <a:spAutoFit/>
          </a:bodyPr>
          <a:lstStyle/>
          <a:p>
            <a:pPr algn="ctr"/>
            <a:r>
              <a:rPr lang="en-US" b="1" dirty="0" err="1">
                <a:solidFill>
                  <a:srgbClr val="000000"/>
                </a:solidFill>
                <a:latin typeface="-apple-system"/>
                <a:ea typeface="Calibri" panose="020F0502020204030204" pitchFamily="34" charset="0"/>
                <a:cs typeface="Times New Roman" panose="02020603050405020304" pitchFamily="18" charset="0"/>
              </a:rPr>
              <a:t>Profesor</a:t>
            </a:r>
            <a:r>
              <a:rPr lang="en-US" b="1" dirty="0">
                <a:solidFill>
                  <a:srgbClr val="000000"/>
                </a:solidFill>
                <a:latin typeface="-apple-system"/>
                <a:ea typeface="Calibri" panose="020F0502020204030204" pitchFamily="34" charset="0"/>
                <a:cs typeface="Times New Roman" panose="02020603050405020304" pitchFamily="18" charset="0"/>
              </a:rPr>
              <a:t>: J. Fernando Vega Riveros</a:t>
            </a:r>
          </a:p>
          <a:p>
            <a:pPr algn="ctr"/>
            <a:endParaRPr lang="en-US" b="1" dirty="0">
              <a:solidFill>
                <a:srgbClr val="000000"/>
              </a:solidFill>
              <a:latin typeface="-apple-system"/>
              <a:ea typeface="Calibri" panose="020F0502020204030204" pitchFamily="34" charset="0"/>
              <a:cs typeface="Times New Roman" panose="02020603050405020304" pitchFamily="18" charset="0"/>
            </a:endParaRPr>
          </a:p>
          <a:p>
            <a:pPr algn="ctr"/>
            <a:r>
              <a:rPr lang="en-US" b="1" dirty="0">
                <a:solidFill>
                  <a:srgbClr val="000000"/>
                </a:solidFill>
                <a:latin typeface="-apple-system"/>
                <a:ea typeface="Calibri" panose="020F0502020204030204" pitchFamily="34" charset="0"/>
                <a:cs typeface="Times New Roman" panose="02020603050405020304" pitchFamily="18" charset="0"/>
              </a:rPr>
              <a:t>20/</a:t>
            </a:r>
            <a:r>
              <a:rPr lang="en-US" b="1" dirty="0" err="1">
                <a:solidFill>
                  <a:srgbClr val="000000"/>
                </a:solidFill>
                <a:latin typeface="-apple-system"/>
                <a:ea typeface="Calibri" panose="020F0502020204030204" pitchFamily="34" charset="0"/>
                <a:cs typeface="Times New Roman" panose="02020603050405020304" pitchFamily="18" charset="0"/>
              </a:rPr>
              <a:t>febrero</a:t>
            </a:r>
            <a:r>
              <a:rPr lang="en-US" b="1" dirty="0">
                <a:solidFill>
                  <a:srgbClr val="000000"/>
                </a:solidFill>
                <a:latin typeface="-apple-system"/>
                <a:ea typeface="Calibri" panose="020F0502020204030204" pitchFamily="34" charset="0"/>
                <a:cs typeface="Times New Roman" panose="02020603050405020304" pitchFamily="18" charset="0"/>
              </a:rPr>
              <a:t>/2023</a:t>
            </a:r>
            <a:endParaRPr lang="en-US" b="1" dirty="0">
              <a:solidFill>
                <a:srgbClr val="000000"/>
              </a:solidFill>
              <a:latin typeface="-apple-system"/>
            </a:endParaRPr>
          </a:p>
          <a:p>
            <a:endParaRPr lang="es-MX" dirty="0"/>
          </a:p>
        </p:txBody>
      </p:sp>
      <p:sp>
        <p:nvSpPr>
          <p:cNvPr id="2" name="TextBox 1">
            <a:extLst>
              <a:ext uri="{FF2B5EF4-FFF2-40B4-BE49-F238E27FC236}">
                <a16:creationId xmlns:a16="http://schemas.microsoft.com/office/drawing/2014/main" id="{DA88D358-0E9A-2414-91CD-7CF0418DBBA5}"/>
              </a:ext>
            </a:extLst>
          </p:cNvPr>
          <p:cNvSpPr txBox="1"/>
          <p:nvPr/>
        </p:nvSpPr>
        <p:spPr>
          <a:xfrm>
            <a:off x="1236695" y="304156"/>
            <a:ext cx="8582244" cy="984885"/>
          </a:xfrm>
          <a:prstGeom prst="rect">
            <a:avLst/>
          </a:prstGeom>
          <a:noFill/>
        </p:spPr>
        <p:txBody>
          <a:bodyPr wrap="square" rtlCol="0">
            <a:spAutoFit/>
          </a:bodyPr>
          <a:lstStyle/>
          <a:p>
            <a:pPr algn="ct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UNIVERSIDAD DE PUERTO RICO</a:t>
            </a:r>
          </a:p>
          <a:p>
            <a:pPr algn="ct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RECINTO UNIVERSITARIO DE MAYAGÜEZ</a:t>
            </a:r>
          </a:p>
          <a:p>
            <a:pPr algn="ctr"/>
            <a:endParaRPr lang="en-US" dirty="0"/>
          </a:p>
        </p:txBody>
      </p:sp>
      <p:pic>
        <p:nvPicPr>
          <p:cNvPr id="9" name="Picture 2" descr="Image result for uprm">
            <a:extLst>
              <a:ext uri="{FF2B5EF4-FFF2-40B4-BE49-F238E27FC236}">
                <a16:creationId xmlns:a16="http://schemas.microsoft.com/office/drawing/2014/main" id="{F8900341-9D2F-EF24-36BB-4F7AF1084D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270805" y="130650"/>
            <a:ext cx="1713270" cy="171327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F0569A3-C898-5074-ED0D-0D5ACD466F71}"/>
              </a:ext>
            </a:extLst>
          </p:cNvPr>
          <p:cNvSpPr/>
          <p:nvPr/>
        </p:nvSpPr>
        <p:spPr>
          <a:xfrm>
            <a:off x="2510256" y="2353300"/>
            <a:ext cx="6035121" cy="834385"/>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effectLst/>
                <a:latin typeface="Calibri" panose="020F0502020204030204" pitchFamily="34" charset="0"/>
                <a:ea typeface="Calibri" panose="020F0502020204030204" pitchFamily="34" charset="0"/>
                <a:cs typeface="Times New Roman" panose="02020603050405020304" pitchFamily="18" charset="0"/>
              </a:rPr>
              <a:t>¿Python es rápido o lento?</a:t>
            </a:r>
            <a:endParaRPr lang="en-US" sz="2800" dirty="0"/>
          </a:p>
        </p:txBody>
      </p:sp>
      <p:sp>
        <p:nvSpPr>
          <p:cNvPr id="11" name="Rectangle 10">
            <a:extLst>
              <a:ext uri="{FF2B5EF4-FFF2-40B4-BE49-F238E27FC236}">
                <a16:creationId xmlns:a16="http://schemas.microsoft.com/office/drawing/2014/main" id="{27156664-A06D-5F8C-90BD-380405997A4B}"/>
              </a:ext>
            </a:extLst>
          </p:cNvPr>
          <p:cNvSpPr/>
          <p:nvPr/>
        </p:nvSpPr>
        <p:spPr>
          <a:xfrm>
            <a:off x="3202545" y="3027959"/>
            <a:ext cx="4662002" cy="45719"/>
          </a:xfrm>
          <a:prstGeom prst="rect">
            <a:avLst/>
          </a:prstGeom>
          <a:solidFill>
            <a:srgbClr val="699840"/>
          </a:solidFill>
          <a:ln>
            <a:solidFill>
              <a:srgbClr val="1E8A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1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Metodología</a:t>
            </a:r>
          </a:p>
        </p:txBody>
      </p:sp>
      <p:pic>
        <p:nvPicPr>
          <p:cNvPr id="11" name="Picture 10">
            <a:extLst>
              <a:ext uri="{FF2B5EF4-FFF2-40B4-BE49-F238E27FC236}">
                <a16:creationId xmlns:a16="http://schemas.microsoft.com/office/drawing/2014/main" id="{3CDE064C-019A-21BD-52D2-F16BD78D437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40735" y="2449645"/>
            <a:ext cx="6930092" cy="3258005"/>
          </a:xfrm>
          <a:prstGeom prst="rect">
            <a:avLst/>
          </a:prstGeom>
        </p:spPr>
      </p:pic>
      <p:pic>
        <p:nvPicPr>
          <p:cNvPr id="7" name="Picture 6">
            <a:extLst>
              <a:ext uri="{FF2B5EF4-FFF2-40B4-BE49-F238E27FC236}">
                <a16:creationId xmlns:a16="http://schemas.microsoft.com/office/drawing/2014/main" id="{2A06E955-9A50-B5D2-0770-B68BACC0127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6932791" y="2473698"/>
            <a:ext cx="2991267" cy="552527"/>
          </a:xfrm>
          <a:prstGeom prst="rect">
            <a:avLst/>
          </a:prstGeom>
        </p:spPr>
      </p:pic>
      <p:sp>
        <p:nvSpPr>
          <p:cNvPr id="12" name="Rectangle: Rounded Corners 11">
            <a:extLst>
              <a:ext uri="{FF2B5EF4-FFF2-40B4-BE49-F238E27FC236}">
                <a16:creationId xmlns:a16="http://schemas.microsoft.com/office/drawing/2014/main" id="{D307D5AE-FAD5-D1B2-F3EA-2505F2E1FE07}"/>
              </a:ext>
            </a:extLst>
          </p:cNvPr>
          <p:cNvSpPr/>
          <p:nvPr/>
        </p:nvSpPr>
        <p:spPr>
          <a:xfrm>
            <a:off x="1074221" y="1986080"/>
            <a:ext cx="1886309" cy="36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Forma iterativa</a:t>
            </a:r>
          </a:p>
        </p:txBody>
      </p:sp>
      <p:sp>
        <p:nvSpPr>
          <p:cNvPr id="13" name="Rectangle: Rounded Corners 12">
            <a:extLst>
              <a:ext uri="{FF2B5EF4-FFF2-40B4-BE49-F238E27FC236}">
                <a16:creationId xmlns:a16="http://schemas.microsoft.com/office/drawing/2014/main" id="{6692BAB4-5CC7-A7F1-2803-740534E83DCE}"/>
              </a:ext>
            </a:extLst>
          </p:cNvPr>
          <p:cNvSpPr/>
          <p:nvPr/>
        </p:nvSpPr>
        <p:spPr>
          <a:xfrm>
            <a:off x="7426742" y="2011178"/>
            <a:ext cx="1886309" cy="36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Usando </a:t>
            </a:r>
            <a:r>
              <a:rPr lang="es-MX" sz="1400" dirty="0" err="1"/>
              <a:t>NumPy</a:t>
            </a:r>
            <a:endParaRPr lang="es-MX" sz="1400" dirty="0"/>
          </a:p>
        </p:txBody>
      </p:sp>
      <p:sp>
        <p:nvSpPr>
          <p:cNvPr id="19" name="Content Placeholder 2">
            <a:extLst>
              <a:ext uri="{FF2B5EF4-FFF2-40B4-BE49-F238E27FC236}">
                <a16:creationId xmlns:a16="http://schemas.microsoft.com/office/drawing/2014/main" id="{1AB6B981-C267-732A-FB64-D0A2566B330D}"/>
              </a:ext>
            </a:extLst>
          </p:cNvPr>
          <p:cNvSpPr>
            <a:spLocks noGrp="1"/>
          </p:cNvSpPr>
          <p:nvPr>
            <p:ph idx="1"/>
          </p:nvPr>
        </p:nvSpPr>
        <p:spPr>
          <a:xfrm>
            <a:off x="634869" y="1384916"/>
            <a:ext cx="8915400" cy="721916"/>
          </a:xfrm>
        </p:spPr>
        <p:txBody>
          <a:bodyPr/>
          <a:lstStyle/>
          <a:p>
            <a:r>
              <a:rPr lang="es-ES" b="1" i="0" dirty="0">
                <a:solidFill>
                  <a:srgbClr val="000000"/>
                </a:solidFill>
                <a:effectLst/>
                <a:latin typeface="Helvetica Neue"/>
              </a:rPr>
              <a:t>A. Arreglos de dos dimensiones:</a:t>
            </a:r>
            <a:endParaRPr lang="en-US" dirty="0"/>
          </a:p>
        </p:txBody>
      </p:sp>
    </p:spTree>
    <p:extLst>
      <p:ext uri="{BB962C8B-B14F-4D97-AF65-F5344CB8AC3E}">
        <p14:creationId xmlns:p14="http://schemas.microsoft.com/office/powerpoint/2010/main" val="4533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Metodología</a:t>
            </a:r>
          </a:p>
        </p:txBody>
      </p:sp>
      <p:pic>
        <p:nvPicPr>
          <p:cNvPr id="4" name="Picture 3">
            <a:extLst>
              <a:ext uri="{FF2B5EF4-FFF2-40B4-BE49-F238E27FC236}">
                <a16:creationId xmlns:a16="http://schemas.microsoft.com/office/drawing/2014/main" id="{CB3C9667-EDFF-74AC-E7A6-9FCB0991DB5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77334" y="1741098"/>
            <a:ext cx="7497221" cy="3886742"/>
          </a:xfrm>
          <a:prstGeom prst="rect">
            <a:avLst/>
          </a:prstGeom>
        </p:spPr>
      </p:pic>
    </p:spTree>
    <p:extLst>
      <p:ext uri="{BB962C8B-B14F-4D97-AF65-F5344CB8AC3E}">
        <p14:creationId xmlns:p14="http://schemas.microsoft.com/office/powerpoint/2010/main" val="165069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Resultados</a:t>
            </a:r>
            <a:br>
              <a:rPr lang="en-US" dirty="0"/>
            </a:br>
            <a:endParaRPr lang="en-US" dirty="0"/>
          </a:p>
        </p:txBody>
      </p:sp>
      <p:pic>
        <p:nvPicPr>
          <p:cNvPr id="5" name="Picture 4">
            <a:extLst>
              <a:ext uri="{FF2B5EF4-FFF2-40B4-BE49-F238E27FC236}">
                <a16:creationId xmlns:a16="http://schemas.microsoft.com/office/drawing/2014/main" id="{5B01D8BA-0AED-FC3F-5A64-174131B313E1}"/>
              </a:ext>
            </a:extLst>
          </p:cNvPr>
          <p:cNvPicPr>
            <a:picLocks noChangeAspect="1"/>
          </p:cNvPicPr>
          <p:nvPr/>
        </p:nvPicPr>
        <p:blipFill>
          <a:blip r:embed="rId2"/>
          <a:stretch>
            <a:fillRect/>
          </a:stretch>
        </p:blipFill>
        <p:spPr>
          <a:xfrm>
            <a:off x="1229951" y="1430068"/>
            <a:ext cx="7137672" cy="5272874"/>
          </a:xfrm>
          <a:prstGeom prst="rect">
            <a:avLst/>
          </a:prstGeom>
        </p:spPr>
      </p:pic>
    </p:spTree>
    <p:extLst>
      <p:ext uri="{BB962C8B-B14F-4D97-AF65-F5344CB8AC3E}">
        <p14:creationId xmlns:p14="http://schemas.microsoft.com/office/powerpoint/2010/main" val="125214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Resultados</a:t>
            </a:r>
            <a:br>
              <a:rPr lang="en-US" dirty="0"/>
            </a:br>
            <a:endParaRPr lang="en-US" dirty="0"/>
          </a:p>
        </p:txBody>
      </p:sp>
      <p:pic>
        <p:nvPicPr>
          <p:cNvPr id="4" name="Picture 3">
            <a:extLst>
              <a:ext uri="{FF2B5EF4-FFF2-40B4-BE49-F238E27FC236}">
                <a16:creationId xmlns:a16="http://schemas.microsoft.com/office/drawing/2014/main" id="{51FF63DC-3E62-083D-350B-E85D8246D329}"/>
              </a:ext>
            </a:extLst>
          </p:cNvPr>
          <p:cNvPicPr>
            <a:picLocks noChangeAspect="1"/>
          </p:cNvPicPr>
          <p:nvPr/>
        </p:nvPicPr>
        <p:blipFill>
          <a:blip r:embed="rId2"/>
          <a:stretch>
            <a:fillRect/>
          </a:stretch>
        </p:blipFill>
        <p:spPr>
          <a:xfrm>
            <a:off x="1135061" y="1380361"/>
            <a:ext cx="7268589" cy="5477639"/>
          </a:xfrm>
          <a:prstGeom prst="rect">
            <a:avLst/>
          </a:prstGeom>
        </p:spPr>
      </p:pic>
    </p:spTree>
    <p:extLst>
      <p:ext uri="{BB962C8B-B14F-4D97-AF65-F5344CB8AC3E}">
        <p14:creationId xmlns:p14="http://schemas.microsoft.com/office/powerpoint/2010/main" val="119282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n-US" dirty="0" err="1"/>
              <a:t>Conclusiones</a:t>
            </a:r>
            <a:endParaRPr lang="en-US" dirty="0"/>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a:xfrm>
            <a:off x="677334" y="1384212"/>
            <a:ext cx="8596668" cy="4999335"/>
          </a:xfrm>
        </p:spPr>
        <p:txBody>
          <a:bodyPr>
            <a:normAutofit fontScale="62500" lnSpcReduction="20000"/>
          </a:bodyPr>
          <a:lstStyle/>
          <a:p>
            <a:pPr algn="just">
              <a:buFont typeface="+mj-lt"/>
              <a:buAutoNum type="arabicPeriod"/>
            </a:pPr>
            <a:r>
              <a:rPr lang="es-ES" sz="2500" b="0" i="0" dirty="0">
                <a:solidFill>
                  <a:srgbClr val="000000"/>
                </a:solidFill>
                <a:effectLst/>
                <a:latin typeface="Helvetica Neue"/>
              </a:rPr>
              <a:t>El desempeño de las funciones implementadas se ve altamente afectado por el aumento en las dimensiones de los arreglos.</a:t>
            </a:r>
          </a:p>
          <a:p>
            <a:pPr algn="just">
              <a:buFont typeface="+mj-lt"/>
              <a:buAutoNum type="arabicPeriod"/>
            </a:pPr>
            <a:r>
              <a:rPr lang="es-ES" sz="2500" b="0" i="0" dirty="0">
                <a:solidFill>
                  <a:srgbClr val="000000"/>
                </a:solidFill>
                <a:effectLst/>
                <a:latin typeface="Helvetica Neue"/>
              </a:rPr>
              <a:t>El uso de implementaciones iterativas para realizar la multiplicación de matrices en Python puede resultar lento para arreglos de dimensiones altas.</a:t>
            </a:r>
          </a:p>
          <a:p>
            <a:pPr algn="just">
              <a:buFont typeface="+mj-lt"/>
              <a:buAutoNum type="arabicPeriod"/>
            </a:pPr>
            <a:r>
              <a:rPr lang="es-ES" sz="2500" b="0" i="0" dirty="0">
                <a:solidFill>
                  <a:srgbClr val="000000"/>
                </a:solidFill>
                <a:effectLst/>
                <a:latin typeface="Helvetica Neue"/>
              </a:rPr>
              <a:t>La librería </a:t>
            </a:r>
            <a:r>
              <a:rPr lang="es-ES" sz="2500" b="0" i="0" dirty="0" err="1">
                <a:solidFill>
                  <a:srgbClr val="000000"/>
                </a:solidFill>
                <a:effectLst/>
                <a:latin typeface="Helvetica Neue"/>
              </a:rPr>
              <a:t>NumPy</a:t>
            </a:r>
            <a:r>
              <a:rPr lang="es-ES" sz="2500" b="0" i="0" dirty="0">
                <a:solidFill>
                  <a:srgbClr val="000000"/>
                </a:solidFill>
                <a:effectLst/>
                <a:latin typeface="Helvetica Neue"/>
              </a:rPr>
              <a:t> de Python proporciona algoritmos altamente optimizados para realizar operaciones con de matrices que se implementan en C, lo que los hace mucho más rápidos que la implementación nativa de Python. Esta diferencia de velocidad se vuelve más pronunciada a medida que aumenta el tamaño de las matrices que se multiplican.</a:t>
            </a:r>
          </a:p>
          <a:p>
            <a:pPr algn="just">
              <a:buFont typeface="+mj-lt"/>
              <a:buAutoNum type="arabicPeriod"/>
            </a:pPr>
            <a:r>
              <a:rPr lang="es-ES" sz="2500" b="0" i="0" dirty="0">
                <a:solidFill>
                  <a:srgbClr val="000000"/>
                </a:solidFill>
                <a:effectLst/>
                <a:latin typeface="Helvetica Neue"/>
              </a:rPr>
              <a:t>El uso de </a:t>
            </a:r>
            <a:r>
              <a:rPr lang="es-ES" sz="2500" b="0" i="0" dirty="0" err="1">
                <a:solidFill>
                  <a:srgbClr val="000000"/>
                </a:solidFill>
                <a:effectLst/>
                <a:latin typeface="Helvetica Neue"/>
              </a:rPr>
              <a:t>NumPy</a:t>
            </a:r>
            <a:r>
              <a:rPr lang="es-ES" sz="2500" b="0" i="0" dirty="0">
                <a:solidFill>
                  <a:srgbClr val="000000"/>
                </a:solidFill>
                <a:effectLst/>
                <a:latin typeface="Helvetica Neue"/>
              </a:rPr>
              <a:t> puede proporcionar ganancias de rendimiento significativas en tareas de análisis de datos y computación científica que involucran operaciones de matrices.</a:t>
            </a:r>
          </a:p>
          <a:p>
            <a:pPr algn="just">
              <a:buFont typeface="+mj-lt"/>
              <a:buAutoNum type="arabicPeriod"/>
            </a:pPr>
            <a:r>
              <a:rPr lang="es-ES" sz="2500" b="0" i="0" dirty="0">
                <a:solidFill>
                  <a:srgbClr val="000000"/>
                </a:solidFill>
                <a:effectLst/>
                <a:latin typeface="Helvetica Neue"/>
              </a:rPr>
              <a:t>Las ganancias de rendimiento de </a:t>
            </a:r>
            <a:r>
              <a:rPr lang="es-ES" sz="2500" b="0" i="0" dirty="0" err="1">
                <a:solidFill>
                  <a:srgbClr val="000000"/>
                </a:solidFill>
                <a:effectLst/>
                <a:latin typeface="Helvetica Neue"/>
              </a:rPr>
              <a:t>NumPy</a:t>
            </a:r>
            <a:r>
              <a:rPr lang="es-ES" sz="2500" b="0" i="0" dirty="0">
                <a:solidFill>
                  <a:srgbClr val="000000"/>
                </a:solidFill>
                <a:effectLst/>
                <a:latin typeface="Helvetica Neue"/>
              </a:rPr>
              <a:t> tienen el costo de un mayor uso de la memoria, lo que puede ser una preocupación cuando se trabaja con grandes conjuntos de datos.</a:t>
            </a:r>
          </a:p>
          <a:p>
            <a:pPr algn="just">
              <a:buFont typeface="+mj-lt"/>
              <a:buAutoNum type="arabicPeriod"/>
            </a:pPr>
            <a:r>
              <a:rPr lang="es-ES" sz="2500" b="0" i="0" dirty="0">
                <a:solidFill>
                  <a:srgbClr val="000000"/>
                </a:solidFill>
                <a:effectLst/>
                <a:latin typeface="Helvetica Neue"/>
              </a:rPr>
              <a:t>Al realizar experimentos que involucren operaciones de matriz, es importante seleccionar cuidadosamente los tamaños de matriz apropiados, utilizar métodos de temporización precisos y considerar el impacto de los recursos de hardware y software en el rendimiento.</a:t>
            </a:r>
          </a:p>
          <a:p>
            <a:pPr algn="just">
              <a:buFont typeface="+mj-lt"/>
              <a:buAutoNum type="arabicPeriod"/>
            </a:pPr>
            <a:r>
              <a:rPr lang="es-ES" sz="2500" b="0" i="0" dirty="0">
                <a:solidFill>
                  <a:srgbClr val="000000"/>
                </a:solidFill>
                <a:effectLst/>
                <a:latin typeface="Helvetica Neue"/>
              </a:rPr>
              <a:t>Finalmente, este experimento destaca la importancia de usar herramientas y bibliotecas apropiadas para tareas de computación científica, y la importancia de optimizar el código para el rendimiento cuando se trata de grandes conjuntos de datos.</a:t>
            </a:r>
          </a:p>
          <a:p>
            <a:endParaRPr lang="en-US" dirty="0"/>
          </a:p>
        </p:txBody>
      </p:sp>
    </p:spTree>
    <p:extLst>
      <p:ext uri="{BB962C8B-B14F-4D97-AF65-F5344CB8AC3E}">
        <p14:creationId xmlns:p14="http://schemas.microsoft.com/office/powerpoint/2010/main" val="311975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n-US" dirty="0" err="1"/>
              <a:t>Reconocimientos</a:t>
            </a:r>
            <a:endParaRPr lang="en-US" dirty="0"/>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774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n-US" dirty="0" err="1"/>
              <a:t>Referencias</a:t>
            </a:r>
            <a:endParaRPr lang="en-US" dirty="0"/>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p:txBody>
          <a:bodyPr>
            <a:normAutofit/>
          </a:bodyPr>
          <a:lstStyle/>
          <a:p>
            <a:pPr algn="just"/>
            <a:r>
              <a:rPr lang="en-US" b="0" i="0" dirty="0">
                <a:solidFill>
                  <a:schemeClr val="tx1"/>
                </a:solidFill>
                <a:effectLst/>
                <a:latin typeface="Helvetica Neue"/>
              </a:rPr>
              <a:t>[1] Python, “Python: </a:t>
            </a:r>
            <a:r>
              <a:rPr lang="en-US" b="0" i="0" dirty="0" err="1">
                <a:solidFill>
                  <a:schemeClr val="tx1"/>
                </a:solidFill>
                <a:effectLst/>
                <a:latin typeface="Helvetica Neue"/>
              </a:rPr>
              <a:t>qué</a:t>
            </a:r>
            <a:r>
              <a:rPr lang="en-US" b="0" i="0" dirty="0">
                <a:solidFill>
                  <a:schemeClr val="tx1"/>
                </a:solidFill>
                <a:effectLst/>
                <a:latin typeface="Helvetica Neue"/>
              </a:rPr>
              <a:t> es y </a:t>
            </a:r>
            <a:r>
              <a:rPr lang="en-US" b="0" i="0" dirty="0" err="1">
                <a:solidFill>
                  <a:schemeClr val="tx1"/>
                </a:solidFill>
                <a:effectLst/>
                <a:latin typeface="Helvetica Neue"/>
              </a:rPr>
              <a:t>por</a:t>
            </a:r>
            <a:r>
              <a:rPr lang="en-US" b="0" i="0" dirty="0">
                <a:solidFill>
                  <a:schemeClr val="tx1"/>
                </a:solidFill>
                <a:effectLst/>
                <a:latin typeface="Helvetica Neue"/>
              </a:rPr>
              <a:t> </a:t>
            </a:r>
            <a:r>
              <a:rPr lang="en-US" b="0" i="0" dirty="0" err="1">
                <a:solidFill>
                  <a:schemeClr val="tx1"/>
                </a:solidFill>
                <a:effectLst/>
                <a:latin typeface="Helvetica Neue"/>
              </a:rPr>
              <a:t>qué</a:t>
            </a:r>
            <a:r>
              <a:rPr lang="en-US" b="0" i="0" dirty="0">
                <a:solidFill>
                  <a:schemeClr val="tx1"/>
                </a:solidFill>
                <a:effectLst/>
                <a:latin typeface="Helvetica Neue"/>
              </a:rPr>
              <a:t> </a:t>
            </a:r>
            <a:r>
              <a:rPr lang="en-US" b="0" i="0" dirty="0" err="1">
                <a:solidFill>
                  <a:schemeClr val="tx1"/>
                </a:solidFill>
                <a:effectLst/>
                <a:latin typeface="Helvetica Neue"/>
              </a:rPr>
              <a:t>deberías</a:t>
            </a:r>
            <a:r>
              <a:rPr lang="en-US" b="0" i="0" dirty="0">
                <a:solidFill>
                  <a:schemeClr val="tx1"/>
                </a:solidFill>
                <a:effectLst/>
                <a:latin typeface="Helvetica Neue"/>
              </a:rPr>
              <a:t> </a:t>
            </a:r>
            <a:r>
              <a:rPr lang="en-US" b="0" i="0" dirty="0" err="1">
                <a:solidFill>
                  <a:schemeClr val="tx1"/>
                </a:solidFill>
                <a:effectLst/>
                <a:latin typeface="Helvetica Neue"/>
              </a:rPr>
              <a:t>aprender</a:t>
            </a:r>
            <a:r>
              <a:rPr lang="en-US" b="0" i="0" dirty="0">
                <a:solidFill>
                  <a:schemeClr val="tx1"/>
                </a:solidFill>
                <a:effectLst/>
                <a:latin typeface="Helvetica Neue"/>
              </a:rPr>
              <a:t> a </a:t>
            </a:r>
            <a:r>
              <a:rPr lang="en-US" b="0" i="0" dirty="0" err="1">
                <a:solidFill>
                  <a:schemeClr val="tx1"/>
                </a:solidFill>
                <a:effectLst/>
                <a:latin typeface="Helvetica Neue"/>
              </a:rPr>
              <a:t>utilizarlo</a:t>
            </a:r>
            <a:r>
              <a:rPr lang="en-US" b="0" i="0" dirty="0">
                <a:solidFill>
                  <a:schemeClr val="tx1"/>
                </a:solidFill>
                <a:effectLst/>
                <a:latin typeface="Helvetica Neue"/>
              </a:rPr>
              <a:t>” </a:t>
            </a:r>
            <a:r>
              <a:rPr lang="en-US" b="0" i="0" u="sng" dirty="0">
                <a:solidFill>
                  <a:schemeClr val="tx1"/>
                </a:solidFill>
                <a:effectLst/>
                <a:latin typeface="Helvetica Neue"/>
                <a:hlinkClick r:id="rId2">
                  <a:extLst>
                    <a:ext uri="{A12FA001-AC4F-418D-AE19-62706E023703}">
                      <ahyp:hlinkClr xmlns:ahyp="http://schemas.microsoft.com/office/drawing/2018/hyperlinkcolor" val="tx"/>
                    </a:ext>
                  </a:extLst>
                </a:hlinkClick>
              </a:rPr>
              <a:t>https://www.becas-santander.com/es/blog/python-que-es.html</a:t>
            </a:r>
            <a:r>
              <a:rPr lang="en-US" b="0" i="0" dirty="0">
                <a:solidFill>
                  <a:schemeClr val="tx1"/>
                </a:solidFill>
                <a:effectLst/>
                <a:latin typeface="Helvetica Neue"/>
              </a:rPr>
              <a:t>. (accessed: 02.14.2023).</a:t>
            </a:r>
          </a:p>
          <a:p>
            <a:pPr algn="just"/>
            <a:r>
              <a:rPr lang="en-US" b="0" i="0" dirty="0">
                <a:solidFill>
                  <a:schemeClr val="tx1"/>
                </a:solidFill>
                <a:effectLst/>
                <a:latin typeface="Helvetica Neue"/>
              </a:rPr>
              <a:t>[2] </a:t>
            </a:r>
            <a:r>
              <a:rPr lang="en-US" b="0" i="0" dirty="0" err="1">
                <a:solidFill>
                  <a:schemeClr val="tx1"/>
                </a:solidFill>
                <a:effectLst/>
                <a:latin typeface="Helvetica Neue"/>
              </a:rPr>
              <a:t>KDnuggets</a:t>
            </a:r>
            <a:r>
              <a:rPr lang="en-US" b="0" i="0" dirty="0">
                <a:solidFill>
                  <a:schemeClr val="tx1"/>
                </a:solidFill>
                <a:effectLst/>
                <a:latin typeface="Helvetica Neue"/>
              </a:rPr>
              <a:t>, (2019, February 4th), </a:t>
            </a:r>
            <a:r>
              <a:rPr lang="en-US" b="0" i="0" u="sng" dirty="0">
                <a:solidFill>
                  <a:schemeClr val="tx1"/>
                </a:solidFill>
                <a:effectLst/>
                <a:latin typeface="Helvetica Neue"/>
                <a:hlinkClick r:id="rId3">
                  <a:extLst>
                    <a:ext uri="{A12FA001-AC4F-418D-AE19-62706E023703}">
                      <ahyp:hlinkClr xmlns:ahyp="http://schemas.microsoft.com/office/drawing/2018/hyperlinkcolor" val="tx"/>
                    </a:ext>
                  </a:extLst>
                </a:hlinkClick>
              </a:rPr>
              <a:t>https://www.kdnuggets.com/</a:t>
            </a:r>
            <a:r>
              <a:rPr lang="en-US" b="0" i="0" dirty="0">
                <a:solidFill>
                  <a:schemeClr val="tx1"/>
                </a:solidFill>
                <a:effectLst/>
                <a:latin typeface="Helvetica Neue"/>
              </a:rPr>
              <a:t>.</a:t>
            </a:r>
          </a:p>
          <a:p>
            <a:pPr algn="just"/>
            <a:r>
              <a:rPr lang="en-US" b="0" i="0" dirty="0">
                <a:solidFill>
                  <a:schemeClr val="tx1"/>
                </a:solidFill>
                <a:effectLst/>
                <a:latin typeface="Helvetica Neue"/>
              </a:rPr>
              <a:t>[3] I. </a:t>
            </a:r>
            <a:r>
              <a:rPr lang="en-US" b="0" i="0" dirty="0" err="1">
                <a:solidFill>
                  <a:schemeClr val="tx1"/>
                </a:solidFill>
                <a:effectLst/>
                <a:latin typeface="Helvetica Neue"/>
              </a:rPr>
              <a:t>Stanˇcin</a:t>
            </a:r>
            <a:r>
              <a:rPr lang="en-US" b="0" i="0" dirty="0">
                <a:solidFill>
                  <a:schemeClr val="tx1"/>
                </a:solidFill>
                <a:effectLst/>
                <a:latin typeface="Helvetica Neue"/>
              </a:rPr>
              <a:t> and A. Jovi ́c, “An overview and comparison of free python li- </a:t>
            </a:r>
            <a:r>
              <a:rPr lang="en-US" b="0" i="0" dirty="0" err="1">
                <a:solidFill>
                  <a:schemeClr val="tx1"/>
                </a:solidFill>
                <a:effectLst/>
                <a:latin typeface="Helvetica Neue"/>
              </a:rPr>
              <a:t>braries</a:t>
            </a:r>
            <a:r>
              <a:rPr lang="en-US" b="0" i="0" dirty="0">
                <a:solidFill>
                  <a:schemeClr val="tx1"/>
                </a:solidFill>
                <a:effectLst/>
                <a:latin typeface="Helvetica Neue"/>
              </a:rPr>
              <a:t> for data mining and big data analysis,” in 2019 42nd International convention on information and communication technology, electronics and microelectronics (MIPRO). IEEE, 2019, pp. 977–982</a:t>
            </a:r>
          </a:p>
          <a:p>
            <a:pPr algn="just"/>
            <a:r>
              <a:rPr lang="en-US" b="0" i="0" dirty="0">
                <a:solidFill>
                  <a:schemeClr val="tx1"/>
                </a:solidFill>
                <a:effectLst/>
                <a:latin typeface="Helvetica Neue"/>
              </a:rPr>
              <a:t>[4] J. </a:t>
            </a:r>
            <a:r>
              <a:rPr lang="en-US" b="0" i="0" dirty="0" err="1">
                <a:solidFill>
                  <a:schemeClr val="tx1"/>
                </a:solidFill>
                <a:effectLst/>
                <a:latin typeface="Helvetica Neue"/>
              </a:rPr>
              <a:t>Ranjani</a:t>
            </a:r>
            <a:r>
              <a:rPr lang="en-US" b="0" i="0" dirty="0">
                <a:solidFill>
                  <a:schemeClr val="tx1"/>
                </a:solidFill>
                <a:effectLst/>
                <a:latin typeface="Helvetica Neue"/>
              </a:rPr>
              <a:t>, A. Sheela, and K. P. Meena, “Combination of </a:t>
            </a:r>
            <a:r>
              <a:rPr lang="en-US" b="0" i="0" dirty="0" err="1">
                <a:solidFill>
                  <a:schemeClr val="tx1"/>
                </a:solidFill>
                <a:effectLst/>
                <a:latin typeface="Helvetica Neue"/>
              </a:rPr>
              <a:t>numpy</a:t>
            </a:r>
            <a:r>
              <a:rPr lang="en-US" b="0" i="0" dirty="0">
                <a:solidFill>
                  <a:schemeClr val="tx1"/>
                </a:solidFill>
                <a:effectLst/>
                <a:latin typeface="Helvetica Neue"/>
              </a:rPr>
              <a:t>, </a:t>
            </a:r>
            <a:r>
              <a:rPr lang="en-US" b="0" i="0" dirty="0" err="1">
                <a:solidFill>
                  <a:schemeClr val="tx1"/>
                </a:solidFill>
                <a:effectLst/>
                <a:latin typeface="Helvetica Neue"/>
              </a:rPr>
              <a:t>scipy</a:t>
            </a:r>
            <a:r>
              <a:rPr lang="en-US" b="0" i="0" dirty="0">
                <a:solidFill>
                  <a:schemeClr val="tx1"/>
                </a:solidFill>
                <a:effectLst/>
                <a:latin typeface="Helvetica Neue"/>
              </a:rPr>
              <a:t> and matplotlib/</a:t>
            </a:r>
            <a:r>
              <a:rPr lang="en-US" b="0" i="0" dirty="0" err="1">
                <a:solidFill>
                  <a:schemeClr val="tx1"/>
                </a:solidFill>
                <a:effectLst/>
                <a:latin typeface="Helvetica Neue"/>
              </a:rPr>
              <a:t>pylab</a:t>
            </a:r>
            <a:r>
              <a:rPr lang="en-US" b="0" i="0" dirty="0">
                <a:solidFill>
                  <a:schemeClr val="tx1"/>
                </a:solidFill>
                <a:effectLst/>
                <a:latin typeface="Helvetica Neue"/>
              </a:rPr>
              <a:t>-a good alternative methodology to </a:t>
            </a:r>
            <a:r>
              <a:rPr lang="en-US" b="0" i="0" dirty="0" err="1">
                <a:solidFill>
                  <a:schemeClr val="tx1"/>
                </a:solidFill>
                <a:effectLst/>
                <a:latin typeface="Helvetica Neue"/>
              </a:rPr>
              <a:t>matlab</a:t>
            </a:r>
            <a:r>
              <a:rPr lang="en-US" b="0" i="0" dirty="0">
                <a:solidFill>
                  <a:schemeClr val="tx1"/>
                </a:solidFill>
                <a:effectLst/>
                <a:latin typeface="Helvetica Neue"/>
              </a:rPr>
              <a:t>-a com- </a:t>
            </a:r>
            <a:r>
              <a:rPr lang="en-US" b="0" i="0" dirty="0" err="1">
                <a:solidFill>
                  <a:schemeClr val="tx1"/>
                </a:solidFill>
                <a:effectLst/>
                <a:latin typeface="Helvetica Neue"/>
              </a:rPr>
              <a:t>parative</a:t>
            </a:r>
            <a:r>
              <a:rPr lang="en-US" b="0" i="0" dirty="0">
                <a:solidFill>
                  <a:schemeClr val="tx1"/>
                </a:solidFill>
                <a:effectLst/>
                <a:latin typeface="Helvetica Neue"/>
              </a:rPr>
              <a:t> analysis,” in 2019 1st International Conference on Innovations in Information and Communication Technology (ICIICT). IEEE, 2019, pp. 1–5.</a:t>
            </a:r>
          </a:p>
          <a:p>
            <a:endParaRPr lang="en-US" dirty="0"/>
          </a:p>
        </p:txBody>
      </p:sp>
    </p:spTree>
    <p:extLst>
      <p:ext uri="{BB962C8B-B14F-4D97-AF65-F5344CB8AC3E}">
        <p14:creationId xmlns:p14="http://schemas.microsoft.com/office/powerpoint/2010/main" val="120749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a:xfrm>
            <a:off x="3595332" y="526052"/>
            <a:ext cx="8596668" cy="1320800"/>
          </a:xfrm>
        </p:spPr>
        <p:txBody>
          <a:bodyPr/>
          <a:lstStyle/>
          <a:p>
            <a:r>
              <a:rPr lang="en-US" dirty="0"/>
              <a:t>Agenda</a:t>
            </a:r>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a:xfrm>
            <a:off x="4114799" y="2031193"/>
            <a:ext cx="7764379" cy="3880773"/>
          </a:xfrm>
        </p:spPr>
        <p:txBody>
          <a:bodyPr>
            <a:normAutofit/>
          </a:bodyPr>
          <a:lstStyle/>
          <a:p>
            <a:pPr marL="0" marR="0">
              <a:lnSpc>
                <a:spcPct val="107000"/>
              </a:lnSpc>
              <a:spcBef>
                <a:spcPts val="0"/>
              </a:spcBef>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Propósito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Hipótesis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Conceptos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Metodología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Resultados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Conclusiones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reeform: Shape 7">
            <a:extLst>
              <a:ext uri="{FF2B5EF4-FFF2-40B4-BE49-F238E27FC236}">
                <a16:creationId xmlns:a16="http://schemas.microsoft.com/office/drawing/2014/main" id="{E8062597-ADCB-8707-1FFE-E3E4E0D04B0E}"/>
              </a:ext>
            </a:extLst>
          </p:cNvPr>
          <p:cNvSpPr/>
          <p:nvPr/>
        </p:nvSpPr>
        <p:spPr>
          <a:xfrm>
            <a:off x="0" y="0"/>
            <a:ext cx="3165894" cy="3693705"/>
          </a:xfrm>
          <a:custGeom>
            <a:avLst/>
            <a:gdLst>
              <a:gd name="connsiteX0" fmla="*/ 0 w 4881439"/>
              <a:gd name="connsiteY0" fmla="*/ 0 h 5910521"/>
              <a:gd name="connsiteX1" fmla="*/ 4617126 w 4881439"/>
              <a:gd name="connsiteY1" fmla="*/ 0 h 5910521"/>
              <a:gd name="connsiteX2" fmla="*/ 4682981 w 4881439"/>
              <a:gd name="connsiteY2" fmla="*/ 180039 h 5910521"/>
              <a:gd name="connsiteX3" fmla="*/ 4881439 w 4881439"/>
              <a:gd name="connsiteY3" fmla="*/ 1493520 h 5910521"/>
              <a:gd name="connsiteX4" fmla="*/ 467140 w 4881439"/>
              <a:gd name="connsiteY4" fmla="*/ 5910521 h 5910521"/>
              <a:gd name="connsiteX5" fmla="*/ 15804 w 4881439"/>
              <a:gd name="connsiteY5" fmla="*/ 5887717 h 5910521"/>
              <a:gd name="connsiteX6" fmla="*/ 0 w 4881439"/>
              <a:gd name="connsiteY6" fmla="*/ 5885707 h 59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1439" h="5910521">
                <a:moveTo>
                  <a:pt x="0" y="0"/>
                </a:moveTo>
                <a:lnTo>
                  <a:pt x="4617126" y="0"/>
                </a:lnTo>
                <a:lnTo>
                  <a:pt x="4682981" y="180039"/>
                </a:lnTo>
                <a:cubicBezTo>
                  <a:pt x="4811958" y="594968"/>
                  <a:pt x="4881439" y="1036125"/>
                  <a:pt x="4881439" y="1493520"/>
                </a:cubicBezTo>
                <a:cubicBezTo>
                  <a:pt x="4881439" y="3932962"/>
                  <a:pt x="2905090" y="5910521"/>
                  <a:pt x="467140" y="5910521"/>
                </a:cubicBezTo>
                <a:cubicBezTo>
                  <a:pt x="314768" y="5910521"/>
                  <a:pt x="164200" y="5902796"/>
                  <a:pt x="15804" y="5887717"/>
                </a:cubicBezTo>
                <a:lnTo>
                  <a:pt x="0" y="5885707"/>
                </a:lnTo>
                <a:close/>
              </a:path>
            </a:pathLst>
          </a:custGeom>
          <a:blipFill>
            <a:blip r:embed="rId2">
              <a:alphaModFix amt="98000"/>
              <a:extLst>
                <a:ext uri="{837473B0-CC2E-450A-ABE3-18F120FF3D39}">
                  <a1611:picAttrSrcUrl xmlns:a1611="http://schemas.microsoft.com/office/drawing/2016/11/main" r:id="rId3"/>
                </a:ext>
              </a:extLst>
            </a:blip>
            <a:stretch>
              <a:fillRect l="-56012" t="-1899" r="-56012" b="-1899"/>
            </a:stretch>
          </a:blipFill>
          <a:ln>
            <a:noFill/>
          </a:ln>
          <a:effectLst>
            <a:outerShdw blurRad="508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8571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Propósito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p:txBody>
          <a:bodyPr/>
          <a:lstStyle/>
          <a:p>
            <a:pPr algn="just"/>
            <a:r>
              <a:rPr lang="es-ES" dirty="0">
                <a:solidFill>
                  <a:srgbClr val="000000"/>
                </a:solidFill>
                <a:latin typeface="Helvetica Neue"/>
              </a:rPr>
              <a:t>V</a:t>
            </a:r>
            <a:r>
              <a:rPr lang="es-ES" b="0" i="0" dirty="0">
                <a:solidFill>
                  <a:srgbClr val="000000"/>
                </a:solidFill>
                <a:effectLst/>
                <a:latin typeface="Helvetica Neue"/>
              </a:rPr>
              <a:t>isualizar la importancia de las librerías proporcionadas por Python.</a:t>
            </a:r>
            <a:endParaRPr lang="en-US" dirty="0"/>
          </a:p>
        </p:txBody>
      </p:sp>
      <p:sp>
        <p:nvSpPr>
          <p:cNvPr id="4" name="Oval 3">
            <a:extLst>
              <a:ext uri="{FF2B5EF4-FFF2-40B4-BE49-F238E27FC236}">
                <a16:creationId xmlns:a16="http://schemas.microsoft.com/office/drawing/2014/main" id="{FE8DE215-3EA9-F831-D0B6-15611F65FA7C}"/>
              </a:ext>
            </a:extLst>
          </p:cNvPr>
          <p:cNvSpPr/>
          <p:nvPr/>
        </p:nvSpPr>
        <p:spPr>
          <a:xfrm>
            <a:off x="677334" y="3429000"/>
            <a:ext cx="3294091" cy="3294091"/>
          </a:xfrm>
          <a:prstGeom prst="ellipse">
            <a:avLst/>
          </a:prstGeom>
          <a:blipFill dpi="0" rotWithShape="1">
            <a:blip r:embed="rId2">
              <a:alphaModFix amt="94000"/>
              <a:extLst>
                <a:ext uri="{837473B0-CC2E-450A-ABE3-18F120FF3D39}">
                  <a1611:picAttrSrcUrl xmlns:a1611="http://schemas.microsoft.com/office/drawing/2016/11/main" r:id="rId3"/>
                </a:ext>
              </a:extLst>
            </a:blip>
            <a:srcRect/>
            <a:stretch>
              <a:fillRect l="-36511" t="-710" r="-705" b="-710"/>
            </a:stretch>
          </a:blipFill>
          <a:ln>
            <a:noFill/>
          </a:ln>
          <a:effectLst>
            <a:outerShdw blurRad="50800" dist="381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C12240F-BC22-679D-B566-B243F33387BE}"/>
              </a:ext>
            </a:extLst>
          </p:cNvPr>
          <p:cNvSpPr/>
          <p:nvPr/>
        </p:nvSpPr>
        <p:spPr>
          <a:xfrm>
            <a:off x="929932" y="6143875"/>
            <a:ext cx="455332" cy="455332"/>
          </a:xfrm>
          <a:prstGeom prst="ellipse">
            <a:avLst/>
          </a:prstGeom>
          <a:solidFill>
            <a:srgbClr val="A1CB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4AB449D-FA5A-8C46-1200-1DA171621645}"/>
              </a:ext>
            </a:extLst>
          </p:cNvPr>
          <p:cNvSpPr/>
          <p:nvPr/>
        </p:nvSpPr>
        <p:spPr>
          <a:xfrm>
            <a:off x="3321982" y="3743092"/>
            <a:ext cx="977450" cy="977450"/>
          </a:xfrm>
          <a:prstGeom prst="ellipse">
            <a:avLst/>
          </a:prstGeom>
          <a:solidFill>
            <a:srgbClr val="69984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30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Hipótesis</a:t>
            </a:r>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p:txBody>
          <a:bodyPr/>
          <a:lstStyle/>
          <a:p>
            <a:pPr algn="just"/>
            <a:r>
              <a:rPr lang="es-ES" dirty="0"/>
              <a:t>Las funciones proporcionadas al usuario por las librerías de </a:t>
            </a:r>
            <a:r>
              <a:rPr lang="es-ES" dirty="0" err="1"/>
              <a:t>Phyton</a:t>
            </a:r>
            <a:r>
              <a:rPr lang="es-ES" dirty="0"/>
              <a:t> son más eficientes que las implementaciones propias realizadas sobre él.</a:t>
            </a:r>
            <a:br>
              <a:rPr lang="es-ES" dirty="0"/>
            </a:br>
            <a:endParaRPr lang="en-US" dirty="0"/>
          </a:p>
        </p:txBody>
      </p:sp>
      <p:sp>
        <p:nvSpPr>
          <p:cNvPr id="4" name="Freeform: Shape 3">
            <a:extLst>
              <a:ext uri="{FF2B5EF4-FFF2-40B4-BE49-F238E27FC236}">
                <a16:creationId xmlns:a16="http://schemas.microsoft.com/office/drawing/2014/main" id="{02BBEA6A-36EC-75A7-F700-D93807CA7CA2}"/>
              </a:ext>
            </a:extLst>
          </p:cNvPr>
          <p:cNvSpPr/>
          <p:nvPr/>
        </p:nvSpPr>
        <p:spPr>
          <a:xfrm rot="5400000">
            <a:off x="91134" y="2886093"/>
            <a:ext cx="3880773" cy="4063042"/>
          </a:xfrm>
          <a:custGeom>
            <a:avLst/>
            <a:gdLst>
              <a:gd name="connsiteX0" fmla="*/ 2236604 w 2236604"/>
              <a:gd name="connsiteY0" fmla="*/ 0 h 2236605"/>
              <a:gd name="connsiteX1" fmla="*/ 2236604 w 2236604"/>
              <a:gd name="connsiteY1" fmla="*/ 2236605 h 2236605"/>
              <a:gd name="connsiteX2" fmla="*/ 0 w 2236604"/>
              <a:gd name="connsiteY2" fmla="*/ 2236605 h 2236605"/>
              <a:gd name="connsiteX3" fmla="*/ 2007925 w 2236604"/>
              <a:gd name="connsiteY3" fmla="*/ 11547 h 2236605"/>
              <a:gd name="connsiteX4" fmla="*/ 2236604 w 2236604"/>
              <a:gd name="connsiteY4" fmla="*/ 0 h 2236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6604" h="2236605">
                <a:moveTo>
                  <a:pt x="2236604" y="0"/>
                </a:moveTo>
                <a:lnTo>
                  <a:pt x="2236604" y="2236605"/>
                </a:lnTo>
                <a:lnTo>
                  <a:pt x="0" y="2236605"/>
                </a:lnTo>
                <a:cubicBezTo>
                  <a:pt x="0" y="1078565"/>
                  <a:pt x="880103" y="126084"/>
                  <a:pt x="2007925" y="11547"/>
                </a:cubicBezTo>
                <a:lnTo>
                  <a:pt x="2236604" y="0"/>
                </a:lnTo>
                <a:close/>
              </a:path>
            </a:pathLst>
          </a:custGeom>
          <a:blipFill dpi="0" rotWithShape="0">
            <a:blip r:embed="rId2">
              <a:alphaModFix amt="98000"/>
              <a:extLst>
                <a:ext uri="{837473B0-CC2E-450A-ABE3-18F120FF3D39}">
                  <a1611:picAttrSrcUrl xmlns:a1611="http://schemas.microsoft.com/office/drawing/2016/11/main" r:id="rId3"/>
                </a:ext>
              </a:extLst>
            </a:blip>
            <a:srcRect/>
            <a:stretch>
              <a:fillRect l="-47309" t="-6000" r="-11691" b="-1899"/>
            </a:stretch>
          </a:blip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5449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n-US" dirty="0" err="1"/>
              <a:t>Conceptos</a:t>
            </a:r>
            <a:endParaRPr lang="en-US" dirty="0"/>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p:txBody>
          <a:bodyPr>
            <a:normAutofit/>
          </a:bodyPr>
          <a:lstStyle/>
          <a:p>
            <a:pPr algn="just"/>
            <a:r>
              <a:rPr lang="es-ES" b="0" i="0" dirty="0">
                <a:solidFill>
                  <a:srgbClr val="000000"/>
                </a:solidFill>
                <a:effectLst/>
                <a:latin typeface="Helvetica Neue"/>
              </a:rPr>
              <a:t>Python es un lenguaje de programación de alto nivel creado a finales de la década de los ochenta por Guido Van Rossum y lanzado en 1991. Este lenguaje es usado ampliamente en el desarrollo de paginas web, la computación científica, el análisis de datos, la inteligencia </a:t>
            </a:r>
            <a:r>
              <a:rPr lang="es-ES" dirty="0">
                <a:solidFill>
                  <a:srgbClr val="000000"/>
                </a:solidFill>
                <a:latin typeface="Helvetica Neue"/>
              </a:rPr>
              <a:t>artificial, </a:t>
            </a:r>
            <a:r>
              <a:rPr lang="es-ES" dirty="0" err="1">
                <a:solidFill>
                  <a:srgbClr val="000000"/>
                </a:solidFill>
                <a:latin typeface="Helvetica Neue"/>
              </a:rPr>
              <a:t>etc</a:t>
            </a:r>
            <a:r>
              <a:rPr lang="es-ES" dirty="0">
                <a:solidFill>
                  <a:srgbClr val="000000"/>
                </a:solidFill>
                <a:latin typeface="Helvetica Neue"/>
              </a:rPr>
              <a:t> </a:t>
            </a:r>
            <a:r>
              <a:rPr lang="en-US" dirty="0">
                <a:solidFill>
                  <a:srgbClr val="000000"/>
                </a:solidFill>
                <a:latin typeface="Helvetica Neue"/>
                <a:hlinkClick r:id="rId2">
                  <a:extLst>
                    <a:ext uri="{A12FA001-AC4F-418D-AE19-62706E023703}">
                      <ahyp:hlinkClr xmlns:ahyp="http://schemas.microsoft.com/office/drawing/2018/hyperlinkcolor" val="tx"/>
                    </a:ext>
                  </a:extLst>
                </a:hlinkClick>
              </a:rPr>
              <a:t>[1]</a:t>
            </a:r>
            <a:r>
              <a:rPr lang="en-US" dirty="0">
                <a:solidFill>
                  <a:srgbClr val="000000"/>
                </a:solidFill>
                <a:latin typeface="Helvetica Neue"/>
              </a:rPr>
              <a:t>.</a:t>
            </a:r>
            <a:endParaRPr lang="es-ES" dirty="0">
              <a:solidFill>
                <a:srgbClr val="000000"/>
              </a:solidFill>
              <a:latin typeface="Helvetica Neue"/>
            </a:endParaRPr>
          </a:p>
          <a:p>
            <a:pPr algn="just"/>
            <a:r>
              <a:rPr lang="es-ES" dirty="0">
                <a:solidFill>
                  <a:srgbClr val="000000"/>
                </a:solidFill>
                <a:latin typeface="Helvetica Neue"/>
              </a:rPr>
              <a:t>Según una encuesta realizada a 2000 participantes en el 2018 por </a:t>
            </a:r>
            <a:r>
              <a:rPr lang="es-ES" dirty="0" err="1">
                <a:solidFill>
                  <a:srgbClr val="000000"/>
                </a:solidFill>
                <a:latin typeface="Helvetica Neue"/>
              </a:rPr>
              <a:t>KDNuggets</a:t>
            </a:r>
            <a:r>
              <a:rPr lang="es-ES" dirty="0">
                <a:solidFill>
                  <a:srgbClr val="000000"/>
                </a:solidFill>
                <a:latin typeface="Helvetica Neue"/>
              </a:rPr>
              <a:t> </a:t>
            </a:r>
            <a:r>
              <a:rPr lang="es-ES" dirty="0">
                <a:solidFill>
                  <a:srgbClr val="000000"/>
                </a:solidFill>
                <a:latin typeface="Helvetica Neue"/>
                <a:hlinkClick r:id="rId3">
                  <a:extLst>
                    <a:ext uri="{A12FA001-AC4F-418D-AE19-62706E023703}">
                      <ahyp:hlinkClr xmlns:ahyp="http://schemas.microsoft.com/office/drawing/2018/hyperlinkcolor" val="tx"/>
                    </a:ext>
                  </a:extLst>
                </a:hlinkClick>
              </a:rPr>
              <a:t>[2]</a:t>
            </a:r>
            <a:r>
              <a:rPr lang="es-ES" dirty="0">
                <a:solidFill>
                  <a:srgbClr val="000000"/>
                </a:solidFill>
                <a:latin typeface="Helvetica Neue"/>
              </a:rPr>
              <a:t>, en la categoría "Top </a:t>
            </a:r>
            <a:r>
              <a:rPr lang="es-ES" dirty="0" err="1">
                <a:solidFill>
                  <a:srgbClr val="000000"/>
                </a:solidFill>
                <a:latin typeface="Helvetica Neue"/>
              </a:rPr>
              <a:t>Analytics</a:t>
            </a:r>
            <a:r>
              <a:rPr lang="es-ES" dirty="0">
                <a:solidFill>
                  <a:srgbClr val="000000"/>
                </a:solidFill>
                <a:latin typeface="Helvetica Neue"/>
              </a:rPr>
              <a:t>, Data </a:t>
            </a:r>
            <a:r>
              <a:rPr lang="es-ES" dirty="0" err="1">
                <a:solidFill>
                  <a:srgbClr val="000000"/>
                </a:solidFill>
                <a:latin typeface="Helvetica Neue"/>
              </a:rPr>
              <a:t>Science</a:t>
            </a:r>
            <a:r>
              <a:rPr lang="es-ES" dirty="0">
                <a:solidFill>
                  <a:srgbClr val="000000"/>
                </a:solidFill>
                <a:latin typeface="Helvetica Neue"/>
              </a:rPr>
              <a:t>, Machine </a:t>
            </a:r>
            <a:r>
              <a:rPr lang="es-ES" dirty="0" err="1">
                <a:solidFill>
                  <a:srgbClr val="000000"/>
                </a:solidFill>
                <a:latin typeface="Helvetica Neue"/>
              </a:rPr>
              <a:t>Learning</a:t>
            </a:r>
            <a:r>
              <a:rPr lang="es-ES" dirty="0">
                <a:solidFill>
                  <a:srgbClr val="000000"/>
                </a:solidFill>
                <a:latin typeface="Helvetica Neue"/>
              </a:rPr>
              <a:t> Tools", se encontró que el 65.2% prefería Python.</a:t>
            </a:r>
          </a:p>
          <a:p>
            <a:pPr algn="just"/>
            <a:r>
              <a:rPr lang="es-ES" dirty="0">
                <a:solidFill>
                  <a:srgbClr val="000000"/>
                </a:solidFill>
                <a:latin typeface="Helvetica Neue"/>
              </a:rPr>
              <a:t>Las librerías más usadas de Python en la ciencia de datos son el </a:t>
            </a:r>
            <a:r>
              <a:rPr lang="es-ES" dirty="0" err="1">
                <a:solidFill>
                  <a:srgbClr val="000000"/>
                </a:solidFill>
                <a:latin typeface="Helvetica Neue"/>
              </a:rPr>
              <a:t>NumPy</a:t>
            </a:r>
            <a:r>
              <a:rPr lang="es-ES" dirty="0">
                <a:solidFill>
                  <a:srgbClr val="000000"/>
                </a:solidFill>
                <a:latin typeface="Helvetica Neue"/>
              </a:rPr>
              <a:t> y el </a:t>
            </a:r>
            <a:r>
              <a:rPr lang="es-ES" dirty="0" err="1">
                <a:solidFill>
                  <a:srgbClr val="000000"/>
                </a:solidFill>
                <a:latin typeface="Helvetica Neue"/>
              </a:rPr>
              <a:t>SciPy</a:t>
            </a:r>
            <a:r>
              <a:rPr lang="es-ES" dirty="0">
                <a:solidFill>
                  <a:srgbClr val="000000"/>
                </a:solidFill>
                <a:latin typeface="Helvetica Neue"/>
              </a:rPr>
              <a:t>. Esto debido a su rápido y eficiente cálculo vectorial </a:t>
            </a:r>
            <a:r>
              <a:rPr lang="es-ES" dirty="0">
                <a:solidFill>
                  <a:srgbClr val="000000"/>
                </a:solidFill>
                <a:latin typeface="Helvetica Neue"/>
                <a:hlinkClick r:id="rId4">
                  <a:extLst>
                    <a:ext uri="{A12FA001-AC4F-418D-AE19-62706E023703}">
                      <ahyp:hlinkClr xmlns:ahyp="http://schemas.microsoft.com/office/drawing/2018/hyperlinkcolor" val="tx"/>
                    </a:ext>
                  </a:extLst>
                </a:hlinkClick>
              </a:rPr>
              <a:t>[3]</a:t>
            </a:r>
            <a:r>
              <a:rPr lang="es-ES" dirty="0">
                <a:solidFill>
                  <a:srgbClr val="000000"/>
                </a:solidFill>
                <a:latin typeface="Helvetica Neue"/>
              </a:rPr>
              <a:t>.</a:t>
            </a:r>
          </a:p>
          <a:p>
            <a:pPr algn="just"/>
            <a:endParaRPr lang="en-US" dirty="0"/>
          </a:p>
        </p:txBody>
      </p:sp>
    </p:spTree>
    <p:extLst>
      <p:ext uri="{BB962C8B-B14F-4D97-AF65-F5344CB8AC3E}">
        <p14:creationId xmlns:p14="http://schemas.microsoft.com/office/powerpoint/2010/main" val="279243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n-US" dirty="0" err="1"/>
              <a:t>Conceptos</a:t>
            </a:r>
            <a:endParaRPr lang="en-US" dirty="0"/>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p:txBody>
          <a:bodyPr>
            <a:normAutofit/>
          </a:bodyPr>
          <a:lstStyle/>
          <a:p>
            <a:pPr algn="just"/>
            <a:r>
              <a:rPr lang="es-ES" b="0" i="0" dirty="0">
                <a:solidFill>
                  <a:srgbClr val="000000"/>
                </a:solidFill>
                <a:effectLst/>
                <a:latin typeface="Helvetica Neue"/>
              </a:rPr>
              <a:t>El "</a:t>
            </a:r>
            <a:r>
              <a:rPr lang="es-ES" b="0" i="0" dirty="0" err="1">
                <a:solidFill>
                  <a:srgbClr val="000000"/>
                </a:solidFill>
                <a:effectLst/>
                <a:latin typeface="Helvetica Neue"/>
              </a:rPr>
              <a:t>numeric</a:t>
            </a:r>
            <a:r>
              <a:rPr lang="es-ES" b="0" i="0" dirty="0">
                <a:solidFill>
                  <a:srgbClr val="000000"/>
                </a:solidFill>
                <a:effectLst/>
                <a:latin typeface="Helvetica Neue"/>
              </a:rPr>
              <a:t> Python" (</a:t>
            </a:r>
            <a:r>
              <a:rPr lang="es-ES" b="0" i="1" dirty="0" err="1">
                <a:solidFill>
                  <a:srgbClr val="000000"/>
                </a:solidFill>
                <a:effectLst/>
                <a:latin typeface="Helvetica Neue"/>
              </a:rPr>
              <a:t>NumPy</a:t>
            </a:r>
            <a:r>
              <a:rPr lang="es-ES" b="0" i="0" dirty="0">
                <a:solidFill>
                  <a:srgbClr val="000000"/>
                </a:solidFill>
                <a:effectLst/>
                <a:latin typeface="Helvetica Neue"/>
              </a:rPr>
              <a:t>) es un paquete de Python de código abierto. Este paquete es usado para realizar funciones matemáticas de alto grado. La principal aplicación es en las operaciones con vectores y matrices. Este paquete fue escrito en el lenguaje C. Alguna de las características claves de este paquete se muestran a </a:t>
            </a:r>
            <a:r>
              <a:rPr lang="es-ES" dirty="0">
                <a:solidFill>
                  <a:srgbClr val="000000"/>
                </a:solidFill>
                <a:latin typeface="Helvetica Neue"/>
              </a:rPr>
              <a:t>continuación </a:t>
            </a:r>
            <a:r>
              <a:rPr lang="es-ES" dirty="0">
                <a:solidFill>
                  <a:srgbClr val="000000"/>
                </a:solidFill>
                <a:latin typeface="Helvetica Neue"/>
                <a:hlinkClick r:id="rId2">
                  <a:extLst>
                    <a:ext uri="{A12FA001-AC4F-418D-AE19-62706E023703}">
                      <ahyp:hlinkClr xmlns:ahyp="http://schemas.microsoft.com/office/drawing/2018/hyperlinkcolor" val="tx"/>
                    </a:ext>
                  </a:extLst>
                </a:hlinkClick>
              </a:rPr>
              <a:t>[4]</a:t>
            </a:r>
            <a:r>
              <a:rPr lang="es-ES" dirty="0">
                <a:solidFill>
                  <a:srgbClr val="000000"/>
                </a:solidFill>
                <a:latin typeface="Helvetica Neue"/>
              </a:rPr>
              <a:t>:</a:t>
            </a:r>
          </a:p>
          <a:p>
            <a:pPr algn="just"/>
            <a:r>
              <a:rPr lang="es-ES" b="0" i="0" dirty="0">
                <a:solidFill>
                  <a:srgbClr val="000000"/>
                </a:solidFill>
                <a:effectLst/>
                <a:latin typeface="Helvetica Neue"/>
              </a:rPr>
              <a:t>-</a:t>
            </a:r>
            <a:r>
              <a:rPr lang="es-ES" b="0" i="0" dirty="0" err="1">
                <a:solidFill>
                  <a:srgbClr val="000000"/>
                </a:solidFill>
                <a:effectLst/>
                <a:latin typeface="Helvetica Neue"/>
              </a:rPr>
              <a:t>NumPy</a:t>
            </a:r>
            <a:r>
              <a:rPr lang="es-ES" b="0" i="0" dirty="0">
                <a:solidFill>
                  <a:srgbClr val="000000"/>
                </a:solidFill>
                <a:effectLst/>
                <a:latin typeface="Helvetica Neue"/>
              </a:rPr>
              <a:t> proporciona la poderosa herramienta N-dimensional para operaciones con matrices.</a:t>
            </a:r>
          </a:p>
          <a:p>
            <a:pPr algn="just"/>
            <a:r>
              <a:rPr lang="es-ES" b="0" i="0" dirty="0">
                <a:solidFill>
                  <a:srgbClr val="000000"/>
                </a:solidFill>
                <a:effectLst/>
                <a:latin typeface="Helvetica Neue"/>
              </a:rPr>
              <a:t>-</a:t>
            </a:r>
            <a:r>
              <a:rPr lang="es-ES" b="0" i="0" dirty="0" err="1">
                <a:solidFill>
                  <a:srgbClr val="000000"/>
                </a:solidFill>
                <a:effectLst/>
                <a:latin typeface="Helvetica Neue"/>
              </a:rPr>
              <a:t>NumPy</a:t>
            </a:r>
            <a:r>
              <a:rPr lang="es-ES" b="0" i="0" dirty="0">
                <a:solidFill>
                  <a:srgbClr val="000000"/>
                </a:solidFill>
                <a:effectLst/>
                <a:latin typeface="Helvetica Neue"/>
              </a:rPr>
              <a:t> soporta funciones sofisticadas para realizar tareas reutilizables.</a:t>
            </a:r>
          </a:p>
          <a:p>
            <a:pPr algn="just"/>
            <a:r>
              <a:rPr lang="es-ES" b="0" i="0" dirty="0">
                <a:solidFill>
                  <a:srgbClr val="000000"/>
                </a:solidFill>
                <a:effectLst/>
                <a:latin typeface="Helvetica Neue"/>
              </a:rPr>
              <a:t>-</a:t>
            </a:r>
            <a:r>
              <a:rPr lang="es-ES" b="0" i="0" dirty="0" err="1">
                <a:solidFill>
                  <a:srgbClr val="000000"/>
                </a:solidFill>
                <a:effectLst/>
                <a:latin typeface="Helvetica Neue"/>
              </a:rPr>
              <a:t>NumPy</a:t>
            </a:r>
            <a:r>
              <a:rPr lang="es-ES" b="0" i="0" dirty="0">
                <a:solidFill>
                  <a:srgbClr val="000000"/>
                </a:solidFill>
                <a:effectLst/>
                <a:latin typeface="Helvetica Neue"/>
              </a:rPr>
              <a:t> introduce el paquete básico para el álgebra lineal. Es muy útil para cálculos matemáticos.</a:t>
            </a:r>
          </a:p>
          <a:p>
            <a:pPr algn="just"/>
            <a:endParaRPr lang="en-US" dirty="0"/>
          </a:p>
        </p:txBody>
      </p:sp>
    </p:spTree>
    <p:extLst>
      <p:ext uri="{BB962C8B-B14F-4D97-AF65-F5344CB8AC3E}">
        <p14:creationId xmlns:p14="http://schemas.microsoft.com/office/powerpoint/2010/main" val="269017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Metodología</a:t>
            </a:r>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a:xfrm>
            <a:off x="686134" y="1478793"/>
            <a:ext cx="8915400" cy="451607"/>
          </a:xfrm>
        </p:spPr>
        <p:txBody>
          <a:bodyPr/>
          <a:lstStyle/>
          <a:p>
            <a:r>
              <a:rPr lang="es-ES" b="1" i="0" dirty="0">
                <a:solidFill>
                  <a:srgbClr val="000000"/>
                </a:solidFill>
                <a:effectLst/>
                <a:latin typeface="Helvetica Neue"/>
              </a:rPr>
              <a:t>A. Arreglos en una dimensión:</a:t>
            </a:r>
          </a:p>
          <a:p>
            <a:endParaRPr lang="es-ES" b="1" i="0" dirty="0">
              <a:solidFill>
                <a:srgbClr val="000000"/>
              </a:solidFill>
              <a:effectLst/>
              <a:latin typeface="Helvetica Neue"/>
            </a:endParaRPr>
          </a:p>
          <a:p>
            <a:endParaRPr lang="en-US" dirty="0"/>
          </a:p>
        </p:txBody>
      </p:sp>
      <p:pic>
        <p:nvPicPr>
          <p:cNvPr id="5" name="Picture 4">
            <a:extLst>
              <a:ext uri="{FF2B5EF4-FFF2-40B4-BE49-F238E27FC236}">
                <a16:creationId xmlns:a16="http://schemas.microsoft.com/office/drawing/2014/main" id="{3C28C2EA-19AD-7CF4-6917-113A1DCD3F50}"/>
              </a:ext>
            </a:extLst>
          </p:cNvPr>
          <p:cNvPicPr>
            <a:picLocks noChangeAspect="1"/>
          </p:cNvPicPr>
          <p:nvPr/>
        </p:nvPicPr>
        <p:blipFill>
          <a:blip r:embed="rId2"/>
          <a:stretch>
            <a:fillRect/>
          </a:stretch>
        </p:blipFill>
        <p:spPr>
          <a:xfrm>
            <a:off x="2260294" y="2539087"/>
            <a:ext cx="4829849" cy="419158"/>
          </a:xfrm>
          <a:prstGeom prst="rect">
            <a:avLst/>
          </a:prstGeom>
        </p:spPr>
      </p:pic>
      <p:pic>
        <p:nvPicPr>
          <p:cNvPr id="7" name="Picture 6">
            <a:extLst>
              <a:ext uri="{FF2B5EF4-FFF2-40B4-BE49-F238E27FC236}">
                <a16:creationId xmlns:a16="http://schemas.microsoft.com/office/drawing/2014/main" id="{79BBC6E8-058E-93F5-7F2F-18B8E2574F58}"/>
              </a:ext>
            </a:extLst>
          </p:cNvPr>
          <p:cNvPicPr>
            <a:picLocks noChangeAspect="1"/>
          </p:cNvPicPr>
          <p:nvPr/>
        </p:nvPicPr>
        <p:blipFill>
          <a:blip r:embed="rId3"/>
          <a:stretch>
            <a:fillRect/>
          </a:stretch>
        </p:blipFill>
        <p:spPr>
          <a:xfrm>
            <a:off x="3732111" y="3899756"/>
            <a:ext cx="1886213" cy="704948"/>
          </a:xfrm>
          <a:prstGeom prst="rect">
            <a:avLst/>
          </a:prstGeom>
        </p:spPr>
      </p:pic>
    </p:spTree>
    <p:extLst>
      <p:ext uri="{BB962C8B-B14F-4D97-AF65-F5344CB8AC3E}">
        <p14:creationId xmlns:p14="http://schemas.microsoft.com/office/powerpoint/2010/main" val="419793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Metodología</a:t>
            </a:r>
          </a:p>
        </p:txBody>
      </p:sp>
      <p:pic>
        <p:nvPicPr>
          <p:cNvPr id="5" name="Content Placeholder 4">
            <a:extLst>
              <a:ext uri="{FF2B5EF4-FFF2-40B4-BE49-F238E27FC236}">
                <a16:creationId xmlns:a16="http://schemas.microsoft.com/office/drawing/2014/main" id="{67950ABB-53ED-CB26-2C52-B4D529C5B15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442647" y="2813574"/>
            <a:ext cx="5753903" cy="1781424"/>
          </a:xfrm>
        </p:spPr>
      </p:pic>
      <p:pic>
        <p:nvPicPr>
          <p:cNvPr id="7" name="Picture 6">
            <a:extLst>
              <a:ext uri="{FF2B5EF4-FFF2-40B4-BE49-F238E27FC236}">
                <a16:creationId xmlns:a16="http://schemas.microsoft.com/office/drawing/2014/main" id="{ECCE97F6-82A4-7A5E-7026-EAD0C1CCBC69}"/>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7249073" y="3132147"/>
            <a:ext cx="2676899" cy="714475"/>
          </a:xfrm>
          <a:prstGeom prst="rect">
            <a:avLst/>
          </a:prstGeom>
        </p:spPr>
      </p:pic>
      <p:sp>
        <p:nvSpPr>
          <p:cNvPr id="8" name="Rectangle: Rounded Corners 7">
            <a:extLst>
              <a:ext uri="{FF2B5EF4-FFF2-40B4-BE49-F238E27FC236}">
                <a16:creationId xmlns:a16="http://schemas.microsoft.com/office/drawing/2014/main" id="{3BA5477D-DFF5-120E-1DCA-B80EAFD69BEE}"/>
              </a:ext>
            </a:extLst>
          </p:cNvPr>
          <p:cNvSpPr/>
          <p:nvPr/>
        </p:nvSpPr>
        <p:spPr>
          <a:xfrm>
            <a:off x="2234242" y="1952647"/>
            <a:ext cx="1886309" cy="36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Forma iterativa</a:t>
            </a:r>
          </a:p>
        </p:txBody>
      </p:sp>
      <p:sp>
        <p:nvSpPr>
          <p:cNvPr id="9" name="Rectangle: Rounded Corners 8">
            <a:extLst>
              <a:ext uri="{FF2B5EF4-FFF2-40B4-BE49-F238E27FC236}">
                <a16:creationId xmlns:a16="http://schemas.microsoft.com/office/drawing/2014/main" id="{229AE35E-9E62-2278-8736-5ABCF3BCE72B}"/>
              </a:ext>
            </a:extLst>
          </p:cNvPr>
          <p:cNvSpPr/>
          <p:nvPr/>
        </p:nvSpPr>
        <p:spPr>
          <a:xfrm>
            <a:off x="7387693" y="1977745"/>
            <a:ext cx="1886309" cy="36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Usando </a:t>
            </a:r>
            <a:r>
              <a:rPr lang="es-MX" sz="1400" dirty="0" err="1"/>
              <a:t>NumPy</a:t>
            </a:r>
            <a:endParaRPr lang="es-MX" sz="1400" dirty="0"/>
          </a:p>
        </p:txBody>
      </p:sp>
      <p:sp>
        <p:nvSpPr>
          <p:cNvPr id="10" name="Content Placeholder 2">
            <a:extLst>
              <a:ext uri="{FF2B5EF4-FFF2-40B4-BE49-F238E27FC236}">
                <a16:creationId xmlns:a16="http://schemas.microsoft.com/office/drawing/2014/main" id="{DCDC2569-36BD-4229-721E-B8A5532C4F96}"/>
              </a:ext>
            </a:extLst>
          </p:cNvPr>
          <p:cNvSpPr txBox="1">
            <a:spLocks/>
          </p:cNvSpPr>
          <p:nvPr/>
        </p:nvSpPr>
        <p:spPr>
          <a:xfrm>
            <a:off x="686134" y="1478793"/>
            <a:ext cx="8915400" cy="4516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b="1" dirty="0">
                <a:solidFill>
                  <a:srgbClr val="000000"/>
                </a:solidFill>
                <a:latin typeface="Helvetica Neue"/>
              </a:rPr>
              <a:t>A. Arreglos en una dimensión:</a:t>
            </a:r>
          </a:p>
          <a:p>
            <a:endParaRPr lang="es-ES" b="1" dirty="0">
              <a:solidFill>
                <a:srgbClr val="000000"/>
              </a:solidFill>
              <a:latin typeface="Helvetica Neue"/>
            </a:endParaRPr>
          </a:p>
          <a:p>
            <a:endParaRPr lang="en-US" dirty="0"/>
          </a:p>
        </p:txBody>
      </p:sp>
    </p:spTree>
    <p:extLst>
      <p:ext uri="{BB962C8B-B14F-4D97-AF65-F5344CB8AC3E}">
        <p14:creationId xmlns:p14="http://schemas.microsoft.com/office/powerpoint/2010/main" val="37124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E438-BCF2-AA94-1B9C-CF58640EE00F}"/>
              </a:ext>
            </a:extLst>
          </p:cNvPr>
          <p:cNvSpPr>
            <a:spLocks noGrp="1"/>
          </p:cNvSpPr>
          <p:nvPr>
            <p:ph type="title"/>
          </p:nvPr>
        </p:nvSpPr>
        <p:spPr/>
        <p:txBody>
          <a:bodyPr/>
          <a:lstStyle/>
          <a:p>
            <a:r>
              <a:rPr lang="es-MX" dirty="0"/>
              <a:t>Metodología</a:t>
            </a:r>
          </a:p>
        </p:txBody>
      </p:sp>
      <p:sp>
        <p:nvSpPr>
          <p:cNvPr id="3" name="Content Placeholder 2">
            <a:extLst>
              <a:ext uri="{FF2B5EF4-FFF2-40B4-BE49-F238E27FC236}">
                <a16:creationId xmlns:a16="http://schemas.microsoft.com/office/drawing/2014/main" id="{7523C017-98AA-BDFF-02E5-5EDACAC2B621}"/>
              </a:ext>
            </a:extLst>
          </p:cNvPr>
          <p:cNvSpPr>
            <a:spLocks noGrp="1"/>
          </p:cNvSpPr>
          <p:nvPr>
            <p:ph idx="1"/>
          </p:nvPr>
        </p:nvSpPr>
        <p:spPr>
          <a:xfrm>
            <a:off x="634869" y="1384916"/>
            <a:ext cx="8915400" cy="721916"/>
          </a:xfrm>
        </p:spPr>
        <p:txBody>
          <a:bodyPr/>
          <a:lstStyle/>
          <a:p>
            <a:r>
              <a:rPr lang="es-ES" b="1" i="0" dirty="0">
                <a:solidFill>
                  <a:srgbClr val="000000"/>
                </a:solidFill>
                <a:effectLst/>
                <a:latin typeface="Helvetica Neue"/>
              </a:rPr>
              <a:t>A. Arreglos de dos dimensiones:</a:t>
            </a:r>
            <a:endParaRPr lang="en-US" dirty="0"/>
          </a:p>
        </p:txBody>
      </p:sp>
      <p:pic>
        <p:nvPicPr>
          <p:cNvPr id="6" name="Picture 5">
            <a:extLst>
              <a:ext uri="{FF2B5EF4-FFF2-40B4-BE49-F238E27FC236}">
                <a16:creationId xmlns:a16="http://schemas.microsoft.com/office/drawing/2014/main" id="{5BEE1F69-923E-BA05-3C30-6E0482C116C5}"/>
              </a:ext>
            </a:extLst>
          </p:cNvPr>
          <p:cNvPicPr>
            <a:picLocks noChangeAspect="1"/>
          </p:cNvPicPr>
          <p:nvPr/>
        </p:nvPicPr>
        <p:blipFill>
          <a:blip r:embed="rId2"/>
          <a:stretch>
            <a:fillRect/>
          </a:stretch>
        </p:blipFill>
        <p:spPr>
          <a:xfrm>
            <a:off x="4610690" y="2106832"/>
            <a:ext cx="3896269" cy="1076475"/>
          </a:xfrm>
          <a:prstGeom prst="rect">
            <a:avLst/>
          </a:prstGeom>
        </p:spPr>
      </p:pic>
      <p:pic>
        <p:nvPicPr>
          <p:cNvPr id="9" name="Picture 8">
            <a:extLst>
              <a:ext uri="{FF2B5EF4-FFF2-40B4-BE49-F238E27FC236}">
                <a16:creationId xmlns:a16="http://schemas.microsoft.com/office/drawing/2014/main" id="{85763FD0-B7E3-8B60-9B91-C20C3F584236}"/>
              </a:ext>
            </a:extLst>
          </p:cNvPr>
          <p:cNvPicPr>
            <a:picLocks noChangeAspect="1"/>
          </p:cNvPicPr>
          <p:nvPr/>
        </p:nvPicPr>
        <p:blipFill>
          <a:blip r:embed="rId3"/>
          <a:stretch>
            <a:fillRect/>
          </a:stretch>
        </p:blipFill>
        <p:spPr>
          <a:xfrm>
            <a:off x="2641731" y="3585183"/>
            <a:ext cx="4521645" cy="3111670"/>
          </a:xfrm>
          <a:prstGeom prst="rect">
            <a:avLst/>
          </a:prstGeom>
        </p:spPr>
      </p:pic>
      <p:pic>
        <p:nvPicPr>
          <p:cNvPr id="11" name="Picture 10">
            <a:extLst>
              <a:ext uri="{FF2B5EF4-FFF2-40B4-BE49-F238E27FC236}">
                <a16:creationId xmlns:a16="http://schemas.microsoft.com/office/drawing/2014/main" id="{139EF165-4F38-E43E-4CF1-7119E0CB77E7}"/>
              </a:ext>
            </a:extLst>
          </p:cNvPr>
          <p:cNvPicPr>
            <a:picLocks noChangeAspect="1"/>
          </p:cNvPicPr>
          <p:nvPr/>
        </p:nvPicPr>
        <p:blipFill>
          <a:blip r:embed="rId4"/>
          <a:stretch>
            <a:fillRect/>
          </a:stretch>
        </p:blipFill>
        <p:spPr>
          <a:xfrm>
            <a:off x="879737" y="2463315"/>
            <a:ext cx="1943371" cy="276264"/>
          </a:xfrm>
          <a:prstGeom prst="rect">
            <a:avLst/>
          </a:prstGeom>
        </p:spPr>
      </p:pic>
    </p:spTree>
    <p:extLst>
      <p:ext uri="{BB962C8B-B14F-4D97-AF65-F5344CB8AC3E}">
        <p14:creationId xmlns:p14="http://schemas.microsoft.com/office/powerpoint/2010/main" val="1992155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489</TotalTime>
  <Words>776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Helvetica Neue</vt:lpstr>
      <vt:lpstr>Trebuchet MS</vt:lpstr>
      <vt:lpstr>Wingdings 3</vt:lpstr>
      <vt:lpstr>Facet</vt:lpstr>
      <vt:lpstr>PowerPoint Presentation</vt:lpstr>
      <vt:lpstr>Agenda</vt:lpstr>
      <vt:lpstr>Propósito </vt:lpstr>
      <vt:lpstr>Hipótesis</vt:lpstr>
      <vt:lpstr>Conceptos</vt:lpstr>
      <vt:lpstr>Conceptos</vt:lpstr>
      <vt:lpstr>Metodología</vt:lpstr>
      <vt:lpstr>Metodología</vt:lpstr>
      <vt:lpstr>Metodología</vt:lpstr>
      <vt:lpstr>Metodología</vt:lpstr>
      <vt:lpstr>Metodología</vt:lpstr>
      <vt:lpstr>Resultados </vt:lpstr>
      <vt:lpstr>Resultados </vt:lpstr>
      <vt:lpstr>Conclusiones</vt:lpstr>
      <vt:lpstr>Reconocimientos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Calloquispe Huallpa</dc:creator>
  <cp:lastModifiedBy>Ricardo Calloquispe Huallpa</cp:lastModifiedBy>
  <cp:revision>1</cp:revision>
  <dcterms:created xsi:type="dcterms:W3CDTF">2023-02-19T13:52:05Z</dcterms:created>
  <dcterms:modified xsi:type="dcterms:W3CDTF">2023-04-27T23:06:40Z</dcterms:modified>
</cp:coreProperties>
</file>