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2"/>
  </p:notesMasterIdLst>
  <p:handoutMasterIdLst>
    <p:handoutMasterId r:id="rId33"/>
  </p:handoutMasterIdLst>
  <p:sldIdLst>
    <p:sldId id="283" r:id="rId2"/>
    <p:sldId id="408" r:id="rId3"/>
    <p:sldId id="410" r:id="rId4"/>
    <p:sldId id="421" r:id="rId5"/>
    <p:sldId id="399" r:id="rId6"/>
    <p:sldId id="384" r:id="rId7"/>
    <p:sldId id="385" r:id="rId8"/>
    <p:sldId id="411" r:id="rId9"/>
    <p:sldId id="418" r:id="rId10"/>
    <p:sldId id="365" r:id="rId11"/>
    <p:sldId id="368" r:id="rId12"/>
    <p:sldId id="345" r:id="rId13"/>
    <p:sldId id="419" r:id="rId14"/>
    <p:sldId id="407" r:id="rId15"/>
    <p:sldId id="416" r:id="rId16"/>
    <p:sldId id="420" r:id="rId17"/>
    <p:sldId id="422" r:id="rId18"/>
    <p:sldId id="423" r:id="rId19"/>
    <p:sldId id="424" r:id="rId20"/>
    <p:sldId id="425" r:id="rId21"/>
    <p:sldId id="426" r:id="rId22"/>
    <p:sldId id="412" r:id="rId23"/>
    <p:sldId id="310" r:id="rId24"/>
    <p:sldId id="349" r:id="rId25"/>
    <p:sldId id="294" r:id="rId26"/>
    <p:sldId id="378" r:id="rId27"/>
    <p:sldId id="380" r:id="rId28"/>
    <p:sldId id="413" r:id="rId29"/>
    <p:sldId id="389" r:id="rId30"/>
    <p:sldId id="390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3" autoAdjust="0"/>
    <p:restoredTop sz="77835" autoAdjust="0"/>
  </p:normalViewPr>
  <p:slideViewPr>
    <p:cSldViewPr>
      <p:cViewPr>
        <p:scale>
          <a:sx n="85" d="100"/>
          <a:sy n="85" d="100"/>
        </p:scale>
        <p:origin x="1800" y="144"/>
      </p:cViewPr>
      <p:guideLst>
        <p:guide orient="horz" pos="21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BAE1E-2CF7-B44F-9D33-2F5EEFBEB18A}" type="doc">
      <dgm:prSet loTypeId="urn:microsoft.com/office/officeart/2005/8/layout/vProcess5" loCatId="" qsTypeId="urn:microsoft.com/office/officeart/2005/8/quickstyle/simple1" qsCatId="simple" csTypeId="urn:microsoft.com/office/officeart/2005/8/colors/accent1_1" csCatId="accent1" phldr="1"/>
      <dgm:spPr/>
    </dgm:pt>
    <dgm:pt modelId="{E7EC45AF-DEEE-804E-89E7-17D684FF35FB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altLang="zh-CN" sz="28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Background</a:t>
          </a:r>
          <a:endParaRPr lang="en-US" sz="28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DA7FFAE1-78FA-A14E-8A1E-F5C4D82DADDB}" type="parTrans" cxnId="{CF400C86-737A-124F-BAEA-E48A37B759D4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04DF65E-D2D9-0C4A-AE38-1ACE096C2981}" type="sibTrans" cxnId="{CF400C86-737A-124F-BAEA-E48A37B759D4}">
      <dgm:prSet custT="1"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4C6D98B-367F-3D4F-B71F-3897EAF8B62C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Framework</a:t>
          </a:r>
          <a:endParaRPr lang="en-US" sz="28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37E315EC-8EDC-DC40-9697-49006F0F51DE}" type="parTrans" cxnId="{0DAF2E81-FF0A-9C4A-925E-9334F8E1C174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C2E29DA-7468-A84F-BC07-A8A80D41AEB4}" type="sibTrans" cxnId="{0DAF2E81-FF0A-9C4A-925E-9334F8E1C174}">
      <dgm:prSet custT="1"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940F76E-64D6-E440-99F5-0EEB55203CAD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Experiment</a:t>
          </a:r>
          <a:endParaRPr lang="en-US" sz="28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BA32B300-60C7-6146-8C66-B5BF2813F6EA}" type="parTrans" cxnId="{59E70B05-3143-A34B-9C74-CA7C91338816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8CCCF76F-3B25-1B4A-8589-E1E1064056D3}" type="sibTrans" cxnId="{59E70B05-3143-A34B-9C74-CA7C91338816}">
      <dgm:prSet custT="1"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7AB4A5DB-420C-7B46-87EB-7F28EAC2B8CD}">
      <dgm:prSet custT="1"/>
      <dgm:spPr/>
      <dgm:t>
        <a:bodyPr/>
        <a:lstStyle/>
        <a:p>
          <a:r>
            <a:rPr lang="en-US" altLang="zh-CN" sz="28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Conclusion</a:t>
          </a:r>
          <a:endParaRPr lang="en-US" sz="28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94594F8E-7809-E344-979B-562A6271FDB0}" type="parTrans" cxnId="{CF7B536D-9BC7-9F41-AC28-379AE010EFD7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D5A1B351-966C-734D-892A-EC27344180D4}" type="sibTrans" cxnId="{CF7B536D-9BC7-9F41-AC28-379AE010EFD7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9A1CB88F-52EC-7D47-9769-038E80D10745}" type="pres">
      <dgm:prSet presAssocID="{BF9BAE1E-2CF7-B44F-9D33-2F5EEFBEB18A}" presName="outerComposite" presStyleCnt="0">
        <dgm:presLayoutVars>
          <dgm:chMax val="5"/>
          <dgm:dir/>
          <dgm:resizeHandles val="exact"/>
        </dgm:presLayoutVars>
      </dgm:prSet>
      <dgm:spPr/>
    </dgm:pt>
    <dgm:pt modelId="{431E8440-D4E3-5D45-9531-F4E242DE37C0}" type="pres">
      <dgm:prSet presAssocID="{BF9BAE1E-2CF7-B44F-9D33-2F5EEFBEB18A}" presName="dummyMaxCanvas" presStyleCnt="0">
        <dgm:presLayoutVars/>
      </dgm:prSet>
      <dgm:spPr/>
    </dgm:pt>
    <dgm:pt modelId="{34CA5361-52A7-EB40-B609-A07C7821545C}" type="pres">
      <dgm:prSet presAssocID="{BF9BAE1E-2CF7-B44F-9D33-2F5EEFBEB18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15CA1-73B2-5D4D-BF7F-D857C679F495}" type="pres">
      <dgm:prSet presAssocID="{BF9BAE1E-2CF7-B44F-9D33-2F5EEFBEB18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1E422-19BF-F642-9898-F1644D0A8EB1}" type="pres">
      <dgm:prSet presAssocID="{BF9BAE1E-2CF7-B44F-9D33-2F5EEFBEB18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6782D-3F67-3547-B1B1-40D67DC7654B}" type="pres">
      <dgm:prSet presAssocID="{BF9BAE1E-2CF7-B44F-9D33-2F5EEFBEB18A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1DF67-B626-BE4D-9B19-86BCCCE00CBD}" type="pres">
      <dgm:prSet presAssocID="{BF9BAE1E-2CF7-B44F-9D33-2F5EEFBEB18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0326A-B687-6244-A24D-B7141506A98D}" type="pres">
      <dgm:prSet presAssocID="{BF9BAE1E-2CF7-B44F-9D33-2F5EEFBEB18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5A43A-AFAD-C741-92ED-0DB02D84BBC6}" type="pres">
      <dgm:prSet presAssocID="{BF9BAE1E-2CF7-B44F-9D33-2F5EEFBEB18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89DD9-6268-7E4D-B0AA-40BB746437BC}" type="pres">
      <dgm:prSet presAssocID="{BF9BAE1E-2CF7-B44F-9D33-2F5EEFBEB18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F1070-F93D-0645-B8E0-44C9FB556964}" type="pres">
      <dgm:prSet presAssocID="{BF9BAE1E-2CF7-B44F-9D33-2F5EEFBEB18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07A65-DEC6-4748-B2E9-C59C00981432}" type="pres">
      <dgm:prSet presAssocID="{BF9BAE1E-2CF7-B44F-9D33-2F5EEFBEB18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6F34F-0F5B-124D-AD1E-F5D204629644}" type="pres">
      <dgm:prSet presAssocID="{BF9BAE1E-2CF7-B44F-9D33-2F5EEFBEB18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ECA452-2B73-7045-BB00-3A5F80F91A68}" type="presOf" srcId="{E7EC45AF-DEEE-804E-89E7-17D684FF35FB}" destId="{34CA5361-52A7-EB40-B609-A07C7821545C}" srcOrd="0" destOrd="0" presId="urn:microsoft.com/office/officeart/2005/8/layout/vProcess5"/>
    <dgm:cxn modelId="{CF400C86-737A-124F-BAEA-E48A37B759D4}" srcId="{BF9BAE1E-2CF7-B44F-9D33-2F5EEFBEB18A}" destId="{E7EC45AF-DEEE-804E-89E7-17D684FF35FB}" srcOrd="0" destOrd="0" parTransId="{DA7FFAE1-78FA-A14E-8A1E-F5C4D82DADDB}" sibTransId="{E04DF65E-D2D9-0C4A-AE38-1ACE096C2981}"/>
    <dgm:cxn modelId="{EE361409-C8E5-0840-A362-62BEDB4EC213}" type="presOf" srcId="{E4C6D98B-367F-3D4F-B71F-3897EAF8B62C}" destId="{2E915CA1-73B2-5D4D-BF7F-D857C679F495}" srcOrd="0" destOrd="0" presId="urn:microsoft.com/office/officeart/2005/8/layout/vProcess5"/>
    <dgm:cxn modelId="{2D7BE3C3-CD10-9548-9D94-4C41F07E5733}" type="presOf" srcId="{7AB4A5DB-420C-7B46-87EB-7F28EAC2B8CD}" destId="{5C56F34F-0F5B-124D-AD1E-F5D204629644}" srcOrd="1" destOrd="0" presId="urn:microsoft.com/office/officeart/2005/8/layout/vProcess5"/>
    <dgm:cxn modelId="{6EA5168C-C8AC-D844-908C-2DB4B6FE4400}" type="presOf" srcId="{E7EC45AF-DEEE-804E-89E7-17D684FF35FB}" destId="{18A89DD9-6268-7E4D-B0AA-40BB746437BC}" srcOrd="1" destOrd="0" presId="urn:microsoft.com/office/officeart/2005/8/layout/vProcess5"/>
    <dgm:cxn modelId="{7DF33E4B-1995-AE45-8EE4-01002F1E15EA}" type="presOf" srcId="{7AB4A5DB-420C-7B46-87EB-7F28EAC2B8CD}" destId="{8EF6782D-3F67-3547-B1B1-40D67DC7654B}" srcOrd="0" destOrd="0" presId="urn:microsoft.com/office/officeart/2005/8/layout/vProcess5"/>
    <dgm:cxn modelId="{B210DB83-04F1-9E4F-B060-4E58F93BF228}" type="presOf" srcId="{E940F76E-64D6-E440-99F5-0EEB55203CAD}" destId="{4091E422-19BF-F642-9898-F1644D0A8EB1}" srcOrd="0" destOrd="0" presId="urn:microsoft.com/office/officeart/2005/8/layout/vProcess5"/>
    <dgm:cxn modelId="{BB7C59A1-FB16-8746-9CD4-0BEF8A7934E3}" type="presOf" srcId="{BF9BAE1E-2CF7-B44F-9D33-2F5EEFBEB18A}" destId="{9A1CB88F-52EC-7D47-9769-038E80D10745}" srcOrd="0" destOrd="0" presId="urn:microsoft.com/office/officeart/2005/8/layout/vProcess5"/>
    <dgm:cxn modelId="{3797C5A1-8C2C-6842-B067-599A8DBF47D9}" type="presOf" srcId="{E4C6D98B-367F-3D4F-B71F-3897EAF8B62C}" destId="{7CCF1070-F93D-0645-B8E0-44C9FB556964}" srcOrd="1" destOrd="0" presId="urn:microsoft.com/office/officeart/2005/8/layout/vProcess5"/>
    <dgm:cxn modelId="{59E70B05-3143-A34B-9C74-CA7C91338816}" srcId="{BF9BAE1E-2CF7-B44F-9D33-2F5EEFBEB18A}" destId="{E940F76E-64D6-E440-99F5-0EEB55203CAD}" srcOrd="2" destOrd="0" parTransId="{BA32B300-60C7-6146-8C66-B5BF2813F6EA}" sibTransId="{8CCCF76F-3B25-1B4A-8589-E1E1064056D3}"/>
    <dgm:cxn modelId="{CF7B536D-9BC7-9F41-AC28-379AE010EFD7}" srcId="{BF9BAE1E-2CF7-B44F-9D33-2F5EEFBEB18A}" destId="{7AB4A5DB-420C-7B46-87EB-7F28EAC2B8CD}" srcOrd="3" destOrd="0" parTransId="{94594F8E-7809-E344-979B-562A6271FDB0}" sibTransId="{D5A1B351-966C-734D-892A-EC27344180D4}"/>
    <dgm:cxn modelId="{0DAF2E81-FF0A-9C4A-925E-9334F8E1C174}" srcId="{BF9BAE1E-2CF7-B44F-9D33-2F5EEFBEB18A}" destId="{E4C6D98B-367F-3D4F-B71F-3897EAF8B62C}" srcOrd="1" destOrd="0" parTransId="{37E315EC-8EDC-DC40-9697-49006F0F51DE}" sibTransId="{EC2E29DA-7468-A84F-BC07-A8A80D41AEB4}"/>
    <dgm:cxn modelId="{E8111058-F693-E143-8559-0F0CF38DD3EA}" type="presOf" srcId="{EC2E29DA-7468-A84F-BC07-A8A80D41AEB4}" destId="{23D0326A-B687-6244-A24D-B7141506A98D}" srcOrd="0" destOrd="0" presId="urn:microsoft.com/office/officeart/2005/8/layout/vProcess5"/>
    <dgm:cxn modelId="{AC49162B-96A2-D440-92C4-BBCF117D7EA4}" type="presOf" srcId="{8CCCF76F-3B25-1B4A-8589-E1E1064056D3}" destId="{8B85A43A-AFAD-C741-92ED-0DB02D84BBC6}" srcOrd="0" destOrd="0" presId="urn:microsoft.com/office/officeart/2005/8/layout/vProcess5"/>
    <dgm:cxn modelId="{8461E937-EB09-AC45-AC34-85A14EF6E873}" type="presOf" srcId="{E04DF65E-D2D9-0C4A-AE38-1ACE096C2981}" destId="{80E1DF67-B626-BE4D-9B19-86BCCCE00CBD}" srcOrd="0" destOrd="0" presId="urn:microsoft.com/office/officeart/2005/8/layout/vProcess5"/>
    <dgm:cxn modelId="{49E02944-2FEA-DE4C-B3D6-5DEBBA8A5352}" type="presOf" srcId="{E940F76E-64D6-E440-99F5-0EEB55203CAD}" destId="{D8F07A65-DEC6-4748-B2E9-C59C00981432}" srcOrd="1" destOrd="0" presId="urn:microsoft.com/office/officeart/2005/8/layout/vProcess5"/>
    <dgm:cxn modelId="{6178EF79-E40D-5B47-B848-E808AB79A5F8}" type="presParOf" srcId="{9A1CB88F-52EC-7D47-9769-038E80D10745}" destId="{431E8440-D4E3-5D45-9531-F4E242DE37C0}" srcOrd="0" destOrd="0" presId="urn:microsoft.com/office/officeart/2005/8/layout/vProcess5"/>
    <dgm:cxn modelId="{15F35065-523A-A44A-BAE5-CEC3380E7A1F}" type="presParOf" srcId="{9A1CB88F-52EC-7D47-9769-038E80D10745}" destId="{34CA5361-52A7-EB40-B609-A07C7821545C}" srcOrd="1" destOrd="0" presId="urn:microsoft.com/office/officeart/2005/8/layout/vProcess5"/>
    <dgm:cxn modelId="{B9244E01-7BE9-994D-91D5-72316025A48C}" type="presParOf" srcId="{9A1CB88F-52EC-7D47-9769-038E80D10745}" destId="{2E915CA1-73B2-5D4D-BF7F-D857C679F495}" srcOrd="2" destOrd="0" presId="urn:microsoft.com/office/officeart/2005/8/layout/vProcess5"/>
    <dgm:cxn modelId="{6E3F964F-D35E-1E44-A71A-2203A349CD2C}" type="presParOf" srcId="{9A1CB88F-52EC-7D47-9769-038E80D10745}" destId="{4091E422-19BF-F642-9898-F1644D0A8EB1}" srcOrd="3" destOrd="0" presId="urn:microsoft.com/office/officeart/2005/8/layout/vProcess5"/>
    <dgm:cxn modelId="{C79CBB12-7D82-4940-84DA-FF86BB8CAC1F}" type="presParOf" srcId="{9A1CB88F-52EC-7D47-9769-038E80D10745}" destId="{8EF6782D-3F67-3547-B1B1-40D67DC7654B}" srcOrd="4" destOrd="0" presId="urn:microsoft.com/office/officeart/2005/8/layout/vProcess5"/>
    <dgm:cxn modelId="{8CADB12D-D5C5-1544-8BCB-24C3E9108A18}" type="presParOf" srcId="{9A1CB88F-52EC-7D47-9769-038E80D10745}" destId="{80E1DF67-B626-BE4D-9B19-86BCCCE00CBD}" srcOrd="5" destOrd="0" presId="urn:microsoft.com/office/officeart/2005/8/layout/vProcess5"/>
    <dgm:cxn modelId="{D961C7DA-932D-504B-994E-7DE599A95291}" type="presParOf" srcId="{9A1CB88F-52EC-7D47-9769-038E80D10745}" destId="{23D0326A-B687-6244-A24D-B7141506A98D}" srcOrd="6" destOrd="0" presId="urn:microsoft.com/office/officeart/2005/8/layout/vProcess5"/>
    <dgm:cxn modelId="{C930F307-0D63-3C4E-BA3D-13303F6B3ABA}" type="presParOf" srcId="{9A1CB88F-52EC-7D47-9769-038E80D10745}" destId="{8B85A43A-AFAD-C741-92ED-0DB02D84BBC6}" srcOrd="7" destOrd="0" presId="urn:microsoft.com/office/officeart/2005/8/layout/vProcess5"/>
    <dgm:cxn modelId="{C8F78CC8-9DA8-1445-954C-A2D97F04A1CD}" type="presParOf" srcId="{9A1CB88F-52EC-7D47-9769-038E80D10745}" destId="{18A89DD9-6268-7E4D-B0AA-40BB746437BC}" srcOrd="8" destOrd="0" presId="urn:microsoft.com/office/officeart/2005/8/layout/vProcess5"/>
    <dgm:cxn modelId="{AE4620FE-4628-1946-A3AA-9EA4AFA4B168}" type="presParOf" srcId="{9A1CB88F-52EC-7D47-9769-038E80D10745}" destId="{7CCF1070-F93D-0645-B8E0-44C9FB556964}" srcOrd="9" destOrd="0" presId="urn:microsoft.com/office/officeart/2005/8/layout/vProcess5"/>
    <dgm:cxn modelId="{23A6DE17-C3C3-5A44-B09C-42A5C4F14D1D}" type="presParOf" srcId="{9A1CB88F-52EC-7D47-9769-038E80D10745}" destId="{D8F07A65-DEC6-4748-B2E9-C59C00981432}" srcOrd="10" destOrd="0" presId="urn:microsoft.com/office/officeart/2005/8/layout/vProcess5"/>
    <dgm:cxn modelId="{777963AA-8966-634F-847D-B701115784A3}" type="presParOf" srcId="{9A1CB88F-52EC-7D47-9769-038E80D10745}" destId="{5C56F34F-0F5B-124D-AD1E-F5D20462964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9BAE1E-2CF7-B44F-9D33-2F5EEFBEB18A}" type="doc">
      <dgm:prSet loTypeId="urn:microsoft.com/office/officeart/2005/8/layout/vProcess5" loCatId="" qsTypeId="urn:microsoft.com/office/officeart/2005/8/quickstyle/simple1" qsCatId="simple" csTypeId="urn:microsoft.com/office/officeart/2005/8/colors/accent1_1" csCatId="accent1" phldr="1"/>
      <dgm:spPr/>
    </dgm:pt>
    <dgm:pt modelId="{E7EC45AF-DEEE-804E-89E7-17D684FF35FB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altLang="zh-CN" sz="28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Background</a:t>
          </a:r>
          <a:endParaRPr lang="en-US" sz="28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DA7FFAE1-78FA-A14E-8A1E-F5C4D82DADDB}" type="parTrans" cxnId="{CF400C86-737A-124F-BAEA-E48A37B759D4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04DF65E-D2D9-0C4A-AE38-1ACE096C2981}" type="sibTrans" cxnId="{CF400C86-737A-124F-BAEA-E48A37B759D4}">
      <dgm:prSet custT="1"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4C6D98B-367F-3D4F-B71F-3897EAF8B62C}">
      <dgm:prSet phldrT="[Text]" custT="1"/>
      <dgm:spPr>
        <a:solidFill>
          <a:schemeClr val="bg1"/>
        </a:solidFill>
        <a:ln>
          <a:solidFill>
            <a:schemeClr val="accent1">
              <a:shade val="8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altLang="zh-CN" sz="2800" dirty="0" smtClean="0">
              <a:solidFill>
                <a:schemeClr val="dk1">
                  <a:hueOff val="0"/>
                  <a:satOff val="0"/>
                  <a:lumOff val="0"/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Framework</a:t>
          </a:r>
          <a:endParaRPr lang="en-US" sz="2800" dirty="0">
            <a:solidFill>
              <a:schemeClr val="dk1">
                <a:hueOff val="0"/>
                <a:satOff val="0"/>
                <a:lumOff val="0"/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37E315EC-8EDC-DC40-9697-49006F0F51DE}" type="parTrans" cxnId="{0DAF2E81-FF0A-9C4A-925E-9334F8E1C174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C2E29DA-7468-A84F-BC07-A8A80D41AEB4}" type="sibTrans" cxnId="{0DAF2E81-FF0A-9C4A-925E-9334F8E1C174}">
      <dgm:prSet custT="1"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940F76E-64D6-E440-99F5-0EEB55203CAD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altLang="zh-CN" sz="2800" dirty="0" smtClean="0">
              <a:solidFill>
                <a:schemeClr val="dk1">
                  <a:hueOff val="0"/>
                  <a:satOff val="0"/>
                  <a:lumOff val="0"/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Experiment</a:t>
          </a:r>
          <a:endParaRPr lang="en-US" sz="2800" dirty="0">
            <a:solidFill>
              <a:schemeClr val="dk1">
                <a:hueOff val="0"/>
                <a:satOff val="0"/>
                <a:lumOff val="0"/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BA32B300-60C7-6146-8C66-B5BF2813F6EA}" type="parTrans" cxnId="{59E70B05-3143-A34B-9C74-CA7C91338816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8CCCF76F-3B25-1B4A-8589-E1E1064056D3}" type="sibTrans" cxnId="{59E70B05-3143-A34B-9C74-CA7C91338816}">
      <dgm:prSet custT="1"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7AB4A5DB-420C-7B46-87EB-7F28EAC2B8CD}">
      <dgm:prSet custT="1"/>
      <dgm:spPr>
        <a:solidFill>
          <a:schemeClr val="bg1"/>
        </a:solidFill>
      </dgm:spPr>
      <dgm:t>
        <a:bodyPr/>
        <a:lstStyle/>
        <a:p>
          <a:r>
            <a:rPr lang="en-US" altLang="zh-CN" sz="2800" dirty="0" smtClean="0">
              <a:solidFill>
                <a:schemeClr val="dk1">
                  <a:hueOff val="0"/>
                  <a:satOff val="0"/>
                  <a:lumOff val="0"/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Conclusion</a:t>
          </a:r>
          <a:endParaRPr lang="en-US" sz="2800" dirty="0">
            <a:solidFill>
              <a:schemeClr val="dk1">
                <a:hueOff val="0"/>
                <a:satOff val="0"/>
                <a:lumOff val="0"/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94594F8E-7809-E344-979B-562A6271FDB0}" type="parTrans" cxnId="{CF7B536D-9BC7-9F41-AC28-379AE010EFD7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D5A1B351-966C-734D-892A-EC27344180D4}" type="sibTrans" cxnId="{CF7B536D-9BC7-9F41-AC28-379AE010EFD7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9A1CB88F-52EC-7D47-9769-038E80D10745}" type="pres">
      <dgm:prSet presAssocID="{BF9BAE1E-2CF7-B44F-9D33-2F5EEFBEB18A}" presName="outerComposite" presStyleCnt="0">
        <dgm:presLayoutVars>
          <dgm:chMax val="5"/>
          <dgm:dir/>
          <dgm:resizeHandles val="exact"/>
        </dgm:presLayoutVars>
      </dgm:prSet>
      <dgm:spPr/>
    </dgm:pt>
    <dgm:pt modelId="{431E8440-D4E3-5D45-9531-F4E242DE37C0}" type="pres">
      <dgm:prSet presAssocID="{BF9BAE1E-2CF7-B44F-9D33-2F5EEFBEB18A}" presName="dummyMaxCanvas" presStyleCnt="0">
        <dgm:presLayoutVars/>
      </dgm:prSet>
      <dgm:spPr/>
    </dgm:pt>
    <dgm:pt modelId="{34CA5361-52A7-EB40-B609-A07C7821545C}" type="pres">
      <dgm:prSet presAssocID="{BF9BAE1E-2CF7-B44F-9D33-2F5EEFBEB18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15CA1-73B2-5D4D-BF7F-D857C679F495}" type="pres">
      <dgm:prSet presAssocID="{BF9BAE1E-2CF7-B44F-9D33-2F5EEFBEB18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1E422-19BF-F642-9898-F1644D0A8EB1}" type="pres">
      <dgm:prSet presAssocID="{BF9BAE1E-2CF7-B44F-9D33-2F5EEFBEB18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6782D-3F67-3547-B1B1-40D67DC7654B}" type="pres">
      <dgm:prSet presAssocID="{BF9BAE1E-2CF7-B44F-9D33-2F5EEFBEB18A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1DF67-B626-BE4D-9B19-86BCCCE00CBD}" type="pres">
      <dgm:prSet presAssocID="{BF9BAE1E-2CF7-B44F-9D33-2F5EEFBEB18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0326A-B687-6244-A24D-B7141506A98D}" type="pres">
      <dgm:prSet presAssocID="{BF9BAE1E-2CF7-B44F-9D33-2F5EEFBEB18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5A43A-AFAD-C741-92ED-0DB02D84BBC6}" type="pres">
      <dgm:prSet presAssocID="{BF9BAE1E-2CF7-B44F-9D33-2F5EEFBEB18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89DD9-6268-7E4D-B0AA-40BB746437BC}" type="pres">
      <dgm:prSet presAssocID="{BF9BAE1E-2CF7-B44F-9D33-2F5EEFBEB18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F1070-F93D-0645-B8E0-44C9FB556964}" type="pres">
      <dgm:prSet presAssocID="{BF9BAE1E-2CF7-B44F-9D33-2F5EEFBEB18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07A65-DEC6-4748-B2E9-C59C00981432}" type="pres">
      <dgm:prSet presAssocID="{BF9BAE1E-2CF7-B44F-9D33-2F5EEFBEB18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6F34F-0F5B-124D-AD1E-F5D204629644}" type="pres">
      <dgm:prSet presAssocID="{BF9BAE1E-2CF7-B44F-9D33-2F5EEFBEB18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01F776-1DA4-C045-9EE1-7507E204AEA5}" type="presOf" srcId="{E4C6D98B-367F-3D4F-B71F-3897EAF8B62C}" destId="{2E915CA1-73B2-5D4D-BF7F-D857C679F495}" srcOrd="0" destOrd="0" presId="urn:microsoft.com/office/officeart/2005/8/layout/vProcess5"/>
    <dgm:cxn modelId="{CAD2CD7F-26CE-F441-94A9-A2EF40C82971}" type="presOf" srcId="{E940F76E-64D6-E440-99F5-0EEB55203CAD}" destId="{D8F07A65-DEC6-4748-B2E9-C59C00981432}" srcOrd="1" destOrd="0" presId="urn:microsoft.com/office/officeart/2005/8/layout/vProcess5"/>
    <dgm:cxn modelId="{FCFA0113-62A8-DC42-B492-6D241196BD37}" type="presOf" srcId="{E7EC45AF-DEEE-804E-89E7-17D684FF35FB}" destId="{34CA5361-52A7-EB40-B609-A07C7821545C}" srcOrd="0" destOrd="0" presId="urn:microsoft.com/office/officeart/2005/8/layout/vProcess5"/>
    <dgm:cxn modelId="{CF400C86-737A-124F-BAEA-E48A37B759D4}" srcId="{BF9BAE1E-2CF7-B44F-9D33-2F5EEFBEB18A}" destId="{E7EC45AF-DEEE-804E-89E7-17D684FF35FB}" srcOrd="0" destOrd="0" parTransId="{DA7FFAE1-78FA-A14E-8A1E-F5C4D82DADDB}" sibTransId="{E04DF65E-D2D9-0C4A-AE38-1ACE096C2981}"/>
    <dgm:cxn modelId="{59E70B05-3143-A34B-9C74-CA7C91338816}" srcId="{BF9BAE1E-2CF7-B44F-9D33-2F5EEFBEB18A}" destId="{E940F76E-64D6-E440-99F5-0EEB55203CAD}" srcOrd="2" destOrd="0" parTransId="{BA32B300-60C7-6146-8C66-B5BF2813F6EA}" sibTransId="{8CCCF76F-3B25-1B4A-8589-E1E1064056D3}"/>
    <dgm:cxn modelId="{0DAF2E81-FF0A-9C4A-925E-9334F8E1C174}" srcId="{BF9BAE1E-2CF7-B44F-9D33-2F5EEFBEB18A}" destId="{E4C6D98B-367F-3D4F-B71F-3897EAF8B62C}" srcOrd="1" destOrd="0" parTransId="{37E315EC-8EDC-DC40-9697-49006F0F51DE}" sibTransId="{EC2E29DA-7468-A84F-BC07-A8A80D41AEB4}"/>
    <dgm:cxn modelId="{08325122-A6F6-504C-83B5-A6C8499D62B7}" type="presOf" srcId="{8CCCF76F-3B25-1B4A-8589-E1E1064056D3}" destId="{8B85A43A-AFAD-C741-92ED-0DB02D84BBC6}" srcOrd="0" destOrd="0" presId="urn:microsoft.com/office/officeart/2005/8/layout/vProcess5"/>
    <dgm:cxn modelId="{276ADA5B-4E64-474A-9CE4-14D54769347E}" type="presOf" srcId="{BF9BAE1E-2CF7-B44F-9D33-2F5EEFBEB18A}" destId="{9A1CB88F-52EC-7D47-9769-038E80D10745}" srcOrd="0" destOrd="0" presId="urn:microsoft.com/office/officeart/2005/8/layout/vProcess5"/>
    <dgm:cxn modelId="{7B8F23F9-A1FB-4841-A761-558ACC86F154}" type="presOf" srcId="{7AB4A5DB-420C-7B46-87EB-7F28EAC2B8CD}" destId="{8EF6782D-3F67-3547-B1B1-40D67DC7654B}" srcOrd="0" destOrd="0" presId="urn:microsoft.com/office/officeart/2005/8/layout/vProcess5"/>
    <dgm:cxn modelId="{49AFC910-8366-6E45-B7B2-B48F4B97810A}" type="presOf" srcId="{E7EC45AF-DEEE-804E-89E7-17D684FF35FB}" destId="{18A89DD9-6268-7E4D-B0AA-40BB746437BC}" srcOrd="1" destOrd="0" presId="urn:microsoft.com/office/officeart/2005/8/layout/vProcess5"/>
    <dgm:cxn modelId="{9E064A09-EA1C-804A-B4B9-9B42E1703512}" type="presOf" srcId="{E04DF65E-D2D9-0C4A-AE38-1ACE096C2981}" destId="{80E1DF67-B626-BE4D-9B19-86BCCCE00CBD}" srcOrd="0" destOrd="0" presId="urn:microsoft.com/office/officeart/2005/8/layout/vProcess5"/>
    <dgm:cxn modelId="{7F3B7FC8-8360-9947-9880-8D3F43F9C8FC}" type="presOf" srcId="{E940F76E-64D6-E440-99F5-0EEB55203CAD}" destId="{4091E422-19BF-F642-9898-F1644D0A8EB1}" srcOrd="0" destOrd="0" presId="urn:microsoft.com/office/officeart/2005/8/layout/vProcess5"/>
    <dgm:cxn modelId="{70F34ED8-7495-CB45-9D6B-9C6741984117}" type="presOf" srcId="{7AB4A5DB-420C-7B46-87EB-7F28EAC2B8CD}" destId="{5C56F34F-0F5B-124D-AD1E-F5D204629644}" srcOrd="1" destOrd="0" presId="urn:microsoft.com/office/officeart/2005/8/layout/vProcess5"/>
    <dgm:cxn modelId="{CF7B536D-9BC7-9F41-AC28-379AE010EFD7}" srcId="{BF9BAE1E-2CF7-B44F-9D33-2F5EEFBEB18A}" destId="{7AB4A5DB-420C-7B46-87EB-7F28EAC2B8CD}" srcOrd="3" destOrd="0" parTransId="{94594F8E-7809-E344-979B-562A6271FDB0}" sibTransId="{D5A1B351-966C-734D-892A-EC27344180D4}"/>
    <dgm:cxn modelId="{F6AB6931-E0DF-9244-890B-6B18B57B50A1}" type="presOf" srcId="{E4C6D98B-367F-3D4F-B71F-3897EAF8B62C}" destId="{7CCF1070-F93D-0645-B8E0-44C9FB556964}" srcOrd="1" destOrd="0" presId="urn:microsoft.com/office/officeart/2005/8/layout/vProcess5"/>
    <dgm:cxn modelId="{27C3923D-8BF0-4B49-B2C0-EA81FA6F67C7}" type="presOf" srcId="{EC2E29DA-7468-A84F-BC07-A8A80D41AEB4}" destId="{23D0326A-B687-6244-A24D-B7141506A98D}" srcOrd="0" destOrd="0" presId="urn:microsoft.com/office/officeart/2005/8/layout/vProcess5"/>
    <dgm:cxn modelId="{E66B6CE2-F748-9445-939E-8D1D5A3AECBE}" type="presParOf" srcId="{9A1CB88F-52EC-7D47-9769-038E80D10745}" destId="{431E8440-D4E3-5D45-9531-F4E242DE37C0}" srcOrd="0" destOrd="0" presId="urn:microsoft.com/office/officeart/2005/8/layout/vProcess5"/>
    <dgm:cxn modelId="{47CC29B3-AF2F-8F4A-A316-6131C2AD8F4F}" type="presParOf" srcId="{9A1CB88F-52EC-7D47-9769-038E80D10745}" destId="{34CA5361-52A7-EB40-B609-A07C7821545C}" srcOrd="1" destOrd="0" presId="urn:microsoft.com/office/officeart/2005/8/layout/vProcess5"/>
    <dgm:cxn modelId="{46CB11C8-FF61-AA4A-9F95-30E1F6B150CA}" type="presParOf" srcId="{9A1CB88F-52EC-7D47-9769-038E80D10745}" destId="{2E915CA1-73B2-5D4D-BF7F-D857C679F495}" srcOrd="2" destOrd="0" presId="urn:microsoft.com/office/officeart/2005/8/layout/vProcess5"/>
    <dgm:cxn modelId="{9F9DA225-5370-3A45-9A1D-38FFAA1421C7}" type="presParOf" srcId="{9A1CB88F-52EC-7D47-9769-038E80D10745}" destId="{4091E422-19BF-F642-9898-F1644D0A8EB1}" srcOrd="3" destOrd="0" presId="urn:microsoft.com/office/officeart/2005/8/layout/vProcess5"/>
    <dgm:cxn modelId="{2F1A793E-D2B9-B449-93DD-8EACEF38BAFF}" type="presParOf" srcId="{9A1CB88F-52EC-7D47-9769-038E80D10745}" destId="{8EF6782D-3F67-3547-B1B1-40D67DC7654B}" srcOrd="4" destOrd="0" presId="urn:microsoft.com/office/officeart/2005/8/layout/vProcess5"/>
    <dgm:cxn modelId="{F057BE1C-8528-8349-839F-F3B059E0520C}" type="presParOf" srcId="{9A1CB88F-52EC-7D47-9769-038E80D10745}" destId="{80E1DF67-B626-BE4D-9B19-86BCCCE00CBD}" srcOrd="5" destOrd="0" presId="urn:microsoft.com/office/officeart/2005/8/layout/vProcess5"/>
    <dgm:cxn modelId="{489726B1-DE4D-5142-8BE2-A166383BCC10}" type="presParOf" srcId="{9A1CB88F-52EC-7D47-9769-038E80D10745}" destId="{23D0326A-B687-6244-A24D-B7141506A98D}" srcOrd="6" destOrd="0" presId="urn:microsoft.com/office/officeart/2005/8/layout/vProcess5"/>
    <dgm:cxn modelId="{06190BEE-657B-C44E-A1BA-9984BDF758BB}" type="presParOf" srcId="{9A1CB88F-52EC-7D47-9769-038E80D10745}" destId="{8B85A43A-AFAD-C741-92ED-0DB02D84BBC6}" srcOrd="7" destOrd="0" presId="urn:microsoft.com/office/officeart/2005/8/layout/vProcess5"/>
    <dgm:cxn modelId="{8051C079-259E-8A4D-B10B-2C6DD4BA6F8A}" type="presParOf" srcId="{9A1CB88F-52EC-7D47-9769-038E80D10745}" destId="{18A89DD9-6268-7E4D-B0AA-40BB746437BC}" srcOrd="8" destOrd="0" presId="urn:microsoft.com/office/officeart/2005/8/layout/vProcess5"/>
    <dgm:cxn modelId="{4FF94555-1BD9-CD42-B2BE-3A0CBAA1378B}" type="presParOf" srcId="{9A1CB88F-52EC-7D47-9769-038E80D10745}" destId="{7CCF1070-F93D-0645-B8E0-44C9FB556964}" srcOrd="9" destOrd="0" presId="urn:microsoft.com/office/officeart/2005/8/layout/vProcess5"/>
    <dgm:cxn modelId="{827B911B-59F4-564F-A55D-593DFF8D228F}" type="presParOf" srcId="{9A1CB88F-52EC-7D47-9769-038E80D10745}" destId="{D8F07A65-DEC6-4748-B2E9-C59C00981432}" srcOrd="10" destOrd="0" presId="urn:microsoft.com/office/officeart/2005/8/layout/vProcess5"/>
    <dgm:cxn modelId="{8DCC3611-326D-2642-9245-D900C3206496}" type="presParOf" srcId="{9A1CB88F-52EC-7D47-9769-038E80D10745}" destId="{5C56F34F-0F5B-124D-AD1E-F5D20462964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E360F7-AEE6-4739-BCB5-F50205AC9910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B34154A-38B3-4695-A6A2-690604979FA9}">
      <dgm:prSet phldrT="[文本]" custT="1"/>
      <dgm:spPr/>
      <dgm:t>
        <a:bodyPr/>
        <a:lstStyle/>
        <a:p>
          <a:r>
            <a:rPr lang="en-US" sz="3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Methods </a:t>
          </a:r>
          <a:r>
            <a:rPr lang="en-US" altLang="zh-CN" sz="3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D</a:t>
          </a:r>
          <a:r>
            <a:rPr lang="en-US" sz="3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ependency</a:t>
          </a:r>
          <a:endParaRPr lang="en-US" sz="32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FD728271-D476-4678-94B0-8EE90973CF8B}" type="parTrans" cxnId="{09B2D10A-FA1C-4CD9-BCD4-03B91A247E6F}">
      <dgm:prSet/>
      <dgm:spPr/>
      <dgm:t>
        <a:bodyPr/>
        <a:lstStyle/>
        <a:p>
          <a:endParaRPr lang="en-US"/>
        </a:p>
      </dgm:t>
    </dgm:pt>
    <dgm:pt modelId="{EF6D7BF4-C247-4826-88D0-83F592C1A239}" type="sibTrans" cxnId="{09B2D10A-FA1C-4CD9-BCD4-03B91A247E6F}">
      <dgm:prSet/>
      <dgm:spPr/>
      <dgm:t>
        <a:bodyPr/>
        <a:lstStyle/>
        <a:p>
          <a:endParaRPr lang="en-US"/>
        </a:p>
      </dgm:t>
    </dgm:pt>
    <dgm:pt modelId="{CF7EE2C8-CBBA-4952-A2A5-24CAB3D6F4AE}">
      <dgm:prSet phldrT="[文本]"/>
      <dgm:spPr/>
      <dgm:t>
        <a:bodyPr/>
        <a:lstStyle/>
        <a:p>
          <a:r>
            <a:rPr lang="en-US" altLang="zh-CN" dirty="0" smtClean="0">
              <a:latin typeface="Palatino" charset="0"/>
              <a:ea typeface="Palatino" charset="0"/>
              <a:cs typeface="Palatino" charset="0"/>
            </a:rPr>
            <a:t>Limited to apply in particular data types</a:t>
          </a:r>
          <a:r>
            <a:rPr lang="zh-CN" altLang="en-US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baseline="0" dirty="0" smtClean="0">
              <a:latin typeface="Palatino" charset="0"/>
              <a:ea typeface="Palatino" charset="0"/>
              <a:cs typeface="Palatino" charset="0"/>
            </a:rPr>
            <a:t>and</a:t>
          </a:r>
          <a:r>
            <a:rPr lang="zh-CN" altLang="en-US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baseline="0" dirty="0" smtClean="0">
              <a:latin typeface="Palatino" charset="0"/>
              <a:ea typeface="Palatino" charset="0"/>
              <a:cs typeface="Palatino" charset="0"/>
            </a:rPr>
            <a:t>have</a:t>
          </a:r>
          <a:r>
            <a:rPr lang="zh-CN" altLang="en-US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baseline="0" dirty="0" smtClean="0">
              <a:latin typeface="Palatino" charset="0"/>
              <a:ea typeface="Palatino" charset="0"/>
              <a:cs typeface="Palatino" charset="0"/>
            </a:rPr>
            <a:t>low</a:t>
          </a:r>
          <a:r>
            <a:rPr lang="zh-CN" altLang="en-US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en-US" baseline="0" dirty="0" smtClean="0">
              <a:latin typeface="Palatino" charset="0"/>
              <a:ea typeface="Palatino" charset="0"/>
              <a:cs typeface="Palatino" charset="0"/>
            </a:rPr>
            <a:t>generalization</a:t>
          </a:r>
          <a:r>
            <a:rPr lang="zh-CN" altLang="en-US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baseline="0" dirty="0" smtClean="0">
              <a:latin typeface="Palatino" charset="0"/>
              <a:ea typeface="Palatino" charset="0"/>
              <a:cs typeface="Palatino" charset="0"/>
            </a:rPr>
            <a:t>ability</a:t>
          </a:r>
          <a:r>
            <a:rPr lang="zh-CN" altLang="en-US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baseline="0" dirty="0" smtClean="0">
              <a:latin typeface="Palatino" charset="0"/>
              <a:ea typeface="Palatino" charset="0"/>
              <a:cs typeface="Palatino" charset="0"/>
            </a:rPr>
            <a:t>to</a:t>
          </a:r>
          <a:r>
            <a:rPr lang="zh-CN" altLang="en-US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baseline="0" dirty="0" smtClean="0">
              <a:latin typeface="Palatino" charset="0"/>
              <a:ea typeface="Palatino" charset="0"/>
              <a:cs typeface="Palatino" charset="0"/>
            </a:rPr>
            <a:t>other</a:t>
          </a:r>
          <a:r>
            <a:rPr lang="zh-CN" altLang="en-US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baseline="0" dirty="0" smtClean="0">
              <a:latin typeface="Palatino" charset="0"/>
              <a:ea typeface="Palatino" charset="0"/>
              <a:cs typeface="Palatino" charset="0"/>
            </a:rPr>
            <a:t>kinds</a:t>
          </a:r>
          <a:r>
            <a:rPr lang="zh-CN" altLang="en-US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baseline="0" dirty="0" smtClean="0">
              <a:latin typeface="Palatino" charset="0"/>
              <a:ea typeface="Palatino" charset="0"/>
              <a:cs typeface="Palatino" charset="0"/>
            </a:rPr>
            <a:t>of</a:t>
          </a:r>
          <a:r>
            <a:rPr lang="zh-CN" altLang="en-US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baseline="0" dirty="0" smtClean="0">
              <a:latin typeface="Palatino" charset="0"/>
              <a:ea typeface="Palatino" charset="0"/>
              <a:cs typeface="Palatino" charset="0"/>
            </a:rPr>
            <a:t>data</a:t>
          </a:r>
          <a:r>
            <a:rPr lang="en-US" altLang="zh-CN" dirty="0" smtClean="0">
              <a:latin typeface="Palatino" charset="0"/>
              <a:ea typeface="Palatino" charset="0"/>
              <a:cs typeface="Palatino" charset="0"/>
            </a:rPr>
            <a:t>.</a:t>
          </a:r>
          <a:endParaRPr lang="en-US" dirty="0">
            <a:latin typeface="Palatino" charset="0"/>
            <a:ea typeface="Palatino" charset="0"/>
            <a:cs typeface="Palatino" charset="0"/>
          </a:endParaRPr>
        </a:p>
      </dgm:t>
    </dgm:pt>
    <dgm:pt modelId="{B9249F91-D8A2-40C9-9305-3B8DD6A49AD1}" type="parTrans" cxnId="{8D1967D7-1ABC-479B-8FCD-51C99FC93796}">
      <dgm:prSet/>
      <dgm:spPr/>
      <dgm:t>
        <a:bodyPr/>
        <a:lstStyle/>
        <a:p>
          <a:endParaRPr lang="en-US"/>
        </a:p>
      </dgm:t>
    </dgm:pt>
    <dgm:pt modelId="{B2DD4D70-3978-42AB-8C5D-1C451D0D8439}" type="sibTrans" cxnId="{8D1967D7-1ABC-479B-8FCD-51C99FC93796}">
      <dgm:prSet/>
      <dgm:spPr/>
      <dgm:t>
        <a:bodyPr/>
        <a:lstStyle/>
        <a:p>
          <a:endParaRPr lang="en-US"/>
        </a:p>
      </dgm:t>
    </dgm:pt>
    <dgm:pt modelId="{7E4AE13B-B7DB-414F-9CD3-B26F18252482}">
      <dgm:prSet phldrT="[文本]"/>
      <dgm:spPr/>
      <dgm:t>
        <a:bodyPr/>
        <a:lstStyle/>
        <a:p>
          <a:endParaRPr lang="en-US" dirty="0">
            <a:latin typeface="Palatino" charset="0"/>
            <a:ea typeface="Palatino" charset="0"/>
            <a:cs typeface="Palatino" charset="0"/>
          </a:endParaRPr>
        </a:p>
      </dgm:t>
    </dgm:pt>
    <dgm:pt modelId="{824CAA0C-2F9C-44F0-A01E-B52C8375FC94}" type="parTrans" cxnId="{26ED2413-925B-4C16-8DCF-51EFEACDCDA4}">
      <dgm:prSet/>
      <dgm:spPr/>
      <dgm:t>
        <a:bodyPr/>
        <a:lstStyle/>
        <a:p>
          <a:endParaRPr lang="en-US"/>
        </a:p>
      </dgm:t>
    </dgm:pt>
    <dgm:pt modelId="{D36CA6A7-D6B0-42A2-8F6D-207EE1704391}" type="sibTrans" cxnId="{26ED2413-925B-4C16-8DCF-51EFEACDCDA4}">
      <dgm:prSet/>
      <dgm:spPr/>
      <dgm:t>
        <a:bodyPr/>
        <a:lstStyle/>
        <a:p>
          <a:endParaRPr lang="en-US"/>
        </a:p>
      </dgm:t>
    </dgm:pt>
    <dgm:pt modelId="{0722055D-4799-453A-A8FF-7E9157D7BF60}">
      <dgm:prSet phldrT="[文本]" custT="1"/>
      <dgm:spPr/>
      <dgm:t>
        <a:bodyPr/>
        <a:lstStyle/>
        <a:p>
          <a:r>
            <a:rPr lang="en-US" sz="3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Criter</a:t>
          </a:r>
          <a:r>
            <a:rPr lang="en-US" altLang="zh-CN" sz="3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ia</a:t>
          </a:r>
          <a:r>
            <a:rPr lang="en-US" sz="3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sz="3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D</a:t>
          </a:r>
          <a:r>
            <a:rPr lang="en-US" sz="3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ependency</a:t>
          </a:r>
          <a:endParaRPr lang="en-US" sz="32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E92AACD3-5067-402E-B3AF-8B2B86DC7067}" type="parTrans" cxnId="{AB25CB59-F585-4203-B041-4498893D9852}">
      <dgm:prSet/>
      <dgm:spPr/>
      <dgm:t>
        <a:bodyPr/>
        <a:lstStyle/>
        <a:p>
          <a:endParaRPr lang="en-US"/>
        </a:p>
      </dgm:t>
    </dgm:pt>
    <dgm:pt modelId="{5560565A-3B69-479B-9539-F41C8498E386}" type="sibTrans" cxnId="{AB25CB59-F585-4203-B041-4498893D9852}">
      <dgm:prSet/>
      <dgm:spPr/>
      <dgm:t>
        <a:bodyPr/>
        <a:lstStyle/>
        <a:p>
          <a:endParaRPr lang="en-US"/>
        </a:p>
      </dgm:t>
    </dgm:pt>
    <dgm:pt modelId="{87FA7054-74AF-4E41-B47A-B7074C162F44}">
      <dgm:prSet phldrT="[文本]"/>
      <dgm:spPr/>
      <dgm:t>
        <a:bodyPr/>
        <a:lstStyle/>
        <a:p>
          <a:r>
            <a:rPr lang="en-US" dirty="0" smtClean="0">
              <a:latin typeface="Palatino" charset="0"/>
              <a:ea typeface="Palatino" charset="0"/>
              <a:cs typeface="Palatino" charset="0"/>
            </a:rPr>
            <a:t>Privacy and utility </a:t>
          </a:r>
          <a:r>
            <a:rPr lang="en-US" altLang="zh-CN" dirty="0" smtClean="0">
              <a:latin typeface="Palatino" charset="0"/>
              <a:ea typeface="Palatino" charset="0"/>
              <a:cs typeface="Palatino" charset="0"/>
            </a:rPr>
            <a:t>criteria</a:t>
          </a:r>
          <a:r>
            <a:rPr lang="zh-CN" altLang="en-US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dirty="0" smtClean="0">
              <a:latin typeface="Palatino" charset="0"/>
              <a:ea typeface="Palatino" charset="0"/>
              <a:cs typeface="Palatino" charset="0"/>
            </a:rPr>
            <a:t>are dependent on the anonymity approach.</a:t>
          </a:r>
          <a:endParaRPr lang="en-US" dirty="0">
            <a:latin typeface="Palatino" charset="0"/>
            <a:ea typeface="Palatino" charset="0"/>
            <a:cs typeface="Palatino" charset="0"/>
          </a:endParaRPr>
        </a:p>
      </dgm:t>
    </dgm:pt>
    <dgm:pt modelId="{13B787E7-186E-410D-8000-DE780740519D}" type="parTrans" cxnId="{D0916B4E-6555-436C-8F7B-C9A731AD3A0D}">
      <dgm:prSet/>
      <dgm:spPr/>
      <dgm:t>
        <a:bodyPr/>
        <a:lstStyle/>
        <a:p>
          <a:endParaRPr lang="en-US"/>
        </a:p>
      </dgm:t>
    </dgm:pt>
    <dgm:pt modelId="{6707F7B5-F140-4D50-A72E-F7C214AA1FDB}" type="sibTrans" cxnId="{D0916B4E-6555-436C-8F7B-C9A731AD3A0D}">
      <dgm:prSet/>
      <dgm:spPr/>
      <dgm:t>
        <a:bodyPr/>
        <a:lstStyle/>
        <a:p>
          <a:endParaRPr lang="en-US"/>
        </a:p>
      </dgm:t>
    </dgm:pt>
    <dgm:pt modelId="{314F8E0C-72E9-4A5D-9AD6-84D4B476EFFB}">
      <dgm:prSet phldrT="[文本]"/>
      <dgm:spPr/>
      <dgm:t>
        <a:bodyPr/>
        <a:lstStyle/>
        <a:p>
          <a:r>
            <a:rPr lang="en-US" dirty="0" smtClean="0">
              <a:latin typeface="Palatino" charset="0"/>
              <a:ea typeface="Palatino" charset="0"/>
              <a:cs typeface="Palatino" charset="0"/>
            </a:rPr>
            <a:t>Difficulty to compare different anonymity approaches.</a:t>
          </a:r>
          <a:endParaRPr lang="en-US" dirty="0">
            <a:latin typeface="Palatino" charset="0"/>
            <a:ea typeface="Palatino" charset="0"/>
            <a:cs typeface="Palatino" charset="0"/>
          </a:endParaRPr>
        </a:p>
      </dgm:t>
    </dgm:pt>
    <dgm:pt modelId="{CCD67AF8-654E-4F7A-8A8D-5D8127AEDBF2}" type="parTrans" cxnId="{5393C0DB-3376-4C68-A682-EAE04504ADF9}">
      <dgm:prSet/>
      <dgm:spPr/>
      <dgm:t>
        <a:bodyPr/>
        <a:lstStyle/>
        <a:p>
          <a:endParaRPr lang="en-US"/>
        </a:p>
      </dgm:t>
    </dgm:pt>
    <dgm:pt modelId="{F30BC8AF-4B2F-4C60-ACD6-5F8F474DA5C4}" type="sibTrans" cxnId="{5393C0DB-3376-4C68-A682-EAE04504ADF9}">
      <dgm:prSet/>
      <dgm:spPr/>
      <dgm:t>
        <a:bodyPr/>
        <a:lstStyle/>
        <a:p>
          <a:endParaRPr lang="en-US"/>
        </a:p>
      </dgm:t>
    </dgm:pt>
    <dgm:pt modelId="{C339C8AD-F050-4C77-B358-7311C5CEE53D}" type="pres">
      <dgm:prSet presAssocID="{CCE360F7-AEE6-4739-BCB5-F50205AC99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1372C2-F638-413F-AD11-9626789AD918}" type="pres">
      <dgm:prSet presAssocID="{8B34154A-38B3-4695-A6A2-690604979FA9}" presName="linNode" presStyleCnt="0"/>
      <dgm:spPr/>
      <dgm:t>
        <a:bodyPr/>
        <a:lstStyle/>
        <a:p>
          <a:endParaRPr lang="en-US"/>
        </a:p>
      </dgm:t>
    </dgm:pt>
    <dgm:pt modelId="{C2B76317-E505-4371-9E58-E881887534C2}" type="pres">
      <dgm:prSet presAssocID="{8B34154A-38B3-4695-A6A2-690604979FA9}" presName="parentText" presStyleLbl="node1" presStyleIdx="0" presStyleCnt="2" custScaleX="93682" custScaleY="723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8D91D-A971-42C7-96C4-A1E3442A0CAA}" type="pres">
      <dgm:prSet presAssocID="{8B34154A-38B3-4695-A6A2-690604979FA9}" presName="descendantText" presStyleLbl="alignAccFollowNode1" presStyleIdx="0" presStyleCnt="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B3BF87A-EDA0-4C7F-B7E5-41A3280277CB}" type="pres">
      <dgm:prSet presAssocID="{EF6D7BF4-C247-4826-88D0-83F592C1A239}" presName="sp" presStyleCnt="0"/>
      <dgm:spPr/>
      <dgm:t>
        <a:bodyPr/>
        <a:lstStyle/>
        <a:p>
          <a:endParaRPr lang="en-US"/>
        </a:p>
      </dgm:t>
    </dgm:pt>
    <dgm:pt modelId="{7ECDA738-C555-496E-AF40-7F7FDC709C08}" type="pres">
      <dgm:prSet presAssocID="{0722055D-4799-453A-A8FF-7E9157D7BF60}" presName="linNode" presStyleCnt="0"/>
      <dgm:spPr/>
      <dgm:t>
        <a:bodyPr/>
        <a:lstStyle/>
        <a:p>
          <a:endParaRPr lang="en-US"/>
        </a:p>
      </dgm:t>
    </dgm:pt>
    <dgm:pt modelId="{9BA4BC12-5EB5-477E-B51E-4F9DAB533BE8}" type="pres">
      <dgm:prSet presAssocID="{0722055D-4799-453A-A8FF-7E9157D7BF60}" presName="parentText" presStyleLbl="node1" presStyleIdx="1" presStyleCnt="2" custScaleX="93682" custScaleY="683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D4643-BFC3-4644-B1CF-0DC767DC17B3}" type="pres">
      <dgm:prSet presAssocID="{0722055D-4799-453A-A8FF-7E9157D7BF60}" presName="descendantText" presStyleLbl="alignAccFollowNode1" presStyleIdx="1" presStyleCnt="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8F2E9055-83E4-F04D-A97C-163160013FCD}" type="presOf" srcId="{7E4AE13B-B7DB-414F-9CD3-B26F18252482}" destId="{CC08D91D-A971-42C7-96C4-A1E3442A0CAA}" srcOrd="0" destOrd="1" presId="urn:microsoft.com/office/officeart/2005/8/layout/vList5"/>
    <dgm:cxn modelId="{263FDAF6-0B1A-0148-9D2D-1C55D3A7B671}" type="presOf" srcId="{8B34154A-38B3-4695-A6A2-690604979FA9}" destId="{C2B76317-E505-4371-9E58-E881887534C2}" srcOrd="0" destOrd="0" presId="urn:microsoft.com/office/officeart/2005/8/layout/vList5"/>
    <dgm:cxn modelId="{5393C0DB-3376-4C68-A682-EAE04504ADF9}" srcId="{0722055D-4799-453A-A8FF-7E9157D7BF60}" destId="{314F8E0C-72E9-4A5D-9AD6-84D4B476EFFB}" srcOrd="1" destOrd="0" parTransId="{CCD67AF8-654E-4F7A-8A8D-5D8127AEDBF2}" sibTransId="{F30BC8AF-4B2F-4C60-ACD6-5F8F474DA5C4}"/>
    <dgm:cxn modelId="{8D1967D7-1ABC-479B-8FCD-51C99FC93796}" srcId="{8B34154A-38B3-4695-A6A2-690604979FA9}" destId="{CF7EE2C8-CBBA-4952-A2A5-24CAB3D6F4AE}" srcOrd="0" destOrd="0" parTransId="{B9249F91-D8A2-40C9-9305-3B8DD6A49AD1}" sibTransId="{B2DD4D70-3978-42AB-8C5D-1C451D0D8439}"/>
    <dgm:cxn modelId="{49F1AE62-0101-C049-8CB4-5C867F5CDAF3}" type="presOf" srcId="{CF7EE2C8-CBBA-4952-A2A5-24CAB3D6F4AE}" destId="{CC08D91D-A971-42C7-96C4-A1E3442A0CAA}" srcOrd="0" destOrd="0" presId="urn:microsoft.com/office/officeart/2005/8/layout/vList5"/>
    <dgm:cxn modelId="{1913DD92-EBC2-244D-9C18-03BB7CB49FDD}" type="presOf" srcId="{CCE360F7-AEE6-4739-BCB5-F50205AC9910}" destId="{C339C8AD-F050-4C77-B358-7311C5CEE53D}" srcOrd="0" destOrd="0" presId="urn:microsoft.com/office/officeart/2005/8/layout/vList5"/>
    <dgm:cxn modelId="{D0916B4E-6555-436C-8F7B-C9A731AD3A0D}" srcId="{0722055D-4799-453A-A8FF-7E9157D7BF60}" destId="{87FA7054-74AF-4E41-B47A-B7074C162F44}" srcOrd="0" destOrd="0" parTransId="{13B787E7-186E-410D-8000-DE780740519D}" sibTransId="{6707F7B5-F140-4D50-A72E-F7C214AA1FDB}"/>
    <dgm:cxn modelId="{119E6851-18CE-0D43-A795-68501073524E}" type="presOf" srcId="{314F8E0C-72E9-4A5D-9AD6-84D4B476EFFB}" destId="{593D4643-BFC3-4644-B1CF-0DC767DC17B3}" srcOrd="0" destOrd="1" presId="urn:microsoft.com/office/officeart/2005/8/layout/vList5"/>
    <dgm:cxn modelId="{AB25CB59-F585-4203-B041-4498893D9852}" srcId="{CCE360F7-AEE6-4739-BCB5-F50205AC9910}" destId="{0722055D-4799-453A-A8FF-7E9157D7BF60}" srcOrd="1" destOrd="0" parTransId="{E92AACD3-5067-402E-B3AF-8B2B86DC7067}" sibTransId="{5560565A-3B69-479B-9539-F41C8498E386}"/>
    <dgm:cxn modelId="{6359E04A-46FE-0343-A854-20A715BB4ED5}" type="presOf" srcId="{0722055D-4799-453A-A8FF-7E9157D7BF60}" destId="{9BA4BC12-5EB5-477E-B51E-4F9DAB533BE8}" srcOrd="0" destOrd="0" presId="urn:microsoft.com/office/officeart/2005/8/layout/vList5"/>
    <dgm:cxn modelId="{62338495-8EB1-0B4A-954A-DECCAACC3229}" type="presOf" srcId="{87FA7054-74AF-4E41-B47A-B7074C162F44}" destId="{593D4643-BFC3-4644-B1CF-0DC767DC17B3}" srcOrd="0" destOrd="0" presId="urn:microsoft.com/office/officeart/2005/8/layout/vList5"/>
    <dgm:cxn modelId="{09B2D10A-FA1C-4CD9-BCD4-03B91A247E6F}" srcId="{CCE360F7-AEE6-4739-BCB5-F50205AC9910}" destId="{8B34154A-38B3-4695-A6A2-690604979FA9}" srcOrd="0" destOrd="0" parTransId="{FD728271-D476-4678-94B0-8EE90973CF8B}" sibTransId="{EF6D7BF4-C247-4826-88D0-83F592C1A239}"/>
    <dgm:cxn modelId="{26ED2413-925B-4C16-8DCF-51EFEACDCDA4}" srcId="{8B34154A-38B3-4695-A6A2-690604979FA9}" destId="{7E4AE13B-B7DB-414F-9CD3-B26F18252482}" srcOrd="1" destOrd="0" parTransId="{824CAA0C-2F9C-44F0-A01E-B52C8375FC94}" sibTransId="{D36CA6A7-D6B0-42A2-8F6D-207EE1704391}"/>
    <dgm:cxn modelId="{FBE29A69-5291-944A-A1A3-04754FF8C7C4}" type="presParOf" srcId="{C339C8AD-F050-4C77-B358-7311C5CEE53D}" destId="{C31372C2-F638-413F-AD11-9626789AD918}" srcOrd="0" destOrd="0" presId="urn:microsoft.com/office/officeart/2005/8/layout/vList5"/>
    <dgm:cxn modelId="{1762D0E3-9748-754F-9646-8B47A714054D}" type="presParOf" srcId="{C31372C2-F638-413F-AD11-9626789AD918}" destId="{C2B76317-E505-4371-9E58-E881887534C2}" srcOrd="0" destOrd="0" presId="urn:microsoft.com/office/officeart/2005/8/layout/vList5"/>
    <dgm:cxn modelId="{406FBEF0-640F-2D4D-A8E6-B13B4BF25C53}" type="presParOf" srcId="{C31372C2-F638-413F-AD11-9626789AD918}" destId="{CC08D91D-A971-42C7-96C4-A1E3442A0CAA}" srcOrd="1" destOrd="0" presId="urn:microsoft.com/office/officeart/2005/8/layout/vList5"/>
    <dgm:cxn modelId="{72BA7267-CEA3-924C-865D-75733CC8B555}" type="presParOf" srcId="{C339C8AD-F050-4C77-B358-7311C5CEE53D}" destId="{3B3BF87A-EDA0-4C7F-B7E5-41A3280277CB}" srcOrd="1" destOrd="0" presId="urn:microsoft.com/office/officeart/2005/8/layout/vList5"/>
    <dgm:cxn modelId="{5C7D19D5-809A-AA41-9877-3F959B191554}" type="presParOf" srcId="{C339C8AD-F050-4C77-B358-7311C5CEE53D}" destId="{7ECDA738-C555-496E-AF40-7F7FDC709C08}" srcOrd="2" destOrd="0" presId="urn:microsoft.com/office/officeart/2005/8/layout/vList5"/>
    <dgm:cxn modelId="{4EEAA412-A0F2-1640-840A-B161D4664476}" type="presParOf" srcId="{7ECDA738-C555-496E-AF40-7F7FDC709C08}" destId="{9BA4BC12-5EB5-477E-B51E-4F9DAB533BE8}" srcOrd="0" destOrd="0" presId="urn:microsoft.com/office/officeart/2005/8/layout/vList5"/>
    <dgm:cxn modelId="{EA0DE594-261F-3247-AF62-E7AF684C51AE}" type="presParOf" srcId="{7ECDA738-C555-496E-AF40-7F7FDC709C08}" destId="{593D4643-BFC3-4644-B1CF-0DC767DC17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63EEAA-95AF-435C-842C-C182BDE59A9C}" type="doc">
      <dgm:prSet loTypeId="urn:microsoft.com/office/officeart/2005/8/layout/chevron2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C4AADFF-B9FF-4C7C-B99D-57C18C7D7585}">
      <dgm:prSet phldrT="[文本]"/>
      <dgm:spPr>
        <a:solidFill>
          <a:schemeClr val="bg1"/>
        </a:solidFill>
        <a:ln w="19050">
          <a:solidFill>
            <a:schemeClr val="accent1"/>
          </a:solidFill>
        </a:ln>
      </dgm:spPr>
      <dgm:t>
        <a:bodyPr/>
        <a:lstStyle/>
        <a:p>
          <a:r>
            <a:rPr lang="en-US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Motivation</a:t>
          </a:r>
          <a:endParaRPr lang="en-US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CA598B4A-6146-4FE5-90B7-DF34ACD79D9B}" type="parTrans" cxnId="{4033A589-6D40-4B48-8666-900A81036529}">
      <dgm:prSet/>
      <dgm:spPr/>
      <dgm:t>
        <a:bodyPr/>
        <a:lstStyle/>
        <a:p>
          <a:endParaRPr lang="en-US"/>
        </a:p>
      </dgm:t>
    </dgm:pt>
    <dgm:pt modelId="{9E7E084C-19DE-4B75-82C1-79EF541FE105}" type="sibTrans" cxnId="{4033A589-6D40-4B48-8666-900A81036529}">
      <dgm:prSet/>
      <dgm:spPr/>
      <dgm:t>
        <a:bodyPr/>
        <a:lstStyle/>
        <a:p>
          <a:endParaRPr lang="en-US"/>
        </a:p>
      </dgm:t>
    </dgm:pt>
    <dgm:pt modelId="{D20D7ACA-F524-4FF6-9927-BA2A28CB2ECE}">
      <dgm:prSet phldrT="[文本]"/>
      <dgm:spPr>
        <a:ln w="19050">
          <a:solidFill>
            <a:schemeClr val="accent1"/>
          </a:solidFill>
        </a:ln>
      </dgm:spPr>
      <dgm:t>
        <a:bodyPr/>
        <a:lstStyle/>
        <a:p>
          <a:r>
            <a:rPr lang="en-US" dirty="0" smtClean="0">
              <a:latin typeface="Palatino" charset="0"/>
              <a:ea typeface="Palatino" charset="0"/>
              <a:cs typeface="Palatino" charset="0"/>
            </a:rPr>
            <a:t>Propose a general model </a:t>
          </a:r>
          <a:r>
            <a:rPr lang="en-US" altLang="zh-CN" dirty="0" smtClean="0">
              <a:latin typeface="Palatino" charset="0"/>
              <a:ea typeface="Palatino" charset="0"/>
              <a:cs typeface="Palatino" charset="0"/>
            </a:rPr>
            <a:t>incorporating</a:t>
          </a:r>
          <a:r>
            <a:rPr lang="zh-CN" altLang="en-US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dirty="0" smtClean="0">
              <a:latin typeface="Palatino" charset="0"/>
              <a:ea typeface="Palatino" charset="0"/>
              <a:cs typeface="Palatino" charset="0"/>
            </a:rPr>
            <a:t>with existing approach</a:t>
          </a:r>
          <a:endParaRPr lang="en-US" dirty="0">
            <a:latin typeface="Palatino" charset="0"/>
            <a:ea typeface="Palatino" charset="0"/>
            <a:cs typeface="Palatino" charset="0"/>
          </a:endParaRPr>
        </a:p>
      </dgm:t>
    </dgm:pt>
    <dgm:pt modelId="{45F6258C-BD0B-47FA-BB88-1252B3BCB739}" type="parTrans" cxnId="{B059BB55-CC77-4EAE-B370-5216EB786FCE}">
      <dgm:prSet/>
      <dgm:spPr/>
      <dgm:t>
        <a:bodyPr/>
        <a:lstStyle/>
        <a:p>
          <a:endParaRPr lang="en-US"/>
        </a:p>
      </dgm:t>
    </dgm:pt>
    <dgm:pt modelId="{6F9C683A-2553-45FB-89B1-CB0B3741BD96}" type="sibTrans" cxnId="{B059BB55-CC77-4EAE-B370-5216EB786FCE}">
      <dgm:prSet/>
      <dgm:spPr/>
      <dgm:t>
        <a:bodyPr/>
        <a:lstStyle/>
        <a:p>
          <a:endParaRPr lang="en-US"/>
        </a:p>
      </dgm:t>
    </dgm:pt>
    <dgm:pt modelId="{083213D0-6897-4795-8D2F-33CF41629022}">
      <dgm:prSet phldrT="[文本]"/>
      <dgm:spPr>
        <a:ln w="19050">
          <a:solidFill>
            <a:schemeClr val="accent1"/>
          </a:solidFill>
        </a:ln>
      </dgm:spPr>
      <dgm:t>
        <a:bodyPr/>
        <a:lstStyle/>
        <a:p>
          <a:r>
            <a:rPr lang="en-US" dirty="0" smtClean="0">
              <a:latin typeface="Palatino" charset="0"/>
              <a:ea typeface="Palatino" charset="0"/>
              <a:cs typeface="Palatino" charset="0"/>
            </a:rPr>
            <a:t>Uniformly define and assess privacy and utility.</a:t>
          </a:r>
          <a:endParaRPr lang="en-US" dirty="0">
            <a:latin typeface="Palatino" charset="0"/>
            <a:ea typeface="Palatino" charset="0"/>
            <a:cs typeface="Palatino" charset="0"/>
          </a:endParaRPr>
        </a:p>
      </dgm:t>
    </dgm:pt>
    <dgm:pt modelId="{88C6A82B-68B1-499F-8C54-7F1BE77BF907}" type="parTrans" cxnId="{FBC88342-DDA4-407A-AAF1-A96531EF779E}">
      <dgm:prSet/>
      <dgm:spPr/>
      <dgm:t>
        <a:bodyPr/>
        <a:lstStyle/>
        <a:p>
          <a:endParaRPr lang="en-US"/>
        </a:p>
      </dgm:t>
    </dgm:pt>
    <dgm:pt modelId="{ED50431B-7F8B-4657-95D2-690167686688}" type="sibTrans" cxnId="{FBC88342-DDA4-407A-AAF1-A96531EF779E}">
      <dgm:prSet/>
      <dgm:spPr/>
      <dgm:t>
        <a:bodyPr/>
        <a:lstStyle/>
        <a:p>
          <a:endParaRPr lang="en-US"/>
        </a:p>
      </dgm:t>
    </dgm:pt>
    <dgm:pt modelId="{5F64DD2E-2B8C-4ACA-8347-056C0C712E63}">
      <dgm:prSet phldrT="[文本]"/>
      <dgm:spPr>
        <a:solidFill>
          <a:schemeClr val="bg1"/>
        </a:solidFill>
        <a:ln w="19050">
          <a:solidFill>
            <a:schemeClr val="accent1"/>
          </a:solidFill>
        </a:ln>
      </dgm:spPr>
      <dgm:t>
        <a:bodyPr/>
        <a:lstStyle/>
        <a:p>
          <a:r>
            <a:rPr lang="en-US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Challenge</a:t>
          </a:r>
          <a:endParaRPr lang="en-US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AC21258F-1797-4285-9F87-3EB6A321B398}" type="parTrans" cxnId="{27F933FC-07F1-4E6C-B6DB-EBF9B0FCFED2}">
      <dgm:prSet/>
      <dgm:spPr/>
      <dgm:t>
        <a:bodyPr/>
        <a:lstStyle/>
        <a:p>
          <a:endParaRPr lang="en-US"/>
        </a:p>
      </dgm:t>
    </dgm:pt>
    <dgm:pt modelId="{427E5F55-F2C8-463B-8915-F97255962721}" type="sibTrans" cxnId="{27F933FC-07F1-4E6C-B6DB-EBF9B0FCFED2}">
      <dgm:prSet/>
      <dgm:spPr/>
      <dgm:t>
        <a:bodyPr/>
        <a:lstStyle/>
        <a:p>
          <a:endParaRPr lang="en-US"/>
        </a:p>
      </dgm:t>
    </dgm:pt>
    <dgm:pt modelId="{862CE9C4-4037-4E13-8710-4590D5B77B02}">
      <dgm:prSet phldrT="[文本]" custT="1"/>
      <dgm:spPr>
        <a:ln w="19050">
          <a:solidFill>
            <a:schemeClr val="accent1"/>
          </a:solidFill>
        </a:ln>
      </dgm:spPr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dirty="0" smtClean="0">
              <a:latin typeface="Palatino" charset="0"/>
              <a:ea typeface="Palatino" charset="0"/>
              <a:cs typeface="Palatino" charset="0"/>
            </a:rPr>
            <a:t>Utility metric independent of specified anonymity approaches</a:t>
          </a:r>
          <a:endParaRPr lang="en-US" sz="2000" dirty="0">
            <a:latin typeface="Palatino" charset="0"/>
            <a:ea typeface="Palatino" charset="0"/>
            <a:cs typeface="Palatino" charset="0"/>
          </a:endParaRPr>
        </a:p>
      </dgm:t>
    </dgm:pt>
    <dgm:pt modelId="{277F50AE-206D-40AB-8041-84530B66D8AC}" type="sibTrans" cxnId="{6F2C5C04-86E4-4AF6-91D5-2FE23390C5AC}">
      <dgm:prSet/>
      <dgm:spPr/>
      <dgm:t>
        <a:bodyPr/>
        <a:lstStyle/>
        <a:p>
          <a:endParaRPr lang="en-US"/>
        </a:p>
      </dgm:t>
    </dgm:pt>
    <dgm:pt modelId="{93A6D466-77CA-4BE2-B29E-E0F8EB44AD73}" type="parTrans" cxnId="{6F2C5C04-86E4-4AF6-91D5-2FE23390C5AC}">
      <dgm:prSet/>
      <dgm:spPr/>
      <dgm:t>
        <a:bodyPr/>
        <a:lstStyle/>
        <a:p>
          <a:endParaRPr lang="en-US"/>
        </a:p>
      </dgm:t>
    </dgm:pt>
    <dgm:pt modelId="{684BCFD9-3F3D-4B3F-A5CF-746E55ADC1F3}">
      <dgm:prSet phldrT="[文本]" custT="1"/>
      <dgm:spPr>
        <a:ln w="19050">
          <a:solidFill>
            <a:schemeClr val="accent1"/>
          </a:solidFill>
        </a:ln>
      </dgm:spPr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dirty="0" smtClean="0">
              <a:latin typeface="Palatino" charset="0"/>
              <a:ea typeface="Palatino" charset="0"/>
              <a:cs typeface="Palatino" charset="0"/>
            </a:rPr>
            <a:t>Capacity of representing a variety of data types</a:t>
          </a:r>
          <a:endParaRPr lang="en-US" sz="2000" dirty="0">
            <a:latin typeface="Palatino" charset="0"/>
            <a:ea typeface="Palatino" charset="0"/>
            <a:cs typeface="Palatino" charset="0"/>
          </a:endParaRPr>
        </a:p>
      </dgm:t>
    </dgm:pt>
    <dgm:pt modelId="{0B3437DC-EF02-4799-B606-449F86DA0BC1}" type="sibTrans" cxnId="{8E27F06E-A99B-49DC-BF94-7BE17A6606DC}">
      <dgm:prSet/>
      <dgm:spPr/>
      <dgm:t>
        <a:bodyPr/>
        <a:lstStyle/>
        <a:p>
          <a:endParaRPr lang="en-US"/>
        </a:p>
      </dgm:t>
    </dgm:pt>
    <dgm:pt modelId="{7F117326-AA3A-4F04-ABFA-9358CEF0579B}" type="parTrans" cxnId="{8E27F06E-A99B-49DC-BF94-7BE17A6606DC}">
      <dgm:prSet/>
      <dgm:spPr/>
      <dgm:t>
        <a:bodyPr/>
        <a:lstStyle/>
        <a:p>
          <a:endParaRPr lang="en-US"/>
        </a:p>
      </dgm:t>
    </dgm:pt>
    <dgm:pt modelId="{88CB5E09-7E17-46C1-B61D-EE8FCD0FE8AC}">
      <dgm:prSet phldrT="[文本]"/>
      <dgm:spPr>
        <a:ln w="19050">
          <a:solidFill>
            <a:schemeClr val="accent1"/>
          </a:solidFill>
        </a:ln>
      </dgm:spPr>
      <dgm:t>
        <a:bodyPr/>
        <a:lstStyle/>
        <a:p>
          <a:r>
            <a:rPr lang="en-US" altLang="zh-CN" dirty="0" smtClean="0">
              <a:latin typeface="Palatino" charset="0"/>
              <a:ea typeface="Palatino" charset="0"/>
              <a:cs typeface="Palatino" charset="0"/>
            </a:rPr>
            <a:t>C</a:t>
          </a:r>
          <a:r>
            <a:rPr lang="en-US" dirty="0" smtClean="0">
              <a:latin typeface="Palatino" charset="0"/>
              <a:ea typeface="Palatino" charset="0"/>
              <a:cs typeface="Palatino" charset="0"/>
            </a:rPr>
            <a:t>ompare different anonymity approaches</a:t>
          </a:r>
          <a:r>
            <a:rPr lang="zh-CN" altLang="en-US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dirty="0" smtClean="0">
              <a:latin typeface="Palatino" charset="0"/>
              <a:ea typeface="Palatino" charset="0"/>
              <a:cs typeface="Palatino" charset="0"/>
            </a:rPr>
            <a:t>in</a:t>
          </a:r>
          <a:r>
            <a:rPr lang="zh-CN" altLang="en-US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dirty="0" smtClean="0">
              <a:latin typeface="Palatino" charset="0"/>
              <a:ea typeface="Palatino" charset="0"/>
              <a:cs typeface="Palatino" charset="0"/>
            </a:rPr>
            <a:t>our</a:t>
          </a:r>
          <a:r>
            <a:rPr lang="zh-CN" altLang="en-US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dirty="0" smtClean="0">
              <a:latin typeface="Palatino" charset="0"/>
              <a:ea typeface="Palatino" charset="0"/>
              <a:cs typeface="Palatino" charset="0"/>
            </a:rPr>
            <a:t>model</a:t>
          </a:r>
          <a:r>
            <a:rPr lang="en-US" dirty="0" smtClean="0">
              <a:latin typeface="Palatino" charset="0"/>
              <a:ea typeface="Palatino" charset="0"/>
              <a:cs typeface="Palatino" charset="0"/>
            </a:rPr>
            <a:t>.</a:t>
          </a:r>
          <a:endParaRPr lang="en-US" dirty="0">
            <a:latin typeface="Palatino" charset="0"/>
            <a:ea typeface="Palatino" charset="0"/>
            <a:cs typeface="Palatino" charset="0"/>
          </a:endParaRPr>
        </a:p>
      </dgm:t>
    </dgm:pt>
    <dgm:pt modelId="{727DB254-9A48-4015-8C51-2127194A5BC9}" type="parTrans" cxnId="{DE001795-A149-44BA-AD40-BA9D3F08DB7A}">
      <dgm:prSet/>
      <dgm:spPr/>
      <dgm:t>
        <a:bodyPr/>
        <a:lstStyle/>
        <a:p>
          <a:endParaRPr lang="en-US"/>
        </a:p>
      </dgm:t>
    </dgm:pt>
    <dgm:pt modelId="{E17B537D-FC4B-4FF7-88C4-4595D5074B45}" type="sibTrans" cxnId="{DE001795-A149-44BA-AD40-BA9D3F08DB7A}">
      <dgm:prSet/>
      <dgm:spPr/>
      <dgm:t>
        <a:bodyPr/>
        <a:lstStyle/>
        <a:p>
          <a:endParaRPr lang="en-US"/>
        </a:p>
      </dgm:t>
    </dgm:pt>
    <dgm:pt modelId="{6B5EC5DC-4A4C-674B-B14F-681FA9F90689}">
      <dgm:prSet phldrT="[文本]" custT="1"/>
      <dgm:spPr>
        <a:ln w="19050">
          <a:solidFill>
            <a:schemeClr val="accent1"/>
          </a:solidFill>
        </a:ln>
      </dgm:spPr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dirty="0" smtClean="0">
              <a:latin typeface="Palatino" charset="0"/>
              <a:ea typeface="Palatino" charset="0"/>
              <a:cs typeface="Palatino" charset="0"/>
            </a:rPr>
            <a:t>Model of attacker’s background knowledge</a:t>
          </a:r>
          <a:endParaRPr lang="en-US" sz="2000" dirty="0">
            <a:latin typeface="Palatino" charset="0"/>
            <a:ea typeface="Palatino" charset="0"/>
            <a:cs typeface="Palatino" charset="0"/>
          </a:endParaRPr>
        </a:p>
      </dgm:t>
    </dgm:pt>
    <dgm:pt modelId="{CFEB3315-592A-2342-86D8-423513237BE0}" type="parTrans" cxnId="{ED6FFBEA-C96C-0043-BC4F-0CC48E96A572}">
      <dgm:prSet/>
      <dgm:spPr/>
      <dgm:t>
        <a:bodyPr/>
        <a:lstStyle/>
        <a:p>
          <a:endParaRPr lang="en-US"/>
        </a:p>
      </dgm:t>
    </dgm:pt>
    <dgm:pt modelId="{8C9F6EA6-45FC-B046-8761-50D2F71BFF19}" type="sibTrans" cxnId="{ED6FFBEA-C96C-0043-BC4F-0CC48E96A572}">
      <dgm:prSet/>
      <dgm:spPr/>
      <dgm:t>
        <a:bodyPr/>
        <a:lstStyle/>
        <a:p>
          <a:endParaRPr lang="en-US"/>
        </a:p>
      </dgm:t>
    </dgm:pt>
    <dgm:pt modelId="{791D79D5-B742-418B-B77C-1E99E1720C5F}" type="pres">
      <dgm:prSet presAssocID="{2F63EEAA-95AF-435C-842C-C182BDE59A9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774D78-CDD7-4402-998E-5A67B8781C39}" type="pres">
      <dgm:prSet presAssocID="{DC4AADFF-B9FF-4C7C-B99D-57C18C7D7585}" presName="composite" presStyleCnt="0"/>
      <dgm:spPr/>
      <dgm:t>
        <a:bodyPr/>
        <a:lstStyle/>
        <a:p>
          <a:endParaRPr lang="en-US"/>
        </a:p>
      </dgm:t>
    </dgm:pt>
    <dgm:pt modelId="{6C61941F-A456-4B9E-A0D5-FAADFF98BA29}" type="pres">
      <dgm:prSet presAssocID="{DC4AADFF-B9FF-4C7C-B99D-57C18C7D7585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0EE4F-F57F-4FF2-99FB-063F02FA5E2D}" type="pres">
      <dgm:prSet presAssocID="{DC4AADFF-B9FF-4C7C-B99D-57C18C7D7585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0B725-C589-4D43-B86C-3C5865C85CB0}" type="pres">
      <dgm:prSet presAssocID="{9E7E084C-19DE-4B75-82C1-79EF541FE105}" presName="sp" presStyleCnt="0"/>
      <dgm:spPr/>
      <dgm:t>
        <a:bodyPr/>
        <a:lstStyle/>
        <a:p>
          <a:endParaRPr lang="en-US"/>
        </a:p>
      </dgm:t>
    </dgm:pt>
    <dgm:pt modelId="{021077BF-9A33-4632-AE3B-1DF7E776560F}" type="pres">
      <dgm:prSet presAssocID="{5F64DD2E-2B8C-4ACA-8347-056C0C712E63}" presName="composite" presStyleCnt="0"/>
      <dgm:spPr/>
      <dgm:t>
        <a:bodyPr/>
        <a:lstStyle/>
        <a:p>
          <a:endParaRPr lang="en-US"/>
        </a:p>
      </dgm:t>
    </dgm:pt>
    <dgm:pt modelId="{2273C253-DE45-476F-8773-C50F437589D5}" type="pres">
      <dgm:prSet presAssocID="{5F64DD2E-2B8C-4ACA-8347-056C0C712E63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99DCF-9E0D-451E-91A8-A0859026B0D5}" type="pres">
      <dgm:prSet presAssocID="{5F64DD2E-2B8C-4ACA-8347-056C0C712E63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6FFBEA-C96C-0043-BC4F-0CC48E96A572}" srcId="{5F64DD2E-2B8C-4ACA-8347-056C0C712E63}" destId="{6B5EC5DC-4A4C-674B-B14F-681FA9F90689}" srcOrd="2" destOrd="0" parTransId="{CFEB3315-592A-2342-86D8-423513237BE0}" sibTransId="{8C9F6EA6-45FC-B046-8761-50D2F71BFF19}"/>
    <dgm:cxn modelId="{DE001795-A149-44BA-AD40-BA9D3F08DB7A}" srcId="{DC4AADFF-B9FF-4C7C-B99D-57C18C7D7585}" destId="{88CB5E09-7E17-46C1-B61D-EE8FCD0FE8AC}" srcOrd="2" destOrd="0" parTransId="{727DB254-9A48-4015-8C51-2127194A5BC9}" sibTransId="{E17B537D-FC4B-4FF7-88C4-4595D5074B45}"/>
    <dgm:cxn modelId="{E14CC636-E1AD-2D4B-85AD-46B0722A8219}" type="presOf" srcId="{684BCFD9-3F3D-4B3F-A5CF-746E55ADC1F3}" destId="{A9199DCF-9E0D-451E-91A8-A0859026B0D5}" srcOrd="0" destOrd="0" presId="urn:microsoft.com/office/officeart/2005/8/layout/chevron2"/>
    <dgm:cxn modelId="{6F2C5C04-86E4-4AF6-91D5-2FE23390C5AC}" srcId="{5F64DD2E-2B8C-4ACA-8347-056C0C712E63}" destId="{862CE9C4-4037-4E13-8710-4590D5B77B02}" srcOrd="1" destOrd="0" parTransId="{93A6D466-77CA-4BE2-B29E-E0F8EB44AD73}" sibTransId="{277F50AE-206D-40AB-8041-84530B66D8AC}"/>
    <dgm:cxn modelId="{D489572D-270D-7344-99A3-61AF400CA264}" type="presOf" srcId="{88CB5E09-7E17-46C1-B61D-EE8FCD0FE8AC}" destId="{6B50EE4F-F57F-4FF2-99FB-063F02FA5E2D}" srcOrd="0" destOrd="2" presId="urn:microsoft.com/office/officeart/2005/8/layout/chevron2"/>
    <dgm:cxn modelId="{FBC88342-DDA4-407A-AAF1-A96531EF779E}" srcId="{DC4AADFF-B9FF-4C7C-B99D-57C18C7D7585}" destId="{083213D0-6897-4795-8D2F-33CF41629022}" srcOrd="1" destOrd="0" parTransId="{88C6A82B-68B1-499F-8C54-7F1BE77BF907}" sibTransId="{ED50431B-7F8B-4657-95D2-690167686688}"/>
    <dgm:cxn modelId="{4033A589-6D40-4B48-8666-900A81036529}" srcId="{2F63EEAA-95AF-435C-842C-C182BDE59A9C}" destId="{DC4AADFF-B9FF-4C7C-B99D-57C18C7D7585}" srcOrd="0" destOrd="0" parTransId="{CA598B4A-6146-4FE5-90B7-DF34ACD79D9B}" sibTransId="{9E7E084C-19DE-4B75-82C1-79EF541FE105}"/>
    <dgm:cxn modelId="{83927A24-53DF-2E45-ACBA-428ADECC2BCA}" type="presOf" srcId="{862CE9C4-4037-4E13-8710-4590D5B77B02}" destId="{A9199DCF-9E0D-451E-91A8-A0859026B0D5}" srcOrd="0" destOrd="1" presId="urn:microsoft.com/office/officeart/2005/8/layout/chevron2"/>
    <dgm:cxn modelId="{27F933FC-07F1-4E6C-B6DB-EBF9B0FCFED2}" srcId="{2F63EEAA-95AF-435C-842C-C182BDE59A9C}" destId="{5F64DD2E-2B8C-4ACA-8347-056C0C712E63}" srcOrd="1" destOrd="0" parTransId="{AC21258F-1797-4285-9F87-3EB6A321B398}" sibTransId="{427E5F55-F2C8-463B-8915-F97255962721}"/>
    <dgm:cxn modelId="{81F0D659-A469-DA4D-A73A-3C22ECDC172F}" type="presOf" srcId="{6B5EC5DC-4A4C-674B-B14F-681FA9F90689}" destId="{A9199DCF-9E0D-451E-91A8-A0859026B0D5}" srcOrd="0" destOrd="2" presId="urn:microsoft.com/office/officeart/2005/8/layout/chevron2"/>
    <dgm:cxn modelId="{0012ADCF-804E-644D-8315-8A7CC2ED3790}" type="presOf" srcId="{2F63EEAA-95AF-435C-842C-C182BDE59A9C}" destId="{791D79D5-B742-418B-B77C-1E99E1720C5F}" srcOrd="0" destOrd="0" presId="urn:microsoft.com/office/officeart/2005/8/layout/chevron2"/>
    <dgm:cxn modelId="{6C3022F3-3DFB-EB4E-A4CF-B9358C2E27D4}" type="presOf" srcId="{083213D0-6897-4795-8D2F-33CF41629022}" destId="{6B50EE4F-F57F-4FF2-99FB-063F02FA5E2D}" srcOrd="0" destOrd="1" presId="urn:microsoft.com/office/officeart/2005/8/layout/chevron2"/>
    <dgm:cxn modelId="{8E27F06E-A99B-49DC-BF94-7BE17A6606DC}" srcId="{5F64DD2E-2B8C-4ACA-8347-056C0C712E63}" destId="{684BCFD9-3F3D-4B3F-A5CF-746E55ADC1F3}" srcOrd="0" destOrd="0" parTransId="{7F117326-AA3A-4F04-ABFA-9358CEF0579B}" sibTransId="{0B3437DC-EF02-4799-B606-449F86DA0BC1}"/>
    <dgm:cxn modelId="{CAB88FA1-22BA-B044-A51F-32BEDD4E04C4}" type="presOf" srcId="{D20D7ACA-F524-4FF6-9927-BA2A28CB2ECE}" destId="{6B50EE4F-F57F-4FF2-99FB-063F02FA5E2D}" srcOrd="0" destOrd="0" presId="urn:microsoft.com/office/officeart/2005/8/layout/chevron2"/>
    <dgm:cxn modelId="{71EAC0FB-C9DE-F943-9E97-A515E914B7D6}" type="presOf" srcId="{5F64DD2E-2B8C-4ACA-8347-056C0C712E63}" destId="{2273C253-DE45-476F-8773-C50F437589D5}" srcOrd="0" destOrd="0" presId="urn:microsoft.com/office/officeart/2005/8/layout/chevron2"/>
    <dgm:cxn modelId="{A03AFE56-97BD-294B-A71C-B58B697035A8}" type="presOf" srcId="{DC4AADFF-B9FF-4C7C-B99D-57C18C7D7585}" destId="{6C61941F-A456-4B9E-A0D5-FAADFF98BA29}" srcOrd="0" destOrd="0" presId="urn:microsoft.com/office/officeart/2005/8/layout/chevron2"/>
    <dgm:cxn modelId="{B059BB55-CC77-4EAE-B370-5216EB786FCE}" srcId="{DC4AADFF-B9FF-4C7C-B99D-57C18C7D7585}" destId="{D20D7ACA-F524-4FF6-9927-BA2A28CB2ECE}" srcOrd="0" destOrd="0" parTransId="{45F6258C-BD0B-47FA-BB88-1252B3BCB739}" sibTransId="{6F9C683A-2553-45FB-89B1-CB0B3741BD96}"/>
    <dgm:cxn modelId="{F60D6859-9867-CB4C-82FC-8B8C1CA65E16}" type="presParOf" srcId="{791D79D5-B742-418B-B77C-1E99E1720C5F}" destId="{4E774D78-CDD7-4402-998E-5A67B8781C39}" srcOrd="0" destOrd="0" presId="urn:microsoft.com/office/officeart/2005/8/layout/chevron2"/>
    <dgm:cxn modelId="{687CC291-F21B-024F-A6AE-C82A8A2C6F5F}" type="presParOf" srcId="{4E774D78-CDD7-4402-998E-5A67B8781C39}" destId="{6C61941F-A456-4B9E-A0D5-FAADFF98BA29}" srcOrd="0" destOrd="0" presId="urn:microsoft.com/office/officeart/2005/8/layout/chevron2"/>
    <dgm:cxn modelId="{28D703E9-763E-8E40-ADF0-D83DDE28E267}" type="presParOf" srcId="{4E774D78-CDD7-4402-998E-5A67B8781C39}" destId="{6B50EE4F-F57F-4FF2-99FB-063F02FA5E2D}" srcOrd="1" destOrd="0" presId="urn:microsoft.com/office/officeart/2005/8/layout/chevron2"/>
    <dgm:cxn modelId="{47B3362D-98B8-7546-9947-D20DC58847E5}" type="presParOf" srcId="{791D79D5-B742-418B-B77C-1E99E1720C5F}" destId="{0F50B725-C589-4D43-B86C-3C5865C85CB0}" srcOrd="1" destOrd="0" presId="urn:microsoft.com/office/officeart/2005/8/layout/chevron2"/>
    <dgm:cxn modelId="{822B8FDD-B9FB-E544-B76E-7BE2C61E048B}" type="presParOf" srcId="{791D79D5-B742-418B-B77C-1E99E1720C5F}" destId="{021077BF-9A33-4632-AE3B-1DF7E776560F}" srcOrd="2" destOrd="0" presId="urn:microsoft.com/office/officeart/2005/8/layout/chevron2"/>
    <dgm:cxn modelId="{0B839837-9C03-B94F-85D1-E140AE6D75B9}" type="presParOf" srcId="{021077BF-9A33-4632-AE3B-1DF7E776560F}" destId="{2273C253-DE45-476F-8773-C50F437589D5}" srcOrd="0" destOrd="0" presId="urn:microsoft.com/office/officeart/2005/8/layout/chevron2"/>
    <dgm:cxn modelId="{624CDB5A-5A0B-274D-91CE-712344B8A462}" type="presParOf" srcId="{021077BF-9A33-4632-AE3B-1DF7E776560F}" destId="{A9199DCF-9E0D-451E-91A8-A0859026B0D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9BAE1E-2CF7-B44F-9D33-2F5EEFBEB18A}" type="doc">
      <dgm:prSet loTypeId="urn:microsoft.com/office/officeart/2005/8/layout/vProcess5" loCatId="" qsTypeId="urn:microsoft.com/office/officeart/2005/8/quickstyle/simple1" qsCatId="simple" csTypeId="urn:microsoft.com/office/officeart/2005/8/colors/accent1_1" csCatId="accent1" phldr="1"/>
      <dgm:spPr/>
    </dgm:pt>
    <dgm:pt modelId="{E7EC45AF-DEEE-804E-89E7-17D684FF35FB}">
      <dgm:prSet phldrT="[Text]" custT="1"/>
      <dgm:spPr>
        <a:solidFill>
          <a:schemeClr val="bg1"/>
        </a:solidFill>
        <a:ln>
          <a:solidFill>
            <a:schemeClr val="accent1">
              <a:shade val="8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altLang="zh-CN" sz="2800" dirty="0" smtClean="0">
              <a:solidFill>
                <a:schemeClr val="tx1"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Background</a:t>
          </a:r>
          <a:endParaRPr lang="en-US" sz="2800" dirty="0">
            <a:solidFill>
              <a:schemeClr val="tx1"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DA7FFAE1-78FA-A14E-8A1E-F5C4D82DADDB}" type="parTrans" cxnId="{CF400C86-737A-124F-BAEA-E48A37B759D4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04DF65E-D2D9-0C4A-AE38-1ACE096C2981}" type="sibTrans" cxnId="{CF400C86-737A-124F-BAEA-E48A37B759D4}">
      <dgm:prSet custT="1"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4C6D98B-367F-3D4F-B71F-3897EAF8B62C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Framework</a:t>
          </a:r>
          <a:endParaRPr lang="en-US" sz="28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37E315EC-8EDC-DC40-9697-49006F0F51DE}" type="parTrans" cxnId="{0DAF2E81-FF0A-9C4A-925E-9334F8E1C174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C2E29DA-7468-A84F-BC07-A8A80D41AEB4}" type="sibTrans" cxnId="{0DAF2E81-FF0A-9C4A-925E-9334F8E1C174}">
      <dgm:prSet custT="1"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940F76E-64D6-E440-99F5-0EEB55203CAD}">
      <dgm:prSet phldrT="[Text]" custT="1"/>
      <dgm:spPr>
        <a:ln>
          <a:solidFill>
            <a:schemeClr val="accent1">
              <a:shade val="8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altLang="zh-CN" sz="2800" dirty="0" smtClean="0">
              <a:solidFill>
                <a:schemeClr val="dk1">
                  <a:hueOff val="0"/>
                  <a:satOff val="0"/>
                  <a:lumOff val="0"/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Experiment</a:t>
          </a:r>
          <a:endParaRPr lang="en-US" sz="2800" dirty="0">
            <a:solidFill>
              <a:schemeClr val="dk1">
                <a:hueOff val="0"/>
                <a:satOff val="0"/>
                <a:lumOff val="0"/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BA32B300-60C7-6146-8C66-B5BF2813F6EA}" type="parTrans" cxnId="{59E70B05-3143-A34B-9C74-CA7C91338816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8CCCF76F-3B25-1B4A-8589-E1E1064056D3}" type="sibTrans" cxnId="{59E70B05-3143-A34B-9C74-CA7C91338816}">
      <dgm:prSet custT="1"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7AB4A5DB-420C-7B46-87EB-7F28EAC2B8CD}">
      <dgm:prSet custT="1"/>
      <dgm:spPr>
        <a:ln>
          <a:solidFill>
            <a:schemeClr val="accent1">
              <a:shade val="8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altLang="zh-CN" sz="2800" dirty="0" smtClean="0">
              <a:solidFill>
                <a:schemeClr val="dk1">
                  <a:hueOff val="0"/>
                  <a:satOff val="0"/>
                  <a:lumOff val="0"/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Conclusion</a:t>
          </a:r>
          <a:endParaRPr lang="en-US" sz="2800" dirty="0">
            <a:solidFill>
              <a:schemeClr val="dk1">
                <a:hueOff val="0"/>
                <a:satOff val="0"/>
                <a:lumOff val="0"/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94594F8E-7809-E344-979B-562A6271FDB0}" type="parTrans" cxnId="{CF7B536D-9BC7-9F41-AC28-379AE010EFD7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D5A1B351-966C-734D-892A-EC27344180D4}" type="sibTrans" cxnId="{CF7B536D-9BC7-9F41-AC28-379AE010EFD7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9A1CB88F-52EC-7D47-9769-038E80D10745}" type="pres">
      <dgm:prSet presAssocID="{BF9BAE1E-2CF7-B44F-9D33-2F5EEFBEB18A}" presName="outerComposite" presStyleCnt="0">
        <dgm:presLayoutVars>
          <dgm:chMax val="5"/>
          <dgm:dir/>
          <dgm:resizeHandles val="exact"/>
        </dgm:presLayoutVars>
      </dgm:prSet>
      <dgm:spPr/>
    </dgm:pt>
    <dgm:pt modelId="{431E8440-D4E3-5D45-9531-F4E242DE37C0}" type="pres">
      <dgm:prSet presAssocID="{BF9BAE1E-2CF7-B44F-9D33-2F5EEFBEB18A}" presName="dummyMaxCanvas" presStyleCnt="0">
        <dgm:presLayoutVars/>
      </dgm:prSet>
      <dgm:spPr/>
    </dgm:pt>
    <dgm:pt modelId="{34CA5361-52A7-EB40-B609-A07C7821545C}" type="pres">
      <dgm:prSet presAssocID="{BF9BAE1E-2CF7-B44F-9D33-2F5EEFBEB18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15CA1-73B2-5D4D-BF7F-D857C679F495}" type="pres">
      <dgm:prSet presAssocID="{BF9BAE1E-2CF7-B44F-9D33-2F5EEFBEB18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1E422-19BF-F642-9898-F1644D0A8EB1}" type="pres">
      <dgm:prSet presAssocID="{BF9BAE1E-2CF7-B44F-9D33-2F5EEFBEB18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6782D-3F67-3547-B1B1-40D67DC7654B}" type="pres">
      <dgm:prSet presAssocID="{BF9BAE1E-2CF7-B44F-9D33-2F5EEFBEB18A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1DF67-B626-BE4D-9B19-86BCCCE00CBD}" type="pres">
      <dgm:prSet presAssocID="{BF9BAE1E-2CF7-B44F-9D33-2F5EEFBEB18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0326A-B687-6244-A24D-B7141506A98D}" type="pres">
      <dgm:prSet presAssocID="{BF9BAE1E-2CF7-B44F-9D33-2F5EEFBEB18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5A43A-AFAD-C741-92ED-0DB02D84BBC6}" type="pres">
      <dgm:prSet presAssocID="{BF9BAE1E-2CF7-B44F-9D33-2F5EEFBEB18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89DD9-6268-7E4D-B0AA-40BB746437BC}" type="pres">
      <dgm:prSet presAssocID="{BF9BAE1E-2CF7-B44F-9D33-2F5EEFBEB18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F1070-F93D-0645-B8E0-44C9FB556964}" type="pres">
      <dgm:prSet presAssocID="{BF9BAE1E-2CF7-B44F-9D33-2F5EEFBEB18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07A65-DEC6-4748-B2E9-C59C00981432}" type="pres">
      <dgm:prSet presAssocID="{BF9BAE1E-2CF7-B44F-9D33-2F5EEFBEB18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6F34F-0F5B-124D-AD1E-F5D204629644}" type="pres">
      <dgm:prSet presAssocID="{BF9BAE1E-2CF7-B44F-9D33-2F5EEFBEB18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400C86-737A-124F-BAEA-E48A37B759D4}" srcId="{BF9BAE1E-2CF7-B44F-9D33-2F5EEFBEB18A}" destId="{E7EC45AF-DEEE-804E-89E7-17D684FF35FB}" srcOrd="0" destOrd="0" parTransId="{DA7FFAE1-78FA-A14E-8A1E-F5C4D82DADDB}" sibTransId="{E04DF65E-D2D9-0C4A-AE38-1ACE096C2981}"/>
    <dgm:cxn modelId="{75FB0AD3-805D-6340-8B42-A80A6A22C485}" type="presOf" srcId="{E4C6D98B-367F-3D4F-B71F-3897EAF8B62C}" destId="{2E915CA1-73B2-5D4D-BF7F-D857C679F495}" srcOrd="0" destOrd="0" presId="urn:microsoft.com/office/officeart/2005/8/layout/vProcess5"/>
    <dgm:cxn modelId="{4B6CD9AF-96E3-F04B-B9C5-2CAF738FD0A9}" type="presOf" srcId="{7AB4A5DB-420C-7B46-87EB-7F28EAC2B8CD}" destId="{8EF6782D-3F67-3547-B1B1-40D67DC7654B}" srcOrd="0" destOrd="0" presId="urn:microsoft.com/office/officeart/2005/8/layout/vProcess5"/>
    <dgm:cxn modelId="{10179801-AC8B-754B-82B6-B88A979DAC1A}" type="presOf" srcId="{E4C6D98B-367F-3D4F-B71F-3897EAF8B62C}" destId="{7CCF1070-F93D-0645-B8E0-44C9FB556964}" srcOrd="1" destOrd="0" presId="urn:microsoft.com/office/officeart/2005/8/layout/vProcess5"/>
    <dgm:cxn modelId="{714D2299-A0EE-424D-A255-F76F21A5EF20}" type="presOf" srcId="{EC2E29DA-7468-A84F-BC07-A8A80D41AEB4}" destId="{23D0326A-B687-6244-A24D-B7141506A98D}" srcOrd="0" destOrd="0" presId="urn:microsoft.com/office/officeart/2005/8/layout/vProcess5"/>
    <dgm:cxn modelId="{E30554D5-1521-4E4B-B843-D48DE780801C}" type="presOf" srcId="{E7EC45AF-DEEE-804E-89E7-17D684FF35FB}" destId="{34CA5361-52A7-EB40-B609-A07C7821545C}" srcOrd="0" destOrd="0" presId="urn:microsoft.com/office/officeart/2005/8/layout/vProcess5"/>
    <dgm:cxn modelId="{915C2AA4-F3C1-1E46-9A57-33DA50032D27}" type="presOf" srcId="{7AB4A5DB-420C-7B46-87EB-7F28EAC2B8CD}" destId="{5C56F34F-0F5B-124D-AD1E-F5D204629644}" srcOrd="1" destOrd="0" presId="urn:microsoft.com/office/officeart/2005/8/layout/vProcess5"/>
    <dgm:cxn modelId="{59E70B05-3143-A34B-9C74-CA7C91338816}" srcId="{BF9BAE1E-2CF7-B44F-9D33-2F5EEFBEB18A}" destId="{E940F76E-64D6-E440-99F5-0EEB55203CAD}" srcOrd="2" destOrd="0" parTransId="{BA32B300-60C7-6146-8C66-B5BF2813F6EA}" sibTransId="{8CCCF76F-3B25-1B4A-8589-E1E1064056D3}"/>
    <dgm:cxn modelId="{CF7B536D-9BC7-9F41-AC28-379AE010EFD7}" srcId="{BF9BAE1E-2CF7-B44F-9D33-2F5EEFBEB18A}" destId="{7AB4A5DB-420C-7B46-87EB-7F28EAC2B8CD}" srcOrd="3" destOrd="0" parTransId="{94594F8E-7809-E344-979B-562A6271FDB0}" sibTransId="{D5A1B351-966C-734D-892A-EC27344180D4}"/>
    <dgm:cxn modelId="{11D8ADCE-17D3-0748-A2A2-E0C040A517AD}" type="presOf" srcId="{E940F76E-64D6-E440-99F5-0EEB55203CAD}" destId="{4091E422-19BF-F642-9898-F1644D0A8EB1}" srcOrd="0" destOrd="0" presId="urn:microsoft.com/office/officeart/2005/8/layout/vProcess5"/>
    <dgm:cxn modelId="{78A49116-995D-ED44-8DFA-85414123F791}" type="presOf" srcId="{8CCCF76F-3B25-1B4A-8589-E1E1064056D3}" destId="{8B85A43A-AFAD-C741-92ED-0DB02D84BBC6}" srcOrd="0" destOrd="0" presId="urn:microsoft.com/office/officeart/2005/8/layout/vProcess5"/>
    <dgm:cxn modelId="{0DAF2E81-FF0A-9C4A-925E-9334F8E1C174}" srcId="{BF9BAE1E-2CF7-B44F-9D33-2F5EEFBEB18A}" destId="{E4C6D98B-367F-3D4F-B71F-3897EAF8B62C}" srcOrd="1" destOrd="0" parTransId="{37E315EC-8EDC-DC40-9697-49006F0F51DE}" sibTransId="{EC2E29DA-7468-A84F-BC07-A8A80D41AEB4}"/>
    <dgm:cxn modelId="{4F3C3997-C5C8-BA4B-A6C0-31B1DD9F1E5C}" type="presOf" srcId="{E04DF65E-D2D9-0C4A-AE38-1ACE096C2981}" destId="{80E1DF67-B626-BE4D-9B19-86BCCCE00CBD}" srcOrd="0" destOrd="0" presId="urn:microsoft.com/office/officeart/2005/8/layout/vProcess5"/>
    <dgm:cxn modelId="{2F4B5315-A287-F643-8560-DD24BAC14280}" type="presOf" srcId="{E7EC45AF-DEEE-804E-89E7-17D684FF35FB}" destId="{18A89DD9-6268-7E4D-B0AA-40BB746437BC}" srcOrd="1" destOrd="0" presId="urn:microsoft.com/office/officeart/2005/8/layout/vProcess5"/>
    <dgm:cxn modelId="{7F95F1D5-0A96-8E4F-803C-B1791455D7E6}" type="presOf" srcId="{E940F76E-64D6-E440-99F5-0EEB55203CAD}" destId="{D8F07A65-DEC6-4748-B2E9-C59C00981432}" srcOrd="1" destOrd="0" presId="urn:microsoft.com/office/officeart/2005/8/layout/vProcess5"/>
    <dgm:cxn modelId="{F74771C5-C166-C248-8D01-5B2E3AED59C0}" type="presOf" srcId="{BF9BAE1E-2CF7-B44F-9D33-2F5EEFBEB18A}" destId="{9A1CB88F-52EC-7D47-9769-038E80D10745}" srcOrd="0" destOrd="0" presId="urn:microsoft.com/office/officeart/2005/8/layout/vProcess5"/>
    <dgm:cxn modelId="{D3E84028-BE8C-8440-9455-084EB524D2B1}" type="presParOf" srcId="{9A1CB88F-52EC-7D47-9769-038E80D10745}" destId="{431E8440-D4E3-5D45-9531-F4E242DE37C0}" srcOrd="0" destOrd="0" presId="urn:microsoft.com/office/officeart/2005/8/layout/vProcess5"/>
    <dgm:cxn modelId="{9E90BBED-1F47-A14C-A4C2-FC2A495D3298}" type="presParOf" srcId="{9A1CB88F-52EC-7D47-9769-038E80D10745}" destId="{34CA5361-52A7-EB40-B609-A07C7821545C}" srcOrd="1" destOrd="0" presId="urn:microsoft.com/office/officeart/2005/8/layout/vProcess5"/>
    <dgm:cxn modelId="{A1028A28-B738-BA43-A6AE-F47F66F7F882}" type="presParOf" srcId="{9A1CB88F-52EC-7D47-9769-038E80D10745}" destId="{2E915CA1-73B2-5D4D-BF7F-D857C679F495}" srcOrd="2" destOrd="0" presId="urn:microsoft.com/office/officeart/2005/8/layout/vProcess5"/>
    <dgm:cxn modelId="{C2D9742D-29EE-744F-86F2-15AFF9C1B2AB}" type="presParOf" srcId="{9A1CB88F-52EC-7D47-9769-038E80D10745}" destId="{4091E422-19BF-F642-9898-F1644D0A8EB1}" srcOrd="3" destOrd="0" presId="urn:microsoft.com/office/officeart/2005/8/layout/vProcess5"/>
    <dgm:cxn modelId="{1D5344F8-D54E-5847-A297-7ACBDE71CA7F}" type="presParOf" srcId="{9A1CB88F-52EC-7D47-9769-038E80D10745}" destId="{8EF6782D-3F67-3547-B1B1-40D67DC7654B}" srcOrd="4" destOrd="0" presId="urn:microsoft.com/office/officeart/2005/8/layout/vProcess5"/>
    <dgm:cxn modelId="{431FC82A-C512-5A43-B5A9-50EDF0403CA0}" type="presParOf" srcId="{9A1CB88F-52EC-7D47-9769-038E80D10745}" destId="{80E1DF67-B626-BE4D-9B19-86BCCCE00CBD}" srcOrd="5" destOrd="0" presId="urn:microsoft.com/office/officeart/2005/8/layout/vProcess5"/>
    <dgm:cxn modelId="{14E6B978-CD69-3D42-8F25-8D73BC6FF889}" type="presParOf" srcId="{9A1CB88F-52EC-7D47-9769-038E80D10745}" destId="{23D0326A-B687-6244-A24D-B7141506A98D}" srcOrd="6" destOrd="0" presId="urn:microsoft.com/office/officeart/2005/8/layout/vProcess5"/>
    <dgm:cxn modelId="{37C157A2-86E9-C84F-8AB9-63FE6C5F0DD9}" type="presParOf" srcId="{9A1CB88F-52EC-7D47-9769-038E80D10745}" destId="{8B85A43A-AFAD-C741-92ED-0DB02D84BBC6}" srcOrd="7" destOrd="0" presId="urn:microsoft.com/office/officeart/2005/8/layout/vProcess5"/>
    <dgm:cxn modelId="{F0343C1F-0488-9546-B6E5-C1AF90D5145E}" type="presParOf" srcId="{9A1CB88F-52EC-7D47-9769-038E80D10745}" destId="{18A89DD9-6268-7E4D-B0AA-40BB746437BC}" srcOrd="8" destOrd="0" presId="urn:microsoft.com/office/officeart/2005/8/layout/vProcess5"/>
    <dgm:cxn modelId="{0CD45556-7C4C-7945-8F55-D6FD8ADB8E29}" type="presParOf" srcId="{9A1CB88F-52EC-7D47-9769-038E80D10745}" destId="{7CCF1070-F93D-0645-B8E0-44C9FB556964}" srcOrd="9" destOrd="0" presId="urn:microsoft.com/office/officeart/2005/8/layout/vProcess5"/>
    <dgm:cxn modelId="{C33E3AFB-7E18-0046-B923-295193BC61A9}" type="presParOf" srcId="{9A1CB88F-52EC-7D47-9769-038E80D10745}" destId="{D8F07A65-DEC6-4748-B2E9-C59C00981432}" srcOrd="10" destOrd="0" presId="urn:microsoft.com/office/officeart/2005/8/layout/vProcess5"/>
    <dgm:cxn modelId="{DDEA995D-D455-D540-AA79-6F3B8877CF88}" type="presParOf" srcId="{9A1CB88F-52EC-7D47-9769-038E80D10745}" destId="{5C56F34F-0F5B-124D-AD1E-F5D20462964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9BAE1E-2CF7-B44F-9D33-2F5EEFBEB18A}" type="doc">
      <dgm:prSet loTypeId="urn:microsoft.com/office/officeart/2005/8/layout/vProcess5" loCatId="" qsTypeId="urn:microsoft.com/office/officeart/2005/8/quickstyle/simple1" qsCatId="simple" csTypeId="urn:microsoft.com/office/officeart/2005/8/colors/accent1_1" csCatId="accent1" phldr="1"/>
      <dgm:spPr/>
    </dgm:pt>
    <dgm:pt modelId="{E7EC45AF-DEEE-804E-89E7-17D684FF35FB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altLang="zh-CN" sz="2800" dirty="0" smtClean="0">
              <a:solidFill>
                <a:schemeClr val="tx1"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Background</a:t>
          </a:r>
          <a:endParaRPr lang="en-US" sz="2800" dirty="0">
            <a:solidFill>
              <a:schemeClr val="tx1"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DA7FFAE1-78FA-A14E-8A1E-F5C4D82DADDB}" type="parTrans" cxnId="{CF400C86-737A-124F-BAEA-E48A37B759D4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04DF65E-D2D9-0C4A-AE38-1ACE096C2981}" type="sibTrans" cxnId="{CF400C86-737A-124F-BAEA-E48A37B759D4}">
      <dgm:prSet custT="1"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4C6D98B-367F-3D4F-B71F-3897EAF8B62C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chemeClr val="tx1"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Framework</a:t>
          </a:r>
          <a:endParaRPr lang="en-US" sz="2800" dirty="0">
            <a:solidFill>
              <a:schemeClr val="tx1"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37E315EC-8EDC-DC40-9697-49006F0F51DE}" type="parTrans" cxnId="{0DAF2E81-FF0A-9C4A-925E-9334F8E1C174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C2E29DA-7468-A84F-BC07-A8A80D41AEB4}" type="sibTrans" cxnId="{0DAF2E81-FF0A-9C4A-925E-9334F8E1C174}">
      <dgm:prSet custT="1"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940F76E-64D6-E440-99F5-0EEB55203CAD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Experiment</a:t>
          </a:r>
          <a:endParaRPr lang="en-US" sz="28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BA32B300-60C7-6146-8C66-B5BF2813F6EA}" type="parTrans" cxnId="{59E70B05-3143-A34B-9C74-CA7C91338816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8CCCF76F-3B25-1B4A-8589-E1E1064056D3}" type="sibTrans" cxnId="{59E70B05-3143-A34B-9C74-CA7C91338816}">
      <dgm:prSet custT="1"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7AB4A5DB-420C-7B46-87EB-7F28EAC2B8CD}">
      <dgm:prSet custT="1"/>
      <dgm:spPr/>
      <dgm:t>
        <a:bodyPr/>
        <a:lstStyle/>
        <a:p>
          <a:r>
            <a:rPr lang="en-US" altLang="zh-CN" sz="2800" dirty="0" smtClean="0">
              <a:solidFill>
                <a:schemeClr val="tx1"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Conclusion</a:t>
          </a:r>
          <a:endParaRPr lang="en-US" sz="2800" dirty="0">
            <a:solidFill>
              <a:schemeClr val="tx1"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94594F8E-7809-E344-979B-562A6271FDB0}" type="parTrans" cxnId="{CF7B536D-9BC7-9F41-AC28-379AE010EFD7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D5A1B351-966C-734D-892A-EC27344180D4}" type="sibTrans" cxnId="{CF7B536D-9BC7-9F41-AC28-379AE010EFD7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9A1CB88F-52EC-7D47-9769-038E80D10745}" type="pres">
      <dgm:prSet presAssocID="{BF9BAE1E-2CF7-B44F-9D33-2F5EEFBEB18A}" presName="outerComposite" presStyleCnt="0">
        <dgm:presLayoutVars>
          <dgm:chMax val="5"/>
          <dgm:dir/>
          <dgm:resizeHandles val="exact"/>
        </dgm:presLayoutVars>
      </dgm:prSet>
      <dgm:spPr/>
    </dgm:pt>
    <dgm:pt modelId="{431E8440-D4E3-5D45-9531-F4E242DE37C0}" type="pres">
      <dgm:prSet presAssocID="{BF9BAE1E-2CF7-B44F-9D33-2F5EEFBEB18A}" presName="dummyMaxCanvas" presStyleCnt="0">
        <dgm:presLayoutVars/>
      </dgm:prSet>
      <dgm:spPr/>
    </dgm:pt>
    <dgm:pt modelId="{34CA5361-52A7-EB40-B609-A07C7821545C}" type="pres">
      <dgm:prSet presAssocID="{BF9BAE1E-2CF7-B44F-9D33-2F5EEFBEB18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15CA1-73B2-5D4D-BF7F-D857C679F495}" type="pres">
      <dgm:prSet presAssocID="{BF9BAE1E-2CF7-B44F-9D33-2F5EEFBEB18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1E422-19BF-F642-9898-F1644D0A8EB1}" type="pres">
      <dgm:prSet presAssocID="{BF9BAE1E-2CF7-B44F-9D33-2F5EEFBEB18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6782D-3F67-3547-B1B1-40D67DC7654B}" type="pres">
      <dgm:prSet presAssocID="{BF9BAE1E-2CF7-B44F-9D33-2F5EEFBEB18A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1DF67-B626-BE4D-9B19-86BCCCE00CBD}" type="pres">
      <dgm:prSet presAssocID="{BF9BAE1E-2CF7-B44F-9D33-2F5EEFBEB18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0326A-B687-6244-A24D-B7141506A98D}" type="pres">
      <dgm:prSet presAssocID="{BF9BAE1E-2CF7-B44F-9D33-2F5EEFBEB18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5A43A-AFAD-C741-92ED-0DB02D84BBC6}" type="pres">
      <dgm:prSet presAssocID="{BF9BAE1E-2CF7-B44F-9D33-2F5EEFBEB18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89DD9-6268-7E4D-B0AA-40BB746437BC}" type="pres">
      <dgm:prSet presAssocID="{BF9BAE1E-2CF7-B44F-9D33-2F5EEFBEB18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F1070-F93D-0645-B8E0-44C9FB556964}" type="pres">
      <dgm:prSet presAssocID="{BF9BAE1E-2CF7-B44F-9D33-2F5EEFBEB18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07A65-DEC6-4748-B2E9-C59C00981432}" type="pres">
      <dgm:prSet presAssocID="{BF9BAE1E-2CF7-B44F-9D33-2F5EEFBEB18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6F34F-0F5B-124D-AD1E-F5D204629644}" type="pres">
      <dgm:prSet presAssocID="{BF9BAE1E-2CF7-B44F-9D33-2F5EEFBEB18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400C86-737A-124F-BAEA-E48A37B759D4}" srcId="{BF9BAE1E-2CF7-B44F-9D33-2F5EEFBEB18A}" destId="{E7EC45AF-DEEE-804E-89E7-17D684FF35FB}" srcOrd="0" destOrd="0" parTransId="{DA7FFAE1-78FA-A14E-8A1E-F5C4D82DADDB}" sibTransId="{E04DF65E-D2D9-0C4A-AE38-1ACE096C2981}"/>
    <dgm:cxn modelId="{D4F4BBEE-ABA5-BD44-8DFC-BE43B961F146}" type="presOf" srcId="{E04DF65E-D2D9-0C4A-AE38-1ACE096C2981}" destId="{80E1DF67-B626-BE4D-9B19-86BCCCE00CBD}" srcOrd="0" destOrd="0" presId="urn:microsoft.com/office/officeart/2005/8/layout/vProcess5"/>
    <dgm:cxn modelId="{7E2F7AD0-877A-834B-9724-8BD8D57EA19E}" type="presOf" srcId="{7AB4A5DB-420C-7B46-87EB-7F28EAC2B8CD}" destId="{5C56F34F-0F5B-124D-AD1E-F5D204629644}" srcOrd="1" destOrd="0" presId="urn:microsoft.com/office/officeart/2005/8/layout/vProcess5"/>
    <dgm:cxn modelId="{9A36AEDD-8CAF-694E-AC26-C7EC446A6935}" type="presOf" srcId="{BF9BAE1E-2CF7-B44F-9D33-2F5EEFBEB18A}" destId="{9A1CB88F-52EC-7D47-9769-038E80D10745}" srcOrd="0" destOrd="0" presId="urn:microsoft.com/office/officeart/2005/8/layout/vProcess5"/>
    <dgm:cxn modelId="{53BA9037-B60B-6C48-9857-0F40DA4887F7}" type="presOf" srcId="{E940F76E-64D6-E440-99F5-0EEB55203CAD}" destId="{D8F07A65-DEC6-4748-B2E9-C59C00981432}" srcOrd="1" destOrd="0" presId="urn:microsoft.com/office/officeart/2005/8/layout/vProcess5"/>
    <dgm:cxn modelId="{7A00F08E-1489-9143-BA59-A67B2DB4AD2A}" type="presOf" srcId="{E4C6D98B-367F-3D4F-B71F-3897EAF8B62C}" destId="{2E915CA1-73B2-5D4D-BF7F-D857C679F495}" srcOrd="0" destOrd="0" presId="urn:microsoft.com/office/officeart/2005/8/layout/vProcess5"/>
    <dgm:cxn modelId="{0269E041-8ED0-4340-939C-EE051AD48D4B}" type="presOf" srcId="{EC2E29DA-7468-A84F-BC07-A8A80D41AEB4}" destId="{23D0326A-B687-6244-A24D-B7141506A98D}" srcOrd="0" destOrd="0" presId="urn:microsoft.com/office/officeart/2005/8/layout/vProcess5"/>
    <dgm:cxn modelId="{59E70B05-3143-A34B-9C74-CA7C91338816}" srcId="{BF9BAE1E-2CF7-B44F-9D33-2F5EEFBEB18A}" destId="{E940F76E-64D6-E440-99F5-0EEB55203CAD}" srcOrd="2" destOrd="0" parTransId="{BA32B300-60C7-6146-8C66-B5BF2813F6EA}" sibTransId="{8CCCF76F-3B25-1B4A-8589-E1E1064056D3}"/>
    <dgm:cxn modelId="{121C168F-9BA7-EF4E-9AC7-52A2EE209B60}" type="presOf" srcId="{E7EC45AF-DEEE-804E-89E7-17D684FF35FB}" destId="{34CA5361-52A7-EB40-B609-A07C7821545C}" srcOrd="0" destOrd="0" presId="urn:microsoft.com/office/officeart/2005/8/layout/vProcess5"/>
    <dgm:cxn modelId="{34DF7B35-A9A6-C64D-96EA-F6EBB18C80C9}" type="presOf" srcId="{8CCCF76F-3B25-1B4A-8589-E1E1064056D3}" destId="{8B85A43A-AFAD-C741-92ED-0DB02D84BBC6}" srcOrd="0" destOrd="0" presId="urn:microsoft.com/office/officeart/2005/8/layout/vProcess5"/>
    <dgm:cxn modelId="{CF7B536D-9BC7-9F41-AC28-379AE010EFD7}" srcId="{BF9BAE1E-2CF7-B44F-9D33-2F5EEFBEB18A}" destId="{7AB4A5DB-420C-7B46-87EB-7F28EAC2B8CD}" srcOrd="3" destOrd="0" parTransId="{94594F8E-7809-E344-979B-562A6271FDB0}" sibTransId="{D5A1B351-966C-734D-892A-EC27344180D4}"/>
    <dgm:cxn modelId="{0DAF2E81-FF0A-9C4A-925E-9334F8E1C174}" srcId="{BF9BAE1E-2CF7-B44F-9D33-2F5EEFBEB18A}" destId="{E4C6D98B-367F-3D4F-B71F-3897EAF8B62C}" srcOrd="1" destOrd="0" parTransId="{37E315EC-8EDC-DC40-9697-49006F0F51DE}" sibTransId="{EC2E29DA-7468-A84F-BC07-A8A80D41AEB4}"/>
    <dgm:cxn modelId="{1DCEFFA6-2FC7-9C43-817B-9D7F51FE0879}" type="presOf" srcId="{E940F76E-64D6-E440-99F5-0EEB55203CAD}" destId="{4091E422-19BF-F642-9898-F1644D0A8EB1}" srcOrd="0" destOrd="0" presId="urn:microsoft.com/office/officeart/2005/8/layout/vProcess5"/>
    <dgm:cxn modelId="{23C36E8E-B686-7041-B6D6-967805CE759F}" type="presOf" srcId="{E4C6D98B-367F-3D4F-B71F-3897EAF8B62C}" destId="{7CCF1070-F93D-0645-B8E0-44C9FB556964}" srcOrd="1" destOrd="0" presId="urn:microsoft.com/office/officeart/2005/8/layout/vProcess5"/>
    <dgm:cxn modelId="{F76D5E59-77E2-8744-B2C6-61C062537585}" type="presOf" srcId="{7AB4A5DB-420C-7B46-87EB-7F28EAC2B8CD}" destId="{8EF6782D-3F67-3547-B1B1-40D67DC7654B}" srcOrd="0" destOrd="0" presId="urn:microsoft.com/office/officeart/2005/8/layout/vProcess5"/>
    <dgm:cxn modelId="{624ABDDA-A0A4-374E-B11E-CB3DFEA72056}" type="presOf" srcId="{E7EC45AF-DEEE-804E-89E7-17D684FF35FB}" destId="{18A89DD9-6268-7E4D-B0AA-40BB746437BC}" srcOrd="1" destOrd="0" presId="urn:microsoft.com/office/officeart/2005/8/layout/vProcess5"/>
    <dgm:cxn modelId="{83CCCD11-59B6-104A-8EDE-292FF141B3A8}" type="presParOf" srcId="{9A1CB88F-52EC-7D47-9769-038E80D10745}" destId="{431E8440-D4E3-5D45-9531-F4E242DE37C0}" srcOrd="0" destOrd="0" presId="urn:microsoft.com/office/officeart/2005/8/layout/vProcess5"/>
    <dgm:cxn modelId="{CC1D82DA-A75C-FD4E-98E3-CA77F353486A}" type="presParOf" srcId="{9A1CB88F-52EC-7D47-9769-038E80D10745}" destId="{34CA5361-52A7-EB40-B609-A07C7821545C}" srcOrd="1" destOrd="0" presId="urn:microsoft.com/office/officeart/2005/8/layout/vProcess5"/>
    <dgm:cxn modelId="{0473270E-E449-724C-AD04-ABAEB4F586D5}" type="presParOf" srcId="{9A1CB88F-52EC-7D47-9769-038E80D10745}" destId="{2E915CA1-73B2-5D4D-BF7F-D857C679F495}" srcOrd="2" destOrd="0" presId="urn:microsoft.com/office/officeart/2005/8/layout/vProcess5"/>
    <dgm:cxn modelId="{8CED5ED3-7843-BC47-B712-A5FD5BDF89F8}" type="presParOf" srcId="{9A1CB88F-52EC-7D47-9769-038E80D10745}" destId="{4091E422-19BF-F642-9898-F1644D0A8EB1}" srcOrd="3" destOrd="0" presId="urn:microsoft.com/office/officeart/2005/8/layout/vProcess5"/>
    <dgm:cxn modelId="{3499CFC8-1755-6740-B816-BED5E643A20B}" type="presParOf" srcId="{9A1CB88F-52EC-7D47-9769-038E80D10745}" destId="{8EF6782D-3F67-3547-B1B1-40D67DC7654B}" srcOrd="4" destOrd="0" presId="urn:microsoft.com/office/officeart/2005/8/layout/vProcess5"/>
    <dgm:cxn modelId="{B6CF969F-1589-D54C-87A3-EC573061B9A5}" type="presParOf" srcId="{9A1CB88F-52EC-7D47-9769-038E80D10745}" destId="{80E1DF67-B626-BE4D-9B19-86BCCCE00CBD}" srcOrd="5" destOrd="0" presId="urn:microsoft.com/office/officeart/2005/8/layout/vProcess5"/>
    <dgm:cxn modelId="{D59A4652-3573-CC46-8488-A836B04AB210}" type="presParOf" srcId="{9A1CB88F-52EC-7D47-9769-038E80D10745}" destId="{23D0326A-B687-6244-A24D-B7141506A98D}" srcOrd="6" destOrd="0" presId="urn:microsoft.com/office/officeart/2005/8/layout/vProcess5"/>
    <dgm:cxn modelId="{56454F44-ECFE-1641-AF70-16E58BFBD82F}" type="presParOf" srcId="{9A1CB88F-52EC-7D47-9769-038E80D10745}" destId="{8B85A43A-AFAD-C741-92ED-0DB02D84BBC6}" srcOrd="7" destOrd="0" presId="urn:microsoft.com/office/officeart/2005/8/layout/vProcess5"/>
    <dgm:cxn modelId="{C0E0B131-9329-AF48-9326-05BA5E08E207}" type="presParOf" srcId="{9A1CB88F-52EC-7D47-9769-038E80D10745}" destId="{18A89DD9-6268-7E4D-B0AA-40BB746437BC}" srcOrd="8" destOrd="0" presId="urn:microsoft.com/office/officeart/2005/8/layout/vProcess5"/>
    <dgm:cxn modelId="{E5AA7802-A4E0-654A-8B9D-C95CD4FC9107}" type="presParOf" srcId="{9A1CB88F-52EC-7D47-9769-038E80D10745}" destId="{7CCF1070-F93D-0645-B8E0-44C9FB556964}" srcOrd="9" destOrd="0" presId="urn:microsoft.com/office/officeart/2005/8/layout/vProcess5"/>
    <dgm:cxn modelId="{A87352BD-9AB4-9C48-B8D8-5298F9FBA93A}" type="presParOf" srcId="{9A1CB88F-52EC-7D47-9769-038E80D10745}" destId="{D8F07A65-DEC6-4748-B2E9-C59C00981432}" srcOrd="10" destOrd="0" presId="urn:microsoft.com/office/officeart/2005/8/layout/vProcess5"/>
    <dgm:cxn modelId="{F04B93D9-46CA-D444-B1A2-45A56590C6F5}" type="presParOf" srcId="{9A1CB88F-52EC-7D47-9769-038E80D10745}" destId="{5C56F34F-0F5B-124D-AD1E-F5D20462964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9BAE1E-2CF7-B44F-9D33-2F5EEFBEB18A}" type="doc">
      <dgm:prSet loTypeId="urn:microsoft.com/office/officeart/2005/8/layout/vProcess5" loCatId="" qsTypeId="urn:microsoft.com/office/officeart/2005/8/quickstyle/simple1" qsCatId="simple" csTypeId="urn:microsoft.com/office/officeart/2005/8/colors/accent1_1" csCatId="accent1" phldr="1"/>
      <dgm:spPr/>
    </dgm:pt>
    <dgm:pt modelId="{E7EC45AF-DEEE-804E-89E7-17D684FF35FB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altLang="zh-CN" sz="2800" dirty="0" smtClean="0">
              <a:solidFill>
                <a:schemeClr val="tx1"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Background</a:t>
          </a:r>
          <a:endParaRPr lang="en-US" sz="2800" dirty="0">
            <a:solidFill>
              <a:schemeClr val="tx1"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DA7FFAE1-78FA-A14E-8A1E-F5C4D82DADDB}" type="parTrans" cxnId="{CF400C86-737A-124F-BAEA-E48A37B759D4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04DF65E-D2D9-0C4A-AE38-1ACE096C2981}" type="sibTrans" cxnId="{CF400C86-737A-124F-BAEA-E48A37B759D4}">
      <dgm:prSet custT="1"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4C6D98B-367F-3D4F-B71F-3897EAF8B62C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chemeClr val="tx1"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Framework</a:t>
          </a:r>
          <a:endParaRPr lang="en-US" sz="2800" dirty="0">
            <a:solidFill>
              <a:schemeClr val="tx1"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37E315EC-8EDC-DC40-9697-49006F0F51DE}" type="parTrans" cxnId="{0DAF2E81-FF0A-9C4A-925E-9334F8E1C174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C2E29DA-7468-A84F-BC07-A8A80D41AEB4}" type="sibTrans" cxnId="{0DAF2E81-FF0A-9C4A-925E-9334F8E1C174}">
      <dgm:prSet custT="1"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E940F76E-64D6-E440-99F5-0EEB55203CAD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chemeClr val="tx1"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Experiment</a:t>
          </a:r>
          <a:endParaRPr lang="en-US" sz="2800" dirty="0">
            <a:solidFill>
              <a:schemeClr val="tx1"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BA32B300-60C7-6146-8C66-B5BF2813F6EA}" type="parTrans" cxnId="{59E70B05-3143-A34B-9C74-CA7C91338816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8CCCF76F-3B25-1B4A-8589-E1E1064056D3}" type="sibTrans" cxnId="{59E70B05-3143-A34B-9C74-CA7C91338816}">
      <dgm:prSet custT="1"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7AB4A5DB-420C-7B46-87EB-7F28EAC2B8CD}">
      <dgm:prSet custT="1"/>
      <dgm:spPr/>
      <dgm:t>
        <a:bodyPr/>
        <a:lstStyle/>
        <a:p>
          <a:r>
            <a:rPr lang="en-US" altLang="zh-CN" sz="28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Conclusion</a:t>
          </a:r>
          <a:endParaRPr lang="en-US" sz="28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gm:t>
    </dgm:pt>
    <dgm:pt modelId="{94594F8E-7809-E344-979B-562A6271FDB0}" type="parTrans" cxnId="{CF7B536D-9BC7-9F41-AC28-379AE010EFD7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D5A1B351-966C-734D-892A-EC27344180D4}" type="sibTrans" cxnId="{CF7B536D-9BC7-9F41-AC28-379AE010EFD7}">
      <dgm:prSet/>
      <dgm:spPr/>
      <dgm:t>
        <a:bodyPr/>
        <a:lstStyle/>
        <a:p>
          <a:endParaRPr lang="en-US" sz="2800">
            <a:latin typeface="Palatino" charset="0"/>
            <a:ea typeface="Palatino" charset="0"/>
            <a:cs typeface="Palatino" charset="0"/>
          </a:endParaRPr>
        </a:p>
      </dgm:t>
    </dgm:pt>
    <dgm:pt modelId="{9A1CB88F-52EC-7D47-9769-038E80D10745}" type="pres">
      <dgm:prSet presAssocID="{BF9BAE1E-2CF7-B44F-9D33-2F5EEFBEB18A}" presName="outerComposite" presStyleCnt="0">
        <dgm:presLayoutVars>
          <dgm:chMax val="5"/>
          <dgm:dir/>
          <dgm:resizeHandles val="exact"/>
        </dgm:presLayoutVars>
      </dgm:prSet>
      <dgm:spPr/>
    </dgm:pt>
    <dgm:pt modelId="{431E8440-D4E3-5D45-9531-F4E242DE37C0}" type="pres">
      <dgm:prSet presAssocID="{BF9BAE1E-2CF7-B44F-9D33-2F5EEFBEB18A}" presName="dummyMaxCanvas" presStyleCnt="0">
        <dgm:presLayoutVars/>
      </dgm:prSet>
      <dgm:spPr/>
    </dgm:pt>
    <dgm:pt modelId="{34CA5361-52A7-EB40-B609-A07C7821545C}" type="pres">
      <dgm:prSet presAssocID="{BF9BAE1E-2CF7-B44F-9D33-2F5EEFBEB18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15CA1-73B2-5D4D-BF7F-D857C679F495}" type="pres">
      <dgm:prSet presAssocID="{BF9BAE1E-2CF7-B44F-9D33-2F5EEFBEB18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1E422-19BF-F642-9898-F1644D0A8EB1}" type="pres">
      <dgm:prSet presAssocID="{BF9BAE1E-2CF7-B44F-9D33-2F5EEFBEB18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6782D-3F67-3547-B1B1-40D67DC7654B}" type="pres">
      <dgm:prSet presAssocID="{BF9BAE1E-2CF7-B44F-9D33-2F5EEFBEB18A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1DF67-B626-BE4D-9B19-86BCCCE00CBD}" type="pres">
      <dgm:prSet presAssocID="{BF9BAE1E-2CF7-B44F-9D33-2F5EEFBEB18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0326A-B687-6244-A24D-B7141506A98D}" type="pres">
      <dgm:prSet presAssocID="{BF9BAE1E-2CF7-B44F-9D33-2F5EEFBEB18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5A43A-AFAD-C741-92ED-0DB02D84BBC6}" type="pres">
      <dgm:prSet presAssocID="{BF9BAE1E-2CF7-B44F-9D33-2F5EEFBEB18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89DD9-6268-7E4D-B0AA-40BB746437BC}" type="pres">
      <dgm:prSet presAssocID="{BF9BAE1E-2CF7-B44F-9D33-2F5EEFBEB18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F1070-F93D-0645-B8E0-44C9FB556964}" type="pres">
      <dgm:prSet presAssocID="{BF9BAE1E-2CF7-B44F-9D33-2F5EEFBEB18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07A65-DEC6-4748-B2E9-C59C00981432}" type="pres">
      <dgm:prSet presAssocID="{BF9BAE1E-2CF7-B44F-9D33-2F5EEFBEB18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6F34F-0F5B-124D-AD1E-F5D204629644}" type="pres">
      <dgm:prSet presAssocID="{BF9BAE1E-2CF7-B44F-9D33-2F5EEFBEB18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9F3CD7-4180-C84D-86A3-1741B6EBB790}" type="presOf" srcId="{7AB4A5DB-420C-7B46-87EB-7F28EAC2B8CD}" destId="{8EF6782D-3F67-3547-B1B1-40D67DC7654B}" srcOrd="0" destOrd="0" presId="urn:microsoft.com/office/officeart/2005/8/layout/vProcess5"/>
    <dgm:cxn modelId="{CF400C86-737A-124F-BAEA-E48A37B759D4}" srcId="{BF9BAE1E-2CF7-B44F-9D33-2F5EEFBEB18A}" destId="{E7EC45AF-DEEE-804E-89E7-17D684FF35FB}" srcOrd="0" destOrd="0" parTransId="{DA7FFAE1-78FA-A14E-8A1E-F5C4D82DADDB}" sibTransId="{E04DF65E-D2D9-0C4A-AE38-1ACE096C2981}"/>
    <dgm:cxn modelId="{E625D018-30A9-DF43-9975-4430F9FB1670}" type="presOf" srcId="{E940F76E-64D6-E440-99F5-0EEB55203CAD}" destId="{4091E422-19BF-F642-9898-F1644D0A8EB1}" srcOrd="0" destOrd="0" presId="urn:microsoft.com/office/officeart/2005/8/layout/vProcess5"/>
    <dgm:cxn modelId="{59E70B05-3143-A34B-9C74-CA7C91338816}" srcId="{BF9BAE1E-2CF7-B44F-9D33-2F5EEFBEB18A}" destId="{E940F76E-64D6-E440-99F5-0EEB55203CAD}" srcOrd="2" destOrd="0" parTransId="{BA32B300-60C7-6146-8C66-B5BF2813F6EA}" sibTransId="{8CCCF76F-3B25-1B4A-8589-E1E1064056D3}"/>
    <dgm:cxn modelId="{245F81A2-E854-DF4F-A510-7B6128D4EB9F}" type="presOf" srcId="{E7EC45AF-DEEE-804E-89E7-17D684FF35FB}" destId="{18A89DD9-6268-7E4D-B0AA-40BB746437BC}" srcOrd="1" destOrd="0" presId="urn:microsoft.com/office/officeart/2005/8/layout/vProcess5"/>
    <dgm:cxn modelId="{9AB08D16-9ED8-C647-9A94-86F81E8BD97D}" type="presOf" srcId="{E4C6D98B-367F-3D4F-B71F-3897EAF8B62C}" destId="{2E915CA1-73B2-5D4D-BF7F-D857C679F495}" srcOrd="0" destOrd="0" presId="urn:microsoft.com/office/officeart/2005/8/layout/vProcess5"/>
    <dgm:cxn modelId="{EF2B7B5F-256F-B649-9256-BE87BF146E40}" type="presOf" srcId="{E940F76E-64D6-E440-99F5-0EEB55203CAD}" destId="{D8F07A65-DEC6-4748-B2E9-C59C00981432}" srcOrd="1" destOrd="0" presId="urn:microsoft.com/office/officeart/2005/8/layout/vProcess5"/>
    <dgm:cxn modelId="{0DAF2E81-FF0A-9C4A-925E-9334F8E1C174}" srcId="{BF9BAE1E-2CF7-B44F-9D33-2F5EEFBEB18A}" destId="{E4C6D98B-367F-3D4F-B71F-3897EAF8B62C}" srcOrd="1" destOrd="0" parTransId="{37E315EC-8EDC-DC40-9697-49006F0F51DE}" sibTransId="{EC2E29DA-7468-A84F-BC07-A8A80D41AEB4}"/>
    <dgm:cxn modelId="{0CB56601-3FF8-6E45-A404-9E99E7B8B2F5}" type="presOf" srcId="{EC2E29DA-7468-A84F-BC07-A8A80D41AEB4}" destId="{23D0326A-B687-6244-A24D-B7141506A98D}" srcOrd="0" destOrd="0" presId="urn:microsoft.com/office/officeart/2005/8/layout/vProcess5"/>
    <dgm:cxn modelId="{83DA9E2F-DE84-8048-B9CF-2E6F88662E2E}" type="presOf" srcId="{E04DF65E-D2D9-0C4A-AE38-1ACE096C2981}" destId="{80E1DF67-B626-BE4D-9B19-86BCCCE00CBD}" srcOrd="0" destOrd="0" presId="urn:microsoft.com/office/officeart/2005/8/layout/vProcess5"/>
    <dgm:cxn modelId="{8E003560-7125-0F47-82CC-A7AEB5FF85D0}" type="presOf" srcId="{BF9BAE1E-2CF7-B44F-9D33-2F5EEFBEB18A}" destId="{9A1CB88F-52EC-7D47-9769-038E80D10745}" srcOrd="0" destOrd="0" presId="urn:microsoft.com/office/officeart/2005/8/layout/vProcess5"/>
    <dgm:cxn modelId="{5E079540-A7C5-0C4A-B234-D2C53D7974AE}" type="presOf" srcId="{7AB4A5DB-420C-7B46-87EB-7F28EAC2B8CD}" destId="{5C56F34F-0F5B-124D-AD1E-F5D204629644}" srcOrd="1" destOrd="0" presId="urn:microsoft.com/office/officeart/2005/8/layout/vProcess5"/>
    <dgm:cxn modelId="{CF7B536D-9BC7-9F41-AC28-379AE010EFD7}" srcId="{BF9BAE1E-2CF7-B44F-9D33-2F5EEFBEB18A}" destId="{7AB4A5DB-420C-7B46-87EB-7F28EAC2B8CD}" srcOrd="3" destOrd="0" parTransId="{94594F8E-7809-E344-979B-562A6271FDB0}" sibTransId="{D5A1B351-966C-734D-892A-EC27344180D4}"/>
    <dgm:cxn modelId="{ED79429C-0936-2B43-8B10-C7E5E4F06DB3}" type="presOf" srcId="{E4C6D98B-367F-3D4F-B71F-3897EAF8B62C}" destId="{7CCF1070-F93D-0645-B8E0-44C9FB556964}" srcOrd="1" destOrd="0" presId="urn:microsoft.com/office/officeart/2005/8/layout/vProcess5"/>
    <dgm:cxn modelId="{EF52EF82-FF4D-4248-A67E-1649B15228A8}" type="presOf" srcId="{8CCCF76F-3B25-1B4A-8589-E1E1064056D3}" destId="{8B85A43A-AFAD-C741-92ED-0DB02D84BBC6}" srcOrd="0" destOrd="0" presId="urn:microsoft.com/office/officeart/2005/8/layout/vProcess5"/>
    <dgm:cxn modelId="{C2676287-53E1-734B-9C9A-DFDE9FC37227}" type="presOf" srcId="{E7EC45AF-DEEE-804E-89E7-17D684FF35FB}" destId="{34CA5361-52A7-EB40-B609-A07C7821545C}" srcOrd="0" destOrd="0" presId="urn:microsoft.com/office/officeart/2005/8/layout/vProcess5"/>
    <dgm:cxn modelId="{AFF3EFB9-2813-DC4C-A8E1-F8931232E55F}" type="presParOf" srcId="{9A1CB88F-52EC-7D47-9769-038E80D10745}" destId="{431E8440-D4E3-5D45-9531-F4E242DE37C0}" srcOrd="0" destOrd="0" presId="urn:microsoft.com/office/officeart/2005/8/layout/vProcess5"/>
    <dgm:cxn modelId="{65E0626C-9D90-624C-9BF9-E4ABB13AF240}" type="presParOf" srcId="{9A1CB88F-52EC-7D47-9769-038E80D10745}" destId="{34CA5361-52A7-EB40-B609-A07C7821545C}" srcOrd="1" destOrd="0" presId="urn:microsoft.com/office/officeart/2005/8/layout/vProcess5"/>
    <dgm:cxn modelId="{1E905EAF-A046-484F-B5D8-9BC13B61EA6D}" type="presParOf" srcId="{9A1CB88F-52EC-7D47-9769-038E80D10745}" destId="{2E915CA1-73B2-5D4D-BF7F-D857C679F495}" srcOrd="2" destOrd="0" presId="urn:microsoft.com/office/officeart/2005/8/layout/vProcess5"/>
    <dgm:cxn modelId="{AD9773FC-120D-D742-A145-761525AAE135}" type="presParOf" srcId="{9A1CB88F-52EC-7D47-9769-038E80D10745}" destId="{4091E422-19BF-F642-9898-F1644D0A8EB1}" srcOrd="3" destOrd="0" presId="urn:microsoft.com/office/officeart/2005/8/layout/vProcess5"/>
    <dgm:cxn modelId="{4881A69F-B4E4-234B-8249-4043E25B388D}" type="presParOf" srcId="{9A1CB88F-52EC-7D47-9769-038E80D10745}" destId="{8EF6782D-3F67-3547-B1B1-40D67DC7654B}" srcOrd="4" destOrd="0" presId="urn:microsoft.com/office/officeart/2005/8/layout/vProcess5"/>
    <dgm:cxn modelId="{51E985EC-F90D-B243-A844-A756D197CBE2}" type="presParOf" srcId="{9A1CB88F-52EC-7D47-9769-038E80D10745}" destId="{80E1DF67-B626-BE4D-9B19-86BCCCE00CBD}" srcOrd="5" destOrd="0" presId="urn:microsoft.com/office/officeart/2005/8/layout/vProcess5"/>
    <dgm:cxn modelId="{28C090E3-32CD-F84A-81BE-FF5BF334C9B8}" type="presParOf" srcId="{9A1CB88F-52EC-7D47-9769-038E80D10745}" destId="{23D0326A-B687-6244-A24D-B7141506A98D}" srcOrd="6" destOrd="0" presId="urn:microsoft.com/office/officeart/2005/8/layout/vProcess5"/>
    <dgm:cxn modelId="{59527DBC-5B07-7745-8EFF-8D16A8A335A7}" type="presParOf" srcId="{9A1CB88F-52EC-7D47-9769-038E80D10745}" destId="{8B85A43A-AFAD-C741-92ED-0DB02D84BBC6}" srcOrd="7" destOrd="0" presId="urn:microsoft.com/office/officeart/2005/8/layout/vProcess5"/>
    <dgm:cxn modelId="{72B088B7-DC3D-0144-BA66-09D97D2AECFD}" type="presParOf" srcId="{9A1CB88F-52EC-7D47-9769-038E80D10745}" destId="{18A89DD9-6268-7E4D-B0AA-40BB746437BC}" srcOrd="8" destOrd="0" presId="urn:microsoft.com/office/officeart/2005/8/layout/vProcess5"/>
    <dgm:cxn modelId="{89A9ECDC-9079-C348-88B8-EFA217F3D993}" type="presParOf" srcId="{9A1CB88F-52EC-7D47-9769-038E80D10745}" destId="{7CCF1070-F93D-0645-B8E0-44C9FB556964}" srcOrd="9" destOrd="0" presId="urn:microsoft.com/office/officeart/2005/8/layout/vProcess5"/>
    <dgm:cxn modelId="{7D42BC44-A1EA-8744-910C-1D53FED396EE}" type="presParOf" srcId="{9A1CB88F-52EC-7D47-9769-038E80D10745}" destId="{D8F07A65-DEC6-4748-B2E9-C59C00981432}" srcOrd="10" destOrd="0" presId="urn:microsoft.com/office/officeart/2005/8/layout/vProcess5"/>
    <dgm:cxn modelId="{6775BDBF-B294-5748-B460-A86E8E81B451}" type="presParOf" srcId="{9A1CB88F-52EC-7D47-9769-038E80D10745}" destId="{5C56F34F-0F5B-124D-AD1E-F5D20462964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A5361-52A7-EB40-B609-A07C7821545C}">
      <dsp:nvSpPr>
        <dsp:cNvPr id="0" name=""/>
        <dsp:cNvSpPr/>
      </dsp:nvSpPr>
      <dsp:spPr>
        <a:xfrm>
          <a:off x="0" y="0"/>
          <a:ext cx="4876800" cy="84937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Background</a:t>
          </a:r>
          <a:endParaRPr lang="en-US" sz="2800" kern="12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24877" y="24877"/>
        <a:ext cx="3888485" cy="799622"/>
      </dsp:txXfrm>
    </dsp:sp>
    <dsp:sp modelId="{2E915CA1-73B2-5D4D-BF7F-D857C679F495}">
      <dsp:nvSpPr>
        <dsp:cNvPr id="0" name=""/>
        <dsp:cNvSpPr/>
      </dsp:nvSpPr>
      <dsp:spPr>
        <a:xfrm>
          <a:off x="408432" y="1003808"/>
          <a:ext cx="4876800" cy="8493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Framework</a:t>
          </a:r>
          <a:endParaRPr lang="en-US" sz="2800" kern="12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433309" y="1028685"/>
        <a:ext cx="3866519" cy="799622"/>
      </dsp:txXfrm>
    </dsp:sp>
    <dsp:sp modelId="{4091E422-19BF-F642-9898-F1644D0A8EB1}">
      <dsp:nvSpPr>
        <dsp:cNvPr id="0" name=""/>
        <dsp:cNvSpPr/>
      </dsp:nvSpPr>
      <dsp:spPr>
        <a:xfrm>
          <a:off x="810768" y="2007616"/>
          <a:ext cx="4876800" cy="8493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Experiment</a:t>
          </a:r>
          <a:endParaRPr lang="en-US" sz="2800" kern="12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835645" y="2032493"/>
        <a:ext cx="3872615" cy="799621"/>
      </dsp:txXfrm>
    </dsp:sp>
    <dsp:sp modelId="{8EF6782D-3F67-3547-B1B1-40D67DC7654B}">
      <dsp:nvSpPr>
        <dsp:cNvPr id="0" name=""/>
        <dsp:cNvSpPr/>
      </dsp:nvSpPr>
      <dsp:spPr>
        <a:xfrm>
          <a:off x="1219200" y="3011424"/>
          <a:ext cx="4876800" cy="8493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Conclusion</a:t>
          </a:r>
          <a:endParaRPr lang="en-US" sz="2800" kern="12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1244077" y="3036301"/>
        <a:ext cx="3866519" cy="799621"/>
      </dsp:txXfrm>
    </dsp:sp>
    <dsp:sp modelId="{80E1DF67-B626-BE4D-9B19-86BCCCE00CBD}">
      <dsp:nvSpPr>
        <dsp:cNvPr id="0" name=""/>
        <dsp:cNvSpPr/>
      </dsp:nvSpPr>
      <dsp:spPr>
        <a:xfrm>
          <a:off x="4324705" y="650544"/>
          <a:ext cx="552094" cy="55209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Palatino" charset="0"/>
            <a:ea typeface="Palatino" charset="0"/>
            <a:cs typeface="Palatino" charset="0"/>
          </a:endParaRPr>
        </a:p>
      </dsp:txBody>
      <dsp:txXfrm>
        <a:off x="4448926" y="650544"/>
        <a:ext cx="303652" cy="415451"/>
      </dsp:txXfrm>
    </dsp:sp>
    <dsp:sp modelId="{23D0326A-B687-6244-A24D-B7141506A98D}">
      <dsp:nvSpPr>
        <dsp:cNvPr id="0" name=""/>
        <dsp:cNvSpPr/>
      </dsp:nvSpPr>
      <dsp:spPr>
        <a:xfrm>
          <a:off x="4733137" y="1654352"/>
          <a:ext cx="552094" cy="55209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Palatino" charset="0"/>
            <a:ea typeface="Palatino" charset="0"/>
            <a:cs typeface="Palatino" charset="0"/>
          </a:endParaRPr>
        </a:p>
      </dsp:txBody>
      <dsp:txXfrm>
        <a:off x="4857358" y="1654352"/>
        <a:ext cx="303652" cy="415451"/>
      </dsp:txXfrm>
    </dsp:sp>
    <dsp:sp modelId="{8B85A43A-AFAD-C741-92ED-0DB02D84BBC6}">
      <dsp:nvSpPr>
        <dsp:cNvPr id="0" name=""/>
        <dsp:cNvSpPr/>
      </dsp:nvSpPr>
      <dsp:spPr>
        <a:xfrm>
          <a:off x="5135473" y="2658160"/>
          <a:ext cx="552094" cy="55209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Palatino" charset="0"/>
            <a:ea typeface="Palatino" charset="0"/>
            <a:cs typeface="Palatino" charset="0"/>
          </a:endParaRPr>
        </a:p>
      </dsp:txBody>
      <dsp:txXfrm>
        <a:off x="5259694" y="2658160"/>
        <a:ext cx="303652" cy="4154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A5361-52A7-EB40-B609-A07C7821545C}">
      <dsp:nvSpPr>
        <dsp:cNvPr id="0" name=""/>
        <dsp:cNvSpPr/>
      </dsp:nvSpPr>
      <dsp:spPr>
        <a:xfrm>
          <a:off x="0" y="0"/>
          <a:ext cx="4876800" cy="84937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Background</a:t>
          </a:r>
          <a:endParaRPr lang="en-US" sz="2800" kern="12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24877" y="24877"/>
        <a:ext cx="3888485" cy="799622"/>
      </dsp:txXfrm>
    </dsp:sp>
    <dsp:sp modelId="{2E915CA1-73B2-5D4D-BF7F-D857C679F495}">
      <dsp:nvSpPr>
        <dsp:cNvPr id="0" name=""/>
        <dsp:cNvSpPr/>
      </dsp:nvSpPr>
      <dsp:spPr>
        <a:xfrm>
          <a:off x="408432" y="1003808"/>
          <a:ext cx="4876800" cy="84937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dk1">
                  <a:hueOff val="0"/>
                  <a:satOff val="0"/>
                  <a:lumOff val="0"/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Framework</a:t>
          </a:r>
          <a:endParaRPr lang="en-US" sz="2800" kern="1200" dirty="0">
            <a:solidFill>
              <a:schemeClr val="dk1">
                <a:hueOff val="0"/>
                <a:satOff val="0"/>
                <a:lumOff val="0"/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433309" y="1028685"/>
        <a:ext cx="3866519" cy="799622"/>
      </dsp:txXfrm>
    </dsp:sp>
    <dsp:sp modelId="{4091E422-19BF-F642-9898-F1644D0A8EB1}">
      <dsp:nvSpPr>
        <dsp:cNvPr id="0" name=""/>
        <dsp:cNvSpPr/>
      </dsp:nvSpPr>
      <dsp:spPr>
        <a:xfrm>
          <a:off x="810768" y="2007616"/>
          <a:ext cx="4876800" cy="84937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dk1">
                  <a:hueOff val="0"/>
                  <a:satOff val="0"/>
                  <a:lumOff val="0"/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Experiment</a:t>
          </a:r>
          <a:endParaRPr lang="en-US" sz="2800" kern="1200" dirty="0">
            <a:solidFill>
              <a:schemeClr val="dk1">
                <a:hueOff val="0"/>
                <a:satOff val="0"/>
                <a:lumOff val="0"/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835645" y="2032493"/>
        <a:ext cx="3872615" cy="799621"/>
      </dsp:txXfrm>
    </dsp:sp>
    <dsp:sp modelId="{8EF6782D-3F67-3547-B1B1-40D67DC7654B}">
      <dsp:nvSpPr>
        <dsp:cNvPr id="0" name=""/>
        <dsp:cNvSpPr/>
      </dsp:nvSpPr>
      <dsp:spPr>
        <a:xfrm>
          <a:off x="1219200" y="3011424"/>
          <a:ext cx="4876800" cy="84937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dk1">
                  <a:hueOff val="0"/>
                  <a:satOff val="0"/>
                  <a:lumOff val="0"/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Conclusion</a:t>
          </a:r>
          <a:endParaRPr lang="en-US" sz="2800" kern="1200" dirty="0">
            <a:solidFill>
              <a:schemeClr val="dk1">
                <a:hueOff val="0"/>
                <a:satOff val="0"/>
                <a:lumOff val="0"/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1244077" y="3036301"/>
        <a:ext cx="3866519" cy="799621"/>
      </dsp:txXfrm>
    </dsp:sp>
    <dsp:sp modelId="{80E1DF67-B626-BE4D-9B19-86BCCCE00CBD}">
      <dsp:nvSpPr>
        <dsp:cNvPr id="0" name=""/>
        <dsp:cNvSpPr/>
      </dsp:nvSpPr>
      <dsp:spPr>
        <a:xfrm>
          <a:off x="4324705" y="650544"/>
          <a:ext cx="552094" cy="55209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Palatino" charset="0"/>
            <a:ea typeface="Palatino" charset="0"/>
            <a:cs typeface="Palatino" charset="0"/>
          </a:endParaRPr>
        </a:p>
      </dsp:txBody>
      <dsp:txXfrm>
        <a:off x="4448926" y="650544"/>
        <a:ext cx="303652" cy="415451"/>
      </dsp:txXfrm>
    </dsp:sp>
    <dsp:sp modelId="{23D0326A-B687-6244-A24D-B7141506A98D}">
      <dsp:nvSpPr>
        <dsp:cNvPr id="0" name=""/>
        <dsp:cNvSpPr/>
      </dsp:nvSpPr>
      <dsp:spPr>
        <a:xfrm>
          <a:off x="4733137" y="1654352"/>
          <a:ext cx="552094" cy="55209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Palatino" charset="0"/>
            <a:ea typeface="Palatino" charset="0"/>
            <a:cs typeface="Palatino" charset="0"/>
          </a:endParaRPr>
        </a:p>
      </dsp:txBody>
      <dsp:txXfrm>
        <a:off x="4857358" y="1654352"/>
        <a:ext cx="303652" cy="415451"/>
      </dsp:txXfrm>
    </dsp:sp>
    <dsp:sp modelId="{8B85A43A-AFAD-C741-92ED-0DB02D84BBC6}">
      <dsp:nvSpPr>
        <dsp:cNvPr id="0" name=""/>
        <dsp:cNvSpPr/>
      </dsp:nvSpPr>
      <dsp:spPr>
        <a:xfrm>
          <a:off x="5135473" y="2658160"/>
          <a:ext cx="552094" cy="55209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Palatino" charset="0"/>
            <a:ea typeface="Palatino" charset="0"/>
            <a:cs typeface="Palatino" charset="0"/>
          </a:endParaRPr>
        </a:p>
      </dsp:txBody>
      <dsp:txXfrm>
        <a:off x="5259694" y="2658160"/>
        <a:ext cx="303652" cy="4154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8D91D-A971-42C7-96C4-A1E3442A0CAA}">
      <dsp:nvSpPr>
        <dsp:cNvPr id="0" name=""/>
        <dsp:cNvSpPr/>
      </dsp:nvSpPr>
      <dsp:spPr>
        <a:xfrm rot="5400000">
          <a:off x="4681503" y="-1784113"/>
          <a:ext cx="1743967" cy="5315712"/>
        </a:xfrm>
        <a:prstGeom prst="round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smtClean="0">
              <a:latin typeface="Palatino" charset="0"/>
              <a:ea typeface="Palatino" charset="0"/>
              <a:cs typeface="Palatino" charset="0"/>
            </a:rPr>
            <a:t>Limited to apply in particular data types</a:t>
          </a:r>
          <a:r>
            <a:rPr lang="zh-CN" altLang="en-US" sz="2200" kern="1200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sz="2200" kern="1200" baseline="0" dirty="0" smtClean="0">
              <a:latin typeface="Palatino" charset="0"/>
              <a:ea typeface="Palatino" charset="0"/>
              <a:cs typeface="Palatino" charset="0"/>
            </a:rPr>
            <a:t>and</a:t>
          </a:r>
          <a:r>
            <a:rPr lang="zh-CN" altLang="en-US" sz="2200" kern="1200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sz="2200" kern="1200" baseline="0" dirty="0" smtClean="0">
              <a:latin typeface="Palatino" charset="0"/>
              <a:ea typeface="Palatino" charset="0"/>
              <a:cs typeface="Palatino" charset="0"/>
            </a:rPr>
            <a:t>have</a:t>
          </a:r>
          <a:r>
            <a:rPr lang="zh-CN" altLang="en-US" sz="2200" kern="1200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sz="2200" kern="1200" baseline="0" dirty="0" smtClean="0">
              <a:latin typeface="Palatino" charset="0"/>
              <a:ea typeface="Palatino" charset="0"/>
              <a:cs typeface="Palatino" charset="0"/>
            </a:rPr>
            <a:t>low</a:t>
          </a:r>
          <a:r>
            <a:rPr lang="zh-CN" altLang="en-US" sz="2200" kern="1200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en-US" sz="2200" kern="1200" baseline="0" dirty="0" smtClean="0">
              <a:latin typeface="Palatino" charset="0"/>
              <a:ea typeface="Palatino" charset="0"/>
              <a:cs typeface="Palatino" charset="0"/>
            </a:rPr>
            <a:t>generalization</a:t>
          </a:r>
          <a:r>
            <a:rPr lang="zh-CN" altLang="en-US" sz="2200" kern="1200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sz="2200" kern="1200" baseline="0" dirty="0" smtClean="0">
              <a:latin typeface="Palatino" charset="0"/>
              <a:ea typeface="Palatino" charset="0"/>
              <a:cs typeface="Palatino" charset="0"/>
            </a:rPr>
            <a:t>ability</a:t>
          </a:r>
          <a:r>
            <a:rPr lang="zh-CN" altLang="en-US" sz="2200" kern="1200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sz="2200" kern="1200" baseline="0" dirty="0" smtClean="0">
              <a:latin typeface="Palatino" charset="0"/>
              <a:ea typeface="Palatino" charset="0"/>
              <a:cs typeface="Palatino" charset="0"/>
            </a:rPr>
            <a:t>to</a:t>
          </a:r>
          <a:r>
            <a:rPr lang="zh-CN" altLang="en-US" sz="2200" kern="1200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sz="2200" kern="1200" baseline="0" dirty="0" smtClean="0">
              <a:latin typeface="Palatino" charset="0"/>
              <a:ea typeface="Palatino" charset="0"/>
              <a:cs typeface="Palatino" charset="0"/>
            </a:rPr>
            <a:t>other</a:t>
          </a:r>
          <a:r>
            <a:rPr lang="zh-CN" altLang="en-US" sz="2200" kern="1200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sz="2200" kern="1200" baseline="0" dirty="0" smtClean="0">
              <a:latin typeface="Palatino" charset="0"/>
              <a:ea typeface="Palatino" charset="0"/>
              <a:cs typeface="Palatino" charset="0"/>
            </a:rPr>
            <a:t>kinds</a:t>
          </a:r>
          <a:r>
            <a:rPr lang="zh-CN" altLang="en-US" sz="2200" kern="1200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sz="2200" kern="1200" baseline="0" dirty="0" smtClean="0">
              <a:latin typeface="Palatino" charset="0"/>
              <a:ea typeface="Palatino" charset="0"/>
              <a:cs typeface="Palatino" charset="0"/>
            </a:rPr>
            <a:t>of</a:t>
          </a:r>
          <a:r>
            <a:rPr lang="zh-CN" altLang="en-US" sz="2200" kern="1200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sz="2200" kern="1200" baseline="0" dirty="0" smtClean="0">
              <a:latin typeface="Palatino" charset="0"/>
              <a:ea typeface="Palatino" charset="0"/>
              <a:cs typeface="Palatino" charset="0"/>
            </a:rPr>
            <a:t>data</a:t>
          </a:r>
          <a:r>
            <a:rPr lang="en-US" altLang="zh-CN" sz="2200" kern="1200" dirty="0" smtClean="0">
              <a:latin typeface="Palatino" charset="0"/>
              <a:ea typeface="Palatino" charset="0"/>
              <a:cs typeface="Palatino" charset="0"/>
            </a:rPr>
            <a:t>.</a:t>
          </a:r>
          <a:endParaRPr lang="en-US" sz="2200" kern="1200" dirty="0">
            <a:latin typeface="Palatino" charset="0"/>
            <a:ea typeface="Palatino" charset="0"/>
            <a:cs typeface="Palatino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kern="1200" dirty="0">
            <a:latin typeface="Palatino" charset="0"/>
            <a:ea typeface="Palatino" charset="0"/>
            <a:cs typeface="Palatino" charset="0"/>
          </a:endParaRPr>
        </a:p>
      </dsp:txBody>
      <dsp:txXfrm rot="-5400000">
        <a:off x="2980764" y="86892"/>
        <a:ext cx="5145446" cy="1573701"/>
      </dsp:txXfrm>
    </dsp:sp>
    <dsp:sp modelId="{C2B76317-E505-4371-9E58-E881887534C2}">
      <dsp:nvSpPr>
        <dsp:cNvPr id="0" name=""/>
        <dsp:cNvSpPr/>
      </dsp:nvSpPr>
      <dsp:spPr>
        <a:xfrm>
          <a:off x="94456" y="85359"/>
          <a:ext cx="2801174" cy="15767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Methods </a:t>
          </a:r>
          <a:r>
            <a:rPr lang="en-US" altLang="zh-CN" sz="3200" kern="1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D</a:t>
          </a:r>
          <a:r>
            <a:rPr lang="en-US" sz="3200" kern="1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ependency</a:t>
          </a:r>
          <a:endParaRPr lang="en-US" sz="3200" kern="12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171427" y="162330"/>
        <a:ext cx="2647232" cy="1422823"/>
      </dsp:txXfrm>
    </dsp:sp>
    <dsp:sp modelId="{593D4643-BFC3-4644-B1CF-0DC767DC17B3}">
      <dsp:nvSpPr>
        <dsp:cNvPr id="0" name=""/>
        <dsp:cNvSpPr/>
      </dsp:nvSpPr>
      <dsp:spPr>
        <a:xfrm rot="5400000">
          <a:off x="4681503" y="68851"/>
          <a:ext cx="1743967" cy="5315712"/>
        </a:xfrm>
        <a:prstGeom prst="round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Palatino" charset="0"/>
              <a:ea typeface="Palatino" charset="0"/>
              <a:cs typeface="Palatino" charset="0"/>
            </a:rPr>
            <a:t>Privacy and utility </a:t>
          </a:r>
          <a:r>
            <a:rPr lang="en-US" altLang="zh-CN" sz="2200" kern="1200" dirty="0" smtClean="0">
              <a:latin typeface="Palatino" charset="0"/>
              <a:ea typeface="Palatino" charset="0"/>
              <a:cs typeface="Palatino" charset="0"/>
            </a:rPr>
            <a:t>criteria</a:t>
          </a:r>
          <a:r>
            <a:rPr lang="zh-CN" altLang="en-US" sz="2200" kern="1200" baseline="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sz="2200" kern="1200" dirty="0" smtClean="0">
              <a:latin typeface="Palatino" charset="0"/>
              <a:ea typeface="Palatino" charset="0"/>
              <a:cs typeface="Palatino" charset="0"/>
            </a:rPr>
            <a:t>are dependent on the anonymity approach.</a:t>
          </a:r>
          <a:endParaRPr lang="en-US" sz="2200" kern="1200" dirty="0">
            <a:latin typeface="Palatino" charset="0"/>
            <a:ea typeface="Palatino" charset="0"/>
            <a:cs typeface="Palatino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Palatino" charset="0"/>
              <a:ea typeface="Palatino" charset="0"/>
              <a:cs typeface="Palatino" charset="0"/>
            </a:rPr>
            <a:t>Difficulty to compare different anonymity approaches.</a:t>
          </a:r>
          <a:endParaRPr lang="en-US" sz="2200" kern="1200" dirty="0">
            <a:latin typeface="Palatino" charset="0"/>
            <a:ea typeface="Palatino" charset="0"/>
            <a:cs typeface="Palatino" charset="0"/>
          </a:endParaRPr>
        </a:p>
      </dsp:txBody>
      <dsp:txXfrm rot="-5400000">
        <a:off x="2980764" y="1939856"/>
        <a:ext cx="5145446" cy="1573701"/>
      </dsp:txXfrm>
    </dsp:sp>
    <dsp:sp modelId="{9BA4BC12-5EB5-477E-B51E-4F9DAB533BE8}">
      <dsp:nvSpPr>
        <dsp:cNvPr id="0" name=""/>
        <dsp:cNvSpPr/>
      </dsp:nvSpPr>
      <dsp:spPr>
        <a:xfrm>
          <a:off x="94456" y="1981183"/>
          <a:ext cx="2801174" cy="14910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Criter</a:t>
          </a:r>
          <a:r>
            <a:rPr lang="en-US" altLang="zh-CN" sz="3200" kern="1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ia</a:t>
          </a:r>
          <a:r>
            <a:rPr lang="en-US" sz="3200" kern="1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sz="3200" kern="1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D</a:t>
          </a:r>
          <a:r>
            <a:rPr lang="en-US" sz="3200" kern="1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ependency</a:t>
          </a:r>
          <a:endParaRPr lang="en-US" sz="3200" kern="12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167243" y="2053970"/>
        <a:ext cx="2655600" cy="1345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1941F-A456-4B9E-A0D5-FAADFF98BA29}">
      <dsp:nvSpPr>
        <dsp:cNvPr id="0" name=""/>
        <dsp:cNvSpPr/>
      </dsp:nvSpPr>
      <dsp:spPr>
        <a:xfrm rot="5400000">
          <a:off x="-291657" y="292142"/>
          <a:ext cx="1944383" cy="1361068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Motivation</a:t>
          </a:r>
          <a:endParaRPr lang="en-US" sz="2100" kern="12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sp:txBody>
      <dsp:txXfrm rot="-5400000">
        <a:off x="1" y="681018"/>
        <a:ext cx="1361068" cy="583315"/>
      </dsp:txXfrm>
    </dsp:sp>
    <dsp:sp modelId="{6B50EE4F-F57F-4FF2-99FB-063F02FA5E2D}">
      <dsp:nvSpPr>
        <dsp:cNvPr id="0" name=""/>
        <dsp:cNvSpPr/>
      </dsp:nvSpPr>
      <dsp:spPr>
        <a:xfrm rot="5400000">
          <a:off x="4201509" y="-2839955"/>
          <a:ext cx="1263849" cy="69447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Palatino" charset="0"/>
              <a:ea typeface="Palatino" charset="0"/>
              <a:cs typeface="Palatino" charset="0"/>
            </a:rPr>
            <a:t>Propose a general model </a:t>
          </a:r>
          <a:r>
            <a:rPr lang="en-US" altLang="zh-CN" sz="2000" kern="1200" dirty="0" smtClean="0">
              <a:latin typeface="Palatino" charset="0"/>
              <a:ea typeface="Palatino" charset="0"/>
              <a:cs typeface="Palatino" charset="0"/>
            </a:rPr>
            <a:t>incorporating</a:t>
          </a:r>
          <a:r>
            <a:rPr lang="zh-CN" altLang="en-US" sz="2000" kern="120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sz="2000" kern="1200" dirty="0" smtClean="0">
              <a:latin typeface="Palatino" charset="0"/>
              <a:ea typeface="Palatino" charset="0"/>
              <a:cs typeface="Palatino" charset="0"/>
            </a:rPr>
            <a:t>with existing approach</a:t>
          </a:r>
          <a:endParaRPr lang="en-US" sz="2000" kern="1200" dirty="0">
            <a:latin typeface="Palatino" charset="0"/>
            <a:ea typeface="Palatino" charset="0"/>
            <a:cs typeface="Palatino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Palatino" charset="0"/>
              <a:ea typeface="Palatino" charset="0"/>
              <a:cs typeface="Palatino" charset="0"/>
            </a:rPr>
            <a:t>Uniformly define and assess privacy and utility.</a:t>
          </a:r>
          <a:endParaRPr lang="en-US" sz="2000" kern="1200" dirty="0">
            <a:latin typeface="Palatino" charset="0"/>
            <a:ea typeface="Palatino" charset="0"/>
            <a:cs typeface="Palatino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latin typeface="Palatino" charset="0"/>
              <a:ea typeface="Palatino" charset="0"/>
              <a:cs typeface="Palatino" charset="0"/>
            </a:rPr>
            <a:t>C</a:t>
          </a:r>
          <a:r>
            <a:rPr lang="en-US" sz="2000" kern="1200" dirty="0" smtClean="0">
              <a:latin typeface="Palatino" charset="0"/>
              <a:ea typeface="Palatino" charset="0"/>
              <a:cs typeface="Palatino" charset="0"/>
            </a:rPr>
            <a:t>ompare different anonymity approaches</a:t>
          </a:r>
          <a:r>
            <a:rPr lang="zh-CN" altLang="en-US" sz="2000" kern="120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sz="2000" kern="1200" dirty="0" smtClean="0">
              <a:latin typeface="Palatino" charset="0"/>
              <a:ea typeface="Palatino" charset="0"/>
              <a:cs typeface="Palatino" charset="0"/>
            </a:rPr>
            <a:t>in</a:t>
          </a:r>
          <a:r>
            <a:rPr lang="zh-CN" altLang="en-US" sz="2000" kern="120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sz="2000" kern="1200" dirty="0" smtClean="0">
              <a:latin typeface="Palatino" charset="0"/>
              <a:ea typeface="Palatino" charset="0"/>
              <a:cs typeface="Palatino" charset="0"/>
            </a:rPr>
            <a:t>our</a:t>
          </a:r>
          <a:r>
            <a:rPr lang="zh-CN" altLang="en-US" sz="2000" kern="1200" dirty="0" smtClean="0">
              <a:latin typeface="Palatino" charset="0"/>
              <a:ea typeface="Palatino" charset="0"/>
              <a:cs typeface="Palatino" charset="0"/>
            </a:rPr>
            <a:t> </a:t>
          </a:r>
          <a:r>
            <a:rPr lang="en-US" altLang="zh-CN" sz="2000" kern="1200" dirty="0" smtClean="0">
              <a:latin typeface="Palatino" charset="0"/>
              <a:ea typeface="Palatino" charset="0"/>
              <a:cs typeface="Palatino" charset="0"/>
            </a:rPr>
            <a:t>model</a:t>
          </a:r>
          <a:r>
            <a:rPr lang="en-US" sz="2000" kern="1200" dirty="0" smtClean="0">
              <a:latin typeface="Palatino" charset="0"/>
              <a:ea typeface="Palatino" charset="0"/>
              <a:cs typeface="Palatino" charset="0"/>
            </a:rPr>
            <a:t>.</a:t>
          </a:r>
          <a:endParaRPr lang="en-US" sz="2000" kern="1200" dirty="0">
            <a:latin typeface="Palatino" charset="0"/>
            <a:ea typeface="Palatino" charset="0"/>
            <a:cs typeface="Palatino" charset="0"/>
          </a:endParaRPr>
        </a:p>
      </dsp:txBody>
      <dsp:txXfrm rot="-5400000">
        <a:off x="1361068" y="62182"/>
        <a:ext cx="6883035" cy="1140457"/>
      </dsp:txXfrm>
    </dsp:sp>
    <dsp:sp modelId="{2273C253-DE45-476F-8773-C50F437589D5}">
      <dsp:nvSpPr>
        <dsp:cNvPr id="0" name=""/>
        <dsp:cNvSpPr/>
      </dsp:nvSpPr>
      <dsp:spPr>
        <a:xfrm rot="5400000">
          <a:off x="-291657" y="1947238"/>
          <a:ext cx="1944383" cy="1361068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Challenge</a:t>
          </a:r>
          <a:endParaRPr lang="en-US" sz="2100" kern="12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sp:txBody>
      <dsp:txXfrm rot="-5400000">
        <a:off x="1" y="2336114"/>
        <a:ext cx="1361068" cy="583315"/>
      </dsp:txXfrm>
    </dsp:sp>
    <dsp:sp modelId="{A9199DCF-9E0D-451E-91A8-A0859026B0D5}">
      <dsp:nvSpPr>
        <dsp:cNvPr id="0" name=""/>
        <dsp:cNvSpPr/>
      </dsp:nvSpPr>
      <dsp:spPr>
        <a:xfrm rot="5400000">
          <a:off x="4201509" y="-1184860"/>
          <a:ext cx="1263849" cy="69447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Palatino" charset="0"/>
              <a:ea typeface="Palatino" charset="0"/>
              <a:cs typeface="Palatino" charset="0"/>
            </a:rPr>
            <a:t>Capacity of representing a variety of data types</a:t>
          </a:r>
          <a:endParaRPr lang="en-US" sz="2000" kern="1200" dirty="0">
            <a:latin typeface="Palatino" charset="0"/>
            <a:ea typeface="Palatino" charset="0"/>
            <a:cs typeface="Palatino" charset="0"/>
          </a:endParaRPr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Palatino" charset="0"/>
              <a:ea typeface="Palatino" charset="0"/>
              <a:cs typeface="Palatino" charset="0"/>
            </a:rPr>
            <a:t>Utility metric independent of specified anonymity approaches</a:t>
          </a:r>
          <a:endParaRPr lang="en-US" sz="2000" kern="1200" dirty="0">
            <a:latin typeface="Palatino" charset="0"/>
            <a:ea typeface="Palatino" charset="0"/>
            <a:cs typeface="Palatino" charset="0"/>
          </a:endParaRPr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latin typeface="Palatino" charset="0"/>
              <a:ea typeface="Palatino" charset="0"/>
              <a:cs typeface="Palatino" charset="0"/>
            </a:rPr>
            <a:t>Model of attacker’s background knowledge</a:t>
          </a:r>
          <a:endParaRPr lang="en-US" sz="2000" kern="1200" dirty="0">
            <a:latin typeface="Palatino" charset="0"/>
            <a:ea typeface="Palatino" charset="0"/>
            <a:cs typeface="Palatino" charset="0"/>
          </a:endParaRPr>
        </a:p>
      </dsp:txBody>
      <dsp:txXfrm rot="-5400000">
        <a:off x="1361068" y="1717277"/>
        <a:ext cx="6883035" cy="11404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A5361-52A7-EB40-B609-A07C7821545C}">
      <dsp:nvSpPr>
        <dsp:cNvPr id="0" name=""/>
        <dsp:cNvSpPr/>
      </dsp:nvSpPr>
      <dsp:spPr>
        <a:xfrm>
          <a:off x="0" y="0"/>
          <a:ext cx="4876800" cy="84937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tx1"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Background</a:t>
          </a:r>
          <a:endParaRPr lang="en-US" sz="2800" kern="1200" dirty="0">
            <a:solidFill>
              <a:schemeClr val="tx1"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24877" y="24877"/>
        <a:ext cx="3888485" cy="799622"/>
      </dsp:txXfrm>
    </dsp:sp>
    <dsp:sp modelId="{2E915CA1-73B2-5D4D-BF7F-D857C679F495}">
      <dsp:nvSpPr>
        <dsp:cNvPr id="0" name=""/>
        <dsp:cNvSpPr/>
      </dsp:nvSpPr>
      <dsp:spPr>
        <a:xfrm>
          <a:off x="408432" y="1003808"/>
          <a:ext cx="4876800" cy="8493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Framework</a:t>
          </a:r>
          <a:endParaRPr lang="en-US" sz="2800" kern="12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433309" y="1028685"/>
        <a:ext cx="3866519" cy="799622"/>
      </dsp:txXfrm>
    </dsp:sp>
    <dsp:sp modelId="{4091E422-19BF-F642-9898-F1644D0A8EB1}">
      <dsp:nvSpPr>
        <dsp:cNvPr id="0" name=""/>
        <dsp:cNvSpPr/>
      </dsp:nvSpPr>
      <dsp:spPr>
        <a:xfrm>
          <a:off x="810768" y="2007616"/>
          <a:ext cx="4876800" cy="8493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dk1">
                  <a:hueOff val="0"/>
                  <a:satOff val="0"/>
                  <a:lumOff val="0"/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Experiment</a:t>
          </a:r>
          <a:endParaRPr lang="en-US" sz="2800" kern="1200" dirty="0">
            <a:solidFill>
              <a:schemeClr val="dk1">
                <a:hueOff val="0"/>
                <a:satOff val="0"/>
                <a:lumOff val="0"/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835645" y="2032493"/>
        <a:ext cx="3872615" cy="799621"/>
      </dsp:txXfrm>
    </dsp:sp>
    <dsp:sp modelId="{8EF6782D-3F67-3547-B1B1-40D67DC7654B}">
      <dsp:nvSpPr>
        <dsp:cNvPr id="0" name=""/>
        <dsp:cNvSpPr/>
      </dsp:nvSpPr>
      <dsp:spPr>
        <a:xfrm>
          <a:off x="1219200" y="3011424"/>
          <a:ext cx="4876800" cy="8493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dk1">
                  <a:hueOff val="0"/>
                  <a:satOff val="0"/>
                  <a:lumOff val="0"/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Conclusion</a:t>
          </a:r>
          <a:endParaRPr lang="en-US" sz="2800" kern="1200" dirty="0">
            <a:solidFill>
              <a:schemeClr val="dk1">
                <a:hueOff val="0"/>
                <a:satOff val="0"/>
                <a:lumOff val="0"/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1244077" y="3036301"/>
        <a:ext cx="3866519" cy="799621"/>
      </dsp:txXfrm>
    </dsp:sp>
    <dsp:sp modelId="{80E1DF67-B626-BE4D-9B19-86BCCCE00CBD}">
      <dsp:nvSpPr>
        <dsp:cNvPr id="0" name=""/>
        <dsp:cNvSpPr/>
      </dsp:nvSpPr>
      <dsp:spPr>
        <a:xfrm>
          <a:off x="4324705" y="650544"/>
          <a:ext cx="552094" cy="55209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Palatino" charset="0"/>
            <a:ea typeface="Palatino" charset="0"/>
            <a:cs typeface="Palatino" charset="0"/>
          </a:endParaRPr>
        </a:p>
      </dsp:txBody>
      <dsp:txXfrm>
        <a:off x="4448926" y="650544"/>
        <a:ext cx="303652" cy="415451"/>
      </dsp:txXfrm>
    </dsp:sp>
    <dsp:sp modelId="{23D0326A-B687-6244-A24D-B7141506A98D}">
      <dsp:nvSpPr>
        <dsp:cNvPr id="0" name=""/>
        <dsp:cNvSpPr/>
      </dsp:nvSpPr>
      <dsp:spPr>
        <a:xfrm>
          <a:off x="4733137" y="1654352"/>
          <a:ext cx="552094" cy="55209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Palatino" charset="0"/>
            <a:ea typeface="Palatino" charset="0"/>
            <a:cs typeface="Palatino" charset="0"/>
          </a:endParaRPr>
        </a:p>
      </dsp:txBody>
      <dsp:txXfrm>
        <a:off x="4857358" y="1654352"/>
        <a:ext cx="303652" cy="415451"/>
      </dsp:txXfrm>
    </dsp:sp>
    <dsp:sp modelId="{8B85A43A-AFAD-C741-92ED-0DB02D84BBC6}">
      <dsp:nvSpPr>
        <dsp:cNvPr id="0" name=""/>
        <dsp:cNvSpPr/>
      </dsp:nvSpPr>
      <dsp:spPr>
        <a:xfrm>
          <a:off x="5135473" y="2658160"/>
          <a:ext cx="552094" cy="55209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Palatino" charset="0"/>
            <a:ea typeface="Palatino" charset="0"/>
            <a:cs typeface="Palatino" charset="0"/>
          </a:endParaRPr>
        </a:p>
      </dsp:txBody>
      <dsp:txXfrm>
        <a:off x="5259694" y="2658160"/>
        <a:ext cx="303652" cy="4154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A5361-52A7-EB40-B609-A07C7821545C}">
      <dsp:nvSpPr>
        <dsp:cNvPr id="0" name=""/>
        <dsp:cNvSpPr/>
      </dsp:nvSpPr>
      <dsp:spPr>
        <a:xfrm>
          <a:off x="0" y="0"/>
          <a:ext cx="4876800" cy="84937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tx1"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Background</a:t>
          </a:r>
          <a:endParaRPr lang="en-US" sz="2800" kern="1200" dirty="0">
            <a:solidFill>
              <a:schemeClr val="tx1"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24877" y="24877"/>
        <a:ext cx="3888485" cy="799622"/>
      </dsp:txXfrm>
    </dsp:sp>
    <dsp:sp modelId="{2E915CA1-73B2-5D4D-BF7F-D857C679F495}">
      <dsp:nvSpPr>
        <dsp:cNvPr id="0" name=""/>
        <dsp:cNvSpPr/>
      </dsp:nvSpPr>
      <dsp:spPr>
        <a:xfrm>
          <a:off x="408432" y="1003808"/>
          <a:ext cx="4876800" cy="8493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tx1"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Framework</a:t>
          </a:r>
          <a:endParaRPr lang="en-US" sz="2800" kern="1200" dirty="0">
            <a:solidFill>
              <a:schemeClr val="tx1"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433309" y="1028685"/>
        <a:ext cx="3866519" cy="799622"/>
      </dsp:txXfrm>
    </dsp:sp>
    <dsp:sp modelId="{4091E422-19BF-F642-9898-F1644D0A8EB1}">
      <dsp:nvSpPr>
        <dsp:cNvPr id="0" name=""/>
        <dsp:cNvSpPr/>
      </dsp:nvSpPr>
      <dsp:spPr>
        <a:xfrm>
          <a:off x="810768" y="2007616"/>
          <a:ext cx="4876800" cy="8493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Experiment</a:t>
          </a:r>
          <a:endParaRPr lang="en-US" sz="2800" kern="12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835645" y="2032493"/>
        <a:ext cx="3872615" cy="799621"/>
      </dsp:txXfrm>
    </dsp:sp>
    <dsp:sp modelId="{8EF6782D-3F67-3547-B1B1-40D67DC7654B}">
      <dsp:nvSpPr>
        <dsp:cNvPr id="0" name=""/>
        <dsp:cNvSpPr/>
      </dsp:nvSpPr>
      <dsp:spPr>
        <a:xfrm>
          <a:off x="1219200" y="3011424"/>
          <a:ext cx="4876800" cy="8493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tx1"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Conclusion</a:t>
          </a:r>
          <a:endParaRPr lang="en-US" sz="2800" kern="1200" dirty="0">
            <a:solidFill>
              <a:schemeClr val="tx1"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1244077" y="3036301"/>
        <a:ext cx="3866519" cy="799621"/>
      </dsp:txXfrm>
    </dsp:sp>
    <dsp:sp modelId="{80E1DF67-B626-BE4D-9B19-86BCCCE00CBD}">
      <dsp:nvSpPr>
        <dsp:cNvPr id="0" name=""/>
        <dsp:cNvSpPr/>
      </dsp:nvSpPr>
      <dsp:spPr>
        <a:xfrm>
          <a:off x="4324705" y="650544"/>
          <a:ext cx="552094" cy="55209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Palatino" charset="0"/>
            <a:ea typeface="Palatino" charset="0"/>
            <a:cs typeface="Palatino" charset="0"/>
          </a:endParaRPr>
        </a:p>
      </dsp:txBody>
      <dsp:txXfrm>
        <a:off x="4448926" y="650544"/>
        <a:ext cx="303652" cy="415451"/>
      </dsp:txXfrm>
    </dsp:sp>
    <dsp:sp modelId="{23D0326A-B687-6244-A24D-B7141506A98D}">
      <dsp:nvSpPr>
        <dsp:cNvPr id="0" name=""/>
        <dsp:cNvSpPr/>
      </dsp:nvSpPr>
      <dsp:spPr>
        <a:xfrm>
          <a:off x="4733137" y="1654352"/>
          <a:ext cx="552094" cy="55209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Palatino" charset="0"/>
            <a:ea typeface="Palatino" charset="0"/>
            <a:cs typeface="Palatino" charset="0"/>
          </a:endParaRPr>
        </a:p>
      </dsp:txBody>
      <dsp:txXfrm>
        <a:off x="4857358" y="1654352"/>
        <a:ext cx="303652" cy="415451"/>
      </dsp:txXfrm>
    </dsp:sp>
    <dsp:sp modelId="{8B85A43A-AFAD-C741-92ED-0DB02D84BBC6}">
      <dsp:nvSpPr>
        <dsp:cNvPr id="0" name=""/>
        <dsp:cNvSpPr/>
      </dsp:nvSpPr>
      <dsp:spPr>
        <a:xfrm>
          <a:off x="5135473" y="2658160"/>
          <a:ext cx="552094" cy="55209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Palatino" charset="0"/>
            <a:ea typeface="Palatino" charset="0"/>
            <a:cs typeface="Palatino" charset="0"/>
          </a:endParaRPr>
        </a:p>
      </dsp:txBody>
      <dsp:txXfrm>
        <a:off x="5259694" y="2658160"/>
        <a:ext cx="303652" cy="4154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A5361-52A7-EB40-B609-A07C7821545C}">
      <dsp:nvSpPr>
        <dsp:cNvPr id="0" name=""/>
        <dsp:cNvSpPr/>
      </dsp:nvSpPr>
      <dsp:spPr>
        <a:xfrm>
          <a:off x="0" y="0"/>
          <a:ext cx="4876800" cy="84937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tx1"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Background</a:t>
          </a:r>
          <a:endParaRPr lang="en-US" sz="2800" kern="1200" dirty="0">
            <a:solidFill>
              <a:schemeClr val="tx1"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24877" y="24877"/>
        <a:ext cx="3888485" cy="799622"/>
      </dsp:txXfrm>
    </dsp:sp>
    <dsp:sp modelId="{2E915CA1-73B2-5D4D-BF7F-D857C679F495}">
      <dsp:nvSpPr>
        <dsp:cNvPr id="0" name=""/>
        <dsp:cNvSpPr/>
      </dsp:nvSpPr>
      <dsp:spPr>
        <a:xfrm>
          <a:off x="408432" y="1003808"/>
          <a:ext cx="4876800" cy="8493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tx1"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Framework</a:t>
          </a:r>
          <a:endParaRPr lang="en-US" sz="2800" kern="1200" dirty="0">
            <a:solidFill>
              <a:schemeClr val="tx1"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433309" y="1028685"/>
        <a:ext cx="3866519" cy="799622"/>
      </dsp:txXfrm>
    </dsp:sp>
    <dsp:sp modelId="{4091E422-19BF-F642-9898-F1644D0A8EB1}">
      <dsp:nvSpPr>
        <dsp:cNvPr id="0" name=""/>
        <dsp:cNvSpPr/>
      </dsp:nvSpPr>
      <dsp:spPr>
        <a:xfrm>
          <a:off x="810768" y="2007616"/>
          <a:ext cx="4876800" cy="8493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tx1">
                  <a:alpha val="15000"/>
                </a:schemeClr>
              </a:solidFill>
              <a:latin typeface="Palatino" charset="0"/>
              <a:ea typeface="Palatino" charset="0"/>
              <a:cs typeface="Palatino" charset="0"/>
            </a:rPr>
            <a:t>Experiment</a:t>
          </a:r>
          <a:endParaRPr lang="en-US" sz="2800" kern="1200" dirty="0">
            <a:solidFill>
              <a:schemeClr val="tx1">
                <a:alpha val="15000"/>
              </a:schemeClr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835645" y="2032493"/>
        <a:ext cx="3872615" cy="799621"/>
      </dsp:txXfrm>
    </dsp:sp>
    <dsp:sp modelId="{8EF6782D-3F67-3547-B1B1-40D67DC7654B}">
      <dsp:nvSpPr>
        <dsp:cNvPr id="0" name=""/>
        <dsp:cNvSpPr/>
      </dsp:nvSpPr>
      <dsp:spPr>
        <a:xfrm>
          <a:off x="1219200" y="3011424"/>
          <a:ext cx="4876800" cy="8493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rPr>
            <a:t>Conclusion</a:t>
          </a:r>
          <a:endParaRPr lang="en-US" sz="2800" kern="1200" dirty="0">
            <a:solidFill>
              <a:srgbClr val="FF0000"/>
            </a:solidFill>
            <a:latin typeface="Palatino" charset="0"/>
            <a:ea typeface="Palatino" charset="0"/>
            <a:cs typeface="Palatino" charset="0"/>
          </a:endParaRPr>
        </a:p>
      </dsp:txBody>
      <dsp:txXfrm>
        <a:off x="1244077" y="3036301"/>
        <a:ext cx="3866519" cy="799621"/>
      </dsp:txXfrm>
    </dsp:sp>
    <dsp:sp modelId="{80E1DF67-B626-BE4D-9B19-86BCCCE00CBD}">
      <dsp:nvSpPr>
        <dsp:cNvPr id="0" name=""/>
        <dsp:cNvSpPr/>
      </dsp:nvSpPr>
      <dsp:spPr>
        <a:xfrm>
          <a:off x="4324705" y="650544"/>
          <a:ext cx="552094" cy="55209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Palatino" charset="0"/>
            <a:ea typeface="Palatino" charset="0"/>
            <a:cs typeface="Palatino" charset="0"/>
          </a:endParaRPr>
        </a:p>
      </dsp:txBody>
      <dsp:txXfrm>
        <a:off x="4448926" y="650544"/>
        <a:ext cx="303652" cy="415451"/>
      </dsp:txXfrm>
    </dsp:sp>
    <dsp:sp modelId="{23D0326A-B687-6244-A24D-B7141506A98D}">
      <dsp:nvSpPr>
        <dsp:cNvPr id="0" name=""/>
        <dsp:cNvSpPr/>
      </dsp:nvSpPr>
      <dsp:spPr>
        <a:xfrm>
          <a:off x="4733137" y="1654352"/>
          <a:ext cx="552094" cy="55209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Palatino" charset="0"/>
            <a:ea typeface="Palatino" charset="0"/>
            <a:cs typeface="Palatino" charset="0"/>
          </a:endParaRPr>
        </a:p>
      </dsp:txBody>
      <dsp:txXfrm>
        <a:off x="4857358" y="1654352"/>
        <a:ext cx="303652" cy="415451"/>
      </dsp:txXfrm>
    </dsp:sp>
    <dsp:sp modelId="{8B85A43A-AFAD-C741-92ED-0DB02D84BBC6}">
      <dsp:nvSpPr>
        <dsp:cNvPr id="0" name=""/>
        <dsp:cNvSpPr/>
      </dsp:nvSpPr>
      <dsp:spPr>
        <a:xfrm>
          <a:off x="5135473" y="2658160"/>
          <a:ext cx="552094" cy="55209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Palatino" charset="0"/>
            <a:ea typeface="Palatino" charset="0"/>
            <a:cs typeface="Palatino" charset="0"/>
          </a:endParaRPr>
        </a:p>
      </dsp:txBody>
      <dsp:txXfrm>
        <a:off x="5259694" y="2658160"/>
        <a:ext cx="303652" cy="415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71E8D-1262-0E45-8171-EE591FF0E9C2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Privacy-Preserving Data Publishing: A Survey of Recent Developments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0934D-D3DE-F349-9720-419C0F6A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361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AB634B3-44EF-7943-AAF1-A7A7E30BB9DC}" type="datetimeFigureOut">
              <a:rPr lang="zh-CN" altLang="en-US"/>
              <a:pPr>
                <a:defRPr/>
              </a:pPr>
              <a:t>18/2/1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Privacy-Preserving Data Publishing: A Survey of Recent Developments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2B307F7-6956-F143-A4D8-7F39247C8F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Privacy-Preserving Data Publishing: A Survey of Recent Developments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B307F7-6956-F143-A4D8-7F39247C8FF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charset="0"/>
              <a:buNone/>
            </a:pPr>
            <a:fld id="{EC5D5136-84A2-3B48-9530-E96CFF90F699}" type="slidenum">
              <a:rPr lang="zh-CN" altLang="en-US"/>
              <a:pPr>
                <a:buFont typeface="Arial" charset="0"/>
                <a:buNone/>
              </a:pPr>
              <a:t>26</a:t>
            </a:fld>
            <a:endParaRPr lang="zh-CN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Privacy-Preserving Data Publishing: A Survey of Recent Developments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302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charset="0"/>
              <a:buNone/>
            </a:pPr>
            <a:fld id="{91DBC8E5-84B9-6D45-BCBF-8E6769398561}" type="slidenum">
              <a:rPr lang="zh-CN" altLang="en-US"/>
              <a:pPr>
                <a:buFont typeface="Arial" charset="0"/>
                <a:buNone/>
              </a:pPr>
              <a:t>27</a:t>
            </a:fld>
            <a:endParaRPr lang="zh-CN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Privacy-Preserving Data Publishing: A Survey of Recent Developments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sz="1600" dirty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charset="0"/>
              <a:buNone/>
            </a:pPr>
            <a:fld id="{EC83905B-111D-0840-82EB-537FC131B441}" type="slidenum">
              <a:rPr lang="zh-CN" altLang="en-US"/>
              <a:pPr>
                <a:buFont typeface="Arial" charset="0"/>
                <a:buNone/>
              </a:pPr>
              <a:t>4</a:t>
            </a:fld>
            <a:endParaRPr lang="zh-CN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Privacy-Preserving Data Publishing: A Survey of Recent Developments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3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charset="0"/>
              <a:buNone/>
            </a:pPr>
            <a:fld id="{59AD35BF-1821-1C45-AA56-771B78912013}" type="slidenum">
              <a:rPr lang="en-US" altLang="en-US"/>
              <a:pPr>
                <a:buFont typeface="Arial" charset="0"/>
                <a:buNone/>
              </a:pPr>
              <a:t>7</a:t>
            </a:fld>
            <a:endParaRPr lang="en-US" altLang="en-US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mtClean="0"/>
              <a:t>Privacy-Preserving Data Publishing: A Survey of Recent Developments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22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charset="0"/>
              <a:buNone/>
            </a:pPr>
            <a:fld id="{4A196E2B-AF9A-D94F-93DF-FB0568DA0930}" type="slidenum">
              <a:rPr lang="zh-CN" altLang="en-US"/>
              <a:pPr>
                <a:buFont typeface="Arial" charset="0"/>
                <a:buNone/>
              </a:pPr>
              <a:t>10</a:t>
            </a:fld>
            <a:endParaRPr lang="zh-CN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Privacy-Preserving Data Publishing: A Survey of Recent Developments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7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charset="0"/>
              <a:buNone/>
            </a:pPr>
            <a:fld id="{BAB00E03-936E-3E47-A810-7D86305AED0A}" type="slidenum">
              <a:rPr lang="zh-CN" altLang="en-US"/>
              <a:pPr>
                <a:buFont typeface="Arial" charset="0"/>
                <a:buNone/>
              </a:pPr>
              <a:t>11</a:t>
            </a:fld>
            <a:endParaRPr lang="zh-CN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Privacy-Preserving Data Publishing: A Survey of Recent Developments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charset="0"/>
              <a:buNone/>
            </a:pPr>
            <a:fld id="{ED692A77-6978-A747-959E-D92400C2657E}" type="slidenum">
              <a:rPr lang="zh-CN" altLang="en-US"/>
              <a:pPr>
                <a:buFont typeface="Arial" charset="0"/>
                <a:buNone/>
              </a:pPr>
              <a:t>12</a:t>
            </a:fld>
            <a:endParaRPr lang="zh-CN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Privacy-Preserving Data Publishing: A Survey of Recent Developments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2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charset="0"/>
              <a:buNone/>
            </a:pPr>
            <a:fld id="{D68E5557-6ACA-1A4B-8F73-0301D037CBDF}" type="slidenum">
              <a:rPr lang="zh-CN" altLang="en-US"/>
              <a:pPr>
                <a:buFont typeface="Arial" charset="0"/>
                <a:buNone/>
              </a:pPr>
              <a:t>16</a:t>
            </a:fld>
            <a:endParaRPr lang="zh-CN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Privacy-Preserving Data Publishing: A Survey of Recent Developments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275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charset="0"/>
              <a:buNone/>
            </a:pPr>
            <a:fld id="{45F1C286-BC71-6445-A522-39584F1E49A4}" type="slidenum">
              <a:rPr lang="zh-CN" altLang="en-US"/>
              <a:pPr>
                <a:buFont typeface="Arial" charset="0"/>
                <a:buNone/>
              </a:pPr>
              <a:t>24</a:t>
            </a:fld>
            <a:endParaRPr lang="zh-CN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Privacy-Preserving Data Publishing: A Survey of Recent Developments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93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charset="0"/>
              <a:buNone/>
            </a:pPr>
            <a:fld id="{FCC2EA01-06E5-C84D-9788-1585540F5F83}" type="slidenum">
              <a:rPr lang="zh-CN" altLang="en-US"/>
              <a:pPr>
                <a:buFont typeface="Arial" charset="0"/>
                <a:buNone/>
              </a:pPr>
              <a:t>25</a:t>
            </a:fld>
            <a:endParaRPr lang="zh-CN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Privacy-Preserving Data Publishing: A Survey of Recent Developments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56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2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77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605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966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5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8806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6047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14" name="Straight Connector 6"/>
          <p:cNvCxnSpPr>
            <a:cxnSpLocks noChangeShapeType="1"/>
          </p:cNvCxnSpPr>
          <p:nvPr userDrawn="1"/>
        </p:nvCxnSpPr>
        <p:spPr bwMode="auto">
          <a:xfrm>
            <a:off x="457200" y="1143000"/>
            <a:ext cx="8229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" name="TextBox 8"/>
          <p:cNvSpPr txBox="1">
            <a:spLocks noChangeArrowheads="1"/>
          </p:cNvSpPr>
          <p:nvPr userDrawn="1"/>
        </p:nvSpPr>
        <p:spPr bwMode="auto">
          <a:xfrm>
            <a:off x="8305800" y="6553200"/>
            <a:ext cx="7334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i="1" smtClean="0">
                <a:solidFill>
                  <a:srgbClr val="CC3300"/>
                </a:solidFill>
                <a:latin typeface="Calibri" pitchFamily="2" charset="0"/>
                <a:ea typeface="宋体" panose="02010600030101010101" pitchFamily="2" charset="-122"/>
              </a:rPr>
              <a:t>Slide </a:t>
            </a:r>
            <a:fld id="{1391F320-064B-CF4A-97F0-2EFCA276E84F}" type="slidenum">
              <a:rPr lang="en-US" altLang="zh-CN" sz="1600" b="1" i="1" smtClean="0">
                <a:solidFill>
                  <a:srgbClr val="CC3300"/>
                </a:solidFill>
                <a:latin typeface="Calibri" pitchFamily="2" charset="0"/>
                <a:ea typeface="宋体" panose="02010600030101010101" pitchFamily="2" charset="-122"/>
              </a:rPr>
              <a:pPr eaLnBrk="1" hangingPunct="1"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zh-CN" sz="1600" b="1" i="1" smtClean="0">
              <a:solidFill>
                <a:srgbClr val="CC3300"/>
              </a:solidFill>
              <a:latin typeface="Calibri" pitchFamily="2" charset="0"/>
              <a:ea typeface="宋体" panose="02010600030101010101" pitchFamily="2" charset="-122"/>
            </a:endParaRPr>
          </a:p>
        </p:txBody>
      </p:sp>
      <p:sp>
        <p:nvSpPr>
          <p:cNvPr id="1331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331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59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10.png"/><Relationship Id="rId5" Type="http://schemas.openxmlformats.org/officeDocument/2006/relationships/image" Target="../media/image36.emf"/><Relationship Id="rId7" Type="http://schemas.openxmlformats.org/officeDocument/2006/relationships/image" Target="../media/image340.png"/><Relationship Id="rId8" Type="http://schemas.openxmlformats.org/officeDocument/2006/relationships/image" Target="../media/image37.png"/><Relationship Id="rId9" Type="http://schemas.openxmlformats.org/officeDocument/2006/relationships/image" Target="../media/image36.png"/><Relationship Id="rId10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8" descr="Large confetti"/>
          <p:cNvSpPr>
            <a:spLocks noGrp="1" noChangeArrowheads="1"/>
          </p:cNvSpPr>
          <p:nvPr>
            <p:ph type="ctrTitle" idx="4294967295"/>
          </p:nvPr>
        </p:nvSpPr>
        <p:spPr>
          <a:xfrm>
            <a:off x="266700" y="958512"/>
            <a:ext cx="8610600" cy="1470025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latin typeface="Palatino" charset="0"/>
                <a:ea typeface="Palatino" charset="0"/>
                <a:cs typeface="Palatino" charset="0"/>
              </a:rPr>
              <a:t>Graph-Based </a:t>
            </a:r>
            <a:r>
              <a:rPr lang="en-US" altLang="zh-CN" sz="3600" b="1" dirty="0">
                <a:latin typeface="Palatino" charset="0"/>
                <a:ea typeface="Palatino" charset="0"/>
                <a:cs typeface="Palatino" charset="0"/>
              </a:rPr>
              <a:t>Privacy-Preserving Data Publication</a:t>
            </a:r>
            <a:endParaRPr lang="zh-CN" altLang="en-US" sz="3600" b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5362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230563"/>
            <a:ext cx="9144000" cy="307975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Xiang-Yang Li</a:t>
            </a:r>
            <a:r>
              <a:rPr lang="en-US" altLang="zh-CN" sz="2000" baseline="30000" dirty="0" smtClean="0">
                <a:latin typeface="Palatino" charset="0"/>
                <a:ea typeface="Palatino" charset="0"/>
                <a:cs typeface="Palatino" charset="0"/>
              </a:rPr>
              <a:t>†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, </a:t>
            </a:r>
            <a:r>
              <a:rPr lang="en-US" altLang="zh-CN" sz="2000" dirty="0" err="1" smtClean="0">
                <a:latin typeface="Palatino" charset="0"/>
                <a:ea typeface="Palatino" charset="0"/>
                <a:cs typeface="Palatino" charset="0"/>
              </a:rPr>
              <a:t>Chunhong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 Zhang</a:t>
            </a:r>
            <a:r>
              <a:rPr lang="en-US" altLang="zh-CN" sz="2000" baseline="30000" dirty="0" smtClean="0">
                <a:latin typeface="Palatino" charset="0"/>
                <a:ea typeface="Palatino" charset="0"/>
                <a:cs typeface="Palatino" charset="0"/>
              </a:rPr>
              <a:t>§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, </a:t>
            </a:r>
            <a:endParaRPr lang="zh-CN" altLang="en-US" sz="2000" dirty="0" smtClean="0">
              <a:latin typeface="Palatino" charset="0"/>
              <a:ea typeface="Palatino" charset="0"/>
              <a:cs typeface="Palatino" charset="0"/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sz="2000" dirty="0" err="1" smtClean="0">
                <a:latin typeface="Palatino" charset="0"/>
                <a:ea typeface="Palatino" charset="0"/>
                <a:cs typeface="Palatino" charset="0"/>
              </a:rPr>
              <a:t>Taeho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 Jung</a:t>
            </a:r>
            <a:r>
              <a:rPr lang="zh-CN" altLang="en-US" sz="2000" baseline="30000" dirty="0" smtClean="0">
                <a:latin typeface="Palatino" charset="0"/>
                <a:ea typeface="Palatino" charset="0"/>
                <a:cs typeface="Palatino" charset="0"/>
              </a:rPr>
              <a:t>∳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, </a:t>
            </a:r>
            <a:r>
              <a:rPr lang="en-US" altLang="zh-CN" sz="2000" dirty="0" err="1" smtClean="0">
                <a:latin typeface="Palatino" charset="0"/>
                <a:ea typeface="Palatino" charset="0"/>
                <a:cs typeface="Palatino" charset="0"/>
              </a:rPr>
              <a:t>Jianwei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 Qian</a:t>
            </a:r>
            <a:r>
              <a:rPr lang="zh-CN" altLang="en-US" sz="2000" baseline="30000" dirty="0" smtClean="0">
                <a:latin typeface="Palatino" charset="0"/>
                <a:ea typeface="Palatino" charset="0"/>
                <a:cs typeface="Palatino" charset="0"/>
              </a:rPr>
              <a:t>∳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,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Linlin</a:t>
            </a:r>
            <a:r>
              <a:rPr lang="en-US" altLang="zh-CN" sz="2000" b="1" dirty="0" smtClean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 Chen</a:t>
            </a:r>
            <a:r>
              <a:rPr lang="zh-CN" altLang="en-US" sz="2000" baseline="30000" dirty="0" smtClean="0">
                <a:latin typeface="Palatino" charset="0"/>
                <a:ea typeface="Palatino" charset="0"/>
                <a:cs typeface="Palatino" charset="0"/>
              </a:rPr>
              <a:t>∳</a:t>
            </a:r>
            <a:endParaRPr lang="en-US" altLang="zh-CN" sz="2000" b="1" baseline="30000" dirty="0" smtClean="0">
              <a:latin typeface="Palatino" charset="0"/>
              <a:ea typeface="Palatino" charset="0"/>
              <a:cs typeface="Palatino" charset="0"/>
            </a:endParaRPr>
          </a:p>
          <a:p>
            <a:pPr marL="0" indent="0" algn="ctr" eaLnBrk="1" hangingPunct="1">
              <a:buFont typeface="Arial" charset="0"/>
              <a:buNone/>
            </a:pPr>
            <a:endParaRPr lang="en-US" altLang="zh-CN" sz="2000" dirty="0" smtClean="0">
              <a:latin typeface="Palatino" charset="0"/>
              <a:ea typeface="Palatino" charset="0"/>
              <a:cs typeface="Palatino" charset="0"/>
            </a:endParaRPr>
          </a:p>
          <a:p>
            <a:pPr marL="0" indent="0" algn="ctr" eaLnBrk="1" hangingPunct="1">
              <a:buNone/>
            </a:pPr>
            <a:r>
              <a:rPr lang="en-US" altLang="zh-CN" sz="1600" baseline="30000" dirty="0" smtClean="0">
                <a:latin typeface="Palatino" charset="0"/>
                <a:ea typeface="Palatino" charset="0"/>
                <a:cs typeface="Palatino" charset="0"/>
              </a:rPr>
              <a:t>†</a:t>
            </a:r>
            <a:r>
              <a:rPr lang="zh-CN" altLang="en-US" sz="1600" baseline="300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1600" dirty="0" smtClean="0">
                <a:latin typeface="Palatino" charset="0"/>
                <a:ea typeface="Palatino" charset="0"/>
                <a:cs typeface="Palatino" charset="0"/>
              </a:rPr>
              <a:t>University </a:t>
            </a:r>
            <a:r>
              <a:rPr lang="en-US" altLang="zh-CN" sz="1600" dirty="0">
                <a:latin typeface="Palatino" charset="0"/>
                <a:ea typeface="Palatino" charset="0"/>
                <a:cs typeface="Palatino" charset="0"/>
              </a:rPr>
              <a:t>of Science and Technology of China</a:t>
            </a:r>
          </a:p>
          <a:p>
            <a:pPr marL="0" indent="0" algn="ctr" eaLnBrk="1" hangingPunct="1">
              <a:buNone/>
            </a:pPr>
            <a:r>
              <a:rPr lang="en-US" altLang="zh-CN" sz="1600" baseline="30000" dirty="0" smtClean="0">
                <a:latin typeface="Palatino" charset="0"/>
                <a:ea typeface="Palatino" charset="0"/>
                <a:cs typeface="Palatino" charset="0"/>
              </a:rPr>
              <a:t>§</a:t>
            </a:r>
            <a:r>
              <a:rPr lang="zh-CN" altLang="en-US" sz="1600" baseline="300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1600" dirty="0" smtClean="0">
                <a:latin typeface="Palatino" charset="0"/>
                <a:ea typeface="Palatino" charset="0"/>
                <a:cs typeface="Palatino" charset="0"/>
              </a:rPr>
              <a:t>Beijing </a:t>
            </a:r>
            <a:r>
              <a:rPr lang="en-US" altLang="zh-CN" sz="1600" dirty="0">
                <a:latin typeface="Palatino" charset="0"/>
                <a:ea typeface="Palatino" charset="0"/>
                <a:cs typeface="Palatino" charset="0"/>
              </a:rPr>
              <a:t>University of Posts and Telecommunications</a:t>
            </a:r>
          </a:p>
          <a:p>
            <a:pPr marL="0" indent="0" algn="ctr" eaLnBrk="1" hangingPunct="1">
              <a:buNone/>
            </a:pPr>
            <a:r>
              <a:rPr lang="zh-CN" altLang="en-US" sz="1600" baseline="30000" dirty="0">
                <a:latin typeface="Palatino" charset="0"/>
                <a:ea typeface="Palatino" charset="0"/>
                <a:cs typeface="Palatino" charset="0"/>
              </a:rPr>
              <a:t>∳ </a:t>
            </a:r>
            <a:r>
              <a:rPr lang="zh-CN" altLang="en-US" sz="1600" baseline="300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1600" dirty="0" smtClean="0">
                <a:latin typeface="Palatino" charset="0"/>
                <a:ea typeface="Palatino" charset="0"/>
                <a:cs typeface="Palatino" charset="0"/>
              </a:rPr>
              <a:t>Illinois </a:t>
            </a:r>
            <a:r>
              <a:rPr lang="en-US" altLang="zh-CN" sz="1600" dirty="0">
                <a:latin typeface="Palatino" charset="0"/>
                <a:ea typeface="Palatino" charset="0"/>
                <a:cs typeface="Palatino" charset="0"/>
              </a:rPr>
              <a:t>Institute of Technology</a:t>
            </a:r>
            <a:endParaRPr lang="en-US" altLang="zh-CN" sz="20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640715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Palatino" charset="0"/>
                <a:ea typeface="Palatino" charset="0"/>
                <a:cs typeface="Palatino" charset="0"/>
              </a:rPr>
              <a:t>IEEE International Conference on Computer Communications (INFOCOM2016), April, 2016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 txBox="1">
            <a:spLocks noChangeArrowheads="1"/>
          </p:cNvSpPr>
          <p:nvPr/>
        </p:nvSpPr>
        <p:spPr bwMode="auto">
          <a:xfrm>
            <a:off x="457200" y="111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Data</a:t>
            </a:r>
            <a:r>
              <a:rPr lang="zh-CN" altLang="en-US" sz="3800" dirty="0" smtClean="0">
                <a:latin typeface="Bodoni 72 Book" charset="0"/>
                <a:ea typeface="Bodoni 72 Book" charset="0"/>
                <a:cs typeface="Bodoni 72 Book" charset="0"/>
              </a:rPr>
              <a:t> </a:t>
            </a:r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Graph</a:t>
            </a:r>
            <a:endParaRPr lang="zh-CN" alt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0500" y="2667020"/>
            <a:ext cx="8763000" cy="3784600"/>
            <a:chOff x="228600" y="2058988"/>
            <a:chExt cx="8763000" cy="3784600"/>
          </a:xfrm>
        </p:grpSpPr>
        <p:pic>
          <p:nvPicPr>
            <p:cNvPr id="28674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667000"/>
              <a:ext cx="6313488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5" name="椭圆 7"/>
            <p:cNvSpPr>
              <a:spLocks noChangeArrowheads="1"/>
            </p:cNvSpPr>
            <p:nvPr/>
          </p:nvSpPr>
          <p:spPr bwMode="auto">
            <a:xfrm>
              <a:off x="1524000" y="3276600"/>
              <a:ext cx="1219200" cy="2286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en-US" sz="160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28676" name="文本框 8"/>
            <p:cNvSpPr txBox="1">
              <a:spLocks noChangeArrowheads="1"/>
            </p:cNvSpPr>
            <p:nvPr/>
          </p:nvSpPr>
          <p:spPr bwMode="auto">
            <a:xfrm>
              <a:off x="228600" y="2058988"/>
              <a:ext cx="33528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Palatino" charset="0"/>
                  <a:ea typeface="Palatino" charset="0"/>
                  <a:cs typeface="Palatino" charset="0"/>
                </a:rPr>
                <a:t>Identification of Object (</a:t>
              </a:r>
              <a:r>
                <a:rPr lang="en-US" altLang="zh-CN" sz="1600" b="1">
                  <a:solidFill>
                    <a:srgbClr val="C00000"/>
                  </a:solidFill>
                  <a:latin typeface="Palatino" charset="0"/>
                  <a:ea typeface="Palatino" charset="0"/>
                  <a:cs typeface="Palatino" charset="0"/>
                </a:rPr>
                <a:t>IoB</a:t>
              </a:r>
              <a:r>
                <a:rPr lang="en-US" altLang="zh-CN" sz="1600">
                  <a:latin typeface="Palatino" charset="0"/>
                  <a:ea typeface="Palatino" charset="0"/>
                  <a:cs typeface="Palatino" charset="0"/>
                </a:rPr>
                <a:t>)</a:t>
              </a:r>
              <a:endParaRPr lang="zh-CN" altLang="en-US" sz="160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28677" name="椭圆 11"/>
            <p:cNvSpPr>
              <a:spLocks noChangeArrowheads="1"/>
            </p:cNvSpPr>
            <p:nvPr/>
          </p:nvSpPr>
          <p:spPr bwMode="auto">
            <a:xfrm>
              <a:off x="2789238" y="4656138"/>
              <a:ext cx="1371600" cy="30162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en-US" sz="160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28678" name="椭圆 12"/>
            <p:cNvSpPr>
              <a:spLocks noChangeArrowheads="1"/>
            </p:cNvSpPr>
            <p:nvPr/>
          </p:nvSpPr>
          <p:spPr bwMode="auto">
            <a:xfrm>
              <a:off x="4267200" y="3848100"/>
              <a:ext cx="1219200" cy="25082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en-US" sz="160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28679" name="椭圆 13"/>
            <p:cNvSpPr>
              <a:spLocks noChangeArrowheads="1"/>
            </p:cNvSpPr>
            <p:nvPr/>
          </p:nvSpPr>
          <p:spPr bwMode="auto">
            <a:xfrm>
              <a:off x="5486400" y="4414838"/>
              <a:ext cx="838200" cy="23336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en-US" sz="160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28680" name="椭圆 14"/>
            <p:cNvSpPr>
              <a:spLocks noChangeArrowheads="1"/>
            </p:cNvSpPr>
            <p:nvPr/>
          </p:nvSpPr>
          <p:spPr bwMode="auto">
            <a:xfrm>
              <a:off x="6477000" y="3505200"/>
              <a:ext cx="1219200" cy="26352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en-US" sz="160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28681" name="文本框 15"/>
            <p:cNvSpPr txBox="1">
              <a:spLocks noChangeArrowheads="1"/>
            </p:cNvSpPr>
            <p:nvPr/>
          </p:nvSpPr>
          <p:spPr bwMode="auto">
            <a:xfrm>
              <a:off x="3438525" y="5505450"/>
              <a:ext cx="3352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Palatino" charset="0"/>
                  <a:ea typeface="Palatino" charset="0"/>
                  <a:cs typeface="Palatino" charset="0"/>
                </a:rPr>
                <a:t>Attribute of Object (</a:t>
              </a:r>
              <a:r>
                <a:rPr lang="en-US" altLang="zh-CN" sz="1600" b="1">
                  <a:solidFill>
                    <a:srgbClr val="C00000"/>
                  </a:solidFill>
                  <a:latin typeface="Palatino" charset="0"/>
                  <a:ea typeface="Palatino" charset="0"/>
                  <a:cs typeface="Palatino" charset="0"/>
                </a:rPr>
                <a:t>AoB</a:t>
              </a:r>
              <a:r>
                <a:rPr lang="en-US" altLang="zh-CN" sz="1600">
                  <a:latin typeface="Palatino" charset="0"/>
                  <a:ea typeface="Palatino" charset="0"/>
                  <a:cs typeface="Palatino" charset="0"/>
                </a:rPr>
                <a:t>)</a:t>
              </a:r>
              <a:endParaRPr lang="zh-CN" altLang="en-US" sz="160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28682" name="文本框 16"/>
            <p:cNvSpPr txBox="1">
              <a:spLocks noChangeArrowheads="1"/>
            </p:cNvSpPr>
            <p:nvPr/>
          </p:nvSpPr>
          <p:spPr bwMode="auto">
            <a:xfrm>
              <a:off x="6324600" y="2117725"/>
              <a:ext cx="2667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Palatino" charset="0"/>
                  <a:ea typeface="Palatino" charset="0"/>
                  <a:cs typeface="Palatino" charset="0"/>
                </a:rPr>
                <a:t>Secret of Object (</a:t>
              </a:r>
              <a:r>
                <a:rPr lang="en-US" altLang="zh-CN" sz="1600" b="1">
                  <a:solidFill>
                    <a:srgbClr val="C00000"/>
                  </a:solidFill>
                  <a:latin typeface="Palatino" charset="0"/>
                  <a:ea typeface="Palatino" charset="0"/>
                  <a:cs typeface="Palatino" charset="0"/>
                </a:rPr>
                <a:t>SoB</a:t>
              </a:r>
              <a:r>
                <a:rPr lang="en-US" altLang="zh-CN" sz="1600">
                  <a:latin typeface="Palatino" charset="0"/>
                  <a:ea typeface="Palatino" charset="0"/>
                  <a:cs typeface="Palatino" charset="0"/>
                </a:rPr>
                <a:t>)</a:t>
              </a:r>
              <a:endParaRPr lang="zh-CN" altLang="en-US" sz="1600">
                <a:latin typeface="Palatino" charset="0"/>
                <a:ea typeface="Palatino" charset="0"/>
                <a:cs typeface="Palatino" charset="0"/>
              </a:endParaRPr>
            </a:p>
          </p:txBody>
        </p:sp>
        <p:cxnSp>
          <p:nvCxnSpPr>
            <p:cNvPr id="12300" name="直接箭头连接符 10"/>
            <p:cNvCxnSpPr>
              <a:cxnSpLocks noChangeShapeType="1"/>
              <a:endCxn id="28675" idx="1"/>
            </p:cNvCxnSpPr>
            <p:nvPr/>
          </p:nvCxnSpPr>
          <p:spPr bwMode="auto">
            <a:xfrm>
              <a:off x="914400" y="2428875"/>
              <a:ext cx="788988" cy="881063"/>
            </a:xfrm>
            <a:prstGeom prst="straightConnector1">
              <a:avLst/>
            </a:prstGeom>
            <a:noFill/>
            <a:ln w="25400">
              <a:solidFill>
                <a:schemeClr val="tx1">
                  <a:alpha val="98822"/>
                </a:schemeClr>
              </a:solidFill>
              <a:round/>
              <a:headEnd type="none" w="med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301" name="直接箭头连接符 22"/>
            <p:cNvCxnSpPr>
              <a:cxnSpLocks noChangeShapeType="1"/>
            </p:cNvCxnSpPr>
            <p:nvPr/>
          </p:nvCxnSpPr>
          <p:spPr bwMode="auto">
            <a:xfrm flipH="1" flipV="1">
              <a:off x="3733800" y="5053013"/>
              <a:ext cx="533400" cy="425450"/>
            </a:xfrm>
            <a:prstGeom prst="straightConnector1">
              <a:avLst/>
            </a:prstGeom>
            <a:noFill/>
            <a:ln w="25400">
              <a:solidFill>
                <a:schemeClr val="tx1">
                  <a:alpha val="98822"/>
                </a:schemeClr>
              </a:solidFill>
              <a:round/>
              <a:headEnd type="none" w="med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302" name="直接箭头连接符 26"/>
            <p:cNvCxnSpPr>
              <a:cxnSpLocks noChangeShapeType="1"/>
            </p:cNvCxnSpPr>
            <p:nvPr/>
          </p:nvCxnSpPr>
          <p:spPr bwMode="auto">
            <a:xfrm flipH="1" flipV="1">
              <a:off x="4457700" y="4114800"/>
              <a:ext cx="241300" cy="1363663"/>
            </a:xfrm>
            <a:prstGeom prst="straightConnector1">
              <a:avLst/>
            </a:prstGeom>
            <a:noFill/>
            <a:ln w="25400">
              <a:solidFill>
                <a:schemeClr val="tx1">
                  <a:alpha val="98822"/>
                </a:schemeClr>
              </a:solidFill>
              <a:round/>
              <a:headEnd type="none" w="med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303" name="直接箭头连接符 29"/>
            <p:cNvCxnSpPr>
              <a:cxnSpLocks noChangeShapeType="1"/>
            </p:cNvCxnSpPr>
            <p:nvPr/>
          </p:nvCxnSpPr>
          <p:spPr bwMode="auto">
            <a:xfrm flipV="1">
              <a:off x="5054600" y="4627563"/>
              <a:ext cx="546100" cy="850900"/>
            </a:xfrm>
            <a:prstGeom prst="straightConnector1">
              <a:avLst/>
            </a:prstGeom>
            <a:noFill/>
            <a:ln w="25400">
              <a:solidFill>
                <a:schemeClr val="tx1">
                  <a:alpha val="98822"/>
                </a:schemeClr>
              </a:solidFill>
              <a:round/>
              <a:headEnd type="none" w="med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304" name="直接箭头连接符 31"/>
            <p:cNvCxnSpPr>
              <a:cxnSpLocks noChangeShapeType="1"/>
              <a:endCxn id="28680" idx="6"/>
            </p:cNvCxnSpPr>
            <p:nvPr/>
          </p:nvCxnSpPr>
          <p:spPr bwMode="auto">
            <a:xfrm flipH="1">
              <a:off x="7696200" y="2663825"/>
              <a:ext cx="304800" cy="973138"/>
            </a:xfrm>
            <a:prstGeom prst="straightConnector1">
              <a:avLst/>
            </a:prstGeom>
            <a:noFill/>
            <a:ln w="25400">
              <a:solidFill>
                <a:schemeClr val="tx1">
                  <a:alpha val="98822"/>
                </a:schemeClr>
              </a:solidFill>
              <a:round/>
              <a:headEnd type="none" w="med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" name="TextBox 2"/>
          <p:cNvSpPr txBox="1"/>
          <p:nvPr/>
        </p:nvSpPr>
        <p:spPr>
          <a:xfrm>
            <a:off x="190500" y="6562745"/>
            <a:ext cx="821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Palatino" charset="0"/>
                <a:ea typeface="Palatino" charset="0"/>
                <a:cs typeface="Palatino" charset="0"/>
              </a:rPr>
              <a:t>Table</a:t>
            </a:r>
            <a:r>
              <a:rPr lang="zh-CN" altLang="en-US" sz="14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1400" dirty="0" smtClean="0">
                <a:latin typeface="Palatino" charset="0"/>
                <a:ea typeface="Palatino" charset="0"/>
                <a:cs typeface="Palatino" charset="0"/>
              </a:rPr>
              <a:t>from</a:t>
            </a:r>
            <a:r>
              <a:rPr lang="zh-CN" altLang="en-US" sz="14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1400" dirty="0" smtClean="0">
                <a:latin typeface="Palatino" charset="0"/>
                <a:ea typeface="Palatino" charset="0"/>
                <a:cs typeface="Palatino" charset="0"/>
              </a:rPr>
              <a:t>paper:</a:t>
            </a:r>
            <a:r>
              <a:rPr lang="zh-CN" altLang="en-US" sz="1400" dirty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sz="1400" i="1" dirty="0" smtClean="0">
                <a:latin typeface="Palatino" charset="0"/>
                <a:ea typeface="Palatino" charset="0"/>
                <a:cs typeface="Palatino" charset="0"/>
              </a:rPr>
              <a:t>Privacy-Preserving </a:t>
            </a:r>
            <a:r>
              <a:rPr lang="en-US" sz="1400" i="1" dirty="0">
                <a:latin typeface="Palatino" charset="0"/>
                <a:ea typeface="Palatino" charset="0"/>
                <a:cs typeface="Palatino" charset="0"/>
              </a:rPr>
              <a:t>Data Publishing: A Survey of Recent </a:t>
            </a:r>
            <a:r>
              <a:rPr lang="en-US" sz="1400" i="1" dirty="0" smtClean="0">
                <a:latin typeface="Palatino" charset="0"/>
                <a:ea typeface="Palatino" charset="0"/>
                <a:cs typeface="Palatino" charset="0"/>
              </a:rPr>
              <a:t>Developments</a:t>
            </a:r>
            <a:r>
              <a:rPr lang="en-US" altLang="zh-CN" sz="1400" i="1" dirty="0" smtClean="0">
                <a:latin typeface="Palatino" charset="0"/>
                <a:ea typeface="Palatino" charset="0"/>
                <a:cs typeface="Palatino" charset="0"/>
              </a:rPr>
              <a:t>,</a:t>
            </a:r>
            <a:r>
              <a:rPr lang="zh-CN" altLang="en-US" sz="14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1400" dirty="0" smtClean="0">
                <a:latin typeface="Palatino" charset="0"/>
                <a:ea typeface="Palatino" charset="0"/>
                <a:cs typeface="Palatino" charset="0"/>
              </a:rPr>
              <a:t>Fung,</a:t>
            </a:r>
            <a:r>
              <a:rPr lang="zh-CN" altLang="en-US" sz="14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1400" dirty="0" smtClean="0">
                <a:latin typeface="Palatino" charset="0"/>
                <a:ea typeface="Palatino" charset="0"/>
                <a:cs typeface="Palatino" charset="0"/>
              </a:rPr>
              <a:t>et</a:t>
            </a:r>
            <a:r>
              <a:rPr lang="zh-CN" altLang="en-US" sz="14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1400" dirty="0" smtClean="0">
                <a:latin typeface="Palatino" charset="0"/>
                <a:ea typeface="Palatino" charset="0"/>
                <a:cs typeface="Palatino" charset="0"/>
              </a:rPr>
              <a:t>al,</a:t>
            </a:r>
            <a:r>
              <a:rPr lang="zh-CN" altLang="en-US" sz="14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1400" dirty="0" smtClean="0">
                <a:latin typeface="Palatino" charset="0"/>
                <a:ea typeface="Palatino" charset="0"/>
                <a:cs typeface="Palatino" charset="0"/>
              </a:rPr>
              <a:t>2010</a:t>
            </a:r>
            <a:r>
              <a:rPr lang="en-US" sz="1400" i="1" dirty="0" smtClean="0">
                <a:latin typeface="Palatino" charset="0"/>
                <a:ea typeface="Palatino" charset="0"/>
                <a:cs typeface="Palatino" charset="0"/>
              </a:rPr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79596" y="1307034"/>
            <a:ext cx="7673905" cy="1338828"/>
            <a:chOff x="1849050" y="1380629"/>
            <a:chExt cx="5961450" cy="1338828"/>
          </a:xfrm>
        </p:grpSpPr>
        <p:sp>
          <p:nvSpPr>
            <p:cNvPr id="28689" name="文本框 44"/>
            <p:cNvSpPr txBox="1">
              <a:spLocks noChangeArrowheads="1"/>
            </p:cNvSpPr>
            <p:nvPr/>
          </p:nvSpPr>
          <p:spPr bwMode="auto">
            <a:xfrm>
              <a:off x="1849050" y="1883196"/>
              <a:ext cx="1517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latin typeface="Palatino" charset="0"/>
                  <a:ea typeface="Palatino" charset="0"/>
                  <a:cs typeface="Palatino" charset="0"/>
                </a:rPr>
                <a:t>Graph</a:t>
              </a:r>
              <a:r>
                <a:rPr lang="zh-CN" altLang="en-US" sz="1600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sz="1600" dirty="0" smtClean="0">
                  <a:latin typeface="Palatino" charset="0"/>
                  <a:ea typeface="Palatino" charset="0"/>
                  <a:cs typeface="Palatino" charset="0"/>
                </a:rPr>
                <a:t>nodes:</a:t>
              </a:r>
              <a:endParaRPr lang="zh-CN" altLang="en-US" sz="1600" dirty="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5" name="Left Brace 4"/>
            <p:cNvSpPr/>
            <p:nvPr/>
          </p:nvSpPr>
          <p:spPr bwMode="auto">
            <a:xfrm>
              <a:off x="3130100" y="1522355"/>
              <a:ext cx="319274" cy="1044689"/>
            </a:xfrm>
            <a:prstGeom prst="lef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96610" y="1380629"/>
              <a:ext cx="431389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User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Vertex: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             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Identification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of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Object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(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IoB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)</a:t>
              </a:r>
              <a:endParaRPr lang="zh-CN" altLang="en-US" dirty="0" smtClean="0">
                <a:latin typeface="Palatino" charset="0"/>
                <a:ea typeface="Palatino" charset="0"/>
                <a:cs typeface="Palatino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Attribute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Vertex: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     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Attribute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of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Object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(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AoB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)</a:t>
              </a:r>
              <a:endParaRPr lang="zh-CN" altLang="en-US" dirty="0" smtClean="0">
                <a:latin typeface="Palatino" charset="0"/>
                <a:ea typeface="Palatino" charset="0"/>
                <a:cs typeface="Palatino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Secret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Vertex: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           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Secret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of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Object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(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SoB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)</a:t>
              </a:r>
              <a:endParaRPr lang="en-US" dirty="0"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 txBox="1">
            <a:spLocks noChangeArrowheads="1"/>
          </p:cNvSpPr>
          <p:nvPr/>
        </p:nvSpPr>
        <p:spPr bwMode="auto">
          <a:xfrm>
            <a:off x="457200" y="111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Data</a:t>
            </a:r>
            <a:r>
              <a:rPr lang="zh-CN" altLang="en-US" sz="3800" dirty="0" smtClean="0">
                <a:latin typeface="Bodoni 72 Book" charset="0"/>
                <a:ea typeface="Bodoni 72 Book" charset="0"/>
                <a:cs typeface="Bodoni 72 Book" charset="0"/>
              </a:rPr>
              <a:t> </a:t>
            </a:r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Graph</a:t>
            </a:r>
            <a:endParaRPr lang="zh-CN" alt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8536" y="2590822"/>
            <a:ext cx="7681913" cy="4070350"/>
            <a:chOff x="228600" y="2058988"/>
            <a:chExt cx="7681913" cy="4070350"/>
          </a:xfrm>
        </p:grpSpPr>
        <p:pic>
          <p:nvPicPr>
            <p:cNvPr id="30722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667000"/>
              <a:ext cx="6313488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3" name="椭圆 12"/>
            <p:cNvSpPr>
              <a:spLocks noChangeArrowheads="1"/>
            </p:cNvSpPr>
            <p:nvPr/>
          </p:nvSpPr>
          <p:spPr bwMode="auto">
            <a:xfrm>
              <a:off x="1549400" y="3206750"/>
              <a:ext cx="2641600" cy="37465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en-US" sz="160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30724" name="椭圆 14"/>
            <p:cNvSpPr>
              <a:spLocks noChangeArrowheads="1"/>
            </p:cNvSpPr>
            <p:nvPr/>
          </p:nvSpPr>
          <p:spPr bwMode="auto">
            <a:xfrm>
              <a:off x="5583238" y="3810000"/>
              <a:ext cx="588962" cy="6096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en-US" sz="1600">
                <a:latin typeface="Palatino" charset="0"/>
                <a:ea typeface="Palatino" charset="0"/>
                <a:cs typeface="Palatino" charset="0"/>
              </a:endParaRPr>
            </a:p>
          </p:txBody>
        </p:sp>
        <p:cxnSp>
          <p:nvCxnSpPr>
            <p:cNvPr id="14342" name="直接箭头连接符 29"/>
            <p:cNvCxnSpPr>
              <a:cxnSpLocks noChangeShapeType="1"/>
              <a:endCxn id="30723" idx="0"/>
            </p:cNvCxnSpPr>
            <p:nvPr/>
          </p:nvCxnSpPr>
          <p:spPr bwMode="auto">
            <a:xfrm>
              <a:off x="1981200" y="2428875"/>
              <a:ext cx="889000" cy="777875"/>
            </a:xfrm>
            <a:prstGeom prst="straightConnector1">
              <a:avLst/>
            </a:prstGeom>
            <a:noFill/>
            <a:ln w="25400">
              <a:solidFill>
                <a:schemeClr val="tx1">
                  <a:alpha val="98822"/>
                </a:schemeClr>
              </a:solidFill>
              <a:round/>
              <a:headEnd type="none" w="med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727" name="文本框 19"/>
            <p:cNvSpPr txBox="1">
              <a:spLocks noChangeArrowheads="1"/>
            </p:cNvSpPr>
            <p:nvPr/>
          </p:nvSpPr>
          <p:spPr bwMode="auto">
            <a:xfrm>
              <a:off x="228600" y="2058988"/>
              <a:ext cx="53546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Palatino" charset="0"/>
                  <a:ea typeface="Palatino" charset="0"/>
                  <a:cs typeface="Palatino" charset="0"/>
                </a:rPr>
                <a:t>Correlated edge (user-attribute) </a:t>
              </a:r>
              <a:endParaRPr lang="zh-CN" altLang="en-US" sz="160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30728" name="文本框 23"/>
            <p:cNvSpPr txBox="1">
              <a:spLocks noChangeArrowheads="1"/>
            </p:cNvSpPr>
            <p:nvPr/>
          </p:nvSpPr>
          <p:spPr bwMode="auto">
            <a:xfrm>
              <a:off x="3643313" y="5791200"/>
              <a:ext cx="42672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Palatino" charset="0"/>
                  <a:ea typeface="Palatino" charset="0"/>
                  <a:cs typeface="Palatino" charset="0"/>
                </a:rPr>
                <a:t>Semantic edge (attribute -attribute)</a:t>
              </a:r>
              <a:endParaRPr lang="zh-CN" altLang="en-US" sz="160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30729" name="椭圆 24"/>
            <p:cNvSpPr>
              <a:spLocks noChangeArrowheads="1"/>
            </p:cNvSpPr>
            <p:nvPr/>
          </p:nvSpPr>
          <p:spPr bwMode="auto">
            <a:xfrm>
              <a:off x="4210050" y="4087813"/>
              <a:ext cx="1133475" cy="6096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en-US" sz="1600">
                <a:latin typeface="Palatino" charset="0"/>
                <a:ea typeface="Palatino" charset="0"/>
                <a:cs typeface="Palatino" charset="0"/>
              </a:endParaRPr>
            </a:p>
          </p:txBody>
        </p:sp>
        <p:cxnSp>
          <p:nvCxnSpPr>
            <p:cNvPr id="14347" name="直接箭头连接符 25"/>
            <p:cNvCxnSpPr>
              <a:cxnSpLocks noChangeShapeType="1"/>
              <a:endCxn id="30724" idx="5"/>
            </p:cNvCxnSpPr>
            <p:nvPr/>
          </p:nvCxnSpPr>
          <p:spPr bwMode="auto">
            <a:xfrm flipH="1" flipV="1">
              <a:off x="6086475" y="4330700"/>
              <a:ext cx="239713" cy="1460500"/>
            </a:xfrm>
            <a:prstGeom prst="straightConnector1">
              <a:avLst/>
            </a:prstGeom>
            <a:noFill/>
            <a:ln w="25400">
              <a:solidFill>
                <a:schemeClr val="tx1">
                  <a:alpha val="98822"/>
                </a:schemeClr>
              </a:solidFill>
              <a:round/>
              <a:headEnd type="none" w="med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348" name="直接箭头连接符 28"/>
            <p:cNvCxnSpPr>
              <a:cxnSpLocks noChangeShapeType="1"/>
              <a:stCxn id="30728" idx="0"/>
            </p:cNvCxnSpPr>
            <p:nvPr/>
          </p:nvCxnSpPr>
          <p:spPr bwMode="auto">
            <a:xfrm flipH="1" flipV="1">
              <a:off x="5205413" y="4637088"/>
              <a:ext cx="571500" cy="1154112"/>
            </a:xfrm>
            <a:prstGeom prst="straightConnector1">
              <a:avLst/>
            </a:prstGeom>
            <a:noFill/>
            <a:ln w="25400">
              <a:solidFill>
                <a:schemeClr val="tx1">
                  <a:alpha val="98822"/>
                </a:schemeClr>
              </a:solidFill>
              <a:round/>
              <a:headEnd type="none" w="med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732" name="椭圆 33"/>
            <p:cNvSpPr>
              <a:spLocks noChangeArrowheads="1"/>
            </p:cNvSpPr>
            <p:nvPr/>
          </p:nvSpPr>
          <p:spPr bwMode="auto">
            <a:xfrm>
              <a:off x="6723063" y="4068763"/>
              <a:ext cx="676275" cy="6096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en-US" sz="1600">
                <a:latin typeface="Palatino" charset="0"/>
                <a:ea typeface="Palatino" charset="0"/>
                <a:cs typeface="Palatino" charset="0"/>
              </a:endParaRPr>
            </a:p>
          </p:txBody>
        </p:sp>
        <p:cxnSp>
          <p:nvCxnSpPr>
            <p:cNvPr id="14350" name="直接箭头连接符 34"/>
            <p:cNvCxnSpPr>
              <a:cxnSpLocks noChangeShapeType="1"/>
            </p:cNvCxnSpPr>
            <p:nvPr/>
          </p:nvCxnSpPr>
          <p:spPr bwMode="auto">
            <a:xfrm flipV="1">
              <a:off x="6904038" y="4697413"/>
              <a:ext cx="284162" cy="1093787"/>
            </a:xfrm>
            <a:prstGeom prst="straightConnector1">
              <a:avLst/>
            </a:prstGeom>
            <a:noFill/>
            <a:ln w="25400">
              <a:solidFill>
                <a:schemeClr val="tx1">
                  <a:alpha val="98822"/>
                </a:schemeClr>
              </a:solidFill>
              <a:round/>
              <a:headEnd type="none" w="med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2213651" y="1005008"/>
            <a:ext cx="5808539" cy="1754326"/>
            <a:chOff x="1074483" y="964669"/>
            <a:chExt cx="4390372" cy="1754326"/>
          </a:xfrm>
        </p:grpSpPr>
        <p:sp>
          <p:nvSpPr>
            <p:cNvPr id="3" name="TextBox 2"/>
            <p:cNvSpPr txBox="1"/>
            <p:nvPr/>
          </p:nvSpPr>
          <p:spPr>
            <a:xfrm>
              <a:off x="1074483" y="1726610"/>
              <a:ext cx="190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Graph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>
                  <a:latin typeface="Palatino" charset="0"/>
                  <a:ea typeface="Palatino" charset="0"/>
                  <a:cs typeface="Palatino" charset="0"/>
                </a:rPr>
                <a:t>e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dges</a:t>
              </a:r>
              <a:endParaRPr lang="en-US" dirty="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4" name="Left Brace 3"/>
            <p:cNvSpPr/>
            <p:nvPr/>
          </p:nvSpPr>
          <p:spPr bwMode="auto">
            <a:xfrm>
              <a:off x="2351562" y="1424412"/>
              <a:ext cx="321823" cy="991133"/>
            </a:xfrm>
            <a:prstGeom prst="lef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036" y="964669"/>
              <a:ext cx="260781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0"/>
                </a:lnSpc>
              </a:pP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Correlated</a:t>
              </a:r>
              <a:r>
                <a:rPr lang="zh-CN" altLang="en-US" dirty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edge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(same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record)</a:t>
              </a:r>
              <a:endParaRPr lang="zh-CN" altLang="en-US" dirty="0" smtClean="0">
                <a:latin typeface="Palatino" charset="0"/>
                <a:ea typeface="Palatino" charset="0"/>
                <a:cs typeface="Palatino" charset="0"/>
              </a:endParaRPr>
            </a:p>
            <a:p>
              <a:pPr>
                <a:lnSpc>
                  <a:spcPct val="300000"/>
                </a:lnSpc>
              </a:pP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Semantic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edge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(same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attribute)</a:t>
              </a:r>
              <a:endParaRPr lang="en-US" dirty="0"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 txBox="1">
            <a:spLocks noChangeArrowheads="1"/>
          </p:cNvSpPr>
          <p:nvPr/>
        </p:nvSpPr>
        <p:spPr bwMode="auto">
          <a:xfrm>
            <a:off x="457200" y="111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Data</a:t>
            </a:r>
            <a:r>
              <a:rPr lang="zh-CN" altLang="en-US" sz="3800" dirty="0" smtClean="0">
                <a:latin typeface="Bodoni 72 Book" charset="0"/>
                <a:ea typeface="Bodoni 72 Book" charset="0"/>
                <a:cs typeface="Bodoni 72 Book" charset="0"/>
              </a:rPr>
              <a:t> </a:t>
            </a:r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Graph</a:t>
            </a:r>
            <a:endParaRPr lang="zh-CN" alt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pic>
        <p:nvPicPr>
          <p:cNvPr id="34819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98650"/>
            <a:ext cx="8351838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50" y="457278"/>
            <a:ext cx="26212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Attack</a:t>
            </a:r>
            <a:r>
              <a:rPr lang="zh-CN" altLang="en-US" sz="3800" dirty="0" smtClean="0">
                <a:latin typeface="Bodoni 72 Book" charset="0"/>
                <a:ea typeface="Bodoni 72 Book" charset="0"/>
                <a:cs typeface="Bodoni 72 Book" charset="0"/>
              </a:rPr>
              <a:t> </a:t>
            </a:r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Graph</a:t>
            </a:r>
            <a:endParaRPr 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506" y="1363298"/>
            <a:ext cx="373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Palatino" charset="0"/>
                <a:ea typeface="Palatino" charset="0"/>
                <a:cs typeface="Palatino" charset="0"/>
              </a:rPr>
              <a:t>Attacker’s</a:t>
            </a:r>
            <a:r>
              <a:rPr lang="zh-CN" altLang="en-US" b="1" i="1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b="1" i="1" dirty="0" smtClean="0">
                <a:latin typeface="Palatino" charset="0"/>
                <a:ea typeface="Palatino" charset="0"/>
                <a:cs typeface="Palatino" charset="0"/>
              </a:rPr>
              <a:t>background</a:t>
            </a:r>
            <a:r>
              <a:rPr lang="zh-CN" altLang="en-US" b="1" i="1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b="1" i="1" dirty="0" smtClean="0">
                <a:latin typeface="Palatino" charset="0"/>
                <a:ea typeface="Palatino" charset="0"/>
                <a:cs typeface="Palatino" charset="0"/>
              </a:rPr>
              <a:t>knowledge</a:t>
            </a:r>
            <a:endParaRPr lang="en-US" b="1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54382" y="2378612"/>
            <a:ext cx="7315008" cy="53338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>
                <a:latin typeface="Palatino" charset="0"/>
                <a:ea typeface="Palatino" charset="0"/>
                <a:cs typeface="Palatino" charset="0"/>
              </a:rPr>
              <a:t>BK1</a:t>
            </a:r>
            <a:r>
              <a:rPr lang="zh-CN" altLang="en-US" dirty="0" smtClean="0">
                <a:latin typeface="Palatino" charset="0"/>
                <a:ea typeface="Palatino" charset="0"/>
                <a:cs typeface="Palatino" charset="0"/>
              </a:rPr>
              <a:t>：</a:t>
            </a: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The prevalence of lung cancer is higher for Male than Female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3506" y="3749927"/>
            <a:ext cx="7315008" cy="60958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>
                <a:latin typeface="Palatino" charset="0"/>
                <a:ea typeface="Palatino" charset="0"/>
                <a:cs typeface="Palatino" charset="0"/>
              </a:rPr>
              <a:t>BK2</a:t>
            </a:r>
            <a:r>
              <a:rPr lang="zh-CN" altLang="en-US" dirty="0" smtClean="0">
                <a:latin typeface="Palatino" charset="0"/>
                <a:ea typeface="Palatino" charset="0"/>
                <a:cs typeface="Palatino" charset="0"/>
              </a:rPr>
              <a:t>：</a:t>
            </a: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Alice,</a:t>
            </a:r>
            <a:r>
              <a:rPr lang="zh-CN" altLang="en-US" dirty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a 30 female dancer,</a:t>
            </a:r>
            <a:r>
              <a:rPr lang="zh-CN" altLang="en-US" dirty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has HIV with 30% percent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33506" y="5410148"/>
            <a:ext cx="7315008" cy="76198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latin typeface="Palatino" charset="0"/>
                <a:ea typeface="Palatino" charset="0"/>
                <a:cs typeface="Palatino" charset="0"/>
              </a:rPr>
              <a:t>BK3</a:t>
            </a: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 :  Alice has </a:t>
            </a:r>
            <a:r>
              <a:rPr lang="en-US" altLang="zh-CN" i="1" dirty="0">
                <a:latin typeface="Palatino" charset="0"/>
                <a:ea typeface="Palatino" charset="0"/>
                <a:cs typeface="Palatino" charset="0"/>
              </a:rPr>
              <a:t>college education</a:t>
            </a: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, so Bob is likely to also has </a:t>
            </a:r>
            <a:r>
              <a:rPr lang="en-US" altLang="zh-CN" i="1">
                <a:latin typeface="Palatino" charset="0"/>
                <a:ea typeface="Palatino" charset="0"/>
                <a:cs typeface="Palatino" charset="0"/>
              </a:rPr>
              <a:t>college </a:t>
            </a:r>
            <a:r>
              <a:rPr lang="en-US" altLang="zh-CN" i="1" smtClean="0">
                <a:latin typeface="Palatino" charset="0"/>
                <a:ea typeface="Palatino" charset="0"/>
                <a:cs typeface="Palatino" charset="0"/>
              </a:rPr>
              <a:t>education </a:t>
            </a:r>
            <a:r>
              <a:rPr lang="en-US" altLang="zh-CN">
                <a:latin typeface="Palatino" charset="0"/>
                <a:ea typeface="Palatino" charset="0"/>
                <a:cs typeface="Palatino" charset="0"/>
              </a:rPr>
              <a:t>since they are college-mates</a:t>
            </a:r>
            <a:endParaRPr lang="zh-CN" altLang="en-US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33506" y="1762415"/>
            <a:ext cx="4689493" cy="50694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Common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sense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33506" y="3096284"/>
            <a:ext cx="4724276" cy="59531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 smtClean="0">
                <a:latin typeface="Palatino" charset="0"/>
                <a:ea typeface="Palatino" charset="0"/>
                <a:cs typeface="Palatino" charset="0"/>
              </a:rPr>
              <a:t>2.</a:t>
            </a:r>
            <a:r>
              <a:rPr lang="zh-CN" altLang="en-US" dirty="0" smtClean="0">
                <a:latin typeface="Palatino" charset="0"/>
                <a:ea typeface="Palatino" charset="0"/>
                <a:cs typeface="Palatino" charset="0"/>
              </a:rPr>
              <a:t>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Extract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from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original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dataset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or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dirty="0" smtClean="0">
                <a:latin typeface="Palatino" charset="0"/>
                <a:ea typeface="Palatino" charset="0"/>
                <a:cs typeface="Palatino" charset="0"/>
              </a:rPr>
              <a:t>external</a:t>
            </a:r>
            <a:r>
              <a:rPr lang="zh-CN" altLang="en-US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dirty="0" smtClean="0">
                <a:latin typeface="Palatino" charset="0"/>
                <a:ea typeface="Palatino" charset="0"/>
                <a:cs typeface="Palatino" charset="0"/>
              </a:rPr>
              <a:t>knowledge</a:t>
            </a:r>
            <a:r>
              <a:rPr lang="zh-CN" altLang="en-US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dirty="0" smtClean="0">
                <a:latin typeface="Palatino" charset="0"/>
                <a:ea typeface="Palatino" charset="0"/>
                <a:cs typeface="Palatino" charset="0"/>
              </a:rPr>
              <a:t>base</a:t>
            </a:r>
            <a:r>
              <a:rPr lang="zh-CN" altLang="en-US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54382" y="4600787"/>
            <a:ext cx="4703400" cy="60958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3.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Reasonable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inference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or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assumptions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" charset="0"/>
              <a:ea typeface="Palatino" charset="0"/>
              <a:cs typeface="Palatino" charset="0"/>
            </a:endParaRPr>
          </a:p>
        </p:txBody>
      </p:sp>
      <p:grpSp>
        <p:nvGrpSpPr>
          <p:cNvPr id="15" name="组合 19485"/>
          <p:cNvGrpSpPr>
            <a:grpSpLocks/>
          </p:cNvGrpSpPr>
          <p:nvPr/>
        </p:nvGrpSpPr>
        <p:grpSpPr bwMode="auto">
          <a:xfrm>
            <a:off x="1498514" y="1762415"/>
            <a:ext cx="6350000" cy="3659188"/>
            <a:chOff x="1398257" y="2713728"/>
            <a:chExt cx="6349925" cy="3659452"/>
          </a:xfrm>
        </p:grpSpPr>
        <p:pic>
          <p:nvPicPr>
            <p:cNvPr id="1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393" y="4216607"/>
              <a:ext cx="981625" cy="838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839" y="5628212"/>
              <a:ext cx="702557" cy="74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8257" y="3809199"/>
              <a:ext cx="734328" cy="727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图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605" y="2730037"/>
              <a:ext cx="686469" cy="70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图片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8339" y="3960867"/>
              <a:ext cx="899843" cy="899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图片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5421" y="5183296"/>
              <a:ext cx="912634" cy="912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图片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332" y="4249223"/>
              <a:ext cx="695120" cy="85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图片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3164" y="5532628"/>
              <a:ext cx="1054655" cy="840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图片 1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994" y="2713728"/>
              <a:ext cx="733796" cy="733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接连接符 17"/>
            <p:cNvCxnSpPr>
              <a:cxnSpLocks noChangeShapeType="1"/>
            </p:cNvCxnSpPr>
            <p:nvPr/>
          </p:nvCxnSpPr>
          <p:spPr bwMode="auto">
            <a:xfrm>
              <a:off x="3652480" y="3417042"/>
              <a:ext cx="41275" cy="784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1"/>
            <p:cNvCxnSpPr>
              <a:cxnSpLocks noChangeShapeType="1"/>
            </p:cNvCxnSpPr>
            <p:nvPr/>
          </p:nvCxnSpPr>
          <p:spPr bwMode="auto">
            <a:xfrm flipH="1">
              <a:off x="3693755" y="3447206"/>
              <a:ext cx="1855766" cy="7699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37"/>
            <p:cNvCxnSpPr>
              <a:cxnSpLocks noChangeShapeType="1"/>
            </p:cNvCxnSpPr>
            <p:nvPr/>
          </p:nvCxnSpPr>
          <p:spPr bwMode="auto">
            <a:xfrm>
              <a:off x="2133261" y="4172746"/>
              <a:ext cx="1068374" cy="4635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40"/>
            <p:cNvCxnSpPr>
              <a:cxnSpLocks noChangeShapeType="1"/>
            </p:cNvCxnSpPr>
            <p:nvPr/>
          </p:nvCxnSpPr>
          <p:spPr bwMode="auto">
            <a:xfrm flipV="1">
              <a:off x="2222160" y="4636330"/>
              <a:ext cx="979475" cy="5477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43"/>
            <p:cNvCxnSpPr>
              <a:cxnSpLocks noChangeShapeType="1"/>
            </p:cNvCxnSpPr>
            <p:nvPr/>
          </p:nvCxnSpPr>
          <p:spPr bwMode="auto">
            <a:xfrm>
              <a:off x="3771542" y="5058635"/>
              <a:ext cx="233359" cy="5699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45"/>
            <p:cNvCxnSpPr>
              <a:cxnSpLocks noChangeShapeType="1"/>
            </p:cNvCxnSpPr>
            <p:nvPr/>
          </p:nvCxnSpPr>
          <p:spPr bwMode="auto">
            <a:xfrm flipH="1">
              <a:off x="4004901" y="5106264"/>
              <a:ext cx="1544620" cy="522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48"/>
            <p:cNvCxnSpPr>
              <a:cxnSpLocks noChangeShapeType="1"/>
            </p:cNvCxnSpPr>
            <p:nvPr/>
          </p:nvCxnSpPr>
          <p:spPr bwMode="auto">
            <a:xfrm flipH="1">
              <a:off x="5897179" y="4410888"/>
              <a:ext cx="950902" cy="266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51"/>
            <p:cNvCxnSpPr>
              <a:cxnSpLocks noChangeShapeType="1"/>
            </p:cNvCxnSpPr>
            <p:nvPr/>
          </p:nvCxnSpPr>
          <p:spPr bwMode="auto">
            <a:xfrm>
              <a:off x="5549521" y="5106264"/>
              <a:ext cx="211135" cy="6112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文本框 19472"/>
            <p:cNvSpPr txBox="1">
              <a:spLocks noChangeArrowheads="1"/>
            </p:cNvSpPr>
            <p:nvPr/>
          </p:nvSpPr>
          <p:spPr bwMode="auto">
            <a:xfrm>
              <a:off x="3059327" y="3591535"/>
              <a:ext cx="8762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Palatino" charset="0"/>
                  <a:ea typeface="Palatino" charset="0"/>
                  <a:cs typeface="Palatino" charset="0"/>
                </a:rPr>
                <a:t>30%</a:t>
              </a:r>
              <a:endParaRPr lang="zh-CN" altLang="en-US" sz="180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34" name="文本框 55"/>
            <p:cNvSpPr txBox="1">
              <a:spLocks noChangeArrowheads="1"/>
            </p:cNvSpPr>
            <p:nvPr/>
          </p:nvSpPr>
          <p:spPr bwMode="auto">
            <a:xfrm>
              <a:off x="4443018" y="3339443"/>
              <a:ext cx="8762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Palatino" charset="0"/>
                  <a:ea typeface="Palatino" charset="0"/>
                  <a:cs typeface="Palatino" charset="0"/>
                </a:rPr>
                <a:t>&lt;50%</a:t>
              </a:r>
              <a:endParaRPr lang="zh-CN" altLang="en-US" sz="1800">
                <a:latin typeface="Palatino" charset="0"/>
                <a:ea typeface="Palatino" charset="0"/>
                <a:cs typeface="Palatino" charset="0"/>
              </a:endParaRPr>
            </a:p>
          </p:txBody>
        </p:sp>
        <p:cxnSp>
          <p:nvCxnSpPr>
            <p:cNvPr id="35" name="直接连接符 57"/>
            <p:cNvCxnSpPr>
              <a:cxnSpLocks noChangeShapeType="1"/>
            </p:cNvCxnSpPr>
            <p:nvPr/>
          </p:nvCxnSpPr>
          <p:spPr bwMode="auto">
            <a:xfrm>
              <a:off x="5549521" y="3447206"/>
              <a:ext cx="0" cy="8017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60"/>
            <p:cNvCxnSpPr>
              <a:cxnSpLocks noChangeShapeType="1"/>
            </p:cNvCxnSpPr>
            <p:nvPr/>
          </p:nvCxnSpPr>
          <p:spPr bwMode="auto">
            <a:xfrm>
              <a:off x="3652480" y="3431330"/>
              <a:ext cx="1897041" cy="8176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文本框 63"/>
            <p:cNvSpPr txBox="1">
              <a:spLocks noChangeArrowheads="1"/>
            </p:cNvSpPr>
            <p:nvPr/>
          </p:nvSpPr>
          <p:spPr bwMode="auto">
            <a:xfrm>
              <a:off x="5497302" y="3742818"/>
              <a:ext cx="8762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Palatino" charset="0"/>
                  <a:ea typeface="Palatino" charset="0"/>
                  <a:cs typeface="Palatino" charset="0"/>
                </a:rPr>
                <a:t>50%</a:t>
              </a:r>
              <a:endParaRPr lang="zh-CN" altLang="en-US" sz="180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38" name="文本框 65"/>
            <p:cNvSpPr txBox="1">
              <a:spLocks noChangeArrowheads="1"/>
            </p:cNvSpPr>
            <p:nvPr/>
          </p:nvSpPr>
          <p:spPr bwMode="auto">
            <a:xfrm>
              <a:off x="4587638" y="4013969"/>
              <a:ext cx="8762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Palatino" charset="0"/>
                  <a:ea typeface="Palatino" charset="0"/>
                  <a:cs typeface="Palatino" charset="0"/>
                </a:rPr>
                <a:t>50%</a:t>
              </a:r>
              <a:endParaRPr lang="zh-CN" altLang="en-US" sz="1800">
                <a:latin typeface="Palatino" charset="0"/>
                <a:ea typeface="Palatino" charset="0"/>
                <a:cs typeface="Palatino" charset="0"/>
              </a:endParaRPr>
            </a:p>
          </p:txBody>
        </p:sp>
        <p:cxnSp>
          <p:nvCxnSpPr>
            <p:cNvPr id="39" name="直接连接符 66"/>
            <p:cNvCxnSpPr>
              <a:cxnSpLocks noChangeShapeType="1"/>
            </p:cNvCxnSpPr>
            <p:nvPr/>
          </p:nvCxnSpPr>
          <p:spPr bwMode="auto">
            <a:xfrm>
              <a:off x="3846153" y="5069748"/>
              <a:ext cx="1808142" cy="6175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文本框 70"/>
            <p:cNvSpPr txBox="1">
              <a:spLocks noChangeArrowheads="1"/>
            </p:cNvSpPr>
            <p:nvPr/>
          </p:nvSpPr>
          <p:spPr bwMode="auto">
            <a:xfrm>
              <a:off x="5624886" y="5202204"/>
              <a:ext cx="17592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Palatino" charset="0"/>
                  <a:ea typeface="Palatino" charset="0"/>
                  <a:cs typeface="Palatino" charset="0"/>
                </a:rPr>
                <a:t>High likely</a:t>
              </a:r>
              <a:endParaRPr lang="zh-CN" altLang="en-US" sz="1800"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  <p:sp>
        <p:nvSpPr>
          <p:cNvPr id="4" name="Cloud 3"/>
          <p:cNvSpPr/>
          <p:nvPr/>
        </p:nvSpPr>
        <p:spPr bwMode="auto">
          <a:xfrm>
            <a:off x="960570" y="5593370"/>
            <a:ext cx="7522726" cy="1019651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The assumption for Attack Graph captures the capability of attacker</a:t>
            </a:r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0468 0 " pathEditMode="relative" ptsTypes="AA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0468 0 " pathEditMode="relative" ptsTypes="AA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0468 0 " pathEditMode="relative" ptsTypes="AA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48148E-6 L -0.90469 -1.48148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226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0468 0 " pathEditMode="relative" ptsTypes="AA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0468 0 " pathEditMode="relative" ptsTypes="AA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44" y="457278"/>
            <a:ext cx="30267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Graph</a:t>
            </a:r>
            <a:r>
              <a:rPr lang="zh-CN" altLang="en-US" sz="3800" dirty="0" smtClean="0">
                <a:latin typeface="Bodoni 72 Book" charset="0"/>
                <a:ea typeface="Bodoni 72 Book" charset="0"/>
                <a:cs typeface="Bodoni 72 Book" charset="0"/>
              </a:rPr>
              <a:t> </a:t>
            </a:r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Partition</a:t>
            </a:r>
            <a:endParaRPr 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647803" y="1343861"/>
            <a:ext cx="7619800" cy="114297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Objective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: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Find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subgraphs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consisting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of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similar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users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" charset="0"/>
              <a:ea typeface="Palatino" charset="0"/>
              <a:cs typeface="Palatino" charset="0"/>
            </a:endParaRPr>
          </a:p>
          <a:p>
            <a:pPr marL="742950" lvl="1" indent="-285750" eaLnBrk="1" hangingPunct="1">
              <a:buFont typeface="Wingdings" charset="2"/>
              <a:buChar char="Ø"/>
            </a:pPr>
            <a:r>
              <a:rPr lang="en-US" altLang="zh-CN" sz="2000" dirty="0">
                <a:latin typeface="Palatino" charset="0"/>
                <a:ea typeface="Palatino" charset="0"/>
                <a:cs typeface="Palatino" charset="0"/>
              </a:rPr>
              <a:t>A user can be anonymized to be indiscriminative with others in the same </a:t>
            </a:r>
            <a:r>
              <a:rPr lang="en-US" altLang="zh-CN" sz="2000" dirty="0" err="1" smtClean="0">
                <a:latin typeface="Palatino" charset="0"/>
                <a:ea typeface="Palatino" charset="0"/>
                <a:cs typeface="Palatino" charset="0"/>
              </a:rPr>
              <a:t>subgraph</a:t>
            </a:r>
            <a:r>
              <a:rPr kumimoji="0" lang="zh-CN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" charset="0"/>
              <a:ea typeface="Palatino" charset="0"/>
              <a:cs typeface="Palatin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7803" y="2763207"/>
                <a:ext cx="73912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Palatino" charset="0"/>
                    <a:ea typeface="Palatino" charset="0"/>
                    <a:cs typeface="Palatino" charset="0"/>
                  </a:rPr>
                  <a:t>Step</a:t>
                </a:r>
                <a:r>
                  <a:rPr lang="zh-CN" altLang="en-US" sz="2000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sz="2000" dirty="0" smtClean="0">
                    <a:latin typeface="Palatino" charset="0"/>
                    <a:ea typeface="Palatino" charset="0"/>
                    <a:cs typeface="Palatino" charset="0"/>
                  </a:rPr>
                  <a:t>1:</a:t>
                </a:r>
                <a:r>
                  <a:rPr lang="zh-CN" altLang="en-US" sz="2000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sz="2000" dirty="0" smtClean="0">
                    <a:latin typeface="Palatino" charset="0"/>
                    <a:ea typeface="Palatino" charset="0"/>
                    <a:cs typeface="Palatino" charset="0"/>
                  </a:rPr>
                  <a:t>Project</a:t>
                </a:r>
                <a:r>
                  <a:rPr lang="zh-CN" altLang="en-US" sz="2000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sz="2000" dirty="0" smtClean="0">
                    <a:latin typeface="Palatino" charset="0"/>
                    <a:ea typeface="Palatino" charset="0"/>
                    <a:cs typeface="Palatino" charset="0"/>
                  </a:rPr>
                  <a:t>original</a:t>
                </a:r>
                <a:r>
                  <a:rPr lang="zh-CN" altLang="en-US" sz="2000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sz="2000" dirty="0" smtClean="0">
                    <a:latin typeface="Palatino" charset="0"/>
                    <a:ea typeface="Palatino" charset="0"/>
                    <a:cs typeface="Palatino" charset="0"/>
                  </a:rPr>
                  <a:t>data</a:t>
                </a:r>
                <a:r>
                  <a:rPr lang="zh-CN" altLang="en-US" sz="2000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sz="2000" dirty="0" smtClean="0">
                    <a:latin typeface="Palatino" charset="0"/>
                    <a:ea typeface="Palatino" charset="0"/>
                    <a:cs typeface="Palatino" charset="0"/>
                  </a:rPr>
                  <a:t>graph</a:t>
                </a:r>
                <a:r>
                  <a:rPr lang="zh-CN" altLang="en-US" sz="2000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  <a:ea typeface="Palatino" charset="0"/>
                        <a:cs typeface="Palatino" charset="0"/>
                      </a:rPr>
                      <m:t>𝐺</m:t>
                    </m:r>
                  </m:oMath>
                </a14:m>
                <a:r>
                  <a:rPr lang="zh-CN" altLang="en-US" sz="2000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sz="2000" dirty="0" smtClean="0">
                    <a:latin typeface="Palatino" charset="0"/>
                    <a:ea typeface="Palatino" charset="0"/>
                    <a:cs typeface="Palatino" charset="0"/>
                  </a:rPr>
                  <a:t>to</a:t>
                </a:r>
                <a:r>
                  <a:rPr lang="zh-CN" altLang="en-US" sz="2000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sz="2000" dirty="0" smtClean="0">
                    <a:latin typeface="Palatino" charset="0"/>
                    <a:ea typeface="Palatino" charset="0"/>
                    <a:cs typeface="Palatino" charset="0"/>
                  </a:rPr>
                  <a:t>attribute</a:t>
                </a:r>
                <a:r>
                  <a:rPr lang="zh-CN" altLang="en-US" sz="2000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sz="2000" dirty="0" smtClean="0">
                    <a:latin typeface="Palatino" charset="0"/>
                    <a:ea typeface="Palatino" charset="0"/>
                    <a:cs typeface="Palatino" charset="0"/>
                  </a:rPr>
                  <a:t>graph</a:t>
                </a:r>
                <a:r>
                  <a:rPr lang="zh-CN" altLang="en-US" sz="2000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000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Σ</m:t>
                        </m:r>
                      </m:sub>
                    </m:sSub>
                  </m:oMath>
                </a14:m>
                <a:endParaRPr lang="en-US" sz="20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03" y="2763207"/>
                <a:ext cx="7391206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824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47803" y="3410802"/>
            <a:ext cx="7124513" cy="1786651"/>
            <a:chOff x="762100" y="3733792"/>
            <a:chExt cx="6895918" cy="1451727"/>
          </a:xfrm>
        </p:grpSpPr>
        <p:sp>
          <p:nvSpPr>
            <p:cNvPr id="6" name="TextBox 5"/>
            <p:cNvSpPr txBox="1"/>
            <p:nvPr/>
          </p:nvSpPr>
          <p:spPr>
            <a:xfrm>
              <a:off x="762100" y="3733792"/>
              <a:ext cx="6172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Palatino" charset="0"/>
                  <a:ea typeface="Palatino" charset="0"/>
                  <a:cs typeface="Palatino" charset="0"/>
                </a:rPr>
                <a:t>Step</a:t>
              </a:r>
              <a:r>
                <a:rPr lang="zh-CN" altLang="en-US" sz="2000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sz="2000" dirty="0" smtClean="0">
                  <a:latin typeface="Palatino" charset="0"/>
                  <a:ea typeface="Palatino" charset="0"/>
                  <a:cs typeface="Palatino" charset="0"/>
                </a:rPr>
                <a:t>2:</a:t>
              </a:r>
              <a:r>
                <a:rPr lang="zh-CN" altLang="en-US" sz="2000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sz="2000" dirty="0" smtClean="0">
                  <a:latin typeface="Palatino" charset="0"/>
                  <a:ea typeface="Palatino" charset="0"/>
                  <a:cs typeface="Palatino" charset="0"/>
                </a:rPr>
                <a:t>Dividing</a:t>
              </a:r>
              <a:r>
                <a:rPr lang="zh-CN" altLang="en-US" sz="2000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sz="2000" dirty="0" smtClean="0">
                  <a:latin typeface="Palatino" charset="0"/>
                  <a:ea typeface="Palatino" charset="0"/>
                  <a:cs typeface="Palatino" charset="0"/>
                </a:rPr>
                <a:t>graph</a:t>
              </a:r>
              <a:r>
                <a:rPr lang="zh-CN" altLang="en-US" sz="2000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sz="2000" dirty="0" smtClean="0">
                  <a:latin typeface="Palatino" charset="0"/>
                  <a:ea typeface="Palatino" charset="0"/>
                  <a:cs typeface="Palatino" charset="0"/>
                </a:rPr>
                <a:t>into</a:t>
              </a:r>
              <a:r>
                <a:rPr lang="zh-CN" altLang="en-US" sz="2000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sz="2000" dirty="0" smtClean="0">
                  <a:latin typeface="Palatino" charset="0"/>
                  <a:ea typeface="Palatino" charset="0"/>
                  <a:cs typeface="Palatino" charset="0"/>
                </a:rPr>
                <a:t>two</a:t>
              </a:r>
              <a:r>
                <a:rPr lang="zh-CN" altLang="en-US" sz="2000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sz="2000" dirty="0" smtClean="0">
                  <a:latin typeface="Palatino" charset="0"/>
                  <a:ea typeface="Palatino" charset="0"/>
                  <a:cs typeface="Palatino" charset="0"/>
                </a:rPr>
                <a:t>balanced</a:t>
              </a:r>
              <a:r>
                <a:rPr lang="zh-CN" altLang="en-US" sz="2000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sz="2000" dirty="0" err="1" smtClean="0">
                  <a:latin typeface="Palatino" charset="0"/>
                  <a:ea typeface="Palatino" charset="0"/>
                  <a:cs typeface="Palatino" charset="0"/>
                </a:rPr>
                <a:t>subgraphs</a:t>
              </a:r>
              <a:r>
                <a:rPr lang="zh-CN" altLang="en-US" sz="2000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endParaRPr lang="en-US" sz="2000" dirty="0">
                <a:latin typeface="Palatino" charset="0"/>
                <a:ea typeface="Palatino" charset="0"/>
                <a:cs typeface="Palatino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52" y="4103124"/>
              <a:ext cx="2895524" cy="507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74567" y="4610333"/>
                  <a:ext cx="6083451" cy="5751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rgbClr val="FF0000"/>
                      </a:solidFill>
                      <a:latin typeface="Palatino" charset="0"/>
                      <a:ea typeface="Palatino" charset="0"/>
                      <a:cs typeface="Palatino" charset="0"/>
                    </a:rPr>
                    <a:t>Spectrum</a:t>
                  </a:r>
                  <a:r>
                    <a:rPr lang="zh-CN" altLang="en-US" sz="2000" dirty="0" smtClean="0">
                      <a:solidFill>
                        <a:srgbClr val="FF0000"/>
                      </a:solidFill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sz="2000" dirty="0" smtClean="0">
                      <a:solidFill>
                        <a:srgbClr val="FF0000"/>
                      </a:solidFill>
                      <a:latin typeface="Palatino" charset="0"/>
                      <a:ea typeface="Palatino" charset="0"/>
                      <a:cs typeface="Palatino" charset="0"/>
                    </a:rPr>
                    <a:t>graph</a:t>
                  </a:r>
                  <a:r>
                    <a:rPr lang="zh-CN" altLang="en-US" sz="2000" dirty="0" smtClean="0">
                      <a:solidFill>
                        <a:srgbClr val="FF0000"/>
                      </a:solidFill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sz="2000" dirty="0" smtClean="0">
                      <a:solidFill>
                        <a:srgbClr val="FF0000"/>
                      </a:solidFill>
                      <a:latin typeface="Palatino" charset="0"/>
                      <a:ea typeface="Palatino" charset="0"/>
                      <a:cs typeface="Palatino" charset="0"/>
                    </a:rPr>
                    <a:t>partition</a:t>
                  </a:r>
                  <a:r>
                    <a:rPr lang="zh-CN" altLang="en-US" sz="2000" dirty="0" smtClean="0">
                      <a:solidFill>
                        <a:srgbClr val="FF0000"/>
                      </a:solidFill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sz="2000" dirty="0" smtClean="0">
                      <a:latin typeface="Palatino" charset="0"/>
                      <a:ea typeface="Palatino" charset="0"/>
                      <a:cs typeface="Palatino" charset="0"/>
                    </a:rPr>
                    <a:t>algorithm(</a:t>
                  </a:r>
                  <a:r>
                    <a:rPr lang="en-US" altLang="zh-CN" sz="2000" dirty="0">
                      <a:solidFill>
                        <a:srgbClr val="FF0000"/>
                      </a:solidFill>
                      <a:latin typeface="Palatino" charset="0"/>
                      <a:ea typeface="Palatino" charset="0"/>
                      <a:cs typeface="Palatino" charset="0"/>
                    </a:rPr>
                    <a:t>Minimum </a:t>
                  </a:r>
                  <a:r>
                    <a:rPr lang="en-US" altLang="zh-CN" sz="2000" dirty="0" smtClean="0">
                      <a:solidFill>
                        <a:srgbClr val="FF0000"/>
                      </a:solidFill>
                      <a:latin typeface="Palatino" charset="0"/>
                      <a:ea typeface="Palatino" charset="0"/>
                      <a:cs typeface="Palatino" charset="0"/>
                    </a:rPr>
                    <a:t>cut</a:t>
                  </a:r>
                  <a:r>
                    <a:rPr lang="en-US" altLang="zh-CN" sz="2000" dirty="0" smtClean="0">
                      <a:latin typeface="Palatino" charset="0"/>
                      <a:ea typeface="Palatino" charset="0"/>
                      <a:cs typeface="Palatino" charset="0"/>
                    </a:rPr>
                    <a:t>),</a:t>
                  </a:r>
                  <a:r>
                    <a:rPr lang="zh-CN" altLang="en-US" sz="2000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sz="2000" dirty="0" smtClean="0">
                      <a:latin typeface="Palatino" charset="0"/>
                      <a:ea typeface="Palatino" charset="0"/>
                      <a:cs typeface="Palatino" charset="0"/>
                    </a:rPr>
                    <a:t>adding</a:t>
                  </a:r>
                  <a:r>
                    <a:rPr lang="zh-CN" altLang="en-US" sz="2000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sz="2000" dirty="0" smtClean="0">
                      <a:latin typeface="Palatino" charset="0"/>
                      <a:ea typeface="Palatino" charset="0"/>
                      <a:cs typeface="Palatino" charset="0"/>
                    </a:rPr>
                    <a:t>constraints</a:t>
                  </a:r>
                  <a:r>
                    <a:rPr lang="zh-CN" altLang="en-US" sz="2000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sz="2000" dirty="0" smtClean="0">
                      <a:latin typeface="Palatino" charset="0"/>
                      <a:ea typeface="Palatino" charset="0"/>
                      <a:cs typeface="Palatino" charset="0"/>
                    </a:rPr>
                    <a:t>like</a:t>
                  </a:r>
                  <a:r>
                    <a:rPr lang="zh-CN" altLang="en-US" sz="2000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charset="0"/>
                          <a:ea typeface="Palatino" charset="0"/>
                          <a:cs typeface="Palatino" charset="0"/>
                        </a:rPr>
                        <m:t>𝑘</m:t>
                      </m:r>
                    </m:oMath>
                  </a14:m>
                  <a:r>
                    <a:rPr lang="en-US" altLang="zh-CN" sz="2000" dirty="0" smtClean="0">
                      <a:latin typeface="Palatino" charset="0"/>
                      <a:ea typeface="Palatino" charset="0"/>
                      <a:cs typeface="Palatino" charset="0"/>
                    </a:rPr>
                    <a:t>-anonymity</a:t>
                  </a:r>
                  <a:r>
                    <a:rPr lang="zh-CN" altLang="en-US" sz="2000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sz="2000" dirty="0" smtClean="0">
                      <a:latin typeface="Palatino" charset="0"/>
                      <a:ea typeface="Palatino" charset="0"/>
                      <a:cs typeface="Palatino" charset="0"/>
                    </a:rPr>
                    <a:t>or</a:t>
                  </a:r>
                  <a:r>
                    <a:rPr lang="zh-CN" altLang="en-US" sz="2000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charset="0"/>
                          <a:ea typeface="Palatino" charset="0"/>
                          <a:cs typeface="Palatino" charset="0"/>
                        </a:rPr>
                        <m:t>𝑙</m:t>
                      </m:r>
                    </m:oMath>
                  </a14:m>
                  <a:r>
                    <a:rPr lang="en-US" altLang="zh-CN" sz="2000" dirty="0" smtClean="0">
                      <a:latin typeface="Palatino" charset="0"/>
                      <a:ea typeface="Palatino" charset="0"/>
                      <a:cs typeface="Palatino" charset="0"/>
                    </a:rPr>
                    <a:t>-diversity</a:t>
                  </a:r>
                  <a:endParaRPr lang="en-US" sz="2000" dirty="0">
                    <a:latin typeface="Palatino" charset="0"/>
                    <a:ea typeface="Palatino" charset="0"/>
                    <a:cs typeface="Palatino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567" y="4610333"/>
                  <a:ext cx="6083451" cy="5751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67" t="-4274" b="-145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/>
          <p:cNvSpPr txBox="1"/>
          <p:nvPr/>
        </p:nvSpPr>
        <p:spPr>
          <a:xfrm>
            <a:off x="647803" y="5638742"/>
            <a:ext cx="6705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Step</a:t>
            </a:r>
            <a:r>
              <a:rPr lang="zh-CN" altLang="en-US" sz="20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3:</a:t>
            </a:r>
            <a:r>
              <a:rPr lang="zh-CN" altLang="en-US" sz="20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Assigning</a:t>
            </a:r>
            <a:r>
              <a:rPr lang="zh-CN" altLang="en-US" sz="20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users</a:t>
            </a:r>
            <a:r>
              <a:rPr lang="zh-CN" altLang="en-US" sz="20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to</a:t>
            </a:r>
            <a:r>
              <a:rPr lang="zh-CN" altLang="en-US" sz="20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each</a:t>
            </a:r>
            <a:r>
              <a:rPr lang="zh-CN" altLang="en-US" sz="20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000" dirty="0" err="1" smtClean="0">
                <a:latin typeface="Palatino" charset="0"/>
                <a:ea typeface="Palatino" charset="0"/>
                <a:cs typeface="Palatino" charset="0"/>
              </a:rPr>
              <a:t>subgraph</a:t>
            </a:r>
            <a:r>
              <a:rPr lang="zh-CN" altLang="en-US" sz="20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(recover</a:t>
            </a:r>
            <a:r>
              <a:rPr lang="zh-CN" altLang="en-US" sz="20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data</a:t>
            </a:r>
            <a:r>
              <a:rPr lang="zh-CN" altLang="en-US" sz="20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graph</a:t>
            </a:r>
            <a:r>
              <a:rPr lang="zh-CN" altLang="en-US" sz="20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from</a:t>
            </a:r>
            <a:r>
              <a:rPr lang="zh-CN" altLang="en-US" sz="20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attribute</a:t>
            </a:r>
            <a:r>
              <a:rPr lang="zh-CN" altLang="en-US" sz="20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graph)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04991" y="3491596"/>
            <a:ext cx="7162612" cy="2392778"/>
            <a:chOff x="457200" y="3035300"/>
            <a:chExt cx="7900988" cy="2835077"/>
          </a:xfrm>
        </p:grpSpPr>
        <p:pic>
          <p:nvPicPr>
            <p:cNvPr id="12" name="图片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035300"/>
              <a:ext cx="2741613" cy="221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145" y="3058909"/>
              <a:ext cx="2917825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右箭头 12"/>
            <p:cNvSpPr>
              <a:spLocks noChangeArrowheads="1"/>
            </p:cNvSpPr>
            <p:nvPr/>
          </p:nvSpPr>
          <p:spPr bwMode="auto">
            <a:xfrm>
              <a:off x="3442705" y="4210545"/>
              <a:ext cx="1284287" cy="234950"/>
            </a:xfrm>
            <a:prstGeom prst="rightArrow">
              <a:avLst>
                <a:gd name="adj1" fmla="val 50000"/>
                <a:gd name="adj2" fmla="val 49980"/>
              </a:avLst>
            </a:prstGeom>
            <a:solidFill>
              <a:srgbClr val="00206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en-US" sz="120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15" name="文本框 13"/>
            <p:cNvSpPr txBox="1">
              <a:spLocks noChangeArrowheads="1"/>
            </p:cNvSpPr>
            <p:nvPr/>
          </p:nvSpPr>
          <p:spPr bwMode="auto">
            <a:xfrm>
              <a:off x="3344672" y="3794204"/>
              <a:ext cx="18669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Palatino" charset="0"/>
                  <a:ea typeface="Palatino" charset="0"/>
                  <a:cs typeface="Palatino" charset="0"/>
                </a:rPr>
                <a:t>Graph Project</a:t>
              </a:r>
              <a:endParaRPr lang="zh-CN" altLang="en-US" sz="1600" dirty="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16" name="文本框 20"/>
            <p:cNvSpPr txBox="1">
              <a:spLocks noChangeArrowheads="1"/>
            </p:cNvSpPr>
            <p:nvPr/>
          </p:nvSpPr>
          <p:spPr bwMode="auto">
            <a:xfrm>
              <a:off x="1175482" y="5491513"/>
              <a:ext cx="1256965" cy="364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Palatino" charset="0"/>
                  <a:ea typeface="Palatino" charset="0"/>
                  <a:cs typeface="Palatino" charset="0"/>
                </a:rPr>
                <a:t>Data </a:t>
              </a:r>
              <a:r>
                <a:rPr lang="en-US" altLang="zh-CN" sz="1400" smtClean="0">
                  <a:latin typeface="Palatino" charset="0"/>
                  <a:ea typeface="Palatino" charset="0"/>
                  <a:cs typeface="Palatino" charset="0"/>
                </a:rPr>
                <a:t>Graph</a:t>
              </a:r>
              <a:endParaRPr lang="zh-CN" altLang="en-US" sz="1400" dirty="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17" name="文本框 21"/>
            <p:cNvSpPr txBox="1">
              <a:spLocks noChangeArrowheads="1"/>
            </p:cNvSpPr>
            <p:nvPr/>
          </p:nvSpPr>
          <p:spPr bwMode="auto">
            <a:xfrm>
              <a:off x="5557838" y="5562600"/>
              <a:ext cx="2800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Palatino" charset="0"/>
                  <a:ea typeface="Palatino" charset="0"/>
                  <a:cs typeface="Palatino" charset="0"/>
                </a:rPr>
                <a:t>Projected Attribute Graph</a:t>
              </a:r>
              <a:endParaRPr lang="zh-CN" altLang="en-US" sz="1400" dirty="0"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55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5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800" dirty="0">
                <a:latin typeface="Bodoni 72 Book" charset="0"/>
                <a:ea typeface="Bodoni 72 Book" charset="0"/>
                <a:cs typeface="Bodoni 72 Book" charset="0"/>
              </a:rPr>
              <a:t>Graph Partition</a:t>
            </a:r>
            <a:endParaRPr lang="zh-CN" alt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800" smtClean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50182" name="右箭头 8"/>
          <p:cNvSpPr>
            <a:spLocks noChangeArrowheads="1"/>
          </p:cNvSpPr>
          <p:nvPr/>
        </p:nvSpPr>
        <p:spPr bwMode="auto">
          <a:xfrm>
            <a:off x="3848100" y="2582636"/>
            <a:ext cx="762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latin typeface="Palatino" charset="0"/>
              <a:ea typeface="Palatino" charset="0"/>
              <a:cs typeface="Palatino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1172" y="1449388"/>
            <a:ext cx="3127375" cy="2387600"/>
            <a:chOff x="987425" y="1449388"/>
            <a:chExt cx="3127375" cy="2387600"/>
          </a:xfrm>
        </p:grpSpPr>
        <p:pic>
          <p:nvPicPr>
            <p:cNvPr id="50178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25" y="1660525"/>
              <a:ext cx="3127375" cy="2176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5" name="文本框 11"/>
            <p:cNvSpPr txBox="1">
              <a:spLocks noChangeArrowheads="1"/>
            </p:cNvSpPr>
            <p:nvPr/>
          </p:nvSpPr>
          <p:spPr bwMode="auto">
            <a:xfrm>
              <a:off x="1909763" y="1449388"/>
              <a:ext cx="1828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Palatino" charset="0"/>
                  <a:ea typeface="Palatino" charset="0"/>
                  <a:cs typeface="Palatino" charset="0"/>
                </a:rPr>
                <a:t>Data Graph</a:t>
              </a:r>
              <a:endParaRPr lang="zh-CN" altLang="en-US" sz="1800" dirty="0"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87432" y="1530381"/>
            <a:ext cx="3113088" cy="2166294"/>
            <a:chOff x="5053013" y="1449388"/>
            <a:chExt cx="2884487" cy="1958975"/>
          </a:xfrm>
        </p:grpSpPr>
        <p:pic>
          <p:nvPicPr>
            <p:cNvPr id="50181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7313" y="1954213"/>
              <a:ext cx="2390775" cy="145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6" name="文本框 18"/>
            <p:cNvSpPr txBox="1">
              <a:spLocks noChangeArrowheads="1"/>
            </p:cNvSpPr>
            <p:nvPr/>
          </p:nvSpPr>
          <p:spPr bwMode="auto">
            <a:xfrm>
              <a:off x="5053013" y="1449388"/>
              <a:ext cx="28844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Palatino" charset="0"/>
                  <a:ea typeface="Palatino" charset="0"/>
                  <a:cs typeface="Palatino" charset="0"/>
                </a:rPr>
                <a:t>Projected Attribute Graph</a:t>
              </a:r>
              <a:endParaRPr lang="zh-CN" altLang="en-US" sz="1800"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15200" y="1970645"/>
            <a:ext cx="1828800" cy="956974"/>
            <a:chOff x="7315200" y="1970645"/>
            <a:chExt cx="1828800" cy="956974"/>
          </a:xfrm>
        </p:grpSpPr>
        <p:cxnSp>
          <p:nvCxnSpPr>
            <p:cNvPr id="41998" name="直接箭头连接符 16"/>
            <p:cNvCxnSpPr>
              <a:cxnSpLocks noChangeShapeType="1"/>
            </p:cNvCxnSpPr>
            <p:nvPr/>
          </p:nvCxnSpPr>
          <p:spPr bwMode="auto">
            <a:xfrm flipH="1">
              <a:off x="7658930" y="2456621"/>
              <a:ext cx="570670" cy="47099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0190" name="文本框 23"/>
            <p:cNvSpPr txBox="1">
              <a:spLocks noChangeArrowheads="1"/>
            </p:cNvSpPr>
            <p:nvPr/>
          </p:nvSpPr>
          <p:spPr bwMode="auto">
            <a:xfrm>
              <a:off x="7315200" y="1970645"/>
              <a:ext cx="1828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Palatino" charset="0"/>
                  <a:ea typeface="Palatino" charset="0"/>
                  <a:cs typeface="Palatino" charset="0"/>
                </a:rPr>
                <a:t>Minimum cut</a:t>
              </a:r>
              <a:endParaRPr lang="zh-CN" altLang="en-US" sz="2000" dirty="0"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  <p:pic>
        <p:nvPicPr>
          <p:cNvPr id="20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80" y="4332287"/>
            <a:ext cx="1536700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062" y="4364927"/>
            <a:ext cx="1897063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右箭头 13"/>
          <p:cNvSpPr>
            <a:spLocks noChangeArrowheads="1"/>
          </p:cNvSpPr>
          <p:nvPr/>
        </p:nvSpPr>
        <p:spPr bwMode="auto">
          <a:xfrm rot="2639483">
            <a:off x="5504527" y="3978275"/>
            <a:ext cx="762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40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23" name="右箭头 13"/>
          <p:cNvSpPr>
            <a:spLocks noChangeArrowheads="1"/>
          </p:cNvSpPr>
          <p:nvPr/>
        </p:nvSpPr>
        <p:spPr bwMode="auto">
          <a:xfrm rot="7779627">
            <a:off x="4173408" y="3969545"/>
            <a:ext cx="695325" cy="176212"/>
          </a:xfrm>
          <a:prstGeom prst="rightArrow">
            <a:avLst>
              <a:gd name="adj1" fmla="val 50000"/>
              <a:gd name="adj2" fmla="val 49708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40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24" name="Content Placeholder 3"/>
          <p:cNvSpPr txBox="1">
            <a:spLocks/>
          </p:cNvSpPr>
          <p:nvPr/>
        </p:nvSpPr>
        <p:spPr bwMode="auto">
          <a:xfrm>
            <a:off x="216873" y="4627822"/>
            <a:ext cx="2331000" cy="151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1800" smtClean="0">
                <a:latin typeface="Palatino" charset="0"/>
                <a:ea typeface="Palatino" charset="0"/>
                <a:cs typeface="Palatino" charset="0"/>
              </a:rPr>
              <a:t>A user is assigned to a </a:t>
            </a:r>
            <a:r>
              <a:rPr lang="en-US" altLang="zh-CN" sz="1800" dirty="0" err="1" smtClean="0">
                <a:latin typeface="Palatino" charset="0"/>
                <a:ea typeface="Palatino" charset="0"/>
                <a:cs typeface="Palatino" charset="0"/>
              </a:rPr>
              <a:t>subgraph</a:t>
            </a:r>
            <a:r>
              <a:rPr lang="en-US" altLang="zh-CN" sz="1800" dirty="0" smtClean="0">
                <a:latin typeface="Palatino" charset="0"/>
                <a:ea typeface="Palatino" charset="0"/>
                <a:cs typeface="Palatino" charset="0"/>
              </a:rPr>
              <a:t> if all his attributes are cut to the same subset </a:t>
            </a:r>
            <a:endParaRPr lang="en-US" altLang="zh-CN" sz="1800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25" name="直接箭头连接符 16"/>
          <p:cNvCxnSpPr>
            <a:cxnSpLocks noChangeShapeType="1"/>
          </p:cNvCxnSpPr>
          <p:nvPr/>
        </p:nvCxnSpPr>
        <p:spPr bwMode="auto">
          <a:xfrm>
            <a:off x="2543585" y="5292287"/>
            <a:ext cx="539750" cy="1588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3"/>
          <p:cNvSpPr txBox="1">
            <a:spLocks/>
          </p:cNvSpPr>
          <p:nvPr/>
        </p:nvSpPr>
        <p:spPr bwMode="auto">
          <a:xfrm>
            <a:off x="6966289" y="4638670"/>
            <a:ext cx="2177711" cy="150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1800" dirty="0">
                <a:latin typeface="Palatino" charset="0"/>
                <a:ea typeface="Palatino" charset="0"/>
                <a:cs typeface="Palatino" charset="0"/>
              </a:rPr>
              <a:t>A user is assigned to a </a:t>
            </a:r>
            <a:r>
              <a:rPr lang="en-US" altLang="zh-CN" sz="1800" dirty="0" err="1">
                <a:latin typeface="Palatino" charset="0"/>
                <a:ea typeface="Palatino" charset="0"/>
                <a:cs typeface="Palatino" charset="0"/>
              </a:rPr>
              <a:t>subgraph</a:t>
            </a:r>
            <a:r>
              <a:rPr lang="en-US" altLang="zh-CN" sz="1800" dirty="0">
                <a:latin typeface="Palatino" charset="0"/>
                <a:ea typeface="Palatino" charset="0"/>
                <a:cs typeface="Palatino" charset="0"/>
              </a:rPr>
              <a:t> which contains the majority of his attributes</a:t>
            </a:r>
          </a:p>
        </p:txBody>
      </p:sp>
      <p:cxnSp>
        <p:nvCxnSpPr>
          <p:cNvPr id="27" name="直接箭头连接符 16"/>
          <p:cNvCxnSpPr>
            <a:cxnSpLocks noChangeShapeType="1"/>
          </p:cNvCxnSpPr>
          <p:nvPr/>
        </p:nvCxnSpPr>
        <p:spPr bwMode="auto">
          <a:xfrm flipH="1">
            <a:off x="6243976" y="5471318"/>
            <a:ext cx="613964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1" name="Group 30"/>
          <p:cNvGrpSpPr/>
          <p:nvPr/>
        </p:nvGrpSpPr>
        <p:grpSpPr>
          <a:xfrm>
            <a:off x="3035695" y="3874086"/>
            <a:ext cx="3490465" cy="2976170"/>
            <a:chOff x="3191567" y="4150902"/>
            <a:chExt cx="3429000" cy="2562636"/>
          </a:xfrm>
        </p:grpSpPr>
        <p:pic>
          <p:nvPicPr>
            <p:cNvPr id="32" name="图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1567" y="4150902"/>
              <a:ext cx="342900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文本框 19"/>
            <p:cNvSpPr txBox="1">
              <a:spLocks noChangeArrowheads="1"/>
            </p:cNvSpPr>
            <p:nvPr/>
          </p:nvSpPr>
          <p:spPr bwMode="auto">
            <a:xfrm>
              <a:off x="3771900" y="6343650"/>
              <a:ext cx="2143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Palatino" charset="0"/>
                  <a:ea typeface="Palatino" charset="0"/>
                  <a:cs typeface="Palatino" charset="0"/>
                </a:rPr>
                <a:t>Anonymity Graph</a:t>
              </a:r>
              <a:endParaRPr lang="zh-CN" altLang="en-US" sz="1800"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  <p:sp>
        <p:nvSpPr>
          <p:cNvPr id="34" name="右箭头 8"/>
          <p:cNvSpPr>
            <a:spLocks noChangeArrowheads="1"/>
          </p:cNvSpPr>
          <p:nvPr/>
        </p:nvSpPr>
        <p:spPr bwMode="auto">
          <a:xfrm rot="5400000">
            <a:off x="4342898" y="3693422"/>
            <a:ext cx="611244" cy="21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4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4445 " pathEditMode="relative" ptsTypes="AA">
                                      <p:cBhvr>
                                        <p:cTn id="46" dur="1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4445 " pathEditMode="relative" ptsTypes="AA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4445 " pathEditMode="relative" ptsTypes="AA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4445 " pathEditMode="relative" ptsTypes="AA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4445 " pathEditMode="relative" ptsTypes="AA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4445 " pathEditMode="relative" ptsTypes="AA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4445 " pathEditMode="relative" ptsTypes="AA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4445 " pathEditMode="relative" ptsTypes="AA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4445 " pathEditMode="relative" ptsTypes="AA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4445 " pathEditMode="relative" ptsTypes="AA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4445 " pathEditMode="relative" ptsTypes="AA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4445 " pathEditMode="relative" ptsTypes="AA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nimBg="1"/>
      <p:bldP spid="50182" grpId="1" animBg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6" grpId="0"/>
      <p:bldP spid="26" grpId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 txBox="1">
            <a:spLocks noChangeArrowheads="1"/>
          </p:cNvSpPr>
          <p:nvPr/>
        </p:nvSpPr>
        <p:spPr bwMode="auto">
          <a:xfrm>
            <a:off x="457200" y="111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800" dirty="0">
                <a:latin typeface="Bodoni 72 Book" charset="0"/>
                <a:ea typeface="Bodoni 72 Book" charset="0"/>
                <a:cs typeface="Bodoni 72 Book" charset="0"/>
              </a:rPr>
              <a:t>Graph Anonymity Operator</a:t>
            </a:r>
            <a:endParaRPr lang="zh-CN" alt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pic>
        <p:nvPicPr>
          <p:cNvPr id="5427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76" y="2716546"/>
            <a:ext cx="5562454" cy="345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1" y="1350653"/>
            <a:ext cx="4114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Vertex perturbation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Palatino" charset="0"/>
                <a:ea typeface="Palatino" charset="0"/>
                <a:cs typeface="Palatino" charset="0"/>
              </a:rPr>
              <a:t>Generalization, Randomization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Palatino" charset="0"/>
                <a:ea typeface="Palatino" charset="0"/>
                <a:cs typeface="Palatino" charset="0"/>
              </a:rPr>
              <a:t> Aggregation, Permutation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1350653"/>
            <a:ext cx="388620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Edge perturbation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Palatino" charset="0"/>
                <a:ea typeface="Palatino" charset="0"/>
                <a:cs typeface="Palatino" charset="0"/>
              </a:rPr>
              <a:t>Changing, Modification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Palatino" charset="0"/>
                <a:ea typeface="Palatino" charset="0"/>
                <a:cs typeface="Palatino" charset="0"/>
              </a:rPr>
              <a:t> Aggregation, division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800252" y="2297457"/>
            <a:ext cx="7657953" cy="83817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000" dirty="0">
                <a:latin typeface="Palatino" charset="0"/>
                <a:ea typeface="Palatino" charset="0"/>
                <a:cs typeface="Palatino" charset="0"/>
              </a:rPr>
              <a:t>The Anonymity Graph is produced </a:t>
            </a:r>
            <a:r>
              <a:rPr lang="en-US" altLang="zh-CN" sz="2000" dirty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by a </a:t>
            </a:r>
            <a:r>
              <a:rPr lang="en-US" altLang="zh-CN" sz="2000" i="1" dirty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sequence</a:t>
            </a:r>
            <a:r>
              <a:rPr lang="en-US" altLang="zh-CN" sz="2000" dirty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 of vertex/edge addition/deletion</a:t>
            </a:r>
            <a:r>
              <a:rPr lang="en-US" altLang="zh-CN" sz="2000" dirty="0">
                <a:latin typeface="Palatino" charset="0"/>
                <a:ea typeface="Palatino" charset="0"/>
                <a:cs typeface="Palatino" charset="0"/>
              </a:rPr>
              <a:t> on Data Graph  </a:t>
            </a:r>
          </a:p>
        </p:txBody>
      </p:sp>
    </p:spTree>
    <p:extLst>
      <p:ext uri="{BB962C8B-B14F-4D97-AF65-F5344CB8AC3E}">
        <p14:creationId xmlns:p14="http://schemas.microsoft.com/office/powerpoint/2010/main" val="86410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2222 " pathEditMode="relative" ptsTypes="AA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2222 " pathEditMode="relative" ptsTypes="AA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2222 " pathEditMode="relative" ptsTypes="AA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2222 " pathEditMode="relative" ptsTypes="AA">
                                      <p:cBhvr>
                                        <p:cTn id="32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2222 " pathEditMode="relative" ptsTypes="AA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2222 " pathEditMode="relative" ptsTypes="AA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2222 " pathEditMode="relative" ptsTypes="AA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5" grpId="1" build="allAtOnce"/>
      <p:bldP spid="6" grpId="0" build="allAtOnce"/>
      <p:bldP spid="6" grpId="1" build="allAtOnce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42" y="457278"/>
            <a:ext cx="2877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Privacy</a:t>
            </a:r>
            <a:r>
              <a:rPr lang="zh-CN" altLang="en-US" sz="3800" dirty="0" smtClean="0">
                <a:latin typeface="Bodoni 72 Book" charset="0"/>
                <a:ea typeface="Bodoni 72 Book" charset="0"/>
                <a:cs typeface="Bodoni 72 Book" charset="0"/>
              </a:rPr>
              <a:t>  </a:t>
            </a:r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Metric</a:t>
            </a:r>
            <a:endParaRPr 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29625" y="1270762"/>
            <a:ext cx="7848394" cy="1434614"/>
            <a:chOff x="502963" y="1301398"/>
            <a:chExt cx="7848394" cy="1434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ounded Rectangle 2"/>
                <p:cNvSpPr/>
                <p:nvPr/>
              </p:nvSpPr>
              <p:spPr bwMode="auto">
                <a:xfrm>
                  <a:off x="502963" y="1301398"/>
                  <a:ext cx="7848394" cy="1434614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marR="0" indent="-28575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Courier New" charset="0"/>
                    <a:buChar char="o"/>
                    <a:tabLst/>
                  </a:pP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Privacy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𝑠</m:t>
                          </m:r>
                        </m:e>
                        <m:sub>
                          <m:r>
                            <a:rPr kumimoji="0" lang="en-US" altLang="zh-CN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of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user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𝑖𝑑</m:t>
                          </m:r>
                        </m:e>
                        <m:sub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is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protected: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Palatino" charset="0"/>
                    <a:ea typeface="Palatino" charset="0"/>
                    <a:cs typeface="Palatino" charset="0"/>
                  </a:endParaRPr>
                </a:p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Adversary’s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gain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between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prior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probability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𝑃𝑟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and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posterior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probability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𝑃𝑟</m:t>
                          </m:r>
                        </m:e>
                        <m:sub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on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the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secret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𝑠</m:t>
                          </m:r>
                        </m:e>
                        <m:sub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is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bounded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by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a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reasonable</a:t>
                  </a:r>
                  <a:r>
                    <a:rPr kumimoji="0" lang="zh-CN" altLang="en-US" sz="18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threshold.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endParaRPr>
                </a:p>
              </p:txBody>
            </p:sp>
          </mc:Choice>
          <mc:Fallback xmlns="">
            <p:sp>
              <p:nvSpPr>
                <p:cNvPr id="3" name="Rounded 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2963" y="1301398"/>
                  <a:ext cx="7848394" cy="1434614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144" y="2249949"/>
              <a:ext cx="3690412" cy="458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Down Arrow 4"/>
          <p:cNvSpPr/>
          <p:nvPr/>
        </p:nvSpPr>
        <p:spPr bwMode="auto">
          <a:xfrm>
            <a:off x="4238899" y="2776727"/>
            <a:ext cx="380990" cy="62206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" charset="0"/>
              <a:ea typeface="Palatino" charset="0"/>
              <a:cs typeface="Palatino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1395" y="3439508"/>
            <a:ext cx="7769962" cy="1284858"/>
            <a:chOff x="581395" y="3439508"/>
            <a:chExt cx="7769962" cy="12848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 bwMode="auto">
                <a:xfrm>
                  <a:off x="581395" y="3439508"/>
                  <a:ext cx="7769962" cy="1284858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 eaLnBrk="1" hangingPunct="1">
                    <a:buFont typeface="Courier New" charset="0"/>
                    <a:buChar char="o"/>
                  </a:pP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Instantiate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privacy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metric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to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weights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difference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between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of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disclosure</a:t>
                  </a:r>
                  <a:r>
                    <a:rPr kumimoji="0" lang="zh-CN" altLang="en-US" sz="18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graph</a:t>
                  </a:r>
                  <a:r>
                    <a:rPr kumimoji="0" lang="zh-CN" altLang="en-US" sz="18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and</a:t>
                  </a:r>
                  <a:r>
                    <a:rPr kumimoji="0" lang="zh-CN" altLang="en-US" sz="18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1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1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𝑖𝑗</m:t>
                          </m:r>
                        </m:sub>
                        <m:sup>
                          <m:r>
                            <a:rPr kumimoji="0" lang="en-US" altLang="zh-CN" sz="1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of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attack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graph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endParaRPr>
                </a:p>
                <a:p>
                  <a:pPr eaLnBrk="1" hangingPunct="1"/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endParaRP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1395" y="3439508"/>
                  <a:ext cx="7769962" cy="1284858"/>
                </a:xfrm>
                <a:prstGeom prst="round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0817" y="4169470"/>
              <a:ext cx="2743128" cy="554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Down Arrow 11"/>
          <p:cNvSpPr/>
          <p:nvPr/>
        </p:nvSpPr>
        <p:spPr bwMode="auto">
          <a:xfrm>
            <a:off x="4238899" y="4832262"/>
            <a:ext cx="380990" cy="59560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" charset="0"/>
              <a:ea typeface="Palatino" charset="0"/>
              <a:cs typeface="Palatino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99173" y="5535758"/>
            <a:ext cx="7752184" cy="1017360"/>
            <a:chOff x="599173" y="5535758"/>
            <a:chExt cx="7752184" cy="1017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 bwMode="auto">
                <a:xfrm>
                  <a:off x="599173" y="5535758"/>
                  <a:ext cx="7752184" cy="1017360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 eaLnBrk="1" hangingPunct="1">
                    <a:buFont typeface="Courier New" charset="0"/>
                    <a:buChar char="o"/>
                  </a:pP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For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all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secret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  <a:ea typeface="Palatino" charset="0"/>
                          <a:cs typeface="Palatino" charset="0"/>
                        </a:rPr>
                        <m:t>𝑆</m:t>
                      </m:r>
                    </m:oMath>
                  </a14:m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,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adversary’s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gain</a:t>
                  </a:r>
                  <a:r>
                    <a:rPr kumimoji="0" lang="zh-CN" altLang="en-US" sz="18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was</a:t>
                  </a:r>
                  <a:r>
                    <a:rPr kumimoji="0" lang="zh-CN" altLang="en-US" sz="18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bounded</a:t>
                  </a:r>
                  <a:r>
                    <a:rPr kumimoji="0" lang="zh-CN" altLang="en-US" sz="18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by</a:t>
                  </a:r>
                  <a:r>
                    <a:rPr kumimoji="0" lang="zh-CN" altLang="en-US" sz="18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zh-CN" altLang="en-US" sz="1800" b="0" i="1" u="none" strike="noStrike" cap="none" normalizeH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a14:m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endParaRPr>
                </a:p>
                <a:p>
                  <a:pPr eaLnBrk="1" hangingPunct="1"/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endParaRPr>
                </a:p>
              </p:txBody>
            </p:sp>
          </mc:Choice>
          <mc:Fallback xmlns=""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173" y="5535758"/>
                  <a:ext cx="7752184" cy="1017360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822" y="6036123"/>
              <a:ext cx="3164153" cy="406262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592211" y="2188895"/>
            <a:ext cx="6076562" cy="1816306"/>
            <a:chOff x="1592211" y="2188895"/>
            <a:chExt cx="6076562" cy="1816306"/>
          </a:xfrm>
        </p:grpSpPr>
        <p:sp>
          <p:nvSpPr>
            <p:cNvPr id="8" name="TextBox 7"/>
            <p:cNvSpPr txBox="1"/>
            <p:nvPr/>
          </p:nvSpPr>
          <p:spPr>
            <a:xfrm>
              <a:off x="3880329" y="2188895"/>
              <a:ext cx="11429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Palatino" charset="0"/>
                  <a:ea typeface="Palatino" charset="0"/>
                  <a:cs typeface="Palatino" charset="0"/>
                </a:rPr>
                <a:t>Privacy</a:t>
              </a:r>
              <a:endParaRPr lang="en-US" sz="2000" dirty="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64015" y="3178072"/>
              <a:ext cx="137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Difference</a:t>
              </a:r>
              <a:endParaRPr lang="en-US" dirty="0">
                <a:latin typeface="Palatino" charset="0"/>
                <a:ea typeface="Palatino" charset="0"/>
                <a:cs typeface="Palatino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592211" y="3328093"/>
                  <a:ext cx="208204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>
                      <a:latin typeface="Palatino" charset="0"/>
                      <a:ea typeface="Palatino" charset="0"/>
                      <a:cs typeface="Palatino" charset="0"/>
                    </a:rPr>
                    <a:t>A</a:t>
                  </a:r>
                  <a:r>
                    <a:rPr lang="en-US" altLang="zh-CN" sz="2000" dirty="0" smtClean="0">
                      <a:latin typeface="Palatino" charset="0"/>
                      <a:ea typeface="Palatino" charset="0"/>
                      <a:cs typeface="Palatino" charset="0"/>
                    </a:rPr>
                    <a:t>ttack</a:t>
                  </a:r>
                  <a:r>
                    <a:rPr lang="zh-CN" altLang="en-US" sz="2000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sz="2000" dirty="0">
                      <a:latin typeface="Palatino" charset="0"/>
                      <a:ea typeface="Palatino" charset="0"/>
                      <a:cs typeface="Palatino" charset="0"/>
                    </a:rPr>
                    <a:t>G</a:t>
                  </a:r>
                  <a:r>
                    <a:rPr lang="en-US" altLang="zh-CN" sz="2000" dirty="0" smtClean="0">
                      <a:latin typeface="Palatino" charset="0"/>
                      <a:ea typeface="Palatino" charset="0"/>
                      <a:cs typeface="Palatino" charset="0"/>
                    </a:rPr>
                    <a:t>raph</a:t>
                  </a:r>
                  <a:r>
                    <a:rPr lang="zh-CN" altLang="en-US" sz="2000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en-US" sz="2000" dirty="0">
                    <a:latin typeface="Palatino" charset="0"/>
                    <a:ea typeface="Palatino" charset="0"/>
                    <a:cs typeface="Palatino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2211" y="3328093"/>
                  <a:ext cx="2082045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924" t="-7576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232381" y="3328093"/>
                  <a:ext cx="2436392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latin typeface="Palatino" charset="0"/>
                      <a:ea typeface="Palatino" charset="0"/>
                      <a:cs typeface="Palatino" charset="0"/>
                    </a:rPr>
                    <a:t>D</a:t>
                  </a:r>
                  <a:r>
                    <a:rPr lang="en-US" altLang="zh-CN" sz="2000" dirty="0" smtClean="0">
                      <a:latin typeface="Palatino" charset="0"/>
                      <a:ea typeface="Palatino" charset="0"/>
                      <a:cs typeface="Palatino" charset="0"/>
                    </a:rPr>
                    <a:t>isclosure</a:t>
                  </a:r>
                  <a:r>
                    <a:rPr lang="zh-CN" altLang="en-US" sz="2000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sz="2000" dirty="0">
                      <a:latin typeface="Palatino" charset="0"/>
                      <a:ea typeface="Palatino" charset="0"/>
                      <a:cs typeface="Palatino" charset="0"/>
                    </a:rPr>
                    <a:t>G</a:t>
                  </a:r>
                  <a:r>
                    <a:rPr lang="en-US" altLang="zh-CN" sz="2000" dirty="0" smtClean="0">
                      <a:latin typeface="Palatino" charset="0"/>
                      <a:ea typeface="Palatino" charset="0"/>
                      <a:cs typeface="Palatino" charset="0"/>
                    </a:rPr>
                    <a:t>raph</a:t>
                  </a:r>
                  <a:r>
                    <a:rPr lang="zh-CN" altLang="en-US" sz="2000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𝐻</m:t>
                      </m:r>
                    </m:oMath>
                  </a14:m>
                  <a:endParaRPr lang="en-US" sz="2000" dirty="0">
                    <a:latin typeface="Palatino" charset="0"/>
                    <a:ea typeface="Palatino" charset="0"/>
                    <a:cs typeface="Palatino" charset="0"/>
                  </a:endParaRP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381" y="3328093"/>
                  <a:ext cx="2436392" cy="67710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500" t="-4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 bwMode="auto">
            <a:xfrm>
              <a:off x="3759560" y="3532977"/>
              <a:ext cx="1383823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>
              <a:off x="4245005" y="2566152"/>
              <a:ext cx="304792" cy="651790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80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54514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24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4514 " pathEditMode="relative" ptsTypes="AA">
                                      <p:cBhvr>
                                        <p:cTn id="2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4514 " pathEditMode="relative" ptsTypes="AA">
                                      <p:cBhvr>
                                        <p:cTn id="3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4514 " pathEditMode="relative" ptsTypes="AA">
                                      <p:cBhvr>
                                        <p:cTn id="3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4514 " pathEditMode="relative" ptsTypes="AA">
                                      <p:cBhvr>
                                        <p:cTn id="34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animBg="1"/>
      <p:bldP spid="1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40" y="457278"/>
            <a:ext cx="26308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Utility</a:t>
            </a:r>
            <a:r>
              <a:rPr lang="zh-CN" altLang="en-US" sz="3800" dirty="0" smtClean="0">
                <a:latin typeface="Bodoni 72 Book" charset="0"/>
                <a:ea typeface="Bodoni 72 Book" charset="0"/>
                <a:cs typeface="Bodoni 72 Book" charset="0"/>
              </a:rPr>
              <a:t> </a:t>
            </a:r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Metric</a:t>
            </a:r>
            <a:endParaRPr 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 bwMode="auto">
              <a:xfrm>
                <a:off x="609704" y="1514165"/>
                <a:ext cx="7391206" cy="1066772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85750" marR="0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Courier New" charset="0"/>
                  <a:buChar char="o"/>
                  <a:tabLst/>
                </a:pP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Palatino" charset="0"/>
                    <a:ea typeface="Palatino" charset="0"/>
                    <a:cs typeface="Palatino" charset="0"/>
                  </a:rPr>
                  <a:t>Intuition</a:t>
                </a: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rPr>
                  <a:t>:</a:t>
                </a: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rPr>
                  <a:t>A</a:t>
                </a: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rPr>
                  <a:t>small</a:t>
                </a: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rPr>
                  <a:t>distortion</a:t>
                </a: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rPr>
                  <a:t>on</a:t>
                </a: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rPr>
                  <a:t>graph</a:t>
                </a: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rPr>
                  <a:t>will</a:t>
                </a: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Palatino" charset="0"/>
                    <a:ea typeface="Palatino" charset="0"/>
                    <a:cs typeface="Palatino" charset="0"/>
                  </a:rPr>
                  <a:t>bound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s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the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change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of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some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statistical</a:t>
                </a:r>
                <a:r>
                  <a:rPr lang="zh-CN" altLang="en-US" i="1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properties</a:t>
                </a:r>
                <a:r>
                  <a:rPr lang="zh-CN" altLang="en-US" i="1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between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original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graph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Palatino" charset="0"/>
                        <a:cs typeface="Palatino" charset="0"/>
                      </a:rPr>
                      <m:t>𝐺</m:t>
                    </m:r>
                  </m:oMath>
                </a14:m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and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anonymity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graph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𝐺</m:t>
                        </m:r>
                      </m:e>
                      <m:sup>
                        <m:r>
                          <a:rPr lang="zh-CN" altLang="en-US" b="0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and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leads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to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high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utility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704" y="1514165"/>
                <a:ext cx="7391206" cy="1066772"/>
              </a:xfrm>
              <a:prstGeom prst="roundRect">
                <a:avLst/>
              </a:prstGeom>
              <a:blipFill rotWithShape="0">
                <a:blip r:embed="rId2"/>
                <a:stretch>
                  <a:fillRect b="-2260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791629" y="2815792"/>
            <a:ext cx="4962286" cy="2735222"/>
            <a:chOff x="1791629" y="2815792"/>
            <a:chExt cx="4962286" cy="2735222"/>
          </a:xfrm>
        </p:grpSpPr>
        <p:sp>
          <p:nvSpPr>
            <p:cNvPr id="11" name="Cloud 10"/>
            <p:cNvSpPr/>
            <p:nvPr/>
          </p:nvSpPr>
          <p:spPr bwMode="auto">
            <a:xfrm>
              <a:off x="2486691" y="2815792"/>
              <a:ext cx="3637231" cy="943942"/>
            </a:xfrm>
            <a:prstGeom prst="cloud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Palatino" charset="0"/>
                  <a:ea typeface="Palatino" charset="0"/>
                  <a:cs typeface="Palatino" charset="0"/>
                </a:rPr>
                <a:t>Statistical</a:t>
              </a: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Palatino" charset="0"/>
                  <a:ea typeface="Palatino" charset="0"/>
                  <a:cs typeface="Palatino" charset="0"/>
                </a:rPr>
                <a:t>properties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9319" y="5171026"/>
              <a:ext cx="135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Correlation</a:t>
              </a:r>
              <a:endParaRPr lang="en-US" dirty="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91629" y="5181682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Expectation</a:t>
              </a:r>
              <a:endParaRPr lang="en-US" dirty="0">
                <a:latin typeface="Palatino" charset="0"/>
                <a:ea typeface="Palatino" charset="0"/>
                <a:cs typeface="Palatino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395995" y="3917582"/>
              <a:ext cx="1685077" cy="1189205"/>
              <a:chOff x="2395995" y="3917582"/>
              <a:chExt cx="1685077" cy="1189205"/>
            </a:xfrm>
          </p:grpSpPr>
          <p:cxnSp>
            <p:nvCxnSpPr>
              <p:cNvPr id="13" name="Straight Arrow Connector 12"/>
              <p:cNvCxnSpPr/>
              <p:nvPr/>
            </p:nvCxnSpPr>
            <p:spPr bwMode="auto">
              <a:xfrm flipH="1">
                <a:off x="2590852" y="3917582"/>
                <a:ext cx="998069" cy="1189205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Box 21"/>
              <p:cNvSpPr txBox="1"/>
              <p:nvPr/>
            </p:nvSpPr>
            <p:spPr>
              <a:xfrm>
                <a:off x="2395995" y="4239644"/>
                <a:ext cx="1685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Same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attribute</a:t>
                </a:r>
                <a:endParaRPr lang="en-US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21408" y="3917185"/>
              <a:ext cx="2132507" cy="1189602"/>
              <a:chOff x="4621408" y="3917185"/>
              <a:chExt cx="2132507" cy="1189602"/>
            </a:xfrm>
          </p:grpSpPr>
          <p:cxnSp>
            <p:nvCxnSpPr>
              <p:cNvPr id="15" name="Straight Arrow Connector 14"/>
              <p:cNvCxnSpPr/>
              <p:nvPr/>
            </p:nvCxnSpPr>
            <p:spPr bwMode="auto">
              <a:xfrm>
                <a:off x="4838692" y="3917185"/>
                <a:ext cx="1160797" cy="1189602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4621408" y="4239644"/>
                <a:ext cx="2132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Different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attributes</a:t>
                </a:r>
                <a:endParaRPr lang="en-US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583127" y="2307589"/>
            <a:ext cx="6322776" cy="1816306"/>
            <a:chOff x="1592211" y="2188895"/>
            <a:chExt cx="6322776" cy="1816306"/>
          </a:xfrm>
        </p:grpSpPr>
        <p:sp>
          <p:nvSpPr>
            <p:cNvPr id="17" name="TextBox 16"/>
            <p:cNvSpPr txBox="1"/>
            <p:nvPr/>
          </p:nvSpPr>
          <p:spPr>
            <a:xfrm>
              <a:off x="3880329" y="2188895"/>
              <a:ext cx="11429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Palatino" charset="0"/>
                  <a:ea typeface="Palatino" charset="0"/>
                  <a:cs typeface="Palatino" charset="0"/>
                </a:rPr>
                <a:t>Utility</a:t>
              </a:r>
              <a:endParaRPr lang="en-US" sz="2000" dirty="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64015" y="3178072"/>
              <a:ext cx="137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Difference</a:t>
              </a:r>
              <a:endParaRPr lang="en-US" dirty="0">
                <a:latin typeface="Palatino" charset="0"/>
                <a:ea typeface="Palatino" charset="0"/>
                <a:cs typeface="Palatino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592211" y="3328093"/>
                  <a:ext cx="216283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 smtClean="0">
                      <a:latin typeface="Palatino" charset="0"/>
                      <a:ea typeface="Palatino" charset="0"/>
                      <a:cs typeface="Palatino" charset="0"/>
                    </a:rPr>
                    <a:t>Original</a:t>
                  </a:r>
                  <a:r>
                    <a:rPr lang="zh-CN" altLang="en-US" sz="2000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sz="2000" dirty="0" smtClean="0">
                      <a:latin typeface="Palatino" charset="0"/>
                      <a:ea typeface="Palatino" charset="0"/>
                      <a:cs typeface="Palatino" charset="0"/>
                    </a:rPr>
                    <a:t>Graph</a:t>
                  </a:r>
                  <a:r>
                    <a:rPr lang="zh-CN" altLang="en-US" sz="2000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charset="0"/>
                          <a:ea typeface="Palatino" charset="0"/>
                          <a:cs typeface="Palatino" charset="0"/>
                        </a:rPr>
                        <m:t>𝐺</m:t>
                      </m:r>
                    </m:oMath>
                  </a14:m>
                  <a:endParaRPr lang="en-US" sz="2000" dirty="0">
                    <a:latin typeface="Palatino" charset="0"/>
                    <a:ea typeface="Palatino" charset="0"/>
                    <a:cs typeface="Palatino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2211" y="3328093"/>
                  <a:ext cx="216283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07" t="-606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32380" y="3328093"/>
                  <a:ext cx="2682607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>
                      <a:latin typeface="Palatino" charset="0"/>
                      <a:ea typeface="Palatino" charset="0"/>
                      <a:cs typeface="Palatino" charset="0"/>
                    </a:rPr>
                    <a:t>Anonymity</a:t>
                  </a:r>
                  <a:r>
                    <a:rPr lang="zh-CN" altLang="en-US" sz="2000" dirty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sz="2000" dirty="0" smtClean="0">
                      <a:latin typeface="Palatino" charset="0"/>
                      <a:ea typeface="Palatino" charset="0"/>
                      <a:cs typeface="Palatino" charset="0"/>
                    </a:rPr>
                    <a:t>Graph</a:t>
                  </a:r>
                  <a:r>
                    <a:rPr lang="zh-CN" altLang="en-US" sz="2000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𝐺</m:t>
                          </m:r>
                        </m:e>
                        <m:sup>
                          <m:r>
                            <a:rPr lang="zh-CN" altLang="en-US" sz="20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000" dirty="0">
                    <a:latin typeface="Palatino" charset="0"/>
                    <a:ea typeface="Palatino" charset="0"/>
                    <a:cs typeface="Palatino" charset="0"/>
                  </a:endParaRP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380" y="3328093"/>
                  <a:ext cx="2682607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500" t="-3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 bwMode="auto">
            <a:xfrm>
              <a:off x="3759560" y="3532977"/>
              <a:ext cx="1383823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Down Arrow 25"/>
            <p:cNvSpPr/>
            <p:nvPr/>
          </p:nvSpPr>
          <p:spPr bwMode="auto">
            <a:xfrm>
              <a:off x="4245005" y="2566152"/>
              <a:ext cx="304792" cy="651790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2.5E-6 0.54445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22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4444 " pathEditMode="relative" ptsTypes="AA">
                                      <p:cBhvr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62" y="457278"/>
            <a:ext cx="501772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Utility</a:t>
            </a:r>
            <a:r>
              <a:rPr lang="zh-CN" altLang="en-US" sz="3800" dirty="0" smtClean="0">
                <a:latin typeface="Bodoni 72 Book" charset="0"/>
                <a:ea typeface="Bodoni 72 Book" charset="0"/>
                <a:cs typeface="Bodoni 72 Book" charset="0"/>
              </a:rPr>
              <a:t> </a:t>
            </a:r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Metric:</a:t>
            </a:r>
            <a:r>
              <a:rPr lang="zh-CN" altLang="en-US" sz="3800" dirty="0" smtClean="0">
                <a:latin typeface="Bodoni 72 Book" charset="0"/>
                <a:ea typeface="Bodoni 72 Book" charset="0"/>
                <a:cs typeface="Bodoni 72 Book" charset="0"/>
              </a:rPr>
              <a:t> </a:t>
            </a:r>
            <a:r>
              <a:rPr lang="en-US" altLang="zh-CN" sz="3800" i="1" dirty="0" smtClean="0">
                <a:latin typeface="Bodoni 72 Book" charset="0"/>
                <a:ea typeface="Bodoni 72 Book" charset="0"/>
                <a:cs typeface="Bodoni 72 Book" charset="0"/>
              </a:rPr>
              <a:t>expectation</a:t>
            </a:r>
            <a:r>
              <a:rPr lang="zh-CN" altLang="en-US" sz="3800" dirty="0" smtClean="0">
                <a:latin typeface="Bodoni 72 Book" charset="0"/>
                <a:ea typeface="Bodoni 72 Book" charset="0"/>
                <a:cs typeface="Bodoni 72 Book" charset="0"/>
              </a:rPr>
              <a:t> </a:t>
            </a:r>
            <a:endParaRPr 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8383" y="1371939"/>
                <a:ext cx="4245906" cy="429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sz="2000" dirty="0" smtClean="0">
                    <a:latin typeface="Palatino" charset="0"/>
                    <a:ea typeface="Palatino" charset="0"/>
                    <a:cs typeface="Palatino" charset="0"/>
                  </a:rPr>
                  <a:t>:</a:t>
                </a:r>
                <a:r>
                  <a:rPr lang="zh-CN" altLang="en-US" sz="2000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sz="2000" dirty="0" smtClean="0">
                    <a:latin typeface="Palatino" charset="0"/>
                    <a:ea typeface="Palatino" charset="0"/>
                    <a:cs typeface="Palatino" charset="0"/>
                  </a:rPr>
                  <a:t>expectation</a:t>
                </a:r>
                <a:r>
                  <a:rPr lang="zh-CN" altLang="en-US" sz="2000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sz="2000" dirty="0" smtClean="0">
                    <a:latin typeface="Palatino" charset="0"/>
                    <a:ea typeface="Palatino" charset="0"/>
                    <a:cs typeface="Palatino" charset="0"/>
                  </a:rPr>
                  <a:t>for</a:t>
                </a:r>
                <a:r>
                  <a:rPr lang="zh-CN" altLang="en-US" sz="2000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sz="2000" dirty="0" smtClean="0">
                    <a:latin typeface="Palatino" charset="0"/>
                    <a:ea typeface="Palatino" charset="0"/>
                    <a:cs typeface="Palatino" charset="0"/>
                  </a:rPr>
                  <a:t>the</a:t>
                </a:r>
                <a:r>
                  <a:rPr lang="zh-CN" altLang="en-US" sz="2000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sz="2000" dirty="0" smtClean="0">
                    <a:latin typeface="Palatino" charset="0"/>
                    <a:ea typeface="Palatino" charset="0"/>
                    <a:cs typeface="Palatino" charset="0"/>
                  </a:rPr>
                  <a:t>attribute</a:t>
                </a:r>
                <a:r>
                  <a:rPr lang="zh-CN" altLang="en-US" sz="2000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83" y="1371939"/>
                <a:ext cx="4245906" cy="429990"/>
              </a:xfrm>
              <a:prstGeom prst="rect">
                <a:avLst/>
              </a:prstGeom>
              <a:blipFill rotWithShape="0">
                <a:blip r:embed="rId2"/>
                <a:stretch>
                  <a:fillRect t="-2817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85902" y="2056304"/>
            <a:ext cx="6316915" cy="1116387"/>
            <a:chOff x="685902" y="2056304"/>
            <a:chExt cx="6316915" cy="11163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 bwMode="auto">
                <a:xfrm>
                  <a:off x="685902" y="2056304"/>
                  <a:ext cx="6316915" cy="1116387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If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is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numerical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attribute: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  <a:ea typeface="Palatino" charset="0"/>
                                  <a:cs typeface="Palatino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  <a:ea typeface="Palatino" charset="0"/>
                                  <a:cs typeface="Palatino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  <a:ea typeface="Palatino" charset="0"/>
                                  <a:cs typeface="Palatino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is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a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scalar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endParaRPr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902" y="2056304"/>
                  <a:ext cx="6316915" cy="1116387"/>
                </a:xfrm>
                <a:prstGeom prst="round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78" y="2630889"/>
              <a:ext cx="4284662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685902" y="3462029"/>
            <a:ext cx="6316915" cy="1186139"/>
            <a:chOff x="685902" y="3462029"/>
            <a:chExt cx="6316915" cy="1186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/>
                <p:cNvSpPr/>
                <p:nvPr/>
              </p:nvSpPr>
              <p:spPr bwMode="auto">
                <a:xfrm>
                  <a:off x="685902" y="3462029"/>
                  <a:ext cx="6316915" cy="1186139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If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is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categorical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attribute: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  <a:ea typeface="Palatino" charset="0"/>
                                  <a:cs typeface="Palatino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  <a:ea typeface="Palatino" charset="0"/>
                                  <a:cs typeface="Palatino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  <a:ea typeface="Palatino" charset="0"/>
                                  <a:cs typeface="Palatino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is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a</a:t>
                  </a:r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vector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endParaRPr>
                </a:p>
              </p:txBody>
            </p:sp>
          </mc:Choice>
          <mc:Fallback xmlns="">
            <p:sp>
              <p:nvSpPr>
                <p:cNvPr id="8" name="Rounded 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902" y="3462029"/>
                  <a:ext cx="6316915" cy="1186139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图片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041" y="3978751"/>
              <a:ext cx="3817162" cy="63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659567" y="5291528"/>
            <a:ext cx="4911794" cy="787469"/>
            <a:chOff x="659567" y="5291528"/>
            <a:chExt cx="4911794" cy="7874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59567" y="5291528"/>
                  <a:ext cx="3333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The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expectation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𝐺</m:t>
                          </m:r>
                        </m:sub>
                      </m:sSub>
                    </m:oMath>
                  </a14:m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of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graph</a:t>
                  </a:r>
                  <a:r>
                    <a:rPr lang="zh-CN" alt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  <a:ea typeface="Palatino" charset="0"/>
                          <a:cs typeface="Palatino" charset="0"/>
                        </a:rPr>
                        <m:t>𝐺</m:t>
                      </m:r>
                    </m:oMath>
                  </a14:m>
                  <a:r>
                    <a:rPr lang="en-US" altLang="zh-CN" dirty="0" smtClean="0">
                      <a:latin typeface="Palatino" charset="0"/>
                      <a:ea typeface="Palatino" charset="0"/>
                      <a:cs typeface="Palatino" charset="0"/>
                    </a:rPr>
                    <a:t>:</a:t>
                  </a:r>
                  <a:endParaRPr lang="en-US" dirty="0">
                    <a:latin typeface="Palatino" charset="0"/>
                    <a:ea typeface="Palatino" charset="0"/>
                    <a:cs typeface="Palatino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67" y="5291528"/>
                  <a:ext cx="333341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63" t="-6557" r="-18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857" y="5714940"/>
              <a:ext cx="3657504" cy="3640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24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75496414"/>
              </p:ext>
            </p:extLst>
          </p:nvPr>
        </p:nvGraphicFramePr>
        <p:xfrm>
          <a:off x="1066892" y="1524050"/>
          <a:ext cx="6096000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3305" y="533476"/>
            <a:ext cx="159691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Outline</a:t>
            </a:r>
            <a:endParaRPr 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62" y="457278"/>
            <a:ext cx="48221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Utility</a:t>
            </a:r>
            <a:r>
              <a:rPr lang="zh-CN" altLang="en-US" sz="3800" dirty="0" smtClean="0">
                <a:latin typeface="Bodoni 72 Book" charset="0"/>
                <a:ea typeface="Bodoni 72 Book" charset="0"/>
                <a:cs typeface="Bodoni 72 Book" charset="0"/>
              </a:rPr>
              <a:t> </a:t>
            </a:r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Metric:</a:t>
            </a:r>
            <a:r>
              <a:rPr lang="zh-CN" altLang="en-US" sz="3800" dirty="0" smtClean="0">
                <a:latin typeface="Bodoni 72 Book" charset="0"/>
                <a:ea typeface="Bodoni 72 Book" charset="0"/>
                <a:cs typeface="Bodoni 72 Book" charset="0"/>
              </a:rPr>
              <a:t> </a:t>
            </a:r>
            <a:r>
              <a:rPr lang="en-US" altLang="zh-CN" sz="3800" i="1" dirty="0" smtClean="0">
                <a:latin typeface="Bodoni 72 Book" charset="0"/>
                <a:ea typeface="Bodoni 72 Book" charset="0"/>
                <a:cs typeface="Bodoni 72 Book" charset="0"/>
              </a:rPr>
              <a:t>correlation</a:t>
            </a:r>
            <a:endParaRPr 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308" y="2300428"/>
            <a:ext cx="8036836" cy="3020471"/>
            <a:chOff x="457200" y="3035300"/>
            <a:chExt cx="7900988" cy="2835077"/>
          </a:xfrm>
        </p:grpSpPr>
        <p:pic>
          <p:nvPicPr>
            <p:cNvPr id="4" name="图片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035300"/>
              <a:ext cx="2741613" cy="221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145" y="3058909"/>
              <a:ext cx="2917825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右箭头 12"/>
            <p:cNvSpPr>
              <a:spLocks noChangeArrowheads="1"/>
            </p:cNvSpPr>
            <p:nvPr/>
          </p:nvSpPr>
          <p:spPr bwMode="auto">
            <a:xfrm>
              <a:off x="3442705" y="4210545"/>
              <a:ext cx="1284287" cy="234950"/>
            </a:xfrm>
            <a:prstGeom prst="rightArrow">
              <a:avLst>
                <a:gd name="adj1" fmla="val 50000"/>
                <a:gd name="adj2" fmla="val 49980"/>
              </a:avLst>
            </a:prstGeom>
            <a:solidFill>
              <a:srgbClr val="00206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en-US" sz="120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7" name="文本框 13"/>
            <p:cNvSpPr txBox="1">
              <a:spLocks noChangeArrowheads="1"/>
            </p:cNvSpPr>
            <p:nvPr/>
          </p:nvSpPr>
          <p:spPr bwMode="auto">
            <a:xfrm>
              <a:off x="3344672" y="3794204"/>
              <a:ext cx="18669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Palatino" charset="0"/>
                  <a:ea typeface="Palatino" charset="0"/>
                  <a:cs typeface="Palatino" charset="0"/>
                </a:rPr>
                <a:t>Graph Project</a:t>
              </a:r>
              <a:endParaRPr lang="zh-CN" altLang="en-US" sz="1600" dirty="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8" name="文本框 20"/>
            <p:cNvSpPr txBox="1">
              <a:spLocks noChangeArrowheads="1"/>
            </p:cNvSpPr>
            <p:nvPr/>
          </p:nvSpPr>
          <p:spPr bwMode="auto">
            <a:xfrm>
              <a:off x="457200" y="5562600"/>
              <a:ext cx="3429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Palatino" charset="0"/>
                  <a:ea typeface="Palatino" charset="0"/>
                  <a:cs typeface="Palatino" charset="0"/>
                </a:rPr>
                <a:t>Data Graph/Anonymity Graph</a:t>
              </a:r>
              <a:endParaRPr lang="zh-CN" altLang="en-US" sz="1400" dirty="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9" name="文本框 21"/>
            <p:cNvSpPr txBox="1">
              <a:spLocks noChangeArrowheads="1"/>
            </p:cNvSpPr>
            <p:nvPr/>
          </p:nvSpPr>
          <p:spPr bwMode="auto">
            <a:xfrm>
              <a:off x="5557838" y="5562600"/>
              <a:ext cx="2800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Palatino" charset="0"/>
                  <a:ea typeface="Palatino" charset="0"/>
                  <a:cs typeface="Palatino" charset="0"/>
                </a:rPr>
                <a:t>Projected Attribute Graph</a:t>
              </a:r>
              <a:endParaRPr lang="zh-CN" altLang="en-US" sz="1400" dirty="0"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6821" y="1483041"/>
                <a:ext cx="7466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Project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>
                    <a:latin typeface="Palatino" charset="0"/>
                    <a:ea typeface="Palatino" charset="0"/>
                    <a:cs typeface="Palatino" charset="0"/>
                  </a:rPr>
                  <a:t>D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ata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Graph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Palatino" charset="0"/>
                        <a:cs typeface="Palatino" charset="0"/>
                      </a:rPr>
                      <m:t>𝐺</m:t>
                    </m:r>
                    <m:r>
                      <a:rPr lang="zh-CN" altLang="en-US" b="0" i="1" smtClean="0">
                        <a:latin typeface="Cambria Math" charset="0"/>
                        <a:ea typeface="Palatino" charset="0"/>
                        <a:cs typeface="Palatino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&amp;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Anonymity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Graph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𝐺</m:t>
                        </m:r>
                      </m:e>
                      <m:sup>
                        <m:r>
                          <a:rPr lang="zh-CN" altLang="en-US" b="0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into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Attribute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Graph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Σ</m:t>
                        </m:r>
                      </m:sub>
                    </m:sSub>
                  </m:oMath>
                </a14:m>
                <a:endParaRPr lang="en-US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21" y="1483041"/>
                <a:ext cx="746625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53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567539" y="2895394"/>
            <a:ext cx="2895524" cy="1214677"/>
            <a:chOff x="2743249" y="4705141"/>
            <a:chExt cx="2895524" cy="12146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43249" y="5077278"/>
                  <a:ext cx="2895524" cy="8125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𝐺</m:t>
                          </m:r>
                        </m:sub>
                      </m:sSub>
                    </m:oMath>
                  </a14:m>
                  <a:r>
                    <a:rPr lang="en-US" altLang="zh-CN" sz="2000" dirty="0" smtClean="0">
                      <a:latin typeface="Palatino" charset="0"/>
                      <a:ea typeface="Palatino" charset="0"/>
                      <a:cs typeface="Palatino" charset="0"/>
                    </a:rPr>
                    <a:t>=</a:t>
                  </a:r>
                  <a:r>
                    <a:rPr lang="zh-CN" altLang="en-US" sz="2000" dirty="0" smtClean="0">
                      <a:latin typeface="Palatino" charset="0"/>
                      <a:ea typeface="Palatino" charset="0"/>
                      <a:cs typeface="Palatino" charset="0"/>
                    </a:rPr>
                    <a:t>    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sz="2000" i="1" smtClean="0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000" i="1" smtClean="0">
                                  <a:latin typeface="Cambria Math" charset="0"/>
                                  <a:ea typeface="Palatino" charset="0"/>
                                  <a:cs typeface="Palatino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charset="0"/>
                                        <a:ea typeface="Palatino" charset="0"/>
                                        <a:cs typeface="Palatino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charset="0"/>
                                        <a:ea typeface="Palatino" charset="0"/>
                                        <a:cs typeface="Palatino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charset="0"/>
                                        <a:ea typeface="Palatino" charset="0"/>
                                        <a:cs typeface="Palatino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latin typeface="Palatino" charset="0"/>
                                    <a:ea typeface="Palatino" charset="0"/>
                                    <a:cs typeface="Palatino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uk-UA" sz="2000" i="1" smtClean="0">
                                    <a:latin typeface="Cambria Math" charset="0"/>
                                    <a:ea typeface="Palatino" charset="0"/>
                                    <a:cs typeface="Palatino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charset="0"/>
                                        <a:ea typeface="Palatino" charset="0"/>
                                        <a:cs typeface="Palatino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charset="0"/>
                                        <a:ea typeface="Palatino" charset="0"/>
                                        <a:cs typeface="Palatino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charset="0"/>
                                        <a:ea typeface="Palatino" charset="0"/>
                                        <a:cs typeface="Palatino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latin typeface="Cambria Math" charset="0"/>
                                        <a:ea typeface="Palatino" charset="0"/>
                                        <a:cs typeface="Palatino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latin typeface="Palatino" charset="0"/>
                                    <a:ea typeface="Palatino" charset="0"/>
                                    <a:cs typeface="Palatino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sz="2000" i="1" smtClean="0">
                                    <a:latin typeface="Cambria Math" charset="0"/>
                                    <a:ea typeface="Palatino" charset="0"/>
                                    <a:cs typeface="Palatino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uk-UA" sz="2000" i="1" smtClean="0">
                                    <a:latin typeface="Cambria Math" charset="0"/>
                                    <a:ea typeface="Palatino" charset="0"/>
                                    <a:cs typeface="Palatino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uk-UA" sz="2000" i="1" smtClean="0">
                                    <a:latin typeface="Cambria Math" charset="0"/>
                                    <a:ea typeface="Palatino" charset="0"/>
                                    <a:cs typeface="Palatino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charset="0"/>
                                        <a:ea typeface="Palatino" charset="0"/>
                                        <a:cs typeface="Palatino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charset="0"/>
                                        <a:ea typeface="Palatino" charset="0"/>
                                        <a:cs typeface="Palatino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charset="0"/>
                                        <a:ea typeface="Palatino" charset="0"/>
                                        <a:cs typeface="Palatino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i="1">
                                        <a:latin typeface="Cambria Math" charset="0"/>
                                        <a:ea typeface="Palatino" charset="0"/>
                                        <a:cs typeface="Palatino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latin typeface="Palatino" charset="0"/>
                                    <a:ea typeface="Palatino" charset="0"/>
                                    <a:cs typeface="Palatino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uk-UA" sz="2000" i="1" smtClean="0">
                                    <a:latin typeface="Cambria Math" charset="0"/>
                                    <a:ea typeface="Palatino" charset="0"/>
                                    <a:cs typeface="Palatino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charset="0"/>
                                        <a:ea typeface="Palatino" charset="0"/>
                                        <a:cs typeface="Palatino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charset="0"/>
                                        <a:ea typeface="Palatino" charset="0"/>
                                        <a:cs typeface="Palatino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charset="0"/>
                                        <a:ea typeface="Palatino" charset="0"/>
                                        <a:cs typeface="Palatino" charset="0"/>
                                      </a:rPr>
                                      <m:t>𝑛𝑛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latin typeface="Palatino" charset="0"/>
                                    <a:ea typeface="Palatino" charset="0"/>
                                    <a:cs typeface="Palatino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2000" dirty="0">
                    <a:latin typeface="Palatino" charset="0"/>
                    <a:ea typeface="Palatino" charset="0"/>
                    <a:cs typeface="Palatino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49" y="5077278"/>
                  <a:ext cx="2895524" cy="81259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657624" y="4733099"/>
                  <a:ext cx="380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Palatino" charset="0"/>
                    <a:ea typeface="Palatino" charset="0"/>
                    <a:cs typeface="Palatino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24" y="4733099"/>
                  <a:ext cx="38099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845975" y="4705141"/>
                  <a:ext cx="4571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Palatino" charset="0"/>
                    <a:ea typeface="Palatino" charset="0"/>
                    <a:cs typeface="Palatino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5975" y="4705141"/>
                  <a:ext cx="45718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80671" y="4996488"/>
                  <a:ext cx="380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Palatino" charset="0"/>
                    <a:ea typeface="Palatino" charset="0"/>
                    <a:cs typeface="Palatino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671" y="4996488"/>
                  <a:ext cx="38099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00440" y="5550486"/>
                  <a:ext cx="4571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Palatino" charset="0"/>
                    <a:ea typeface="Palatino" charset="0"/>
                    <a:cs typeface="Palatino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40" y="5550486"/>
                  <a:ext cx="45718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3473117" y="3202573"/>
            <a:ext cx="1827744" cy="600319"/>
            <a:chOff x="5683074" y="5028960"/>
            <a:chExt cx="1827744" cy="600319"/>
          </a:xfrm>
        </p:grpSpPr>
        <p:sp>
          <p:nvSpPr>
            <p:cNvPr id="18" name="右箭头 12"/>
            <p:cNvSpPr>
              <a:spLocks noChangeArrowheads="1"/>
            </p:cNvSpPr>
            <p:nvPr/>
          </p:nvSpPr>
          <p:spPr bwMode="auto">
            <a:xfrm>
              <a:off x="5987798" y="5394329"/>
              <a:ext cx="1275738" cy="234950"/>
            </a:xfrm>
            <a:prstGeom prst="rightArrow">
              <a:avLst>
                <a:gd name="adj1" fmla="val 50000"/>
                <a:gd name="adj2" fmla="val 49980"/>
              </a:avLst>
            </a:prstGeom>
            <a:solidFill>
              <a:srgbClr val="00206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en-US" sz="120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83074" y="5028960"/>
              <a:ext cx="1827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Adjacent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matrix</a:t>
              </a:r>
              <a:endParaRPr lang="en-US" dirty="0"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20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-0.53108 0.003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6332" y="434233"/>
            <a:ext cx="392126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Utility</a:t>
            </a:r>
            <a:r>
              <a:rPr lang="zh-CN" altLang="en-US" sz="3800" dirty="0" smtClean="0">
                <a:latin typeface="Bodoni 72 Book" charset="0"/>
                <a:ea typeface="Bodoni 72 Book" charset="0"/>
                <a:cs typeface="Bodoni 72 Book" charset="0"/>
              </a:rPr>
              <a:t> </a:t>
            </a:r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Measurement</a:t>
            </a:r>
            <a:endParaRPr 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9704" y="1447853"/>
            <a:ext cx="7543602" cy="1442551"/>
            <a:chOff x="609704" y="1447853"/>
            <a:chExt cx="7543602" cy="1442551"/>
          </a:xfrm>
        </p:grpSpPr>
        <p:grpSp>
          <p:nvGrpSpPr>
            <p:cNvPr id="11" name="Group 10"/>
            <p:cNvGrpSpPr/>
            <p:nvPr/>
          </p:nvGrpSpPr>
          <p:grpSpPr>
            <a:xfrm>
              <a:off x="609704" y="1447853"/>
              <a:ext cx="7543602" cy="1432185"/>
              <a:chOff x="609704" y="1447853"/>
              <a:chExt cx="7543602" cy="1432185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09704" y="1447853"/>
                <a:ext cx="7543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Data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utility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is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calculated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based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on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the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difference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of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statistical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properties</a:t>
                </a:r>
                <a:endParaRPr lang="en-US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  <p:pic>
            <p:nvPicPr>
              <p:cNvPr id="4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5644" y="1981238"/>
                <a:ext cx="2811491" cy="89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0018" y="1953803"/>
              <a:ext cx="2929733" cy="936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1105651" y="3029486"/>
            <a:ext cx="7010216" cy="3306571"/>
            <a:chOff x="1333585" y="3158956"/>
            <a:chExt cx="6095840" cy="3065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 bwMode="auto">
                <a:xfrm>
                  <a:off x="1333585" y="3158956"/>
                  <a:ext cx="6095840" cy="1295366"/>
                </a:xfrm>
                <a:prstGeom prst="round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285750" marR="0" indent="-28575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Wingdings" charset="2"/>
                    <a:buChar char="Ø"/>
                    <a:tabLst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𝐸</m:t>
                          </m:r>
                        </m:sub>
                      </m:sSub>
                    </m:oMath>
                  </a14:m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is </a:t>
                  </a:r>
                  <a:r>
                    <a:rPr kumimoji="0" lang="en-US" altLang="zh-CN" sz="1800" b="0" i="1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cosine</a:t>
                  </a:r>
                  <a:r>
                    <a:rPr kumimoji="0" lang="en-US" altLang="zh-CN" sz="1800" b="0" i="1" u="none" strike="noStrike" cap="none" normalizeH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similarity </a:t>
                  </a:r>
                  <a:r>
                    <a:rPr kumimoji="0" lang="en-US" altLang="zh-CN" sz="18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function</a:t>
                  </a:r>
                </a:p>
                <a:p>
                  <a:pPr marL="742950" lvl="1" indent="-285750" eaLnBrk="1" hangingPunct="1">
                    <a:buFont typeface="Wingdings" charset="2"/>
                    <a:buChar char="Ø"/>
                  </a:pPr>
                  <a:r>
                    <a:rPr kumimoji="0" lang="en-US" altLang="zh-CN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Any function</a:t>
                  </a:r>
                  <a:r>
                    <a:rPr kumimoji="0" lang="en-US" altLang="zh-CN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quantifying </a:t>
                  </a:r>
                  <a:r>
                    <a:rPr kumimoji="0" lang="en-US" altLang="zh-CN" b="0" i="1" u="none" strike="noStrike" cap="none" normalizeH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vector similarity</a:t>
                  </a:r>
                  <a:r>
                    <a:rPr kumimoji="0" lang="en-US" altLang="zh-CN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will work</a:t>
                  </a:r>
                  <a:endPara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endParaRPr>
                </a:p>
                <a:p>
                  <a:pPr marL="285750" indent="-285750" eaLnBrk="1" hangingPunct="1">
                    <a:buFont typeface="Wingdings" charset="2"/>
                    <a:buChar char="Ø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𝐶</m:t>
                          </m:r>
                        </m:sub>
                      </m:sSub>
                    </m:oMath>
                  </a14:m>
                  <a:r>
                    <a: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is the </a:t>
                  </a:r>
                  <a:r>
                    <a:rPr kumimoji="0" lang="en-US" altLang="zh-CN" sz="1800" b="0" i="1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correlation coefficient </a:t>
                  </a:r>
                  <a:r>
                    <a:rPr kumimoji="0" lang="en-US" alt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Palatino" charset="0"/>
                      <a:ea typeface="Palatino" charset="0"/>
                      <a:cs typeface="Palatino" charset="0"/>
                    </a:rPr>
                    <a:t>of the matrices</a:t>
                  </a:r>
                </a:p>
                <a:p>
                  <a:pPr marL="742950" lvl="1" indent="-285750" eaLnBrk="1" hangingPunct="1">
                    <a:buFont typeface="Wingdings" charset="2"/>
                    <a:buChar char="Ø"/>
                  </a:pPr>
                  <a:r>
                    <a:rPr 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Any function quantifying </a:t>
                  </a:r>
                  <a:r>
                    <a:rPr lang="en-US" i="1" dirty="0" smtClean="0">
                      <a:solidFill>
                        <a:srgbClr val="FF0000"/>
                      </a:solidFill>
                      <a:latin typeface="Palatino" charset="0"/>
                      <a:ea typeface="Palatino" charset="0"/>
                      <a:cs typeface="Palatino" charset="0"/>
                    </a:rPr>
                    <a:t>matrix similarity </a:t>
                  </a:r>
                  <a:r>
                    <a:rPr lang="en-US" dirty="0" smtClean="0">
                      <a:latin typeface="Palatino" charset="0"/>
                      <a:ea typeface="Palatino" charset="0"/>
                      <a:cs typeface="Palatino" charset="0"/>
                    </a:rPr>
                    <a:t>will work</a:t>
                  </a:r>
                  <a:endPara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" charset="0"/>
                    <a:ea typeface="Palatino" charset="0"/>
                    <a:cs typeface="Palatino" charset="0"/>
                  </a:endParaRPr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3585" y="3158956"/>
                  <a:ext cx="6095840" cy="1295366"/>
                </a:xfrm>
                <a:prstGeom prst="round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1600278" y="5137586"/>
              <a:ext cx="1768433" cy="1086823"/>
              <a:chOff x="1371684" y="4952960"/>
              <a:chExt cx="1768433" cy="108682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371684" y="4952960"/>
                <a:ext cx="1768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Maximal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utility</a:t>
                </a:r>
                <a:endParaRPr lang="en-US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676476" y="5393452"/>
                    <a:ext cx="843885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  <m:t>𝐸</m:t>
                            </m:r>
                          </m:sub>
                        </m:sSub>
                      </m:oMath>
                    </a14:m>
                    <a:r>
                      <a:rPr lang="zh-CN" altLang="en-US" dirty="0" smtClean="0">
                        <a:latin typeface="Palatino" charset="0"/>
                        <a:ea typeface="Palatino" charset="0"/>
                        <a:cs typeface="Palatino" charset="0"/>
                      </a:rPr>
                      <a:t> </a:t>
                    </a:r>
                    <a:r>
                      <a:rPr lang="en-US" altLang="zh-CN" dirty="0" smtClean="0">
                        <a:latin typeface="Palatino" charset="0"/>
                        <a:ea typeface="Palatino" charset="0"/>
                        <a:cs typeface="Palatino" charset="0"/>
                      </a:rPr>
                      <a:t>=</a:t>
                    </a:r>
                    <a:r>
                      <a:rPr lang="zh-CN" altLang="en-US" dirty="0" smtClean="0">
                        <a:latin typeface="Palatino" charset="0"/>
                        <a:ea typeface="Palatino" charset="0"/>
                        <a:cs typeface="Palatino" charset="0"/>
                      </a:rPr>
                      <a:t> </a:t>
                    </a:r>
                    <a:r>
                      <a:rPr lang="en-US" altLang="zh-CN" dirty="0" smtClean="0">
                        <a:latin typeface="Palatino" charset="0"/>
                        <a:ea typeface="Palatino" charset="0"/>
                        <a:cs typeface="Palatino" charset="0"/>
                      </a:rPr>
                      <a:t>1</a:t>
                    </a:r>
                    <a:endParaRPr lang="zh-CN" altLang="en-US" dirty="0" smtClean="0">
                      <a:latin typeface="Palatino" charset="0"/>
                      <a:ea typeface="Palatino" charset="0"/>
                      <a:cs typeface="Palatino" charset="0"/>
                    </a:endParaRP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  <m:t>𝐶</m:t>
                            </m:r>
                          </m:sub>
                        </m:sSub>
                      </m:oMath>
                    </a14:m>
                    <a:r>
                      <a:rPr lang="zh-CN" altLang="en-US" dirty="0" smtClean="0">
                        <a:latin typeface="Palatino" charset="0"/>
                        <a:ea typeface="Palatino" charset="0"/>
                        <a:cs typeface="Palatino" charset="0"/>
                      </a:rPr>
                      <a:t> </a:t>
                    </a:r>
                    <a:r>
                      <a:rPr lang="en-US" altLang="zh-CN" dirty="0" smtClean="0">
                        <a:latin typeface="Palatino" charset="0"/>
                        <a:ea typeface="Palatino" charset="0"/>
                        <a:cs typeface="Palatino" charset="0"/>
                      </a:rPr>
                      <a:t>=</a:t>
                    </a:r>
                    <a:r>
                      <a:rPr lang="zh-CN" altLang="en-US" dirty="0" smtClean="0">
                        <a:latin typeface="Palatino" charset="0"/>
                        <a:ea typeface="Palatino" charset="0"/>
                        <a:cs typeface="Palatino" charset="0"/>
                      </a:rPr>
                      <a:t> </a:t>
                    </a:r>
                    <a:r>
                      <a:rPr lang="en-US" altLang="zh-CN" dirty="0" smtClean="0">
                        <a:latin typeface="Palatino" charset="0"/>
                        <a:ea typeface="Palatino" charset="0"/>
                        <a:cs typeface="Palatino" charset="0"/>
                      </a:rPr>
                      <a:t>1</a:t>
                    </a:r>
                    <a:endParaRPr lang="en-US" dirty="0">
                      <a:latin typeface="Palatino" charset="0"/>
                      <a:ea typeface="Palatino" charset="0"/>
                      <a:cs typeface="Palatino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76" y="5393452"/>
                    <a:ext cx="843885" cy="64633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3774" r="-3623" b="-150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5181584" y="5137586"/>
              <a:ext cx="1736373" cy="1080400"/>
              <a:chOff x="5486376" y="4952960"/>
              <a:chExt cx="1736373" cy="108040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486376" y="4952960"/>
                <a:ext cx="1736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Minimal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utility</a:t>
                </a:r>
                <a:endParaRPr lang="en-US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781179" y="5387029"/>
                    <a:ext cx="91685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  <m:t>𝐸</m:t>
                            </m:r>
                          </m:sub>
                        </m:sSub>
                      </m:oMath>
                    </a14:m>
                    <a:r>
                      <a:rPr lang="zh-CN" altLang="en-US" dirty="0" smtClean="0">
                        <a:latin typeface="Palatino" charset="0"/>
                        <a:ea typeface="Palatino" charset="0"/>
                        <a:cs typeface="Palatino" charset="0"/>
                      </a:rPr>
                      <a:t> </a:t>
                    </a:r>
                    <a:r>
                      <a:rPr lang="en-US" altLang="zh-CN" dirty="0" smtClean="0">
                        <a:latin typeface="Palatino" charset="0"/>
                        <a:ea typeface="Palatino" charset="0"/>
                        <a:cs typeface="Palatino" charset="0"/>
                      </a:rPr>
                      <a:t>=</a:t>
                    </a:r>
                    <a:r>
                      <a:rPr lang="zh-CN" altLang="en-US" dirty="0" smtClean="0">
                        <a:latin typeface="Palatino" charset="0"/>
                        <a:ea typeface="Palatino" charset="0"/>
                        <a:cs typeface="Palatino" charset="0"/>
                      </a:rPr>
                      <a:t> </a:t>
                    </a:r>
                    <a:r>
                      <a:rPr lang="en-US" altLang="zh-CN" dirty="0">
                        <a:latin typeface="Palatino" charset="0"/>
                        <a:ea typeface="Palatino" charset="0"/>
                        <a:cs typeface="Palatino" charset="0"/>
                      </a:rPr>
                      <a:t>0</a:t>
                    </a:r>
                    <a:endParaRPr lang="zh-CN" altLang="en-US" dirty="0" smtClean="0">
                      <a:latin typeface="Palatino" charset="0"/>
                      <a:ea typeface="Palatino" charset="0"/>
                      <a:cs typeface="Palatino" charset="0"/>
                    </a:endParaRP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  <a:ea typeface="Palatino" charset="0"/>
                                <a:cs typeface="Palatino" charset="0"/>
                              </a:rPr>
                              <m:t>𝐶</m:t>
                            </m:r>
                          </m:sub>
                        </m:sSub>
                      </m:oMath>
                    </a14:m>
                    <a:r>
                      <a:rPr lang="zh-CN" altLang="en-US" dirty="0" smtClean="0">
                        <a:latin typeface="Palatino" charset="0"/>
                        <a:ea typeface="Palatino" charset="0"/>
                        <a:cs typeface="Palatino" charset="0"/>
                      </a:rPr>
                      <a:t> </a:t>
                    </a:r>
                    <a:r>
                      <a:rPr lang="en-US" altLang="zh-CN" dirty="0" smtClean="0">
                        <a:latin typeface="Palatino" charset="0"/>
                        <a:ea typeface="Palatino" charset="0"/>
                        <a:cs typeface="Palatino" charset="0"/>
                      </a:rPr>
                      <a:t>=</a:t>
                    </a:r>
                    <a:r>
                      <a:rPr lang="zh-CN" altLang="en-US" dirty="0" smtClean="0">
                        <a:latin typeface="Palatino" charset="0"/>
                        <a:ea typeface="Palatino" charset="0"/>
                        <a:cs typeface="Palatino" charset="0"/>
                      </a:rPr>
                      <a:t> </a:t>
                    </a:r>
                    <a:r>
                      <a:rPr lang="en-US" altLang="zh-CN" dirty="0" smtClean="0">
                        <a:latin typeface="Palatino" charset="0"/>
                        <a:ea typeface="Palatino" charset="0"/>
                        <a:cs typeface="Palatino" charset="0"/>
                      </a:rPr>
                      <a:t>-1</a:t>
                    </a:r>
                    <a:endParaRPr lang="en-US" dirty="0">
                      <a:latin typeface="Palatino" charset="0"/>
                      <a:ea typeface="Palatino" charset="0"/>
                      <a:cs typeface="Palatino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1179" y="5387029"/>
                    <a:ext cx="916854" cy="64633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4717" r="-3311" b="-150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Straight Arrow Connector 14"/>
            <p:cNvCxnSpPr/>
            <p:nvPr/>
          </p:nvCxnSpPr>
          <p:spPr bwMode="auto">
            <a:xfrm flipH="1">
              <a:off x="2536715" y="4501164"/>
              <a:ext cx="706770" cy="52295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5002489" y="4501164"/>
              <a:ext cx="664772" cy="55379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951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984471"/>
              </p:ext>
            </p:extLst>
          </p:nvPr>
        </p:nvGraphicFramePr>
        <p:xfrm>
          <a:off x="1066892" y="1524050"/>
          <a:ext cx="6096000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3305" y="533476"/>
            <a:ext cx="159691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Outline</a:t>
            </a:r>
            <a:endParaRPr 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800" dirty="0">
                <a:latin typeface="Bodoni 72 Book" charset="0"/>
                <a:ea typeface="Bodoni 72 Book" charset="0"/>
                <a:cs typeface="Bodoni 72 Book" charset="0"/>
              </a:rPr>
              <a:t>Experiment</a:t>
            </a:r>
            <a:endParaRPr lang="zh-CN" alt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56322" name="Text Box 3"/>
          <p:cNvSpPr txBox="1">
            <a:spLocks noChangeArrowheads="1"/>
          </p:cNvSpPr>
          <p:nvPr/>
        </p:nvSpPr>
        <p:spPr bwMode="auto">
          <a:xfrm>
            <a:off x="457200" y="1150938"/>
            <a:ext cx="8534400" cy="440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800100" indent="-3429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Dataset:</a:t>
            </a:r>
            <a:endParaRPr lang="en-US" altLang="zh-CN" dirty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endParaRPr>
          </a:p>
          <a:p>
            <a:r>
              <a:rPr lang="en-US" altLang="zh-CN" sz="2400" b="1" i="1" dirty="0">
                <a:latin typeface="Palatino" charset="0"/>
                <a:ea typeface="Palatino" charset="0"/>
                <a:cs typeface="Palatino" charset="0"/>
              </a:rPr>
              <a:t>Adult</a:t>
            </a:r>
            <a:r>
              <a:rPr lang="en-US" altLang="zh-CN" sz="2400" b="1" dirty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400" dirty="0">
                <a:latin typeface="Palatino" charset="0"/>
                <a:ea typeface="Palatino" charset="0"/>
                <a:cs typeface="Palatino" charset="0"/>
              </a:rPr>
              <a:t> (Census Table,  Secret: </a:t>
            </a:r>
            <a:r>
              <a:rPr lang="en-US" altLang="zh-CN" sz="2400" dirty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Salary</a:t>
            </a:r>
            <a:r>
              <a:rPr lang="en-US" altLang="zh-CN" sz="2400" dirty="0">
                <a:latin typeface="Palatino" charset="0"/>
                <a:ea typeface="Palatino" charset="0"/>
                <a:cs typeface="Palatino" charset="0"/>
              </a:rPr>
              <a:t>)</a:t>
            </a:r>
          </a:p>
          <a:p>
            <a:pPr lvl="1"/>
            <a:r>
              <a:rPr lang="en-US" altLang="zh-CN" sz="1800" dirty="0">
                <a:latin typeface="Palatino" charset="0"/>
                <a:ea typeface="Palatino" charset="0"/>
                <a:cs typeface="Palatino" charset="0"/>
              </a:rPr>
              <a:t>30,162 users with 9 attributes (Age, </a:t>
            </a:r>
            <a:r>
              <a:rPr lang="en-US" altLang="zh-CN" sz="1800" dirty="0" err="1">
                <a:latin typeface="Palatino" charset="0"/>
                <a:ea typeface="Palatino" charset="0"/>
                <a:cs typeface="Palatino" charset="0"/>
              </a:rPr>
              <a:t>Workclass</a:t>
            </a:r>
            <a:r>
              <a:rPr lang="en-US" altLang="zh-CN" sz="1800" dirty="0">
                <a:latin typeface="Palatino" charset="0"/>
                <a:ea typeface="Palatino" charset="0"/>
                <a:cs typeface="Palatino" charset="0"/>
              </a:rPr>
              <a:t>, Education, Marital-status, Occupation, Salary, Race, Sex, Native-country</a:t>
            </a:r>
            <a:r>
              <a:rPr lang="en-US" altLang="zh-CN" sz="1800" dirty="0" smtClean="0">
                <a:latin typeface="Palatino" charset="0"/>
                <a:ea typeface="Palatino" charset="0"/>
                <a:cs typeface="Palatino" charset="0"/>
              </a:rPr>
              <a:t>)</a:t>
            </a:r>
            <a:endParaRPr lang="zh-CN" altLang="en-US" sz="1800" dirty="0" smtClean="0">
              <a:latin typeface="Palatino" charset="0"/>
              <a:ea typeface="Palatino" charset="0"/>
              <a:cs typeface="Palatino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Palatino" charset="0"/>
              <a:ea typeface="Palatino" charset="0"/>
              <a:cs typeface="Palatino" charset="0"/>
            </a:endParaRPr>
          </a:p>
          <a:p>
            <a:r>
              <a:rPr lang="en-US" altLang="zh-CN" sz="2400" b="1" i="1" dirty="0">
                <a:latin typeface="Palatino" charset="0"/>
                <a:ea typeface="Palatino" charset="0"/>
                <a:cs typeface="Palatino" charset="0"/>
              </a:rPr>
              <a:t>Facebook</a:t>
            </a:r>
            <a:r>
              <a:rPr lang="en-US" altLang="zh-CN" sz="2400" i="1" dirty="0">
                <a:latin typeface="Palatino" charset="0"/>
                <a:ea typeface="Palatino" charset="0"/>
                <a:cs typeface="Palatino" charset="0"/>
              </a:rPr>
              <a:t>  </a:t>
            </a:r>
            <a:r>
              <a:rPr lang="en-US" altLang="zh-CN" sz="2400" dirty="0">
                <a:latin typeface="Palatino" charset="0"/>
                <a:ea typeface="Palatino" charset="0"/>
                <a:cs typeface="Palatino" charset="0"/>
              </a:rPr>
              <a:t>(Social Network, Secret: </a:t>
            </a:r>
            <a:r>
              <a:rPr lang="en-US" altLang="zh-CN" sz="2400" dirty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User ID</a:t>
            </a:r>
            <a:r>
              <a:rPr lang="en-US" altLang="zh-CN" sz="2400" dirty="0">
                <a:latin typeface="Palatino" charset="0"/>
                <a:ea typeface="Palatino" charset="0"/>
                <a:cs typeface="Palatino" charset="0"/>
              </a:rPr>
              <a:t>)</a:t>
            </a:r>
          </a:p>
          <a:p>
            <a:pPr lvl="1"/>
            <a:r>
              <a:rPr lang="en-US" altLang="zh-CN" sz="1800" dirty="0">
                <a:latin typeface="Palatino" charset="0"/>
                <a:ea typeface="Palatino" charset="0"/>
                <a:cs typeface="Palatino" charset="0"/>
              </a:rPr>
              <a:t>4039 user nodes and 88234 edges within 10 ego networks, where each user has 6 attributes (Birthday, Education degree, Education type, Education with gender, Location, Work with) </a:t>
            </a:r>
            <a:endParaRPr lang="zh-CN" altLang="en-US" sz="1800" dirty="0" smtClean="0">
              <a:latin typeface="Palatino" charset="0"/>
              <a:ea typeface="Palatino" charset="0"/>
              <a:cs typeface="Palatino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Palatino" charset="0"/>
              <a:ea typeface="Palatino" charset="0"/>
              <a:cs typeface="Palatino" charset="0"/>
            </a:endParaRPr>
          </a:p>
          <a:p>
            <a:r>
              <a:rPr lang="en-US" altLang="zh-CN" sz="2400" b="1" i="1" dirty="0" err="1">
                <a:latin typeface="Palatino" charset="0"/>
                <a:ea typeface="Palatino" charset="0"/>
                <a:cs typeface="Palatino" charset="0"/>
              </a:rPr>
              <a:t>Brightkite</a:t>
            </a:r>
            <a:r>
              <a:rPr lang="en-US" altLang="zh-CN" sz="2400" b="1" i="1" dirty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400" dirty="0">
                <a:latin typeface="Palatino" charset="0"/>
                <a:ea typeface="Palatino" charset="0"/>
                <a:cs typeface="Palatino" charset="0"/>
              </a:rPr>
              <a:t>( Temporal and spatial data,  Secret: </a:t>
            </a:r>
            <a:r>
              <a:rPr lang="en-US" altLang="zh-CN" sz="2400" dirty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User ID</a:t>
            </a:r>
            <a:r>
              <a:rPr lang="en-US" altLang="zh-CN" sz="2400" dirty="0">
                <a:latin typeface="Palatino" charset="0"/>
                <a:ea typeface="Palatino" charset="0"/>
                <a:cs typeface="Palatino" charset="0"/>
              </a:rPr>
              <a:t>)</a:t>
            </a:r>
          </a:p>
          <a:p>
            <a:pPr lvl="1"/>
            <a:r>
              <a:rPr lang="en-US" altLang="zh-CN" sz="1800" dirty="0">
                <a:latin typeface="Palatino" charset="0"/>
                <a:ea typeface="Palatino" charset="0"/>
                <a:cs typeface="Palatino" charset="0"/>
              </a:rPr>
              <a:t>4,491,151 check-in records which consists of times and GPS locations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2819400" y="3200400"/>
            <a:ext cx="11730038" cy="4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800" smtClean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4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800" dirty="0">
                <a:latin typeface="Bodoni 72 Book" charset="0"/>
                <a:ea typeface="Bodoni 72 Book" charset="0"/>
                <a:cs typeface="Bodoni 72 Book" charset="0"/>
              </a:rPr>
              <a:t>Experiment</a:t>
            </a:r>
            <a:endParaRPr lang="zh-CN" alt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pic>
        <p:nvPicPr>
          <p:cNvPr id="5734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193088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822960" y="4892040"/>
            <a:ext cx="7863840" cy="1211323"/>
            <a:chOff x="822960" y="4892040"/>
            <a:chExt cx="7863840" cy="1211323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822960" y="5292150"/>
              <a:ext cx="7863840" cy="81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  <a:defRPr/>
              </a:pPr>
              <a:r>
                <a:rPr lang="en-US" altLang="zh-CN" sz="2000" dirty="0" smtClean="0">
                  <a:latin typeface="Palatino" charset="0"/>
                  <a:ea typeface="Palatino" charset="0"/>
                  <a:cs typeface="Palatino" charset="0"/>
                </a:rPr>
                <a:t>Assumed</a:t>
              </a:r>
              <a:r>
                <a:rPr lang="zh-CN" altLang="en-US" sz="2000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uniformly distributed </a:t>
              </a:r>
              <a:r>
                <a:rPr lang="en-US" altLang="zh-CN" sz="2000" dirty="0" smtClean="0">
                  <a:latin typeface="Palatino" charset="0"/>
                  <a:ea typeface="Palatino" charset="0"/>
                  <a:cs typeface="Palatino" charset="0"/>
                </a:rPr>
                <a:t>over </a:t>
              </a:r>
              <a:r>
                <a:rPr lang="en-US" altLang="zh-CN" sz="2000" dirty="0">
                  <a:latin typeface="Palatino" charset="0"/>
                  <a:ea typeface="Palatino" charset="0"/>
                  <a:cs typeface="Palatino" charset="0"/>
                </a:rPr>
                <a:t>all </a:t>
              </a:r>
              <a:r>
                <a:rPr lang="en-US" altLang="zh-CN" sz="2000" dirty="0" smtClean="0">
                  <a:latin typeface="Palatino" charset="0"/>
                  <a:ea typeface="Palatino" charset="0"/>
                  <a:cs typeface="Palatino" charset="0"/>
                </a:rPr>
                <a:t>secret nodes of Attack Graph for simplicity.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22960" y="4892040"/>
              <a:ext cx="4586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charset="2"/>
                <a:buChar char="v"/>
              </a:pPr>
              <a:r>
                <a:rPr lang="en-US" altLang="zh-CN" sz="2000" dirty="0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Attacker’s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Background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Knowledge:</a:t>
              </a:r>
              <a:endParaRPr lang="en-US" sz="2000" dirty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800" dirty="0">
                <a:latin typeface="Bodoni 72 Book" charset="0"/>
                <a:ea typeface="Bodoni 72 Book" charset="0"/>
                <a:cs typeface="Bodoni 72 Book" charset="0"/>
              </a:rPr>
              <a:t>Utility on Table </a:t>
            </a:r>
            <a:endParaRPr lang="zh-CN" alt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3038" y="1312863"/>
            <a:ext cx="8878887" cy="803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Courier New" charset="0"/>
              <a:buChar char="o"/>
              <a:defRPr/>
            </a:pPr>
            <a:r>
              <a:rPr lang="en-US" altLang="zh-CN" sz="2400" dirty="0" smtClean="0">
                <a:latin typeface="Palatino" charset="0"/>
                <a:ea typeface="Palatino" charset="0"/>
                <a:cs typeface="Palatino" charset="0"/>
              </a:rPr>
              <a:t>The 5-anonymity graph utility of </a:t>
            </a:r>
            <a:r>
              <a:rPr lang="en-US" altLang="zh-CN" sz="2400" b="1" i="1" dirty="0" smtClean="0">
                <a:latin typeface="Palatino" charset="0"/>
                <a:ea typeface="Palatino" charset="0"/>
                <a:cs typeface="Palatino" charset="0"/>
              </a:rPr>
              <a:t>Adult  </a:t>
            </a:r>
            <a:r>
              <a:rPr lang="en-US" altLang="zh-CN" sz="2400" dirty="0" smtClean="0">
                <a:latin typeface="Palatino" charset="0"/>
                <a:ea typeface="Palatino" charset="0"/>
                <a:cs typeface="Palatino" charset="0"/>
              </a:rPr>
              <a:t>dataset with 3/4/5 attributes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zh-CN" altLang="en-US" sz="2400" dirty="0" smtClean="0">
              <a:ea typeface="宋体" panose="02010600030101010101" pitchFamily="2" charset="-122"/>
            </a:endParaRPr>
          </a:p>
        </p:txBody>
      </p:sp>
      <p:pic>
        <p:nvPicPr>
          <p:cNvPr id="59395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82" y="2179299"/>
            <a:ext cx="6248236" cy="393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541393" y="2971812"/>
            <a:ext cx="8061213" cy="1752554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The utility is relative high when the anonymity group k is small</a:t>
            </a:r>
            <a:endParaRPr lang="zh-CN" altLang="en-US" sz="2000" dirty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800" dirty="0">
                <a:latin typeface="Bodoni 72 Book" charset="0"/>
                <a:ea typeface="Bodoni 72 Book" charset="0"/>
                <a:cs typeface="Bodoni 72 Book" charset="0"/>
              </a:rPr>
              <a:t>Utility Comparison</a:t>
            </a:r>
            <a:endParaRPr lang="zh-CN" alt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243013"/>
            <a:ext cx="8229600" cy="65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Courier New" charset="0"/>
              <a:buChar char="o"/>
              <a:defRPr/>
            </a:pP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Compare the utility of </a:t>
            </a:r>
            <a:r>
              <a:rPr lang="en-US" altLang="zh-CN" sz="2000" i="1" dirty="0" smtClean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graph anonymity 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and </a:t>
            </a:r>
            <a:r>
              <a:rPr lang="en-US" altLang="zh-CN" sz="2000" i="1" dirty="0" smtClean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ARX</a:t>
            </a:r>
            <a:r>
              <a:rPr lang="en-US" altLang="zh-CN" sz="2000" i="1" dirty="0" smtClean="0">
                <a:latin typeface="Palatino" charset="0"/>
                <a:ea typeface="Palatino" charset="0"/>
                <a:cs typeface="Palatino" charset="0"/>
              </a:rPr>
              <a:t>(implemented</a:t>
            </a:r>
            <a:r>
              <a:rPr lang="zh-CN" altLang="en-US" sz="2000" i="1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000" i="1" dirty="0" smtClean="0">
                <a:latin typeface="Palatino" charset="0"/>
                <a:ea typeface="Palatino" charset="0"/>
                <a:cs typeface="Palatino" charset="0"/>
              </a:rPr>
              <a:t>by</a:t>
            </a:r>
            <a:r>
              <a:rPr lang="zh-CN" altLang="en-US" sz="2000" i="1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flash</a:t>
            </a:r>
            <a:r>
              <a:rPr lang="en-US" altLang="zh-CN" sz="2000" i="1" dirty="0" smtClean="0">
                <a:latin typeface="Palatino" charset="0"/>
                <a:ea typeface="Palatino" charset="0"/>
                <a:cs typeface="Palatino" charset="0"/>
              </a:rPr>
              <a:t>)</a:t>
            </a:r>
            <a:endParaRPr lang="en-US" altLang="zh-CN" sz="2000" dirty="0" smtClean="0">
              <a:latin typeface="Palatino" charset="0"/>
              <a:ea typeface="Palatino" charset="0"/>
              <a:cs typeface="Palatino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1600" dirty="0" smtClean="0">
              <a:latin typeface="Palatino" charset="0"/>
              <a:ea typeface="Palatino" charset="0"/>
              <a:cs typeface="Palatino" charset="0"/>
            </a:endParaRPr>
          </a:p>
        </p:txBody>
      </p:sp>
      <p:pic>
        <p:nvPicPr>
          <p:cNvPr id="63491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34"/>
            <a:ext cx="8201025" cy="352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609704" y="2895614"/>
            <a:ext cx="7619800" cy="1752554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Our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framework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can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reach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better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utility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within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the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same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privacy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alatino" charset="0"/>
                <a:ea typeface="Palatino" charset="0"/>
                <a:cs typeface="Palatino" charset="0"/>
              </a:rPr>
              <a:t>constraints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1258888"/>
            <a:ext cx="55943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8" name="Rectangle 2" descr="Large confetti"/>
          <p:cNvSpPr txBox="1">
            <a:spLocks noChangeArrowheads="1"/>
          </p:cNvSpPr>
          <p:nvPr/>
        </p:nvSpPr>
        <p:spPr bwMode="auto">
          <a:xfrm>
            <a:off x="3810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800" dirty="0">
                <a:latin typeface="Bodoni 72 Book" charset="0"/>
                <a:ea typeface="Bodoni 72 Book" charset="0"/>
                <a:cs typeface="Bodoni 72 Book" charset="0"/>
              </a:rPr>
              <a:t>Computation Complexity</a:t>
            </a:r>
            <a:endParaRPr lang="zh-CN" alt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600" y="5943534"/>
            <a:ext cx="7391310" cy="630304"/>
            <a:chOff x="609600" y="6096000"/>
            <a:chExt cx="6683375" cy="477838"/>
          </a:xfrm>
        </p:grpSpPr>
        <p:sp>
          <p:nvSpPr>
            <p:cNvPr id="65540" name="Rectangle 3"/>
            <p:cNvSpPr txBox="1">
              <a:spLocks noChangeArrowheads="1"/>
            </p:cNvSpPr>
            <p:nvPr/>
          </p:nvSpPr>
          <p:spPr bwMode="auto">
            <a:xfrm>
              <a:off x="609600" y="6096000"/>
              <a:ext cx="2971800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Computation Complexity:</a:t>
              </a:r>
              <a:endParaRPr lang="zh-CN" altLang="en-US" sz="1800" dirty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endParaRPr>
            </a:p>
          </p:txBody>
        </p:sp>
        <p:pic>
          <p:nvPicPr>
            <p:cNvPr id="65541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6156325"/>
              <a:ext cx="3559175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ounded Rectangle 1"/>
          <p:cNvSpPr/>
          <p:nvPr/>
        </p:nvSpPr>
        <p:spPr bwMode="auto">
          <a:xfrm>
            <a:off x="990694" y="2362228"/>
            <a:ext cx="7619906" cy="1828752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The graph partition contributes most of the run time of the framework</a:t>
            </a:r>
            <a:endParaRPr lang="zh-CN" altLang="en-US" sz="2400" dirty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49394218"/>
              </p:ext>
            </p:extLst>
          </p:nvPr>
        </p:nvGraphicFramePr>
        <p:xfrm>
          <a:off x="1066892" y="1524050"/>
          <a:ext cx="6096000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3305" y="533476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Bodoni 72 Book" charset="0"/>
                <a:ea typeface="Bodoni 72 Book" charset="0"/>
                <a:cs typeface="Bodoni 72 Book" charset="0"/>
              </a:rPr>
              <a:t>Outline</a:t>
            </a:r>
            <a:endParaRPr lang="en-US" dirty="0">
              <a:latin typeface="Bodoni 72 Book" charset="0"/>
              <a:ea typeface="Bodoni 72 Book" charset="0"/>
              <a:cs typeface="Bodoni 72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latin typeface="Bodoni 72 Book" charset="0"/>
                <a:ea typeface="Bodoni 72 Book" charset="0"/>
                <a:cs typeface="Bodoni 72 Book" charset="0"/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745288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latin typeface="Palatino" charset="0"/>
                <a:ea typeface="Palatino" charset="0"/>
                <a:cs typeface="Palatino" charset="0"/>
              </a:rPr>
              <a:t>Propose a graph-based privacy preserving data publishing scheme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latin typeface="Palatino" charset="0"/>
                <a:ea typeface="Palatino" charset="0"/>
                <a:cs typeface="Palatino" charset="0"/>
              </a:rPr>
              <a:t>Incorporate</a:t>
            </a:r>
            <a:r>
              <a:rPr lang="zh-CN" altLang="en-US" sz="24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400" dirty="0" smtClean="0">
                <a:latin typeface="Palatino" charset="0"/>
                <a:ea typeface="Palatino" charset="0"/>
                <a:cs typeface="Palatino" charset="0"/>
              </a:rPr>
              <a:t>with</a:t>
            </a:r>
            <a:r>
              <a:rPr lang="zh-CN" altLang="en-US" sz="24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400" dirty="0" smtClean="0">
                <a:latin typeface="Palatino" charset="0"/>
                <a:ea typeface="Palatino" charset="0"/>
                <a:cs typeface="Palatino" charset="0"/>
              </a:rPr>
              <a:t>most </a:t>
            </a:r>
            <a:r>
              <a:rPr lang="en-US" altLang="zh-CN" sz="2400" dirty="0">
                <a:latin typeface="Palatino" charset="0"/>
                <a:ea typeface="Palatino" charset="0"/>
                <a:cs typeface="Palatino" charset="0"/>
              </a:rPr>
              <a:t>of privacy protection approaches</a:t>
            </a:r>
            <a:endParaRPr lang="zh-CN" altLang="en-US" sz="2400" dirty="0">
              <a:latin typeface="Palatino" charset="0"/>
              <a:ea typeface="Palatino" charset="0"/>
              <a:cs typeface="Palatino" charset="0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latin typeface="Palatino" charset="0"/>
                <a:ea typeface="Palatino" charset="0"/>
                <a:cs typeface="Palatino" charset="0"/>
              </a:rPr>
              <a:t>Define graph-based privacy criterion and utility </a:t>
            </a:r>
            <a:r>
              <a:rPr lang="en-US" altLang="zh-CN" sz="2400" dirty="0" smtClean="0">
                <a:latin typeface="Palatino" charset="0"/>
                <a:ea typeface="Palatino" charset="0"/>
                <a:cs typeface="Palatino" charset="0"/>
              </a:rPr>
              <a:t>metric </a:t>
            </a:r>
            <a:r>
              <a:rPr lang="en-US" altLang="zh-CN" sz="2400" dirty="0">
                <a:latin typeface="Palatino" charset="0"/>
                <a:ea typeface="Palatino" charset="0"/>
                <a:cs typeface="Palatino" charset="0"/>
              </a:rPr>
              <a:t>and provably </a:t>
            </a:r>
            <a:r>
              <a:rPr lang="en-US" altLang="zh-CN" sz="2400" dirty="0" smtClean="0">
                <a:latin typeface="Palatino" charset="0"/>
                <a:ea typeface="Palatino" charset="0"/>
                <a:cs typeface="Palatino" charset="0"/>
              </a:rPr>
              <a:t>efficient</a:t>
            </a:r>
            <a:endParaRPr lang="en-US" altLang="zh-CN" sz="2400" dirty="0">
              <a:latin typeface="Palatino" charset="0"/>
              <a:ea typeface="Palatino" charset="0"/>
              <a:cs typeface="Palati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46735658"/>
              </p:ext>
            </p:extLst>
          </p:nvPr>
        </p:nvGraphicFramePr>
        <p:xfrm>
          <a:off x="1066892" y="1524050"/>
          <a:ext cx="6096000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3305" y="533476"/>
            <a:ext cx="159691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Outline</a:t>
            </a:r>
            <a:endParaRPr 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Box 2"/>
          <p:cNvSpPr txBox="1">
            <a:spLocks noChangeArrowheads="1"/>
          </p:cNvSpPr>
          <p:nvPr/>
        </p:nvSpPr>
        <p:spPr bwMode="auto">
          <a:xfrm>
            <a:off x="2362200" y="3124200"/>
            <a:ext cx="3962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800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Thanks</a:t>
            </a:r>
            <a:r>
              <a:rPr lang="en-US" altLang="zh-CN" sz="800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!</a:t>
            </a:r>
            <a:endParaRPr lang="en-US" altLang="en-US" sz="800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" y="1235723"/>
            <a:ext cx="3716586" cy="2700798"/>
            <a:chOff x="228600" y="823913"/>
            <a:chExt cx="3842410" cy="2911787"/>
          </a:xfrm>
        </p:grpSpPr>
        <p:pic>
          <p:nvPicPr>
            <p:cNvPr id="16387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023" y="1678234"/>
              <a:ext cx="2953019" cy="2057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1" name="TextBox 3"/>
            <p:cNvSpPr txBox="1">
              <a:spLocks noChangeArrowheads="1"/>
            </p:cNvSpPr>
            <p:nvPr/>
          </p:nvSpPr>
          <p:spPr bwMode="auto">
            <a:xfrm>
              <a:off x="228600" y="823913"/>
              <a:ext cx="3842410" cy="738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latin typeface="Palatino" charset="0"/>
                  <a:ea typeface="Palatino" charset="0"/>
                  <a:cs typeface="Palatino" charset="0"/>
                </a:rPr>
                <a:t>Data collection </a:t>
              </a:r>
              <a:r>
                <a:rPr lang="en-US" altLang="zh-CN" sz="1800" dirty="0">
                  <a:latin typeface="Palatino" charset="0"/>
                  <a:ea typeface="Palatino" charset="0"/>
                  <a:cs typeface="Palatino" charset="0"/>
                </a:rPr>
                <a:t>by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Palatino" charset="0"/>
                  <a:ea typeface="Palatino" charset="0"/>
                  <a:cs typeface="Palatino" charset="0"/>
                </a:rPr>
                <a:t>governments/ corporations</a:t>
              </a:r>
              <a:r>
                <a:rPr lang="en-US" altLang="zh-CN" sz="2400" dirty="0">
                  <a:latin typeface="Palatino" charset="0"/>
                  <a:ea typeface="Palatino" charset="0"/>
                  <a:cs typeface="Palatino" charset="0"/>
                </a:rPr>
                <a:t> </a:t>
              </a:r>
              <a:endParaRPr lang="en-US" altLang="zh-CN" sz="2400" b="1" dirty="0"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15871" y="1259176"/>
            <a:ext cx="3870864" cy="2677345"/>
            <a:chOff x="4663432" y="847562"/>
            <a:chExt cx="3975743" cy="3065506"/>
          </a:xfrm>
        </p:grpSpPr>
        <p:pic>
          <p:nvPicPr>
            <p:cNvPr id="16388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128" y="1500867"/>
              <a:ext cx="3296957" cy="2412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2" name="TextBox 3"/>
            <p:cNvSpPr txBox="1">
              <a:spLocks noChangeArrowheads="1"/>
            </p:cNvSpPr>
            <p:nvPr/>
          </p:nvSpPr>
          <p:spPr bwMode="auto">
            <a:xfrm>
              <a:off x="4663432" y="847562"/>
              <a:ext cx="3975743" cy="738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latin typeface="Palatino" charset="0"/>
                  <a:ea typeface="Palatino" charset="0"/>
                  <a:cs typeface="Palatino" charset="0"/>
                </a:rPr>
                <a:t>Data publication </a:t>
              </a:r>
              <a:r>
                <a:rPr lang="en-US" altLang="zh-CN" sz="1800" dirty="0">
                  <a:latin typeface="Palatino" charset="0"/>
                  <a:ea typeface="Palatino" charset="0"/>
                  <a:cs typeface="Palatino" charset="0"/>
                </a:rPr>
                <a:t>by mutual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Palatino" charset="0"/>
                  <a:ea typeface="Palatino" charset="0"/>
                  <a:cs typeface="Palatino" charset="0"/>
                </a:rPr>
                <a:t>benefits or regulations </a:t>
              </a:r>
              <a:r>
                <a:rPr lang="en-US" altLang="zh-CN" sz="2400" dirty="0">
                  <a:latin typeface="Palatino" charset="0"/>
                  <a:ea typeface="Palatino" charset="0"/>
                  <a:cs typeface="Palatino" charset="0"/>
                </a:rPr>
                <a:t> </a:t>
              </a:r>
              <a:endParaRPr lang="en-US" altLang="zh-CN" sz="2400" b="1" dirty="0"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17460" y="4271118"/>
            <a:ext cx="3564439" cy="2362556"/>
            <a:chOff x="4983128" y="4193900"/>
            <a:chExt cx="3537866" cy="2416450"/>
          </a:xfrm>
        </p:grpSpPr>
        <p:pic>
          <p:nvPicPr>
            <p:cNvPr id="16389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217" y="4193900"/>
              <a:ext cx="2945444" cy="1915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3" name="TextBox 3"/>
            <p:cNvSpPr txBox="1">
              <a:spLocks noChangeArrowheads="1"/>
            </p:cNvSpPr>
            <p:nvPr/>
          </p:nvSpPr>
          <p:spPr bwMode="auto">
            <a:xfrm>
              <a:off x="4983128" y="6241020"/>
              <a:ext cx="3537866" cy="369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Palatino" charset="0"/>
                  <a:ea typeface="Palatino" charset="0"/>
                  <a:cs typeface="Palatino" charset="0"/>
                </a:rPr>
                <a:t>Attack </a:t>
              </a:r>
              <a:r>
                <a:rPr lang="en-US" altLang="zh-CN" sz="1800">
                  <a:latin typeface="Palatino" charset="0"/>
                  <a:ea typeface="Palatino" charset="0"/>
                  <a:cs typeface="Palatino" charset="0"/>
                </a:rPr>
                <a:t>on published data</a:t>
              </a:r>
              <a:endParaRPr lang="en-US" altLang="zh-CN" sz="2400"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0116" y="4271118"/>
            <a:ext cx="3165844" cy="2293412"/>
            <a:chOff x="380115" y="4167295"/>
            <a:chExt cx="3539381" cy="2397235"/>
          </a:xfrm>
        </p:grpSpPr>
        <p:pic>
          <p:nvPicPr>
            <p:cNvPr id="16390" name="图片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689" y="4167295"/>
              <a:ext cx="2987868" cy="194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4" name="TextBox 3"/>
            <p:cNvSpPr txBox="1">
              <a:spLocks noChangeArrowheads="1"/>
            </p:cNvSpPr>
            <p:nvPr/>
          </p:nvSpPr>
          <p:spPr bwMode="auto">
            <a:xfrm>
              <a:off x="380115" y="6195200"/>
              <a:ext cx="3539381" cy="369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Palatino" charset="0"/>
                  <a:ea typeface="Palatino" charset="0"/>
                  <a:cs typeface="Palatino" charset="0"/>
                </a:rPr>
                <a:t>Teddy Bear </a:t>
              </a:r>
              <a:r>
                <a:rPr lang="en-US" altLang="zh-CN" sz="1800">
                  <a:latin typeface="Palatino" charset="0"/>
                  <a:ea typeface="Palatino" charset="0"/>
                  <a:cs typeface="Palatino" charset="0"/>
                </a:rPr>
                <a:t>is </a:t>
              </a:r>
              <a:r>
                <a:rPr lang="en-US" altLang="zh-CN" sz="1800" b="1">
                  <a:latin typeface="Palatino" charset="0"/>
                  <a:ea typeface="Palatino" charset="0"/>
                  <a:cs typeface="Palatino" charset="0"/>
                </a:rPr>
                <a:t>sick</a:t>
              </a:r>
              <a:r>
                <a:rPr lang="en-US" altLang="zh-CN" sz="1800">
                  <a:latin typeface="Palatino" charset="0"/>
                  <a:ea typeface="Palatino" charset="0"/>
                  <a:cs typeface="Palatino" charset="0"/>
                </a:rPr>
                <a:t>!</a:t>
              </a:r>
              <a:endParaRPr lang="en-US" altLang="zh-CN" sz="2400"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  <p:sp>
        <p:nvSpPr>
          <p:cNvPr id="16395" name="右箭头 10"/>
          <p:cNvSpPr>
            <a:spLocks noChangeArrowheads="1"/>
          </p:cNvSpPr>
          <p:nvPr/>
        </p:nvSpPr>
        <p:spPr bwMode="auto">
          <a:xfrm>
            <a:off x="4110404" y="2662813"/>
            <a:ext cx="751512" cy="141894"/>
          </a:xfrm>
          <a:prstGeom prst="rightArrow">
            <a:avLst>
              <a:gd name="adj1" fmla="val 50000"/>
              <a:gd name="adj2" fmla="val 49968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60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6396" name="右箭头 11"/>
          <p:cNvSpPr>
            <a:spLocks noChangeArrowheads="1"/>
          </p:cNvSpPr>
          <p:nvPr/>
        </p:nvSpPr>
        <p:spPr bwMode="auto">
          <a:xfrm rot="5400000">
            <a:off x="6407984" y="3981976"/>
            <a:ext cx="653305" cy="166666"/>
          </a:xfrm>
          <a:prstGeom prst="rightArrow">
            <a:avLst>
              <a:gd name="adj1" fmla="val 50000"/>
              <a:gd name="adj2" fmla="val 4983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60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6397" name="右箭头 12"/>
          <p:cNvSpPr>
            <a:spLocks noChangeArrowheads="1"/>
          </p:cNvSpPr>
          <p:nvPr/>
        </p:nvSpPr>
        <p:spPr bwMode="auto">
          <a:xfrm rot="10800000">
            <a:off x="4110404" y="5337922"/>
            <a:ext cx="751512" cy="141894"/>
          </a:xfrm>
          <a:prstGeom prst="rightArrow">
            <a:avLst>
              <a:gd name="adj1" fmla="val 50000"/>
              <a:gd name="adj2" fmla="val 49968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600">
              <a:latin typeface="Palatino" charset="0"/>
              <a:ea typeface="Palatino" charset="0"/>
              <a:cs typeface="Palatino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2577" y="4598895"/>
            <a:ext cx="3503592" cy="949926"/>
            <a:chOff x="2560638" y="3355975"/>
            <a:chExt cx="4316412" cy="738188"/>
          </a:xfrm>
        </p:grpSpPr>
        <p:sp>
          <p:nvSpPr>
            <p:cNvPr id="5135" name="爆炸形 2 13"/>
            <p:cNvSpPr>
              <a:spLocks noChangeArrowheads="1"/>
            </p:cNvSpPr>
            <p:nvPr/>
          </p:nvSpPr>
          <p:spPr bwMode="auto">
            <a:xfrm rot="20725743">
              <a:off x="2560638" y="3355975"/>
              <a:ext cx="4316412" cy="738188"/>
            </a:xfrm>
            <a:prstGeom prst="irregularSeal2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charset="0"/>
                <a:buNone/>
                <a:defRPr/>
              </a:pPr>
              <a:endParaRPr lang="zh-CN" altLang="en-US" sz="1600" smtClean="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16399" name="文本框 14"/>
            <p:cNvSpPr txBox="1">
              <a:spLocks noChangeArrowheads="1"/>
            </p:cNvSpPr>
            <p:nvPr/>
          </p:nvSpPr>
          <p:spPr bwMode="auto">
            <a:xfrm rot="20473944">
              <a:off x="3549800" y="3500651"/>
              <a:ext cx="2740899" cy="338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Palatino" charset="0"/>
                  <a:ea typeface="Palatino" charset="0"/>
                  <a:cs typeface="Palatino" charset="0"/>
                </a:rPr>
                <a:t>Privacy is breached</a:t>
              </a:r>
              <a:endParaRPr lang="zh-CN" altLang="en-US" sz="1600" b="1" dirty="0"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  <p:sp>
        <p:nvSpPr>
          <p:cNvPr id="16386" name="标题 6"/>
          <p:cNvSpPr txBox="1">
            <a:spLocks/>
          </p:cNvSpPr>
          <p:nvPr/>
        </p:nvSpPr>
        <p:spPr bwMode="auto">
          <a:xfrm>
            <a:off x="107950" y="307455"/>
            <a:ext cx="903605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800" dirty="0">
                <a:latin typeface="Bodoni 72 Book" charset="0"/>
                <a:ea typeface="Bodoni 72 Book" charset="0"/>
                <a:cs typeface="Bodoni 72 Book" charset="0"/>
              </a:rPr>
              <a:t>Privacy issue of </a:t>
            </a:r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Big</a:t>
            </a:r>
            <a:r>
              <a:rPr lang="zh-CN" altLang="en-US" sz="3800" dirty="0" smtClean="0">
                <a:latin typeface="Bodoni 72 Book" charset="0"/>
                <a:ea typeface="Bodoni 72 Book" charset="0"/>
                <a:cs typeface="Bodoni 72 Book" charset="0"/>
              </a:rPr>
              <a:t> </a:t>
            </a:r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Data</a:t>
            </a:r>
            <a:endParaRPr lang="zh-CN" alt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72247" y="1385191"/>
            <a:ext cx="4542025" cy="1295456"/>
            <a:chOff x="3972247" y="1385191"/>
            <a:chExt cx="4542025" cy="129545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2247" y="1385191"/>
              <a:ext cx="1295456" cy="129545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990550" y="1856148"/>
              <a:ext cx="35237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What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do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we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want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to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do?</a:t>
              </a:r>
              <a:endParaRPr lang="en-US" sz="2400" dirty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57558" y="3136543"/>
            <a:ext cx="6374079" cy="1934554"/>
            <a:chOff x="2357558" y="3136543"/>
            <a:chExt cx="6374079" cy="1934554"/>
          </a:xfrm>
        </p:grpSpPr>
        <p:sp>
          <p:nvSpPr>
            <p:cNvPr id="15" name="Cloud 14"/>
            <p:cNvSpPr/>
            <p:nvPr/>
          </p:nvSpPr>
          <p:spPr bwMode="auto">
            <a:xfrm>
              <a:off x="3715816" y="3136543"/>
              <a:ext cx="5015821" cy="1934554"/>
            </a:xfrm>
            <a:prstGeom prst="cloud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Designing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Privacy-Preserving</a:t>
              </a:r>
              <a:r>
                <a:rPr lang="zh-CN" altLang="en-US" dirty="0" smtClean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Data</a:t>
              </a:r>
              <a:r>
                <a:rPr lang="zh-CN" altLang="en-US" dirty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Palatino" charset="0"/>
                  <a:ea typeface="Palatino" charset="0"/>
                  <a:cs typeface="Palatino" charset="0"/>
                </a:rPr>
                <a:t>Publishing</a:t>
              </a:r>
              <a:r>
                <a:rPr lang="zh-CN" altLang="en-US" dirty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framework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for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>
                  <a:latin typeface="Palatino" charset="0"/>
                  <a:ea typeface="Palatino" charset="0"/>
                  <a:cs typeface="Palatino" charset="0"/>
                </a:rPr>
                <a:t>the</a:t>
              </a:r>
              <a:r>
                <a:rPr lang="zh-CN" altLang="en-US" dirty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>
                  <a:latin typeface="Palatino" charset="0"/>
                  <a:ea typeface="Palatino" charset="0"/>
                  <a:cs typeface="Palatino" charset="0"/>
                </a:rPr>
                <a:t>data</a:t>
              </a:r>
              <a:r>
                <a:rPr lang="zh-CN" altLang="en-US" dirty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publisher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with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strong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privacy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protection</a:t>
              </a:r>
              <a:r>
                <a:rPr lang="zh-CN" altLang="en-US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altLang="zh-CN" dirty="0" smtClean="0">
                  <a:latin typeface="Palatino" charset="0"/>
                  <a:ea typeface="Palatino" charset="0"/>
                  <a:cs typeface="Palatino" charset="0"/>
                </a:rPr>
                <a:t>guarantee.</a:t>
              </a:r>
              <a:endParaRPr lang="en-US" dirty="0">
                <a:latin typeface="Palatino" charset="0"/>
                <a:ea typeface="Palatino" charset="0"/>
                <a:cs typeface="Palatino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H="1">
              <a:off x="2357558" y="3997147"/>
              <a:ext cx="1218811" cy="1683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7203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3333 0 " pathEditMode="relative" ptsTypes="AA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3333 0 " pathEditMode="relative" ptsTypes="AA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3333 0 " pathEditMode="relative" ptsTypes="AA">
                                      <p:cBhvr>
                                        <p:cTn id="42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3333 0 " pathEditMode="relative" ptsTypes="AA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3333 0 " pathEditMode="relative" ptsTypes="AA">
                                      <p:cBhvr>
                                        <p:cTn id="46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3333 0 " pathEditMode="relative" ptsTypes="AA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3333 0 " pathEditMode="relative" ptsTypes="AA">
                                      <p:cBhvr>
                                        <p:cTn id="50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3333 0 " pathEditMode="relative" ptsTypes="AA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 animBg="1"/>
      <p:bldP spid="16395" grpId="1" animBg="1"/>
      <p:bldP spid="16396" grpId="0" animBg="1"/>
      <p:bldP spid="16396" grpId="1" animBg="1"/>
      <p:bldP spid="16397" grpId="0" animBg="1"/>
      <p:bldP spid="1639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40" y="457278"/>
            <a:ext cx="258115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Related</a:t>
            </a:r>
            <a:r>
              <a:rPr lang="zh-CN" altLang="en-US" sz="3800" dirty="0" smtClean="0">
                <a:latin typeface="Bodoni 72 Book" charset="0"/>
                <a:ea typeface="Bodoni 72 Book" charset="0"/>
                <a:cs typeface="Bodoni 72 Book" charset="0"/>
              </a:rPr>
              <a:t> </a:t>
            </a:r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work</a:t>
            </a:r>
            <a:endParaRPr 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1862" y="3191900"/>
            <a:ext cx="23621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Generalization</a:t>
            </a:r>
            <a:endParaRPr lang="zh-CN" altLang="en-US" sz="2000" dirty="0" smtClean="0">
              <a:latin typeface="Palatino" charset="0"/>
              <a:ea typeface="Palatino" charset="0"/>
              <a:cs typeface="Palatino" charset="0"/>
            </a:endParaRPr>
          </a:p>
          <a:p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Suppression</a:t>
            </a:r>
            <a:endParaRPr lang="zh-CN" altLang="en-US" sz="2000" dirty="0" smtClean="0">
              <a:latin typeface="Palatino" charset="0"/>
              <a:ea typeface="Palatino" charset="0"/>
              <a:cs typeface="Palatino" charset="0"/>
            </a:endParaRPr>
          </a:p>
          <a:p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Permutation</a:t>
            </a:r>
            <a:endParaRPr lang="zh-CN" altLang="en-US" sz="2000" dirty="0" smtClean="0">
              <a:latin typeface="Palatino" charset="0"/>
              <a:ea typeface="Palatino" charset="0"/>
              <a:cs typeface="Palatino" charset="0"/>
            </a:endParaRPr>
          </a:p>
          <a:p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Perturbation</a:t>
            </a:r>
            <a:endParaRPr lang="zh-CN" altLang="en-US" sz="2000" dirty="0" smtClean="0">
              <a:latin typeface="Palatino" charset="0"/>
              <a:ea typeface="Palatino" charset="0"/>
              <a:cs typeface="Palatino" charset="0"/>
            </a:endParaRPr>
          </a:p>
          <a:p>
            <a:r>
              <a:rPr lang="en-US" altLang="zh-CN" sz="2000" dirty="0" err="1">
                <a:latin typeface="Palatino" charset="0"/>
                <a:ea typeface="Palatino" charset="0"/>
                <a:cs typeface="Palatino" charset="0"/>
              </a:rPr>
              <a:t>Bucketization</a:t>
            </a:r>
            <a:r>
              <a:rPr lang="zh-CN" altLang="en-US" sz="2000" dirty="0" smtClean="0">
                <a:latin typeface="Palatino" charset="0"/>
                <a:ea typeface="Palatino" charset="0"/>
                <a:cs typeface="Palatino" charset="0"/>
              </a:rPr>
              <a:t> </a:t>
            </a:r>
          </a:p>
          <a:p>
            <a:r>
              <a:rPr lang="zh-CN" altLang="en-US" sz="2000" dirty="0" smtClean="0">
                <a:latin typeface="Palatino" charset="0"/>
                <a:ea typeface="Palatino" charset="0"/>
                <a:cs typeface="Palatino" charset="0"/>
              </a:rPr>
              <a:t>      </a:t>
            </a:r>
            <a:r>
              <a:rPr lang="is-IS" altLang="zh-CN" sz="2000" dirty="0" smtClean="0">
                <a:latin typeface="Palatino" charset="0"/>
                <a:ea typeface="Palatino" charset="0"/>
                <a:cs typeface="Palatino" charset="0"/>
              </a:rPr>
              <a:t>……</a:t>
            </a:r>
            <a:endParaRPr lang="zh-CN" altLang="en-US" sz="2000" dirty="0" smtClean="0">
              <a:latin typeface="Palatino" charset="0"/>
              <a:ea typeface="Palatino" charset="0"/>
              <a:cs typeface="Palatino" charset="0"/>
            </a:endParaRPr>
          </a:p>
          <a:p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4" y="1295456"/>
            <a:ext cx="1447762" cy="904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399" y="1178283"/>
            <a:ext cx="1464780" cy="11098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897" y="1295456"/>
            <a:ext cx="1904898" cy="155469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V="1">
            <a:off x="2692818" y="2613893"/>
            <a:ext cx="801914" cy="560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V="1">
            <a:off x="2780369" y="3401805"/>
            <a:ext cx="714363" cy="1118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V="1">
            <a:off x="2692818" y="4501420"/>
            <a:ext cx="663747" cy="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3022662" y="5531473"/>
            <a:ext cx="667806" cy="1622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5629196" y="3962386"/>
            <a:ext cx="93108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401" y="2413838"/>
            <a:ext cx="2218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charset="0"/>
              <a:buChar char="o"/>
            </a:pP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Record</a:t>
            </a:r>
            <a:r>
              <a:rPr lang="zh-CN" altLang="en-US" sz="20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linkage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558" y="3191900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charset="0"/>
              <a:buChar char="o"/>
            </a:pP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Attribute</a:t>
            </a:r>
            <a:r>
              <a:rPr lang="zh-CN" altLang="en-US" sz="20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linkage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558" y="4257618"/>
            <a:ext cx="2035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charset="0"/>
              <a:buChar char="o"/>
            </a:pP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Table</a:t>
            </a:r>
            <a:r>
              <a:rPr lang="zh-CN" altLang="en-US" sz="20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linkage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638" y="5317658"/>
            <a:ext cx="268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charset="0"/>
              <a:buChar char="o"/>
            </a:pP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Probabilistic</a:t>
            </a:r>
            <a:r>
              <a:rPr lang="zh-CN" altLang="en-US" sz="200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sz="2000" dirty="0" smtClean="0">
                <a:latin typeface="Palatino" charset="0"/>
                <a:ea typeface="Palatino" charset="0"/>
                <a:cs typeface="Palatino" charset="0"/>
              </a:rPr>
              <a:t>attack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23325" y="2332033"/>
                <a:ext cx="21443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charset="0"/>
                        <a:ea typeface="Palatino" charset="0"/>
                        <a:cs typeface="Palatino" charset="0"/>
                      </a:rPr>
                      <m:t>𝐾</m:t>
                    </m:r>
                  </m:oMath>
                </a14:m>
                <a:r>
                  <a:rPr lang="en-US" altLang="zh-CN" sz="2000" dirty="0">
                    <a:latin typeface="Palatino" charset="0"/>
                    <a:ea typeface="Palatino" charset="0"/>
                    <a:cs typeface="Palatino" charset="0"/>
                  </a:rPr>
                  <a:t>-anonymity</a:t>
                </a:r>
                <a:endParaRPr lang="zh-CN" altLang="en-US" sz="2000" dirty="0">
                  <a:latin typeface="Palatino" charset="0"/>
                  <a:ea typeface="Palatino" charset="0"/>
                  <a:cs typeface="Palatino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charset="0"/>
                        <a:ea typeface="Palatino" charset="0"/>
                        <a:cs typeface="Palatino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charset="0"/>
                        <a:ea typeface="Palatino" charset="0"/>
                        <a:cs typeface="Palatino" charset="0"/>
                      </a:rPr>
                      <m:t>𝑋</m:t>
                    </m:r>
                    <m:r>
                      <a:rPr lang="en-US" altLang="zh-CN" sz="2000" i="1" dirty="0" smtClean="0">
                        <a:latin typeface="Cambria Math" charset="0"/>
                        <a:ea typeface="Palatino" charset="0"/>
                        <a:cs typeface="Palatino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charset="0"/>
                        <a:ea typeface="Palatino" charset="0"/>
                        <a:cs typeface="Palatino" charset="0"/>
                      </a:rPr>
                      <m:t>𝑌</m:t>
                    </m:r>
                    <m:r>
                      <a:rPr lang="en-US" altLang="zh-CN" sz="2000" i="1" dirty="0" smtClean="0">
                        <a:latin typeface="Cambria Math" charset="0"/>
                        <a:ea typeface="Palatino" charset="0"/>
                        <a:cs typeface="Palatino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Palatino" charset="0"/>
                    <a:ea typeface="Palatino" charset="0"/>
                    <a:cs typeface="Palatino" charset="0"/>
                  </a:rPr>
                  <a:t>-anonymity</a:t>
                </a:r>
                <a:endParaRPr lang="zh-CN" altLang="en-US" sz="20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25" y="2332033"/>
                <a:ext cx="2144370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1705" t="-4310" r="-1989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688231" y="3130345"/>
                <a:ext cx="170591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charset="0"/>
                        <a:ea typeface="Palatino" charset="0"/>
                        <a:cs typeface="Palatino" charset="0"/>
                      </a:rPr>
                      <m:t>𝑙</m:t>
                    </m:r>
                  </m:oMath>
                </a14:m>
                <a:r>
                  <a:rPr lang="en-US" altLang="zh-CN" sz="2000" dirty="0">
                    <a:latin typeface="Palatino" charset="0"/>
                    <a:ea typeface="Palatino" charset="0"/>
                    <a:cs typeface="Palatino" charset="0"/>
                  </a:rPr>
                  <a:t>-diversity</a:t>
                </a:r>
                <a:endParaRPr lang="zh-CN" altLang="en-US" sz="2000" dirty="0">
                  <a:latin typeface="Palatino" charset="0"/>
                  <a:ea typeface="Palatino" charset="0"/>
                  <a:cs typeface="Palatino" charset="0"/>
                </a:endParaRPr>
              </a:p>
              <a:p>
                <a:r>
                  <a:rPr lang="en-US" altLang="zh-CN" sz="2000" dirty="0">
                    <a:latin typeface="Palatino" charset="0"/>
                    <a:ea typeface="Palatino" charset="0"/>
                    <a:cs typeface="Palatino" charset="0"/>
                  </a:rPr>
                  <a:t>(X,Y)-privacy</a:t>
                </a:r>
                <a:endParaRPr lang="zh-CN" altLang="en-US" sz="2000" dirty="0">
                  <a:latin typeface="Palatino" charset="0"/>
                  <a:ea typeface="Palatino" charset="0"/>
                  <a:cs typeface="Palatino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charset="0"/>
                        <a:ea typeface="Palatino" charset="0"/>
                        <a:cs typeface="Palatino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latin typeface="Palatino" charset="0"/>
                    <a:ea typeface="Palatino" charset="0"/>
                    <a:cs typeface="Palatino" charset="0"/>
                  </a:rPr>
                  <a:t>-closeness</a:t>
                </a:r>
                <a:endParaRPr lang="zh-CN" altLang="en-US" sz="20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231" y="3130345"/>
                <a:ext cx="1705916" cy="1015663"/>
              </a:xfrm>
              <a:prstGeom prst="rect">
                <a:avLst/>
              </a:prstGeom>
              <a:blipFill rotWithShape="0">
                <a:blip r:embed="rId6"/>
                <a:stretch>
                  <a:fillRect l="-3571" t="-3012" r="-3929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723325" y="4301365"/>
            <a:ext cx="1400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Palatino" charset="0"/>
                <a:ea typeface="Palatino" charset="0"/>
                <a:cs typeface="Palatino" charset="0"/>
              </a:rPr>
              <a:t>𝛿</a:t>
            </a:r>
            <a:r>
              <a:rPr lang="en-US" altLang="zh-CN" sz="2000" dirty="0">
                <a:latin typeface="Palatino" charset="0"/>
                <a:ea typeface="Palatino" charset="0"/>
                <a:cs typeface="Palatino" charset="0"/>
              </a:rPr>
              <a:t>-presence</a:t>
            </a:r>
            <a:endParaRPr lang="zh-CN" alt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723325" y="5280966"/>
                <a:ext cx="25628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charset="0"/>
                        <a:ea typeface="Palatino" charset="0"/>
                        <a:cs typeface="Palatino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charset="0"/>
                        <a:ea typeface="Palatino" charset="0"/>
                        <a:cs typeface="Palatino" charset="0"/>
                      </a:rPr>
                      <m:t>𝑐</m:t>
                    </m:r>
                    <m:r>
                      <a:rPr lang="en-US" altLang="zh-CN" sz="2000" i="1" dirty="0" err="1">
                        <a:latin typeface="Cambria Math" charset="0"/>
                        <a:ea typeface="Palatino" charset="0"/>
                        <a:cs typeface="Palatino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charset="0"/>
                        <a:ea typeface="Palatino" charset="0"/>
                        <a:cs typeface="Palatino" charset="0"/>
                      </a:rPr>
                      <m:t>𝑡</m:t>
                    </m:r>
                    <m:r>
                      <a:rPr lang="en-US" altLang="zh-CN" sz="2000" i="1" dirty="0">
                        <a:latin typeface="Cambria Math" charset="0"/>
                        <a:ea typeface="Palatino" charset="0"/>
                        <a:cs typeface="Palatino" charset="0"/>
                      </a:rPr>
                      <m:t>)−</m:t>
                    </m:r>
                  </m:oMath>
                </a14:m>
                <a:r>
                  <a:rPr lang="en-US" altLang="zh-CN" sz="2000" dirty="0">
                    <a:latin typeface="Palatino" charset="0"/>
                    <a:ea typeface="Palatino" charset="0"/>
                    <a:cs typeface="Palatino" charset="0"/>
                  </a:rPr>
                  <a:t>Isolation</a:t>
                </a:r>
                <a:endParaRPr lang="zh-CN" altLang="en-US" sz="2000" dirty="0">
                  <a:latin typeface="Palatino" charset="0"/>
                  <a:ea typeface="Palatino" charset="0"/>
                  <a:cs typeface="Palatino" charset="0"/>
                </a:endParaRPr>
              </a:p>
              <a:p>
                <a:r>
                  <a:rPr lang="zh-CN" altLang="en-US" sz="2000" dirty="0">
                    <a:latin typeface="Palatino" charset="0"/>
                    <a:ea typeface="Palatino" charset="0"/>
                    <a:cs typeface="Palatino" charset="0"/>
                  </a:rPr>
                  <a:t>𝜀</a:t>
                </a:r>
                <a:r>
                  <a:rPr lang="en-US" altLang="zh-CN" sz="2000" dirty="0">
                    <a:latin typeface="Palatino" charset="0"/>
                    <a:ea typeface="Palatino" charset="0"/>
                    <a:cs typeface="Palatino" charset="0"/>
                  </a:rPr>
                  <a:t>-differential</a:t>
                </a:r>
                <a:r>
                  <a:rPr lang="zh-CN" altLang="en-US" sz="2000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altLang="zh-CN" sz="2000" dirty="0">
                    <a:latin typeface="Palatino" charset="0"/>
                    <a:ea typeface="Palatino" charset="0"/>
                    <a:cs typeface="Palatino" charset="0"/>
                  </a:rPr>
                  <a:t>privacy</a:t>
                </a:r>
                <a:endParaRPr lang="zh-CN" altLang="en-US" sz="20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25" y="5280966"/>
                <a:ext cx="2562817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2619" t="-3448" r="-1905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2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2133664" y="152486"/>
            <a:ext cx="5653088" cy="1143000"/>
          </a:xfrm>
        </p:spPr>
        <p:txBody>
          <a:bodyPr/>
          <a:lstStyle/>
          <a:p>
            <a:r>
              <a:rPr lang="en-US" altLang="en-US" sz="3800" dirty="0">
                <a:latin typeface="Bodoni 72 Book" charset="0"/>
                <a:ea typeface="Bodoni 72 Book" charset="0"/>
                <a:cs typeface="Bodoni 72 Book" charset="0"/>
              </a:rPr>
              <a:t>Limitations of </a:t>
            </a:r>
            <a:r>
              <a:rPr lang="zh-CN" altLang="en-US" sz="3800" dirty="0">
                <a:latin typeface="Bodoni 72 Book" charset="0"/>
                <a:ea typeface="Bodoni 72 Book" charset="0"/>
                <a:cs typeface="Bodoni 72 Book" charset="0"/>
              </a:rPr>
              <a:t> </a:t>
            </a:r>
            <a:r>
              <a:rPr lang="en-US" altLang="en-US" sz="3800" dirty="0">
                <a:latin typeface="Bodoni 72 Book" charset="0"/>
                <a:ea typeface="Bodoni 72 Book" charset="0"/>
                <a:cs typeface="Bodoni 72 Book" charset="0"/>
              </a:rPr>
              <a:t>Previous Work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363610"/>
              </p:ext>
            </p:extLst>
          </p:nvPr>
        </p:nvGraphicFramePr>
        <p:xfrm>
          <a:off x="457200" y="2057400"/>
          <a:ext cx="8305800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531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61338" y="5702300"/>
            <a:ext cx="982662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B75AAB-1A29-7643-A2D3-B039E9D03306}" type="slidenum">
              <a:rPr lang="en-US" altLang="en-US" sz="1800">
                <a:latin typeface="Palatino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>
              <a:latin typeface="Palati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1524080" y="228684"/>
            <a:ext cx="6934094" cy="1143000"/>
          </a:xfrm>
        </p:spPr>
        <p:txBody>
          <a:bodyPr/>
          <a:lstStyle/>
          <a:p>
            <a:r>
              <a:rPr lang="en-US" altLang="en-US" sz="3800" dirty="0">
                <a:latin typeface="Bodoni 72 Book" charset="0"/>
                <a:ea typeface="Bodoni 72 Book" charset="0"/>
                <a:cs typeface="Bodoni 72 Book" charset="0"/>
              </a:rPr>
              <a:t>Our objective: a general framework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849810"/>
              </p:ext>
            </p:extLst>
          </p:nvPr>
        </p:nvGraphicFramePr>
        <p:xfrm>
          <a:off x="457200" y="2057400"/>
          <a:ext cx="8305800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555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61338" y="5702300"/>
            <a:ext cx="982662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01F0E9-DDA0-B042-BD86-0C8C5D3027EA}" type="slidenum">
              <a:rPr lang="en-US" altLang="en-US" sz="1800">
                <a:latin typeface="Palatino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>
              <a:latin typeface="Palati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7610720"/>
              </p:ext>
            </p:extLst>
          </p:nvPr>
        </p:nvGraphicFramePr>
        <p:xfrm>
          <a:off x="1066892" y="1524050"/>
          <a:ext cx="6096000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3305" y="533476"/>
            <a:ext cx="159691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 smtClean="0">
                <a:latin typeface="Bodoni 72 Book" charset="0"/>
                <a:ea typeface="Bodoni 72 Book" charset="0"/>
                <a:cs typeface="Bodoni 72 Book" charset="0"/>
              </a:rPr>
              <a:t>Outline</a:t>
            </a:r>
            <a:endParaRPr lang="en-US" sz="38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110" y="228684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Bodoni 72 Book" charset="0"/>
                <a:ea typeface="Bodoni 72 Book" charset="0"/>
                <a:cs typeface="Bodoni 72 Book" charset="0"/>
              </a:rPr>
              <a:t>Framework </a:t>
            </a:r>
            <a:r>
              <a:rPr lang="en-US" altLang="en-US" i="1" dirty="0">
                <a:latin typeface="Bodoni 72 Book" charset="0"/>
                <a:ea typeface="Bodoni 72 Book" charset="0"/>
                <a:cs typeface="Bodoni 72 Book" charset="0"/>
              </a:rPr>
              <a:t>F</a:t>
            </a:r>
            <a:endParaRPr lang="en-US" dirty="0"/>
          </a:p>
        </p:txBody>
      </p:sp>
      <p:sp>
        <p:nvSpPr>
          <p:cNvPr id="4" name="圆角矩形 7"/>
          <p:cNvSpPr/>
          <p:nvPr/>
        </p:nvSpPr>
        <p:spPr>
          <a:xfrm>
            <a:off x="241300" y="1749425"/>
            <a:ext cx="1450975" cy="841375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Palatino" charset="0"/>
                <a:ea typeface="Palatino" charset="0"/>
                <a:cs typeface="Palatino" charset="0"/>
              </a:rPr>
              <a:t> G</a:t>
            </a: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raph Generator</a:t>
            </a:r>
            <a:endParaRPr lang="en-US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5" name="圆角矩形 8"/>
          <p:cNvSpPr/>
          <p:nvPr/>
        </p:nvSpPr>
        <p:spPr>
          <a:xfrm>
            <a:off x="2195513" y="1812925"/>
            <a:ext cx="1271587" cy="84931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Palatino" charset="0"/>
                <a:ea typeface="Palatino" charset="0"/>
                <a:cs typeface="Palatino" charset="0"/>
              </a:rPr>
              <a:t>Graph Partition</a:t>
            </a:r>
          </a:p>
        </p:txBody>
      </p:sp>
      <p:sp>
        <p:nvSpPr>
          <p:cNvPr id="6" name="圆角矩形 10"/>
          <p:cNvSpPr/>
          <p:nvPr/>
        </p:nvSpPr>
        <p:spPr>
          <a:xfrm>
            <a:off x="3765550" y="1875705"/>
            <a:ext cx="1417638" cy="853208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Palatino" charset="0"/>
                <a:ea typeface="Palatino" charset="0"/>
                <a:cs typeface="Palatino" charset="0"/>
              </a:rPr>
              <a:t>Anonymization</a:t>
            </a:r>
          </a:p>
        </p:txBody>
      </p:sp>
      <p:sp>
        <p:nvSpPr>
          <p:cNvPr id="7" name="圆角矩形 11"/>
          <p:cNvSpPr/>
          <p:nvPr/>
        </p:nvSpPr>
        <p:spPr>
          <a:xfrm>
            <a:off x="5676900" y="1954213"/>
            <a:ext cx="1443038" cy="75406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Palatino" charset="0"/>
                <a:ea typeface="Palatino" charset="0"/>
                <a:cs typeface="Palatino" charset="0"/>
              </a:rPr>
              <a:t>Privacy Risk Evaluation</a:t>
            </a:r>
          </a:p>
        </p:txBody>
      </p:sp>
      <p:sp>
        <p:nvSpPr>
          <p:cNvPr id="8" name="圆角矩形 12"/>
          <p:cNvSpPr/>
          <p:nvPr/>
        </p:nvSpPr>
        <p:spPr>
          <a:xfrm>
            <a:off x="3768149" y="3244767"/>
            <a:ext cx="1457901" cy="86192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Palatino" charset="0"/>
                <a:ea typeface="Palatino" charset="0"/>
                <a:cs typeface="Palatino" charset="0"/>
              </a:rPr>
              <a:t>Attack Graph Generator</a:t>
            </a:r>
          </a:p>
        </p:txBody>
      </p:sp>
      <p:sp>
        <p:nvSpPr>
          <p:cNvPr id="9" name="圆角矩形 13"/>
          <p:cNvSpPr/>
          <p:nvPr/>
        </p:nvSpPr>
        <p:spPr>
          <a:xfrm>
            <a:off x="5657850" y="3217863"/>
            <a:ext cx="1462088" cy="76041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Palatino" charset="0"/>
                <a:ea typeface="Palatino" charset="0"/>
                <a:cs typeface="Palatino" charset="0"/>
              </a:rPr>
              <a:t>Utility Evaluation</a:t>
            </a:r>
          </a:p>
        </p:txBody>
      </p:sp>
      <p:sp>
        <p:nvSpPr>
          <p:cNvPr id="10" name="圆角矩形 14"/>
          <p:cNvSpPr/>
          <p:nvPr/>
        </p:nvSpPr>
        <p:spPr>
          <a:xfrm>
            <a:off x="7644476" y="2035608"/>
            <a:ext cx="1360488" cy="134533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Palatino" charset="0"/>
                <a:ea typeface="Palatino" charset="0"/>
                <a:cs typeface="Palatino" charset="0"/>
              </a:rPr>
              <a:t>Published Dataset Generator</a:t>
            </a:r>
          </a:p>
        </p:txBody>
      </p:sp>
      <p:sp>
        <p:nvSpPr>
          <p:cNvPr id="11" name="流程图: 磁盘 16"/>
          <p:cNvSpPr/>
          <p:nvPr/>
        </p:nvSpPr>
        <p:spPr>
          <a:xfrm>
            <a:off x="1876424" y="2889249"/>
            <a:ext cx="1467200" cy="1873271"/>
          </a:xfrm>
          <a:prstGeom prst="flowChartMagneticDisk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Palatino" charset="0"/>
                <a:ea typeface="Palatino" charset="0"/>
                <a:cs typeface="Palatino" charset="0"/>
              </a:rPr>
              <a:t>Attack Background Knowledge Bases</a:t>
            </a:r>
          </a:p>
        </p:txBody>
      </p:sp>
      <p:cxnSp>
        <p:nvCxnSpPr>
          <p:cNvPr id="12" name="直接箭头连接符 27"/>
          <p:cNvCxnSpPr>
            <a:stCxn id="8" idx="3"/>
          </p:cNvCxnSpPr>
          <p:nvPr/>
        </p:nvCxnSpPr>
        <p:spPr>
          <a:xfrm>
            <a:off x="5226050" y="3675732"/>
            <a:ext cx="381000" cy="24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直接箭头连接符 28"/>
          <p:cNvCxnSpPr/>
          <p:nvPr/>
        </p:nvCxnSpPr>
        <p:spPr>
          <a:xfrm>
            <a:off x="3281362" y="3746483"/>
            <a:ext cx="37941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直接箭头连接符 46"/>
          <p:cNvCxnSpPr/>
          <p:nvPr/>
        </p:nvCxnSpPr>
        <p:spPr>
          <a:xfrm>
            <a:off x="8324720" y="3390071"/>
            <a:ext cx="0" cy="5413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" name="矩形 47"/>
          <p:cNvSpPr/>
          <p:nvPr/>
        </p:nvSpPr>
        <p:spPr>
          <a:xfrm>
            <a:off x="5581651" y="1749425"/>
            <a:ext cx="1638300" cy="242406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6" name="直接箭头连接符 48"/>
          <p:cNvCxnSpPr/>
          <p:nvPr/>
        </p:nvCxnSpPr>
        <p:spPr>
          <a:xfrm>
            <a:off x="7219951" y="2889250"/>
            <a:ext cx="5000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直接连接符 63"/>
          <p:cNvCxnSpPr/>
          <p:nvPr/>
        </p:nvCxnSpPr>
        <p:spPr>
          <a:xfrm>
            <a:off x="7489022" y="2903538"/>
            <a:ext cx="0" cy="20017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" name="直接连接符 65"/>
          <p:cNvCxnSpPr/>
          <p:nvPr/>
        </p:nvCxnSpPr>
        <p:spPr>
          <a:xfrm>
            <a:off x="1787525" y="4894264"/>
            <a:ext cx="5701497" cy="110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直接箭头连接符 67"/>
          <p:cNvCxnSpPr/>
          <p:nvPr/>
        </p:nvCxnSpPr>
        <p:spPr>
          <a:xfrm flipV="1">
            <a:off x="1797050" y="2193947"/>
            <a:ext cx="13494" cy="27113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Magnetic Disk 20"/>
              <p:cNvSpPr/>
              <p:nvPr/>
            </p:nvSpPr>
            <p:spPr bwMode="auto">
              <a:xfrm>
                <a:off x="314287" y="3458351"/>
                <a:ext cx="1217651" cy="1167220"/>
              </a:xfrm>
              <a:prstGeom prst="flowChartMagneticDisk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Dataset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ea typeface="Palatino" charset="0"/>
                        <a:cs typeface="Palatino" charset="0"/>
                      </a:rPr>
                      <m:t>𝑇</m:t>
                    </m:r>
                  </m:oMath>
                </a14:m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21" name="Magnetic Dis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287" y="3458351"/>
                <a:ext cx="1217651" cy="1167220"/>
              </a:xfrm>
              <a:prstGeom prst="flowChartMagneticDisk">
                <a:avLst/>
              </a:prstGeom>
              <a:blipFill rotWithShape="0">
                <a:blip r:embed="rId2"/>
                <a:stretch>
                  <a:fillRect l="-398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31"/>
          <p:cNvCxnSpPr/>
          <p:nvPr/>
        </p:nvCxnSpPr>
        <p:spPr>
          <a:xfrm flipV="1">
            <a:off x="941179" y="2614620"/>
            <a:ext cx="7937" cy="7254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agnetic Disk 22"/>
              <p:cNvSpPr/>
              <p:nvPr/>
            </p:nvSpPr>
            <p:spPr bwMode="auto">
              <a:xfrm>
                <a:off x="7723288" y="4008391"/>
                <a:ext cx="1240641" cy="1316095"/>
              </a:xfrm>
              <a:prstGeom prst="flowChartMagneticDisk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Published</a:t>
                </a:r>
                <a:endParaRPr lang="zh-CN" altLang="en-US" dirty="0" smtClean="0">
                  <a:latin typeface="Palatino" charset="0"/>
                  <a:ea typeface="Palatino" charset="0"/>
                  <a:cs typeface="Palatino" charset="0"/>
                </a:endParaRPr>
              </a:p>
              <a:p>
                <a:pPr algn="ctr" eaLnBrk="1" hangingPunct="1"/>
                <a:r>
                  <a:rPr lang="en-US" altLang="zh-CN" dirty="0" smtClean="0">
                    <a:latin typeface="Palatino" charset="0"/>
                    <a:ea typeface="Palatino" charset="0"/>
                    <a:cs typeface="Palatino" charset="0"/>
                  </a:rPr>
                  <a:t>Dataset</a:t>
                </a:r>
                <a:r>
                  <a:rPr lang="zh-CN" altLang="en-US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𝑇</m:t>
                        </m:r>
                      </m:e>
                      <m:sup>
                        <m:r>
                          <a:rPr lang="zh-CN" altLang="en-US" b="0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∗</m:t>
                        </m:r>
                      </m:sup>
                    </m:sSup>
                  </m:oMath>
                </a14:m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23" name="Magnetic Dis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3288" y="4008391"/>
                <a:ext cx="1240641" cy="1316095"/>
              </a:xfrm>
              <a:prstGeom prst="flowChartMagneticDisk">
                <a:avLst/>
              </a:prstGeom>
              <a:blipFill rotWithShape="0">
                <a:blip r:embed="rId3"/>
                <a:stretch>
                  <a:fillRect l="-3902" r="-195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1"/>
          <p:cNvCxnSpPr/>
          <p:nvPr/>
        </p:nvCxnSpPr>
        <p:spPr>
          <a:xfrm>
            <a:off x="1692275" y="2170112"/>
            <a:ext cx="45243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直接箭头连接符 22"/>
          <p:cNvCxnSpPr/>
          <p:nvPr/>
        </p:nvCxnSpPr>
        <p:spPr>
          <a:xfrm>
            <a:off x="3467100" y="2301855"/>
            <a:ext cx="28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226050" y="2332038"/>
            <a:ext cx="38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" name="Cloud 19"/>
          <p:cNvSpPr/>
          <p:nvPr/>
        </p:nvSpPr>
        <p:spPr bwMode="auto">
          <a:xfrm>
            <a:off x="1202441" y="1935966"/>
            <a:ext cx="6519141" cy="3227341"/>
          </a:xfrm>
          <a:prstGeom prst="cloud">
            <a:avLst/>
          </a:prstGeom>
          <a:solidFill>
            <a:schemeClr val="lt1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400" dirty="0" smtClean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Modules:</a:t>
            </a:r>
            <a:endParaRPr lang="zh-CN" altLang="en-US" sz="2400" dirty="0" smtClean="0">
              <a:solidFill>
                <a:srgbClr val="FF0000"/>
              </a:solidFill>
              <a:latin typeface="Palatino" charset="0"/>
              <a:ea typeface="Palatino" charset="0"/>
              <a:cs typeface="Palatino" charset="0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dirty="0" smtClean="0">
                <a:latin typeface="Palatino" charset="0"/>
                <a:ea typeface="Palatino" charset="0"/>
                <a:cs typeface="Palatino" charset="0"/>
              </a:rPr>
              <a:t>Data</a:t>
            </a:r>
            <a:r>
              <a:rPr lang="zh-CN" altLang="en-US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Graph</a:t>
            </a:r>
            <a:r>
              <a:rPr lang="zh-CN" altLang="en-US" dirty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Generation</a:t>
            </a:r>
            <a:endParaRPr lang="zh-CN" altLang="en-US" dirty="0">
              <a:latin typeface="Palatino" charset="0"/>
              <a:ea typeface="Palatino" charset="0"/>
              <a:cs typeface="Palatino" charset="0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Attack</a:t>
            </a:r>
            <a:r>
              <a:rPr lang="zh-CN" altLang="en-US" dirty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Graph</a:t>
            </a:r>
            <a:r>
              <a:rPr lang="zh-CN" altLang="en-US" dirty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Generation</a:t>
            </a:r>
            <a:endParaRPr lang="zh-CN" altLang="en-US" dirty="0">
              <a:latin typeface="Palatino" charset="0"/>
              <a:ea typeface="Palatino" charset="0"/>
              <a:cs typeface="Palatino" charset="0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Graph</a:t>
            </a:r>
            <a:r>
              <a:rPr lang="zh-CN" altLang="en-US" dirty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Partition</a:t>
            </a:r>
            <a:endParaRPr lang="zh-CN" altLang="en-US" dirty="0">
              <a:latin typeface="Palatino" charset="0"/>
              <a:ea typeface="Palatino" charset="0"/>
              <a:cs typeface="Palatino" charset="0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dirty="0" err="1">
                <a:latin typeface="Palatino" charset="0"/>
                <a:ea typeface="Palatino" charset="0"/>
                <a:cs typeface="Palatino" charset="0"/>
              </a:rPr>
              <a:t>Anonymization</a:t>
            </a:r>
            <a:endParaRPr lang="zh-CN" altLang="en-US" dirty="0">
              <a:latin typeface="Palatino" charset="0"/>
              <a:ea typeface="Palatino" charset="0"/>
              <a:cs typeface="Palatino" charset="0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Privacy</a:t>
            </a:r>
            <a:r>
              <a:rPr lang="zh-CN" altLang="en-US" dirty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&amp;</a:t>
            </a:r>
            <a:r>
              <a:rPr lang="zh-CN" altLang="en-US" dirty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Utility</a:t>
            </a:r>
            <a:r>
              <a:rPr lang="zh-CN" altLang="en-US" dirty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dirty="0" smtClean="0">
                <a:latin typeface="Palatino" charset="0"/>
                <a:ea typeface="Palatino" charset="0"/>
                <a:cs typeface="Palatino" charset="0"/>
              </a:rPr>
              <a:t>Evaluation</a:t>
            </a:r>
            <a:endParaRPr lang="zh-CN" altLang="en-US" dirty="0">
              <a:latin typeface="Palatino" charset="0"/>
              <a:ea typeface="Palatino" charset="0"/>
              <a:cs typeface="Palatino" charset="0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Published</a:t>
            </a:r>
            <a:r>
              <a:rPr lang="zh-CN" altLang="en-US" dirty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Data</a:t>
            </a:r>
            <a:r>
              <a:rPr lang="zh-CN" altLang="en-US" dirty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altLang="zh-CN" dirty="0">
                <a:latin typeface="Palatino" charset="0"/>
                <a:ea typeface="Palatino" charset="0"/>
                <a:cs typeface="Palatino" charset="0"/>
              </a:rPr>
              <a:t>Generation</a:t>
            </a:r>
            <a:endParaRPr lang="zh-CN" altLang="en-US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2987</TotalTime>
  <Pages>0</Pages>
  <Words>1114</Words>
  <Characters>0</Characters>
  <Application>Microsoft Macintosh PowerPoint</Application>
  <DocSecurity>0</DocSecurity>
  <PresentationFormat>On-screen Show (4:3)</PresentationFormat>
  <Lines>0</Lines>
  <Paragraphs>250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Bodoni 72 Book</vt:lpstr>
      <vt:lpstr>Calibri</vt:lpstr>
      <vt:lpstr>Cambria Math</vt:lpstr>
      <vt:lpstr>Courier New</vt:lpstr>
      <vt:lpstr>Palatino</vt:lpstr>
      <vt:lpstr>Wingdings</vt:lpstr>
      <vt:lpstr>宋体</vt:lpstr>
      <vt:lpstr>Arial</vt:lpstr>
      <vt:lpstr>1_Office Theme</vt:lpstr>
      <vt:lpstr>Graph-Based Privacy-Preserving Data Publication</vt:lpstr>
      <vt:lpstr>PowerPoint Presentation</vt:lpstr>
      <vt:lpstr>PowerPoint Presentation</vt:lpstr>
      <vt:lpstr>PowerPoint Presentation</vt:lpstr>
      <vt:lpstr>PowerPoint Presentation</vt:lpstr>
      <vt:lpstr>Limitations of  Previous Work</vt:lpstr>
      <vt:lpstr>Our objective: a general framework</vt:lpstr>
      <vt:lpstr>PowerPoint Presentation</vt:lpstr>
      <vt:lpstr>Framework 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Partition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</vt:lpstr>
      <vt:lpstr>Experiment</vt:lpstr>
      <vt:lpstr>Utility on Table </vt:lpstr>
      <vt:lpstr>Utility Comparison</vt:lpstr>
      <vt:lpstr>PowerPoint Presentation</vt:lpstr>
      <vt:lpstr>PowerPoint Presentation</vt:lpstr>
      <vt:lpstr>Summary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Graph-Based Privacy-Preserving Data Publication</dc:title>
  <dc:subject/>
  <dc:creator>Chen Linlin</dc:creator>
  <cp:keywords/>
  <dc:description/>
  <cp:lastModifiedBy>Chen Linlin</cp:lastModifiedBy>
  <cp:revision>172</cp:revision>
  <dcterms:created xsi:type="dcterms:W3CDTF">2016-03-30T20:28:14Z</dcterms:created>
  <dcterms:modified xsi:type="dcterms:W3CDTF">2018-02-02T03:38:24Z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