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3B5-5202-437F-B1DC-23E877658488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351D-052A-4E29-AB79-5FEE299A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0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3B5-5202-437F-B1DC-23E877658488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351D-052A-4E29-AB79-5FEE299A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2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3B5-5202-437F-B1DC-23E877658488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351D-052A-4E29-AB79-5FEE299A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3B5-5202-437F-B1DC-23E877658488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351D-052A-4E29-AB79-5FEE299A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9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3B5-5202-437F-B1DC-23E877658488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351D-052A-4E29-AB79-5FEE299A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9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3B5-5202-437F-B1DC-23E877658488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351D-052A-4E29-AB79-5FEE299A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8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3B5-5202-437F-B1DC-23E877658488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351D-052A-4E29-AB79-5FEE299A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28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3B5-5202-437F-B1DC-23E877658488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351D-052A-4E29-AB79-5FEE299A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9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3B5-5202-437F-B1DC-23E877658488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351D-052A-4E29-AB79-5FEE299A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3B5-5202-437F-B1DC-23E877658488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351D-052A-4E29-AB79-5FEE299A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9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C3B5-5202-437F-B1DC-23E877658488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351D-052A-4E29-AB79-5FEE299A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3C3B5-5202-437F-B1DC-23E877658488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F351D-052A-4E29-AB79-5FEE299A1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8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33350"/>
            <a:ext cx="92011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0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38112"/>
            <a:ext cx="920115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66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33350"/>
            <a:ext cx="92202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809625"/>
            <a:ext cx="50006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9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809625"/>
            <a:ext cx="50006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3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0"/>
            <a:ext cx="9220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6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809625"/>
            <a:ext cx="50006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78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809625"/>
            <a:ext cx="50006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73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809625"/>
            <a:ext cx="50006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7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809625"/>
            <a:ext cx="50006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0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809625"/>
            <a:ext cx="50006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4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Amazon.com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Gene</dc:creator>
  <cp:lastModifiedBy>Lee, Gene</cp:lastModifiedBy>
  <cp:revision>2</cp:revision>
  <dcterms:created xsi:type="dcterms:W3CDTF">2015-08-18T01:26:06Z</dcterms:created>
  <dcterms:modified xsi:type="dcterms:W3CDTF">2015-08-18T01:28:47Z</dcterms:modified>
</cp:coreProperties>
</file>