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82A75-811E-4DD6-9972-F879ADCB5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分布式配置中心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565C74-ECCF-49C1-9D03-1E5989810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5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E2CAE-4A76-4C1C-9FAC-265BBDDF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配置中心需要解决的问题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7947E-73EF-4BFD-9FE7-6C81CB489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应用代码与配置信息耦合，更改配置信息就需要重新打包应用。</a:t>
            </a:r>
          </a:p>
          <a:p>
            <a:r>
              <a:rPr lang="zh-CN" altLang="en-US" dirty="0"/>
              <a:t>各应用配置信息分散，管理维护成本高。</a:t>
            </a:r>
          </a:p>
          <a:p>
            <a:r>
              <a:rPr lang="zh-CN" altLang="en-US" dirty="0"/>
              <a:t>修改配置信息时，应用无法动态更新配置信息。</a:t>
            </a:r>
          </a:p>
          <a:p>
            <a:r>
              <a:rPr lang="zh-CN" altLang="en-US" dirty="0"/>
              <a:t>应用集群部署时，各节点不能及时同步。</a:t>
            </a:r>
          </a:p>
        </p:txBody>
      </p:sp>
    </p:spTree>
    <p:extLst>
      <p:ext uri="{BB962C8B-B14F-4D97-AF65-F5344CB8AC3E}">
        <p14:creationId xmlns:p14="http://schemas.microsoft.com/office/powerpoint/2010/main" val="2425233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59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离子</vt:lpstr>
      <vt:lpstr>分布式配置中心</vt:lpstr>
      <vt:lpstr>配置中心需要解决的问题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刘国涛</dc:creator>
  <cp:lastModifiedBy>刘国涛</cp:lastModifiedBy>
  <cp:revision>4</cp:revision>
  <dcterms:created xsi:type="dcterms:W3CDTF">2020-05-27T10:01:10Z</dcterms:created>
  <dcterms:modified xsi:type="dcterms:W3CDTF">2020-05-29T09:24:08Z</dcterms:modified>
</cp:coreProperties>
</file>