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82A75-811E-4DD6-9972-F879ADCB5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65C74-ECCF-49C1-9D03-1E5989810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1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离子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刘国涛</dc:creator>
  <cp:lastModifiedBy>刘国涛</cp:lastModifiedBy>
  <cp:revision>1</cp:revision>
  <dcterms:created xsi:type="dcterms:W3CDTF">2020-05-27T10:01:10Z</dcterms:created>
  <dcterms:modified xsi:type="dcterms:W3CDTF">2020-05-27T10:01:45Z</dcterms:modified>
</cp:coreProperties>
</file>