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宋体" panose="02010600030101010101" pitchFamily="2" charset="-122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宋体" panose="02010600030101010101" pitchFamily="2" charset="-122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宋体" panose="02010600030101010101" pitchFamily="2" charset="-122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宋体" panose="02010600030101010101" pitchFamily="2" charset="-122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宋体" panose="02010600030101010101" pitchFamily="2" charset="-122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分布式配置中心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XXLCONF客户端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2995" y="1853565"/>
            <a:ext cx="7101205" cy="3717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50815" y="5890260"/>
            <a:ext cx="1344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客户端架构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客户端实现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65" y="1805305"/>
            <a:ext cx="8946515" cy="4845685"/>
          </a:xfrm>
        </p:spPr>
        <p:txBody>
          <a:bodyPr/>
          <a:p>
            <a:pPr marL="0" indent="0">
              <a:buNone/>
            </a:pPr>
            <a:r>
              <a:rPr lang="zh-CN" altLang="en-US"/>
              <a:t>配置信息获取方式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>
                <a:latin typeface="+mn-lt"/>
                <a:ea typeface="+mn-lt"/>
                <a:cs typeface="+mn-lt"/>
              </a:rPr>
              <a:t>XML</a:t>
            </a:r>
            <a:r>
              <a:rPr lang="zh-CN" altLang="en-US" sz="1400">
                <a:latin typeface="+mn-lt"/>
                <a:ea typeface="+mn-lt"/>
                <a:cs typeface="+mn-lt"/>
              </a:rPr>
              <a:t>点位符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>
                <a:latin typeface="+mn-lt"/>
                <a:ea typeface="+mn-lt"/>
                <a:cs typeface="+mn-lt"/>
              </a:rPr>
              <a:t>XxlConf注解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</p:txBody>
      </p:sp>
      <p:pic>
        <p:nvPicPr>
          <p:cNvPr id="4" name="图片 3" descr="xxl-demo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830" y="2588895"/>
            <a:ext cx="3749040" cy="739140"/>
          </a:xfrm>
          <a:prstGeom prst="rect">
            <a:avLst/>
          </a:prstGeom>
        </p:spPr>
      </p:pic>
      <p:pic>
        <p:nvPicPr>
          <p:cNvPr id="5" name="图片 4" descr="xxl-demo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" y="3824605"/>
            <a:ext cx="614934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500" y="731520"/>
            <a:ext cx="8159750" cy="1400810"/>
          </a:xfrm>
        </p:spPr>
        <p:txBody>
          <a:bodyPr/>
          <a:p>
            <a:r>
              <a:rPr lang="zh-CN" altLang="en-US" sz="2000">
                <a:latin typeface="+mn-lt"/>
                <a:ea typeface="+mn-lt"/>
                <a:cs typeface="+mn-lt"/>
              </a:rPr>
              <a:t>注解处理</a:t>
            </a:r>
            <a:br>
              <a:rPr lang="zh-CN" altLang="en-US" sz="2000">
                <a:latin typeface="+mn-lt"/>
                <a:ea typeface="+mn-lt"/>
                <a:cs typeface="+mn-lt"/>
              </a:rPr>
            </a:br>
            <a:br>
              <a:rPr lang="zh-CN" altLang="en-US" sz="2400"/>
            </a:br>
            <a:r>
              <a:rPr lang="zh-CN" altLang="en-US" sz="1400">
                <a:latin typeface="+mn-lt"/>
                <a:ea typeface="+mn-lt"/>
                <a:cs typeface="+mn-lt"/>
              </a:rPr>
              <a:t>使用</a:t>
            </a:r>
            <a:r>
              <a:rPr lang="en-US" altLang="zh-CN" sz="1400">
                <a:latin typeface="+mn-lt"/>
                <a:ea typeface="+mn-lt"/>
                <a:cs typeface="+mn-lt"/>
              </a:rPr>
              <a:t>xxl-conf</a:t>
            </a:r>
            <a:r>
              <a:rPr lang="zh-CN" altLang="en-US" sz="1400">
                <a:latin typeface="+mn-lt"/>
                <a:ea typeface="+mn-lt"/>
                <a:cs typeface="+mn-lt"/>
              </a:rPr>
              <a:t>客户端时，要实例化类XxlConfFactory，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XxlConfFactory对象会</a:t>
            </a: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Spring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容器实例化</a:t>
            </a: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bean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以及设置</a:t>
            </a: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bean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属性时对查找对应的配置。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6" name="内容占位符 5" descr="xxl-annot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4025" y="2409190"/>
            <a:ext cx="7703820" cy="34823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xxl-xm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2285" y="2052955"/>
            <a:ext cx="7607300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744855"/>
          </a:xfrm>
        </p:spPr>
        <p:txBody>
          <a:bodyPr/>
          <a:p>
            <a:r>
              <a:rPr lang="zh-CN" altLang="en-US">
                <a:sym typeface="+mn-ea"/>
              </a:rPr>
              <a:t>服务端实现</a:t>
            </a:r>
            <a:br>
              <a:rPr lang="zh-CN" altLang="en-US">
                <a:sym typeface="+mn-ea"/>
              </a:rPr>
            </a:br>
            <a:endParaRPr lang="zh-CN" altLang="en-US" sz="1800">
              <a:sym typeface="+mn-ea"/>
            </a:endParaRPr>
          </a:p>
        </p:txBody>
      </p:sp>
      <p:pic>
        <p:nvPicPr>
          <p:cNvPr id="4" name="内容占位符 3" descr="serv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3145" y="2113915"/>
            <a:ext cx="8935720" cy="4195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9475" y="1268730"/>
            <a:ext cx="917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DeferredResult</a:t>
            </a:r>
            <a:r>
              <a:rPr lang="zh-CN" altLang="en-US">
                <a:sym typeface="+mn-ea"/>
              </a:rPr>
              <a:t>实现对配置变动的及时响应。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3960" y="2639695"/>
            <a:ext cx="2163445" cy="1418590"/>
          </a:xfrm>
        </p:spPr>
        <p:txBody>
          <a:bodyPr/>
          <a:p>
            <a:r>
              <a:rPr lang="zh-CN" altLang="en-US" sz="7200"/>
              <a:t>谢谢</a:t>
            </a:r>
            <a:endParaRPr lang="zh-CN" altLang="en-US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配置中心需要解决的问题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zh-CN" altLang="en-US" dirty="0"/>
              <a:t>应用代码与配置信息耦合，更改配置信息就需要重新打包应用。</a:t>
            </a:r>
            <a:endParaRPr lang="zh-CN" altLang="en-US" dirty="0"/>
          </a:p>
          <a:p>
            <a:pPr>
              <a:buFont typeface="Wingdings" panose="05000000000000000000" charset="0"/>
              <a:buChar char="Ø"/>
            </a:pPr>
            <a:r>
              <a:rPr lang="zh-CN" altLang="en-US" dirty="0"/>
              <a:t>各应用配置信息分散，管理维护成本高。</a:t>
            </a:r>
            <a:endParaRPr lang="zh-CN" altLang="en-US" dirty="0"/>
          </a:p>
          <a:p>
            <a:pPr>
              <a:buFont typeface="Wingdings" panose="05000000000000000000" charset="0"/>
              <a:buChar char="Ø"/>
            </a:pPr>
            <a:r>
              <a:rPr lang="zh-CN" altLang="en-US" dirty="0"/>
              <a:t>修改配置信息时，应用无法动态更新配置信息。</a:t>
            </a:r>
            <a:endParaRPr lang="zh-CN" altLang="en-US" dirty="0"/>
          </a:p>
          <a:p>
            <a:pPr>
              <a:buFont typeface="Wingdings" panose="05000000000000000000" charset="0"/>
              <a:buChar char="Ø"/>
            </a:pPr>
            <a:r>
              <a:rPr lang="zh-CN" altLang="en-US" dirty="0"/>
              <a:t>应用集群部署时，各节点不能及时同步。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常用配置中心框架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667" y="1805268"/>
            <a:ext cx="8946541" cy="4195481"/>
          </a:xfrm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l"/>
            </a:pPr>
            <a:r>
              <a:rPr lang="en-US" altLang="zh-CN"/>
              <a:t>apollo</a:t>
            </a:r>
            <a:endParaRPr lang="en-US" altLang="zh-CN"/>
          </a:p>
          <a:p>
            <a:pPr>
              <a:buNone/>
            </a:pPr>
            <a:r>
              <a:rPr lang="en-US" altLang="zh-CN"/>
              <a:t>   携程框架部门研发的分布式配置中心，能够集中化管理应用不同环境、不同集群的配置，配置修改后能够实时推送到应用端，并且具备规范的权限、流程治理等特性。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nacos</a:t>
            </a:r>
            <a:endParaRPr lang="en-US" altLang="zh-CN"/>
          </a:p>
          <a:p>
            <a:pPr>
              <a:buNone/>
            </a:pPr>
            <a:r>
              <a:rPr lang="en-US" altLang="zh-CN"/>
              <a:t>   阿里开源的配置中心，集成注册中心、配置中心功能，且部署简单，方便管理和监控。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disconf</a:t>
            </a:r>
            <a:endParaRPr lang="en-US" altLang="zh-CN"/>
          </a:p>
          <a:p>
            <a:pPr>
              <a:buNone/>
            </a:pPr>
            <a:r>
              <a:rPr lang="en-US" altLang="zh-CN"/>
              <a:t>百度开源的配置管理中心，基本zookeeper来实现对配置的实时监控。目前已经不维护。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zh-CN" altLang="en-US"/>
              <a:t>xxl-conf</a:t>
            </a:r>
            <a:endParaRPr lang="zh-CN" altLang="en-US"/>
          </a:p>
          <a:p>
            <a:pPr>
              <a:buNone/>
            </a:pPr>
            <a:r>
              <a:rPr lang="zh-CN" altLang="en-US"/>
              <a:t>   轻量级分布式配置管理平台，拥有"轻量级、秒级动态推送、多环境、跨语言、跨机房、配置监听、权限控制、版本回滚"等特性。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spring cloud config</a:t>
            </a:r>
            <a:endParaRPr lang="zh-CN" altLang="en-US"/>
          </a:p>
          <a:p>
            <a:pPr>
              <a:buNone/>
            </a:pPr>
            <a:r>
              <a:rPr lang="en-US" altLang="zh-CN"/>
              <a:t>   S</a:t>
            </a:r>
            <a:r>
              <a:rPr lang="zh-CN" altLang="en-US"/>
              <a:t>pring Cloud的</a:t>
            </a:r>
            <a:r>
              <a:rPr lang="zh-CN" altLang="en-US"/>
              <a:t>生态组件，可以和Spring Cloud体系无缝整合, 基于git来管理配置信息。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967105"/>
          </a:xfrm>
        </p:spPr>
        <p:txBody>
          <a:bodyPr/>
          <a:p>
            <a:r>
              <a:rPr lang="zh-CN" altLang="en-US"/>
              <a:t>配置中心实现架构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65" y="1419860"/>
            <a:ext cx="8946515" cy="4956810"/>
          </a:xfrm>
        </p:spPr>
        <p:txBody>
          <a:bodyPr/>
          <a:p>
            <a:pPr>
              <a:buFont typeface="Wingdings" panose="05000000000000000000" charset="0"/>
              <a:buChar char="p"/>
            </a:pPr>
            <a:r>
              <a:rPr lang="zh-CN" altLang="en-US"/>
              <a:t>基于</a:t>
            </a:r>
            <a:r>
              <a:rPr lang="zh-CN" altLang="en-US"/>
              <a:t>数据库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D:\DB.jpgDB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24810" y="2024380"/>
            <a:ext cx="6342380" cy="421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3945" y="1056005"/>
            <a:ext cx="8946515" cy="5031740"/>
          </a:xfrm>
        </p:spPr>
        <p:txBody>
          <a:bodyPr/>
          <a:p>
            <a:pPr>
              <a:buFont typeface="Wingdings" panose="05000000000000000000" charset="0"/>
              <a:buChar char="p"/>
            </a:pPr>
            <a:r>
              <a:rPr lang="zh-CN" altLang="en-US"/>
              <a:t>基于</a:t>
            </a:r>
            <a:r>
              <a:rPr lang="en-US" altLang="zh-CN"/>
              <a:t>zookeeper/redis/etcd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D:\ZK.jpgZK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75305" y="1703705"/>
            <a:ext cx="5484495" cy="4384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6645" y="1018540"/>
            <a:ext cx="8946515" cy="5186680"/>
          </a:xfrm>
        </p:spPr>
        <p:txBody>
          <a:bodyPr/>
          <a:p>
            <a:pPr>
              <a:buFont typeface="Wingdings" panose="05000000000000000000" charset="0"/>
              <a:buChar char="p"/>
            </a:pPr>
            <a:r>
              <a:rPr lang="zh-CN" altLang="en-US"/>
              <a:t>基于</a:t>
            </a:r>
            <a:r>
              <a:rPr lang="en-US" altLang="zh-CN"/>
              <a:t>GIT</a:t>
            </a:r>
            <a:endParaRPr lang="en-US" altLang="zh-CN"/>
          </a:p>
        </p:txBody>
      </p:sp>
      <p:pic>
        <p:nvPicPr>
          <p:cNvPr id="4" name="图片 3" descr="D:\GIT.jpgGI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81910" y="1674495"/>
            <a:ext cx="7027545" cy="4159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XXL-CONF</a:t>
            </a:r>
            <a:br>
              <a:rPr lang="en-US" altLang="zh-CN"/>
            </a:br>
            <a:r>
              <a:rPr lang="zh-CN" altLang="en-US" sz="2400" b="1">
                <a:solidFill>
                  <a:schemeClr val="tx1"/>
                </a:solidFill>
              </a:rPr>
              <a:t>主要特点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u"/>
            </a:pPr>
            <a:r>
              <a:rPr lang="zh-CN" altLang="en-US"/>
              <a:t>简单易用、轻量级、部署简单。</a:t>
            </a:r>
            <a:endParaRPr lang="zh-CN" altLang="en-US"/>
          </a:p>
          <a:p>
            <a:pPr>
              <a:buFont typeface="Wingdings" panose="05000000000000000000" charset="0"/>
              <a:buChar char="u"/>
            </a:pPr>
            <a:r>
              <a:rPr lang="zh-CN" altLang="en-US"/>
              <a:t>可分布式集群部署、高可用。</a:t>
            </a:r>
            <a:endParaRPr lang="zh-CN" altLang="en-US"/>
          </a:p>
          <a:p>
            <a:pPr>
              <a:buFont typeface="Wingdings" panose="05000000000000000000" charset="0"/>
              <a:buChar char="u"/>
            </a:pPr>
            <a:r>
              <a:rPr lang="zh-CN" altLang="en-US"/>
              <a:t>多环境、多应用配置管理、公共配置管理。</a:t>
            </a:r>
            <a:endParaRPr lang="zh-CN" altLang="en-US"/>
          </a:p>
          <a:p>
            <a:pPr>
              <a:buFont typeface="Wingdings" panose="05000000000000000000" charset="0"/>
              <a:buChar char="u"/>
            </a:pPr>
            <a:r>
              <a:rPr lang="zh-CN" altLang="en-US"/>
              <a:t>高性能，使用LocalCache对</a:t>
            </a:r>
            <a:r>
              <a:rPr lang="zh-CN" altLang="en-US"/>
              <a:t>配置数据做缓存。</a:t>
            </a:r>
            <a:endParaRPr lang="zh-CN" altLang="en-US"/>
          </a:p>
          <a:p>
            <a:pPr>
              <a:buFont typeface="Wingdings" panose="05000000000000000000" charset="0"/>
              <a:buChar char="u"/>
            </a:pPr>
            <a:r>
              <a:rPr lang="zh-CN" altLang="en-US"/>
              <a:t>历史版本回滚记录，可回滚历史版本。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XXL-CONF</a:t>
            </a:r>
            <a:br>
              <a:rPr lang="en-US" altLang="zh-CN"/>
            </a:br>
            <a:r>
              <a:rPr lang="zh-CN" altLang="en-US" sz="2400" b="1"/>
              <a:t>系统架构</a:t>
            </a:r>
            <a:endParaRPr lang="zh-CN" altLang="en-US" sz="2400" b="1"/>
          </a:p>
        </p:txBody>
      </p:sp>
      <p:pic>
        <p:nvPicPr>
          <p:cNvPr id="4" name="内容占位符 3" descr="XXLCONF整体架构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0110" y="1853565"/>
            <a:ext cx="6979920" cy="4283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3015" y="6292215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整体架构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860,&quot;width&quot;:955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宋体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755</Words>
  <Application>WPS 演示</Application>
  <PresentationFormat>宽屏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Wingdings 3</vt:lpstr>
      <vt:lpstr>Symbol</vt:lpstr>
      <vt:lpstr>Arial</vt:lpstr>
      <vt:lpstr>Wingdings</vt:lpstr>
      <vt:lpstr>微软雅黑</vt:lpstr>
      <vt:lpstr>Arial Unicode MS</vt:lpstr>
      <vt:lpstr>Calibri</vt:lpstr>
      <vt:lpstr>离子</vt:lpstr>
      <vt:lpstr>分布式配置中心</vt:lpstr>
      <vt:lpstr>配置中心需要解决的问题</vt:lpstr>
      <vt:lpstr>常用配置中心框架</vt:lpstr>
      <vt:lpstr>PowerPoint 演示文稿</vt:lpstr>
      <vt:lpstr>配置中心实现架构</vt:lpstr>
      <vt:lpstr>PowerPoint 演示文稿</vt:lpstr>
      <vt:lpstr>PowerPoint 演示文稿</vt:lpstr>
      <vt:lpstr>XXL-CONF 主要特点</vt:lpstr>
      <vt:lpstr>XXL-CONF 系统架构</vt:lpstr>
      <vt:lpstr>PowerPoint 演示文稿</vt:lpstr>
      <vt:lpstr>客户端实现</vt:lpstr>
      <vt:lpstr>注解处理  使用xxl-conf客户端时，要实例化类XxlConfFactory，XxlConfFactory对象会Spring容器实例化bean以及设置bean属性时对查找对应的配置。</vt:lpstr>
      <vt:lpstr>PowerPoint 演示文稿</vt:lpstr>
      <vt:lpstr>服务端实现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刘国涛</dc:creator>
  <cp:lastModifiedBy>林子</cp:lastModifiedBy>
  <cp:revision>20</cp:revision>
  <dcterms:created xsi:type="dcterms:W3CDTF">2020-05-27T10:01:00Z</dcterms:created>
  <dcterms:modified xsi:type="dcterms:W3CDTF">2020-05-31T23:06:04Z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