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61" r:id="rId5"/>
    <p:sldId id="299" r:id="rId6"/>
    <p:sldId id="300" r:id="rId7"/>
    <p:sldId id="330" r:id="rId8"/>
    <p:sldId id="333" r:id="rId9"/>
    <p:sldId id="325" r:id="rId10"/>
    <p:sldId id="334" r:id="rId11"/>
    <p:sldId id="336" r:id="rId12"/>
    <p:sldId id="335" r:id="rId13"/>
    <p:sldId id="337" r:id="rId14"/>
    <p:sldId id="338" r:id="rId15"/>
    <p:sldId id="339" r:id="rId16"/>
    <p:sldId id="327" r:id="rId17"/>
    <p:sldId id="340" r:id="rId18"/>
    <p:sldId id="341" r:id="rId19"/>
    <p:sldId id="342" r:id="rId20"/>
    <p:sldId id="343" r:id="rId21"/>
    <p:sldId id="344" r:id="rId22"/>
    <p:sldId id="345" r:id="rId23"/>
    <p:sldId id="347" r:id="rId24"/>
    <p:sldId id="348" r:id="rId25"/>
    <p:sldId id="346" r:id="rId26"/>
    <p:sldId id="350" r:id="rId27"/>
    <p:sldId id="351" r:id="rId28"/>
    <p:sldId id="352" r:id="rId29"/>
    <p:sldId id="35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Long" initials="LL" lastIdx="1" clrIdx="0">
    <p:extLst>
      <p:ext uri="{19B8F6BF-5375-455C-9EA6-DF929625EA0E}">
        <p15:presenceInfo xmlns:p15="http://schemas.microsoft.com/office/powerpoint/2012/main" userId="2648e2fc1fe69b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9B"/>
    <a:srgbClr val="FFDBC1"/>
    <a:srgbClr val="94C840"/>
    <a:srgbClr val="BCDD87"/>
    <a:srgbClr val="FFB7B2"/>
    <a:srgbClr val="C7CEEA"/>
    <a:srgbClr val="E6E6E6"/>
    <a:srgbClr val="FFDAC1"/>
    <a:srgbClr val="E2F0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A6852-A88B-4BD1-9E53-79F8D1A8FF6F}" v="3" dt="2022-05-21T07:42:2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4A19C-B88B-4CE7-8B0F-4F44BEF83BF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D86E-4DA1-47CE-ACB4-FA185DE0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6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5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47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72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23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E1122-66F1-4ADF-8AF4-BAF87659A4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41257" y="3848415"/>
            <a:ext cx="1509486" cy="1509486"/>
          </a:xfrm>
          <a:custGeom>
            <a:avLst/>
            <a:gdLst>
              <a:gd name="connsiteX0" fmla="*/ 754743 w 1509486"/>
              <a:gd name="connsiteY0" fmla="*/ 0 h 1509486"/>
              <a:gd name="connsiteX1" fmla="*/ 1509486 w 1509486"/>
              <a:gd name="connsiteY1" fmla="*/ 754743 h 1509486"/>
              <a:gd name="connsiteX2" fmla="*/ 754743 w 1509486"/>
              <a:gd name="connsiteY2" fmla="*/ 1509486 h 1509486"/>
              <a:gd name="connsiteX3" fmla="*/ 0 w 1509486"/>
              <a:gd name="connsiteY3" fmla="*/ 754743 h 1509486"/>
              <a:gd name="connsiteX4" fmla="*/ 754743 w 1509486"/>
              <a:gd name="connsiteY4" fmla="*/ 0 h 150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9486" h="1509486">
                <a:moveTo>
                  <a:pt x="754743" y="0"/>
                </a:moveTo>
                <a:cubicBezTo>
                  <a:pt x="1171576" y="0"/>
                  <a:pt x="1509486" y="337910"/>
                  <a:pt x="1509486" y="754743"/>
                </a:cubicBezTo>
                <a:cubicBezTo>
                  <a:pt x="1509486" y="1171576"/>
                  <a:pt x="1171576" y="1509486"/>
                  <a:pt x="754743" y="1509486"/>
                </a:cubicBezTo>
                <a:cubicBezTo>
                  <a:pt x="337910" y="1509486"/>
                  <a:pt x="0" y="1171576"/>
                  <a:pt x="0" y="754743"/>
                </a:cubicBezTo>
                <a:cubicBezTo>
                  <a:pt x="0" y="337910"/>
                  <a:pt x="337910" y="0"/>
                  <a:pt x="7547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B6DF5-A5BB-43C1-ABA0-29F690AE9B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3714" y="2041089"/>
            <a:ext cx="2871107" cy="3614653"/>
          </a:xfrm>
          <a:custGeom>
            <a:avLst/>
            <a:gdLst>
              <a:gd name="connsiteX0" fmla="*/ 0 w 2871107"/>
              <a:gd name="connsiteY0" fmla="*/ 0 h 3614653"/>
              <a:gd name="connsiteX1" fmla="*/ 2871107 w 2871107"/>
              <a:gd name="connsiteY1" fmla="*/ 0 h 3614653"/>
              <a:gd name="connsiteX2" fmla="*/ 2871107 w 2871107"/>
              <a:gd name="connsiteY2" fmla="*/ 3614653 h 3614653"/>
              <a:gd name="connsiteX3" fmla="*/ 0 w 2871107"/>
              <a:gd name="connsiteY3" fmla="*/ 3614653 h 36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1107" h="3614653">
                <a:moveTo>
                  <a:pt x="0" y="0"/>
                </a:moveTo>
                <a:lnTo>
                  <a:pt x="2871107" y="0"/>
                </a:lnTo>
                <a:lnTo>
                  <a:pt x="2871107" y="3614653"/>
                </a:lnTo>
                <a:lnTo>
                  <a:pt x="0" y="36146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B507714-8528-4B94-AA4A-994D9FB0A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7179" y="2041089"/>
            <a:ext cx="2871107" cy="3614653"/>
          </a:xfrm>
          <a:custGeom>
            <a:avLst/>
            <a:gdLst>
              <a:gd name="connsiteX0" fmla="*/ 0 w 2871107"/>
              <a:gd name="connsiteY0" fmla="*/ 0 h 3614653"/>
              <a:gd name="connsiteX1" fmla="*/ 2871107 w 2871107"/>
              <a:gd name="connsiteY1" fmla="*/ 0 h 3614653"/>
              <a:gd name="connsiteX2" fmla="*/ 2871107 w 2871107"/>
              <a:gd name="connsiteY2" fmla="*/ 3614653 h 3614653"/>
              <a:gd name="connsiteX3" fmla="*/ 0 w 2871107"/>
              <a:gd name="connsiteY3" fmla="*/ 3614653 h 36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1107" h="3614653">
                <a:moveTo>
                  <a:pt x="0" y="0"/>
                </a:moveTo>
                <a:lnTo>
                  <a:pt x="2871107" y="0"/>
                </a:lnTo>
                <a:lnTo>
                  <a:pt x="2871107" y="3614653"/>
                </a:lnTo>
                <a:lnTo>
                  <a:pt x="0" y="36146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796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76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85083-9693-4E57-8978-8848783C40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91314" y="1019629"/>
            <a:ext cx="2409371" cy="2409371"/>
          </a:xfrm>
          <a:custGeom>
            <a:avLst/>
            <a:gdLst>
              <a:gd name="connsiteX0" fmla="*/ 1110343 w 2220686"/>
              <a:gd name="connsiteY0" fmla="*/ 0 h 2220686"/>
              <a:gd name="connsiteX1" fmla="*/ 2220686 w 2220686"/>
              <a:gd name="connsiteY1" fmla="*/ 1110343 h 2220686"/>
              <a:gd name="connsiteX2" fmla="*/ 1110343 w 2220686"/>
              <a:gd name="connsiteY2" fmla="*/ 2220686 h 2220686"/>
              <a:gd name="connsiteX3" fmla="*/ 0 w 2220686"/>
              <a:gd name="connsiteY3" fmla="*/ 1110343 h 2220686"/>
              <a:gd name="connsiteX4" fmla="*/ 1110343 w 2220686"/>
              <a:gd name="connsiteY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220686">
                <a:moveTo>
                  <a:pt x="1110343" y="0"/>
                </a:moveTo>
                <a:cubicBezTo>
                  <a:pt x="1723569" y="0"/>
                  <a:pt x="2220686" y="497117"/>
                  <a:pt x="2220686" y="1110343"/>
                </a:cubicBezTo>
                <a:cubicBezTo>
                  <a:pt x="2220686" y="1723569"/>
                  <a:pt x="1723569" y="2220686"/>
                  <a:pt x="1110343" y="2220686"/>
                </a:cubicBezTo>
                <a:cubicBezTo>
                  <a:pt x="497117" y="2220686"/>
                  <a:pt x="0" y="1723569"/>
                  <a:pt x="0" y="1110343"/>
                </a:cubicBezTo>
                <a:cubicBezTo>
                  <a:pt x="0" y="497117"/>
                  <a:pt x="497117" y="0"/>
                  <a:pt x="11103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0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31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75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55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702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A59B52-C035-434C-8CF4-6326BDFFAB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3933" y="1410572"/>
            <a:ext cx="3819518" cy="4140100"/>
          </a:xfrm>
          <a:custGeom>
            <a:avLst/>
            <a:gdLst>
              <a:gd name="connsiteX0" fmla="*/ 1538799 w 3819518"/>
              <a:gd name="connsiteY0" fmla="*/ 2100581 h 4140100"/>
              <a:gd name="connsiteX1" fmla="*/ 1538799 w 3819518"/>
              <a:gd name="connsiteY1" fmla="*/ 3428711 h 4140100"/>
              <a:gd name="connsiteX2" fmla="*/ 1535747 w 3819518"/>
              <a:gd name="connsiteY2" fmla="*/ 3581370 h 4140100"/>
              <a:gd name="connsiteX3" fmla="*/ 1619708 w 3819518"/>
              <a:gd name="connsiteY3" fmla="*/ 3830204 h 4140100"/>
              <a:gd name="connsiteX4" fmla="*/ 1868542 w 3819518"/>
              <a:gd name="connsiteY4" fmla="*/ 3914165 h 4140100"/>
              <a:gd name="connsiteX5" fmla="*/ 2318884 w 3819518"/>
              <a:gd name="connsiteY5" fmla="*/ 3805778 h 4140100"/>
              <a:gd name="connsiteX6" fmla="*/ 2634888 w 3819518"/>
              <a:gd name="connsiteY6" fmla="*/ 3491302 h 4140100"/>
              <a:gd name="connsiteX7" fmla="*/ 2744802 w 3819518"/>
              <a:gd name="connsiteY7" fmla="*/ 3031799 h 4140100"/>
              <a:gd name="connsiteX8" fmla="*/ 2610462 w 3819518"/>
              <a:gd name="connsiteY8" fmla="*/ 2511234 h 4140100"/>
              <a:gd name="connsiteX9" fmla="*/ 2241028 w 3819518"/>
              <a:gd name="connsiteY9" fmla="*/ 2189124 h 4140100"/>
              <a:gd name="connsiteX10" fmla="*/ 1538799 w 3819518"/>
              <a:gd name="connsiteY10" fmla="*/ 2100581 h 4140100"/>
              <a:gd name="connsiteX11" fmla="*/ 1538799 w 3819518"/>
              <a:gd name="connsiteY11" fmla="*/ 232041 h 4140100"/>
              <a:gd name="connsiteX12" fmla="*/ 1538799 w 3819518"/>
              <a:gd name="connsiteY12" fmla="*/ 1862435 h 4140100"/>
              <a:gd name="connsiteX13" fmla="*/ 2178438 w 3819518"/>
              <a:gd name="connsiteY13" fmla="*/ 1764734 h 4140100"/>
              <a:gd name="connsiteX14" fmla="*/ 2494442 w 3819518"/>
              <a:gd name="connsiteY14" fmla="*/ 1489948 h 4140100"/>
              <a:gd name="connsiteX15" fmla="*/ 2604355 w 3819518"/>
              <a:gd name="connsiteY15" fmla="*/ 1038079 h 4140100"/>
              <a:gd name="connsiteX16" fmla="*/ 2495968 w 3819518"/>
              <a:gd name="connsiteY16" fmla="*/ 587735 h 4140100"/>
              <a:gd name="connsiteX17" fmla="*/ 2186072 w 3819518"/>
              <a:gd name="connsiteY17" fmla="*/ 320584 h 4140100"/>
              <a:gd name="connsiteX18" fmla="*/ 1538799 w 3819518"/>
              <a:gd name="connsiteY18" fmla="*/ 232041 h 4140100"/>
              <a:gd name="connsiteX19" fmla="*/ 0 w 3819518"/>
              <a:gd name="connsiteY19" fmla="*/ 0 h 4140100"/>
              <a:gd name="connsiteX20" fmla="*/ 1984562 w 3819518"/>
              <a:gd name="connsiteY20" fmla="*/ 0 h 4140100"/>
              <a:gd name="connsiteX21" fmla="*/ 2992109 w 3819518"/>
              <a:gd name="connsiteY21" fmla="*/ 126706 h 4140100"/>
              <a:gd name="connsiteX22" fmla="*/ 3459244 w 3819518"/>
              <a:gd name="connsiteY22" fmla="*/ 505300 h 4140100"/>
              <a:gd name="connsiteX23" fmla="*/ 3630222 w 3819518"/>
              <a:gd name="connsiteY23" fmla="*/ 1041131 h 4140100"/>
              <a:gd name="connsiteX24" fmla="*/ 3413447 w 3819518"/>
              <a:gd name="connsiteY24" fmla="*/ 1573910 h 4140100"/>
              <a:gd name="connsiteX25" fmla="*/ 2650153 w 3819518"/>
              <a:gd name="connsiteY25" fmla="*/ 1944870 h 4140100"/>
              <a:gd name="connsiteX26" fmla="*/ 3477563 w 3819518"/>
              <a:gd name="connsiteY26" fmla="*/ 2277666 h 4140100"/>
              <a:gd name="connsiteX27" fmla="*/ 3819518 w 3819518"/>
              <a:gd name="connsiteY27" fmla="*/ 2998214 h 4140100"/>
              <a:gd name="connsiteX28" fmla="*/ 3443978 w 3819518"/>
              <a:gd name="connsiteY28" fmla="*/ 3770666 h 4140100"/>
              <a:gd name="connsiteX29" fmla="*/ 2103636 w 3819518"/>
              <a:gd name="connsiteY29" fmla="*/ 4140100 h 4140100"/>
              <a:gd name="connsiteX30" fmla="*/ 0 w 3819518"/>
              <a:gd name="connsiteY30" fmla="*/ 4140100 h 4140100"/>
              <a:gd name="connsiteX31" fmla="*/ 0 w 3819518"/>
              <a:gd name="connsiteY31" fmla="*/ 4027133 h 4140100"/>
              <a:gd name="connsiteX32" fmla="*/ 389280 w 3819518"/>
              <a:gd name="connsiteY32" fmla="*/ 3973703 h 4140100"/>
              <a:gd name="connsiteX33" fmla="*/ 532779 w 3819518"/>
              <a:gd name="connsiteY33" fmla="*/ 3834784 h 4140100"/>
              <a:gd name="connsiteX34" fmla="*/ 573997 w 3819518"/>
              <a:gd name="connsiteY34" fmla="*/ 3413445 h 4140100"/>
              <a:gd name="connsiteX35" fmla="*/ 573997 w 3819518"/>
              <a:gd name="connsiteY35" fmla="*/ 726655 h 4140100"/>
              <a:gd name="connsiteX36" fmla="*/ 532779 w 3819518"/>
              <a:gd name="connsiteY36" fmla="*/ 303791 h 4140100"/>
              <a:gd name="connsiteX37" fmla="*/ 387753 w 3819518"/>
              <a:gd name="connsiteY37" fmla="*/ 164871 h 4140100"/>
              <a:gd name="connsiteX38" fmla="*/ 0 w 3819518"/>
              <a:gd name="connsiteY38" fmla="*/ 112968 h 41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19518" h="4140100">
                <a:moveTo>
                  <a:pt x="1538799" y="2100581"/>
                </a:moveTo>
                <a:lnTo>
                  <a:pt x="1538799" y="3428711"/>
                </a:lnTo>
                <a:lnTo>
                  <a:pt x="1535747" y="3581370"/>
                </a:lnTo>
                <a:cubicBezTo>
                  <a:pt x="1535747" y="3691284"/>
                  <a:pt x="1563733" y="3774228"/>
                  <a:pt x="1619708" y="3830204"/>
                </a:cubicBezTo>
                <a:cubicBezTo>
                  <a:pt x="1675683" y="3886179"/>
                  <a:pt x="1758628" y="3914165"/>
                  <a:pt x="1868542" y="3914165"/>
                </a:cubicBezTo>
                <a:cubicBezTo>
                  <a:pt x="2031377" y="3914165"/>
                  <a:pt x="2181492" y="3878037"/>
                  <a:pt x="2318884" y="3805778"/>
                </a:cubicBezTo>
                <a:cubicBezTo>
                  <a:pt x="2456277" y="3733520"/>
                  <a:pt x="2561612" y="3628694"/>
                  <a:pt x="2634888" y="3491302"/>
                </a:cubicBezTo>
                <a:cubicBezTo>
                  <a:pt x="2708164" y="3353909"/>
                  <a:pt x="2744802" y="3200741"/>
                  <a:pt x="2744802" y="3031799"/>
                </a:cubicBezTo>
                <a:cubicBezTo>
                  <a:pt x="2744802" y="2838432"/>
                  <a:pt x="2700021" y="2664910"/>
                  <a:pt x="2610462" y="2511234"/>
                </a:cubicBezTo>
                <a:cubicBezTo>
                  <a:pt x="2520902" y="2357557"/>
                  <a:pt x="2397758" y="2250187"/>
                  <a:pt x="2241028" y="2189124"/>
                </a:cubicBezTo>
                <a:cubicBezTo>
                  <a:pt x="2084300" y="2128060"/>
                  <a:pt x="1850223" y="2098546"/>
                  <a:pt x="1538799" y="2100581"/>
                </a:cubicBezTo>
                <a:close/>
                <a:moveTo>
                  <a:pt x="1538799" y="232041"/>
                </a:moveTo>
                <a:lnTo>
                  <a:pt x="1538799" y="1862435"/>
                </a:lnTo>
                <a:cubicBezTo>
                  <a:pt x="1827832" y="1862435"/>
                  <a:pt x="2041046" y="1829867"/>
                  <a:pt x="2178438" y="1764734"/>
                </a:cubicBezTo>
                <a:cubicBezTo>
                  <a:pt x="2315832" y="1699599"/>
                  <a:pt x="2421166" y="1608004"/>
                  <a:pt x="2494442" y="1489948"/>
                </a:cubicBezTo>
                <a:cubicBezTo>
                  <a:pt x="2567718" y="1371892"/>
                  <a:pt x="2604355" y="1221269"/>
                  <a:pt x="2604355" y="1038079"/>
                </a:cubicBezTo>
                <a:cubicBezTo>
                  <a:pt x="2604355" y="854889"/>
                  <a:pt x="2568227" y="704775"/>
                  <a:pt x="2495968" y="587735"/>
                </a:cubicBezTo>
                <a:cubicBezTo>
                  <a:pt x="2423710" y="470698"/>
                  <a:pt x="2320411" y="381646"/>
                  <a:pt x="2186072" y="320584"/>
                </a:cubicBezTo>
                <a:cubicBezTo>
                  <a:pt x="2051732" y="259520"/>
                  <a:pt x="1835975" y="230006"/>
                  <a:pt x="1538799" y="232041"/>
                </a:cubicBezTo>
                <a:close/>
                <a:moveTo>
                  <a:pt x="0" y="0"/>
                </a:moveTo>
                <a:lnTo>
                  <a:pt x="1984562" y="0"/>
                </a:lnTo>
                <a:cubicBezTo>
                  <a:pt x="2458821" y="0"/>
                  <a:pt x="2794670" y="42236"/>
                  <a:pt x="2992109" y="126706"/>
                </a:cubicBezTo>
                <a:cubicBezTo>
                  <a:pt x="3189547" y="211178"/>
                  <a:pt x="3345258" y="337375"/>
                  <a:pt x="3459244" y="505300"/>
                </a:cubicBezTo>
                <a:cubicBezTo>
                  <a:pt x="3573229" y="673225"/>
                  <a:pt x="3630222" y="851835"/>
                  <a:pt x="3630222" y="1041131"/>
                </a:cubicBezTo>
                <a:cubicBezTo>
                  <a:pt x="3630222" y="1240606"/>
                  <a:pt x="3557964" y="1418199"/>
                  <a:pt x="3413447" y="1573910"/>
                </a:cubicBezTo>
                <a:cubicBezTo>
                  <a:pt x="3268929" y="1729621"/>
                  <a:pt x="3014499" y="1853275"/>
                  <a:pt x="2650153" y="1944870"/>
                </a:cubicBezTo>
                <a:cubicBezTo>
                  <a:pt x="3042995" y="2036465"/>
                  <a:pt x="3318798" y="2147397"/>
                  <a:pt x="3477563" y="2277666"/>
                </a:cubicBezTo>
                <a:cubicBezTo>
                  <a:pt x="3705533" y="2462892"/>
                  <a:pt x="3819518" y="2703075"/>
                  <a:pt x="3819518" y="2998214"/>
                </a:cubicBezTo>
                <a:cubicBezTo>
                  <a:pt x="3819518" y="3309638"/>
                  <a:pt x="3694338" y="3567122"/>
                  <a:pt x="3443978" y="3770666"/>
                </a:cubicBezTo>
                <a:cubicBezTo>
                  <a:pt x="3136625" y="4016956"/>
                  <a:pt x="2689844" y="4140100"/>
                  <a:pt x="2103636" y="4140100"/>
                </a:cubicBezTo>
                <a:lnTo>
                  <a:pt x="0" y="4140100"/>
                </a:lnTo>
                <a:lnTo>
                  <a:pt x="0" y="4027133"/>
                </a:lnTo>
                <a:cubicBezTo>
                  <a:pt x="191333" y="4027133"/>
                  <a:pt x="321092" y="4009323"/>
                  <a:pt x="389280" y="3973703"/>
                </a:cubicBezTo>
                <a:cubicBezTo>
                  <a:pt x="457467" y="3938083"/>
                  <a:pt x="505300" y="3891776"/>
                  <a:pt x="532779" y="3834784"/>
                </a:cubicBezTo>
                <a:cubicBezTo>
                  <a:pt x="560258" y="3777791"/>
                  <a:pt x="573997" y="3637345"/>
                  <a:pt x="573997" y="3413445"/>
                </a:cubicBezTo>
                <a:lnTo>
                  <a:pt x="573997" y="726655"/>
                </a:lnTo>
                <a:cubicBezTo>
                  <a:pt x="573997" y="502755"/>
                  <a:pt x="560258" y="361801"/>
                  <a:pt x="532779" y="303791"/>
                </a:cubicBezTo>
                <a:cubicBezTo>
                  <a:pt x="505300" y="245780"/>
                  <a:pt x="456958" y="199475"/>
                  <a:pt x="387753" y="164871"/>
                </a:cubicBezTo>
                <a:cubicBezTo>
                  <a:pt x="318549" y="130269"/>
                  <a:pt x="189297" y="112968"/>
                  <a:pt x="0" y="1129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E29431-82D4-4AFB-8D0D-FB56D3F9FF1E}"/>
              </a:ext>
            </a:extLst>
          </p:cNvPr>
          <p:cNvSpPr/>
          <p:nvPr userDrawn="1"/>
        </p:nvSpPr>
        <p:spPr>
          <a:xfrm flipH="1">
            <a:off x="0" y="1859744"/>
            <a:ext cx="743723" cy="1230782"/>
          </a:xfrm>
          <a:custGeom>
            <a:avLst/>
            <a:gdLst>
              <a:gd name="connsiteX0" fmla="*/ 981075 w 1185665"/>
              <a:gd name="connsiteY0" fmla="*/ 0 h 1962150"/>
              <a:gd name="connsiteX1" fmla="*/ 1178796 w 1185665"/>
              <a:gd name="connsiteY1" fmla="*/ 19932 h 1962150"/>
              <a:gd name="connsiteX2" fmla="*/ 1185665 w 1185665"/>
              <a:gd name="connsiteY2" fmla="*/ 21698 h 1962150"/>
              <a:gd name="connsiteX3" fmla="*/ 1185665 w 1185665"/>
              <a:gd name="connsiteY3" fmla="*/ 536495 h 1962150"/>
              <a:gd name="connsiteX4" fmla="*/ 1172016 w 1185665"/>
              <a:gd name="connsiteY4" fmla="*/ 529086 h 1962150"/>
              <a:gd name="connsiteX5" fmla="*/ 981076 w 1185665"/>
              <a:gd name="connsiteY5" fmla="*/ 490537 h 1962150"/>
              <a:gd name="connsiteX6" fmla="*/ 490538 w 1185665"/>
              <a:gd name="connsiteY6" fmla="*/ 981075 h 1962150"/>
              <a:gd name="connsiteX7" fmla="*/ 981076 w 1185665"/>
              <a:gd name="connsiteY7" fmla="*/ 1471613 h 1962150"/>
              <a:gd name="connsiteX8" fmla="*/ 1172016 w 1185665"/>
              <a:gd name="connsiteY8" fmla="*/ 1433064 h 1962150"/>
              <a:gd name="connsiteX9" fmla="*/ 1185665 w 1185665"/>
              <a:gd name="connsiteY9" fmla="*/ 1425656 h 1962150"/>
              <a:gd name="connsiteX10" fmla="*/ 1185665 w 1185665"/>
              <a:gd name="connsiteY10" fmla="*/ 1940452 h 1962150"/>
              <a:gd name="connsiteX11" fmla="*/ 1178796 w 1185665"/>
              <a:gd name="connsiteY11" fmla="*/ 1942218 h 1962150"/>
              <a:gd name="connsiteX12" fmla="*/ 981075 w 1185665"/>
              <a:gd name="connsiteY12" fmla="*/ 1962150 h 1962150"/>
              <a:gd name="connsiteX13" fmla="*/ 0 w 1185665"/>
              <a:gd name="connsiteY13" fmla="*/ 981075 h 1962150"/>
              <a:gd name="connsiteX14" fmla="*/ 981075 w 1185665"/>
              <a:gd name="connsiteY14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665" h="1962150">
                <a:moveTo>
                  <a:pt x="981075" y="0"/>
                </a:moveTo>
                <a:cubicBezTo>
                  <a:pt x="1048804" y="0"/>
                  <a:pt x="1114930" y="6863"/>
                  <a:pt x="1178796" y="19932"/>
                </a:cubicBezTo>
                <a:lnTo>
                  <a:pt x="1185665" y="21698"/>
                </a:lnTo>
                <a:lnTo>
                  <a:pt x="1185665" y="536495"/>
                </a:lnTo>
                <a:lnTo>
                  <a:pt x="1172016" y="529086"/>
                </a:lnTo>
                <a:cubicBezTo>
                  <a:pt x="1113328" y="504263"/>
                  <a:pt x="1048805" y="490537"/>
                  <a:pt x="981076" y="490537"/>
                </a:cubicBezTo>
                <a:cubicBezTo>
                  <a:pt x="710159" y="490537"/>
                  <a:pt x="490538" y="710158"/>
                  <a:pt x="490538" y="981075"/>
                </a:cubicBezTo>
                <a:cubicBezTo>
                  <a:pt x="490538" y="1251992"/>
                  <a:pt x="710159" y="1471613"/>
                  <a:pt x="981076" y="1471613"/>
                </a:cubicBezTo>
                <a:cubicBezTo>
                  <a:pt x="1048805" y="1471613"/>
                  <a:pt x="1113328" y="1457887"/>
                  <a:pt x="1172016" y="1433064"/>
                </a:cubicBezTo>
                <a:lnTo>
                  <a:pt x="1185665" y="1425656"/>
                </a:lnTo>
                <a:lnTo>
                  <a:pt x="1185665" y="1940452"/>
                </a:lnTo>
                <a:lnTo>
                  <a:pt x="1178796" y="1942218"/>
                </a:lnTo>
                <a:cubicBezTo>
                  <a:pt x="1114930" y="1955287"/>
                  <a:pt x="1048804" y="1962150"/>
                  <a:pt x="981075" y="1962150"/>
                </a:cubicBezTo>
                <a:cubicBezTo>
                  <a:pt x="439242" y="1962150"/>
                  <a:pt x="0" y="1522908"/>
                  <a:pt x="0" y="981075"/>
                </a:cubicBezTo>
                <a:cubicBezTo>
                  <a:pt x="0" y="439242"/>
                  <a:pt x="439242" y="0"/>
                  <a:pt x="981075" y="0"/>
                </a:cubicBezTo>
                <a:close/>
              </a:path>
            </a:pathLst>
          </a:custGeom>
          <a:solidFill>
            <a:srgbClr val="F7A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1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317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969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FC8179-0B70-4142-8AF8-9FEDB0383F65}"/>
              </a:ext>
            </a:extLst>
          </p:cNvPr>
          <p:cNvSpPr/>
          <p:nvPr userDrawn="1"/>
        </p:nvSpPr>
        <p:spPr>
          <a:xfrm flipH="1">
            <a:off x="0" y="3953838"/>
            <a:ext cx="1448790" cy="2397593"/>
          </a:xfrm>
          <a:custGeom>
            <a:avLst/>
            <a:gdLst>
              <a:gd name="connsiteX0" fmla="*/ 981075 w 1185665"/>
              <a:gd name="connsiteY0" fmla="*/ 0 h 1962150"/>
              <a:gd name="connsiteX1" fmla="*/ 1178796 w 1185665"/>
              <a:gd name="connsiteY1" fmla="*/ 19932 h 1962150"/>
              <a:gd name="connsiteX2" fmla="*/ 1185665 w 1185665"/>
              <a:gd name="connsiteY2" fmla="*/ 21698 h 1962150"/>
              <a:gd name="connsiteX3" fmla="*/ 1185665 w 1185665"/>
              <a:gd name="connsiteY3" fmla="*/ 536495 h 1962150"/>
              <a:gd name="connsiteX4" fmla="*/ 1172016 w 1185665"/>
              <a:gd name="connsiteY4" fmla="*/ 529086 h 1962150"/>
              <a:gd name="connsiteX5" fmla="*/ 981076 w 1185665"/>
              <a:gd name="connsiteY5" fmla="*/ 490537 h 1962150"/>
              <a:gd name="connsiteX6" fmla="*/ 490538 w 1185665"/>
              <a:gd name="connsiteY6" fmla="*/ 981075 h 1962150"/>
              <a:gd name="connsiteX7" fmla="*/ 981076 w 1185665"/>
              <a:gd name="connsiteY7" fmla="*/ 1471613 h 1962150"/>
              <a:gd name="connsiteX8" fmla="*/ 1172016 w 1185665"/>
              <a:gd name="connsiteY8" fmla="*/ 1433064 h 1962150"/>
              <a:gd name="connsiteX9" fmla="*/ 1185665 w 1185665"/>
              <a:gd name="connsiteY9" fmla="*/ 1425656 h 1962150"/>
              <a:gd name="connsiteX10" fmla="*/ 1185665 w 1185665"/>
              <a:gd name="connsiteY10" fmla="*/ 1940452 h 1962150"/>
              <a:gd name="connsiteX11" fmla="*/ 1178796 w 1185665"/>
              <a:gd name="connsiteY11" fmla="*/ 1942218 h 1962150"/>
              <a:gd name="connsiteX12" fmla="*/ 981075 w 1185665"/>
              <a:gd name="connsiteY12" fmla="*/ 1962150 h 1962150"/>
              <a:gd name="connsiteX13" fmla="*/ 0 w 1185665"/>
              <a:gd name="connsiteY13" fmla="*/ 981075 h 1962150"/>
              <a:gd name="connsiteX14" fmla="*/ 981075 w 1185665"/>
              <a:gd name="connsiteY14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665" h="1962150">
                <a:moveTo>
                  <a:pt x="981075" y="0"/>
                </a:moveTo>
                <a:cubicBezTo>
                  <a:pt x="1048804" y="0"/>
                  <a:pt x="1114930" y="6863"/>
                  <a:pt x="1178796" y="19932"/>
                </a:cubicBezTo>
                <a:lnTo>
                  <a:pt x="1185665" y="21698"/>
                </a:lnTo>
                <a:lnTo>
                  <a:pt x="1185665" y="536495"/>
                </a:lnTo>
                <a:lnTo>
                  <a:pt x="1172016" y="529086"/>
                </a:lnTo>
                <a:cubicBezTo>
                  <a:pt x="1113328" y="504263"/>
                  <a:pt x="1048805" y="490537"/>
                  <a:pt x="981076" y="490537"/>
                </a:cubicBezTo>
                <a:cubicBezTo>
                  <a:pt x="710159" y="490537"/>
                  <a:pt x="490538" y="710158"/>
                  <a:pt x="490538" y="981075"/>
                </a:cubicBezTo>
                <a:cubicBezTo>
                  <a:pt x="490538" y="1251992"/>
                  <a:pt x="710159" y="1471613"/>
                  <a:pt x="981076" y="1471613"/>
                </a:cubicBezTo>
                <a:cubicBezTo>
                  <a:pt x="1048805" y="1471613"/>
                  <a:pt x="1113328" y="1457887"/>
                  <a:pt x="1172016" y="1433064"/>
                </a:cubicBezTo>
                <a:lnTo>
                  <a:pt x="1185665" y="1425656"/>
                </a:lnTo>
                <a:lnTo>
                  <a:pt x="1185665" y="1940452"/>
                </a:lnTo>
                <a:lnTo>
                  <a:pt x="1178796" y="1942218"/>
                </a:lnTo>
                <a:cubicBezTo>
                  <a:pt x="1114930" y="1955287"/>
                  <a:pt x="1048804" y="1962150"/>
                  <a:pt x="981075" y="1962150"/>
                </a:cubicBezTo>
                <a:cubicBezTo>
                  <a:pt x="439242" y="1962150"/>
                  <a:pt x="0" y="1522908"/>
                  <a:pt x="0" y="981075"/>
                </a:cubicBezTo>
                <a:cubicBezTo>
                  <a:pt x="0" y="439242"/>
                  <a:pt x="439242" y="0"/>
                  <a:pt x="981075" y="0"/>
                </a:cubicBezTo>
                <a:close/>
              </a:path>
            </a:pathLst>
          </a:custGeom>
          <a:solidFill>
            <a:srgbClr val="F7A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0C9D6-83D6-468E-B6B3-4AF79B3EF3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2933EB-10D7-4376-A7B3-96D3261B2E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67129" y="1408456"/>
            <a:ext cx="4562883" cy="2929747"/>
          </a:xfrm>
          <a:custGeom>
            <a:avLst/>
            <a:gdLst>
              <a:gd name="connsiteX0" fmla="*/ 4562883 w 4562883"/>
              <a:gd name="connsiteY0" fmla="*/ 0 h 2929747"/>
              <a:gd name="connsiteX1" fmla="*/ 4443304 w 4562883"/>
              <a:gd name="connsiteY1" fmla="*/ 2873671 h 2929747"/>
              <a:gd name="connsiteX2" fmla="*/ 0 w 4562883"/>
              <a:gd name="connsiteY2" fmla="*/ 2929747 h 2929747"/>
              <a:gd name="connsiteX3" fmla="*/ 287359 w 4562883"/>
              <a:gd name="connsiteY3" fmla="*/ 429163 h 292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2883" h="2929747">
                <a:moveTo>
                  <a:pt x="4562883" y="0"/>
                </a:moveTo>
                <a:lnTo>
                  <a:pt x="4443304" y="2873671"/>
                </a:lnTo>
                <a:lnTo>
                  <a:pt x="0" y="2929747"/>
                </a:lnTo>
                <a:lnTo>
                  <a:pt x="287359" y="4291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6176EF7-9A2E-41D9-BFC1-A3326C950F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08143" y="3641725"/>
            <a:ext cx="2566262" cy="1606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pic>
        <p:nvPicPr>
          <p:cNvPr id="8" name="Picture 3" descr="F:\Trabajos\Envato\Graphic River\Duckson\Elements\laptop.png">
            <a:extLst>
              <a:ext uri="{FF2B5EF4-FFF2-40B4-BE49-F238E27FC236}">
                <a16:creationId xmlns:a16="http://schemas.microsoft.com/office/drawing/2014/main" id="{B9BC875F-62F1-413C-A59E-5F38CC57D7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21" y="3429000"/>
            <a:ext cx="4236759" cy="236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9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6716CDF-B8E8-4BCA-861C-9AA949AFB9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38042" y="0"/>
            <a:ext cx="5753958" cy="5758716"/>
          </a:xfrm>
          <a:custGeom>
            <a:avLst/>
            <a:gdLst>
              <a:gd name="connsiteX0" fmla="*/ 4203693 w 5753958"/>
              <a:gd name="connsiteY0" fmla="*/ 0 h 5758716"/>
              <a:gd name="connsiteX1" fmla="*/ 5753958 w 5753958"/>
              <a:gd name="connsiteY1" fmla="*/ 0 h 5758716"/>
              <a:gd name="connsiteX2" fmla="*/ 5753958 w 5753958"/>
              <a:gd name="connsiteY2" fmla="*/ 3278561 h 5758716"/>
              <a:gd name="connsiteX3" fmla="*/ 2745356 w 5753958"/>
              <a:gd name="connsiteY3" fmla="*/ 5462168 h 5758716"/>
              <a:gd name="connsiteX4" fmla="*/ 360911 w 5753958"/>
              <a:gd name="connsiteY4" fmla="*/ 4990908 h 5758716"/>
              <a:gd name="connsiteX5" fmla="*/ 651934 w 5753958"/>
              <a:gd name="connsiteY5" fmla="*/ 2577825 h 575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3958" h="5758716">
                <a:moveTo>
                  <a:pt x="4203693" y="0"/>
                </a:moveTo>
                <a:lnTo>
                  <a:pt x="5753958" y="0"/>
                </a:lnTo>
                <a:lnTo>
                  <a:pt x="5753958" y="3278561"/>
                </a:lnTo>
                <a:lnTo>
                  <a:pt x="2745356" y="5462168"/>
                </a:lnTo>
                <a:cubicBezTo>
                  <a:pt x="2006544" y="5998389"/>
                  <a:pt x="938994" y="5787399"/>
                  <a:pt x="360911" y="4990908"/>
                </a:cubicBezTo>
                <a:cubicBezTo>
                  <a:pt x="-217173" y="4194417"/>
                  <a:pt x="-86878" y="3114045"/>
                  <a:pt x="651934" y="257782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E1CF14-F549-4475-BF8F-3C12B35762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8229" y="3349345"/>
            <a:ext cx="2409371" cy="2409371"/>
          </a:xfrm>
          <a:custGeom>
            <a:avLst/>
            <a:gdLst>
              <a:gd name="connsiteX0" fmla="*/ 1110343 w 2220686"/>
              <a:gd name="connsiteY0" fmla="*/ 0 h 2220686"/>
              <a:gd name="connsiteX1" fmla="*/ 2220686 w 2220686"/>
              <a:gd name="connsiteY1" fmla="*/ 1110343 h 2220686"/>
              <a:gd name="connsiteX2" fmla="*/ 1110343 w 2220686"/>
              <a:gd name="connsiteY2" fmla="*/ 2220686 h 2220686"/>
              <a:gd name="connsiteX3" fmla="*/ 0 w 2220686"/>
              <a:gd name="connsiteY3" fmla="*/ 1110343 h 2220686"/>
              <a:gd name="connsiteX4" fmla="*/ 1110343 w 2220686"/>
              <a:gd name="connsiteY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220686">
                <a:moveTo>
                  <a:pt x="1110343" y="0"/>
                </a:moveTo>
                <a:cubicBezTo>
                  <a:pt x="1723569" y="0"/>
                  <a:pt x="2220686" y="497117"/>
                  <a:pt x="2220686" y="1110343"/>
                </a:cubicBezTo>
                <a:cubicBezTo>
                  <a:pt x="2220686" y="1723569"/>
                  <a:pt x="1723569" y="2220686"/>
                  <a:pt x="1110343" y="2220686"/>
                </a:cubicBezTo>
                <a:cubicBezTo>
                  <a:pt x="497117" y="2220686"/>
                  <a:pt x="0" y="1723569"/>
                  <a:pt x="0" y="1110343"/>
                </a:cubicBezTo>
                <a:cubicBezTo>
                  <a:pt x="0" y="497117"/>
                  <a:pt x="497117" y="0"/>
                  <a:pt x="11103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39620-9B7B-4198-8DE2-6DFABA2C4AE5}"/>
              </a:ext>
            </a:extLst>
          </p:cNvPr>
          <p:cNvSpPr/>
          <p:nvPr userDrawn="1"/>
        </p:nvSpPr>
        <p:spPr>
          <a:xfrm rot="5400000">
            <a:off x="-816200" y="1920150"/>
            <a:ext cx="1840265" cy="198533"/>
          </a:xfrm>
          <a:prstGeom prst="rect">
            <a:avLst/>
          </a:prstGeom>
          <a:solidFill>
            <a:srgbClr val="F7A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28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642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E844267-828F-44F4-9660-D8B5018C8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78514"/>
          </a:xfrm>
          <a:custGeom>
            <a:avLst/>
            <a:gdLst>
              <a:gd name="connsiteX0" fmla="*/ 0 w 5638800"/>
              <a:gd name="connsiteY0" fmla="*/ 0 h 2381251"/>
              <a:gd name="connsiteX1" fmla="*/ 5638800 w 5638800"/>
              <a:gd name="connsiteY1" fmla="*/ 0 h 2381251"/>
              <a:gd name="connsiteX2" fmla="*/ 5638800 w 5638800"/>
              <a:gd name="connsiteY2" fmla="*/ 2381251 h 2381251"/>
              <a:gd name="connsiteX3" fmla="*/ 0 w 5638800"/>
              <a:gd name="connsiteY3" fmla="*/ 2381251 h 238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2381251">
                <a:moveTo>
                  <a:pt x="0" y="0"/>
                </a:moveTo>
                <a:lnTo>
                  <a:pt x="5638800" y="0"/>
                </a:lnTo>
                <a:lnTo>
                  <a:pt x="5638800" y="2381251"/>
                </a:lnTo>
                <a:lnTo>
                  <a:pt x="0" y="23812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9D549D-A951-4C8D-8256-6F713018CD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0458" y="3429000"/>
            <a:ext cx="2220686" cy="2220686"/>
          </a:xfrm>
          <a:custGeom>
            <a:avLst/>
            <a:gdLst>
              <a:gd name="connsiteX0" fmla="*/ 1110343 w 2220686"/>
              <a:gd name="connsiteY0" fmla="*/ 0 h 2220686"/>
              <a:gd name="connsiteX1" fmla="*/ 2220686 w 2220686"/>
              <a:gd name="connsiteY1" fmla="*/ 1110343 h 2220686"/>
              <a:gd name="connsiteX2" fmla="*/ 1110343 w 2220686"/>
              <a:gd name="connsiteY2" fmla="*/ 2220686 h 2220686"/>
              <a:gd name="connsiteX3" fmla="*/ 0 w 2220686"/>
              <a:gd name="connsiteY3" fmla="*/ 1110343 h 2220686"/>
              <a:gd name="connsiteX4" fmla="*/ 1110343 w 2220686"/>
              <a:gd name="connsiteY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220686">
                <a:moveTo>
                  <a:pt x="1110343" y="0"/>
                </a:moveTo>
                <a:cubicBezTo>
                  <a:pt x="1723569" y="0"/>
                  <a:pt x="2220686" y="497117"/>
                  <a:pt x="2220686" y="1110343"/>
                </a:cubicBezTo>
                <a:cubicBezTo>
                  <a:pt x="2220686" y="1723569"/>
                  <a:pt x="1723569" y="2220686"/>
                  <a:pt x="1110343" y="2220686"/>
                </a:cubicBezTo>
                <a:cubicBezTo>
                  <a:pt x="497117" y="2220686"/>
                  <a:pt x="0" y="1723569"/>
                  <a:pt x="0" y="1110343"/>
                </a:cubicBezTo>
                <a:cubicBezTo>
                  <a:pt x="0" y="497117"/>
                  <a:pt x="497117" y="0"/>
                  <a:pt x="11103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56FEA2-309F-4BA6-8A24-B850A8E22A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400" y="2496457"/>
            <a:ext cx="2815772" cy="2815772"/>
          </a:xfrm>
          <a:custGeom>
            <a:avLst/>
            <a:gdLst>
              <a:gd name="connsiteX0" fmla="*/ 1407886 w 2815772"/>
              <a:gd name="connsiteY0" fmla="*/ 0 h 2815772"/>
              <a:gd name="connsiteX1" fmla="*/ 2815772 w 2815772"/>
              <a:gd name="connsiteY1" fmla="*/ 1407886 h 2815772"/>
              <a:gd name="connsiteX2" fmla="*/ 1407886 w 2815772"/>
              <a:gd name="connsiteY2" fmla="*/ 2815772 h 2815772"/>
              <a:gd name="connsiteX3" fmla="*/ 0 w 2815772"/>
              <a:gd name="connsiteY3" fmla="*/ 1407886 h 2815772"/>
              <a:gd name="connsiteX4" fmla="*/ 1407886 w 2815772"/>
              <a:gd name="connsiteY4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772" h="2815772">
                <a:moveTo>
                  <a:pt x="1407886" y="0"/>
                </a:moveTo>
                <a:cubicBezTo>
                  <a:pt x="2185440" y="0"/>
                  <a:pt x="2815772" y="630332"/>
                  <a:pt x="2815772" y="1407886"/>
                </a:cubicBezTo>
                <a:cubicBezTo>
                  <a:pt x="2815772" y="2185440"/>
                  <a:pt x="2185440" y="2815772"/>
                  <a:pt x="1407886" y="2815772"/>
                </a:cubicBezTo>
                <a:cubicBezTo>
                  <a:pt x="630332" y="2815772"/>
                  <a:pt x="0" y="2185440"/>
                  <a:pt x="0" y="1407886"/>
                </a:cubicBezTo>
                <a:cubicBezTo>
                  <a:pt x="0" y="630332"/>
                  <a:pt x="630332" y="0"/>
                  <a:pt x="14078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EAD4D08-CBF7-495C-9C88-840CC5828B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5086" y="3429000"/>
            <a:ext cx="2220686" cy="2220686"/>
          </a:xfrm>
          <a:custGeom>
            <a:avLst/>
            <a:gdLst>
              <a:gd name="connsiteX0" fmla="*/ 1110343 w 2220686"/>
              <a:gd name="connsiteY0" fmla="*/ 0 h 2220686"/>
              <a:gd name="connsiteX1" fmla="*/ 2220686 w 2220686"/>
              <a:gd name="connsiteY1" fmla="*/ 1110343 h 2220686"/>
              <a:gd name="connsiteX2" fmla="*/ 1110343 w 2220686"/>
              <a:gd name="connsiteY2" fmla="*/ 2220686 h 2220686"/>
              <a:gd name="connsiteX3" fmla="*/ 0 w 2220686"/>
              <a:gd name="connsiteY3" fmla="*/ 1110343 h 2220686"/>
              <a:gd name="connsiteX4" fmla="*/ 1110343 w 2220686"/>
              <a:gd name="connsiteY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220686">
                <a:moveTo>
                  <a:pt x="1110343" y="0"/>
                </a:moveTo>
                <a:cubicBezTo>
                  <a:pt x="1723569" y="0"/>
                  <a:pt x="2220686" y="497117"/>
                  <a:pt x="2220686" y="1110343"/>
                </a:cubicBezTo>
                <a:cubicBezTo>
                  <a:pt x="2220686" y="1723569"/>
                  <a:pt x="1723569" y="2220686"/>
                  <a:pt x="1110343" y="2220686"/>
                </a:cubicBezTo>
                <a:cubicBezTo>
                  <a:pt x="497117" y="2220686"/>
                  <a:pt x="0" y="1723569"/>
                  <a:pt x="0" y="1110343"/>
                </a:cubicBezTo>
                <a:cubicBezTo>
                  <a:pt x="0" y="497117"/>
                  <a:pt x="497117" y="0"/>
                  <a:pt x="11103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E1A97-6919-4150-BCD7-E2AF3AA784C3}"/>
              </a:ext>
            </a:extLst>
          </p:cNvPr>
          <p:cNvSpPr/>
          <p:nvPr userDrawn="1"/>
        </p:nvSpPr>
        <p:spPr>
          <a:xfrm>
            <a:off x="-1" y="3730171"/>
            <a:ext cx="12192001" cy="667658"/>
          </a:xfrm>
          <a:prstGeom prst="rect">
            <a:avLst/>
          </a:prstGeom>
          <a:solidFill>
            <a:srgbClr val="F7A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26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896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88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451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009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719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677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1601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4B7A745-708E-40A4-8D93-E62351B9E2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0756" y="1287999"/>
            <a:ext cx="2379235" cy="2359847"/>
          </a:xfrm>
          <a:custGeom>
            <a:avLst/>
            <a:gdLst>
              <a:gd name="connsiteX0" fmla="*/ 0 w 2379235"/>
              <a:gd name="connsiteY0" fmla="*/ 0 h 2359847"/>
              <a:gd name="connsiteX1" fmla="*/ 2379235 w 2379235"/>
              <a:gd name="connsiteY1" fmla="*/ 0 h 2359847"/>
              <a:gd name="connsiteX2" fmla="*/ 2379235 w 2379235"/>
              <a:gd name="connsiteY2" fmla="*/ 2359847 h 2359847"/>
              <a:gd name="connsiteX3" fmla="*/ 0 w 2379235"/>
              <a:gd name="connsiteY3" fmla="*/ 2359847 h 235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235" h="2359847">
                <a:moveTo>
                  <a:pt x="0" y="0"/>
                </a:moveTo>
                <a:lnTo>
                  <a:pt x="2379235" y="0"/>
                </a:lnTo>
                <a:lnTo>
                  <a:pt x="2379235" y="2359847"/>
                </a:lnTo>
                <a:lnTo>
                  <a:pt x="0" y="23598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A402622-2AFB-439B-A9D3-58F83DC7D9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773" y="1287999"/>
            <a:ext cx="2379235" cy="2359847"/>
          </a:xfrm>
          <a:custGeom>
            <a:avLst/>
            <a:gdLst>
              <a:gd name="connsiteX0" fmla="*/ 0 w 2379235"/>
              <a:gd name="connsiteY0" fmla="*/ 0 h 2359847"/>
              <a:gd name="connsiteX1" fmla="*/ 2379235 w 2379235"/>
              <a:gd name="connsiteY1" fmla="*/ 0 h 2359847"/>
              <a:gd name="connsiteX2" fmla="*/ 2379235 w 2379235"/>
              <a:gd name="connsiteY2" fmla="*/ 2359847 h 2359847"/>
              <a:gd name="connsiteX3" fmla="*/ 0 w 2379235"/>
              <a:gd name="connsiteY3" fmla="*/ 2359847 h 235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235" h="2359847">
                <a:moveTo>
                  <a:pt x="0" y="0"/>
                </a:moveTo>
                <a:lnTo>
                  <a:pt x="2379235" y="0"/>
                </a:lnTo>
                <a:lnTo>
                  <a:pt x="2379235" y="2359847"/>
                </a:lnTo>
                <a:lnTo>
                  <a:pt x="0" y="23598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7F7EAFC-EA81-4BE9-A2FE-BA5070872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19991" y="3652695"/>
            <a:ext cx="2379235" cy="2359847"/>
          </a:xfrm>
          <a:custGeom>
            <a:avLst/>
            <a:gdLst>
              <a:gd name="connsiteX0" fmla="*/ 0 w 2379235"/>
              <a:gd name="connsiteY0" fmla="*/ 0 h 2359847"/>
              <a:gd name="connsiteX1" fmla="*/ 2379235 w 2379235"/>
              <a:gd name="connsiteY1" fmla="*/ 0 h 2359847"/>
              <a:gd name="connsiteX2" fmla="*/ 2379235 w 2379235"/>
              <a:gd name="connsiteY2" fmla="*/ 2359847 h 2359847"/>
              <a:gd name="connsiteX3" fmla="*/ 0 w 2379235"/>
              <a:gd name="connsiteY3" fmla="*/ 2359847 h 235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235" h="2359847">
                <a:moveTo>
                  <a:pt x="0" y="0"/>
                </a:moveTo>
                <a:lnTo>
                  <a:pt x="2379235" y="0"/>
                </a:lnTo>
                <a:lnTo>
                  <a:pt x="2379235" y="2359847"/>
                </a:lnTo>
                <a:lnTo>
                  <a:pt x="0" y="23598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D2BE221-055F-4C15-A2BB-5A9099ACC8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86523" y="3652694"/>
            <a:ext cx="2379235" cy="2359847"/>
          </a:xfrm>
          <a:custGeom>
            <a:avLst/>
            <a:gdLst>
              <a:gd name="connsiteX0" fmla="*/ 0 w 2379235"/>
              <a:gd name="connsiteY0" fmla="*/ 0 h 2359847"/>
              <a:gd name="connsiteX1" fmla="*/ 2379235 w 2379235"/>
              <a:gd name="connsiteY1" fmla="*/ 0 h 2359847"/>
              <a:gd name="connsiteX2" fmla="*/ 2379235 w 2379235"/>
              <a:gd name="connsiteY2" fmla="*/ 2359847 h 2359847"/>
              <a:gd name="connsiteX3" fmla="*/ 0 w 2379235"/>
              <a:gd name="connsiteY3" fmla="*/ 2359847 h 235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235" h="2359847">
                <a:moveTo>
                  <a:pt x="0" y="0"/>
                </a:moveTo>
                <a:lnTo>
                  <a:pt x="2379235" y="0"/>
                </a:lnTo>
                <a:lnTo>
                  <a:pt x="2379235" y="2359847"/>
                </a:lnTo>
                <a:lnTo>
                  <a:pt x="0" y="23598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30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C2D14A-CD25-4938-892F-DCDE122DCF45}"/>
              </a:ext>
            </a:extLst>
          </p:cNvPr>
          <p:cNvSpPr/>
          <p:nvPr userDrawn="1"/>
        </p:nvSpPr>
        <p:spPr>
          <a:xfrm>
            <a:off x="-2" y="0"/>
            <a:ext cx="12192002" cy="5124450"/>
          </a:xfrm>
          <a:custGeom>
            <a:avLst/>
            <a:gdLst>
              <a:gd name="connsiteX0" fmla="*/ 2 w 12192002"/>
              <a:gd name="connsiteY0" fmla="*/ 5124448 h 5124450"/>
              <a:gd name="connsiteX1" fmla="*/ 2 w 12192002"/>
              <a:gd name="connsiteY1" fmla="*/ 5124450 h 5124450"/>
              <a:gd name="connsiteX2" fmla="*/ 0 w 12192002"/>
              <a:gd name="connsiteY2" fmla="*/ 5124450 h 5124450"/>
              <a:gd name="connsiteX3" fmla="*/ 2 w 12192002"/>
              <a:gd name="connsiteY3" fmla="*/ 0 h 5124450"/>
              <a:gd name="connsiteX4" fmla="*/ 12192002 w 12192002"/>
              <a:gd name="connsiteY4" fmla="*/ 0 h 5124450"/>
              <a:gd name="connsiteX5" fmla="*/ 12192002 w 12192002"/>
              <a:gd name="connsiteY5" fmla="*/ 4972855 h 5124450"/>
              <a:gd name="connsiteX6" fmla="*/ 12075118 w 12192002"/>
              <a:gd name="connsiteY6" fmla="*/ 5124450 h 5124450"/>
              <a:gd name="connsiteX7" fmla="*/ 12073108 w 12192002"/>
              <a:gd name="connsiteY7" fmla="*/ 5124450 h 5124450"/>
              <a:gd name="connsiteX8" fmla="*/ 11898323 w 12192002"/>
              <a:gd name="connsiteY8" fmla="*/ 4897756 h 5124450"/>
              <a:gd name="connsiteX9" fmla="*/ 11723536 w 12192002"/>
              <a:gd name="connsiteY9" fmla="*/ 5124450 h 5124450"/>
              <a:gd name="connsiteX10" fmla="*/ 11715248 w 12192002"/>
              <a:gd name="connsiteY10" fmla="*/ 5124450 h 5124450"/>
              <a:gd name="connsiteX11" fmla="*/ 11540462 w 12192002"/>
              <a:gd name="connsiteY11" fmla="*/ 4897756 h 5124450"/>
              <a:gd name="connsiteX12" fmla="*/ 11365676 w 12192002"/>
              <a:gd name="connsiteY12" fmla="*/ 5124450 h 5124450"/>
              <a:gd name="connsiteX13" fmla="*/ 11357389 w 12192002"/>
              <a:gd name="connsiteY13" fmla="*/ 5124450 h 5124450"/>
              <a:gd name="connsiteX14" fmla="*/ 11182602 w 12192002"/>
              <a:gd name="connsiteY14" fmla="*/ 4897756 h 5124450"/>
              <a:gd name="connsiteX15" fmla="*/ 11007816 w 12192002"/>
              <a:gd name="connsiteY15" fmla="*/ 5124450 h 5124450"/>
              <a:gd name="connsiteX16" fmla="*/ 11005807 w 12192002"/>
              <a:gd name="connsiteY16" fmla="*/ 5124450 h 5124450"/>
              <a:gd name="connsiteX17" fmla="*/ 10831021 w 12192002"/>
              <a:gd name="connsiteY17" fmla="*/ 4897756 h 5124450"/>
              <a:gd name="connsiteX18" fmla="*/ 10656234 w 12192002"/>
              <a:gd name="connsiteY18" fmla="*/ 5124450 h 5124450"/>
              <a:gd name="connsiteX19" fmla="*/ 10641669 w 12192002"/>
              <a:gd name="connsiteY19" fmla="*/ 5124450 h 5124450"/>
              <a:gd name="connsiteX20" fmla="*/ 10466882 w 12192002"/>
              <a:gd name="connsiteY20" fmla="*/ 4897756 h 5124450"/>
              <a:gd name="connsiteX21" fmla="*/ 10292096 w 12192002"/>
              <a:gd name="connsiteY21" fmla="*/ 5124450 h 5124450"/>
              <a:gd name="connsiteX22" fmla="*/ 10283809 w 12192002"/>
              <a:gd name="connsiteY22" fmla="*/ 5124450 h 5124450"/>
              <a:gd name="connsiteX23" fmla="*/ 10109023 w 12192002"/>
              <a:gd name="connsiteY23" fmla="*/ 4897756 h 5124450"/>
              <a:gd name="connsiteX24" fmla="*/ 9934235 w 12192002"/>
              <a:gd name="connsiteY24" fmla="*/ 5124450 h 5124450"/>
              <a:gd name="connsiteX25" fmla="*/ 9932226 w 12192002"/>
              <a:gd name="connsiteY25" fmla="*/ 5124450 h 5124450"/>
              <a:gd name="connsiteX26" fmla="*/ 9757440 w 12192002"/>
              <a:gd name="connsiteY26" fmla="*/ 4897756 h 5124450"/>
              <a:gd name="connsiteX27" fmla="*/ 9582653 w 12192002"/>
              <a:gd name="connsiteY27" fmla="*/ 5124450 h 5124450"/>
              <a:gd name="connsiteX28" fmla="*/ 9574366 w 12192002"/>
              <a:gd name="connsiteY28" fmla="*/ 5124450 h 5124450"/>
              <a:gd name="connsiteX29" fmla="*/ 9399580 w 12192002"/>
              <a:gd name="connsiteY29" fmla="*/ 4897756 h 5124450"/>
              <a:gd name="connsiteX30" fmla="*/ 9224793 w 12192002"/>
              <a:gd name="connsiteY30" fmla="*/ 5124450 h 5124450"/>
              <a:gd name="connsiteX31" fmla="*/ 9216506 w 12192002"/>
              <a:gd name="connsiteY31" fmla="*/ 5124450 h 5124450"/>
              <a:gd name="connsiteX32" fmla="*/ 9041720 w 12192002"/>
              <a:gd name="connsiteY32" fmla="*/ 4897756 h 5124450"/>
              <a:gd name="connsiteX33" fmla="*/ 8866933 w 12192002"/>
              <a:gd name="connsiteY33" fmla="*/ 5124450 h 5124450"/>
              <a:gd name="connsiteX34" fmla="*/ 8864924 w 12192002"/>
              <a:gd name="connsiteY34" fmla="*/ 5124450 h 5124450"/>
              <a:gd name="connsiteX35" fmla="*/ 8690138 w 12192002"/>
              <a:gd name="connsiteY35" fmla="*/ 4897756 h 5124450"/>
              <a:gd name="connsiteX36" fmla="*/ 8524876 w 12192002"/>
              <a:gd name="connsiteY36" fmla="*/ 5112096 h 5124450"/>
              <a:gd name="connsiteX37" fmla="*/ 8359615 w 12192002"/>
              <a:gd name="connsiteY37" fmla="*/ 4897756 h 5124450"/>
              <a:gd name="connsiteX38" fmla="*/ 8184828 w 12192002"/>
              <a:gd name="connsiteY38" fmla="*/ 5124450 h 5124450"/>
              <a:gd name="connsiteX39" fmla="*/ 8176540 w 12192002"/>
              <a:gd name="connsiteY39" fmla="*/ 5124450 h 5124450"/>
              <a:gd name="connsiteX40" fmla="*/ 8001754 w 12192002"/>
              <a:gd name="connsiteY40" fmla="*/ 4897756 h 5124450"/>
              <a:gd name="connsiteX41" fmla="*/ 7826967 w 12192002"/>
              <a:gd name="connsiteY41" fmla="*/ 5124450 h 5124450"/>
              <a:gd name="connsiteX42" fmla="*/ 7824958 w 12192002"/>
              <a:gd name="connsiteY42" fmla="*/ 5124450 h 5124450"/>
              <a:gd name="connsiteX43" fmla="*/ 7650172 w 12192002"/>
              <a:gd name="connsiteY43" fmla="*/ 4897756 h 5124450"/>
              <a:gd name="connsiteX44" fmla="*/ 7475385 w 12192002"/>
              <a:gd name="connsiteY44" fmla="*/ 5124450 h 5124450"/>
              <a:gd name="connsiteX45" fmla="*/ 7467098 w 12192002"/>
              <a:gd name="connsiteY45" fmla="*/ 5124450 h 5124450"/>
              <a:gd name="connsiteX46" fmla="*/ 7292312 w 12192002"/>
              <a:gd name="connsiteY46" fmla="*/ 4897756 h 5124450"/>
              <a:gd name="connsiteX47" fmla="*/ 7117525 w 12192002"/>
              <a:gd name="connsiteY47" fmla="*/ 5124450 h 5124450"/>
              <a:gd name="connsiteX48" fmla="*/ 7109238 w 12192002"/>
              <a:gd name="connsiteY48" fmla="*/ 5124450 h 5124450"/>
              <a:gd name="connsiteX49" fmla="*/ 6934452 w 12192002"/>
              <a:gd name="connsiteY49" fmla="*/ 4897756 h 5124450"/>
              <a:gd name="connsiteX50" fmla="*/ 6759665 w 12192002"/>
              <a:gd name="connsiteY50" fmla="*/ 5124450 h 5124450"/>
              <a:gd name="connsiteX51" fmla="*/ 6757656 w 12192002"/>
              <a:gd name="connsiteY51" fmla="*/ 5124450 h 5124450"/>
              <a:gd name="connsiteX52" fmla="*/ 6582869 w 12192002"/>
              <a:gd name="connsiteY52" fmla="*/ 4897756 h 5124450"/>
              <a:gd name="connsiteX53" fmla="*/ 6408083 w 12192002"/>
              <a:gd name="connsiteY53" fmla="*/ 5124450 h 5124450"/>
              <a:gd name="connsiteX54" fmla="*/ 6393517 w 12192002"/>
              <a:gd name="connsiteY54" fmla="*/ 5124450 h 5124450"/>
              <a:gd name="connsiteX55" fmla="*/ 6218731 w 12192002"/>
              <a:gd name="connsiteY55" fmla="*/ 4897756 h 5124450"/>
              <a:gd name="connsiteX56" fmla="*/ 6043944 w 12192002"/>
              <a:gd name="connsiteY56" fmla="*/ 5124450 h 5124450"/>
              <a:gd name="connsiteX57" fmla="*/ 6035657 w 12192002"/>
              <a:gd name="connsiteY57" fmla="*/ 5124450 h 5124450"/>
              <a:gd name="connsiteX58" fmla="*/ 5860871 w 12192002"/>
              <a:gd name="connsiteY58" fmla="*/ 4897756 h 5124450"/>
              <a:gd name="connsiteX59" fmla="*/ 5686084 w 12192002"/>
              <a:gd name="connsiteY59" fmla="*/ 5124450 h 5124450"/>
              <a:gd name="connsiteX60" fmla="*/ 5684075 w 12192002"/>
              <a:gd name="connsiteY60" fmla="*/ 5124450 h 5124450"/>
              <a:gd name="connsiteX61" fmla="*/ 5509288 w 12192002"/>
              <a:gd name="connsiteY61" fmla="*/ 4897756 h 5124450"/>
              <a:gd name="connsiteX62" fmla="*/ 5334502 w 12192002"/>
              <a:gd name="connsiteY62" fmla="*/ 5124450 h 5124450"/>
              <a:gd name="connsiteX63" fmla="*/ 5326214 w 12192002"/>
              <a:gd name="connsiteY63" fmla="*/ 5124450 h 5124450"/>
              <a:gd name="connsiteX64" fmla="*/ 5151428 w 12192002"/>
              <a:gd name="connsiteY64" fmla="*/ 4897756 h 5124450"/>
              <a:gd name="connsiteX65" fmla="*/ 4976642 w 12192002"/>
              <a:gd name="connsiteY65" fmla="*/ 5124450 h 5124450"/>
              <a:gd name="connsiteX66" fmla="*/ 4968354 w 12192002"/>
              <a:gd name="connsiteY66" fmla="*/ 5124450 h 5124450"/>
              <a:gd name="connsiteX67" fmla="*/ 4793568 w 12192002"/>
              <a:gd name="connsiteY67" fmla="*/ 4897756 h 5124450"/>
              <a:gd name="connsiteX68" fmla="*/ 4618781 w 12192002"/>
              <a:gd name="connsiteY68" fmla="*/ 5124450 h 5124450"/>
              <a:gd name="connsiteX69" fmla="*/ 4616772 w 12192002"/>
              <a:gd name="connsiteY69" fmla="*/ 5124450 h 5124450"/>
              <a:gd name="connsiteX70" fmla="*/ 4441986 w 12192002"/>
              <a:gd name="connsiteY70" fmla="*/ 4897756 h 5124450"/>
              <a:gd name="connsiteX71" fmla="*/ 4267199 w 12192002"/>
              <a:gd name="connsiteY71" fmla="*/ 5124450 h 5124450"/>
              <a:gd name="connsiteX72" fmla="*/ 4092413 w 12192002"/>
              <a:gd name="connsiteY72" fmla="*/ 4897756 h 5124450"/>
              <a:gd name="connsiteX73" fmla="*/ 3917627 w 12192002"/>
              <a:gd name="connsiteY73" fmla="*/ 5124450 h 5124450"/>
              <a:gd name="connsiteX74" fmla="*/ 3909340 w 12192002"/>
              <a:gd name="connsiteY74" fmla="*/ 5124450 h 5124450"/>
              <a:gd name="connsiteX75" fmla="*/ 3734554 w 12192002"/>
              <a:gd name="connsiteY75" fmla="*/ 4897756 h 5124450"/>
              <a:gd name="connsiteX76" fmla="*/ 3559767 w 12192002"/>
              <a:gd name="connsiteY76" fmla="*/ 5124450 h 5124450"/>
              <a:gd name="connsiteX77" fmla="*/ 3557758 w 12192002"/>
              <a:gd name="connsiteY77" fmla="*/ 5124450 h 5124450"/>
              <a:gd name="connsiteX78" fmla="*/ 3382972 w 12192002"/>
              <a:gd name="connsiteY78" fmla="*/ 4897756 h 5124450"/>
              <a:gd name="connsiteX79" fmla="*/ 3208185 w 12192002"/>
              <a:gd name="connsiteY79" fmla="*/ 5124450 h 5124450"/>
              <a:gd name="connsiteX80" fmla="*/ 3199897 w 12192002"/>
              <a:gd name="connsiteY80" fmla="*/ 5124450 h 5124450"/>
              <a:gd name="connsiteX81" fmla="*/ 3025111 w 12192002"/>
              <a:gd name="connsiteY81" fmla="*/ 4897756 h 5124450"/>
              <a:gd name="connsiteX82" fmla="*/ 2850326 w 12192002"/>
              <a:gd name="connsiteY82" fmla="*/ 5124450 h 5124450"/>
              <a:gd name="connsiteX83" fmla="*/ 2842038 w 12192002"/>
              <a:gd name="connsiteY83" fmla="*/ 5124450 h 5124450"/>
              <a:gd name="connsiteX84" fmla="*/ 2667251 w 12192002"/>
              <a:gd name="connsiteY84" fmla="*/ 4897756 h 5124450"/>
              <a:gd name="connsiteX85" fmla="*/ 2492465 w 12192002"/>
              <a:gd name="connsiteY85" fmla="*/ 5124450 h 5124450"/>
              <a:gd name="connsiteX86" fmla="*/ 2490456 w 12192002"/>
              <a:gd name="connsiteY86" fmla="*/ 5124450 h 5124450"/>
              <a:gd name="connsiteX87" fmla="*/ 2315670 w 12192002"/>
              <a:gd name="connsiteY87" fmla="*/ 4897756 h 5124450"/>
              <a:gd name="connsiteX88" fmla="*/ 2140883 w 12192002"/>
              <a:gd name="connsiteY88" fmla="*/ 5124450 h 5124450"/>
              <a:gd name="connsiteX89" fmla="*/ 2126318 w 12192002"/>
              <a:gd name="connsiteY89" fmla="*/ 5124450 h 5124450"/>
              <a:gd name="connsiteX90" fmla="*/ 1951531 w 12192002"/>
              <a:gd name="connsiteY90" fmla="*/ 4897756 h 5124450"/>
              <a:gd name="connsiteX91" fmla="*/ 1776745 w 12192002"/>
              <a:gd name="connsiteY91" fmla="*/ 5124450 h 5124450"/>
              <a:gd name="connsiteX92" fmla="*/ 1768458 w 12192002"/>
              <a:gd name="connsiteY92" fmla="*/ 5124450 h 5124450"/>
              <a:gd name="connsiteX93" fmla="*/ 1593672 w 12192002"/>
              <a:gd name="connsiteY93" fmla="*/ 4897756 h 5124450"/>
              <a:gd name="connsiteX94" fmla="*/ 1418884 w 12192002"/>
              <a:gd name="connsiteY94" fmla="*/ 5124450 h 5124450"/>
              <a:gd name="connsiteX95" fmla="*/ 1416875 w 12192002"/>
              <a:gd name="connsiteY95" fmla="*/ 5124450 h 5124450"/>
              <a:gd name="connsiteX96" fmla="*/ 1242089 w 12192002"/>
              <a:gd name="connsiteY96" fmla="*/ 4897756 h 5124450"/>
              <a:gd name="connsiteX97" fmla="*/ 1067302 w 12192002"/>
              <a:gd name="connsiteY97" fmla="*/ 5124450 h 5124450"/>
              <a:gd name="connsiteX98" fmla="*/ 1059015 w 12192002"/>
              <a:gd name="connsiteY98" fmla="*/ 5124450 h 5124450"/>
              <a:gd name="connsiteX99" fmla="*/ 884229 w 12192002"/>
              <a:gd name="connsiteY99" fmla="*/ 4897756 h 5124450"/>
              <a:gd name="connsiteX100" fmla="*/ 709442 w 12192002"/>
              <a:gd name="connsiteY100" fmla="*/ 5124450 h 5124450"/>
              <a:gd name="connsiteX101" fmla="*/ 701155 w 12192002"/>
              <a:gd name="connsiteY101" fmla="*/ 5124450 h 5124450"/>
              <a:gd name="connsiteX102" fmla="*/ 526369 w 12192002"/>
              <a:gd name="connsiteY102" fmla="*/ 4897756 h 5124450"/>
              <a:gd name="connsiteX103" fmla="*/ 351582 w 12192002"/>
              <a:gd name="connsiteY103" fmla="*/ 5124450 h 5124450"/>
              <a:gd name="connsiteX104" fmla="*/ 349573 w 12192002"/>
              <a:gd name="connsiteY104" fmla="*/ 5124450 h 5124450"/>
              <a:gd name="connsiteX105" fmla="*/ 174787 w 12192002"/>
              <a:gd name="connsiteY105" fmla="*/ 4897756 h 5124450"/>
              <a:gd name="connsiteX106" fmla="*/ 2 w 12192002"/>
              <a:gd name="connsiteY106" fmla="*/ 5124448 h 51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2192002" h="5124450">
                <a:moveTo>
                  <a:pt x="2" y="5124448"/>
                </a:moveTo>
                <a:lnTo>
                  <a:pt x="2" y="5124450"/>
                </a:lnTo>
                <a:lnTo>
                  <a:pt x="0" y="5124450"/>
                </a:lnTo>
                <a:close/>
                <a:moveTo>
                  <a:pt x="2" y="0"/>
                </a:moveTo>
                <a:lnTo>
                  <a:pt x="12192002" y="0"/>
                </a:lnTo>
                <a:lnTo>
                  <a:pt x="12192002" y="4972855"/>
                </a:lnTo>
                <a:lnTo>
                  <a:pt x="12075118" y="5124450"/>
                </a:lnTo>
                <a:lnTo>
                  <a:pt x="12073108" y="5124450"/>
                </a:lnTo>
                <a:lnTo>
                  <a:pt x="11898323" y="4897756"/>
                </a:lnTo>
                <a:lnTo>
                  <a:pt x="11723536" y="5124450"/>
                </a:lnTo>
                <a:lnTo>
                  <a:pt x="11715248" y="5124450"/>
                </a:lnTo>
                <a:lnTo>
                  <a:pt x="11540462" y="4897756"/>
                </a:lnTo>
                <a:lnTo>
                  <a:pt x="11365676" y="5124450"/>
                </a:lnTo>
                <a:lnTo>
                  <a:pt x="11357389" y="5124450"/>
                </a:lnTo>
                <a:lnTo>
                  <a:pt x="11182602" y="4897756"/>
                </a:lnTo>
                <a:lnTo>
                  <a:pt x="11007816" y="5124450"/>
                </a:lnTo>
                <a:lnTo>
                  <a:pt x="11005807" y="5124450"/>
                </a:lnTo>
                <a:lnTo>
                  <a:pt x="10831021" y="4897756"/>
                </a:lnTo>
                <a:lnTo>
                  <a:pt x="10656234" y="5124450"/>
                </a:lnTo>
                <a:lnTo>
                  <a:pt x="10641669" y="5124450"/>
                </a:lnTo>
                <a:lnTo>
                  <a:pt x="10466882" y="4897756"/>
                </a:lnTo>
                <a:lnTo>
                  <a:pt x="10292096" y="5124450"/>
                </a:lnTo>
                <a:lnTo>
                  <a:pt x="10283809" y="5124450"/>
                </a:lnTo>
                <a:lnTo>
                  <a:pt x="10109023" y="4897756"/>
                </a:lnTo>
                <a:lnTo>
                  <a:pt x="9934235" y="5124450"/>
                </a:lnTo>
                <a:lnTo>
                  <a:pt x="9932226" y="5124450"/>
                </a:lnTo>
                <a:lnTo>
                  <a:pt x="9757440" y="4897756"/>
                </a:lnTo>
                <a:lnTo>
                  <a:pt x="9582653" y="5124450"/>
                </a:lnTo>
                <a:lnTo>
                  <a:pt x="9574366" y="5124450"/>
                </a:lnTo>
                <a:lnTo>
                  <a:pt x="9399580" y="4897756"/>
                </a:lnTo>
                <a:lnTo>
                  <a:pt x="9224793" y="5124450"/>
                </a:lnTo>
                <a:lnTo>
                  <a:pt x="9216506" y="5124450"/>
                </a:lnTo>
                <a:lnTo>
                  <a:pt x="9041720" y="4897756"/>
                </a:lnTo>
                <a:lnTo>
                  <a:pt x="8866933" y="5124450"/>
                </a:lnTo>
                <a:lnTo>
                  <a:pt x="8864924" y="5124450"/>
                </a:lnTo>
                <a:lnTo>
                  <a:pt x="8690138" y="4897756"/>
                </a:lnTo>
                <a:lnTo>
                  <a:pt x="8524876" y="5112096"/>
                </a:lnTo>
                <a:lnTo>
                  <a:pt x="8359615" y="4897756"/>
                </a:lnTo>
                <a:lnTo>
                  <a:pt x="8184828" y="5124450"/>
                </a:lnTo>
                <a:lnTo>
                  <a:pt x="8176540" y="5124450"/>
                </a:lnTo>
                <a:lnTo>
                  <a:pt x="8001754" y="4897756"/>
                </a:lnTo>
                <a:lnTo>
                  <a:pt x="7826967" y="5124450"/>
                </a:lnTo>
                <a:lnTo>
                  <a:pt x="7824958" y="5124450"/>
                </a:lnTo>
                <a:lnTo>
                  <a:pt x="7650172" y="4897756"/>
                </a:lnTo>
                <a:lnTo>
                  <a:pt x="7475385" y="5124450"/>
                </a:lnTo>
                <a:lnTo>
                  <a:pt x="7467098" y="5124450"/>
                </a:lnTo>
                <a:lnTo>
                  <a:pt x="7292312" y="4897756"/>
                </a:lnTo>
                <a:lnTo>
                  <a:pt x="7117525" y="5124450"/>
                </a:lnTo>
                <a:lnTo>
                  <a:pt x="7109238" y="5124450"/>
                </a:lnTo>
                <a:lnTo>
                  <a:pt x="6934452" y="4897756"/>
                </a:lnTo>
                <a:lnTo>
                  <a:pt x="6759665" y="5124450"/>
                </a:lnTo>
                <a:lnTo>
                  <a:pt x="6757656" y="5124450"/>
                </a:lnTo>
                <a:lnTo>
                  <a:pt x="6582869" y="4897756"/>
                </a:lnTo>
                <a:lnTo>
                  <a:pt x="6408083" y="5124450"/>
                </a:lnTo>
                <a:lnTo>
                  <a:pt x="6393517" y="5124450"/>
                </a:lnTo>
                <a:lnTo>
                  <a:pt x="6218731" y="4897756"/>
                </a:lnTo>
                <a:lnTo>
                  <a:pt x="6043944" y="5124450"/>
                </a:lnTo>
                <a:lnTo>
                  <a:pt x="6035657" y="5124450"/>
                </a:lnTo>
                <a:lnTo>
                  <a:pt x="5860871" y="4897756"/>
                </a:lnTo>
                <a:lnTo>
                  <a:pt x="5686084" y="5124450"/>
                </a:lnTo>
                <a:lnTo>
                  <a:pt x="5684075" y="5124450"/>
                </a:lnTo>
                <a:lnTo>
                  <a:pt x="5509288" y="4897756"/>
                </a:lnTo>
                <a:lnTo>
                  <a:pt x="5334502" y="5124450"/>
                </a:lnTo>
                <a:lnTo>
                  <a:pt x="5326214" y="5124450"/>
                </a:lnTo>
                <a:lnTo>
                  <a:pt x="5151428" y="4897756"/>
                </a:lnTo>
                <a:lnTo>
                  <a:pt x="4976642" y="5124450"/>
                </a:lnTo>
                <a:lnTo>
                  <a:pt x="4968354" y="5124450"/>
                </a:lnTo>
                <a:lnTo>
                  <a:pt x="4793568" y="4897756"/>
                </a:lnTo>
                <a:lnTo>
                  <a:pt x="4618781" y="5124450"/>
                </a:lnTo>
                <a:lnTo>
                  <a:pt x="4616772" y="5124450"/>
                </a:lnTo>
                <a:lnTo>
                  <a:pt x="4441986" y="4897756"/>
                </a:lnTo>
                <a:lnTo>
                  <a:pt x="4267199" y="5124450"/>
                </a:lnTo>
                <a:lnTo>
                  <a:pt x="4092413" y="4897756"/>
                </a:lnTo>
                <a:lnTo>
                  <a:pt x="3917627" y="5124450"/>
                </a:lnTo>
                <a:lnTo>
                  <a:pt x="3909340" y="5124450"/>
                </a:lnTo>
                <a:lnTo>
                  <a:pt x="3734554" y="4897756"/>
                </a:lnTo>
                <a:lnTo>
                  <a:pt x="3559767" y="5124450"/>
                </a:lnTo>
                <a:lnTo>
                  <a:pt x="3557758" y="5124450"/>
                </a:lnTo>
                <a:lnTo>
                  <a:pt x="3382972" y="4897756"/>
                </a:lnTo>
                <a:lnTo>
                  <a:pt x="3208185" y="5124450"/>
                </a:lnTo>
                <a:lnTo>
                  <a:pt x="3199897" y="5124450"/>
                </a:lnTo>
                <a:lnTo>
                  <a:pt x="3025111" y="4897756"/>
                </a:lnTo>
                <a:lnTo>
                  <a:pt x="2850326" y="5124450"/>
                </a:lnTo>
                <a:lnTo>
                  <a:pt x="2842038" y="5124450"/>
                </a:lnTo>
                <a:lnTo>
                  <a:pt x="2667251" y="4897756"/>
                </a:lnTo>
                <a:lnTo>
                  <a:pt x="2492465" y="5124450"/>
                </a:lnTo>
                <a:lnTo>
                  <a:pt x="2490456" y="5124450"/>
                </a:lnTo>
                <a:lnTo>
                  <a:pt x="2315670" y="4897756"/>
                </a:lnTo>
                <a:lnTo>
                  <a:pt x="2140883" y="5124450"/>
                </a:lnTo>
                <a:lnTo>
                  <a:pt x="2126318" y="5124450"/>
                </a:lnTo>
                <a:lnTo>
                  <a:pt x="1951531" y="4897756"/>
                </a:lnTo>
                <a:lnTo>
                  <a:pt x="1776745" y="5124450"/>
                </a:lnTo>
                <a:lnTo>
                  <a:pt x="1768458" y="5124450"/>
                </a:lnTo>
                <a:lnTo>
                  <a:pt x="1593672" y="4897756"/>
                </a:lnTo>
                <a:lnTo>
                  <a:pt x="1418884" y="5124450"/>
                </a:lnTo>
                <a:lnTo>
                  <a:pt x="1416875" y="5124450"/>
                </a:lnTo>
                <a:lnTo>
                  <a:pt x="1242089" y="4897756"/>
                </a:lnTo>
                <a:lnTo>
                  <a:pt x="1067302" y="5124450"/>
                </a:lnTo>
                <a:lnTo>
                  <a:pt x="1059015" y="5124450"/>
                </a:lnTo>
                <a:lnTo>
                  <a:pt x="884229" y="4897756"/>
                </a:lnTo>
                <a:lnTo>
                  <a:pt x="709442" y="5124450"/>
                </a:lnTo>
                <a:lnTo>
                  <a:pt x="701155" y="5124450"/>
                </a:lnTo>
                <a:lnTo>
                  <a:pt x="526369" y="4897756"/>
                </a:lnTo>
                <a:lnTo>
                  <a:pt x="351582" y="5124450"/>
                </a:lnTo>
                <a:lnTo>
                  <a:pt x="349573" y="5124450"/>
                </a:lnTo>
                <a:lnTo>
                  <a:pt x="174787" y="4897756"/>
                </a:lnTo>
                <a:lnTo>
                  <a:pt x="2" y="5124448"/>
                </a:lnTo>
                <a:close/>
              </a:path>
            </a:pathLst>
          </a:custGeom>
          <a:solidFill>
            <a:srgbClr val="DA9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4FD504-C401-4660-A5D8-82E743B5F863}"/>
              </a:ext>
            </a:extLst>
          </p:cNvPr>
          <p:cNvSpPr/>
          <p:nvPr userDrawn="1"/>
        </p:nvSpPr>
        <p:spPr>
          <a:xfrm>
            <a:off x="5901686" y="1066912"/>
            <a:ext cx="6047580" cy="1256395"/>
          </a:xfrm>
          <a:custGeom>
            <a:avLst/>
            <a:gdLst/>
            <a:ahLst/>
            <a:cxnLst/>
            <a:rect l="l" t="t" r="r" b="b"/>
            <a:pathLst>
              <a:path w="6047580" h="1256395">
                <a:moveTo>
                  <a:pt x="2192927" y="688553"/>
                </a:moveTo>
                <a:lnTo>
                  <a:pt x="2192927" y="1065581"/>
                </a:lnTo>
                <a:lnTo>
                  <a:pt x="2303467" y="1065581"/>
                </a:lnTo>
                <a:cubicBezTo>
                  <a:pt x="2336035" y="1066238"/>
                  <a:pt x="2360811" y="1057470"/>
                  <a:pt x="2377797" y="1039276"/>
                </a:cubicBezTo>
                <a:cubicBezTo>
                  <a:pt x="2394781" y="1021083"/>
                  <a:pt x="2403328" y="989518"/>
                  <a:pt x="2403436" y="944581"/>
                </a:cubicBezTo>
                <a:lnTo>
                  <a:pt x="2403436" y="837610"/>
                </a:lnTo>
                <a:cubicBezTo>
                  <a:pt x="2403730" y="781531"/>
                  <a:pt x="2393941" y="742440"/>
                  <a:pt x="2374068" y="720337"/>
                </a:cubicBezTo>
                <a:cubicBezTo>
                  <a:pt x="2354196" y="698234"/>
                  <a:pt x="2322474" y="687639"/>
                  <a:pt x="2278902" y="688553"/>
                </a:cubicBezTo>
                <a:close/>
                <a:moveTo>
                  <a:pt x="192677" y="688553"/>
                </a:moveTo>
                <a:lnTo>
                  <a:pt x="192677" y="1065581"/>
                </a:lnTo>
                <a:lnTo>
                  <a:pt x="303217" y="1065581"/>
                </a:lnTo>
                <a:cubicBezTo>
                  <a:pt x="335785" y="1066238"/>
                  <a:pt x="360562" y="1057470"/>
                  <a:pt x="377547" y="1039276"/>
                </a:cubicBezTo>
                <a:cubicBezTo>
                  <a:pt x="394532" y="1021083"/>
                  <a:pt x="403078" y="989518"/>
                  <a:pt x="403186" y="944581"/>
                </a:cubicBezTo>
                <a:lnTo>
                  <a:pt x="403186" y="837610"/>
                </a:lnTo>
                <a:cubicBezTo>
                  <a:pt x="403480" y="781531"/>
                  <a:pt x="393691" y="742440"/>
                  <a:pt x="373818" y="720337"/>
                </a:cubicBezTo>
                <a:cubicBezTo>
                  <a:pt x="353945" y="698234"/>
                  <a:pt x="322223" y="687639"/>
                  <a:pt x="278652" y="688553"/>
                </a:cubicBezTo>
                <a:close/>
                <a:moveTo>
                  <a:pt x="5640976" y="189062"/>
                </a:moveTo>
                <a:lnTo>
                  <a:pt x="5640976" y="566090"/>
                </a:lnTo>
                <a:lnTo>
                  <a:pt x="5716423" y="566090"/>
                </a:lnTo>
                <a:cubicBezTo>
                  <a:pt x="5752721" y="566820"/>
                  <a:pt x="5781014" y="557468"/>
                  <a:pt x="5801301" y="538032"/>
                </a:cubicBezTo>
                <a:cubicBezTo>
                  <a:pt x="5821588" y="518596"/>
                  <a:pt x="5831897" y="484693"/>
                  <a:pt x="5832226" y="436322"/>
                </a:cubicBezTo>
                <a:lnTo>
                  <a:pt x="5832226" y="315323"/>
                </a:lnTo>
                <a:cubicBezTo>
                  <a:pt x="5832408" y="271701"/>
                  <a:pt x="5824586" y="239698"/>
                  <a:pt x="5808758" y="219312"/>
                </a:cubicBezTo>
                <a:cubicBezTo>
                  <a:pt x="5792931" y="198926"/>
                  <a:pt x="5768001" y="188842"/>
                  <a:pt x="5733970" y="189062"/>
                </a:cubicBezTo>
                <a:close/>
                <a:moveTo>
                  <a:pt x="3602627" y="189062"/>
                </a:moveTo>
                <a:lnTo>
                  <a:pt x="3602627" y="566090"/>
                </a:lnTo>
                <a:lnTo>
                  <a:pt x="3678074" y="566090"/>
                </a:lnTo>
                <a:cubicBezTo>
                  <a:pt x="3714372" y="566820"/>
                  <a:pt x="3742664" y="557468"/>
                  <a:pt x="3762952" y="538032"/>
                </a:cubicBezTo>
                <a:cubicBezTo>
                  <a:pt x="3783238" y="518596"/>
                  <a:pt x="3793547" y="484693"/>
                  <a:pt x="3793876" y="436322"/>
                </a:cubicBezTo>
                <a:lnTo>
                  <a:pt x="3793876" y="315323"/>
                </a:lnTo>
                <a:cubicBezTo>
                  <a:pt x="3794059" y="271701"/>
                  <a:pt x="3786236" y="239698"/>
                  <a:pt x="3770409" y="219312"/>
                </a:cubicBezTo>
                <a:cubicBezTo>
                  <a:pt x="3754580" y="198926"/>
                  <a:pt x="3729651" y="188842"/>
                  <a:pt x="3695619" y="189062"/>
                </a:cubicBezTo>
                <a:close/>
                <a:moveTo>
                  <a:pt x="2192927" y="189062"/>
                </a:moveTo>
                <a:lnTo>
                  <a:pt x="2192927" y="513512"/>
                </a:lnTo>
                <a:lnTo>
                  <a:pt x="2268367" y="513512"/>
                </a:lnTo>
                <a:cubicBezTo>
                  <a:pt x="2304661" y="514242"/>
                  <a:pt x="2332951" y="504889"/>
                  <a:pt x="2353237" y="485451"/>
                </a:cubicBezTo>
                <a:cubicBezTo>
                  <a:pt x="2373522" y="466014"/>
                  <a:pt x="2383829" y="432107"/>
                  <a:pt x="2384159" y="383732"/>
                </a:cubicBezTo>
                <a:lnTo>
                  <a:pt x="2384159" y="315335"/>
                </a:lnTo>
                <a:cubicBezTo>
                  <a:pt x="2384341" y="271710"/>
                  <a:pt x="2376519" y="239703"/>
                  <a:pt x="2360693" y="219315"/>
                </a:cubicBezTo>
                <a:cubicBezTo>
                  <a:pt x="2344867" y="198927"/>
                  <a:pt x="2319939" y="188842"/>
                  <a:pt x="2285911" y="189062"/>
                </a:cubicBezTo>
                <a:close/>
                <a:moveTo>
                  <a:pt x="192677" y="189062"/>
                </a:moveTo>
                <a:lnTo>
                  <a:pt x="192677" y="513512"/>
                </a:lnTo>
                <a:lnTo>
                  <a:pt x="268117" y="513512"/>
                </a:lnTo>
                <a:cubicBezTo>
                  <a:pt x="304411" y="514242"/>
                  <a:pt x="332701" y="504889"/>
                  <a:pt x="352987" y="485451"/>
                </a:cubicBezTo>
                <a:cubicBezTo>
                  <a:pt x="373272" y="466014"/>
                  <a:pt x="383579" y="432107"/>
                  <a:pt x="383908" y="383732"/>
                </a:cubicBezTo>
                <a:lnTo>
                  <a:pt x="383908" y="315335"/>
                </a:lnTo>
                <a:cubicBezTo>
                  <a:pt x="384091" y="271710"/>
                  <a:pt x="376269" y="239703"/>
                  <a:pt x="360443" y="219315"/>
                </a:cubicBezTo>
                <a:cubicBezTo>
                  <a:pt x="344617" y="198927"/>
                  <a:pt x="319689" y="188842"/>
                  <a:pt x="285661" y="189062"/>
                </a:cubicBezTo>
                <a:close/>
                <a:moveTo>
                  <a:pt x="5448409" y="14021"/>
                </a:moveTo>
                <a:lnTo>
                  <a:pt x="5739233" y="14021"/>
                </a:lnTo>
                <a:cubicBezTo>
                  <a:pt x="5838538" y="13944"/>
                  <a:pt x="5911105" y="37291"/>
                  <a:pt x="5956936" y="84061"/>
                </a:cubicBezTo>
                <a:cubicBezTo>
                  <a:pt x="6002766" y="130833"/>
                  <a:pt x="6025387" y="201490"/>
                  <a:pt x="6024799" y="296033"/>
                </a:cubicBezTo>
                <a:lnTo>
                  <a:pt x="6024799" y="392482"/>
                </a:lnTo>
                <a:cubicBezTo>
                  <a:pt x="6024909" y="455574"/>
                  <a:pt x="6014623" y="507803"/>
                  <a:pt x="5993944" y="549170"/>
                </a:cubicBezTo>
                <a:cubicBezTo>
                  <a:pt x="5973265" y="590536"/>
                  <a:pt x="5941535" y="621265"/>
                  <a:pt x="5898754" y="641357"/>
                </a:cubicBezTo>
                <a:cubicBezTo>
                  <a:pt x="5946203" y="661850"/>
                  <a:pt x="5979538" y="694392"/>
                  <a:pt x="5998758" y="738983"/>
                </a:cubicBezTo>
                <a:cubicBezTo>
                  <a:pt x="6017978" y="783575"/>
                  <a:pt x="6027241" y="838037"/>
                  <a:pt x="6026548" y="902370"/>
                </a:cubicBezTo>
                <a:lnTo>
                  <a:pt x="6026548" y="1091651"/>
                </a:lnTo>
                <a:cubicBezTo>
                  <a:pt x="6026220" y="1121080"/>
                  <a:pt x="6027315" y="1147661"/>
                  <a:pt x="6029834" y="1171394"/>
                </a:cubicBezTo>
                <a:cubicBezTo>
                  <a:pt x="6032354" y="1195127"/>
                  <a:pt x="6038269" y="1218203"/>
                  <a:pt x="6047580" y="1240622"/>
                </a:cubicBezTo>
                <a:lnTo>
                  <a:pt x="5851487" y="1240622"/>
                </a:lnTo>
                <a:cubicBezTo>
                  <a:pt x="5846163" y="1226783"/>
                  <a:pt x="5841932" y="1210207"/>
                  <a:pt x="5838796" y="1190892"/>
                </a:cubicBezTo>
                <a:cubicBezTo>
                  <a:pt x="5835659" y="1171576"/>
                  <a:pt x="5834055" y="1137912"/>
                  <a:pt x="5833982" y="1089898"/>
                </a:cubicBezTo>
                <a:lnTo>
                  <a:pt x="5833982" y="897112"/>
                </a:lnTo>
                <a:cubicBezTo>
                  <a:pt x="5834201" y="840773"/>
                  <a:pt x="5824112" y="800536"/>
                  <a:pt x="5803714" y="776402"/>
                </a:cubicBezTo>
                <a:cubicBezTo>
                  <a:pt x="5783317" y="752267"/>
                  <a:pt x="5751295" y="740510"/>
                  <a:pt x="5707650" y="741131"/>
                </a:cubicBezTo>
                <a:lnTo>
                  <a:pt x="5640976" y="741131"/>
                </a:lnTo>
                <a:lnTo>
                  <a:pt x="5640976" y="1240622"/>
                </a:lnTo>
                <a:lnTo>
                  <a:pt x="5448409" y="1240622"/>
                </a:lnTo>
                <a:close/>
                <a:moveTo>
                  <a:pt x="4800710" y="14021"/>
                </a:moveTo>
                <a:lnTo>
                  <a:pt x="5326270" y="14021"/>
                </a:lnTo>
                <a:lnTo>
                  <a:pt x="5326270" y="189062"/>
                </a:lnTo>
                <a:lnTo>
                  <a:pt x="4993276" y="189062"/>
                </a:lnTo>
                <a:lnTo>
                  <a:pt x="4993276" y="531038"/>
                </a:lnTo>
                <a:lnTo>
                  <a:pt x="5257919" y="531038"/>
                </a:lnTo>
                <a:lnTo>
                  <a:pt x="5257919" y="706079"/>
                </a:lnTo>
                <a:lnTo>
                  <a:pt x="4993276" y="706079"/>
                </a:lnTo>
                <a:lnTo>
                  <a:pt x="4993276" y="1065581"/>
                </a:lnTo>
                <a:lnTo>
                  <a:pt x="5326270" y="1065581"/>
                </a:lnTo>
                <a:lnTo>
                  <a:pt x="5326270" y="1240622"/>
                </a:lnTo>
                <a:lnTo>
                  <a:pt x="4800710" y="1240622"/>
                </a:lnTo>
                <a:close/>
                <a:moveTo>
                  <a:pt x="3410060" y="14021"/>
                </a:moveTo>
                <a:lnTo>
                  <a:pt x="3700883" y="14021"/>
                </a:lnTo>
                <a:cubicBezTo>
                  <a:pt x="3800188" y="13944"/>
                  <a:pt x="3872756" y="37291"/>
                  <a:pt x="3918586" y="84061"/>
                </a:cubicBezTo>
                <a:cubicBezTo>
                  <a:pt x="3964417" y="130833"/>
                  <a:pt x="3987037" y="201490"/>
                  <a:pt x="3986450" y="296033"/>
                </a:cubicBezTo>
                <a:lnTo>
                  <a:pt x="3986450" y="392482"/>
                </a:lnTo>
                <a:cubicBezTo>
                  <a:pt x="3986559" y="455574"/>
                  <a:pt x="3976274" y="507803"/>
                  <a:pt x="3955595" y="549170"/>
                </a:cubicBezTo>
                <a:cubicBezTo>
                  <a:pt x="3934915" y="590536"/>
                  <a:pt x="3903185" y="621265"/>
                  <a:pt x="3860405" y="641357"/>
                </a:cubicBezTo>
                <a:cubicBezTo>
                  <a:pt x="3907854" y="661850"/>
                  <a:pt x="3941188" y="694392"/>
                  <a:pt x="3960408" y="738983"/>
                </a:cubicBezTo>
                <a:cubicBezTo>
                  <a:pt x="3979628" y="783575"/>
                  <a:pt x="3988892" y="838037"/>
                  <a:pt x="3988199" y="902370"/>
                </a:cubicBezTo>
                <a:lnTo>
                  <a:pt x="3988199" y="1091651"/>
                </a:lnTo>
                <a:cubicBezTo>
                  <a:pt x="3987870" y="1121080"/>
                  <a:pt x="3988965" y="1147661"/>
                  <a:pt x="3991485" y="1171394"/>
                </a:cubicBezTo>
                <a:cubicBezTo>
                  <a:pt x="3994004" y="1195127"/>
                  <a:pt x="3999919" y="1218203"/>
                  <a:pt x="4009230" y="1240622"/>
                </a:cubicBezTo>
                <a:lnTo>
                  <a:pt x="3813138" y="1240622"/>
                </a:lnTo>
                <a:cubicBezTo>
                  <a:pt x="3807813" y="1226783"/>
                  <a:pt x="3803583" y="1210207"/>
                  <a:pt x="3800446" y="1190892"/>
                </a:cubicBezTo>
                <a:cubicBezTo>
                  <a:pt x="3797309" y="1171576"/>
                  <a:pt x="3795705" y="1137912"/>
                  <a:pt x="3795632" y="1089898"/>
                </a:cubicBezTo>
                <a:lnTo>
                  <a:pt x="3795632" y="897112"/>
                </a:lnTo>
                <a:cubicBezTo>
                  <a:pt x="3795851" y="840773"/>
                  <a:pt x="3785762" y="800536"/>
                  <a:pt x="3765365" y="776402"/>
                </a:cubicBezTo>
                <a:cubicBezTo>
                  <a:pt x="3744967" y="752267"/>
                  <a:pt x="3712946" y="740510"/>
                  <a:pt x="3669301" y="741131"/>
                </a:cubicBezTo>
                <a:lnTo>
                  <a:pt x="3602627" y="741131"/>
                </a:lnTo>
                <a:lnTo>
                  <a:pt x="3602627" y="1240622"/>
                </a:lnTo>
                <a:lnTo>
                  <a:pt x="3410060" y="1240622"/>
                </a:lnTo>
                <a:close/>
                <a:moveTo>
                  <a:pt x="2705972" y="14021"/>
                </a:moveTo>
                <a:lnTo>
                  <a:pt x="2898539" y="14021"/>
                </a:lnTo>
                <a:lnTo>
                  <a:pt x="2898539" y="960425"/>
                </a:lnTo>
                <a:cubicBezTo>
                  <a:pt x="2898868" y="1003728"/>
                  <a:pt x="2907859" y="1034545"/>
                  <a:pt x="2925514" y="1052874"/>
                </a:cubicBezTo>
                <a:cubicBezTo>
                  <a:pt x="2943170" y="1071204"/>
                  <a:pt x="2967514" y="1080113"/>
                  <a:pt x="2998547" y="1079601"/>
                </a:cubicBezTo>
                <a:cubicBezTo>
                  <a:pt x="3029580" y="1080113"/>
                  <a:pt x="3053923" y="1071204"/>
                  <a:pt x="3071579" y="1052874"/>
                </a:cubicBezTo>
                <a:cubicBezTo>
                  <a:pt x="3089233" y="1034545"/>
                  <a:pt x="3098225" y="1003728"/>
                  <a:pt x="3098554" y="960425"/>
                </a:cubicBezTo>
                <a:lnTo>
                  <a:pt x="3098554" y="14021"/>
                </a:lnTo>
                <a:lnTo>
                  <a:pt x="3280606" y="14021"/>
                </a:lnTo>
                <a:lnTo>
                  <a:pt x="3280606" y="948156"/>
                </a:lnTo>
                <a:cubicBezTo>
                  <a:pt x="3280465" y="1046842"/>
                  <a:pt x="3256239" y="1122741"/>
                  <a:pt x="3207930" y="1175855"/>
                </a:cubicBezTo>
                <a:cubicBezTo>
                  <a:pt x="3159620" y="1228968"/>
                  <a:pt x="3088071" y="1255815"/>
                  <a:pt x="2993283" y="1256395"/>
                </a:cubicBezTo>
                <a:cubicBezTo>
                  <a:pt x="2898503" y="1255815"/>
                  <a:pt x="2826959" y="1228968"/>
                  <a:pt x="2778649" y="1175855"/>
                </a:cubicBezTo>
                <a:cubicBezTo>
                  <a:pt x="2730339" y="1122741"/>
                  <a:pt x="2706113" y="1046842"/>
                  <a:pt x="2705972" y="948156"/>
                </a:cubicBezTo>
                <a:close/>
                <a:moveTo>
                  <a:pt x="714485" y="14021"/>
                </a:moveTo>
                <a:lnTo>
                  <a:pt x="907052" y="14021"/>
                </a:lnTo>
                <a:lnTo>
                  <a:pt x="907052" y="1240622"/>
                </a:lnTo>
                <a:lnTo>
                  <a:pt x="714485" y="1240622"/>
                </a:lnTo>
                <a:close/>
                <a:moveTo>
                  <a:pt x="2000250" y="13911"/>
                </a:moveTo>
                <a:lnTo>
                  <a:pt x="2291182" y="13911"/>
                </a:lnTo>
                <a:lnTo>
                  <a:pt x="2291174" y="14021"/>
                </a:lnTo>
                <a:cubicBezTo>
                  <a:pt x="2390493" y="13943"/>
                  <a:pt x="2463069" y="37291"/>
                  <a:pt x="2508902" y="84063"/>
                </a:cubicBezTo>
                <a:cubicBezTo>
                  <a:pt x="2554735" y="130835"/>
                  <a:pt x="2577358" y="201495"/>
                  <a:pt x="2576769" y="296043"/>
                </a:cubicBezTo>
                <a:lnTo>
                  <a:pt x="2576769" y="339888"/>
                </a:lnTo>
                <a:cubicBezTo>
                  <a:pt x="2576952" y="402913"/>
                  <a:pt x="2566958" y="454855"/>
                  <a:pt x="2546787" y="495713"/>
                </a:cubicBezTo>
                <a:cubicBezTo>
                  <a:pt x="2526616" y="536571"/>
                  <a:pt x="2495172" y="567010"/>
                  <a:pt x="2452453" y="587029"/>
                </a:cubicBezTo>
                <a:cubicBezTo>
                  <a:pt x="2503624" y="607484"/>
                  <a:pt x="2540463" y="640105"/>
                  <a:pt x="2562971" y="684892"/>
                </a:cubicBezTo>
                <a:cubicBezTo>
                  <a:pt x="2585480" y="729678"/>
                  <a:pt x="2596498" y="784676"/>
                  <a:pt x="2596025" y="849886"/>
                </a:cubicBezTo>
                <a:lnTo>
                  <a:pt x="2596025" y="949842"/>
                </a:lnTo>
                <a:cubicBezTo>
                  <a:pt x="2595882" y="1044755"/>
                  <a:pt x="2571216" y="1116880"/>
                  <a:pt x="2522025" y="1166216"/>
                </a:cubicBezTo>
                <a:cubicBezTo>
                  <a:pt x="2472836" y="1215553"/>
                  <a:pt x="2399977" y="1240391"/>
                  <a:pt x="2303450" y="1240731"/>
                </a:cubicBezTo>
                <a:lnTo>
                  <a:pt x="2000250" y="1240731"/>
                </a:lnTo>
                <a:close/>
                <a:moveTo>
                  <a:pt x="0" y="13911"/>
                </a:moveTo>
                <a:lnTo>
                  <a:pt x="290932" y="13911"/>
                </a:lnTo>
                <a:lnTo>
                  <a:pt x="290924" y="14021"/>
                </a:lnTo>
                <a:cubicBezTo>
                  <a:pt x="390243" y="13943"/>
                  <a:pt x="462819" y="37291"/>
                  <a:pt x="508652" y="84063"/>
                </a:cubicBezTo>
                <a:cubicBezTo>
                  <a:pt x="554486" y="130835"/>
                  <a:pt x="577108" y="201495"/>
                  <a:pt x="576519" y="296043"/>
                </a:cubicBezTo>
                <a:lnTo>
                  <a:pt x="576519" y="339888"/>
                </a:lnTo>
                <a:cubicBezTo>
                  <a:pt x="576702" y="402913"/>
                  <a:pt x="566708" y="454855"/>
                  <a:pt x="546537" y="495713"/>
                </a:cubicBezTo>
                <a:cubicBezTo>
                  <a:pt x="526366" y="536571"/>
                  <a:pt x="494922" y="567010"/>
                  <a:pt x="452203" y="587029"/>
                </a:cubicBezTo>
                <a:cubicBezTo>
                  <a:pt x="503374" y="607484"/>
                  <a:pt x="540213" y="640105"/>
                  <a:pt x="562722" y="684892"/>
                </a:cubicBezTo>
                <a:cubicBezTo>
                  <a:pt x="585230" y="729678"/>
                  <a:pt x="596248" y="784676"/>
                  <a:pt x="595775" y="849886"/>
                </a:cubicBezTo>
                <a:lnTo>
                  <a:pt x="595775" y="949842"/>
                </a:lnTo>
                <a:cubicBezTo>
                  <a:pt x="595632" y="1044755"/>
                  <a:pt x="570966" y="1116880"/>
                  <a:pt x="521776" y="1166216"/>
                </a:cubicBezTo>
                <a:cubicBezTo>
                  <a:pt x="472586" y="1215553"/>
                  <a:pt x="399727" y="1240391"/>
                  <a:pt x="303200" y="1240731"/>
                </a:cubicBezTo>
                <a:lnTo>
                  <a:pt x="0" y="1240731"/>
                </a:lnTo>
                <a:close/>
                <a:moveTo>
                  <a:pt x="4386448" y="0"/>
                </a:moveTo>
                <a:cubicBezTo>
                  <a:pt x="4481236" y="578"/>
                  <a:pt x="4552785" y="27428"/>
                  <a:pt x="4601094" y="80549"/>
                </a:cubicBezTo>
                <a:cubicBezTo>
                  <a:pt x="4649404" y="133670"/>
                  <a:pt x="4673629" y="209591"/>
                  <a:pt x="4673770" y="308313"/>
                </a:cubicBezTo>
                <a:lnTo>
                  <a:pt x="4673770" y="427559"/>
                </a:lnTo>
                <a:lnTo>
                  <a:pt x="4491719" y="427559"/>
                </a:lnTo>
                <a:lnTo>
                  <a:pt x="4491719" y="296038"/>
                </a:lnTo>
                <a:cubicBezTo>
                  <a:pt x="4491390" y="252636"/>
                  <a:pt x="4482398" y="221510"/>
                  <a:pt x="4464743" y="202659"/>
                </a:cubicBezTo>
                <a:cubicBezTo>
                  <a:pt x="4447088" y="183808"/>
                  <a:pt x="4422744" y="174602"/>
                  <a:pt x="4391711" y="175041"/>
                </a:cubicBezTo>
                <a:cubicBezTo>
                  <a:pt x="4360678" y="174602"/>
                  <a:pt x="4336334" y="183808"/>
                  <a:pt x="4318679" y="202659"/>
                </a:cubicBezTo>
                <a:cubicBezTo>
                  <a:pt x="4301025" y="221510"/>
                  <a:pt x="4292032" y="252636"/>
                  <a:pt x="4291704" y="296038"/>
                </a:cubicBezTo>
                <a:lnTo>
                  <a:pt x="4291704" y="958596"/>
                </a:lnTo>
                <a:cubicBezTo>
                  <a:pt x="4292032" y="1001927"/>
                  <a:pt x="4301024" y="1032764"/>
                  <a:pt x="4318679" y="1051104"/>
                </a:cubicBezTo>
                <a:cubicBezTo>
                  <a:pt x="4336334" y="1069445"/>
                  <a:pt x="4360678" y="1078360"/>
                  <a:pt x="4391711" y="1077849"/>
                </a:cubicBezTo>
                <a:cubicBezTo>
                  <a:pt x="4422744" y="1078360"/>
                  <a:pt x="4447088" y="1069445"/>
                  <a:pt x="4464743" y="1051105"/>
                </a:cubicBezTo>
                <a:cubicBezTo>
                  <a:pt x="4482398" y="1032764"/>
                  <a:pt x="4491390" y="1001927"/>
                  <a:pt x="4491719" y="958596"/>
                </a:cubicBezTo>
                <a:lnTo>
                  <a:pt x="4491719" y="732368"/>
                </a:lnTo>
                <a:lnTo>
                  <a:pt x="4403993" y="732368"/>
                </a:lnTo>
                <a:lnTo>
                  <a:pt x="4403993" y="557327"/>
                </a:lnTo>
                <a:lnTo>
                  <a:pt x="4673770" y="557327"/>
                </a:lnTo>
                <a:lnTo>
                  <a:pt x="4673770" y="946320"/>
                </a:lnTo>
                <a:cubicBezTo>
                  <a:pt x="4673629" y="1045045"/>
                  <a:pt x="4649404" y="1120969"/>
                  <a:pt x="4601094" y="1174092"/>
                </a:cubicBezTo>
                <a:cubicBezTo>
                  <a:pt x="4552785" y="1227214"/>
                  <a:pt x="4481236" y="1254064"/>
                  <a:pt x="4386448" y="1254642"/>
                </a:cubicBezTo>
                <a:cubicBezTo>
                  <a:pt x="4291668" y="1254064"/>
                  <a:pt x="4220123" y="1227214"/>
                  <a:pt x="4171813" y="1174092"/>
                </a:cubicBezTo>
                <a:cubicBezTo>
                  <a:pt x="4123503" y="1120969"/>
                  <a:pt x="4099278" y="1045045"/>
                  <a:pt x="4099136" y="946320"/>
                </a:cubicBezTo>
                <a:lnTo>
                  <a:pt x="4099136" y="308313"/>
                </a:lnTo>
                <a:cubicBezTo>
                  <a:pt x="4099278" y="209591"/>
                  <a:pt x="4123503" y="133670"/>
                  <a:pt x="4171813" y="80549"/>
                </a:cubicBezTo>
                <a:cubicBezTo>
                  <a:pt x="4220123" y="27428"/>
                  <a:pt x="4291668" y="578"/>
                  <a:pt x="4386448" y="0"/>
                </a:cubicBezTo>
                <a:close/>
                <a:moveTo>
                  <a:pt x="1319398" y="0"/>
                </a:moveTo>
                <a:cubicBezTo>
                  <a:pt x="1414186" y="578"/>
                  <a:pt x="1485735" y="27428"/>
                  <a:pt x="1534045" y="80549"/>
                </a:cubicBezTo>
                <a:cubicBezTo>
                  <a:pt x="1582354" y="133670"/>
                  <a:pt x="1606579" y="209591"/>
                  <a:pt x="1606720" y="308313"/>
                </a:cubicBezTo>
                <a:lnTo>
                  <a:pt x="1606720" y="427559"/>
                </a:lnTo>
                <a:lnTo>
                  <a:pt x="1424669" y="427559"/>
                </a:lnTo>
                <a:lnTo>
                  <a:pt x="1424669" y="296038"/>
                </a:lnTo>
                <a:cubicBezTo>
                  <a:pt x="1424340" y="252636"/>
                  <a:pt x="1415348" y="221510"/>
                  <a:pt x="1397693" y="202659"/>
                </a:cubicBezTo>
                <a:cubicBezTo>
                  <a:pt x="1380039" y="183808"/>
                  <a:pt x="1355694" y="174602"/>
                  <a:pt x="1324661" y="175041"/>
                </a:cubicBezTo>
                <a:cubicBezTo>
                  <a:pt x="1293628" y="174602"/>
                  <a:pt x="1269284" y="183808"/>
                  <a:pt x="1251629" y="202659"/>
                </a:cubicBezTo>
                <a:cubicBezTo>
                  <a:pt x="1233974" y="221510"/>
                  <a:pt x="1224983" y="252636"/>
                  <a:pt x="1224653" y="296038"/>
                </a:cubicBezTo>
                <a:lnTo>
                  <a:pt x="1224653" y="958596"/>
                </a:lnTo>
                <a:cubicBezTo>
                  <a:pt x="1224983" y="1001927"/>
                  <a:pt x="1233974" y="1032764"/>
                  <a:pt x="1251629" y="1051104"/>
                </a:cubicBezTo>
                <a:cubicBezTo>
                  <a:pt x="1269284" y="1069445"/>
                  <a:pt x="1293628" y="1078360"/>
                  <a:pt x="1324661" y="1077849"/>
                </a:cubicBezTo>
                <a:cubicBezTo>
                  <a:pt x="1355694" y="1078360"/>
                  <a:pt x="1380039" y="1069445"/>
                  <a:pt x="1397693" y="1051105"/>
                </a:cubicBezTo>
                <a:cubicBezTo>
                  <a:pt x="1415348" y="1032764"/>
                  <a:pt x="1424340" y="1001927"/>
                  <a:pt x="1424669" y="958596"/>
                </a:cubicBezTo>
                <a:lnTo>
                  <a:pt x="1424669" y="732368"/>
                </a:lnTo>
                <a:lnTo>
                  <a:pt x="1336943" y="732368"/>
                </a:lnTo>
                <a:lnTo>
                  <a:pt x="1336943" y="557327"/>
                </a:lnTo>
                <a:lnTo>
                  <a:pt x="1606720" y="557327"/>
                </a:lnTo>
                <a:lnTo>
                  <a:pt x="1606720" y="946320"/>
                </a:lnTo>
                <a:cubicBezTo>
                  <a:pt x="1606579" y="1045045"/>
                  <a:pt x="1582354" y="1120969"/>
                  <a:pt x="1534045" y="1174092"/>
                </a:cubicBezTo>
                <a:cubicBezTo>
                  <a:pt x="1485735" y="1227214"/>
                  <a:pt x="1414186" y="1254064"/>
                  <a:pt x="1319398" y="1254642"/>
                </a:cubicBezTo>
                <a:cubicBezTo>
                  <a:pt x="1224618" y="1254064"/>
                  <a:pt x="1153073" y="1227214"/>
                  <a:pt x="1104763" y="1174092"/>
                </a:cubicBezTo>
                <a:cubicBezTo>
                  <a:pt x="1056454" y="1120969"/>
                  <a:pt x="1032228" y="1045045"/>
                  <a:pt x="1032087" y="946320"/>
                </a:cubicBezTo>
                <a:lnTo>
                  <a:pt x="1032087" y="308313"/>
                </a:lnTo>
                <a:cubicBezTo>
                  <a:pt x="1032228" y="209591"/>
                  <a:pt x="1056454" y="133670"/>
                  <a:pt x="1104763" y="80549"/>
                </a:cubicBezTo>
                <a:cubicBezTo>
                  <a:pt x="1153073" y="27428"/>
                  <a:pt x="1224618" y="578"/>
                  <a:pt x="131939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C21766-FEC2-409B-82A6-DF108472D0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1057275"/>
            <a:ext cx="6654800" cy="5124450"/>
          </a:xfrm>
          <a:custGeom>
            <a:avLst/>
            <a:gdLst>
              <a:gd name="connsiteX0" fmla="*/ 0 w 6654800"/>
              <a:gd name="connsiteY0" fmla="*/ 0 h 5124450"/>
              <a:gd name="connsiteX1" fmla="*/ 6654800 w 6654800"/>
              <a:gd name="connsiteY1" fmla="*/ 0 h 5124450"/>
              <a:gd name="connsiteX2" fmla="*/ 6654800 w 6654800"/>
              <a:gd name="connsiteY2" fmla="*/ 5124450 h 5124450"/>
              <a:gd name="connsiteX3" fmla="*/ 0 w 6654800"/>
              <a:gd name="connsiteY3" fmla="*/ 5124450 h 51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800" h="5124450">
                <a:moveTo>
                  <a:pt x="0" y="0"/>
                </a:moveTo>
                <a:lnTo>
                  <a:pt x="6654800" y="0"/>
                </a:lnTo>
                <a:lnTo>
                  <a:pt x="6654800" y="5124450"/>
                </a:lnTo>
                <a:lnTo>
                  <a:pt x="0" y="5124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82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25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5CF4AE-092D-4D76-866A-8876127FB3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050" y="1181100"/>
            <a:ext cx="12211050" cy="4838700"/>
          </a:xfrm>
          <a:custGeom>
            <a:avLst/>
            <a:gdLst>
              <a:gd name="connsiteX0" fmla="*/ 19050 w 12211050"/>
              <a:gd name="connsiteY0" fmla="*/ 0 h 4838700"/>
              <a:gd name="connsiteX1" fmla="*/ 12211050 w 12211050"/>
              <a:gd name="connsiteY1" fmla="*/ 819150 h 4838700"/>
              <a:gd name="connsiteX2" fmla="*/ 12192000 w 12211050"/>
              <a:gd name="connsiteY2" fmla="*/ 4838700 h 4838700"/>
              <a:gd name="connsiteX3" fmla="*/ 0 w 12211050"/>
              <a:gd name="connsiteY3" fmla="*/ 388620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1050" h="4838700">
                <a:moveTo>
                  <a:pt x="19050" y="0"/>
                </a:moveTo>
                <a:lnTo>
                  <a:pt x="12211050" y="819150"/>
                </a:lnTo>
                <a:lnTo>
                  <a:pt x="12192000" y="48387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39905D1-AAB4-47EC-8F8F-D5BC2B1136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28693" y="838200"/>
            <a:ext cx="2744107" cy="2319341"/>
          </a:xfrm>
          <a:custGeom>
            <a:avLst/>
            <a:gdLst>
              <a:gd name="connsiteX0" fmla="*/ 0 w 3381829"/>
              <a:gd name="connsiteY0" fmla="*/ 0 h 3077029"/>
              <a:gd name="connsiteX1" fmla="*/ 3381829 w 3381829"/>
              <a:gd name="connsiteY1" fmla="*/ 0 h 3077029"/>
              <a:gd name="connsiteX2" fmla="*/ 3381829 w 3381829"/>
              <a:gd name="connsiteY2" fmla="*/ 3077029 h 3077029"/>
              <a:gd name="connsiteX3" fmla="*/ 0 w 3381829"/>
              <a:gd name="connsiteY3" fmla="*/ 3077029 h 307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829" h="3077029">
                <a:moveTo>
                  <a:pt x="0" y="0"/>
                </a:moveTo>
                <a:lnTo>
                  <a:pt x="3381829" y="0"/>
                </a:lnTo>
                <a:lnTo>
                  <a:pt x="3381829" y="3077029"/>
                </a:lnTo>
                <a:lnTo>
                  <a:pt x="0" y="3077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39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02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3711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65103C-8718-45A4-9F41-ECEBEF09B6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9286" y="1417683"/>
            <a:ext cx="1828801" cy="1535543"/>
          </a:xfrm>
          <a:custGeom>
            <a:avLst/>
            <a:gdLst>
              <a:gd name="connsiteX0" fmla="*/ 0 w 1828801"/>
              <a:gd name="connsiteY0" fmla="*/ 0 h 1535543"/>
              <a:gd name="connsiteX1" fmla="*/ 1828801 w 1828801"/>
              <a:gd name="connsiteY1" fmla="*/ 0 h 1535543"/>
              <a:gd name="connsiteX2" fmla="*/ 1828801 w 1828801"/>
              <a:gd name="connsiteY2" fmla="*/ 1535543 h 1535543"/>
              <a:gd name="connsiteX3" fmla="*/ 0 w 1828801"/>
              <a:gd name="connsiteY3" fmla="*/ 1535543 h 15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1" h="1535543">
                <a:moveTo>
                  <a:pt x="0" y="0"/>
                </a:moveTo>
                <a:lnTo>
                  <a:pt x="1828801" y="0"/>
                </a:lnTo>
                <a:lnTo>
                  <a:pt x="1828801" y="1535543"/>
                </a:lnTo>
                <a:lnTo>
                  <a:pt x="0" y="1535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CB5390-3663-453D-9064-5AA2CF4758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60081" y="1601685"/>
            <a:ext cx="5071838" cy="3654629"/>
          </a:xfrm>
          <a:custGeom>
            <a:avLst/>
            <a:gdLst>
              <a:gd name="connsiteX0" fmla="*/ 0 w 5071838"/>
              <a:gd name="connsiteY0" fmla="*/ 0 h 3654629"/>
              <a:gd name="connsiteX1" fmla="*/ 5071838 w 5071838"/>
              <a:gd name="connsiteY1" fmla="*/ 0 h 3654629"/>
              <a:gd name="connsiteX2" fmla="*/ 5071838 w 5071838"/>
              <a:gd name="connsiteY2" fmla="*/ 3654629 h 3654629"/>
              <a:gd name="connsiteX3" fmla="*/ 0 w 5071838"/>
              <a:gd name="connsiteY3" fmla="*/ 3654629 h 365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1838" h="3654629">
                <a:moveTo>
                  <a:pt x="0" y="0"/>
                </a:moveTo>
                <a:lnTo>
                  <a:pt x="5071838" y="0"/>
                </a:lnTo>
                <a:lnTo>
                  <a:pt x="5071838" y="3654629"/>
                </a:lnTo>
                <a:lnTo>
                  <a:pt x="0" y="36546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345237-DFC8-453B-9033-F8B93AED31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69713" y="3429001"/>
            <a:ext cx="1828801" cy="1535543"/>
          </a:xfrm>
          <a:custGeom>
            <a:avLst/>
            <a:gdLst>
              <a:gd name="connsiteX0" fmla="*/ 0 w 1828801"/>
              <a:gd name="connsiteY0" fmla="*/ 0 h 1535543"/>
              <a:gd name="connsiteX1" fmla="*/ 1828801 w 1828801"/>
              <a:gd name="connsiteY1" fmla="*/ 0 h 1535543"/>
              <a:gd name="connsiteX2" fmla="*/ 1828801 w 1828801"/>
              <a:gd name="connsiteY2" fmla="*/ 1535543 h 1535543"/>
              <a:gd name="connsiteX3" fmla="*/ 0 w 1828801"/>
              <a:gd name="connsiteY3" fmla="*/ 1535543 h 15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1" h="1535543">
                <a:moveTo>
                  <a:pt x="0" y="0"/>
                </a:moveTo>
                <a:lnTo>
                  <a:pt x="1828801" y="0"/>
                </a:lnTo>
                <a:lnTo>
                  <a:pt x="1828801" y="1535543"/>
                </a:lnTo>
                <a:lnTo>
                  <a:pt x="0" y="1535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2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66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425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6340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145A8C-7D1F-47F0-85D2-630E3946E5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4223" y="2414469"/>
            <a:ext cx="2324100" cy="2563335"/>
          </a:xfrm>
          <a:custGeom>
            <a:avLst/>
            <a:gdLst>
              <a:gd name="connsiteX0" fmla="*/ 0 w 2324100"/>
              <a:gd name="connsiteY0" fmla="*/ 0 h 2563335"/>
              <a:gd name="connsiteX1" fmla="*/ 2324100 w 2324100"/>
              <a:gd name="connsiteY1" fmla="*/ 0 h 2563335"/>
              <a:gd name="connsiteX2" fmla="*/ 2324100 w 2324100"/>
              <a:gd name="connsiteY2" fmla="*/ 2563335 h 2563335"/>
              <a:gd name="connsiteX3" fmla="*/ 0 w 2324100"/>
              <a:gd name="connsiteY3" fmla="*/ 2563335 h 25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563335">
                <a:moveTo>
                  <a:pt x="0" y="0"/>
                </a:moveTo>
                <a:lnTo>
                  <a:pt x="2324100" y="0"/>
                </a:lnTo>
                <a:lnTo>
                  <a:pt x="2324100" y="2563335"/>
                </a:lnTo>
                <a:lnTo>
                  <a:pt x="0" y="25633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20DFD5-42EB-4887-8A3D-39F924721E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34073" y="2414469"/>
            <a:ext cx="2324100" cy="2563335"/>
          </a:xfrm>
          <a:custGeom>
            <a:avLst/>
            <a:gdLst>
              <a:gd name="connsiteX0" fmla="*/ 0 w 2324100"/>
              <a:gd name="connsiteY0" fmla="*/ 0 h 2563335"/>
              <a:gd name="connsiteX1" fmla="*/ 2324100 w 2324100"/>
              <a:gd name="connsiteY1" fmla="*/ 0 h 2563335"/>
              <a:gd name="connsiteX2" fmla="*/ 2324100 w 2324100"/>
              <a:gd name="connsiteY2" fmla="*/ 2563335 h 2563335"/>
              <a:gd name="connsiteX3" fmla="*/ 0 w 2324100"/>
              <a:gd name="connsiteY3" fmla="*/ 2563335 h 25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563335">
                <a:moveTo>
                  <a:pt x="0" y="0"/>
                </a:moveTo>
                <a:lnTo>
                  <a:pt x="2324100" y="0"/>
                </a:lnTo>
                <a:lnTo>
                  <a:pt x="2324100" y="2563335"/>
                </a:lnTo>
                <a:lnTo>
                  <a:pt x="0" y="25633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CDB71-963D-4BED-B697-4321F294D1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4873" y="2414469"/>
            <a:ext cx="2324100" cy="2563335"/>
          </a:xfrm>
          <a:custGeom>
            <a:avLst/>
            <a:gdLst>
              <a:gd name="connsiteX0" fmla="*/ 0 w 2324100"/>
              <a:gd name="connsiteY0" fmla="*/ 0 h 2563335"/>
              <a:gd name="connsiteX1" fmla="*/ 2324100 w 2324100"/>
              <a:gd name="connsiteY1" fmla="*/ 0 h 2563335"/>
              <a:gd name="connsiteX2" fmla="*/ 2324100 w 2324100"/>
              <a:gd name="connsiteY2" fmla="*/ 2563335 h 2563335"/>
              <a:gd name="connsiteX3" fmla="*/ 0 w 2324100"/>
              <a:gd name="connsiteY3" fmla="*/ 2563335 h 25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563335">
                <a:moveTo>
                  <a:pt x="0" y="0"/>
                </a:moveTo>
                <a:lnTo>
                  <a:pt x="2324100" y="0"/>
                </a:lnTo>
                <a:lnTo>
                  <a:pt x="2324100" y="2563335"/>
                </a:lnTo>
                <a:lnTo>
                  <a:pt x="0" y="25633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BC46A5-78D6-4A1F-B202-8E8BFFD084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15673" y="2414469"/>
            <a:ext cx="2324100" cy="2563335"/>
          </a:xfrm>
          <a:custGeom>
            <a:avLst/>
            <a:gdLst>
              <a:gd name="connsiteX0" fmla="*/ 0 w 2324100"/>
              <a:gd name="connsiteY0" fmla="*/ 0 h 2563335"/>
              <a:gd name="connsiteX1" fmla="*/ 2324100 w 2324100"/>
              <a:gd name="connsiteY1" fmla="*/ 0 h 2563335"/>
              <a:gd name="connsiteX2" fmla="*/ 2324100 w 2324100"/>
              <a:gd name="connsiteY2" fmla="*/ 2563335 h 2563335"/>
              <a:gd name="connsiteX3" fmla="*/ 0 w 2324100"/>
              <a:gd name="connsiteY3" fmla="*/ 2563335 h 25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563335">
                <a:moveTo>
                  <a:pt x="0" y="0"/>
                </a:moveTo>
                <a:lnTo>
                  <a:pt x="2324100" y="0"/>
                </a:lnTo>
                <a:lnTo>
                  <a:pt x="2324100" y="2563335"/>
                </a:lnTo>
                <a:lnTo>
                  <a:pt x="0" y="25633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43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4538A-542B-40B5-A11B-0CC438CCD4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7675" y="304800"/>
            <a:ext cx="3676650" cy="2762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56B9B7-7058-4ACF-B067-1281EE4A9497}"/>
              </a:ext>
            </a:extLst>
          </p:cNvPr>
          <p:cNvSpPr/>
          <p:nvPr userDrawn="1"/>
        </p:nvSpPr>
        <p:spPr>
          <a:xfrm flipV="1">
            <a:off x="10310644" y="1037620"/>
            <a:ext cx="1881356" cy="3113445"/>
          </a:xfrm>
          <a:custGeom>
            <a:avLst/>
            <a:gdLst>
              <a:gd name="connsiteX0" fmla="*/ 981075 w 1185665"/>
              <a:gd name="connsiteY0" fmla="*/ 0 h 1962150"/>
              <a:gd name="connsiteX1" fmla="*/ 1178796 w 1185665"/>
              <a:gd name="connsiteY1" fmla="*/ 19932 h 1962150"/>
              <a:gd name="connsiteX2" fmla="*/ 1185665 w 1185665"/>
              <a:gd name="connsiteY2" fmla="*/ 21698 h 1962150"/>
              <a:gd name="connsiteX3" fmla="*/ 1185665 w 1185665"/>
              <a:gd name="connsiteY3" fmla="*/ 536495 h 1962150"/>
              <a:gd name="connsiteX4" fmla="*/ 1172016 w 1185665"/>
              <a:gd name="connsiteY4" fmla="*/ 529086 h 1962150"/>
              <a:gd name="connsiteX5" fmla="*/ 981076 w 1185665"/>
              <a:gd name="connsiteY5" fmla="*/ 490537 h 1962150"/>
              <a:gd name="connsiteX6" fmla="*/ 490538 w 1185665"/>
              <a:gd name="connsiteY6" fmla="*/ 981075 h 1962150"/>
              <a:gd name="connsiteX7" fmla="*/ 981076 w 1185665"/>
              <a:gd name="connsiteY7" fmla="*/ 1471613 h 1962150"/>
              <a:gd name="connsiteX8" fmla="*/ 1172016 w 1185665"/>
              <a:gd name="connsiteY8" fmla="*/ 1433064 h 1962150"/>
              <a:gd name="connsiteX9" fmla="*/ 1185665 w 1185665"/>
              <a:gd name="connsiteY9" fmla="*/ 1425656 h 1962150"/>
              <a:gd name="connsiteX10" fmla="*/ 1185665 w 1185665"/>
              <a:gd name="connsiteY10" fmla="*/ 1940452 h 1962150"/>
              <a:gd name="connsiteX11" fmla="*/ 1178796 w 1185665"/>
              <a:gd name="connsiteY11" fmla="*/ 1942218 h 1962150"/>
              <a:gd name="connsiteX12" fmla="*/ 981075 w 1185665"/>
              <a:gd name="connsiteY12" fmla="*/ 1962150 h 1962150"/>
              <a:gd name="connsiteX13" fmla="*/ 0 w 1185665"/>
              <a:gd name="connsiteY13" fmla="*/ 981075 h 1962150"/>
              <a:gd name="connsiteX14" fmla="*/ 981075 w 1185665"/>
              <a:gd name="connsiteY14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665" h="1962150">
                <a:moveTo>
                  <a:pt x="981075" y="0"/>
                </a:moveTo>
                <a:cubicBezTo>
                  <a:pt x="1048804" y="0"/>
                  <a:pt x="1114930" y="6863"/>
                  <a:pt x="1178796" y="19932"/>
                </a:cubicBezTo>
                <a:lnTo>
                  <a:pt x="1185665" y="21698"/>
                </a:lnTo>
                <a:lnTo>
                  <a:pt x="1185665" y="536495"/>
                </a:lnTo>
                <a:lnTo>
                  <a:pt x="1172016" y="529086"/>
                </a:lnTo>
                <a:cubicBezTo>
                  <a:pt x="1113328" y="504263"/>
                  <a:pt x="1048805" y="490537"/>
                  <a:pt x="981076" y="490537"/>
                </a:cubicBezTo>
                <a:cubicBezTo>
                  <a:pt x="710159" y="490537"/>
                  <a:pt x="490538" y="710158"/>
                  <a:pt x="490538" y="981075"/>
                </a:cubicBezTo>
                <a:cubicBezTo>
                  <a:pt x="490538" y="1251992"/>
                  <a:pt x="710159" y="1471613"/>
                  <a:pt x="981076" y="1471613"/>
                </a:cubicBezTo>
                <a:cubicBezTo>
                  <a:pt x="1048805" y="1471613"/>
                  <a:pt x="1113328" y="1457887"/>
                  <a:pt x="1172016" y="1433064"/>
                </a:cubicBezTo>
                <a:lnTo>
                  <a:pt x="1185665" y="1425656"/>
                </a:lnTo>
                <a:lnTo>
                  <a:pt x="1185665" y="1940452"/>
                </a:lnTo>
                <a:lnTo>
                  <a:pt x="1178796" y="1942218"/>
                </a:lnTo>
                <a:cubicBezTo>
                  <a:pt x="1114930" y="1955287"/>
                  <a:pt x="1048804" y="1962150"/>
                  <a:pt x="981075" y="1962150"/>
                </a:cubicBezTo>
                <a:cubicBezTo>
                  <a:pt x="439242" y="1962150"/>
                  <a:pt x="0" y="1522908"/>
                  <a:pt x="0" y="981075"/>
                </a:cubicBezTo>
                <a:cubicBezTo>
                  <a:pt x="0" y="439242"/>
                  <a:pt x="439242" y="0"/>
                  <a:pt x="9810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90FB23-51B3-4C83-B5F4-B607BCFEFB5E}"/>
              </a:ext>
            </a:extLst>
          </p:cNvPr>
          <p:cNvSpPr/>
          <p:nvPr userDrawn="1"/>
        </p:nvSpPr>
        <p:spPr>
          <a:xfrm rot="16200000">
            <a:off x="900433" y="-773530"/>
            <a:ext cx="2247418" cy="3719239"/>
          </a:xfrm>
          <a:custGeom>
            <a:avLst/>
            <a:gdLst>
              <a:gd name="connsiteX0" fmla="*/ 981075 w 1185665"/>
              <a:gd name="connsiteY0" fmla="*/ 0 h 1962150"/>
              <a:gd name="connsiteX1" fmla="*/ 1178796 w 1185665"/>
              <a:gd name="connsiteY1" fmla="*/ 19932 h 1962150"/>
              <a:gd name="connsiteX2" fmla="*/ 1185665 w 1185665"/>
              <a:gd name="connsiteY2" fmla="*/ 21698 h 1962150"/>
              <a:gd name="connsiteX3" fmla="*/ 1185665 w 1185665"/>
              <a:gd name="connsiteY3" fmla="*/ 536495 h 1962150"/>
              <a:gd name="connsiteX4" fmla="*/ 1172016 w 1185665"/>
              <a:gd name="connsiteY4" fmla="*/ 529086 h 1962150"/>
              <a:gd name="connsiteX5" fmla="*/ 981076 w 1185665"/>
              <a:gd name="connsiteY5" fmla="*/ 490537 h 1962150"/>
              <a:gd name="connsiteX6" fmla="*/ 490538 w 1185665"/>
              <a:gd name="connsiteY6" fmla="*/ 981075 h 1962150"/>
              <a:gd name="connsiteX7" fmla="*/ 981076 w 1185665"/>
              <a:gd name="connsiteY7" fmla="*/ 1471613 h 1962150"/>
              <a:gd name="connsiteX8" fmla="*/ 1172016 w 1185665"/>
              <a:gd name="connsiteY8" fmla="*/ 1433064 h 1962150"/>
              <a:gd name="connsiteX9" fmla="*/ 1185665 w 1185665"/>
              <a:gd name="connsiteY9" fmla="*/ 1425656 h 1962150"/>
              <a:gd name="connsiteX10" fmla="*/ 1185665 w 1185665"/>
              <a:gd name="connsiteY10" fmla="*/ 1940452 h 1962150"/>
              <a:gd name="connsiteX11" fmla="*/ 1178796 w 1185665"/>
              <a:gd name="connsiteY11" fmla="*/ 1942218 h 1962150"/>
              <a:gd name="connsiteX12" fmla="*/ 981075 w 1185665"/>
              <a:gd name="connsiteY12" fmla="*/ 1962150 h 1962150"/>
              <a:gd name="connsiteX13" fmla="*/ 0 w 1185665"/>
              <a:gd name="connsiteY13" fmla="*/ 981075 h 1962150"/>
              <a:gd name="connsiteX14" fmla="*/ 981075 w 1185665"/>
              <a:gd name="connsiteY14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665" h="1962150">
                <a:moveTo>
                  <a:pt x="981075" y="0"/>
                </a:moveTo>
                <a:cubicBezTo>
                  <a:pt x="1048804" y="0"/>
                  <a:pt x="1114930" y="6863"/>
                  <a:pt x="1178796" y="19932"/>
                </a:cubicBezTo>
                <a:lnTo>
                  <a:pt x="1185665" y="21698"/>
                </a:lnTo>
                <a:lnTo>
                  <a:pt x="1185665" y="536495"/>
                </a:lnTo>
                <a:lnTo>
                  <a:pt x="1172016" y="529086"/>
                </a:lnTo>
                <a:cubicBezTo>
                  <a:pt x="1113328" y="504263"/>
                  <a:pt x="1048805" y="490537"/>
                  <a:pt x="981076" y="490537"/>
                </a:cubicBezTo>
                <a:cubicBezTo>
                  <a:pt x="710159" y="490537"/>
                  <a:pt x="490538" y="710158"/>
                  <a:pt x="490538" y="981075"/>
                </a:cubicBezTo>
                <a:cubicBezTo>
                  <a:pt x="490538" y="1251992"/>
                  <a:pt x="710159" y="1471613"/>
                  <a:pt x="981076" y="1471613"/>
                </a:cubicBezTo>
                <a:cubicBezTo>
                  <a:pt x="1048805" y="1471613"/>
                  <a:pt x="1113328" y="1457887"/>
                  <a:pt x="1172016" y="1433064"/>
                </a:cubicBezTo>
                <a:lnTo>
                  <a:pt x="1185665" y="1425656"/>
                </a:lnTo>
                <a:lnTo>
                  <a:pt x="1185665" y="1940452"/>
                </a:lnTo>
                <a:lnTo>
                  <a:pt x="1178796" y="1942218"/>
                </a:lnTo>
                <a:cubicBezTo>
                  <a:pt x="1114930" y="1955287"/>
                  <a:pt x="1048804" y="1962150"/>
                  <a:pt x="981075" y="1962150"/>
                </a:cubicBezTo>
                <a:cubicBezTo>
                  <a:pt x="439242" y="1962150"/>
                  <a:pt x="0" y="1522908"/>
                  <a:pt x="0" y="981075"/>
                </a:cubicBezTo>
                <a:cubicBezTo>
                  <a:pt x="0" y="439242"/>
                  <a:pt x="439242" y="0"/>
                  <a:pt x="9810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83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9738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6A4E1A7-EC75-4513-A5B0-D4CC8CFA754F}"/>
              </a:ext>
            </a:extLst>
          </p:cNvPr>
          <p:cNvGrpSpPr/>
          <p:nvPr userDrawn="1"/>
        </p:nvGrpSpPr>
        <p:grpSpPr>
          <a:xfrm>
            <a:off x="2646881" y="1378857"/>
            <a:ext cx="7960784" cy="5479143"/>
            <a:chOff x="2646881" y="1378857"/>
            <a:chExt cx="7960784" cy="547914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AC2BDA-C75F-4E49-A086-42518C9B6A7A}"/>
                </a:ext>
              </a:extLst>
            </p:cNvPr>
            <p:cNvCxnSpPr/>
            <p:nvPr/>
          </p:nvCxnSpPr>
          <p:spPr>
            <a:xfrm>
              <a:off x="10593151" y="1378857"/>
              <a:ext cx="14514" cy="406762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38C552-26F3-4FCC-BF9C-C5162F22E4BE}"/>
                </a:ext>
              </a:extLst>
            </p:cNvPr>
            <p:cNvCxnSpPr>
              <a:cxnSpLocks/>
            </p:cNvCxnSpPr>
            <p:nvPr/>
          </p:nvCxnSpPr>
          <p:spPr>
            <a:xfrm>
              <a:off x="7919863" y="5724653"/>
              <a:ext cx="3868" cy="1084035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50BAD90-26F7-460C-B2B5-AA6DCFA447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6881" y="5231090"/>
              <a:ext cx="0" cy="162691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820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: Hollow 7">
            <a:extLst>
              <a:ext uri="{FF2B5EF4-FFF2-40B4-BE49-F238E27FC236}">
                <a16:creationId xmlns:a16="http://schemas.microsoft.com/office/drawing/2014/main" id="{6F2EF6C7-DC36-4FA9-A427-6786D8FD1B1E}"/>
              </a:ext>
            </a:extLst>
          </p:cNvPr>
          <p:cNvSpPr/>
          <p:nvPr userDrawn="1"/>
        </p:nvSpPr>
        <p:spPr>
          <a:xfrm>
            <a:off x="1825571" y="271365"/>
            <a:ext cx="6527694" cy="6315270"/>
          </a:xfrm>
          <a:prstGeom prst="don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C7C51B6-4890-474B-81FE-6F0E5FCA4E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68408" y="1884644"/>
            <a:ext cx="4387958" cy="27622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pic>
        <p:nvPicPr>
          <p:cNvPr id="7" name="Picture 3" descr="F:\Trabajos\Envato\Graphic River\Duckson\Elements\laptop.png">
            <a:extLst>
              <a:ext uri="{FF2B5EF4-FFF2-40B4-BE49-F238E27FC236}">
                <a16:creationId xmlns:a16="http://schemas.microsoft.com/office/drawing/2014/main" id="{DB02202D-7378-44AE-BE87-661D88ED4D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534" y="1584011"/>
            <a:ext cx="7076409" cy="39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0BFC03B-20BC-4F2C-B25E-48748E37BB99}"/>
              </a:ext>
            </a:extLst>
          </p:cNvPr>
          <p:cNvGrpSpPr/>
          <p:nvPr userDrawn="1"/>
        </p:nvGrpSpPr>
        <p:grpSpPr>
          <a:xfrm>
            <a:off x="2646881" y="1397907"/>
            <a:ext cx="7960784" cy="5479143"/>
            <a:chOff x="2646881" y="1378857"/>
            <a:chExt cx="7960784" cy="547914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B0E254-CD36-47BF-BB99-11B92494E9B6}"/>
                </a:ext>
              </a:extLst>
            </p:cNvPr>
            <p:cNvCxnSpPr/>
            <p:nvPr/>
          </p:nvCxnSpPr>
          <p:spPr>
            <a:xfrm>
              <a:off x="10593151" y="1378857"/>
              <a:ext cx="14514" cy="4067628"/>
            </a:xfrm>
            <a:prstGeom prst="line">
              <a:avLst/>
            </a:prstGeom>
            <a:ln w="3175">
              <a:solidFill>
                <a:srgbClr val="F1C2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D19EA3-C097-4E1A-A4ED-7375D0D76D62}"/>
                </a:ext>
              </a:extLst>
            </p:cNvPr>
            <p:cNvCxnSpPr>
              <a:cxnSpLocks/>
            </p:cNvCxnSpPr>
            <p:nvPr/>
          </p:nvCxnSpPr>
          <p:spPr>
            <a:xfrm>
              <a:off x="7919863" y="5724653"/>
              <a:ext cx="3868" cy="1084035"/>
            </a:xfrm>
            <a:prstGeom prst="line">
              <a:avLst/>
            </a:prstGeom>
            <a:ln w="3175">
              <a:solidFill>
                <a:srgbClr val="F1C2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4A1AC9-6DD5-4C85-B6CF-C2E4012F1491}"/>
                </a:ext>
              </a:extLst>
            </p:cNvPr>
            <p:cNvCxnSpPr>
              <a:cxnSpLocks/>
            </p:cNvCxnSpPr>
            <p:nvPr/>
          </p:nvCxnSpPr>
          <p:spPr>
            <a:xfrm>
              <a:off x="2646881" y="5231090"/>
              <a:ext cx="0" cy="1626910"/>
            </a:xfrm>
            <a:prstGeom prst="line">
              <a:avLst/>
            </a:prstGeom>
            <a:ln w="3175">
              <a:solidFill>
                <a:srgbClr val="F1C2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11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7B6F9F-5C01-49B9-B0D3-B89F3E5B5301}"/>
              </a:ext>
            </a:extLst>
          </p:cNvPr>
          <p:cNvSpPr/>
          <p:nvPr userDrawn="1"/>
        </p:nvSpPr>
        <p:spPr>
          <a:xfrm flipH="1">
            <a:off x="-1" y="1279247"/>
            <a:ext cx="2598057" cy="4299506"/>
          </a:xfrm>
          <a:custGeom>
            <a:avLst/>
            <a:gdLst>
              <a:gd name="connsiteX0" fmla="*/ 981075 w 1185665"/>
              <a:gd name="connsiteY0" fmla="*/ 0 h 1962150"/>
              <a:gd name="connsiteX1" fmla="*/ 1178796 w 1185665"/>
              <a:gd name="connsiteY1" fmla="*/ 19932 h 1962150"/>
              <a:gd name="connsiteX2" fmla="*/ 1185665 w 1185665"/>
              <a:gd name="connsiteY2" fmla="*/ 21698 h 1962150"/>
              <a:gd name="connsiteX3" fmla="*/ 1185665 w 1185665"/>
              <a:gd name="connsiteY3" fmla="*/ 536495 h 1962150"/>
              <a:gd name="connsiteX4" fmla="*/ 1172016 w 1185665"/>
              <a:gd name="connsiteY4" fmla="*/ 529086 h 1962150"/>
              <a:gd name="connsiteX5" fmla="*/ 981076 w 1185665"/>
              <a:gd name="connsiteY5" fmla="*/ 490537 h 1962150"/>
              <a:gd name="connsiteX6" fmla="*/ 490538 w 1185665"/>
              <a:gd name="connsiteY6" fmla="*/ 981075 h 1962150"/>
              <a:gd name="connsiteX7" fmla="*/ 981076 w 1185665"/>
              <a:gd name="connsiteY7" fmla="*/ 1471613 h 1962150"/>
              <a:gd name="connsiteX8" fmla="*/ 1172016 w 1185665"/>
              <a:gd name="connsiteY8" fmla="*/ 1433064 h 1962150"/>
              <a:gd name="connsiteX9" fmla="*/ 1185665 w 1185665"/>
              <a:gd name="connsiteY9" fmla="*/ 1425656 h 1962150"/>
              <a:gd name="connsiteX10" fmla="*/ 1185665 w 1185665"/>
              <a:gd name="connsiteY10" fmla="*/ 1940452 h 1962150"/>
              <a:gd name="connsiteX11" fmla="*/ 1178796 w 1185665"/>
              <a:gd name="connsiteY11" fmla="*/ 1942218 h 1962150"/>
              <a:gd name="connsiteX12" fmla="*/ 981075 w 1185665"/>
              <a:gd name="connsiteY12" fmla="*/ 1962150 h 1962150"/>
              <a:gd name="connsiteX13" fmla="*/ 0 w 1185665"/>
              <a:gd name="connsiteY13" fmla="*/ 981075 h 1962150"/>
              <a:gd name="connsiteX14" fmla="*/ 981075 w 1185665"/>
              <a:gd name="connsiteY14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665" h="1962150">
                <a:moveTo>
                  <a:pt x="981075" y="0"/>
                </a:moveTo>
                <a:cubicBezTo>
                  <a:pt x="1048804" y="0"/>
                  <a:pt x="1114930" y="6863"/>
                  <a:pt x="1178796" y="19932"/>
                </a:cubicBezTo>
                <a:lnTo>
                  <a:pt x="1185665" y="21698"/>
                </a:lnTo>
                <a:lnTo>
                  <a:pt x="1185665" y="536495"/>
                </a:lnTo>
                <a:lnTo>
                  <a:pt x="1172016" y="529086"/>
                </a:lnTo>
                <a:cubicBezTo>
                  <a:pt x="1113328" y="504263"/>
                  <a:pt x="1048805" y="490537"/>
                  <a:pt x="981076" y="490537"/>
                </a:cubicBezTo>
                <a:cubicBezTo>
                  <a:pt x="710159" y="490537"/>
                  <a:pt x="490538" y="710158"/>
                  <a:pt x="490538" y="981075"/>
                </a:cubicBezTo>
                <a:cubicBezTo>
                  <a:pt x="490538" y="1251992"/>
                  <a:pt x="710159" y="1471613"/>
                  <a:pt x="981076" y="1471613"/>
                </a:cubicBezTo>
                <a:cubicBezTo>
                  <a:pt x="1048805" y="1471613"/>
                  <a:pt x="1113328" y="1457887"/>
                  <a:pt x="1172016" y="1433064"/>
                </a:cubicBezTo>
                <a:lnTo>
                  <a:pt x="1185665" y="1425656"/>
                </a:lnTo>
                <a:lnTo>
                  <a:pt x="1185665" y="1940452"/>
                </a:lnTo>
                <a:lnTo>
                  <a:pt x="1178796" y="1942218"/>
                </a:lnTo>
                <a:cubicBezTo>
                  <a:pt x="1114930" y="1955287"/>
                  <a:pt x="1048804" y="1962150"/>
                  <a:pt x="981075" y="1962150"/>
                </a:cubicBezTo>
                <a:cubicBezTo>
                  <a:pt x="439242" y="1962150"/>
                  <a:pt x="0" y="1522908"/>
                  <a:pt x="0" y="981075"/>
                </a:cubicBezTo>
                <a:cubicBezTo>
                  <a:pt x="0" y="439242"/>
                  <a:pt x="439242" y="0"/>
                  <a:pt x="981075" y="0"/>
                </a:cubicBezTo>
                <a:close/>
              </a:path>
            </a:pathLst>
          </a:custGeom>
          <a:solidFill>
            <a:srgbClr val="F1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6E7A97-4790-44F5-B1F0-56054A70F5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5518" y="2063671"/>
            <a:ext cx="3103226" cy="2730658"/>
          </a:xfrm>
          <a:custGeom>
            <a:avLst/>
            <a:gdLst/>
            <a:ahLst/>
            <a:cxnLst/>
            <a:rect l="l" t="t" r="r" b="b"/>
            <a:pathLst>
              <a:path w="2170519" h="1909930">
                <a:moveTo>
                  <a:pt x="1696264" y="1255528"/>
                </a:moveTo>
                <a:lnTo>
                  <a:pt x="1696264" y="1551128"/>
                </a:lnTo>
                <a:lnTo>
                  <a:pt x="1724630" y="1551128"/>
                </a:lnTo>
                <a:cubicBezTo>
                  <a:pt x="1770745" y="1551128"/>
                  <a:pt x="1805248" y="1546898"/>
                  <a:pt x="1828140" y="1538439"/>
                </a:cubicBezTo>
                <a:cubicBezTo>
                  <a:pt x="1851031" y="1529979"/>
                  <a:pt x="1869029" y="1514717"/>
                  <a:pt x="1882134" y="1492655"/>
                </a:cubicBezTo>
                <a:cubicBezTo>
                  <a:pt x="1895239" y="1470593"/>
                  <a:pt x="1901791" y="1441813"/>
                  <a:pt x="1901791" y="1406314"/>
                </a:cubicBezTo>
                <a:cubicBezTo>
                  <a:pt x="1901791" y="1354891"/>
                  <a:pt x="1889765" y="1316904"/>
                  <a:pt x="1865712" y="1292354"/>
                </a:cubicBezTo>
                <a:cubicBezTo>
                  <a:pt x="1841659" y="1267803"/>
                  <a:pt x="1802926" y="1255528"/>
                  <a:pt x="1749512" y="1255528"/>
                </a:cubicBezTo>
                <a:close/>
                <a:moveTo>
                  <a:pt x="1444456" y="1219200"/>
                </a:moveTo>
                <a:lnTo>
                  <a:pt x="1757972" y="1219200"/>
                </a:lnTo>
                <a:cubicBezTo>
                  <a:pt x="1839585" y="1219200"/>
                  <a:pt x="1899303" y="1224840"/>
                  <a:pt x="1937124" y="1236120"/>
                </a:cubicBezTo>
                <a:cubicBezTo>
                  <a:pt x="1974945" y="1247400"/>
                  <a:pt x="2005799" y="1268218"/>
                  <a:pt x="2029685" y="1298574"/>
                </a:cubicBezTo>
                <a:cubicBezTo>
                  <a:pt x="2053572" y="1328930"/>
                  <a:pt x="2065516" y="1364512"/>
                  <a:pt x="2065516" y="1405319"/>
                </a:cubicBezTo>
                <a:cubicBezTo>
                  <a:pt x="2065516" y="1455083"/>
                  <a:pt x="2047601" y="1496222"/>
                  <a:pt x="2011770" y="1528734"/>
                </a:cubicBezTo>
                <a:cubicBezTo>
                  <a:pt x="1988879" y="1549304"/>
                  <a:pt x="1956863" y="1564731"/>
                  <a:pt x="1915725" y="1575015"/>
                </a:cubicBezTo>
                <a:lnTo>
                  <a:pt x="2077957" y="1803434"/>
                </a:lnTo>
                <a:cubicBezTo>
                  <a:pt x="2099190" y="1832961"/>
                  <a:pt x="2114285" y="1851374"/>
                  <a:pt x="2123243" y="1858672"/>
                </a:cubicBezTo>
                <a:cubicBezTo>
                  <a:pt x="2136845" y="1868957"/>
                  <a:pt x="2152604" y="1874597"/>
                  <a:pt x="2170519" y="1875592"/>
                </a:cubicBezTo>
                <a:lnTo>
                  <a:pt x="2170519" y="1894005"/>
                </a:lnTo>
                <a:lnTo>
                  <a:pt x="1958025" y="1894005"/>
                </a:lnTo>
                <a:lnTo>
                  <a:pt x="1740554" y="1586461"/>
                </a:lnTo>
                <a:lnTo>
                  <a:pt x="1696264" y="1586461"/>
                </a:lnTo>
                <a:lnTo>
                  <a:pt x="1696264" y="1775566"/>
                </a:lnTo>
                <a:cubicBezTo>
                  <a:pt x="1696264" y="1812060"/>
                  <a:pt x="1698503" y="1835034"/>
                  <a:pt x="1702982" y="1844490"/>
                </a:cubicBezTo>
                <a:cubicBezTo>
                  <a:pt x="1707461" y="1853945"/>
                  <a:pt x="1715340" y="1861492"/>
                  <a:pt x="1726620" y="1867132"/>
                </a:cubicBezTo>
                <a:cubicBezTo>
                  <a:pt x="1737900" y="1872772"/>
                  <a:pt x="1758967" y="1875592"/>
                  <a:pt x="1789821" y="1875592"/>
                </a:cubicBezTo>
                <a:lnTo>
                  <a:pt x="1789821" y="1894005"/>
                </a:lnTo>
                <a:lnTo>
                  <a:pt x="1444456" y="1894005"/>
                </a:lnTo>
                <a:lnTo>
                  <a:pt x="1444456" y="1875592"/>
                </a:lnTo>
                <a:cubicBezTo>
                  <a:pt x="1475642" y="1875592"/>
                  <a:pt x="1496792" y="1872689"/>
                  <a:pt x="1507906" y="1866884"/>
                </a:cubicBezTo>
                <a:cubicBezTo>
                  <a:pt x="1519020" y="1861078"/>
                  <a:pt x="1526816" y="1853530"/>
                  <a:pt x="1531295" y="1844241"/>
                </a:cubicBezTo>
                <a:cubicBezTo>
                  <a:pt x="1535774" y="1834951"/>
                  <a:pt x="1538013" y="1812060"/>
                  <a:pt x="1538013" y="1775566"/>
                </a:cubicBezTo>
                <a:lnTo>
                  <a:pt x="1538013" y="1337639"/>
                </a:lnTo>
                <a:cubicBezTo>
                  <a:pt x="1538013" y="1301145"/>
                  <a:pt x="1535774" y="1278171"/>
                  <a:pt x="1531295" y="1268715"/>
                </a:cubicBezTo>
                <a:cubicBezTo>
                  <a:pt x="1526816" y="1259260"/>
                  <a:pt x="1518937" y="1251713"/>
                  <a:pt x="1507657" y="1246073"/>
                </a:cubicBezTo>
                <a:cubicBezTo>
                  <a:pt x="1496377" y="1240433"/>
                  <a:pt x="1475310" y="1237613"/>
                  <a:pt x="1444456" y="1237613"/>
                </a:cubicBezTo>
                <a:close/>
                <a:moveTo>
                  <a:pt x="769674" y="1219200"/>
                </a:moveTo>
                <a:lnTo>
                  <a:pt x="1334500" y="1219200"/>
                </a:lnTo>
                <a:lnTo>
                  <a:pt x="1334500" y="1418755"/>
                </a:lnTo>
                <a:lnTo>
                  <a:pt x="1315590" y="1418755"/>
                </a:lnTo>
                <a:cubicBezTo>
                  <a:pt x="1305969" y="1369986"/>
                  <a:pt x="1292449" y="1334985"/>
                  <a:pt x="1275032" y="1313752"/>
                </a:cubicBezTo>
                <a:cubicBezTo>
                  <a:pt x="1257614" y="1292519"/>
                  <a:pt x="1232981" y="1276927"/>
                  <a:pt x="1201131" y="1266974"/>
                </a:cubicBezTo>
                <a:cubicBezTo>
                  <a:pt x="1182553" y="1261002"/>
                  <a:pt x="1147718" y="1258016"/>
                  <a:pt x="1096626" y="1258016"/>
                </a:cubicBezTo>
                <a:lnTo>
                  <a:pt x="1026956" y="1258016"/>
                </a:lnTo>
                <a:lnTo>
                  <a:pt x="1026956" y="1532716"/>
                </a:lnTo>
                <a:lnTo>
                  <a:pt x="1040392" y="1532716"/>
                </a:lnTo>
                <a:cubicBezTo>
                  <a:pt x="1083190" y="1532716"/>
                  <a:pt x="1114210" y="1519279"/>
                  <a:pt x="1133452" y="1492406"/>
                </a:cubicBezTo>
                <a:cubicBezTo>
                  <a:pt x="1152694" y="1465534"/>
                  <a:pt x="1164969" y="1425888"/>
                  <a:pt x="1170278" y="1373470"/>
                </a:cubicBezTo>
                <a:lnTo>
                  <a:pt x="1189188" y="1373470"/>
                </a:lnTo>
                <a:lnTo>
                  <a:pt x="1189188" y="1726797"/>
                </a:lnTo>
                <a:lnTo>
                  <a:pt x="1170278" y="1726797"/>
                </a:lnTo>
                <a:cubicBezTo>
                  <a:pt x="1166296" y="1688312"/>
                  <a:pt x="1157919" y="1656795"/>
                  <a:pt x="1145147" y="1632244"/>
                </a:cubicBezTo>
                <a:cubicBezTo>
                  <a:pt x="1132374" y="1607694"/>
                  <a:pt x="1117527" y="1591189"/>
                  <a:pt x="1100607" y="1582729"/>
                </a:cubicBezTo>
                <a:cubicBezTo>
                  <a:pt x="1083687" y="1574269"/>
                  <a:pt x="1059137" y="1570039"/>
                  <a:pt x="1026956" y="1570039"/>
                </a:cubicBezTo>
                <a:lnTo>
                  <a:pt x="1026956" y="1760139"/>
                </a:lnTo>
                <a:cubicBezTo>
                  <a:pt x="1026956" y="1797296"/>
                  <a:pt x="1028532" y="1820022"/>
                  <a:pt x="1031684" y="1828316"/>
                </a:cubicBezTo>
                <a:cubicBezTo>
                  <a:pt x="1034836" y="1836610"/>
                  <a:pt x="1040724" y="1843411"/>
                  <a:pt x="1049350" y="1848720"/>
                </a:cubicBezTo>
                <a:cubicBezTo>
                  <a:pt x="1057976" y="1854028"/>
                  <a:pt x="1071910" y="1856682"/>
                  <a:pt x="1091152" y="1856682"/>
                </a:cubicBezTo>
                <a:lnTo>
                  <a:pt x="1131461" y="1856682"/>
                </a:lnTo>
                <a:cubicBezTo>
                  <a:pt x="1194496" y="1856682"/>
                  <a:pt x="1245007" y="1842084"/>
                  <a:pt x="1282994" y="1812889"/>
                </a:cubicBezTo>
                <a:cubicBezTo>
                  <a:pt x="1320981" y="1783694"/>
                  <a:pt x="1348268" y="1739238"/>
                  <a:pt x="1364856" y="1679521"/>
                </a:cubicBezTo>
                <a:lnTo>
                  <a:pt x="1383269" y="1679521"/>
                </a:lnTo>
                <a:lnTo>
                  <a:pt x="1352913" y="1894005"/>
                </a:lnTo>
                <a:lnTo>
                  <a:pt x="769674" y="1894005"/>
                </a:lnTo>
                <a:lnTo>
                  <a:pt x="769674" y="1875592"/>
                </a:lnTo>
                <a:lnTo>
                  <a:pt x="792068" y="1875592"/>
                </a:lnTo>
                <a:cubicBezTo>
                  <a:pt x="811642" y="1875592"/>
                  <a:pt x="827401" y="1872109"/>
                  <a:pt x="839344" y="1865142"/>
                </a:cubicBezTo>
                <a:cubicBezTo>
                  <a:pt x="847970" y="1860497"/>
                  <a:pt x="854605" y="1852535"/>
                  <a:pt x="859250" y="1841255"/>
                </a:cubicBezTo>
                <a:cubicBezTo>
                  <a:pt x="862899" y="1833293"/>
                  <a:pt x="864724" y="1812392"/>
                  <a:pt x="864724" y="1778552"/>
                </a:cubicBezTo>
                <a:lnTo>
                  <a:pt x="864724" y="1334653"/>
                </a:lnTo>
                <a:cubicBezTo>
                  <a:pt x="864724" y="1304131"/>
                  <a:pt x="863895" y="1285387"/>
                  <a:pt x="862236" y="1278420"/>
                </a:cubicBezTo>
                <a:cubicBezTo>
                  <a:pt x="858918" y="1266808"/>
                  <a:pt x="852781" y="1257850"/>
                  <a:pt x="843823" y="1251547"/>
                </a:cubicBezTo>
                <a:cubicBezTo>
                  <a:pt x="831216" y="1242257"/>
                  <a:pt x="813964" y="1237613"/>
                  <a:pt x="792068" y="1237613"/>
                </a:cubicBezTo>
                <a:lnTo>
                  <a:pt x="769674" y="1237613"/>
                </a:lnTo>
                <a:close/>
                <a:moveTo>
                  <a:pt x="376219" y="1203275"/>
                </a:moveTo>
                <a:cubicBezTo>
                  <a:pt x="409727" y="1203275"/>
                  <a:pt x="439917" y="1205929"/>
                  <a:pt x="466790" y="1211238"/>
                </a:cubicBezTo>
                <a:cubicBezTo>
                  <a:pt x="481388" y="1213892"/>
                  <a:pt x="505026" y="1221439"/>
                  <a:pt x="537705" y="1233880"/>
                </a:cubicBezTo>
                <a:cubicBezTo>
                  <a:pt x="570383" y="1246321"/>
                  <a:pt x="589708" y="1252542"/>
                  <a:pt x="595680" y="1252542"/>
                </a:cubicBezTo>
                <a:cubicBezTo>
                  <a:pt x="604969" y="1252542"/>
                  <a:pt x="613595" y="1249141"/>
                  <a:pt x="621558" y="1242340"/>
                </a:cubicBezTo>
                <a:cubicBezTo>
                  <a:pt x="629520" y="1235539"/>
                  <a:pt x="636819" y="1222683"/>
                  <a:pt x="643454" y="1203773"/>
                </a:cubicBezTo>
                <a:lnTo>
                  <a:pt x="661867" y="1203773"/>
                </a:lnTo>
                <a:lnTo>
                  <a:pt x="661867" y="1441647"/>
                </a:lnTo>
                <a:lnTo>
                  <a:pt x="643454" y="1441647"/>
                </a:lnTo>
                <a:cubicBezTo>
                  <a:pt x="621226" y="1376621"/>
                  <a:pt x="587884" y="1327189"/>
                  <a:pt x="543427" y="1293349"/>
                </a:cubicBezTo>
                <a:cubicBezTo>
                  <a:pt x="498971" y="1259509"/>
                  <a:pt x="450368" y="1242589"/>
                  <a:pt x="397618" y="1242589"/>
                </a:cubicBezTo>
                <a:cubicBezTo>
                  <a:pt x="347190" y="1242589"/>
                  <a:pt x="305222" y="1256772"/>
                  <a:pt x="271714" y="1285138"/>
                </a:cubicBezTo>
                <a:cubicBezTo>
                  <a:pt x="238206" y="1313503"/>
                  <a:pt x="214485" y="1353066"/>
                  <a:pt x="200551" y="1403826"/>
                </a:cubicBezTo>
                <a:cubicBezTo>
                  <a:pt x="186617" y="1454586"/>
                  <a:pt x="179650" y="1506672"/>
                  <a:pt x="179650" y="1560086"/>
                </a:cubicBezTo>
                <a:cubicBezTo>
                  <a:pt x="179650" y="1624780"/>
                  <a:pt x="187280" y="1681511"/>
                  <a:pt x="202541" y="1730280"/>
                </a:cubicBezTo>
                <a:cubicBezTo>
                  <a:pt x="217802" y="1779049"/>
                  <a:pt x="242436" y="1814880"/>
                  <a:pt x="276441" y="1837771"/>
                </a:cubicBezTo>
                <a:cubicBezTo>
                  <a:pt x="310447" y="1860663"/>
                  <a:pt x="350839" y="1872109"/>
                  <a:pt x="397618" y="1872109"/>
                </a:cubicBezTo>
                <a:cubicBezTo>
                  <a:pt x="413874" y="1872109"/>
                  <a:pt x="430545" y="1870367"/>
                  <a:pt x="447631" y="1866884"/>
                </a:cubicBezTo>
                <a:cubicBezTo>
                  <a:pt x="464717" y="1863400"/>
                  <a:pt x="482217" y="1858341"/>
                  <a:pt x="500132" y="1851705"/>
                </a:cubicBezTo>
                <a:lnTo>
                  <a:pt x="500132" y="1711370"/>
                </a:lnTo>
                <a:cubicBezTo>
                  <a:pt x="500132" y="1684829"/>
                  <a:pt x="498308" y="1667660"/>
                  <a:pt x="494658" y="1659864"/>
                </a:cubicBezTo>
                <a:cubicBezTo>
                  <a:pt x="491009" y="1652067"/>
                  <a:pt x="483461" y="1645017"/>
                  <a:pt x="472016" y="1638714"/>
                </a:cubicBezTo>
                <a:cubicBezTo>
                  <a:pt x="460570" y="1632410"/>
                  <a:pt x="446719" y="1629259"/>
                  <a:pt x="430462" y="1629259"/>
                </a:cubicBezTo>
                <a:lnTo>
                  <a:pt x="413045" y="1629259"/>
                </a:lnTo>
                <a:lnTo>
                  <a:pt x="413045" y="1610846"/>
                </a:lnTo>
                <a:lnTo>
                  <a:pt x="740992" y="1610846"/>
                </a:lnTo>
                <a:lnTo>
                  <a:pt x="740992" y="1629259"/>
                </a:lnTo>
                <a:cubicBezTo>
                  <a:pt x="716110" y="1630917"/>
                  <a:pt x="698775" y="1634318"/>
                  <a:pt x="688988" y="1639460"/>
                </a:cubicBezTo>
                <a:cubicBezTo>
                  <a:pt x="679201" y="1644603"/>
                  <a:pt x="671654" y="1653145"/>
                  <a:pt x="666346" y="1665089"/>
                </a:cubicBezTo>
                <a:cubicBezTo>
                  <a:pt x="663360" y="1671392"/>
                  <a:pt x="661867" y="1686819"/>
                  <a:pt x="661867" y="1711370"/>
                </a:cubicBezTo>
                <a:lnTo>
                  <a:pt x="661867" y="1851705"/>
                </a:lnTo>
                <a:cubicBezTo>
                  <a:pt x="618738" y="1870948"/>
                  <a:pt x="573867" y="1885462"/>
                  <a:pt x="527254" y="1895249"/>
                </a:cubicBezTo>
                <a:cubicBezTo>
                  <a:pt x="480641" y="1905036"/>
                  <a:pt x="432287" y="1909930"/>
                  <a:pt x="382191" y="1909930"/>
                </a:cubicBezTo>
                <a:cubicBezTo>
                  <a:pt x="318161" y="1909930"/>
                  <a:pt x="264996" y="1901221"/>
                  <a:pt x="222696" y="1883803"/>
                </a:cubicBezTo>
                <a:cubicBezTo>
                  <a:pt x="180396" y="1866386"/>
                  <a:pt x="143073" y="1843494"/>
                  <a:pt x="110726" y="1815129"/>
                </a:cubicBezTo>
                <a:cubicBezTo>
                  <a:pt x="78379" y="1786763"/>
                  <a:pt x="53082" y="1754831"/>
                  <a:pt x="34835" y="1719332"/>
                </a:cubicBezTo>
                <a:cubicBezTo>
                  <a:pt x="11612" y="1673549"/>
                  <a:pt x="0" y="1622292"/>
                  <a:pt x="0" y="1565560"/>
                </a:cubicBezTo>
                <a:cubicBezTo>
                  <a:pt x="0" y="1464041"/>
                  <a:pt x="35665" y="1378280"/>
                  <a:pt x="106994" y="1308278"/>
                </a:cubicBezTo>
                <a:cubicBezTo>
                  <a:pt x="178323" y="1238276"/>
                  <a:pt x="268064" y="1203275"/>
                  <a:pt x="376219" y="1203275"/>
                </a:cubicBezTo>
                <a:close/>
                <a:moveTo>
                  <a:pt x="259482" y="342379"/>
                </a:moveTo>
                <a:lnTo>
                  <a:pt x="259482" y="558854"/>
                </a:lnTo>
                <a:lnTo>
                  <a:pt x="258984" y="583736"/>
                </a:lnTo>
                <a:cubicBezTo>
                  <a:pt x="258984" y="601652"/>
                  <a:pt x="263546" y="615171"/>
                  <a:pt x="272670" y="624294"/>
                </a:cubicBezTo>
                <a:cubicBezTo>
                  <a:pt x="281793" y="633418"/>
                  <a:pt x="295312" y="637980"/>
                  <a:pt x="313228" y="637980"/>
                </a:cubicBezTo>
                <a:cubicBezTo>
                  <a:pt x="339769" y="637980"/>
                  <a:pt x="364236" y="632091"/>
                  <a:pt x="386630" y="620313"/>
                </a:cubicBezTo>
                <a:cubicBezTo>
                  <a:pt x="409024" y="608536"/>
                  <a:pt x="426193" y="591450"/>
                  <a:pt x="438136" y="569056"/>
                </a:cubicBezTo>
                <a:cubicBezTo>
                  <a:pt x="450080" y="546662"/>
                  <a:pt x="456051" y="521697"/>
                  <a:pt x="456051" y="494160"/>
                </a:cubicBezTo>
                <a:cubicBezTo>
                  <a:pt x="456051" y="462643"/>
                  <a:pt x="448753" y="434360"/>
                  <a:pt x="434155" y="409312"/>
                </a:cubicBezTo>
                <a:cubicBezTo>
                  <a:pt x="419557" y="384264"/>
                  <a:pt x="399486" y="366764"/>
                  <a:pt x="373940" y="356811"/>
                </a:cubicBezTo>
                <a:cubicBezTo>
                  <a:pt x="348394" y="346858"/>
                  <a:pt x="310242" y="342047"/>
                  <a:pt x="259482" y="342379"/>
                </a:cubicBezTo>
                <a:close/>
                <a:moveTo>
                  <a:pt x="259482" y="37821"/>
                </a:moveTo>
                <a:lnTo>
                  <a:pt x="259482" y="303563"/>
                </a:lnTo>
                <a:cubicBezTo>
                  <a:pt x="306592" y="303563"/>
                  <a:pt x="341344" y="298254"/>
                  <a:pt x="363738" y="287638"/>
                </a:cubicBezTo>
                <a:cubicBezTo>
                  <a:pt x="386132" y="277022"/>
                  <a:pt x="403301" y="262092"/>
                  <a:pt x="415245" y="242850"/>
                </a:cubicBezTo>
                <a:cubicBezTo>
                  <a:pt x="427188" y="223608"/>
                  <a:pt x="433160" y="199057"/>
                  <a:pt x="433160" y="169199"/>
                </a:cubicBezTo>
                <a:cubicBezTo>
                  <a:pt x="433160" y="139340"/>
                  <a:pt x="427271" y="114873"/>
                  <a:pt x="415493" y="95796"/>
                </a:cubicBezTo>
                <a:cubicBezTo>
                  <a:pt x="403716" y="76720"/>
                  <a:pt x="386879" y="62205"/>
                  <a:pt x="364983" y="52252"/>
                </a:cubicBezTo>
                <a:cubicBezTo>
                  <a:pt x="343086" y="42299"/>
                  <a:pt x="307919" y="37489"/>
                  <a:pt x="259482" y="37821"/>
                </a:cubicBezTo>
                <a:close/>
                <a:moveTo>
                  <a:pt x="1667689" y="36328"/>
                </a:moveTo>
                <a:lnTo>
                  <a:pt x="1667689" y="331928"/>
                </a:lnTo>
                <a:lnTo>
                  <a:pt x="1696055" y="331928"/>
                </a:lnTo>
                <a:cubicBezTo>
                  <a:pt x="1742170" y="331928"/>
                  <a:pt x="1776673" y="327698"/>
                  <a:pt x="1799565" y="319239"/>
                </a:cubicBezTo>
                <a:cubicBezTo>
                  <a:pt x="1822456" y="310779"/>
                  <a:pt x="1840454" y="295517"/>
                  <a:pt x="1853559" y="273455"/>
                </a:cubicBezTo>
                <a:cubicBezTo>
                  <a:pt x="1866664" y="251393"/>
                  <a:pt x="1873216" y="222613"/>
                  <a:pt x="1873216" y="187114"/>
                </a:cubicBezTo>
                <a:cubicBezTo>
                  <a:pt x="1873216" y="135691"/>
                  <a:pt x="1861190" y="97704"/>
                  <a:pt x="1837137" y="73153"/>
                </a:cubicBezTo>
                <a:cubicBezTo>
                  <a:pt x="1813084" y="48603"/>
                  <a:pt x="1774351" y="36328"/>
                  <a:pt x="1720937" y="36328"/>
                </a:cubicBezTo>
                <a:close/>
                <a:moveTo>
                  <a:pt x="1415881" y="0"/>
                </a:moveTo>
                <a:lnTo>
                  <a:pt x="1729397" y="0"/>
                </a:lnTo>
                <a:cubicBezTo>
                  <a:pt x="1811010" y="0"/>
                  <a:pt x="1870728" y="5640"/>
                  <a:pt x="1908549" y="16920"/>
                </a:cubicBezTo>
                <a:cubicBezTo>
                  <a:pt x="1946370" y="28200"/>
                  <a:pt x="1977224" y="49018"/>
                  <a:pt x="2001110" y="79374"/>
                </a:cubicBezTo>
                <a:cubicBezTo>
                  <a:pt x="2024997" y="109730"/>
                  <a:pt x="2036941" y="145312"/>
                  <a:pt x="2036941" y="186119"/>
                </a:cubicBezTo>
                <a:cubicBezTo>
                  <a:pt x="2036941" y="235883"/>
                  <a:pt x="2019026" y="277022"/>
                  <a:pt x="1983195" y="309534"/>
                </a:cubicBezTo>
                <a:cubicBezTo>
                  <a:pt x="1960304" y="330104"/>
                  <a:pt x="1928289" y="345531"/>
                  <a:pt x="1887150" y="355815"/>
                </a:cubicBezTo>
                <a:lnTo>
                  <a:pt x="2049382" y="584234"/>
                </a:lnTo>
                <a:cubicBezTo>
                  <a:pt x="2070615" y="613761"/>
                  <a:pt x="2085710" y="632174"/>
                  <a:pt x="2094668" y="639472"/>
                </a:cubicBezTo>
                <a:cubicBezTo>
                  <a:pt x="2108270" y="649757"/>
                  <a:pt x="2124029" y="655397"/>
                  <a:pt x="2141944" y="656392"/>
                </a:cubicBezTo>
                <a:lnTo>
                  <a:pt x="2141944" y="674805"/>
                </a:lnTo>
                <a:lnTo>
                  <a:pt x="1929450" y="674805"/>
                </a:lnTo>
                <a:lnTo>
                  <a:pt x="1711979" y="367261"/>
                </a:lnTo>
                <a:lnTo>
                  <a:pt x="1667689" y="367261"/>
                </a:lnTo>
                <a:lnTo>
                  <a:pt x="1667689" y="556366"/>
                </a:lnTo>
                <a:cubicBezTo>
                  <a:pt x="1667689" y="592860"/>
                  <a:pt x="1669928" y="615834"/>
                  <a:pt x="1674407" y="625290"/>
                </a:cubicBezTo>
                <a:cubicBezTo>
                  <a:pt x="1678886" y="634745"/>
                  <a:pt x="1686765" y="642292"/>
                  <a:pt x="1698045" y="647932"/>
                </a:cubicBezTo>
                <a:cubicBezTo>
                  <a:pt x="1709325" y="653572"/>
                  <a:pt x="1730392" y="656392"/>
                  <a:pt x="1761246" y="656392"/>
                </a:cubicBezTo>
                <a:lnTo>
                  <a:pt x="1761246" y="674805"/>
                </a:lnTo>
                <a:lnTo>
                  <a:pt x="1415881" y="674805"/>
                </a:lnTo>
                <a:lnTo>
                  <a:pt x="1415881" y="656392"/>
                </a:lnTo>
                <a:cubicBezTo>
                  <a:pt x="1447067" y="656392"/>
                  <a:pt x="1468217" y="653489"/>
                  <a:pt x="1479331" y="647684"/>
                </a:cubicBezTo>
                <a:cubicBezTo>
                  <a:pt x="1490445" y="641878"/>
                  <a:pt x="1498241" y="634330"/>
                  <a:pt x="1502720" y="625041"/>
                </a:cubicBezTo>
                <a:cubicBezTo>
                  <a:pt x="1507199" y="615751"/>
                  <a:pt x="1509438" y="592860"/>
                  <a:pt x="1509438" y="556366"/>
                </a:cubicBezTo>
                <a:lnTo>
                  <a:pt x="1509438" y="118439"/>
                </a:lnTo>
                <a:cubicBezTo>
                  <a:pt x="1509438" y="81945"/>
                  <a:pt x="1507199" y="58971"/>
                  <a:pt x="1502720" y="49515"/>
                </a:cubicBezTo>
                <a:cubicBezTo>
                  <a:pt x="1498241" y="40060"/>
                  <a:pt x="1490362" y="32513"/>
                  <a:pt x="1479082" y="26873"/>
                </a:cubicBezTo>
                <a:cubicBezTo>
                  <a:pt x="1467802" y="21233"/>
                  <a:pt x="1446735" y="18413"/>
                  <a:pt x="1415881" y="18413"/>
                </a:cubicBezTo>
                <a:close/>
                <a:moveTo>
                  <a:pt x="687433" y="0"/>
                </a:moveTo>
                <a:lnTo>
                  <a:pt x="1035784" y="0"/>
                </a:lnTo>
                <a:lnTo>
                  <a:pt x="1035784" y="18413"/>
                </a:lnTo>
                <a:lnTo>
                  <a:pt x="1018366" y="18413"/>
                </a:lnTo>
                <a:cubicBezTo>
                  <a:pt x="992157" y="18413"/>
                  <a:pt x="974159" y="21150"/>
                  <a:pt x="964372" y="26624"/>
                </a:cubicBezTo>
                <a:cubicBezTo>
                  <a:pt x="954585" y="32098"/>
                  <a:pt x="947618" y="39645"/>
                  <a:pt x="943470" y="49267"/>
                </a:cubicBezTo>
                <a:cubicBezTo>
                  <a:pt x="939323" y="58888"/>
                  <a:pt x="937250" y="82940"/>
                  <a:pt x="937250" y="121425"/>
                </a:cubicBezTo>
                <a:lnTo>
                  <a:pt x="937250" y="451861"/>
                </a:lnTo>
                <a:cubicBezTo>
                  <a:pt x="937250" y="512241"/>
                  <a:pt x="941812" y="552219"/>
                  <a:pt x="950935" y="571793"/>
                </a:cubicBezTo>
                <a:cubicBezTo>
                  <a:pt x="960059" y="591367"/>
                  <a:pt x="975071" y="607623"/>
                  <a:pt x="995972" y="620562"/>
                </a:cubicBezTo>
                <a:cubicBezTo>
                  <a:pt x="1016873" y="633501"/>
                  <a:pt x="1043248" y="639970"/>
                  <a:pt x="1075097" y="639970"/>
                </a:cubicBezTo>
                <a:cubicBezTo>
                  <a:pt x="1111591" y="639970"/>
                  <a:pt x="1142694" y="631759"/>
                  <a:pt x="1168406" y="615337"/>
                </a:cubicBezTo>
                <a:cubicBezTo>
                  <a:pt x="1194117" y="598914"/>
                  <a:pt x="1213359" y="576272"/>
                  <a:pt x="1226132" y="547408"/>
                </a:cubicBezTo>
                <a:cubicBezTo>
                  <a:pt x="1238905" y="518545"/>
                  <a:pt x="1245292" y="468283"/>
                  <a:pt x="1245292" y="396622"/>
                </a:cubicBezTo>
                <a:lnTo>
                  <a:pt x="1245292" y="121425"/>
                </a:lnTo>
                <a:cubicBezTo>
                  <a:pt x="1245292" y="91235"/>
                  <a:pt x="1242140" y="69670"/>
                  <a:pt x="1235836" y="56731"/>
                </a:cubicBezTo>
                <a:cubicBezTo>
                  <a:pt x="1229533" y="43792"/>
                  <a:pt x="1221570" y="34835"/>
                  <a:pt x="1211949" y="29858"/>
                </a:cubicBezTo>
                <a:cubicBezTo>
                  <a:pt x="1197020" y="22228"/>
                  <a:pt x="1175953" y="18413"/>
                  <a:pt x="1148749" y="18413"/>
                </a:cubicBezTo>
                <a:lnTo>
                  <a:pt x="1148749" y="0"/>
                </a:lnTo>
                <a:lnTo>
                  <a:pt x="1382144" y="0"/>
                </a:lnTo>
                <a:lnTo>
                  <a:pt x="1382144" y="18413"/>
                </a:lnTo>
                <a:lnTo>
                  <a:pt x="1368210" y="18413"/>
                </a:lnTo>
                <a:cubicBezTo>
                  <a:pt x="1349299" y="18413"/>
                  <a:pt x="1333540" y="22228"/>
                  <a:pt x="1320933" y="29858"/>
                </a:cubicBezTo>
                <a:cubicBezTo>
                  <a:pt x="1308326" y="37489"/>
                  <a:pt x="1299203" y="48935"/>
                  <a:pt x="1293563" y="64196"/>
                </a:cubicBezTo>
                <a:cubicBezTo>
                  <a:pt x="1289250" y="74812"/>
                  <a:pt x="1287094" y="93889"/>
                  <a:pt x="1287094" y="121425"/>
                </a:cubicBezTo>
                <a:lnTo>
                  <a:pt x="1287094" y="377712"/>
                </a:lnTo>
                <a:cubicBezTo>
                  <a:pt x="1287094" y="457003"/>
                  <a:pt x="1281868" y="514232"/>
                  <a:pt x="1271418" y="549399"/>
                </a:cubicBezTo>
                <a:cubicBezTo>
                  <a:pt x="1260967" y="584566"/>
                  <a:pt x="1235505" y="616913"/>
                  <a:pt x="1195030" y="646439"/>
                </a:cubicBezTo>
                <a:cubicBezTo>
                  <a:pt x="1154555" y="675966"/>
                  <a:pt x="1099316" y="690730"/>
                  <a:pt x="1029314" y="690730"/>
                </a:cubicBezTo>
                <a:cubicBezTo>
                  <a:pt x="970924" y="690730"/>
                  <a:pt x="925804" y="682933"/>
                  <a:pt x="893955" y="667341"/>
                </a:cubicBezTo>
                <a:cubicBezTo>
                  <a:pt x="850494" y="646108"/>
                  <a:pt x="819806" y="618903"/>
                  <a:pt x="801891" y="585727"/>
                </a:cubicBezTo>
                <a:cubicBezTo>
                  <a:pt x="783976" y="552551"/>
                  <a:pt x="775018" y="507929"/>
                  <a:pt x="775018" y="451861"/>
                </a:cubicBezTo>
                <a:lnTo>
                  <a:pt x="775018" y="121425"/>
                </a:lnTo>
                <a:cubicBezTo>
                  <a:pt x="775018" y="82609"/>
                  <a:pt x="772862" y="58473"/>
                  <a:pt x="768549" y="49018"/>
                </a:cubicBezTo>
                <a:cubicBezTo>
                  <a:pt x="764236" y="39562"/>
                  <a:pt x="756771" y="32015"/>
                  <a:pt x="746155" y="26375"/>
                </a:cubicBezTo>
                <a:cubicBezTo>
                  <a:pt x="735538" y="20735"/>
                  <a:pt x="715964" y="18081"/>
                  <a:pt x="687433" y="18413"/>
                </a:cubicBezTo>
                <a:close/>
                <a:moveTo>
                  <a:pt x="8669" y="0"/>
                </a:moveTo>
                <a:lnTo>
                  <a:pt x="332138" y="0"/>
                </a:lnTo>
                <a:cubicBezTo>
                  <a:pt x="409439" y="0"/>
                  <a:pt x="464180" y="6884"/>
                  <a:pt x="496361" y="20652"/>
                </a:cubicBezTo>
                <a:cubicBezTo>
                  <a:pt x="528542" y="34420"/>
                  <a:pt x="553921" y="54989"/>
                  <a:pt x="572500" y="82360"/>
                </a:cubicBezTo>
                <a:cubicBezTo>
                  <a:pt x="591079" y="109730"/>
                  <a:pt x="600368" y="138842"/>
                  <a:pt x="600368" y="169696"/>
                </a:cubicBezTo>
                <a:cubicBezTo>
                  <a:pt x="600368" y="202209"/>
                  <a:pt x="588591" y="231155"/>
                  <a:pt x="565035" y="256535"/>
                </a:cubicBezTo>
                <a:cubicBezTo>
                  <a:pt x="541480" y="281915"/>
                  <a:pt x="500010" y="302070"/>
                  <a:pt x="440624" y="316999"/>
                </a:cubicBezTo>
                <a:cubicBezTo>
                  <a:pt x="504655" y="331928"/>
                  <a:pt x="549608" y="350009"/>
                  <a:pt x="575486" y="371242"/>
                </a:cubicBezTo>
                <a:cubicBezTo>
                  <a:pt x="612643" y="401433"/>
                  <a:pt x="631222" y="440581"/>
                  <a:pt x="631222" y="488686"/>
                </a:cubicBezTo>
                <a:cubicBezTo>
                  <a:pt x="631222" y="539446"/>
                  <a:pt x="610819" y="581414"/>
                  <a:pt x="570012" y="614590"/>
                </a:cubicBezTo>
                <a:cubicBezTo>
                  <a:pt x="519916" y="654734"/>
                  <a:pt x="447094" y="674805"/>
                  <a:pt x="351546" y="674805"/>
                </a:cubicBezTo>
                <a:lnTo>
                  <a:pt x="8669" y="674805"/>
                </a:lnTo>
                <a:lnTo>
                  <a:pt x="8669" y="656392"/>
                </a:lnTo>
                <a:cubicBezTo>
                  <a:pt x="39855" y="656392"/>
                  <a:pt x="61005" y="653489"/>
                  <a:pt x="72119" y="647684"/>
                </a:cubicBezTo>
                <a:cubicBezTo>
                  <a:pt x="83233" y="641878"/>
                  <a:pt x="91029" y="634330"/>
                  <a:pt x="95508" y="625041"/>
                </a:cubicBezTo>
                <a:cubicBezTo>
                  <a:pt x="99987" y="615751"/>
                  <a:pt x="102226" y="592860"/>
                  <a:pt x="102226" y="556366"/>
                </a:cubicBezTo>
                <a:lnTo>
                  <a:pt x="102226" y="118439"/>
                </a:lnTo>
                <a:cubicBezTo>
                  <a:pt x="102226" y="81945"/>
                  <a:pt x="99987" y="58971"/>
                  <a:pt x="95508" y="49515"/>
                </a:cubicBezTo>
                <a:cubicBezTo>
                  <a:pt x="91029" y="40060"/>
                  <a:pt x="83150" y="32513"/>
                  <a:pt x="71870" y="26873"/>
                </a:cubicBezTo>
                <a:cubicBezTo>
                  <a:pt x="60590" y="21233"/>
                  <a:pt x="39523" y="18413"/>
                  <a:pt x="8669" y="184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5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7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23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1" r:id="rId2"/>
    <p:sldLayoutId id="2147483697" r:id="rId3"/>
    <p:sldLayoutId id="2147483695" r:id="rId4"/>
    <p:sldLayoutId id="2147483693" r:id="rId5"/>
    <p:sldLayoutId id="2147483694" r:id="rId6"/>
    <p:sldLayoutId id="2147483691" r:id="rId7"/>
    <p:sldLayoutId id="2147483692" r:id="rId8"/>
    <p:sldLayoutId id="2147483679" r:id="rId9"/>
    <p:sldLayoutId id="2147483698" r:id="rId10"/>
    <p:sldLayoutId id="2147483699" r:id="rId11"/>
    <p:sldLayoutId id="2147483700" r:id="rId12"/>
    <p:sldLayoutId id="2147483690" r:id="rId13"/>
    <p:sldLayoutId id="2147483689" r:id="rId14"/>
    <p:sldLayoutId id="2147483688" r:id="rId15"/>
    <p:sldLayoutId id="2147483687" r:id="rId16"/>
    <p:sldLayoutId id="2147483686" r:id="rId17"/>
    <p:sldLayoutId id="2147483685" r:id="rId18"/>
    <p:sldLayoutId id="2147483684" r:id="rId19"/>
    <p:sldLayoutId id="2147483683" r:id="rId20"/>
    <p:sldLayoutId id="2147483681" r:id="rId21"/>
    <p:sldLayoutId id="2147483682" r:id="rId22"/>
    <p:sldLayoutId id="2147483680" r:id="rId23"/>
    <p:sldLayoutId id="2147483672" r:id="rId24"/>
    <p:sldLayoutId id="2147483678" r:id="rId25"/>
    <p:sldLayoutId id="2147483677" r:id="rId26"/>
    <p:sldLayoutId id="2147483676" r:id="rId27"/>
    <p:sldLayoutId id="2147483671" r:id="rId28"/>
    <p:sldLayoutId id="2147483673" r:id="rId29"/>
    <p:sldLayoutId id="2147483675" r:id="rId30"/>
    <p:sldLayoutId id="2147483674" r:id="rId31"/>
    <p:sldLayoutId id="2147483670" r:id="rId32"/>
    <p:sldLayoutId id="2147483669" r:id="rId33"/>
    <p:sldLayoutId id="2147483668" r:id="rId34"/>
    <p:sldLayoutId id="2147483667" r:id="rId35"/>
    <p:sldLayoutId id="2147483666" r:id="rId36"/>
    <p:sldLayoutId id="2147483665" r:id="rId37"/>
    <p:sldLayoutId id="2147483664" r:id="rId38"/>
    <p:sldLayoutId id="2147483662" r:id="rId39"/>
    <p:sldLayoutId id="2147483663" r:id="rId40"/>
    <p:sldLayoutId id="2147483661" r:id="rId41"/>
    <p:sldLayoutId id="2147483660" r:id="rId42"/>
    <p:sldLayoutId id="2147483659" r:id="rId43"/>
    <p:sldLayoutId id="2147483658" r:id="rId44"/>
    <p:sldLayoutId id="2147483657" r:id="rId45"/>
    <p:sldLayoutId id="2147483656" r:id="rId46"/>
    <p:sldLayoutId id="2147483649" r:id="rId47"/>
    <p:sldLayoutId id="2147483654" r:id="rId4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0700F84-B132-4D52-9776-7419C685CA0A}"/>
              </a:ext>
            </a:extLst>
          </p:cNvPr>
          <p:cNvSpPr/>
          <p:nvPr/>
        </p:nvSpPr>
        <p:spPr>
          <a:xfrm>
            <a:off x="1" y="0"/>
            <a:ext cx="12191976" cy="6858000"/>
          </a:xfrm>
          <a:prstGeom prst="rect">
            <a:avLst/>
          </a:prstGeom>
          <a:solidFill>
            <a:srgbClr val="FF9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C89FA9-4468-487A-8385-2C7E1436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640585">
            <a:off x="5903749" y="916837"/>
            <a:ext cx="8341416" cy="4639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811B2-7B12-47E0-9002-664104280F6B}"/>
              </a:ext>
            </a:extLst>
          </p:cNvPr>
          <p:cNvSpPr txBox="1"/>
          <p:nvPr/>
        </p:nvSpPr>
        <p:spPr>
          <a:xfrm>
            <a:off x="715748" y="2030415"/>
            <a:ext cx="10760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600" dirty="0">
                <a:solidFill>
                  <a:schemeClr val="bg1"/>
                </a:solidFill>
                <a:latin typeface="Bebas Neue Bold" panose="020B0606020202050201" pitchFamily="34" charset="0"/>
              </a:rPr>
              <a:t>Data </a:t>
            </a:r>
            <a:r>
              <a:rPr lang="en-US" sz="9600" b="1" spc="600" dirty="0" err="1">
                <a:solidFill>
                  <a:schemeClr val="bg1"/>
                </a:solidFill>
                <a:latin typeface="Bebas Neue Bold" panose="020B0606020202050201" pitchFamily="34" charset="0"/>
              </a:rPr>
              <a:t>warehoussing</a:t>
            </a:r>
            <a:endParaRPr lang="id-ID" sz="9600" b="1" spc="600" dirty="0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E177E-F217-401A-9327-BE1E07D06F58}"/>
              </a:ext>
            </a:extLst>
          </p:cNvPr>
          <p:cNvSpPr txBox="1"/>
          <p:nvPr/>
        </p:nvSpPr>
        <p:spPr>
          <a:xfrm>
            <a:off x="2658125" y="3189446"/>
            <a:ext cx="6520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600" dirty="0">
                <a:solidFill>
                  <a:schemeClr val="bg1"/>
                </a:solidFill>
                <a:latin typeface="Bebas Neue Bold" panose="020B0606020202050201" pitchFamily="34" charset="0"/>
              </a:rPr>
              <a:t>&amp; </a:t>
            </a:r>
            <a:r>
              <a:rPr lang="en-US" sz="9600" b="1" spc="600" dirty="0" err="1">
                <a:solidFill>
                  <a:schemeClr val="bg1"/>
                </a:solidFill>
                <a:latin typeface="Bebas Neue Bold" panose="020B0606020202050201" pitchFamily="34" charset="0"/>
              </a:rPr>
              <a:t>olap</a:t>
            </a:r>
            <a:endParaRPr lang="id-ID" sz="9600" b="1" spc="600" dirty="0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F0FC5-CC5A-4ACD-BE2B-0FB7F0B10E94}"/>
              </a:ext>
            </a:extLst>
          </p:cNvPr>
          <p:cNvSpPr/>
          <p:nvPr/>
        </p:nvSpPr>
        <p:spPr>
          <a:xfrm>
            <a:off x="758814" y="1333312"/>
            <a:ext cx="10674350" cy="419137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Rainbow Pastels Color Scheme » Orange » SchemeColor.com">
            <a:extLst>
              <a:ext uri="{FF2B5EF4-FFF2-40B4-BE49-F238E27FC236}">
                <a16:creationId xmlns:a16="http://schemas.microsoft.com/office/drawing/2014/main" id="{E698330F-0418-4458-A8D7-609CE8B3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217" y="5931975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6 -0.00047 L 5E-6 -3.7037E-6 " pathEditMode="relative" rAng="0" ptsTypes="AA">
                                      <p:cBhvr>
                                        <p:cTn id="9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156 1.85185E-6 L 0.04231 1.85185E-6 " pathEditMode="relative" rAng="0" ptsTypes="AA">
                                      <p:cBhvr>
                                        <p:cTn id="14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293F2E-B19F-95AC-02BF-D853A35A7FFF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A43FC5-C7B9-D3D4-0BE2-EBD58DA8FBDE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FFD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ssis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2BFE4-AAE9-F427-1214-8A564E54CC26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E7889-6BAC-90CE-D231-3A4FA42AFC2D}"/>
              </a:ext>
            </a:extLst>
          </p:cNvPr>
          <p:cNvGrpSpPr/>
          <p:nvPr/>
        </p:nvGrpSpPr>
        <p:grpSpPr>
          <a:xfrm>
            <a:off x="498348" y="647364"/>
            <a:ext cx="4344166" cy="507886"/>
            <a:chOff x="5051685" y="509665"/>
            <a:chExt cx="9103427" cy="1064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EA3D35-7122-9901-2584-287AA6055BD0}"/>
                </a:ext>
              </a:extLst>
            </p:cNvPr>
            <p:cNvSpPr/>
            <p:nvPr/>
          </p:nvSpPr>
          <p:spPr>
            <a:xfrm>
              <a:off x="6095999" y="509665"/>
              <a:ext cx="8059113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XÂY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DỰNG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MÔ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HÌNH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KHO </a:t>
              </a:r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endParaRPr lang="en-US" sz="28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AADB98-DDDD-4997-FA36-7C175C1ADC0C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A0D69E-81A2-35D1-7CA9-C8AFE7F67112}"/>
              </a:ext>
            </a:extLst>
          </p:cNvPr>
          <p:cNvGrpSpPr/>
          <p:nvPr/>
        </p:nvGrpSpPr>
        <p:grpSpPr>
          <a:xfrm>
            <a:off x="4044019" y="1663136"/>
            <a:ext cx="2907623" cy="3327505"/>
            <a:chOff x="4044019" y="1663136"/>
            <a:chExt cx="2907623" cy="33275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2BCE34-4E58-ADD6-889A-CFBE511B17AE}"/>
                </a:ext>
              </a:extLst>
            </p:cNvPr>
            <p:cNvSpPr/>
            <p:nvPr/>
          </p:nvSpPr>
          <p:spPr>
            <a:xfrm>
              <a:off x="4044019" y="1663136"/>
              <a:ext cx="2907623" cy="585537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UTM Bebas" panose="02040603050506020204" pitchFamily="18" charset="0"/>
                </a:rPr>
                <a:t>FACT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000FD-A0B7-E8B3-0FA6-65B240BE19B4}"/>
                </a:ext>
              </a:extLst>
            </p:cNvPr>
            <p:cNvSpPr/>
            <p:nvPr/>
          </p:nvSpPr>
          <p:spPr>
            <a:xfrm>
              <a:off x="4044019" y="2248673"/>
              <a:ext cx="2907623" cy="274196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Incident_id</a:t>
              </a: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 (pk)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date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LOCATION_ID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N_KILLED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n_INJURED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N_GUN_INVOLVED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GUN_STOLEN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GUN_TYPE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PARTICIPANT_STAT_id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0D2549-92C5-8360-6C0F-14565390C5D9}"/>
              </a:ext>
            </a:extLst>
          </p:cNvPr>
          <p:cNvGrpSpPr/>
          <p:nvPr/>
        </p:nvGrpSpPr>
        <p:grpSpPr>
          <a:xfrm>
            <a:off x="498348" y="1671292"/>
            <a:ext cx="2907623" cy="2217662"/>
            <a:chOff x="498348" y="1671292"/>
            <a:chExt cx="2907623" cy="221766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C52189-35F7-954C-22DE-E3D91CE73F75}"/>
                </a:ext>
              </a:extLst>
            </p:cNvPr>
            <p:cNvSpPr/>
            <p:nvPr/>
          </p:nvSpPr>
          <p:spPr>
            <a:xfrm>
              <a:off x="498348" y="1671292"/>
              <a:ext cx="2907623" cy="585537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UTM Bebas" panose="02040603050506020204" pitchFamily="18" charset="0"/>
                </a:rPr>
                <a:t>DIM_DATE</a:t>
              </a:r>
              <a:endParaRPr lang="en-US" dirty="0">
                <a:solidFill>
                  <a:schemeClr val="bg1"/>
                </a:solidFill>
                <a:latin typeface="UTM Bebas" panose="020406030505060202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693978-867A-C43E-4CCA-E3FDA730945E}"/>
                </a:ext>
              </a:extLst>
            </p:cNvPr>
            <p:cNvSpPr/>
            <p:nvPr/>
          </p:nvSpPr>
          <p:spPr>
            <a:xfrm>
              <a:off x="498348" y="2256829"/>
              <a:ext cx="2907623" cy="16321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DATE (pk)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MONTH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YEAR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QUARTER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D01728-47AD-7E2E-506E-AEF64F238217}"/>
              </a:ext>
            </a:extLst>
          </p:cNvPr>
          <p:cNvGrpSpPr/>
          <p:nvPr/>
        </p:nvGrpSpPr>
        <p:grpSpPr>
          <a:xfrm>
            <a:off x="8140382" y="1164213"/>
            <a:ext cx="2907623" cy="1896956"/>
            <a:chOff x="8140382" y="1164213"/>
            <a:chExt cx="2907623" cy="189695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CF5BE6A-CA54-F495-2544-86BE5D8A28E3}"/>
                </a:ext>
              </a:extLst>
            </p:cNvPr>
            <p:cNvSpPr/>
            <p:nvPr/>
          </p:nvSpPr>
          <p:spPr>
            <a:xfrm>
              <a:off x="8140382" y="1164213"/>
              <a:ext cx="2907623" cy="585537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UTM Bebas" panose="02040603050506020204" pitchFamily="18" charset="0"/>
                </a:rPr>
                <a:t>DIM_LOCATION</a:t>
              </a:r>
              <a:endParaRPr lang="en-US" dirty="0">
                <a:solidFill>
                  <a:schemeClr val="bg1"/>
                </a:solidFill>
                <a:latin typeface="UTM Bebas" panose="020406030505060202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F536D5-2AE8-6A6D-8A9F-7C5598A1F710}"/>
                </a:ext>
              </a:extLst>
            </p:cNvPr>
            <p:cNvSpPr/>
            <p:nvPr/>
          </p:nvSpPr>
          <p:spPr>
            <a:xfrm>
              <a:off x="8140382" y="1749751"/>
              <a:ext cx="2907623" cy="131141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LOCATION_id</a:t>
              </a: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 (pk)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STATE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CITY_OR_COUNTY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A60A3C-5395-2F61-2503-FF6A62AE9C61}"/>
              </a:ext>
            </a:extLst>
          </p:cNvPr>
          <p:cNvGrpSpPr/>
          <p:nvPr/>
        </p:nvGrpSpPr>
        <p:grpSpPr>
          <a:xfrm>
            <a:off x="8140382" y="3596185"/>
            <a:ext cx="2907623" cy="2351584"/>
            <a:chOff x="8140382" y="3596185"/>
            <a:chExt cx="2907623" cy="235158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7A6A40-1821-8838-DFD9-12E6E085901B}"/>
                </a:ext>
              </a:extLst>
            </p:cNvPr>
            <p:cNvSpPr/>
            <p:nvPr/>
          </p:nvSpPr>
          <p:spPr>
            <a:xfrm>
              <a:off x="8140382" y="3596185"/>
              <a:ext cx="2907623" cy="585537"/>
            </a:xfrm>
            <a:prstGeom prst="rect">
              <a:avLst/>
            </a:prstGeom>
            <a:solidFill>
              <a:srgbClr val="FFD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UTM Bebas" panose="02040603050506020204" pitchFamily="18" charset="0"/>
                </a:rPr>
                <a:t>DIM_PARTICIPANT_STAT</a:t>
              </a:r>
              <a:endParaRPr lang="en-US" dirty="0">
                <a:solidFill>
                  <a:schemeClr val="bg1"/>
                </a:solidFill>
                <a:latin typeface="UTM Bebas" panose="020406030505060202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1310B0-AFA9-A13F-0FD5-F921A1E0BB27}"/>
                </a:ext>
              </a:extLst>
            </p:cNvPr>
            <p:cNvSpPr/>
            <p:nvPr/>
          </p:nvSpPr>
          <p:spPr>
            <a:xfrm>
              <a:off x="8140382" y="4181723"/>
              <a:ext cx="2907623" cy="176604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PARTICIPANT_STAT</a:t>
              </a: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 _id (pk)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PARTICIPANT_AGE</a:t>
              </a: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>
                  <a:solidFill>
                    <a:schemeClr val="tx1"/>
                  </a:solidFill>
                  <a:latin typeface="UTM Bebas" panose="02040603050506020204" pitchFamily="18" charset="0"/>
                </a:rPr>
                <a:t>PARTICIPANT_RELATIONSHIP</a:t>
              </a:r>
              <a:endParaRPr lang="en-US" dirty="0">
                <a:solidFill>
                  <a:schemeClr val="tx1"/>
                </a:solidFill>
                <a:latin typeface="UTM Bebas" panose="0204060305050602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MALE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  <a:latin typeface="UTM Bebas" panose="02040603050506020204" pitchFamily="18" charset="0"/>
                </a:rPr>
                <a:t>FEMALE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F567AA-9F96-3023-E429-104FF013205D}"/>
              </a:ext>
            </a:extLst>
          </p:cNvPr>
          <p:cNvCxnSpPr/>
          <p:nvPr/>
        </p:nvCxnSpPr>
        <p:spPr>
          <a:xfrm>
            <a:off x="3405971" y="2577947"/>
            <a:ext cx="638048" cy="242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C246C4-09BA-F1B8-7B3F-61A7B740D95F}"/>
              </a:ext>
            </a:extLst>
          </p:cNvPr>
          <p:cNvCxnSpPr>
            <a:cxnSpLocks/>
          </p:cNvCxnSpPr>
          <p:nvPr/>
        </p:nvCxnSpPr>
        <p:spPr>
          <a:xfrm flipH="1">
            <a:off x="6951642" y="2137272"/>
            <a:ext cx="1196341" cy="826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D21C3C-6A2B-CF24-CF7B-A3ABCE69F4FC}"/>
              </a:ext>
            </a:extLst>
          </p:cNvPr>
          <p:cNvCxnSpPr>
            <a:cxnSpLocks/>
          </p:cNvCxnSpPr>
          <p:nvPr/>
        </p:nvCxnSpPr>
        <p:spPr>
          <a:xfrm flipH="1">
            <a:off x="6951642" y="4516916"/>
            <a:ext cx="1188740" cy="199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293F2E-B19F-95AC-02BF-D853A35A7FFF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A43FC5-C7B9-D3D4-0BE2-EBD58DA8FBDE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FFD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ssis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2BFE4-AAE9-F427-1214-8A564E54CC26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E7889-6BAC-90CE-D231-3A4FA42AFC2D}"/>
              </a:ext>
            </a:extLst>
          </p:cNvPr>
          <p:cNvGrpSpPr/>
          <p:nvPr/>
        </p:nvGrpSpPr>
        <p:grpSpPr>
          <a:xfrm>
            <a:off x="498347" y="647364"/>
            <a:ext cx="5098222" cy="507886"/>
            <a:chOff x="5051685" y="509665"/>
            <a:chExt cx="9514638" cy="1064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EA3D35-7122-9901-2584-287AA6055BD0}"/>
                </a:ext>
              </a:extLst>
            </p:cNvPr>
            <p:cNvSpPr/>
            <p:nvPr/>
          </p:nvSpPr>
          <p:spPr>
            <a:xfrm>
              <a:off x="6095999" y="509665"/>
              <a:ext cx="8470324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THỰC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HIỆN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VISUAL STUDIO </a:t>
              </a:r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VÀ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SSMS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AADB98-DDDD-4997-FA36-7C175C1ADC0C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85189A9-518A-6AAA-DA65-42498AD653EF}"/>
              </a:ext>
            </a:extLst>
          </p:cNvPr>
          <p:cNvSpPr/>
          <p:nvPr/>
        </p:nvSpPr>
        <p:spPr>
          <a:xfrm>
            <a:off x="9572541" y="1960592"/>
            <a:ext cx="2213810" cy="2644048"/>
          </a:xfrm>
          <a:prstGeom prst="rect">
            <a:avLst/>
          </a:prstGeom>
          <a:solidFill>
            <a:srgbClr val="B5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SOURCE WITH EMPTY TABLE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EAD65A-D32E-E142-30C6-301989E4F35B}"/>
              </a:ext>
            </a:extLst>
          </p:cNvPr>
          <p:cNvCxnSpPr/>
          <p:nvPr/>
        </p:nvCxnSpPr>
        <p:spPr>
          <a:xfrm>
            <a:off x="3156796" y="3270381"/>
            <a:ext cx="6415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A7804F-A6D3-E45D-7DE4-A545A8EB16B9}"/>
              </a:ext>
            </a:extLst>
          </p:cNvPr>
          <p:cNvSpPr txBox="1"/>
          <p:nvPr/>
        </p:nvSpPr>
        <p:spPr>
          <a:xfrm>
            <a:off x="4131325" y="2737493"/>
            <a:ext cx="504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TM Bebas" panose="02040603050506020204" pitchFamily="18" charset="0"/>
              </a:rPr>
              <a:t>ATTRIBUTE SELECTION, COLUMN MAPPING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0E031B-AD0E-8CC1-B6F6-2F22BEA24067}"/>
              </a:ext>
            </a:extLst>
          </p:cNvPr>
          <p:cNvGrpSpPr/>
          <p:nvPr/>
        </p:nvGrpSpPr>
        <p:grpSpPr>
          <a:xfrm>
            <a:off x="249173" y="1960592"/>
            <a:ext cx="2907624" cy="3396046"/>
            <a:chOff x="249173" y="1960592"/>
            <a:chExt cx="2907624" cy="3396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50B4CD-7B44-CE45-441B-CFDC76E35629}"/>
                </a:ext>
              </a:extLst>
            </p:cNvPr>
            <p:cNvSpPr/>
            <p:nvPr/>
          </p:nvSpPr>
          <p:spPr>
            <a:xfrm>
              <a:off x="249174" y="1960592"/>
              <a:ext cx="2907623" cy="585537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UTM Bebas" panose="02040603050506020204" pitchFamily="18" charset="0"/>
                </a:rPr>
                <a:t>FACT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F17BFC-488E-9228-297E-2DBBAD37D8DF}"/>
                </a:ext>
              </a:extLst>
            </p:cNvPr>
            <p:cNvSpPr/>
            <p:nvPr/>
          </p:nvSpPr>
          <p:spPr>
            <a:xfrm>
              <a:off x="249174" y="2651793"/>
              <a:ext cx="2907623" cy="585537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UTM Bebas" panose="02040603050506020204" pitchFamily="18" charset="0"/>
                </a:rPr>
                <a:t>DIM_DATE</a:t>
              </a:r>
              <a:endParaRPr lang="en-US" dirty="0">
                <a:solidFill>
                  <a:schemeClr val="bg1"/>
                </a:solidFill>
                <a:latin typeface="UTM Bebas" panose="020406030505060202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151611-5D9C-2F79-C0B8-E74DF3A5F313}"/>
                </a:ext>
              </a:extLst>
            </p:cNvPr>
            <p:cNvSpPr/>
            <p:nvPr/>
          </p:nvSpPr>
          <p:spPr>
            <a:xfrm>
              <a:off x="249173" y="4019103"/>
              <a:ext cx="2907623" cy="585537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UTM Bebas" panose="02040603050506020204" pitchFamily="18" charset="0"/>
                </a:rPr>
                <a:t>DIM_LOCATION</a:t>
              </a:r>
              <a:endParaRPr lang="en-US" dirty="0">
                <a:solidFill>
                  <a:schemeClr val="bg1"/>
                </a:solidFill>
                <a:latin typeface="UTM Bebas" panose="020406030505060202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7EF91A-BC8B-3ECA-85BB-321636041840}"/>
                </a:ext>
              </a:extLst>
            </p:cNvPr>
            <p:cNvSpPr/>
            <p:nvPr/>
          </p:nvSpPr>
          <p:spPr>
            <a:xfrm>
              <a:off x="249174" y="3327902"/>
              <a:ext cx="2907623" cy="585537"/>
            </a:xfrm>
            <a:prstGeom prst="rect">
              <a:avLst/>
            </a:prstGeom>
            <a:solidFill>
              <a:srgbClr val="FFD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UTM Bebas" panose="02040603050506020204" pitchFamily="18" charset="0"/>
                </a:rPr>
                <a:t>DIM_PARTICIPANT_STAT</a:t>
              </a:r>
              <a:endParaRPr lang="en-US" dirty="0">
                <a:solidFill>
                  <a:schemeClr val="bg1"/>
                </a:solidFill>
                <a:latin typeface="UTM Bebas" panose="0204060305050602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C10847-4169-6501-FFD3-4E2016E4901D}"/>
                </a:ext>
              </a:extLst>
            </p:cNvPr>
            <p:cNvSpPr txBox="1"/>
            <p:nvPr/>
          </p:nvSpPr>
          <p:spPr>
            <a:xfrm>
              <a:off x="817682" y="4833418"/>
              <a:ext cx="1770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UTM Bebas" panose="02040603050506020204" pitchFamily="18" charset="0"/>
                </a:rPr>
                <a:t>EXCEL 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DC6515-CE0A-6099-83FA-D73381B25E43}"/>
              </a:ext>
            </a:extLst>
          </p:cNvPr>
          <p:cNvSpPr txBox="1"/>
          <p:nvPr/>
        </p:nvSpPr>
        <p:spPr>
          <a:xfrm>
            <a:off x="9794144" y="4833418"/>
            <a:ext cx="187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TM Bebas" panose="02040603050506020204" pitchFamily="18" charset="0"/>
              </a:rPr>
              <a:t>OLE DB SOURCE</a:t>
            </a:r>
          </a:p>
        </p:txBody>
      </p:sp>
    </p:spTree>
    <p:extLst>
      <p:ext uri="{BB962C8B-B14F-4D97-AF65-F5344CB8AC3E}">
        <p14:creationId xmlns:p14="http://schemas.microsoft.com/office/powerpoint/2010/main" val="24103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53E771-97BC-DEBF-8AC7-CB0BA8B4A306}"/>
              </a:ext>
            </a:extLst>
          </p:cNvPr>
          <p:cNvCxnSpPr>
            <a:cxnSpLocks/>
          </p:cNvCxnSpPr>
          <p:nvPr/>
        </p:nvCxnSpPr>
        <p:spPr>
          <a:xfrm flipV="1">
            <a:off x="6009702" y="2396581"/>
            <a:ext cx="0" cy="843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23C376-FC84-C1C3-502D-F713F12E16D0}"/>
              </a:ext>
            </a:extLst>
          </p:cNvPr>
          <p:cNvCxnSpPr>
            <a:cxnSpLocks/>
          </p:cNvCxnSpPr>
          <p:nvPr/>
        </p:nvCxnSpPr>
        <p:spPr>
          <a:xfrm>
            <a:off x="7311528" y="3095740"/>
            <a:ext cx="1028244" cy="333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948246-F8C0-E60A-3C5D-D31BF1043255}"/>
              </a:ext>
            </a:extLst>
          </p:cNvPr>
          <p:cNvCxnSpPr>
            <a:cxnSpLocks/>
          </p:cNvCxnSpPr>
          <p:nvPr/>
        </p:nvCxnSpPr>
        <p:spPr>
          <a:xfrm flipH="1">
            <a:off x="3745738" y="3237330"/>
            <a:ext cx="1233889" cy="277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BC8AF2-154E-65E3-4C41-76856ACBF213}"/>
              </a:ext>
            </a:extLst>
          </p:cNvPr>
          <p:cNvSpPr/>
          <p:nvPr/>
        </p:nvSpPr>
        <p:spPr>
          <a:xfrm>
            <a:off x="249174" y="1960592"/>
            <a:ext cx="2907623" cy="585537"/>
          </a:xfrm>
          <a:prstGeom prst="rect">
            <a:avLst/>
          </a:prstGeom>
          <a:solidFill>
            <a:srgbClr val="FF9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17E383-A7D3-1413-2ABB-97001E79E8FE}"/>
              </a:ext>
            </a:extLst>
          </p:cNvPr>
          <p:cNvSpPr/>
          <p:nvPr/>
        </p:nvSpPr>
        <p:spPr>
          <a:xfrm>
            <a:off x="249174" y="2651793"/>
            <a:ext cx="2907623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DIM_DATE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CB881-E3E2-86D0-BD75-D96B97495732}"/>
              </a:ext>
            </a:extLst>
          </p:cNvPr>
          <p:cNvSpPr/>
          <p:nvPr/>
        </p:nvSpPr>
        <p:spPr>
          <a:xfrm>
            <a:off x="249173" y="4019103"/>
            <a:ext cx="2907623" cy="585537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DIM_LOCATION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B5890-C6A7-88C3-5517-6D0E0F4F6A2A}"/>
              </a:ext>
            </a:extLst>
          </p:cNvPr>
          <p:cNvSpPr/>
          <p:nvPr/>
        </p:nvSpPr>
        <p:spPr>
          <a:xfrm>
            <a:off x="249174" y="3327902"/>
            <a:ext cx="2907623" cy="585537"/>
          </a:xfrm>
          <a:prstGeom prst="rect">
            <a:avLst/>
          </a:prstGeom>
          <a:solidFill>
            <a:srgbClr val="FFD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DIM_PARTICIPANT_STAT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0F419-9C9A-C2B1-EADC-DCA9CE84849B}"/>
              </a:ext>
            </a:extLst>
          </p:cNvPr>
          <p:cNvSpPr txBox="1"/>
          <p:nvPr/>
        </p:nvSpPr>
        <p:spPr>
          <a:xfrm>
            <a:off x="2443909" y="4890547"/>
            <a:ext cx="73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UTM Bebas" panose="02040603050506020204" pitchFamily="18" charset="0"/>
              </a:rPr>
              <a:t>CHẠY</a:t>
            </a:r>
            <a:r>
              <a:rPr lang="en-US" sz="3600" dirty="0">
                <a:latin typeface="UTM Bebas" panose="02040603050506020204" pitchFamily="18" charset="0"/>
              </a:rPr>
              <a:t> QUERY </a:t>
            </a:r>
            <a:r>
              <a:rPr lang="en-US" sz="3600" dirty="0" err="1">
                <a:latin typeface="UTM Bebas" panose="02040603050506020204" pitchFamily="18" charset="0"/>
              </a:rPr>
              <a:t>TRÊN</a:t>
            </a:r>
            <a:r>
              <a:rPr lang="en-US" sz="3600" dirty="0">
                <a:latin typeface="UTM Bebas" panose="02040603050506020204" pitchFamily="18" charset="0"/>
              </a:rPr>
              <a:t> SSMS </a:t>
            </a:r>
            <a:r>
              <a:rPr lang="en-US" sz="3600" dirty="0" err="1">
                <a:latin typeface="UTM Bebas" panose="02040603050506020204" pitchFamily="18" charset="0"/>
              </a:rPr>
              <a:t>ĐỂ</a:t>
            </a:r>
            <a:r>
              <a:rPr lang="en-US" sz="3600" dirty="0">
                <a:latin typeface="UTM Bebas" panose="02040603050506020204" pitchFamily="18" charset="0"/>
              </a:rPr>
              <a:t> </a:t>
            </a:r>
            <a:r>
              <a:rPr lang="en-US" sz="3600" dirty="0" err="1">
                <a:latin typeface="UTM Bebas" panose="02040603050506020204" pitchFamily="18" charset="0"/>
              </a:rPr>
              <a:t>TẠO</a:t>
            </a:r>
            <a:r>
              <a:rPr lang="en-US" sz="3600" dirty="0">
                <a:latin typeface="UTM Bebas" panose="02040603050506020204" pitchFamily="18" charset="0"/>
              </a:rPr>
              <a:t> </a:t>
            </a:r>
            <a:r>
              <a:rPr lang="en-US" sz="3600" dirty="0" err="1">
                <a:latin typeface="UTM Bebas" panose="02040603050506020204" pitchFamily="18" charset="0"/>
              </a:rPr>
              <a:t>CÁC</a:t>
            </a:r>
            <a:r>
              <a:rPr lang="en-US" sz="3600" dirty="0">
                <a:latin typeface="UTM Bebas" panose="02040603050506020204" pitchFamily="18" charset="0"/>
              </a:rPr>
              <a:t> </a:t>
            </a:r>
            <a:r>
              <a:rPr lang="en-US" sz="3600" dirty="0" err="1">
                <a:latin typeface="UTM Bebas" panose="02040603050506020204" pitchFamily="18" charset="0"/>
              </a:rPr>
              <a:t>KHÓA</a:t>
            </a:r>
            <a:r>
              <a:rPr lang="en-US" sz="3600" dirty="0">
                <a:latin typeface="UTM Bebas" panose="02040603050506020204" pitchFamily="18" charset="0"/>
              </a:rPr>
              <a:t> </a:t>
            </a:r>
            <a:r>
              <a:rPr lang="en-US" sz="3600" dirty="0" err="1">
                <a:latin typeface="UTM Bebas" panose="02040603050506020204" pitchFamily="18" charset="0"/>
              </a:rPr>
              <a:t>NGOẠI</a:t>
            </a:r>
            <a:endParaRPr lang="en-US" sz="3600" dirty="0">
              <a:latin typeface="UTM Bebas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36029 0.1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8" y="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36029 -0.123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8" y="-6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66276 -0.04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38" y="-20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04818 -0.114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776AC-00FD-4DF9-AC06-898694743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CE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AB4D4-BE23-4A66-8A35-1FEEA9DDD08C}"/>
              </a:ext>
            </a:extLst>
          </p:cNvPr>
          <p:cNvSpPr txBox="1"/>
          <p:nvPr/>
        </p:nvSpPr>
        <p:spPr>
          <a:xfrm>
            <a:off x="1195286" y="2569571"/>
            <a:ext cx="11412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rgbClr val="95A2D7"/>
                </a:solidFill>
                <a:latin typeface="utm bebas" panose="02040603050506020204" pitchFamily="18" charset="0"/>
              </a:rPr>
              <a:t>QUÁ</a:t>
            </a:r>
            <a:r>
              <a:rPr lang="en-US" sz="12000" dirty="0">
                <a:solidFill>
                  <a:srgbClr val="95A2D7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rgbClr val="95A2D7"/>
                </a:solidFill>
                <a:latin typeface="utm bebas" panose="02040603050506020204" pitchFamily="18" charset="0"/>
              </a:rPr>
              <a:t>TRÌNH</a:t>
            </a:r>
            <a:r>
              <a:rPr lang="en-US" sz="12000" dirty="0">
                <a:solidFill>
                  <a:srgbClr val="95A2D7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rgbClr val="95A2D7"/>
                </a:solidFill>
                <a:latin typeface="utm bebas" panose="02040603050506020204" pitchFamily="18" charset="0"/>
              </a:rPr>
              <a:t>SSAS</a:t>
            </a:r>
            <a:endParaRPr lang="en-US" sz="12000" dirty="0">
              <a:solidFill>
                <a:srgbClr val="95A2D7"/>
              </a:solidFill>
              <a:latin typeface="utm bebas" panose="02040603050506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DD7FB-094E-43AF-971E-D56A320DB4A4}"/>
              </a:ext>
            </a:extLst>
          </p:cNvPr>
          <p:cNvSpPr txBox="1"/>
          <p:nvPr/>
        </p:nvSpPr>
        <p:spPr>
          <a:xfrm>
            <a:off x="9032488" y="576910"/>
            <a:ext cx="11820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latin typeface="Bebas Neue Bold" panose="020B0606020202050201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8EEC7-2361-47A9-A1A2-7E011947A06B}"/>
              </a:ext>
            </a:extLst>
          </p:cNvPr>
          <p:cNvSpPr txBox="1"/>
          <p:nvPr/>
        </p:nvSpPr>
        <p:spPr>
          <a:xfrm>
            <a:off x="1281712" y="2591481"/>
            <a:ext cx="11146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latin typeface="utm bebas" panose="02040603050506020204" pitchFamily="18" charset="0"/>
              </a:rPr>
              <a:t>QUÁ</a:t>
            </a:r>
            <a:r>
              <a:rPr lang="en-US" sz="12000" dirty="0">
                <a:latin typeface="utm bebas" panose="02040603050506020204" pitchFamily="18" charset="0"/>
              </a:rPr>
              <a:t> </a:t>
            </a:r>
            <a:r>
              <a:rPr lang="en-US" sz="12000" dirty="0" err="1">
                <a:latin typeface="utm bebas" panose="02040603050506020204" pitchFamily="18" charset="0"/>
              </a:rPr>
              <a:t>TRÌNH</a:t>
            </a:r>
            <a:r>
              <a:rPr lang="en-US" sz="12000" dirty="0"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chemeClr val="bg1"/>
                </a:solidFill>
                <a:latin typeface="utm bebas" panose="02040603050506020204" pitchFamily="18" charset="0"/>
              </a:rPr>
              <a:t>SSAS</a:t>
            </a:r>
            <a:endParaRPr lang="en-US" sz="12000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pic>
        <p:nvPicPr>
          <p:cNvPr id="7" name="Picture 2" descr="Rainbow Pastels Color Scheme » Orange » SchemeColor.com">
            <a:extLst>
              <a:ext uri="{FF2B5EF4-FFF2-40B4-BE49-F238E27FC236}">
                <a16:creationId xmlns:a16="http://schemas.microsoft.com/office/drawing/2014/main" id="{A21B2D52-D3D3-4F23-AE9E-7D52ED37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217" y="5931975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6C911-530D-12A2-ABF1-65727E7B8C53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262B95-46DB-1667-802E-62DD4B904CCF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B59174-94B8-45DC-6E2E-2ED4F7792016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BB86CD-8760-260C-A885-A51811BAC180}"/>
              </a:ext>
            </a:extLst>
          </p:cNvPr>
          <p:cNvGrpSpPr/>
          <p:nvPr/>
        </p:nvGrpSpPr>
        <p:grpSpPr>
          <a:xfrm>
            <a:off x="0" y="1647843"/>
            <a:ext cx="6515725" cy="1064302"/>
            <a:chOff x="5051685" y="509665"/>
            <a:chExt cx="6515725" cy="1064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464ED-EA30-FB97-7AF8-984F786BAC24}"/>
                </a:ext>
              </a:extLst>
            </p:cNvPr>
            <p:cNvSpPr/>
            <p:nvPr/>
          </p:nvSpPr>
          <p:spPr>
            <a:xfrm>
              <a:off x="6096000" y="509665"/>
              <a:ext cx="5471410" cy="1064302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TẠO</a:t>
              </a:r>
              <a:r>
                <a:rPr lang="en-US" sz="40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CUBE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8F9725-A0D7-40BC-63EC-2D52C48863F5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C2A16D-1A2B-7E83-5048-A189991B0206}"/>
              </a:ext>
            </a:extLst>
          </p:cNvPr>
          <p:cNvGrpSpPr/>
          <p:nvPr/>
        </p:nvGrpSpPr>
        <p:grpSpPr>
          <a:xfrm>
            <a:off x="0" y="2864545"/>
            <a:ext cx="6515725" cy="1064302"/>
            <a:chOff x="5051685" y="1726367"/>
            <a:chExt cx="6515725" cy="1064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58D0ED-8FDE-AC4B-EDAF-55196A45D540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FFD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>
                  <a:latin typeface="utm bebas" panose="02040603050506020204" pitchFamily="18" charset="0"/>
                </a:rPr>
                <a:t>TẠO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CÁC</a:t>
              </a:r>
              <a:r>
                <a:rPr lang="en-US" sz="4000" dirty="0">
                  <a:latin typeface="utm bebas" panose="02040603050506020204" pitchFamily="18" charset="0"/>
                </a:rPr>
                <a:t> MEASURE </a:t>
              </a:r>
              <a:r>
                <a:rPr lang="en-US" sz="4000" dirty="0" err="1">
                  <a:latin typeface="utm bebas" panose="02040603050506020204" pitchFamily="18" charset="0"/>
                </a:rPr>
                <a:t>CẦN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THIẾT</a:t>
              </a:r>
              <a:endParaRPr lang="en-US" sz="4000" dirty="0">
                <a:latin typeface="utm bebas" panose="0204060305050602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C43E58-B016-870C-350E-F81395822998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3B6EA2-DCC8-11C5-8304-E198B309BF80}"/>
              </a:ext>
            </a:extLst>
          </p:cNvPr>
          <p:cNvGrpSpPr/>
          <p:nvPr/>
        </p:nvGrpSpPr>
        <p:grpSpPr>
          <a:xfrm>
            <a:off x="0" y="4081247"/>
            <a:ext cx="6515725" cy="1064302"/>
            <a:chOff x="5051685" y="2943069"/>
            <a:chExt cx="6515725" cy="10643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ADB1E3-2D37-2FFA-2D53-583B706D64D0}"/>
                </a:ext>
              </a:extLst>
            </p:cNvPr>
            <p:cNvSpPr/>
            <p:nvPr/>
          </p:nvSpPr>
          <p:spPr>
            <a:xfrm>
              <a:off x="6096000" y="2943069"/>
              <a:ext cx="5471410" cy="1064302"/>
            </a:xfrm>
            <a:prstGeom prst="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>
                  <a:latin typeface="utm bebas" panose="02040603050506020204" pitchFamily="18" charset="0"/>
                </a:rPr>
                <a:t>TIẾN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HÀNH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TRUY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VẤN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DỮ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LIỆU</a:t>
              </a:r>
              <a:endParaRPr lang="en-US" sz="4000" dirty="0">
                <a:latin typeface="utm bebas" panose="0204060305050602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390543-DE31-D6CA-B1F6-EBB327197B9B}"/>
                </a:ext>
              </a:extLst>
            </p:cNvPr>
            <p:cNvSpPr/>
            <p:nvPr/>
          </p:nvSpPr>
          <p:spPr>
            <a:xfrm>
              <a:off x="5051685" y="2943069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3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6C911-530D-12A2-ABF1-65727E7B8C53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262B95-46DB-1667-802E-62DD4B904CCF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B59174-94B8-45DC-6E2E-2ED4F7792016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BB86CD-8760-260C-A885-A51811BAC180}"/>
              </a:ext>
            </a:extLst>
          </p:cNvPr>
          <p:cNvGrpSpPr/>
          <p:nvPr/>
        </p:nvGrpSpPr>
        <p:grpSpPr>
          <a:xfrm>
            <a:off x="498348" y="648149"/>
            <a:ext cx="3109311" cy="507886"/>
            <a:chOff x="5051685" y="509665"/>
            <a:chExt cx="6515725" cy="1064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464ED-EA30-FB97-7AF8-984F786BAC24}"/>
                </a:ext>
              </a:extLst>
            </p:cNvPr>
            <p:cNvSpPr/>
            <p:nvPr/>
          </p:nvSpPr>
          <p:spPr>
            <a:xfrm>
              <a:off x="6096000" y="509665"/>
              <a:ext cx="5471410" cy="1064302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TẠO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CUBE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8F9725-A0D7-40BC-63EC-2D52C48863F5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2430BB-665C-49F2-E3E8-DE8FEF432CC0}"/>
              </a:ext>
            </a:extLst>
          </p:cNvPr>
          <p:cNvGrpSpPr/>
          <p:nvPr/>
        </p:nvGrpSpPr>
        <p:grpSpPr>
          <a:xfrm>
            <a:off x="1999654" y="1794700"/>
            <a:ext cx="7720135" cy="673232"/>
            <a:chOff x="5051685" y="509665"/>
            <a:chExt cx="6515725" cy="106430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E63B18-8A68-2BB8-BA99-662CEF217FE2}"/>
                </a:ext>
              </a:extLst>
            </p:cNvPr>
            <p:cNvSpPr/>
            <p:nvPr/>
          </p:nvSpPr>
          <p:spPr>
            <a:xfrm>
              <a:off x="6096000" y="509665"/>
              <a:ext cx="5471410" cy="1064302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KẾT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NỐI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TỚI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DATA SOURCE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6DA972-F1DB-1F2B-ACBF-C25CF31A7B93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TM Bebas" panose="02040603050506020204" pitchFamily="18" charset="0"/>
                </a:rPr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53BEC5-0BD0-4783-CEB6-E2F2F79598DF}"/>
              </a:ext>
            </a:extLst>
          </p:cNvPr>
          <p:cNvGrpSpPr/>
          <p:nvPr/>
        </p:nvGrpSpPr>
        <p:grpSpPr>
          <a:xfrm>
            <a:off x="1999225" y="2542522"/>
            <a:ext cx="7720135" cy="673232"/>
            <a:chOff x="5051685" y="1726367"/>
            <a:chExt cx="6515725" cy="10643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09D3B2-18DA-6090-69DB-E41837B260AF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FFD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err="1">
                  <a:latin typeface="UTM Bebas" panose="02040603050506020204" pitchFamily="18" charset="0"/>
                </a:rPr>
                <a:t>TẠO</a:t>
              </a:r>
              <a:r>
                <a:rPr lang="en-US" sz="3200" dirty="0">
                  <a:latin typeface="UTM Bebas" panose="02040603050506020204" pitchFamily="18" charset="0"/>
                </a:rPr>
                <a:t> DATA SOURCE VIEW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38E773-8DF1-C45D-4520-27306A4E4287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TM Bebas" panose="02040603050506020204" pitchFamily="18" charset="0"/>
                </a:rPr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69DB6E-D155-638C-CECC-2FB41076965C}"/>
              </a:ext>
            </a:extLst>
          </p:cNvPr>
          <p:cNvGrpSpPr/>
          <p:nvPr/>
        </p:nvGrpSpPr>
        <p:grpSpPr>
          <a:xfrm>
            <a:off x="2008311" y="3290344"/>
            <a:ext cx="7720135" cy="673232"/>
            <a:chOff x="5051685" y="4159771"/>
            <a:chExt cx="6515725" cy="106430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A84A08-2ECA-A894-7917-06CBAF58E539}"/>
                </a:ext>
              </a:extLst>
            </p:cNvPr>
            <p:cNvSpPr/>
            <p:nvPr/>
          </p:nvSpPr>
          <p:spPr>
            <a:xfrm>
              <a:off x="6096000" y="4159771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err="1">
                  <a:latin typeface="UTM Bebas" panose="02040603050506020204" pitchFamily="18" charset="0"/>
                </a:rPr>
                <a:t>TẠO</a:t>
              </a:r>
              <a:r>
                <a:rPr lang="en-US" sz="3200" dirty="0">
                  <a:latin typeface="UTM Bebas" panose="02040603050506020204" pitchFamily="18" charset="0"/>
                </a:rPr>
                <a:t> CUBE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A4604A-BACB-58B7-D57B-56DE91F54C1E}"/>
                </a:ext>
              </a:extLst>
            </p:cNvPr>
            <p:cNvSpPr/>
            <p:nvPr/>
          </p:nvSpPr>
          <p:spPr>
            <a:xfrm>
              <a:off x="5051685" y="4159771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TM Bebas" panose="02040603050506020204" pitchFamily="18" charset="0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07B971-BC28-A8D1-CFFD-9E9AE8C8C452}"/>
              </a:ext>
            </a:extLst>
          </p:cNvPr>
          <p:cNvGrpSpPr/>
          <p:nvPr/>
        </p:nvGrpSpPr>
        <p:grpSpPr>
          <a:xfrm>
            <a:off x="1999225" y="4038166"/>
            <a:ext cx="7720139" cy="655022"/>
            <a:chOff x="5051685" y="2943069"/>
            <a:chExt cx="6515725" cy="106430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54756D-5D51-4E39-3427-77F6257710A6}"/>
                </a:ext>
              </a:extLst>
            </p:cNvPr>
            <p:cNvSpPr/>
            <p:nvPr/>
          </p:nvSpPr>
          <p:spPr>
            <a:xfrm>
              <a:off x="6096000" y="2943069"/>
              <a:ext cx="5471410" cy="1064302"/>
            </a:xfrm>
            <a:prstGeom prst="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err="1">
                  <a:latin typeface="UTM Bebas" panose="02040603050506020204" pitchFamily="18" charset="0"/>
                </a:rPr>
                <a:t>TẠO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CÁC</a:t>
              </a:r>
              <a:r>
                <a:rPr lang="en-US" sz="3200" dirty="0">
                  <a:latin typeface="UTM Bebas" panose="02040603050506020204" pitchFamily="18" charset="0"/>
                </a:rPr>
                <a:t> DIMENSION </a:t>
              </a:r>
              <a:r>
                <a:rPr lang="en-US" sz="3200" dirty="0" err="1">
                  <a:latin typeface="UTM Bebas" panose="02040603050506020204" pitchFamily="18" charset="0"/>
                </a:rPr>
                <a:t>và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hierachies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F765ED-D717-FFCE-A400-F82501E2902F}"/>
                </a:ext>
              </a:extLst>
            </p:cNvPr>
            <p:cNvSpPr/>
            <p:nvPr/>
          </p:nvSpPr>
          <p:spPr>
            <a:xfrm>
              <a:off x="5051685" y="2943069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TM Bebas" panose="020406030505060202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7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6C911-530D-12A2-ABF1-65727E7B8C53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262B95-46DB-1667-802E-62DD4B904CCF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B59174-94B8-45DC-6E2E-2ED4F7792016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BB86CD-8760-260C-A885-A51811BAC180}"/>
              </a:ext>
            </a:extLst>
          </p:cNvPr>
          <p:cNvGrpSpPr/>
          <p:nvPr/>
        </p:nvGrpSpPr>
        <p:grpSpPr>
          <a:xfrm>
            <a:off x="498348" y="648149"/>
            <a:ext cx="4492292" cy="507886"/>
            <a:chOff x="5051685" y="509665"/>
            <a:chExt cx="9413834" cy="1064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464ED-EA30-FB97-7AF8-984F786BAC24}"/>
                </a:ext>
              </a:extLst>
            </p:cNvPr>
            <p:cNvSpPr/>
            <p:nvPr/>
          </p:nvSpPr>
          <p:spPr>
            <a:xfrm>
              <a:off x="6095997" y="509665"/>
              <a:ext cx="8369522" cy="1064302"/>
            </a:xfrm>
            <a:prstGeom prst="rect">
              <a:avLst/>
            </a:prstGeom>
            <a:solidFill>
              <a:srgbClr val="FFD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TẠO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CÁC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MEASURES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CẦN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THIẾT</a:t>
              </a:r>
              <a:endParaRPr lang="en-US" sz="32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8F9725-A0D7-40BC-63EC-2D52C48863F5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18D5732-8064-E014-4210-8B90E039EF57}"/>
              </a:ext>
            </a:extLst>
          </p:cNvPr>
          <p:cNvSpPr txBox="1"/>
          <p:nvPr/>
        </p:nvSpPr>
        <p:spPr>
          <a:xfrm>
            <a:off x="747522" y="881087"/>
            <a:ext cx="1099645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UTM Bebas" panose="02040603050506020204" pitchFamily="18" charset="0"/>
              </a:rPr>
              <a:t>FACT Count (Count of Rows): </a:t>
            </a:r>
            <a:r>
              <a:rPr lang="en-US" sz="2400" dirty="0" err="1">
                <a:latin typeface="UTM Bebas" panose="02040603050506020204" pitchFamily="18" charset="0"/>
              </a:rPr>
              <a:t>Đếm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số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dòng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của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bảng</a:t>
            </a:r>
            <a:r>
              <a:rPr lang="en-US" sz="2400" dirty="0">
                <a:latin typeface="UTM Bebas" panose="02040603050506020204" pitchFamily="18" charset="0"/>
              </a:rPr>
              <a:t> FACT.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UTM Bebas" panose="02040603050506020204" pitchFamily="18" charset="0"/>
              </a:rPr>
              <a:t>Date count (distinct count) : </a:t>
            </a:r>
            <a:r>
              <a:rPr lang="en-US" sz="2400" dirty="0" err="1">
                <a:latin typeface="UTM Bebas" panose="02040603050506020204" pitchFamily="18" charset="0"/>
              </a:rPr>
              <a:t>đếm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số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ngày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có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xả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súng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xảy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ra</a:t>
            </a:r>
            <a:endParaRPr lang="en-US" sz="2400" dirty="0">
              <a:latin typeface="UTM Bebas" panose="020406030505060202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UTM Bebas" panose="02040603050506020204" pitchFamily="18" charset="0"/>
              </a:rPr>
              <a:t>Maximum_n_killed</a:t>
            </a:r>
            <a:r>
              <a:rPr lang="en-US" sz="2400" dirty="0">
                <a:latin typeface="UTM Bebas" panose="02040603050506020204" pitchFamily="18" charset="0"/>
              </a:rPr>
              <a:t> (Maximum): </a:t>
            </a:r>
            <a:r>
              <a:rPr lang="en-US" sz="2400" dirty="0" err="1">
                <a:latin typeface="UTM Bebas" panose="02040603050506020204" pitchFamily="18" charset="0"/>
              </a:rPr>
              <a:t>Tìm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ra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số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người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tử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vong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nhiều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nhất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trong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một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vụ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án</a:t>
            </a:r>
            <a:r>
              <a:rPr lang="en-US" sz="2400" dirty="0">
                <a:latin typeface="UTM Bebas" panose="020406030505060202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UTM Bebas" panose="02040603050506020204" pitchFamily="18" charset="0"/>
              </a:rPr>
              <a:t>Miniimum_n</a:t>
            </a:r>
            <a:r>
              <a:rPr lang="en-US" sz="2400" dirty="0">
                <a:latin typeface="UTM Bebas" panose="02040603050506020204" pitchFamily="18" charset="0"/>
              </a:rPr>
              <a:t> _killed (Minimum): </a:t>
            </a:r>
            <a:r>
              <a:rPr lang="en-US" sz="2400" dirty="0" err="1">
                <a:latin typeface="UTM Bebas" panose="02040603050506020204" pitchFamily="18" charset="0"/>
              </a:rPr>
              <a:t>Tìm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ra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số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người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tử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vong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ít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nhất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trong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một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vụ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án</a:t>
            </a:r>
            <a:r>
              <a:rPr lang="en-US" sz="2400" dirty="0">
                <a:latin typeface="UTM Bebas" panose="020406030505060202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UTM Bebas" panose="02040603050506020204" pitchFamily="18" charset="0"/>
              </a:rPr>
              <a:t>Sum_n_killed</a:t>
            </a:r>
            <a:r>
              <a:rPr lang="en-US" sz="2400" dirty="0">
                <a:latin typeface="UTM Bebas" panose="02040603050506020204" pitchFamily="18" charset="0"/>
              </a:rPr>
              <a:t> (sum): </a:t>
            </a:r>
            <a:r>
              <a:rPr lang="en-US" sz="2400" dirty="0" err="1">
                <a:latin typeface="UTM Bebas" panose="02040603050506020204" pitchFamily="18" charset="0"/>
              </a:rPr>
              <a:t>tính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tổng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số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người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tử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vong</a:t>
            </a:r>
            <a:r>
              <a:rPr lang="en-US" sz="2400" dirty="0">
                <a:latin typeface="UTM Bebas" panose="020406030505060202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UTM Bebas" panose="02040603050506020204" pitchFamily="18" charset="0"/>
              </a:rPr>
              <a:t>Female (Sum): </a:t>
            </a:r>
            <a:r>
              <a:rPr lang="en-US" sz="2400" dirty="0" err="1">
                <a:latin typeface="UTM Bebas" panose="02040603050506020204" pitchFamily="18" charset="0"/>
              </a:rPr>
              <a:t>Tính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tổng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đối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tượng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nữ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liên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quan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tới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các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vụ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án</a:t>
            </a:r>
            <a:r>
              <a:rPr lang="en-US" sz="2400" dirty="0">
                <a:latin typeface="UTM Bebas" panose="020406030505060202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UTM Bebas" panose="02040603050506020204" pitchFamily="18" charset="0"/>
              </a:rPr>
              <a:t>Male (Sum): </a:t>
            </a:r>
            <a:r>
              <a:rPr lang="en-US" sz="2400" dirty="0" err="1">
                <a:latin typeface="UTM Bebas" panose="02040603050506020204" pitchFamily="18" charset="0"/>
              </a:rPr>
              <a:t>Tính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tổng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đối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tượng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nam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liên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quan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tới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vụ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án</a:t>
            </a:r>
            <a:r>
              <a:rPr lang="en-US" sz="2400" dirty="0">
                <a:latin typeface="UTM Bebas" panose="020406030505060202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UTM Bebas" panose="02040603050506020204" pitchFamily="18" charset="0"/>
              </a:rPr>
              <a:t>Participant_relationship</a:t>
            </a:r>
            <a:r>
              <a:rPr lang="en-US" sz="2400" dirty="0">
                <a:latin typeface="UTM Bebas" panose="02040603050506020204" pitchFamily="18" charset="0"/>
              </a:rPr>
              <a:t> (Count of non empty value): </a:t>
            </a:r>
            <a:r>
              <a:rPr lang="en-US" sz="2400" dirty="0" err="1">
                <a:latin typeface="UTM Bebas" panose="02040603050506020204" pitchFamily="18" charset="0"/>
              </a:rPr>
              <a:t>Thống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kê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về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quan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hệ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giữa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nạn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nhân</a:t>
            </a:r>
            <a:r>
              <a:rPr lang="en-US" sz="2400" dirty="0">
                <a:latin typeface="UTM Bebas" panose="02040603050506020204" pitchFamily="18" charset="0"/>
              </a:rPr>
              <a:t> </a:t>
            </a:r>
            <a:r>
              <a:rPr lang="en-US" sz="2400" dirty="0" err="1">
                <a:latin typeface="UTM Bebas" panose="02040603050506020204" pitchFamily="18" charset="0"/>
              </a:rPr>
              <a:t>và</a:t>
            </a:r>
            <a:r>
              <a:rPr lang="en-US" sz="2400" dirty="0">
                <a:latin typeface="UTM Bebas" panose="02040603050506020204" pitchFamily="18" charset="0"/>
              </a:rPr>
              <a:t> hung </a:t>
            </a:r>
            <a:r>
              <a:rPr lang="en-US" sz="2400" dirty="0" err="1">
                <a:latin typeface="UTM Bebas" panose="02040603050506020204" pitchFamily="18" charset="0"/>
              </a:rPr>
              <a:t>thủ</a:t>
            </a:r>
            <a:r>
              <a:rPr lang="en-US" sz="2400" dirty="0">
                <a:latin typeface="UTM Bebas" panose="0204060305050602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6F427E-85A1-B55C-6728-627AFC947584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0BB9D1-82F8-9100-416F-878775406B8B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20218-A479-E697-0222-37D1932A92CB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98E36-AEBC-ABE7-01B6-7699971BF81D}"/>
              </a:ext>
            </a:extLst>
          </p:cNvPr>
          <p:cNvGrpSpPr/>
          <p:nvPr/>
        </p:nvGrpSpPr>
        <p:grpSpPr>
          <a:xfrm>
            <a:off x="498348" y="648149"/>
            <a:ext cx="4492292" cy="507886"/>
            <a:chOff x="5051685" y="509665"/>
            <a:chExt cx="9413834" cy="1064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C13304-E0C1-028E-B54E-EADDEB43F924}"/>
                </a:ext>
              </a:extLst>
            </p:cNvPr>
            <p:cNvSpPr/>
            <p:nvPr/>
          </p:nvSpPr>
          <p:spPr>
            <a:xfrm>
              <a:off x="6095997" y="509665"/>
              <a:ext cx="8369522" cy="1064302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Tiến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hành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truy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vấn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endParaRPr lang="en-US" sz="32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6922F6-DE90-DDBB-2579-CFB7EF27C1F4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61DC0F-CC53-86D5-D126-4BFC9C6492EA}"/>
              </a:ext>
            </a:extLst>
          </p:cNvPr>
          <p:cNvSpPr txBox="1"/>
          <p:nvPr/>
        </p:nvSpPr>
        <p:spPr>
          <a:xfrm>
            <a:off x="402493" y="2302526"/>
            <a:ext cx="9501671" cy="196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[Measures].[FACT Count]}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{[DIM DATE].[Year].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members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[GUN VIOLENCE]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[DIM LOCATION].State].&amp;[Nevada];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42D13-32FC-DB02-DB85-23DF5E52B850}"/>
              </a:ext>
            </a:extLst>
          </p:cNvPr>
          <p:cNvSpPr txBox="1"/>
          <p:nvPr/>
        </p:nvSpPr>
        <p:spPr>
          <a:xfrm>
            <a:off x="402493" y="1584625"/>
            <a:ext cx="11523266" cy="55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bang Nevada qua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endParaRPr lang="en-US" sz="3200" dirty="0">
              <a:effectLst/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D7FE1-4B76-2502-53FC-8D1AC0AE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50" y="2775072"/>
            <a:ext cx="4044096" cy="23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6F427E-85A1-B55C-6728-627AFC947584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0BB9D1-82F8-9100-416F-878775406B8B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20218-A479-E697-0222-37D1932A92CB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98E36-AEBC-ABE7-01B6-7699971BF81D}"/>
              </a:ext>
            </a:extLst>
          </p:cNvPr>
          <p:cNvGrpSpPr/>
          <p:nvPr/>
        </p:nvGrpSpPr>
        <p:grpSpPr>
          <a:xfrm>
            <a:off x="498348" y="648149"/>
            <a:ext cx="4492292" cy="507886"/>
            <a:chOff x="5051685" y="509665"/>
            <a:chExt cx="9413834" cy="1064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C13304-E0C1-028E-B54E-EADDEB43F924}"/>
                </a:ext>
              </a:extLst>
            </p:cNvPr>
            <p:cNvSpPr/>
            <p:nvPr/>
          </p:nvSpPr>
          <p:spPr>
            <a:xfrm>
              <a:off x="6095997" y="509665"/>
              <a:ext cx="8369522" cy="1064302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Tiến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hành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truy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vấn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endParaRPr lang="en-US" sz="32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6922F6-DE90-DDBB-2579-CFB7EF27C1F4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61DC0F-CC53-86D5-D126-4BFC9C6492EA}"/>
              </a:ext>
            </a:extLst>
          </p:cNvPr>
          <p:cNvSpPr txBox="1"/>
          <p:nvPr/>
        </p:nvSpPr>
        <p:spPr>
          <a:xfrm>
            <a:off x="1074522" y="2447024"/>
            <a:ext cx="9501671" cy="2267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{[DIM LOCATION].[State].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members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*[Measures].[FACT Count]}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DrillDownLevel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DrillDownLevel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([DIM DATE].[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)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[GUN VIOLENCE];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42D13-32FC-DB02-DB85-23DF5E52B850}"/>
              </a:ext>
            </a:extLst>
          </p:cNvPr>
          <p:cNvSpPr txBox="1"/>
          <p:nvPr/>
        </p:nvSpPr>
        <p:spPr>
          <a:xfrm>
            <a:off x="402493" y="1584625"/>
            <a:ext cx="11523266" cy="55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DRILL DOWN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BANG THEO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endParaRPr lang="en-US" sz="3200" dirty="0">
              <a:effectLst/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892B2-64C0-2E2C-4B88-79481A5E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83" y="4003374"/>
            <a:ext cx="7351102" cy="16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6F427E-85A1-B55C-6728-627AFC947584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0BB9D1-82F8-9100-416F-878775406B8B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20218-A479-E697-0222-37D1932A92CB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98E36-AEBC-ABE7-01B6-7699971BF81D}"/>
              </a:ext>
            </a:extLst>
          </p:cNvPr>
          <p:cNvGrpSpPr/>
          <p:nvPr/>
        </p:nvGrpSpPr>
        <p:grpSpPr>
          <a:xfrm>
            <a:off x="498348" y="648149"/>
            <a:ext cx="4492292" cy="507886"/>
            <a:chOff x="5051685" y="509665"/>
            <a:chExt cx="9413834" cy="1064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C13304-E0C1-028E-B54E-EADDEB43F924}"/>
                </a:ext>
              </a:extLst>
            </p:cNvPr>
            <p:cNvSpPr/>
            <p:nvPr/>
          </p:nvSpPr>
          <p:spPr>
            <a:xfrm>
              <a:off x="6095997" y="509665"/>
              <a:ext cx="8369522" cy="1064302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Tiến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hành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truy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vấn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endParaRPr lang="en-US" sz="32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6922F6-DE90-DDBB-2579-CFB7EF27C1F4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61DC0F-CC53-86D5-D126-4BFC9C6492EA}"/>
              </a:ext>
            </a:extLst>
          </p:cNvPr>
          <p:cNvSpPr txBox="1"/>
          <p:nvPr/>
        </p:nvSpPr>
        <p:spPr>
          <a:xfrm>
            <a:off x="1074522" y="2447024"/>
            <a:ext cx="9501671" cy="186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{[Measures].[FACT Count]}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({[DIM LOCATION].[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State_only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en-US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},[Measures].[N Killed] &gt; 500)}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[GUN VIOLENCE]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[DIM DATE].[Year].&amp;[2014];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42D13-32FC-DB02-DB85-23DF5E52B850}"/>
              </a:ext>
            </a:extLst>
          </p:cNvPr>
          <p:cNvSpPr txBox="1"/>
          <p:nvPr/>
        </p:nvSpPr>
        <p:spPr>
          <a:xfrm>
            <a:off x="402492" y="1584625"/>
            <a:ext cx="11789507" cy="55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filter: </a:t>
            </a:r>
            <a:r>
              <a:rPr lang="vi-VN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 có số người tử vong &gt;500 trong các vụ xả súng Năm 2014</a:t>
            </a:r>
            <a:endParaRPr lang="en-US" sz="3200" dirty="0">
              <a:effectLst/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7D8F37-1668-F008-212E-FF38E930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097" y="3637973"/>
            <a:ext cx="5514888" cy="27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F5B74B-6CDD-4021-A2AC-61F1C682D56B}"/>
              </a:ext>
            </a:extLst>
          </p:cNvPr>
          <p:cNvGrpSpPr/>
          <p:nvPr/>
        </p:nvGrpSpPr>
        <p:grpSpPr>
          <a:xfrm>
            <a:off x="4273352" y="338881"/>
            <a:ext cx="6696895" cy="1093895"/>
            <a:chOff x="5051685" y="509665"/>
            <a:chExt cx="6515725" cy="10643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63AAF-E290-42AA-95D3-DA9399EE20F1}"/>
                </a:ext>
              </a:extLst>
            </p:cNvPr>
            <p:cNvSpPr/>
            <p:nvPr/>
          </p:nvSpPr>
          <p:spPr>
            <a:xfrm>
              <a:off x="6096000" y="509665"/>
              <a:ext cx="5471410" cy="1064302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Giới</a:t>
              </a:r>
              <a:r>
                <a:rPr lang="en-US" sz="54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54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thiệu</a:t>
              </a:r>
              <a:r>
                <a:rPr lang="en-US" sz="54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dataset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CCE58F-990E-414F-8427-8C9290646F8F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E42310-3AE2-4260-83D6-6DAA552CF14D}"/>
              </a:ext>
            </a:extLst>
          </p:cNvPr>
          <p:cNvGrpSpPr/>
          <p:nvPr/>
        </p:nvGrpSpPr>
        <p:grpSpPr>
          <a:xfrm>
            <a:off x="4273352" y="1555583"/>
            <a:ext cx="6696895" cy="1093895"/>
            <a:chOff x="5051685" y="1726367"/>
            <a:chExt cx="6515725" cy="10643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73825D-42AE-458D-B416-8AEF0977511D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FFD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latin typeface="utm bebas" panose="02040603050506020204" pitchFamily="18" charset="0"/>
                </a:rPr>
                <a:t>Quá</a:t>
              </a:r>
              <a:r>
                <a:rPr lang="en-US" sz="5400" dirty="0">
                  <a:latin typeface="utm bebas" panose="02040603050506020204" pitchFamily="18" charset="0"/>
                </a:rPr>
                <a:t> </a:t>
              </a:r>
              <a:r>
                <a:rPr lang="en-US" sz="5400" dirty="0" err="1">
                  <a:latin typeface="utm bebas" panose="02040603050506020204" pitchFamily="18" charset="0"/>
                </a:rPr>
                <a:t>trình</a:t>
              </a:r>
              <a:r>
                <a:rPr lang="en-US" sz="5400" dirty="0">
                  <a:latin typeface="utm bebas" panose="02040603050506020204" pitchFamily="18" charset="0"/>
                </a:rPr>
                <a:t> </a:t>
              </a:r>
              <a:r>
                <a:rPr lang="en-US" sz="5400" dirty="0" err="1">
                  <a:latin typeface="utm bebas" panose="02040603050506020204" pitchFamily="18" charset="0"/>
                </a:rPr>
                <a:t>ssis</a:t>
              </a:r>
              <a:endParaRPr lang="en-US" sz="5400" dirty="0">
                <a:latin typeface="utm bebas" panose="020406030505060202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55863BE-8FC8-43F4-A54C-9350A8D88B21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B88E74-92C7-482D-8696-E6B45E85F085}"/>
              </a:ext>
            </a:extLst>
          </p:cNvPr>
          <p:cNvGrpSpPr/>
          <p:nvPr/>
        </p:nvGrpSpPr>
        <p:grpSpPr>
          <a:xfrm>
            <a:off x="4282588" y="2772285"/>
            <a:ext cx="6696895" cy="1093895"/>
            <a:chOff x="5051685" y="4159771"/>
            <a:chExt cx="6515725" cy="106430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048B9-5363-4261-B62E-2160D402D216}"/>
                </a:ext>
              </a:extLst>
            </p:cNvPr>
            <p:cNvSpPr/>
            <p:nvPr/>
          </p:nvSpPr>
          <p:spPr>
            <a:xfrm>
              <a:off x="6096000" y="4159771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latin typeface="utm bebas" panose="02040603050506020204" pitchFamily="18" charset="0"/>
                </a:rPr>
                <a:t>Quá</a:t>
              </a:r>
              <a:r>
                <a:rPr lang="en-US" sz="5400" dirty="0">
                  <a:latin typeface="utm bebas" panose="02040603050506020204" pitchFamily="18" charset="0"/>
                </a:rPr>
                <a:t> </a:t>
              </a:r>
              <a:r>
                <a:rPr lang="en-US" sz="5400" dirty="0" err="1">
                  <a:latin typeface="utm bebas" panose="02040603050506020204" pitchFamily="18" charset="0"/>
                </a:rPr>
                <a:t>trình</a:t>
              </a:r>
              <a:r>
                <a:rPr lang="en-US" sz="5400" dirty="0">
                  <a:latin typeface="utm bebas" panose="02040603050506020204" pitchFamily="18" charset="0"/>
                </a:rPr>
                <a:t> </a:t>
              </a:r>
              <a:r>
                <a:rPr lang="en-US" sz="5400" dirty="0" err="1">
                  <a:latin typeface="utm bebas" panose="02040603050506020204" pitchFamily="18" charset="0"/>
                </a:rPr>
                <a:t>ssas</a:t>
              </a:r>
              <a:endParaRPr lang="en-US" sz="5400" dirty="0">
                <a:latin typeface="utm bebas" panose="020406030505060202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253E96-448C-43C8-8A34-F7947BC37F40}"/>
                </a:ext>
              </a:extLst>
            </p:cNvPr>
            <p:cNvSpPr/>
            <p:nvPr/>
          </p:nvSpPr>
          <p:spPr>
            <a:xfrm>
              <a:off x="5051685" y="4159771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2088EFE-4E97-4E79-A10D-21349217D25F}"/>
              </a:ext>
            </a:extLst>
          </p:cNvPr>
          <p:cNvSpPr txBox="1"/>
          <p:nvPr/>
        </p:nvSpPr>
        <p:spPr>
          <a:xfrm>
            <a:off x="479502" y="2742798"/>
            <a:ext cx="3389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3F2E29"/>
                </a:solidFill>
                <a:latin typeface="Bebas Neue Bold" panose="020B0606020202050201"/>
              </a:rPr>
              <a:t>OUTLINE:</a:t>
            </a:r>
          </a:p>
        </p:txBody>
      </p:sp>
      <p:pic>
        <p:nvPicPr>
          <p:cNvPr id="18" name="Picture 2" descr="Rainbow Pastels Color Scheme » Orange » SchemeColor.com">
            <a:extLst>
              <a:ext uri="{FF2B5EF4-FFF2-40B4-BE49-F238E27FC236}">
                <a16:creationId xmlns:a16="http://schemas.microsoft.com/office/drawing/2014/main" id="{71D76E8A-6605-42C8-A26D-BE6B1361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72" y="5913503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D572262-225B-0AEB-F905-C20EC479B6BF}"/>
              </a:ext>
            </a:extLst>
          </p:cNvPr>
          <p:cNvGrpSpPr/>
          <p:nvPr/>
        </p:nvGrpSpPr>
        <p:grpSpPr>
          <a:xfrm>
            <a:off x="4273352" y="4056721"/>
            <a:ext cx="6696895" cy="1064302"/>
            <a:chOff x="5051685" y="2943069"/>
            <a:chExt cx="6515725" cy="10643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E2C9F3-5846-924B-0522-0629D476916F}"/>
                </a:ext>
              </a:extLst>
            </p:cNvPr>
            <p:cNvSpPr/>
            <p:nvPr/>
          </p:nvSpPr>
          <p:spPr>
            <a:xfrm>
              <a:off x="6096000" y="2943069"/>
              <a:ext cx="5471410" cy="1064302"/>
            </a:xfrm>
            <a:prstGeom prst="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latin typeface="utm bebas" panose="02040603050506020204" pitchFamily="18" charset="0"/>
                </a:rPr>
                <a:t>Quá</a:t>
              </a:r>
              <a:r>
                <a:rPr lang="en-US" sz="5400" dirty="0">
                  <a:latin typeface="utm bebas" panose="02040603050506020204" pitchFamily="18" charset="0"/>
                </a:rPr>
                <a:t> </a:t>
              </a:r>
              <a:r>
                <a:rPr lang="en-US" sz="5400" dirty="0" err="1">
                  <a:latin typeface="utm bebas" panose="02040603050506020204" pitchFamily="18" charset="0"/>
                </a:rPr>
                <a:t>trình</a:t>
              </a:r>
              <a:r>
                <a:rPr lang="en-US" sz="5400" dirty="0">
                  <a:latin typeface="utm bebas" panose="02040603050506020204" pitchFamily="18" charset="0"/>
                </a:rPr>
                <a:t> </a:t>
              </a:r>
              <a:r>
                <a:rPr lang="en-US" sz="5400" dirty="0" err="1">
                  <a:latin typeface="utm bebas" panose="02040603050506020204" pitchFamily="18" charset="0"/>
                </a:rPr>
                <a:t>ssrs</a:t>
              </a:r>
              <a:endParaRPr lang="en-US" sz="5400" dirty="0">
                <a:latin typeface="utm bebas" panose="0204060305050602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F5E206-B7C1-B8C5-958B-B829DE98EF80}"/>
                </a:ext>
              </a:extLst>
            </p:cNvPr>
            <p:cNvSpPr/>
            <p:nvPr/>
          </p:nvSpPr>
          <p:spPr>
            <a:xfrm>
              <a:off x="5051685" y="2943069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07F332-F075-A35A-9BEF-9D8340F39FFA}"/>
              </a:ext>
            </a:extLst>
          </p:cNvPr>
          <p:cNvGrpSpPr/>
          <p:nvPr/>
        </p:nvGrpSpPr>
        <p:grpSpPr>
          <a:xfrm>
            <a:off x="4282588" y="5311564"/>
            <a:ext cx="6687659" cy="1064302"/>
            <a:chOff x="5051685" y="4159771"/>
            <a:chExt cx="6515725" cy="106430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8B19B4-9FFA-0FBB-5301-1C9690BE5A93}"/>
                </a:ext>
              </a:extLst>
            </p:cNvPr>
            <p:cNvSpPr/>
            <p:nvPr/>
          </p:nvSpPr>
          <p:spPr>
            <a:xfrm>
              <a:off x="6096000" y="4159771"/>
              <a:ext cx="5471410" cy="1064302"/>
            </a:xfrm>
            <a:prstGeom prst="rect">
              <a:avLst/>
            </a:prstGeom>
            <a:solidFill>
              <a:srgbClr val="FF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utm bebas" panose="02040603050506020204" pitchFamily="18" charset="0"/>
                </a:rPr>
                <a:t>Data mining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ABD713-88A5-7DF4-8B29-B19B5B744180}"/>
                </a:ext>
              </a:extLst>
            </p:cNvPr>
            <p:cNvSpPr/>
            <p:nvPr/>
          </p:nvSpPr>
          <p:spPr>
            <a:xfrm>
              <a:off x="5051685" y="4159771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7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6F427E-85A1-B55C-6728-627AFC947584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0BB9D1-82F8-9100-416F-878775406B8B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20218-A479-E697-0222-37D1932A92CB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98E36-AEBC-ABE7-01B6-7699971BF81D}"/>
              </a:ext>
            </a:extLst>
          </p:cNvPr>
          <p:cNvGrpSpPr/>
          <p:nvPr/>
        </p:nvGrpSpPr>
        <p:grpSpPr>
          <a:xfrm>
            <a:off x="498348" y="648149"/>
            <a:ext cx="4492292" cy="507886"/>
            <a:chOff x="5051685" y="509665"/>
            <a:chExt cx="9413834" cy="1064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C13304-E0C1-028E-B54E-EADDEB43F924}"/>
                </a:ext>
              </a:extLst>
            </p:cNvPr>
            <p:cNvSpPr/>
            <p:nvPr/>
          </p:nvSpPr>
          <p:spPr>
            <a:xfrm>
              <a:off x="6095997" y="509665"/>
              <a:ext cx="8369522" cy="1064302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Tiến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hành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truy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vấn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endParaRPr lang="en-US" sz="32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6922F6-DE90-DDBB-2579-CFB7EF27C1F4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61DC0F-CC53-86D5-D126-4BFC9C6492EA}"/>
              </a:ext>
            </a:extLst>
          </p:cNvPr>
          <p:cNvSpPr txBox="1"/>
          <p:nvPr/>
        </p:nvSpPr>
        <p:spPr>
          <a:xfrm>
            <a:off x="1074522" y="2270752"/>
            <a:ext cx="95016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[Measures].[Female Percentage]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[Measures].[Female]/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([Measures].[Female]+[Measures].[Male]),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FORMAT_STRING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'percent'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[Measures].[Male Percentage]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[Measures].[Male]/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([Measures].[Female]+[Measures].[Male]),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FORMAT_STRING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'percent'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{[Measures].[Female Percentage],[Measures].[Male Percentage]}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{[DIM PARTICIPANT STAT].[GENDER]}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[GUN VIOLENCE]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42D13-32FC-DB02-DB85-23DF5E52B850}"/>
              </a:ext>
            </a:extLst>
          </p:cNvPr>
          <p:cNvSpPr txBox="1"/>
          <p:nvPr/>
        </p:nvSpPr>
        <p:spPr>
          <a:xfrm>
            <a:off x="402492" y="1584625"/>
            <a:ext cx="11789507" cy="55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súng</a:t>
            </a:r>
            <a:endParaRPr lang="en-US" sz="3200" dirty="0">
              <a:effectLst/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9BAFE8-0B7E-38AE-744D-D1315254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274" y="2572151"/>
            <a:ext cx="4511001" cy="1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B55A9A-2CDF-B205-7A72-030420E26C40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F467AD-9215-9153-3F3E-21EAF233CA8C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7140AE-3AD1-397F-8FFF-B5D442727A06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9C42A-CA65-72ED-8A68-9F03CEC9390A}"/>
              </a:ext>
            </a:extLst>
          </p:cNvPr>
          <p:cNvGrpSpPr/>
          <p:nvPr/>
        </p:nvGrpSpPr>
        <p:grpSpPr>
          <a:xfrm>
            <a:off x="498348" y="648149"/>
            <a:ext cx="4492292" cy="507886"/>
            <a:chOff x="5051685" y="509665"/>
            <a:chExt cx="9413834" cy="1064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CC57C9-C639-787A-AFF6-3BF9C62CAC91}"/>
                </a:ext>
              </a:extLst>
            </p:cNvPr>
            <p:cNvSpPr/>
            <p:nvPr/>
          </p:nvSpPr>
          <p:spPr>
            <a:xfrm>
              <a:off x="6095997" y="509665"/>
              <a:ext cx="8369522" cy="1064302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Tiến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hành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truy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vấn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endParaRPr lang="en-US" sz="32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14D456-B7F9-FFDB-0D2F-86C0D8AC5FAC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659C66-3FEF-C02B-8905-784B472D5802}"/>
              </a:ext>
            </a:extLst>
          </p:cNvPr>
          <p:cNvSpPr txBox="1"/>
          <p:nvPr/>
        </p:nvSpPr>
        <p:spPr>
          <a:xfrm>
            <a:off x="402492" y="1584625"/>
            <a:ext cx="11789507" cy="55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union: bang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vong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bang </a:t>
            </a:r>
            <a:r>
              <a:rPr lang="en-US" sz="32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vong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endParaRPr lang="en-US" sz="3200" dirty="0">
              <a:effectLst/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8EA43-9796-A61C-338E-B7D266234A76}"/>
              </a:ext>
            </a:extLst>
          </p:cNvPr>
          <p:cNvSpPr txBox="1"/>
          <p:nvPr/>
        </p:nvSpPr>
        <p:spPr>
          <a:xfrm>
            <a:off x="402492" y="2326379"/>
            <a:ext cx="106474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{[Measures].[n Killed]}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TOPCOUNT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({[DIM LOCATION].[State].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},1,[Measures].[n Killed]),</a:t>
            </a:r>
          </a:p>
          <a:p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BOTTOMCOUNT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({[DIM LOCATION].[State].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},1,[Measures].[n Killed]))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[GUN VIOLENCE];</a:t>
            </a:r>
            <a:endParaRPr lang="en-US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B0B62B-6E5C-5508-D7F6-EA0CA042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508" y="3566678"/>
            <a:ext cx="4372415" cy="21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EDC50F-B2C1-C064-C81B-EEAAD7060BE1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C371B9-347C-84E0-1028-657537864734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ssAs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970214-86C8-1474-6064-B5396FB6A6F7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020E3-D84E-0290-27F8-990005AA7BD5}"/>
              </a:ext>
            </a:extLst>
          </p:cNvPr>
          <p:cNvGrpSpPr/>
          <p:nvPr/>
        </p:nvGrpSpPr>
        <p:grpSpPr>
          <a:xfrm>
            <a:off x="498348" y="648149"/>
            <a:ext cx="4492292" cy="507886"/>
            <a:chOff x="5051685" y="509665"/>
            <a:chExt cx="9413834" cy="1064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E18562-DDD4-DF07-408C-2C71B239CA68}"/>
                </a:ext>
              </a:extLst>
            </p:cNvPr>
            <p:cNvSpPr/>
            <p:nvPr/>
          </p:nvSpPr>
          <p:spPr>
            <a:xfrm>
              <a:off x="6095997" y="509665"/>
              <a:ext cx="8369522" cy="1064302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Tiến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hành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truy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vấn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endParaRPr lang="en-US" sz="32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24C829-0326-3653-8BC9-ABC519C29466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8410A3B-4840-AC50-3670-4B69388CB852}"/>
              </a:ext>
            </a:extLst>
          </p:cNvPr>
          <p:cNvSpPr txBox="1"/>
          <p:nvPr/>
        </p:nvSpPr>
        <p:spPr>
          <a:xfrm>
            <a:off x="402492" y="1584625"/>
            <a:ext cx="11789507" cy="55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EXCEPT: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súng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tiểu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bang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32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DC</a:t>
            </a:r>
            <a:endParaRPr lang="en-US" sz="3200" dirty="0">
              <a:effectLst/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01F45-7391-629F-3383-0FC93CCC1A68}"/>
              </a:ext>
            </a:extLst>
          </p:cNvPr>
          <p:cNvSpPr txBox="1"/>
          <p:nvPr/>
        </p:nvSpPr>
        <p:spPr>
          <a:xfrm>
            <a:off x="402492" y="2724827"/>
            <a:ext cx="7369908" cy="1165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{[Measures].[FACT Count]}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([DIM LOCATION].[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State_only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en-US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Children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,[DIM LOCATION].[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State_only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].&amp;[District of Columbia])}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C9D1B-A27A-91B7-C9DD-9051C262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87" y="2572151"/>
            <a:ext cx="2867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776AC-00FD-4DF9-AC06-898694743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CE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AB4D4-BE23-4A66-8A35-1FEEA9DDD08C}"/>
              </a:ext>
            </a:extLst>
          </p:cNvPr>
          <p:cNvSpPr txBox="1"/>
          <p:nvPr/>
        </p:nvSpPr>
        <p:spPr>
          <a:xfrm>
            <a:off x="1195286" y="2569571"/>
            <a:ext cx="11412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rgbClr val="95A2D7"/>
                </a:solidFill>
                <a:latin typeface="utm bebas" panose="02040603050506020204" pitchFamily="18" charset="0"/>
              </a:rPr>
              <a:t>QUÁ</a:t>
            </a:r>
            <a:r>
              <a:rPr lang="en-US" sz="12000" dirty="0">
                <a:solidFill>
                  <a:srgbClr val="95A2D7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rgbClr val="95A2D7"/>
                </a:solidFill>
                <a:latin typeface="utm bebas" panose="02040603050506020204" pitchFamily="18" charset="0"/>
              </a:rPr>
              <a:t>TRÌNH</a:t>
            </a:r>
            <a:r>
              <a:rPr lang="en-US" sz="12000" dirty="0">
                <a:solidFill>
                  <a:srgbClr val="95A2D7"/>
                </a:solidFill>
                <a:latin typeface="utm bebas" panose="02040603050506020204" pitchFamily="18" charset="0"/>
              </a:rPr>
              <a:t> SSRS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DD7FB-094E-43AF-971E-D56A320DB4A4}"/>
              </a:ext>
            </a:extLst>
          </p:cNvPr>
          <p:cNvSpPr txBox="1"/>
          <p:nvPr/>
        </p:nvSpPr>
        <p:spPr>
          <a:xfrm>
            <a:off x="9032488" y="576910"/>
            <a:ext cx="11820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latin typeface="Bebas Neue Bold" panose="020B0606020202050201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8EEC7-2361-47A9-A1A2-7E011947A06B}"/>
              </a:ext>
            </a:extLst>
          </p:cNvPr>
          <p:cNvSpPr txBox="1"/>
          <p:nvPr/>
        </p:nvSpPr>
        <p:spPr>
          <a:xfrm>
            <a:off x="1271204" y="2568600"/>
            <a:ext cx="11146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latin typeface="utm bebas" panose="02040603050506020204" pitchFamily="18" charset="0"/>
              </a:rPr>
              <a:t>QUÁ</a:t>
            </a:r>
            <a:r>
              <a:rPr lang="en-US" sz="12000" dirty="0">
                <a:latin typeface="utm bebas" panose="02040603050506020204" pitchFamily="18" charset="0"/>
              </a:rPr>
              <a:t> </a:t>
            </a:r>
            <a:r>
              <a:rPr lang="en-US" sz="12000" dirty="0" err="1">
                <a:latin typeface="utm bebas" panose="02040603050506020204" pitchFamily="18" charset="0"/>
              </a:rPr>
              <a:t>TRÌNH</a:t>
            </a:r>
            <a:r>
              <a:rPr lang="en-US" sz="12000" dirty="0">
                <a:latin typeface="utm bebas" panose="02040603050506020204" pitchFamily="18" charset="0"/>
              </a:rPr>
              <a:t> </a:t>
            </a:r>
            <a:r>
              <a:rPr lang="en-US" sz="12000" dirty="0">
                <a:solidFill>
                  <a:schemeClr val="bg1"/>
                </a:solidFill>
                <a:latin typeface="utm bebas" panose="02040603050506020204" pitchFamily="18" charset="0"/>
              </a:rPr>
              <a:t>SSRS</a:t>
            </a:r>
          </a:p>
        </p:txBody>
      </p:sp>
      <p:pic>
        <p:nvPicPr>
          <p:cNvPr id="7" name="Picture 2" descr="Rainbow Pastels Color Scheme » Orange » SchemeColor.com">
            <a:extLst>
              <a:ext uri="{FF2B5EF4-FFF2-40B4-BE49-F238E27FC236}">
                <a16:creationId xmlns:a16="http://schemas.microsoft.com/office/drawing/2014/main" id="{A21B2D52-D3D3-4F23-AE9E-7D52ED37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217" y="5931975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52A34-903B-21D1-C578-F202CB75D136}"/>
              </a:ext>
            </a:extLst>
          </p:cNvPr>
          <p:cNvSpPr txBox="1"/>
          <p:nvPr/>
        </p:nvSpPr>
        <p:spPr>
          <a:xfrm>
            <a:off x="281354" y="1962695"/>
            <a:ext cx="11910646" cy="450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SÚN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CALIFORNIA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SÚNG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2800" dirty="0">
                <a:effectLst/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SÚNG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ARMED ROBBERY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VONG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36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BẠO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SÚNG</a:t>
            </a:r>
            <a:endParaRPr lang="en-US" sz="2800" dirty="0"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PUETO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RICO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800" dirty="0" err="1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UTM Bebas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UTM Bebas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125D42-EE81-D960-D2AE-840086448B07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77831D-BD86-4578-D5B9-440429E5CD33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BCD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ssRs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8E5CE-F4BA-6CD1-43BB-9E18B27849D7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9D8F002-FDD8-DDDF-DA85-E03961DC4313}"/>
              </a:ext>
            </a:extLst>
          </p:cNvPr>
          <p:cNvGrpSpPr/>
          <p:nvPr/>
        </p:nvGrpSpPr>
        <p:grpSpPr>
          <a:xfrm>
            <a:off x="498348" y="648149"/>
            <a:ext cx="4492292" cy="507886"/>
            <a:chOff x="5051685" y="509665"/>
            <a:chExt cx="9413834" cy="1064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3A74CC-1802-3C4B-4F86-98775B317BA1}"/>
                </a:ext>
              </a:extLst>
            </p:cNvPr>
            <p:cNvSpPr/>
            <p:nvPr/>
          </p:nvSpPr>
          <p:spPr>
            <a:xfrm>
              <a:off x="6095997" y="509665"/>
              <a:ext cx="8369522" cy="1064302"/>
            </a:xfrm>
            <a:prstGeom prst="rect">
              <a:avLst/>
            </a:prstGeom>
            <a:solidFill>
              <a:srgbClr val="FF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KẾT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LUẬN</a:t>
              </a:r>
              <a:endParaRPr lang="en-US" sz="3200" dirty="0">
                <a:latin typeface="utm bebas" panose="02040603050506020204" pitchFamily="18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A96296-4B5B-E517-DCE5-2B23CEE78A60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9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776AC-00FD-4DF9-AC06-898694743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CE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AB4D4-BE23-4A66-8A35-1FEEA9DDD08C}"/>
              </a:ext>
            </a:extLst>
          </p:cNvPr>
          <p:cNvSpPr txBox="1"/>
          <p:nvPr/>
        </p:nvSpPr>
        <p:spPr>
          <a:xfrm>
            <a:off x="245717" y="2442891"/>
            <a:ext cx="11412712" cy="1938992"/>
          </a:xfrm>
          <a:prstGeom prst="rect">
            <a:avLst/>
          </a:prstGeom>
          <a:solidFill>
            <a:srgbClr val="FFDB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rgbClr val="FFC69B"/>
                </a:solidFill>
                <a:latin typeface="utm bebas" panose="02040603050506020204" pitchFamily="18" charset="0"/>
              </a:rPr>
              <a:t>QUÁ</a:t>
            </a:r>
            <a:r>
              <a:rPr lang="en-US" sz="12000" dirty="0">
                <a:solidFill>
                  <a:srgbClr val="FFC69B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rgbClr val="FFC69B"/>
                </a:solidFill>
                <a:latin typeface="utm bebas" panose="02040603050506020204" pitchFamily="18" charset="0"/>
              </a:rPr>
              <a:t>TRÌNH</a:t>
            </a:r>
            <a:r>
              <a:rPr lang="en-US" sz="12000" dirty="0">
                <a:solidFill>
                  <a:srgbClr val="FFC69B"/>
                </a:solidFill>
                <a:latin typeface="utm bebas" panose="02040603050506020204" pitchFamily="18" charset="0"/>
              </a:rPr>
              <a:t> DATA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DD7FB-094E-43AF-971E-D56A320DB4A4}"/>
              </a:ext>
            </a:extLst>
          </p:cNvPr>
          <p:cNvSpPr txBox="1"/>
          <p:nvPr/>
        </p:nvSpPr>
        <p:spPr>
          <a:xfrm>
            <a:off x="9032488" y="576910"/>
            <a:ext cx="11820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latin typeface="Bebas Neue Bold" panose="020B0606020202050201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8EEC7-2361-47A9-A1A2-7E011947A06B}"/>
              </a:ext>
            </a:extLst>
          </p:cNvPr>
          <p:cNvSpPr txBox="1"/>
          <p:nvPr/>
        </p:nvSpPr>
        <p:spPr>
          <a:xfrm>
            <a:off x="149002" y="2459504"/>
            <a:ext cx="11412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latin typeface="utm bebas" panose="02040603050506020204" pitchFamily="18" charset="0"/>
              </a:rPr>
              <a:t>QUÁ</a:t>
            </a:r>
            <a:r>
              <a:rPr lang="en-US" sz="12000" dirty="0">
                <a:latin typeface="utm bebas" panose="02040603050506020204" pitchFamily="18" charset="0"/>
              </a:rPr>
              <a:t> </a:t>
            </a:r>
            <a:r>
              <a:rPr lang="en-US" sz="12000" dirty="0" err="1">
                <a:latin typeface="utm bebas" panose="02040603050506020204" pitchFamily="18" charset="0"/>
              </a:rPr>
              <a:t>TRÌNH</a:t>
            </a:r>
            <a:r>
              <a:rPr lang="en-US" sz="12000" dirty="0">
                <a:latin typeface="utm bebas" panose="02040603050506020204" pitchFamily="18" charset="0"/>
              </a:rPr>
              <a:t> </a:t>
            </a:r>
            <a:r>
              <a:rPr lang="en-US" sz="12000" dirty="0">
                <a:solidFill>
                  <a:schemeClr val="bg1"/>
                </a:solidFill>
                <a:latin typeface="utm bebas" panose="02040603050506020204" pitchFamily="18" charset="0"/>
              </a:rPr>
              <a:t>DATA MINING</a:t>
            </a:r>
          </a:p>
        </p:txBody>
      </p:sp>
      <p:pic>
        <p:nvPicPr>
          <p:cNvPr id="7" name="Picture 2" descr="Rainbow Pastels Color Scheme » Orange » SchemeColor.com">
            <a:extLst>
              <a:ext uri="{FF2B5EF4-FFF2-40B4-BE49-F238E27FC236}">
                <a16:creationId xmlns:a16="http://schemas.microsoft.com/office/drawing/2014/main" id="{A21B2D52-D3D3-4F23-AE9E-7D52ED37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217" y="5931975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50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776AC-00FD-4DF9-AC06-898694743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AB4D4-BE23-4A66-8A35-1FEEA9DDD08C}"/>
              </a:ext>
            </a:extLst>
          </p:cNvPr>
          <p:cNvSpPr txBox="1"/>
          <p:nvPr/>
        </p:nvSpPr>
        <p:spPr>
          <a:xfrm>
            <a:off x="1273505" y="2569571"/>
            <a:ext cx="11412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rgbClr val="FFB7B2"/>
                </a:solidFill>
                <a:latin typeface="utm bebas" panose="02040603050506020204" pitchFamily="18" charset="0"/>
              </a:rPr>
              <a:t>Giới</a:t>
            </a:r>
            <a:r>
              <a:rPr lang="en-US" sz="12000" dirty="0">
                <a:solidFill>
                  <a:srgbClr val="FFB7B2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rgbClr val="FFB7B2"/>
                </a:solidFill>
                <a:latin typeface="utm bebas" panose="02040603050506020204" pitchFamily="18" charset="0"/>
              </a:rPr>
              <a:t>thiệu</a:t>
            </a:r>
            <a:r>
              <a:rPr lang="en-US" sz="12000" dirty="0">
                <a:solidFill>
                  <a:srgbClr val="FFB7B2"/>
                </a:solidFill>
                <a:latin typeface="utm bebas" panose="02040603050506020204" pitchFamily="18" charset="0"/>
              </a:rPr>
              <a:t> dataset</a:t>
            </a:r>
            <a:endParaRPr lang="id-ID" sz="12000" dirty="0">
              <a:solidFill>
                <a:srgbClr val="FFB7B2"/>
              </a:solidFill>
              <a:latin typeface="utm bebas" panose="02040603050506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DD7FB-094E-43AF-971E-D56A320DB4A4}"/>
              </a:ext>
            </a:extLst>
          </p:cNvPr>
          <p:cNvSpPr txBox="1"/>
          <p:nvPr/>
        </p:nvSpPr>
        <p:spPr>
          <a:xfrm>
            <a:off x="9032488" y="576910"/>
            <a:ext cx="11820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latin typeface="Bebas Neue Bold" panose="020B0606020202050201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8EEC7-2361-47A9-A1A2-7E011947A06B}"/>
              </a:ext>
            </a:extLst>
          </p:cNvPr>
          <p:cNvSpPr txBox="1"/>
          <p:nvPr/>
        </p:nvSpPr>
        <p:spPr>
          <a:xfrm>
            <a:off x="1315840" y="2569571"/>
            <a:ext cx="11146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rgbClr val="333300"/>
                </a:solidFill>
                <a:latin typeface="utm bebas" panose="02040603050506020204" pitchFamily="18" charset="0"/>
              </a:rPr>
              <a:t>Giới</a:t>
            </a:r>
            <a:r>
              <a:rPr lang="en-US" sz="12000" dirty="0">
                <a:solidFill>
                  <a:srgbClr val="7F6000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rgbClr val="333300"/>
                </a:solidFill>
                <a:latin typeface="utm bebas" panose="02040603050506020204" pitchFamily="18" charset="0"/>
              </a:rPr>
              <a:t>thiệu</a:t>
            </a:r>
            <a:r>
              <a:rPr lang="en-US" sz="12000" dirty="0">
                <a:solidFill>
                  <a:schemeClr val="bg1"/>
                </a:solidFill>
                <a:latin typeface="utm bebas" panose="02040603050506020204" pitchFamily="18" charset="0"/>
              </a:rPr>
              <a:t> dataset</a:t>
            </a:r>
            <a:endParaRPr lang="id-ID" sz="12000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pic>
        <p:nvPicPr>
          <p:cNvPr id="7" name="Picture 2" descr="Rainbow Pastels Color Scheme » Orange » SchemeColor.com">
            <a:extLst>
              <a:ext uri="{FF2B5EF4-FFF2-40B4-BE49-F238E27FC236}">
                <a16:creationId xmlns:a16="http://schemas.microsoft.com/office/drawing/2014/main" id="{A21B2D52-D3D3-4F23-AE9E-7D52ED37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217" y="5931975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ainbow Pastels Color Scheme » Orange » SchemeColor.com">
            <a:extLst>
              <a:ext uri="{FF2B5EF4-FFF2-40B4-BE49-F238E27FC236}">
                <a16:creationId xmlns:a16="http://schemas.microsoft.com/office/drawing/2014/main" id="{F9A33EAB-A0FF-445B-93BC-40EE9D661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72" y="5913503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BC5F11-ABE7-38F5-51ED-E6F614B706B7}"/>
              </a:ext>
            </a:extLst>
          </p:cNvPr>
          <p:cNvGrpSpPr/>
          <p:nvPr/>
        </p:nvGrpSpPr>
        <p:grpSpPr>
          <a:xfrm>
            <a:off x="0" y="118749"/>
            <a:ext cx="3892114" cy="635752"/>
            <a:chOff x="5051685" y="509665"/>
            <a:chExt cx="6515725" cy="1064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564C29-3DE1-F0D0-43BD-D96157E4927A}"/>
                </a:ext>
              </a:extLst>
            </p:cNvPr>
            <p:cNvSpPr/>
            <p:nvPr/>
          </p:nvSpPr>
          <p:spPr>
            <a:xfrm>
              <a:off x="6096000" y="509665"/>
              <a:ext cx="5471410" cy="1064302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Giới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thiệu</a:t>
              </a:r>
              <a:r>
                <a:rPr lang="en-US" sz="32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dataset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D1ECDB-DB35-6597-535B-F4BB722A584C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5BF90-E9D3-885C-C202-F72C94714684}"/>
              </a:ext>
            </a:extLst>
          </p:cNvPr>
          <p:cNvSpPr/>
          <p:nvPr/>
        </p:nvSpPr>
        <p:spPr>
          <a:xfrm rot="2700000">
            <a:off x="1083733" y="1473201"/>
            <a:ext cx="296334" cy="296334"/>
          </a:xfrm>
          <a:prstGeom prst="rect">
            <a:avLst/>
          </a:prstGeom>
          <a:solidFill>
            <a:srgbClr val="3F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CF771-C380-01D1-07EF-E790A580F20E}"/>
              </a:ext>
            </a:extLst>
          </p:cNvPr>
          <p:cNvSpPr txBox="1"/>
          <p:nvPr/>
        </p:nvSpPr>
        <p:spPr>
          <a:xfrm>
            <a:off x="1682751" y="1236647"/>
            <a:ext cx="5166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202124"/>
                </a:solidFill>
                <a:effectLst/>
                <a:latin typeface="UTM Bebas" panose="02040603050506020204" pitchFamily="18" charset="0"/>
              </a:rPr>
              <a:t>Gun Violence Data (USA)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43188-E5A6-6A3B-867F-D92399119BDC}"/>
              </a:ext>
            </a:extLst>
          </p:cNvPr>
          <p:cNvSpPr/>
          <p:nvPr/>
        </p:nvSpPr>
        <p:spPr>
          <a:xfrm rot="2700000">
            <a:off x="1728467" y="2377867"/>
            <a:ext cx="220734" cy="220734"/>
          </a:xfrm>
          <a:prstGeom prst="rect">
            <a:avLst/>
          </a:prstGeom>
          <a:solidFill>
            <a:srgbClr val="3F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DB5B71-D61B-677D-E5E2-B0BC399E321D}"/>
              </a:ext>
            </a:extLst>
          </p:cNvPr>
          <p:cNvSpPr/>
          <p:nvPr/>
        </p:nvSpPr>
        <p:spPr>
          <a:xfrm rot="2700000">
            <a:off x="1738502" y="3101086"/>
            <a:ext cx="220734" cy="220734"/>
          </a:xfrm>
          <a:prstGeom prst="rect">
            <a:avLst/>
          </a:prstGeom>
          <a:solidFill>
            <a:srgbClr val="3F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7CCB6D-68E9-4F40-7774-99CAC7E16EB3}"/>
              </a:ext>
            </a:extLst>
          </p:cNvPr>
          <p:cNvSpPr/>
          <p:nvPr/>
        </p:nvSpPr>
        <p:spPr>
          <a:xfrm rot="2700000">
            <a:off x="1728468" y="3824305"/>
            <a:ext cx="220734" cy="220734"/>
          </a:xfrm>
          <a:prstGeom prst="rect">
            <a:avLst/>
          </a:prstGeom>
          <a:solidFill>
            <a:srgbClr val="3F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3B60E5-AB23-638F-2FEA-55A1CAD651C8}"/>
              </a:ext>
            </a:extLst>
          </p:cNvPr>
          <p:cNvSpPr txBox="1"/>
          <p:nvPr/>
        </p:nvSpPr>
        <p:spPr>
          <a:xfrm>
            <a:off x="2139430" y="2165068"/>
            <a:ext cx="5166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dirty="0">
                <a:solidFill>
                  <a:srgbClr val="202124"/>
                </a:solidFill>
                <a:latin typeface="UTM Bebas" panose="02040603050506020204" pitchFamily="18" charset="0"/>
              </a:rPr>
              <a:t>AUTHOR: JAMES KO</a:t>
            </a:r>
            <a:endParaRPr lang="en-US" sz="3600" i="0" dirty="0">
              <a:solidFill>
                <a:srgbClr val="202124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5F7379-FC6E-08BA-1151-C9010D0C2047}"/>
              </a:ext>
            </a:extLst>
          </p:cNvPr>
          <p:cNvSpPr txBox="1"/>
          <p:nvPr/>
        </p:nvSpPr>
        <p:spPr>
          <a:xfrm>
            <a:off x="2257963" y="3611506"/>
            <a:ext cx="5166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i="0" dirty="0">
                <a:solidFill>
                  <a:srgbClr val="202124"/>
                </a:solidFill>
                <a:effectLst/>
                <a:latin typeface="UTM Bebas" panose="02040603050506020204" pitchFamily="18" charset="0"/>
              </a:rPr>
              <a:t>865 UPVOTES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BFFDD-3E17-BD6A-ACEE-DDE1FA12ED64}"/>
              </a:ext>
            </a:extLst>
          </p:cNvPr>
          <p:cNvSpPr txBox="1"/>
          <p:nvPr/>
        </p:nvSpPr>
        <p:spPr>
          <a:xfrm>
            <a:off x="2139430" y="2875082"/>
            <a:ext cx="5166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i="0" dirty="0">
                <a:solidFill>
                  <a:srgbClr val="202124"/>
                </a:solidFill>
                <a:effectLst/>
                <a:latin typeface="UTM Bebas" panose="02040603050506020204" pitchFamily="18" charset="0"/>
              </a:rPr>
              <a:t>2013-2015 (LAST UPDATE 2018)</a:t>
            </a:r>
          </a:p>
        </p:txBody>
      </p:sp>
    </p:spTree>
    <p:extLst>
      <p:ext uri="{BB962C8B-B14F-4D97-AF65-F5344CB8AC3E}">
        <p14:creationId xmlns:p14="http://schemas.microsoft.com/office/powerpoint/2010/main" val="17972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FE9FE1-7BA8-933C-E097-9F79E9816BBD}"/>
              </a:ext>
            </a:extLst>
          </p:cNvPr>
          <p:cNvSpPr/>
          <p:nvPr/>
        </p:nvSpPr>
        <p:spPr>
          <a:xfrm>
            <a:off x="256460" y="731545"/>
            <a:ext cx="2213810" cy="585537"/>
          </a:xfrm>
          <a:prstGeom prst="rect">
            <a:avLst/>
          </a:prstGeom>
          <a:solidFill>
            <a:srgbClr val="FF9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INCIDENT_ID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68DBB-ACAE-3C8B-771C-3E37F9A3BEB3}"/>
              </a:ext>
            </a:extLst>
          </p:cNvPr>
          <p:cNvSpPr/>
          <p:nvPr/>
        </p:nvSpPr>
        <p:spPr>
          <a:xfrm>
            <a:off x="252271" y="1418725"/>
            <a:ext cx="2213810" cy="585537"/>
          </a:xfrm>
          <a:prstGeom prst="rect">
            <a:avLst/>
          </a:prstGeom>
          <a:solidFill>
            <a:srgbClr val="B5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AF008-C8D4-507D-1DC2-A4789A421AF0}"/>
              </a:ext>
            </a:extLst>
          </p:cNvPr>
          <p:cNvSpPr/>
          <p:nvPr/>
        </p:nvSpPr>
        <p:spPr>
          <a:xfrm>
            <a:off x="2652980" y="2082107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UTM Bebas" panose="02040603050506020204" pitchFamily="18" charset="0"/>
              </a:rPr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B1529C-4856-DBA6-FFDF-3C7DC63EC583}"/>
              </a:ext>
            </a:extLst>
          </p:cNvPr>
          <p:cNvSpPr/>
          <p:nvPr/>
        </p:nvSpPr>
        <p:spPr>
          <a:xfrm>
            <a:off x="2652980" y="2759469"/>
            <a:ext cx="2213810" cy="585537"/>
          </a:xfrm>
          <a:prstGeom prst="rect">
            <a:avLst/>
          </a:prstGeom>
          <a:solidFill>
            <a:srgbClr val="FFD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city_or_county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0BD954-B78A-9DEC-F13C-E36DF15D372E}"/>
              </a:ext>
            </a:extLst>
          </p:cNvPr>
          <p:cNvSpPr/>
          <p:nvPr/>
        </p:nvSpPr>
        <p:spPr>
          <a:xfrm>
            <a:off x="2652980" y="3438188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address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A758F-0FC9-A5A3-EB6B-6D2756B9E561}"/>
              </a:ext>
            </a:extLst>
          </p:cNvPr>
          <p:cNvSpPr/>
          <p:nvPr/>
        </p:nvSpPr>
        <p:spPr>
          <a:xfrm>
            <a:off x="9572664" y="722668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n_killed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E3135-82AB-1C6B-89B4-DD6234A722C3}"/>
              </a:ext>
            </a:extLst>
          </p:cNvPr>
          <p:cNvSpPr/>
          <p:nvPr/>
        </p:nvSpPr>
        <p:spPr>
          <a:xfrm>
            <a:off x="9572664" y="2753720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n_injured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50272-E7AA-2178-C302-F1E96E9627FC}"/>
              </a:ext>
            </a:extLst>
          </p:cNvPr>
          <p:cNvSpPr/>
          <p:nvPr/>
        </p:nvSpPr>
        <p:spPr>
          <a:xfrm>
            <a:off x="4925349" y="2753719"/>
            <a:ext cx="2213810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incident_url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6D807-DBA2-C596-775D-839470DB1C33}"/>
              </a:ext>
            </a:extLst>
          </p:cNvPr>
          <p:cNvSpPr/>
          <p:nvPr/>
        </p:nvSpPr>
        <p:spPr>
          <a:xfrm>
            <a:off x="4925349" y="4099851"/>
            <a:ext cx="2213810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source_url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9F23A-CE83-DD89-C2CF-453EC67579EF}"/>
              </a:ext>
            </a:extLst>
          </p:cNvPr>
          <p:cNvSpPr/>
          <p:nvPr/>
        </p:nvSpPr>
        <p:spPr>
          <a:xfrm>
            <a:off x="4925349" y="3418066"/>
            <a:ext cx="2213810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incident_url_fields_missing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83AAC1-41CE-17A0-DB52-126593C79554}"/>
              </a:ext>
            </a:extLst>
          </p:cNvPr>
          <p:cNvSpPr/>
          <p:nvPr/>
        </p:nvSpPr>
        <p:spPr>
          <a:xfrm>
            <a:off x="2652980" y="1407322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congressional_district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BFA424-0BCD-D51C-4044-054895ED366F}"/>
              </a:ext>
            </a:extLst>
          </p:cNvPr>
          <p:cNvSpPr/>
          <p:nvPr/>
        </p:nvSpPr>
        <p:spPr>
          <a:xfrm>
            <a:off x="4958145" y="2069005"/>
            <a:ext cx="2213810" cy="585537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gun_stolen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41093-A404-10FF-8ADD-5A556AC773AC}"/>
              </a:ext>
            </a:extLst>
          </p:cNvPr>
          <p:cNvSpPr/>
          <p:nvPr/>
        </p:nvSpPr>
        <p:spPr>
          <a:xfrm>
            <a:off x="4958145" y="1414696"/>
            <a:ext cx="2213810" cy="585537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gun_type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41670-7B98-14DA-2B09-2E0382C2DAF0}"/>
              </a:ext>
            </a:extLst>
          </p:cNvPr>
          <p:cNvSpPr/>
          <p:nvPr/>
        </p:nvSpPr>
        <p:spPr>
          <a:xfrm>
            <a:off x="9572664" y="4087482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incident_characteristics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13343-B84D-04F8-EE80-562A10CB7536}"/>
              </a:ext>
            </a:extLst>
          </p:cNvPr>
          <p:cNvSpPr/>
          <p:nvPr/>
        </p:nvSpPr>
        <p:spPr>
          <a:xfrm>
            <a:off x="7263310" y="4087482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latitude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21E61-ACF5-0217-58B4-8A98F775F7D3}"/>
              </a:ext>
            </a:extLst>
          </p:cNvPr>
          <p:cNvSpPr/>
          <p:nvPr/>
        </p:nvSpPr>
        <p:spPr>
          <a:xfrm>
            <a:off x="2655180" y="4114640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location_description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8E29D-1D7A-93DD-8FB1-FF823FDFEE3B}"/>
              </a:ext>
            </a:extLst>
          </p:cNvPr>
          <p:cNvSpPr/>
          <p:nvPr/>
        </p:nvSpPr>
        <p:spPr>
          <a:xfrm>
            <a:off x="2652980" y="731544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longitude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653A20-0B28-F12A-2D10-719D1F15EB9A}"/>
              </a:ext>
            </a:extLst>
          </p:cNvPr>
          <p:cNvSpPr/>
          <p:nvPr/>
        </p:nvSpPr>
        <p:spPr>
          <a:xfrm>
            <a:off x="4958145" y="730259"/>
            <a:ext cx="2213810" cy="585537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n_guns_involved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CFEF91-CFAD-8C01-18C5-F8DE9B02AAB6}"/>
              </a:ext>
            </a:extLst>
          </p:cNvPr>
          <p:cNvSpPr/>
          <p:nvPr/>
        </p:nvSpPr>
        <p:spPr>
          <a:xfrm>
            <a:off x="7274031" y="2065612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notes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D6444-4172-6800-9C16-D4BBB3930965}"/>
              </a:ext>
            </a:extLst>
          </p:cNvPr>
          <p:cNvSpPr/>
          <p:nvPr/>
        </p:nvSpPr>
        <p:spPr>
          <a:xfrm>
            <a:off x="7274031" y="2739832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participant_age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CC3AD3-16EB-083E-2DF4-84454841BE9B}"/>
              </a:ext>
            </a:extLst>
          </p:cNvPr>
          <p:cNvSpPr/>
          <p:nvPr/>
        </p:nvSpPr>
        <p:spPr>
          <a:xfrm>
            <a:off x="7263310" y="3418066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participant_age_group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AA3237-3593-82EE-2CC5-87B3458F3286}"/>
              </a:ext>
            </a:extLst>
          </p:cNvPr>
          <p:cNvSpPr/>
          <p:nvPr/>
        </p:nvSpPr>
        <p:spPr>
          <a:xfrm>
            <a:off x="9572664" y="1414858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participant_gender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41D3AC-0967-63C0-DC7B-3F1F4C2F1856}"/>
              </a:ext>
            </a:extLst>
          </p:cNvPr>
          <p:cNvSpPr/>
          <p:nvPr/>
        </p:nvSpPr>
        <p:spPr>
          <a:xfrm>
            <a:off x="9572664" y="2058782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participant_name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A20DAD-5932-CD8C-6EC4-C23800E5D177}"/>
              </a:ext>
            </a:extLst>
          </p:cNvPr>
          <p:cNvSpPr/>
          <p:nvPr/>
        </p:nvSpPr>
        <p:spPr>
          <a:xfrm>
            <a:off x="9572664" y="3427180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participant_relationship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081BA7-77F3-E0F5-25D2-F0B113A54ADE}"/>
              </a:ext>
            </a:extLst>
          </p:cNvPr>
          <p:cNvSpPr/>
          <p:nvPr/>
        </p:nvSpPr>
        <p:spPr>
          <a:xfrm>
            <a:off x="7267499" y="731543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participant_status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9DB17D-80B3-C216-26DC-93C26E431F6B}"/>
              </a:ext>
            </a:extLst>
          </p:cNvPr>
          <p:cNvSpPr/>
          <p:nvPr/>
        </p:nvSpPr>
        <p:spPr>
          <a:xfrm>
            <a:off x="7263310" y="1407322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participant_type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7DA265-3BCB-A206-5BA9-3DB0FD14882E}"/>
              </a:ext>
            </a:extLst>
          </p:cNvPr>
          <p:cNvSpPr/>
          <p:nvPr/>
        </p:nvSpPr>
        <p:spPr>
          <a:xfrm>
            <a:off x="4925349" y="4759044"/>
            <a:ext cx="2213810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sources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0B1BFF-754C-430A-1764-4FE9860C85B9}"/>
              </a:ext>
            </a:extLst>
          </p:cNvPr>
          <p:cNvSpPr/>
          <p:nvPr/>
        </p:nvSpPr>
        <p:spPr>
          <a:xfrm>
            <a:off x="2652980" y="5470721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state_house_district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6903BF-14F7-54A8-BF6F-DAA2A084C44A}"/>
              </a:ext>
            </a:extLst>
          </p:cNvPr>
          <p:cNvSpPr/>
          <p:nvPr/>
        </p:nvSpPr>
        <p:spPr>
          <a:xfrm>
            <a:off x="2663272" y="4789425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state_senate_district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pic>
        <p:nvPicPr>
          <p:cNvPr id="38" name="Picture 2" descr="Rainbow Pastels Color Scheme » Orange » SchemeColor.com">
            <a:extLst>
              <a:ext uri="{FF2B5EF4-FFF2-40B4-BE49-F238E27FC236}">
                <a16:creationId xmlns:a16="http://schemas.microsoft.com/office/drawing/2014/main" id="{8E4F535A-C7C2-A689-09AE-B19E5DB7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327" y="6774953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FDC49DD-6AE8-6C46-3FE1-882252C8B8FD}"/>
              </a:ext>
            </a:extLst>
          </p:cNvPr>
          <p:cNvSpPr txBox="1"/>
          <p:nvPr/>
        </p:nvSpPr>
        <p:spPr>
          <a:xfrm>
            <a:off x="7915931" y="5344581"/>
            <a:ext cx="4741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UTM Bebas" panose="02040603050506020204" pitchFamily="18" charset="0"/>
              </a:rPr>
              <a:t>139 678 </a:t>
            </a:r>
            <a:r>
              <a:rPr lang="en-US" sz="6600" dirty="0" err="1">
                <a:latin typeface="UTM Bebas" panose="02040603050506020204" pitchFamily="18" charset="0"/>
              </a:rPr>
              <a:t>DÒNG</a:t>
            </a:r>
            <a:endParaRPr lang="en-US" sz="6600" dirty="0">
              <a:latin typeface="UTM Bebas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5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776AC-00FD-4DF9-AC06-898694743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AB4D4-BE23-4A66-8A35-1FEEA9DDD08C}"/>
              </a:ext>
            </a:extLst>
          </p:cNvPr>
          <p:cNvSpPr txBox="1"/>
          <p:nvPr/>
        </p:nvSpPr>
        <p:spPr>
          <a:xfrm>
            <a:off x="1378672" y="2503414"/>
            <a:ext cx="11412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rgbClr val="FFB685"/>
                </a:solidFill>
                <a:latin typeface="utm bebas" panose="02040603050506020204" pitchFamily="18" charset="0"/>
              </a:rPr>
              <a:t>QUÁ</a:t>
            </a:r>
            <a:r>
              <a:rPr lang="en-US" sz="12000" dirty="0">
                <a:solidFill>
                  <a:srgbClr val="FFB685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rgbClr val="FFB685"/>
                </a:solidFill>
                <a:latin typeface="utm bebas" panose="02040603050506020204" pitchFamily="18" charset="0"/>
              </a:rPr>
              <a:t>TRÌNH</a:t>
            </a:r>
            <a:r>
              <a:rPr lang="en-US" sz="12000" dirty="0">
                <a:solidFill>
                  <a:srgbClr val="FFB685"/>
                </a:solidFill>
                <a:latin typeface="utm bebas" panose="02040603050506020204" pitchFamily="18" charset="0"/>
              </a:rPr>
              <a:t> SSIS</a:t>
            </a:r>
            <a:endParaRPr lang="id-ID" sz="12000" dirty="0">
              <a:solidFill>
                <a:srgbClr val="FFB685"/>
              </a:solidFill>
              <a:latin typeface="utm bebas" panose="02040603050506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DD7FB-094E-43AF-971E-D56A320DB4A4}"/>
              </a:ext>
            </a:extLst>
          </p:cNvPr>
          <p:cNvSpPr txBox="1"/>
          <p:nvPr/>
        </p:nvSpPr>
        <p:spPr>
          <a:xfrm>
            <a:off x="9032488" y="576910"/>
            <a:ext cx="11820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latin typeface="Bebas Neue Bold" panose="020B0606020202050201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8EEC7-2361-47A9-A1A2-7E011947A06B}"/>
              </a:ext>
            </a:extLst>
          </p:cNvPr>
          <p:cNvSpPr txBox="1"/>
          <p:nvPr/>
        </p:nvSpPr>
        <p:spPr>
          <a:xfrm>
            <a:off x="1467684" y="2520027"/>
            <a:ext cx="11146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rgbClr val="333300"/>
                </a:solidFill>
                <a:latin typeface="utm bebas" panose="02040603050506020204" pitchFamily="18" charset="0"/>
              </a:rPr>
              <a:t>QUÁ</a:t>
            </a:r>
            <a:r>
              <a:rPr lang="en-US" sz="12000" dirty="0">
                <a:solidFill>
                  <a:srgbClr val="333300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 err="1">
                <a:solidFill>
                  <a:srgbClr val="333300"/>
                </a:solidFill>
                <a:latin typeface="utm bebas" panose="02040603050506020204" pitchFamily="18" charset="0"/>
              </a:rPr>
              <a:t>TRÌNH</a:t>
            </a:r>
            <a:r>
              <a:rPr lang="en-US" sz="12000" dirty="0">
                <a:solidFill>
                  <a:srgbClr val="7F6000"/>
                </a:solidFill>
                <a:latin typeface="utm bebas" panose="02040603050506020204" pitchFamily="18" charset="0"/>
              </a:rPr>
              <a:t> </a:t>
            </a:r>
            <a:r>
              <a:rPr lang="en-US" sz="12000" dirty="0">
                <a:solidFill>
                  <a:schemeClr val="bg1"/>
                </a:solidFill>
                <a:latin typeface="utm bebas" panose="02040603050506020204" pitchFamily="18" charset="0"/>
              </a:rPr>
              <a:t>SSIS</a:t>
            </a:r>
            <a:endParaRPr lang="id-ID" sz="12000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pic>
        <p:nvPicPr>
          <p:cNvPr id="7" name="Picture 2" descr="Rainbow Pastels Color Scheme » Orange » SchemeColor.com">
            <a:extLst>
              <a:ext uri="{FF2B5EF4-FFF2-40B4-BE49-F238E27FC236}">
                <a16:creationId xmlns:a16="http://schemas.microsoft.com/office/drawing/2014/main" id="{A21B2D52-D3D3-4F23-AE9E-7D52ED37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217" y="5931975"/>
            <a:ext cx="2021579" cy="1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4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293F2E-B19F-95AC-02BF-D853A35A7FFF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A43FC5-C7B9-D3D4-0BE2-EBD58DA8FBDE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FFD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ssis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2BFE4-AAE9-F427-1214-8A564E54CC26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E7889-6BAC-90CE-D231-3A4FA42AFC2D}"/>
              </a:ext>
            </a:extLst>
          </p:cNvPr>
          <p:cNvGrpSpPr/>
          <p:nvPr/>
        </p:nvGrpSpPr>
        <p:grpSpPr>
          <a:xfrm>
            <a:off x="0" y="1647843"/>
            <a:ext cx="6515725" cy="1064302"/>
            <a:chOff x="5051685" y="509665"/>
            <a:chExt cx="6515725" cy="1064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EA3D35-7122-9901-2584-287AA6055BD0}"/>
                </a:ext>
              </a:extLst>
            </p:cNvPr>
            <p:cNvSpPr/>
            <p:nvPr/>
          </p:nvSpPr>
          <p:spPr>
            <a:xfrm>
              <a:off x="6096000" y="509665"/>
              <a:ext cx="5471410" cy="1064302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LỌC</a:t>
              </a:r>
              <a:r>
                <a:rPr lang="en-US" sz="40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AADB98-DDDD-4997-FA36-7C175C1ADC0C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677EC-613C-BE02-524F-A38E2370ED09}"/>
              </a:ext>
            </a:extLst>
          </p:cNvPr>
          <p:cNvGrpSpPr/>
          <p:nvPr/>
        </p:nvGrpSpPr>
        <p:grpSpPr>
          <a:xfrm>
            <a:off x="0" y="2864545"/>
            <a:ext cx="6515725" cy="1064302"/>
            <a:chOff x="5051685" y="1726367"/>
            <a:chExt cx="6515725" cy="1064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94B64D-9D80-C374-561E-B84D84ED49A4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>
                  <a:latin typeface="utm bebas" panose="02040603050506020204" pitchFamily="18" charset="0"/>
                </a:rPr>
                <a:t>XÂY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DỰNG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MÔ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HÌNH</a:t>
              </a:r>
              <a:r>
                <a:rPr lang="en-US" sz="4000" dirty="0">
                  <a:latin typeface="utm bebas" panose="02040603050506020204" pitchFamily="18" charset="0"/>
                </a:rPr>
                <a:t> KHO </a:t>
              </a:r>
              <a:r>
                <a:rPr lang="en-US" sz="4000" dirty="0" err="1">
                  <a:latin typeface="utm bebas" panose="02040603050506020204" pitchFamily="18" charset="0"/>
                </a:rPr>
                <a:t>DỮ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LIỆU</a:t>
              </a:r>
              <a:endParaRPr lang="en-US" sz="4000" dirty="0">
                <a:latin typeface="utm bebas" panose="0204060305050602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2E0096-DE6D-FD7E-8C1D-76B4FF5BFCEB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A343D7-7C27-E0AF-B650-5BF379132079}"/>
              </a:ext>
            </a:extLst>
          </p:cNvPr>
          <p:cNvGrpSpPr/>
          <p:nvPr/>
        </p:nvGrpSpPr>
        <p:grpSpPr>
          <a:xfrm>
            <a:off x="0" y="4081247"/>
            <a:ext cx="6515725" cy="1064302"/>
            <a:chOff x="5051685" y="2943069"/>
            <a:chExt cx="6515725" cy="10643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57DDEE-2DDB-1404-F26D-52E2CA422540}"/>
                </a:ext>
              </a:extLst>
            </p:cNvPr>
            <p:cNvSpPr/>
            <p:nvPr/>
          </p:nvSpPr>
          <p:spPr>
            <a:xfrm>
              <a:off x="6096000" y="2943069"/>
              <a:ext cx="5471410" cy="1064302"/>
            </a:xfrm>
            <a:prstGeom prst="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>
                  <a:latin typeface="utm bebas" panose="02040603050506020204" pitchFamily="18" charset="0"/>
                </a:rPr>
                <a:t>THỰC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HIỆN</a:t>
              </a:r>
              <a:r>
                <a:rPr lang="en-US" sz="4000" dirty="0">
                  <a:latin typeface="utm bebas" panose="02040603050506020204" pitchFamily="18" charset="0"/>
                </a:rPr>
                <a:t> </a:t>
              </a:r>
              <a:r>
                <a:rPr lang="en-US" sz="4000" dirty="0" err="1">
                  <a:latin typeface="utm bebas" panose="02040603050506020204" pitchFamily="18" charset="0"/>
                </a:rPr>
                <a:t>TRÊN</a:t>
              </a:r>
              <a:r>
                <a:rPr lang="en-US" sz="4000" dirty="0">
                  <a:latin typeface="utm bebas" panose="02040603050506020204" pitchFamily="18" charset="0"/>
                </a:rPr>
                <a:t> VISUAL STUDIO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7E7397-EB2A-4990-164A-11AD32BD4FF3}"/>
                </a:ext>
              </a:extLst>
            </p:cNvPr>
            <p:cNvSpPr/>
            <p:nvPr/>
          </p:nvSpPr>
          <p:spPr>
            <a:xfrm>
              <a:off x="5051685" y="2943069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Bebas Neue Bold" panose="020B0606020202050201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293F2E-B19F-95AC-02BF-D853A35A7FFF}"/>
              </a:ext>
            </a:extLst>
          </p:cNvPr>
          <p:cNvGrpSpPr/>
          <p:nvPr/>
        </p:nvGrpSpPr>
        <p:grpSpPr>
          <a:xfrm>
            <a:off x="0" y="139478"/>
            <a:ext cx="3109311" cy="507886"/>
            <a:chOff x="5051685" y="1726367"/>
            <a:chExt cx="6515725" cy="1064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A43FC5-C7B9-D3D4-0BE2-EBD58DA8FBDE}"/>
                </a:ext>
              </a:extLst>
            </p:cNvPr>
            <p:cNvSpPr/>
            <p:nvPr/>
          </p:nvSpPr>
          <p:spPr>
            <a:xfrm>
              <a:off x="6096000" y="1726367"/>
              <a:ext cx="5471410" cy="1064302"/>
            </a:xfrm>
            <a:prstGeom prst="rect">
              <a:avLst/>
            </a:prstGeom>
            <a:solidFill>
              <a:srgbClr val="FFD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utm bebas" panose="02040603050506020204" pitchFamily="18" charset="0"/>
                </a:rPr>
                <a:t>Quá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trình</a:t>
              </a:r>
              <a:r>
                <a:rPr lang="en-US" sz="3200" dirty="0">
                  <a:latin typeface="utm bebas" panose="02040603050506020204" pitchFamily="18" charset="0"/>
                </a:rPr>
                <a:t> </a:t>
              </a:r>
              <a:r>
                <a:rPr lang="en-US" sz="3200" dirty="0" err="1">
                  <a:latin typeface="utm bebas" panose="02040603050506020204" pitchFamily="18" charset="0"/>
                </a:rPr>
                <a:t>ssis</a:t>
              </a:r>
              <a:endParaRPr lang="en-US" sz="3200" dirty="0">
                <a:latin typeface="utm bebas" panose="020406030505060202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2BFE4-AAE9-F427-1214-8A564E54CC26}"/>
                </a:ext>
              </a:extLst>
            </p:cNvPr>
            <p:cNvSpPr/>
            <p:nvPr/>
          </p:nvSpPr>
          <p:spPr>
            <a:xfrm>
              <a:off x="5051685" y="1726367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E7889-6BAC-90CE-D231-3A4FA42AFC2D}"/>
              </a:ext>
            </a:extLst>
          </p:cNvPr>
          <p:cNvGrpSpPr/>
          <p:nvPr/>
        </p:nvGrpSpPr>
        <p:grpSpPr>
          <a:xfrm>
            <a:off x="498348" y="647364"/>
            <a:ext cx="3109311" cy="507886"/>
            <a:chOff x="5051685" y="509665"/>
            <a:chExt cx="6515725" cy="1064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EA3D35-7122-9901-2584-287AA6055BD0}"/>
                </a:ext>
              </a:extLst>
            </p:cNvPr>
            <p:cNvSpPr/>
            <p:nvPr/>
          </p:nvSpPr>
          <p:spPr>
            <a:xfrm>
              <a:off x="6096000" y="509665"/>
              <a:ext cx="5471410" cy="1064302"/>
            </a:xfrm>
            <a:prstGeom prst="rect">
              <a:avLst/>
            </a:prstGeom>
            <a:solidFill>
              <a:srgbClr val="FF9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LỌC</a:t>
              </a:r>
              <a:r>
                <a:rPr lang="en-US" sz="2800" dirty="0">
                  <a:latin typeface="utm bebas" panose="0204060305050602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AADB98-DDDD-4997-FA36-7C175C1ADC0C}"/>
                </a:ext>
              </a:extLst>
            </p:cNvPr>
            <p:cNvSpPr/>
            <p:nvPr/>
          </p:nvSpPr>
          <p:spPr>
            <a:xfrm>
              <a:off x="5051685" y="509665"/>
              <a:ext cx="1044315" cy="1064302"/>
            </a:xfrm>
            <a:prstGeom prst="rect">
              <a:avLst/>
            </a:prstGeom>
            <a:solidFill>
              <a:srgbClr val="3F2E2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ebas Neue Bold" panose="020B0606020202050201"/>
                </a:rPr>
                <a:t>1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0C8B5-F3C6-E2D8-F8D6-9D49C370B75B}"/>
              </a:ext>
            </a:extLst>
          </p:cNvPr>
          <p:cNvSpPr/>
          <p:nvPr/>
        </p:nvSpPr>
        <p:spPr>
          <a:xfrm>
            <a:off x="232184" y="1403184"/>
            <a:ext cx="2213810" cy="585537"/>
          </a:xfrm>
          <a:prstGeom prst="rect">
            <a:avLst/>
          </a:prstGeom>
          <a:solidFill>
            <a:srgbClr val="FF9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INCIDENT_ID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F820D0-62B0-FC80-66A7-5714FBE51170}"/>
              </a:ext>
            </a:extLst>
          </p:cNvPr>
          <p:cNvSpPr/>
          <p:nvPr/>
        </p:nvSpPr>
        <p:spPr>
          <a:xfrm>
            <a:off x="227995" y="2090364"/>
            <a:ext cx="2213810" cy="585537"/>
          </a:xfrm>
          <a:prstGeom prst="rect">
            <a:avLst/>
          </a:prstGeom>
          <a:solidFill>
            <a:srgbClr val="B5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A65B25-C49E-B284-DE7F-B31B2AE4ECAF}"/>
              </a:ext>
            </a:extLst>
          </p:cNvPr>
          <p:cNvSpPr/>
          <p:nvPr/>
        </p:nvSpPr>
        <p:spPr>
          <a:xfrm>
            <a:off x="2638996" y="2753746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UTM Bebas" panose="02040603050506020204" pitchFamily="18" charset="0"/>
              </a:rPr>
              <a:t>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D00993-88C9-FD4B-A533-B67D85D15887}"/>
              </a:ext>
            </a:extLst>
          </p:cNvPr>
          <p:cNvSpPr/>
          <p:nvPr/>
        </p:nvSpPr>
        <p:spPr>
          <a:xfrm>
            <a:off x="2628704" y="3431108"/>
            <a:ext cx="2213810" cy="585537"/>
          </a:xfrm>
          <a:prstGeom prst="rect">
            <a:avLst/>
          </a:prstGeom>
          <a:solidFill>
            <a:srgbClr val="FFD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city_or_county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BFAE1-2DF5-E19D-4E90-5754E886AC66}"/>
              </a:ext>
            </a:extLst>
          </p:cNvPr>
          <p:cNvSpPr/>
          <p:nvPr/>
        </p:nvSpPr>
        <p:spPr>
          <a:xfrm>
            <a:off x="2628704" y="4109827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address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231CC2-422A-70C2-F3C1-25AF18841BCB}"/>
              </a:ext>
            </a:extLst>
          </p:cNvPr>
          <p:cNvSpPr/>
          <p:nvPr/>
        </p:nvSpPr>
        <p:spPr>
          <a:xfrm>
            <a:off x="9548388" y="1394307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n_killed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9D3A24-BF27-2A4B-ACEB-255408A724B0}"/>
              </a:ext>
            </a:extLst>
          </p:cNvPr>
          <p:cNvSpPr/>
          <p:nvPr/>
        </p:nvSpPr>
        <p:spPr>
          <a:xfrm>
            <a:off x="9548388" y="3425359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n_injured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17AAFE-B0B7-B1EF-57D3-CE10D9F058B6}"/>
              </a:ext>
            </a:extLst>
          </p:cNvPr>
          <p:cNvSpPr/>
          <p:nvPr/>
        </p:nvSpPr>
        <p:spPr>
          <a:xfrm>
            <a:off x="4901073" y="3425358"/>
            <a:ext cx="2213810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incident_url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001F93-D7A8-550D-CB9F-E62A971BE282}"/>
              </a:ext>
            </a:extLst>
          </p:cNvPr>
          <p:cNvSpPr/>
          <p:nvPr/>
        </p:nvSpPr>
        <p:spPr>
          <a:xfrm>
            <a:off x="4901073" y="4771490"/>
            <a:ext cx="2213810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source_url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48E59A-3A17-8CA6-CE32-E6215A13C873}"/>
              </a:ext>
            </a:extLst>
          </p:cNvPr>
          <p:cNvSpPr/>
          <p:nvPr/>
        </p:nvSpPr>
        <p:spPr>
          <a:xfrm>
            <a:off x="4901073" y="4089705"/>
            <a:ext cx="2213810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incident_url_fields_missing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E2A5DD-D093-4EF1-5516-7401F755B864}"/>
              </a:ext>
            </a:extLst>
          </p:cNvPr>
          <p:cNvSpPr/>
          <p:nvPr/>
        </p:nvSpPr>
        <p:spPr>
          <a:xfrm>
            <a:off x="2628704" y="2078961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congressional_district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FDF3AA-4EC1-1457-9839-1D7B6DF89DA7}"/>
              </a:ext>
            </a:extLst>
          </p:cNvPr>
          <p:cNvSpPr/>
          <p:nvPr/>
        </p:nvSpPr>
        <p:spPr>
          <a:xfrm>
            <a:off x="4933869" y="2740644"/>
            <a:ext cx="2213810" cy="585537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gun_stolen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79F6E-2AFC-3777-2AEF-D0CCFE526A16}"/>
              </a:ext>
            </a:extLst>
          </p:cNvPr>
          <p:cNvSpPr/>
          <p:nvPr/>
        </p:nvSpPr>
        <p:spPr>
          <a:xfrm>
            <a:off x="4933869" y="2086335"/>
            <a:ext cx="2213810" cy="585537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gun_type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C926AA-90A0-6E36-81E8-1108E61979CE}"/>
              </a:ext>
            </a:extLst>
          </p:cNvPr>
          <p:cNvSpPr/>
          <p:nvPr/>
        </p:nvSpPr>
        <p:spPr>
          <a:xfrm>
            <a:off x="7249755" y="4786278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incident_characteristics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D25E73-B92D-A7B4-B120-C30E2B8B9C10}"/>
              </a:ext>
            </a:extLst>
          </p:cNvPr>
          <p:cNvSpPr/>
          <p:nvPr/>
        </p:nvSpPr>
        <p:spPr>
          <a:xfrm>
            <a:off x="4901073" y="6142360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latitude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490957-705D-051A-76F1-2C1BE81EE0D0}"/>
              </a:ext>
            </a:extLst>
          </p:cNvPr>
          <p:cNvSpPr/>
          <p:nvPr/>
        </p:nvSpPr>
        <p:spPr>
          <a:xfrm>
            <a:off x="2630904" y="4786279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location_description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4C3D65-1818-FB7F-9C4C-6949E7F6AF8B}"/>
              </a:ext>
            </a:extLst>
          </p:cNvPr>
          <p:cNvSpPr/>
          <p:nvPr/>
        </p:nvSpPr>
        <p:spPr>
          <a:xfrm>
            <a:off x="2628704" y="1403183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longitude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B787F8-158F-9765-68B2-68A53B47DDC1}"/>
              </a:ext>
            </a:extLst>
          </p:cNvPr>
          <p:cNvSpPr/>
          <p:nvPr/>
        </p:nvSpPr>
        <p:spPr>
          <a:xfrm>
            <a:off x="4933869" y="1401898"/>
            <a:ext cx="2213810" cy="585537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n_guns_involved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98EDF2-F621-5F6A-FA17-4ECF6F437AAF}"/>
              </a:ext>
            </a:extLst>
          </p:cNvPr>
          <p:cNvSpPr/>
          <p:nvPr/>
        </p:nvSpPr>
        <p:spPr>
          <a:xfrm>
            <a:off x="7249755" y="2737251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notes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A69D1C-47F7-16C0-FA5E-6A3A5131A5DD}"/>
              </a:ext>
            </a:extLst>
          </p:cNvPr>
          <p:cNvSpPr/>
          <p:nvPr/>
        </p:nvSpPr>
        <p:spPr>
          <a:xfrm>
            <a:off x="7249755" y="3411471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participant_age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3BAEF7-B56F-86E6-D033-108D1E1D4D67}"/>
              </a:ext>
            </a:extLst>
          </p:cNvPr>
          <p:cNvSpPr/>
          <p:nvPr/>
        </p:nvSpPr>
        <p:spPr>
          <a:xfrm>
            <a:off x="7239034" y="4089705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participant_age_group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EB072-46A5-25FE-AA0B-209C78448972}"/>
              </a:ext>
            </a:extLst>
          </p:cNvPr>
          <p:cNvSpPr/>
          <p:nvPr/>
        </p:nvSpPr>
        <p:spPr>
          <a:xfrm>
            <a:off x="9548388" y="2086497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participant_gender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468335-2BB1-3D5E-DD4A-E3AC8B2B7062}"/>
              </a:ext>
            </a:extLst>
          </p:cNvPr>
          <p:cNvSpPr/>
          <p:nvPr/>
        </p:nvSpPr>
        <p:spPr>
          <a:xfrm>
            <a:off x="9548388" y="2730421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participant_name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2A5DE-4F63-F4C6-A06B-DFFA025A9E86}"/>
              </a:ext>
            </a:extLst>
          </p:cNvPr>
          <p:cNvSpPr/>
          <p:nvPr/>
        </p:nvSpPr>
        <p:spPr>
          <a:xfrm>
            <a:off x="9548388" y="4098819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participant_relationship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722940-CD57-19DC-226A-59CD04B3D34C}"/>
              </a:ext>
            </a:extLst>
          </p:cNvPr>
          <p:cNvSpPr/>
          <p:nvPr/>
        </p:nvSpPr>
        <p:spPr>
          <a:xfrm>
            <a:off x="7243223" y="1403182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participant_status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CF4D4E-B7B9-91BC-B3D3-23FBDDD00152}"/>
              </a:ext>
            </a:extLst>
          </p:cNvPr>
          <p:cNvSpPr/>
          <p:nvPr/>
        </p:nvSpPr>
        <p:spPr>
          <a:xfrm>
            <a:off x="7239034" y="2078961"/>
            <a:ext cx="2213810" cy="585537"/>
          </a:xfrm>
          <a:prstGeom prst="rect">
            <a:avLst/>
          </a:prstGeom>
          <a:solidFill>
            <a:srgbClr val="FF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participant_type</a:t>
            </a:r>
            <a:endParaRPr lang="en-US" b="1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C8C599-AEF2-2CC1-CA19-8491C9AD2628}"/>
              </a:ext>
            </a:extLst>
          </p:cNvPr>
          <p:cNvSpPr/>
          <p:nvPr/>
        </p:nvSpPr>
        <p:spPr>
          <a:xfrm>
            <a:off x="4901073" y="5430683"/>
            <a:ext cx="2213810" cy="585537"/>
          </a:xfrm>
          <a:prstGeom prst="rect">
            <a:avLst/>
          </a:prstGeom>
          <a:solidFill>
            <a:srgbClr val="BCD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sources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B97D2B-54DE-CAFC-8144-6DCC201A2F0D}"/>
              </a:ext>
            </a:extLst>
          </p:cNvPr>
          <p:cNvSpPr/>
          <p:nvPr/>
        </p:nvSpPr>
        <p:spPr>
          <a:xfrm>
            <a:off x="2628704" y="6142360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state_house_district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5CBBA7-E21C-D6DA-A6A6-928592F791E5}"/>
              </a:ext>
            </a:extLst>
          </p:cNvPr>
          <p:cNvSpPr/>
          <p:nvPr/>
        </p:nvSpPr>
        <p:spPr>
          <a:xfrm>
            <a:off x="2638996" y="5461064"/>
            <a:ext cx="2213810" cy="585537"/>
          </a:xfrm>
          <a:prstGeom prst="rect">
            <a:avLst/>
          </a:prstGeom>
          <a:solidFill>
            <a:srgbClr val="FF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UTM Bebas" panose="02040603050506020204" pitchFamily="18" charset="0"/>
              </a:rPr>
              <a:t>state_senate_district</a:t>
            </a:r>
            <a:endParaRPr lang="en-US" b="1" i="0" u="none" strike="noStrike" dirty="0">
              <a:solidFill>
                <a:schemeClr val="bg1"/>
              </a:solidFill>
              <a:effectLst/>
              <a:latin typeface="UTM Bebas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0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74154 -0.00162 " pathEditMode="relative" rAng="0" ptsTypes="AA">
                                      <p:cBhvr>
                                        <p:cTn id="186" dur="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83" y="-93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-0.17474 -2.96296E-6 " pathEditMode="relative" rAng="0" ptsTypes="AA">
                                      <p:cBhvr>
                                        <p:cTn id="188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-0.17396 0.00301 " pathEditMode="relative" rAng="0" ptsTypes="AA">
                                      <p:cBhvr>
                                        <p:cTn id="190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51DC3-605A-EDC1-1D65-24BD4B1C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22A19F-B488-6257-28BD-50AF8F71B0E8}"/>
              </a:ext>
            </a:extLst>
          </p:cNvPr>
          <p:cNvSpPr txBox="1"/>
          <p:nvPr/>
        </p:nvSpPr>
        <p:spPr>
          <a:xfrm>
            <a:off x="2721021" y="2117398"/>
            <a:ext cx="486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TM Bebas" panose="02040603050506020204" pitchFamily="18" charset="0"/>
              </a:rPr>
              <a:t>1::Female || 2:: Male || 3:: Male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1423A-F3E9-8B91-CA90-0004734D1870}"/>
              </a:ext>
            </a:extLst>
          </p:cNvPr>
          <p:cNvSpPr/>
          <p:nvPr/>
        </p:nvSpPr>
        <p:spPr>
          <a:xfrm>
            <a:off x="6364390" y="2055461"/>
            <a:ext cx="2213810" cy="585537"/>
          </a:xfrm>
          <a:prstGeom prst="rect">
            <a:avLst/>
          </a:prstGeom>
          <a:solidFill>
            <a:srgbClr val="B5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39A99-3836-A3C7-E6E4-DF98D0E102E4}"/>
              </a:ext>
            </a:extLst>
          </p:cNvPr>
          <p:cNvSpPr/>
          <p:nvPr/>
        </p:nvSpPr>
        <p:spPr>
          <a:xfrm>
            <a:off x="8709147" y="2055460"/>
            <a:ext cx="2213810" cy="585537"/>
          </a:xfrm>
          <a:prstGeom prst="rect">
            <a:avLst/>
          </a:prstGeom>
          <a:solidFill>
            <a:srgbClr val="B5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MALE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314E8A-7C3D-926F-0E99-C96914A281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21021" y="2985571"/>
            <a:ext cx="3643296" cy="3194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7EA364-26F6-BF8E-7DB0-8BFCE662AEFF}"/>
              </a:ext>
            </a:extLst>
          </p:cNvPr>
          <p:cNvCxnSpPr>
            <a:cxnSpLocks/>
          </p:cNvCxnSpPr>
          <p:nvPr/>
        </p:nvCxnSpPr>
        <p:spPr>
          <a:xfrm flipV="1">
            <a:off x="2721021" y="3305059"/>
            <a:ext cx="3643296" cy="4296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D526B-7B19-49D0-A71E-A8428CD681A6}"/>
              </a:ext>
            </a:extLst>
          </p:cNvPr>
          <p:cNvSpPr/>
          <p:nvPr/>
        </p:nvSpPr>
        <p:spPr>
          <a:xfrm>
            <a:off x="6364317" y="3012291"/>
            <a:ext cx="4558640" cy="585537"/>
          </a:xfrm>
          <a:prstGeom prst="rect">
            <a:avLst/>
          </a:prstGeom>
          <a:solidFill>
            <a:srgbClr val="C7C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DATASET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PHỤ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ĐẦY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ĐỦ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BANG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PHỐ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HẠT</a:t>
            </a:r>
            <a:r>
              <a:rPr lang="en-US" dirty="0">
                <a:solidFill>
                  <a:schemeClr val="bg1"/>
                </a:solidFill>
                <a:latin typeface="UTM Bebas" panose="02040603050506020204" pitchFamily="18" charset="0"/>
              </a:rPr>
              <a:t>) Ở </a:t>
            </a:r>
            <a:r>
              <a:rPr lang="en-US" dirty="0" err="1">
                <a:solidFill>
                  <a:schemeClr val="bg1"/>
                </a:solidFill>
                <a:latin typeface="UTM Bebas" panose="02040603050506020204" pitchFamily="18" charset="0"/>
              </a:rPr>
              <a:t>MỸ</a:t>
            </a:r>
            <a:endParaRPr lang="en-US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5EE50-E399-02DB-9E2F-105DB346842C}"/>
              </a:ext>
            </a:extLst>
          </p:cNvPr>
          <p:cNvSpPr txBox="1"/>
          <p:nvPr/>
        </p:nvSpPr>
        <p:spPr>
          <a:xfrm>
            <a:off x="7915931" y="5344581"/>
            <a:ext cx="4741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UTM Bebas" panose="02040603050506020204" pitchFamily="18" charset="0"/>
              </a:rPr>
              <a:t>65 536 </a:t>
            </a:r>
            <a:r>
              <a:rPr lang="en-US" sz="6600" dirty="0" err="1">
                <a:latin typeface="UTM Bebas" panose="02040603050506020204" pitchFamily="18" charset="0"/>
              </a:rPr>
              <a:t>DÒNG</a:t>
            </a:r>
            <a:endParaRPr lang="en-US" sz="6600" dirty="0">
              <a:latin typeface="UTM Bebas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2FB8EAA87E22448B91691CE379C2E03" ma:contentTypeVersion="2" ma:contentTypeDescription="Tạo tài liệu mới." ma:contentTypeScope="" ma:versionID="281be3cd2ac1c2f2caa1d69982162ccd">
  <xsd:schema xmlns:xsd="http://www.w3.org/2001/XMLSchema" xmlns:xs="http://www.w3.org/2001/XMLSchema" xmlns:p="http://schemas.microsoft.com/office/2006/metadata/properties" xmlns:ns3="99df9ab5-1ce3-421d-9050-e75cba0b13dc" targetNamespace="http://schemas.microsoft.com/office/2006/metadata/properties" ma:root="true" ma:fieldsID="330dc5dc382a04569a6d2f9b0d3e6490" ns3:_="">
    <xsd:import namespace="99df9ab5-1ce3-421d-9050-e75cba0b13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f9ab5-1ce3-421d-9050-e75cba0b13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440C90-83C1-4035-996A-48FC1428A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A95ADF-6182-4EFF-9162-E96C1CDB90E8}">
  <ds:schemaRefs>
    <ds:schemaRef ds:uri="http://schemas.openxmlformats.org/package/2006/metadata/core-properties"/>
    <ds:schemaRef ds:uri="http://purl.org/dc/dcmitype/"/>
    <ds:schemaRef ds:uri="http://purl.org/dc/terms/"/>
    <ds:schemaRef ds:uri="99df9ab5-1ce3-421d-9050-e75cba0b13dc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C8DE9D6-76EC-4230-9D30-BA82F78A3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df9ab5-1ce3-421d-9050-e75cba0b13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1224</Words>
  <Application>Microsoft Office PowerPoint</Application>
  <PresentationFormat>Widescreen</PresentationFormat>
  <Paragraphs>262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Bebas Neue Bold</vt:lpstr>
      <vt:lpstr>Calibri</vt:lpstr>
      <vt:lpstr>Consolas</vt:lpstr>
      <vt:lpstr>UTM Bebas</vt:lpstr>
      <vt:lpstr>UTM Bebas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RITS</dc:creator>
  <cp:lastModifiedBy>L Long</cp:lastModifiedBy>
  <cp:revision>451</cp:revision>
  <dcterms:created xsi:type="dcterms:W3CDTF">2017-12-03T14:45:08Z</dcterms:created>
  <dcterms:modified xsi:type="dcterms:W3CDTF">2022-05-29T07:42:42Z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0x01010052FB8EAA87E22448B91691CE379C2E03</vt:lpwstr>
  </property>
</Properties>
</file>