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6"/>
  </p:notesMasterIdLst>
  <p:sldIdLst>
    <p:sldId id="256" r:id="rId5"/>
    <p:sldId id="320" r:id="rId6"/>
    <p:sldId id="257" r:id="rId7"/>
    <p:sldId id="258" r:id="rId8"/>
    <p:sldId id="259" r:id="rId9"/>
    <p:sldId id="312" r:id="rId10"/>
    <p:sldId id="321" r:id="rId11"/>
    <p:sldId id="322" r:id="rId12"/>
    <p:sldId id="260" r:id="rId13"/>
    <p:sldId id="314" r:id="rId14"/>
    <p:sldId id="261" r:id="rId15"/>
    <p:sldId id="313" r:id="rId16"/>
    <p:sldId id="315" r:id="rId17"/>
    <p:sldId id="263" r:id="rId18"/>
    <p:sldId id="317" r:id="rId19"/>
    <p:sldId id="318" r:id="rId20"/>
    <p:sldId id="319" r:id="rId21"/>
    <p:sldId id="268" r:id="rId22"/>
    <p:sldId id="316" r:id="rId23"/>
    <p:sldId id="290" r:id="rId24"/>
    <p:sldId id="323" r:id="rId25"/>
  </p:sldIdLst>
  <p:sldSz cx="9144000" cy="5143500" type="screen16x9"/>
  <p:notesSz cx="6858000" cy="9144000"/>
  <p:embeddedFontLst>
    <p:embeddedFont>
      <p:font typeface="#9Slide01 Tieu de ngan" panose="020B0604020202020204" charset="0"/>
      <p:bold r:id="rId27"/>
    </p:embeddedFont>
    <p:embeddedFont>
      <p:font typeface="#9Slide02 Tieu de dai" panose="020B0604020202020204" charset="0"/>
      <p:bold r:id="rId28"/>
    </p:embeddedFont>
    <p:embeddedFont>
      <p:font typeface="#9Slide03 Bebas Neue Bold" panose="020B0604020202020204" charset="0"/>
      <p:bold r:id="rId29"/>
    </p:embeddedFont>
    <p:embeddedFont>
      <p:font typeface="#9Slide03 Cabin Condensed Bold" panose="020B0604020202020204" charset="0"/>
      <p:bold r:id="rId30"/>
    </p:embeddedFont>
    <p:embeddedFont>
      <p:font typeface="#9Slide03 Cabin SemiBold" panose="020B0604020202020204" charset="0"/>
      <p:bold r:id="rId31"/>
    </p:embeddedFont>
    <p:embeddedFont>
      <p:font typeface="#9Slide03 Iciel Novecento sans " panose="020B0604020202020204" charset="0"/>
      <p:bold r:id="rId32"/>
    </p:embeddedFont>
    <p:embeddedFont>
      <p:font typeface="#9Slide03 LH Line1 Sans Thin" panose="020B0604020202020204" charset="0"/>
      <p:regular r:id="rId33"/>
    </p:embeddedFont>
    <p:embeddedFont>
      <p:font typeface="#9Slide03 Montserrat SemiBold" panose="020B0604020202020204" charset="0"/>
      <p:bold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Encode Sans" panose="020B0604020202020204" charset="0"/>
      <p:regular r:id="rId44"/>
      <p:bold r:id="rId45"/>
    </p:embeddedFont>
    <p:embeddedFont>
      <p:font typeface="Quicksand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857"/>
    <a:srgbClr val="A25850"/>
    <a:srgbClr val="E6E6E6"/>
    <a:srgbClr val="D83F56"/>
    <a:srgbClr val="172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2A731-6548-4B1D-93BE-410A7905AB2C}" v="735" dt="2022-12-20T14:58:07.353"/>
    <p1510:client id="{7E2241A4-F49D-40D5-8998-73099A1974ED}" vWet="8" dt="2022-12-20T13:55:28.893"/>
    <p1510:client id="{9BAEB3EF-6F77-4E7A-BD42-409FD4AE8DB1}" v="634" dt="2022-12-20T14:43:59.359"/>
    <p1510:client id="{B31C8F4C-600C-414B-93F0-8A2A160675B4}" v="11" dt="2022-12-20T17:43:28.933"/>
  </p1510:revLst>
</p1510:revInfo>
</file>

<file path=ppt/tableStyles.xml><?xml version="1.0" encoding="utf-8"?>
<a:tblStyleLst xmlns:a="http://schemas.openxmlformats.org/drawingml/2006/main" def="{5307DF99-3132-456B-AE01-5563F72AD6C3}">
  <a:tblStyle styleId="{5307DF99-3132-456B-AE01-5563F72AD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6.xml"/><Relationship Id="rId41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d05417c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2d05417c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068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d05417c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2d05417c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d05417c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2d05417c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60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d05417c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2d05417c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22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00503d765_0_3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300503d765_0_3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00503d765_0_3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300503d765_0_3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83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00503d765_0_3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4" name="Google Shape;884;g1300503d765_0_356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Dựa trên Eucledian Distance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..VÍ dụ có 2 điểm A(x1,y1) và B(x2,y2)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Khoảng cách giữa 2 điểm A và B là: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Ví dụ cần dự đoán thuộc tính bất kì của điểm ?(x,y) dựa trên tập các điểm A,B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..Thuật toán KNN sẽ tính khoảng cách từ ? tới tất cả các điểm trong tập A,B . thuộc tính của đa số các điểm trong k điểm gần ? nhất sẽ quyết định đến thuộc tính của điểm ?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mc:Choice>
        <mc:Fallback>
          <p:sp>
            <p:nvSpPr>
              <p:cNvPr id="884" name="Google Shape;884;g1300503d765_0_356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Dựa trên Eucledian Distance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..VÍ dụ có 2 điểm A(x1,y1) và B(x2,y2)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Khoảng cách giữa 2 điểm A và B là: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AB=</a:t>
                </a:r>
                <a:r>
                  <a:rPr lang="vi-VN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√(〖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(𝑥1−𝑥2)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〗^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2+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〖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(𝑦1−𝑦2)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〗^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Ví dụ cần dự đoán thuộc tính bất kì của điểm ?(x,y) dựa trên tập các điểm A,B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..Thuật toán KNN sẽ tính khoảng cách từ ? tới tất cả các điểm trong tập A,B . thuộc tính của đa số các điểm trong k điểm gần ? nhất sẽ quyết định đến thuộc tính của điểm ?</a:t>
                </a:r>
                <a:endParaRPr lang="vi-V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1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00503d765_0_3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300503d765_0_3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/>
              <a:t> 2 vector A và B trong không gian nhiều chiều bất kì, khi thực hiện phép chiếu xuống 1 mặt phẳng, sẽ hợp với nhau và tạo thành 1 góc </a:t>
            </a:r>
            <a:r>
              <a:rPr lang="el-GR" sz="2400" b="0"/>
              <a:t>α 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4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300503d765_0_3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300503d765_0_3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300503d765_0_3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300503d765_0_3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5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72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300503d765_0_3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300503d765_0_3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d05417c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d05417c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d05417c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d05417c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d05417c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d05417c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d05417c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d05417c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86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d05417c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d05417c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04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d05417c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d05417c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4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98112"/>
            <a:ext cx="5171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8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31556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5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430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880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1333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5650" y="3558914"/>
            <a:ext cx="7928361" cy="1672319"/>
            <a:chOff x="1691672" y="4955436"/>
            <a:chExt cx="2621552" cy="552961"/>
          </a:xfrm>
        </p:grpSpPr>
        <p:sp>
          <p:nvSpPr>
            <p:cNvPr id="20" name="Google Shape;20;p2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"/>
          </p:nvPr>
        </p:nvSpPr>
        <p:spPr>
          <a:xfrm>
            <a:off x="2999350" y="123723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2"/>
          </p:nvPr>
        </p:nvSpPr>
        <p:spPr>
          <a:xfrm>
            <a:off x="2999350" y="160333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3"/>
          </p:nvPr>
        </p:nvSpPr>
        <p:spPr>
          <a:xfrm>
            <a:off x="2999350" y="2348560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4"/>
          </p:nvPr>
        </p:nvSpPr>
        <p:spPr>
          <a:xfrm>
            <a:off x="2999350" y="2714656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5"/>
          </p:nvPr>
        </p:nvSpPr>
        <p:spPr>
          <a:xfrm>
            <a:off x="2999350" y="345988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6"/>
          </p:nvPr>
        </p:nvSpPr>
        <p:spPr>
          <a:xfrm>
            <a:off x="2999350" y="382598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7789939" y="328156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2244445" y="31785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26525" y="327933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2954930" y="3609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 flipH="1">
            <a:off x="5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flipH="1">
            <a:off x="7621630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722975" y="631600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720000" y="4051625"/>
            <a:ext cx="43323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8" name="Google Shape;408;p30"/>
          <p:cNvSpPr txBox="1">
            <a:spLocks noGrp="1"/>
          </p:cNvSpPr>
          <p:nvPr>
            <p:ph type="subTitle" idx="1"/>
          </p:nvPr>
        </p:nvSpPr>
        <p:spPr>
          <a:xfrm>
            <a:off x="720000" y="1662703"/>
            <a:ext cx="4689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2"/>
          </p:nvPr>
        </p:nvSpPr>
        <p:spPr>
          <a:xfrm>
            <a:off x="720000" y="2097146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 flipH="1"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7257600" y="4438026"/>
            <a:ext cx="2568616" cy="1922611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2" y="4313980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598550"/>
            <a:ext cx="4163400" cy="2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080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585188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956425"/>
            <a:ext cx="63678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3744750" y="1346725"/>
            <a:ext cx="4045200" cy="13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3744750" y="2676025"/>
            <a:ext cx="44343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>
            <a:off x="792025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6"/>
          </p:nvPr>
        </p:nvSpPr>
        <p:spPr>
          <a:xfrm>
            <a:off x="3754150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792025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3754150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066482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776968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808725" y="1451125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4814925" y="2111625"/>
            <a:ext cx="3135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9Slide.vn - 2019">
            <a:extLst>
              <a:ext uri="{FF2B5EF4-FFF2-40B4-BE49-F238E27FC236}">
                <a16:creationId xmlns:a16="http://schemas.microsoft.com/office/drawing/2014/main" id="{3B5175BA-BBA6-5FBC-A3FB-69A7582BE432}"/>
              </a:ext>
            </a:extLst>
          </p:cNvPr>
          <p:cNvSpPr txBox="1"/>
          <p:nvPr userDrawn="1"/>
        </p:nvSpPr>
        <p:spPr>
          <a:xfrm>
            <a:off x="0" y="-15123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vi-VN" sz="18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84" r:id="rId7"/>
    <p:sldLayoutId id="2147483659" r:id="rId8"/>
    <p:sldLayoutId id="2147483664" r:id="rId9"/>
    <p:sldLayoutId id="2147483668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>
            <a:spLocks noGrp="1"/>
          </p:cNvSpPr>
          <p:nvPr>
            <p:ph type="ctrTitle"/>
          </p:nvPr>
        </p:nvSpPr>
        <p:spPr>
          <a:xfrm>
            <a:off x="713005" y="-1155904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bg1">
                    <a:lumMod val="65000"/>
                  </a:schemeClr>
                </a:solidFill>
                <a:latin typeface="#9Slide01 Tieu de ngan" panose="00000800000000000000" pitchFamily="2" charset="0"/>
              </a:rPr>
              <a:t>Dữ liệu lớn</a:t>
            </a:r>
            <a:endParaRPr sz="2000">
              <a:solidFill>
                <a:schemeClr val="bg1">
                  <a:lumMod val="65000"/>
                </a:schemeClr>
              </a:solidFill>
              <a:latin typeface="#9Slide01 Tieu de ngan" panose="00000800000000000000" pitchFamily="2" charset="0"/>
            </a:endParaRPr>
          </a:p>
        </p:txBody>
      </p:sp>
      <p:sp>
        <p:nvSpPr>
          <p:cNvPr id="437" name="Google Shape;437;p36"/>
          <p:cNvSpPr txBox="1">
            <a:spLocks noGrp="1"/>
          </p:cNvSpPr>
          <p:nvPr>
            <p:ph type="subTitle" idx="1"/>
          </p:nvPr>
        </p:nvSpPr>
        <p:spPr>
          <a:xfrm>
            <a:off x="772881" y="6643940"/>
            <a:ext cx="2672297" cy="462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GVHD: </a:t>
            </a:r>
            <a:r>
              <a:rPr lang="vi-VN"/>
              <a:t>Nguyễn Hồ Duy Tri</a:t>
            </a:r>
            <a:endParaRPr/>
          </a:p>
        </p:txBody>
      </p:sp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-6841943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>
                <a:solidFill>
                  <a:schemeClr val="accent6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</a:rPr>
              <a:t>DỰ ĐOÁN BÀN THẮNG KÌ VỌNG</a:t>
            </a:r>
            <a:br>
              <a:rPr lang="vi-VN" sz="4400">
                <a:solidFill>
                  <a:schemeClr val="accent6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</a:rPr>
            </a:br>
            <a:r>
              <a:rPr lang="vi-VN" sz="4400">
                <a:solidFill>
                  <a:schemeClr val="accent6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</a:rPr>
              <a:t>TRONG BÓNG ĐÁ</a:t>
            </a:r>
            <a:endParaRPr sz="3600">
              <a:latin typeface="#9Slide02 Tieu de dai" panose="02000000000000000000" pitchFamily="2" charset="0"/>
              <a:ea typeface="#9Slide02 Tieu de dai" panose="02000000000000000000" pitchFamily="2" charset="0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13009408" y="2592095"/>
            <a:ext cx="1321349" cy="1999579"/>
            <a:chOff x="859237" y="4431205"/>
            <a:chExt cx="378427" cy="572683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19709543" y="1995028"/>
            <a:ext cx="1328992" cy="1822462"/>
            <a:chOff x="436238" y="4128757"/>
            <a:chExt cx="380659" cy="522001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07B185-45F8-C745-21E5-28269E07E872}"/>
              </a:ext>
            </a:extLst>
          </p:cNvPr>
          <p:cNvSpPr txBox="1"/>
          <p:nvPr/>
        </p:nvSpPr>
        <p:spPr>
          <a:xfrm>
            <a:off x="443962" y="4768647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/>
          <p:nvPr/>
        </p:nvSpPr>
        <p:spPr>
          <a:xfrm>
            <a:off x="7955836" y="4876572"/>
            <a:ext cx="909600" cy="2028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1"/>
          <p:cNvGrpSpPr/>
          <p:nvPr/>
        </p:nvGrpSpPr>
        <p:grpSpPr>
          <a:xfrm>
            <a:off x="7224850" y="1809750"/>
            <a:ext cx="2514780" cy="3179299"/>
            <a:chOff x="9067720" y="2225730"/>
            <a:chExt cx="575715" cy="727811"/>
          </a:xfrm>
        </p:grpSpPr>
        <p:sp>
          <p:nvSpPr>
            <p:cNvPr id="800" name="Google Shape;800;p41"/>
            <p:cNvSpPr/>
            <p:nvPr/>
          </p:nvSpPr>
          <p:spPr>
            <a:xfrm>
              <a:off x="9067720" y="2537235"/>
              <a:ext cx="268493" cy="95922"/>
            </a:xfrm>
            <a:custGeom>
              <a:avLst/>
              <a:gdLst/>
              <a:ahLst/>
              <a:cxnLst/>
              <a:rect l="l" t="t" r="r" b="b"/>
              <a:pathLst>
                <a:path w="6018" h="2150" extrusionOk="0">
                  <a:moveTo>
                    <a:pt x="5639" y="0"/>
                  </a:moveTo>
                  <a:cubicBezTo>
                    <a:pt x="5202" y="0"/>
                    <a:pt x="3644" y="750"/>
                    <a:pt x="3224" y="861"/>
                  </a:cubicBezTo>
                  <a:cubicBezTo>
                    <a:pt x="2794" y="974"/>
                    <a:pt x="1743" y="1539"/>
                    <a:pt x="1369" y="1663"/>
                  </a:cubicBezTo>
                  <a:cubicBezTo>
                    <a:pt x="1369" y="1663"/>
                    <a:pt x="205" y="1618"/>
                    <a:pt x="103" y="1595"/>
                  </a:cubicBezTo>
                  <a:cubicBezTo>
                    <a:pt x="97" y="1595"/>
                    <a:pt x="91" y="1594"/>
                    <a:pt x="85" y="1594"/>
                  </a:cubicBezTo>
                  <a:cubicBezTo>
                    <a:pt x="1" y="1594"/>
                    <a:pt x="1" y="1668"/>
                    <a:pt x="171" y="1743"/>
                  </a:cubicBezTo>
                  <a:cubicBezTo>
                    <a:pt x="341" y="1822"/>
                    <a:pt x="612" y="1833"/>
                    <a:pt x="770" y="1889"/>
                  </a:cubicBezTo>
                  <a:cubicBezTo>
                    <a:pt x="804" y="1901"/>
                    <a:pt x="838" y="1912"/>
                    <a:pt x="884" y="1935"/>
                  </a:cubicBezTo>
                  <a:cubicBezTo>
                    <a:pt x="770" y="1980"/>
                    <a:pt x="635" y="2025"/>
                    <a:pt x="578" y="2048"/>
                  </a:cubicBezTo>
                  <a:cubicBezTo>
                    <a:pt x="500" y="2076"/>
                    <a:pt x="484" y="2149"/>
                    <a:pt x="682" y="2149"/>
                  </a:cubicBezTo>
                  <a:cubicBezTo>
                    <a:pt x="799" y="2149"/>
                    <a:pt x="992" y="2123"/>
                    <a:pt x="1291" y="2048"/>
                  </a:cubicBezTo>
                  <a:cubicBezTo>
                    <a:pt x="1381" y="2048"/>
                    <a:pt x="1460" y="2025"/>
                    <a:pt x="1528" y="1969"/>
                  </a:cubicBezTo>
                  <a:cubicBezTo>
                    <a:pt x="1528" y="1969"/>
                    <a:pt x="3269" y="1585"/>
                    <a:pt x="3552" y="1414"/>
                  </a:cubicBezTo>
                  <a:cubicBezTo>
                    <a:pt x="3846" y="1256"/>
                    <a:pt x="5033" y="1143"/>
                    <a:pt x="5520" y="906"/>
                  </a:cubicBezTo>
                  <a:cubicBezTo>
                    <a:pt x="5837" y="748"/>
                    <a:pt x="6017" y="24"/>
                    <a:pt x="5666" y="1"/>
                  </a:cubicBezTo>
                  <a:cubicBezTo>
                    <a:pt x="5658" y="1"/>
                    <a:pt x="5649" y="0"/>
                    <a:pt x="563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9169666" y="2537235"/>
              <a:ext cx="166548" cy="79816"/>
            </a:xfrm>
            <a:custGeom>
              <a:avLst/>
              <a:gdLst/>
              <a:ahLst/>
              <a:cxnLst/>
              <a:rect l="l" t="t" r="r" b="b"/>
              <a:pathLst>
                <a:path w="3733" h="1789" extrusionOk="0">
                  <a:moveTo>
                    <a:pt x="3356" y="0"/>
                  </a:moveTo>
                  <a:cubicBezTo>
                    <a:pt x="3211" y="0"/>
                    <a:pt x="2932" y="87"/>
                    <a:pt x="2613" y="205"/>
                  </a:cubicBezTo>
                  <a:cubicBezTo>
                    <a:pt x="2748" y="306"/>
                    <a:pt x="2884" y="419"/>
                    <a:pt x="2873" y="532"/>
                  </a:cubicBezTo>
                  <a:cubicBezTo>
                    <a:pt x="2839" y="736"/>
                    <a:pt x="2341" y="793"/>
                    <a:pt x="2195" y="816"/>
                  </a:cubicBezTo>
                  <a:cubicBezTo>
                    <a:pt x="1380" y="1019"/>
                    <a:pt x="747" y="1449"/>
                    <a:pt x="1" y="1788"/>
                  </a:cubicBezTo>
                  <a:cubicBezTo>
                    <a:pt x="509" y="1663"/>
                    <a:pt x="1109" y="1505"/>
                    <a:pt x="1267" y="1414"/>
                  </a:cubicBezTo>
                  <a:cubicBezTo>
                    <a:pt x="1561" y="1256"/>
                    <a:pt x="2748" y="1143"/>
                    <a:pt x="3235" y="906"/>
                  </a:cubicBezTo>
                  <a:cubicBezTo>
                    <a:pt x="3552" y="748"/>
                    <a:pt x="3732" y="24"/>
                    <a:pt x="3381" y="1"/>
                  </a:cubicBezTo>
                  <a:cubicBezTo>
                    <a:pt x="3374" y="1"/>
                    <a:pt x="3365" y="0"/>
                    <a:pt x="3356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9366911" y="2535763"/>
              <a:ext cx="276524" cy="59293"/>
            </a:xfrm>
            <a:custGeom>
              <a:avLst/>
              <a:gdLst/>
              <a:ahLst/>
              <a:cxnLst/>
              <a:rect l="l" t="t" r="r" b="b"/>
              <a:pathLst>
                <a:path w="6198" h="1329" extrusionOk="0">
                  <a:moveTo>
                    <a:pt x="462" y="1"/>
                  </a:moveTo>
                  <a:cubicBezTo>
                    <a:pt x="413" y="1"/>
                    <a:pt x="372" y="4"/>
                    <a:pt x="340" y="12"/>
                  </a:cubicBezTo>
                  <a:cubicBezTo>
                    <a:pt x="1" y="91"/>
                    <a:pt x="295" y="781"/>
                    <a:pt x="634" y="882"/>
                  </a:cubicBezTo>
                  <a:cubicBezTo>
                    <a:pt x="1154" y="1030"/>
                    <a:pt x="2342" y="950"/>
                    <a:pt x="2659" y="1063"/>
                  </a:cubicBezTo>
                  <a:cubicBezTo>
                    <a:pt x="2975" y="1176"/>
                    <a:pt x="4750" y="1278"/>
                    <a:pt x="4750" y="1278"/>
                  </a:cubicBezTo>
                  <a:cubicBezTo>
                    <a:pt x="4795" y="1308"/>
                    <a:pt x="4850" y="1318"/>
                    <a:pt x="4905" y="1318"/>
                  </a:cubicBezTo>
                  <a:cubicBezTo>
                    <a:pt x="4933" y="1318"/>
                    <a:pt x="4961" y="1316"/>
                    <a:pt x="4988" y="1312"/>
                  </a:cubicBezTo>
                  <a:cubicBezTo>
                    <a:pt x="5132" y="1324"/>
                    <a:pt x="5251" y="1329"/>
                    <a:pt x="5349" y="1329"/>
                  </a:cubicBezTo>
                  <a:cubicBezTo>
                    <a:pt x="5813" y="1329"/>
                    <a:pt x="5803" y="1217"/>
                    <a:pt x="5700" y="1199"/>
                  </a:cubicBezTo>
                  <a:cubicBezTo>
                    <a:pt x="5632" y="1188"/>
                    <a:pt x="5497" y="1153"/>
                    <a:pt x="5373" y="1143"/>
                  </a:cubicBezTo>
                  <a:cubicBezTo>
                    <a:pt x="5418" y="1108"/>
                    <a:pt x="5451" y="1086"/>
                    <a:pt x="5474" y="1075"/>
                  </a:cubicBezTo>
                  <a:cubicBezTo>
                    <a:pt x="5621" y="984"/>
                    <a:pt x="5893" y="939"/>
                    <a:pt x="6051" y="826"/>
                  </a:cubicBezTo>
                  <a:cubicBezTo>
                    <a:pt x="6184" y="740"/>
                    <a:pt x="6197" y="671"/>
                    <a:pt x="6131" y="671"/>
                  </a:cubicBezTo>
                  <a:cubicBezTo>
                    <a:pt x="6118" y="671"/>
                    <a:pt x="6103" y="673"/>
                    <a:pt x="6085" y="679"/>
                  </a:cubicBezTo>
                  <a:cubicBezTo>
                    <a:pt x="5983" y="713"/>
                    <a:pt x="4853" y="950"/>
                    <a:pt x="4853" y="950"/>
                  </a:cubicBezTo>
                  <a:cubicBezTo>
                    <a:pt x="4456" y="882"/>
                    <a:pt x="3325" y="498"/>
                    <a:pt x="2896" y="452"/>
                  </a:cubicBezTo>
                  <a:cubicBezTo>
                    <a:pt x="2492" y="422"/>
                    <a:pt x="1003" y="1"/>
                    <a:pt x="462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9366911" y="2535763"/>
              <a:ext cx="89364" cy="44437"/>
            </a:xfrm>
            <a:custGeom>
              <a:avLst/>
              <a:gdLst/>
              <a:ahLst/>
              <a:cxnLst/>
              <a:rect l="l" t="t" r="r" b="b"/>
              <a:pathLst>
                <a:path w="2003" h="996" extrusionOk="0">
                  <a:moveTo>
                    <a:pt x="453" y="0"/>
                  </a:moveTo>
                  <a:cubicBezTo>
                    <a:pt x="408" y="0"/>
                    <a:pt x="363" y="0"/>
                    <a:pt x="340" y="12"/>
                  </a:cubicBezTo>
                  <a:cubicBezTo>
                    <a:pt x="1" y="91"/>
                    <a:pt x="295" y="781"/>
                    <a:pt x="634" y="882"/>
                  </a:cubicBezTo>
                  <a:cubicBezTo>
                    <a:pt x="962" y="973"/>
                    <a:pt x="1539" y="973"/>
                    <a:pt x="2003" y="995"/>
                  </a:cubicBezTo>
                  <a:cubicBezTo>
                    <a:pt x="1822" y="894"/>
                    <a:pt x="1641" y="769"/>
                    <a:pt x="1460" y="633"/>
                  </a:cubicBezTo>
                  <a:cubicBezTo>
                    <a:pt x="1143" y="396"/>
                    <a:pt x="782" y="215"/>
                    <a:pt x="45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9350314" y="2693657"/>
              <a:ext cx="64067" cy="259882"/>
            </a:xfrm>
            <a:custGeom>
              <a:avLst/>
              <a:gdLst/>
              <a:ahLst/>
              <a:cxnLst/>
              <a:rect l="l" t="t" r="r" b="b"/>
              <a:pathLst>
                <a:path w="1436" h="5825" extrusionOk="0">
                  <a:moveTo>
                    <a:pt x="1334" y="1"/>
                  </a:moveTo>
                  <a:lnTo>
                    <a:pt x="45" y="758"/>
                  </a:lnTo>
                  <a:cubicBezTo>
                    <a:pt x="45" y="758"/>
                    <a:pt x="169" y="2681"/>
                    <a:pt x="169" y="3190"/>
                  </a:cubicBezTo>
                  <a:cubicBezTo>
                    <a:pt x="169" y="3190"/>
                    <a:pt x="68" y="4897"/>
                    <a:pt x="101" y="5485"/>
                  </a:cubicBezTo>
                  <a:cubicBezTo>
                    <a:pt x="101" y="5485"/>
                    <a:pt x="0" y="5666"/>
                    <a:pt x="169" y="5734"/>
                  </a:cubicBezTo>
                  <a:cubicBezTo>
                    <a:pt x="282" y="5782"/>
                    <a:pt x="808" y="5825"/>
                    <a:pt x="1126" y="5825"/>
                  </a:cubicBezTo>
                  <a:cubicBezTo>
                    <a:pt x="1254" y="5825"/>
                    <a:pt x="1348" y="5818"/>
                    <a:pt x="1368" y="5802"/>
                  </a:cubicBezTo>
                  <a:cubicBezTo>
                    <a:pt x="1436" y="5756"/>
                    <a:pt x="644" y="5361"/>
                    <a:pt x="644" y="5361"/>
                  </a:cubicBezTo>
                  <a:cubicBezTo>
                    <a:pt x="644" y="5361"/>
                    <a:pt x="916" y="3959"/>
                    <a:pt x="1074" y="2839"/>
                  </a:cubicBezTo>
                  <a:cubicBezTo>
                    <a:pt x="1300" y="1290"/>
                    <a:pt x="1334" y="1"/>
                    <a:pt x="133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9352322" y="2693657"/>
              <a:ext cx="57553" cy="90345"/>
            </a:xfrm>
            <a:custGeom>
              <a:avLst/>
              <a:gdLst/>
              <a:ahLst/>
              <a:cxnLst/>
              <a:rect l="l" t="t" r="r" b="b"/>
              <a:pathLst>
                <a:path w="1290" h="2025" extrusionOk="0">
                  <a:moveTo>
                    <a:pt x="1289" y="1"/>
                  </a:moveTo>
                  <a:lnTo>
                    <a:pt x="0" y="758"/>
                  </a:lnTo>
                  <a:lnTo>
                    <a:pt x="68" y="2025"/>
                  </a:lnTo>
                  <a:cubicBezTo>
                    <a:pt x="159" y="1810"/>
                    <a:pt x="272" y="1595"/>
                    <a:pt x="396" y="1391"/>
                  </a:cubicBezTo>
                  <a:cubicBezTo>
                    <a:pt x="667" y="962"/>
                    <a:pt x="1006" y="555"/>
                    <a:pt x="1289" y="125"/>
                  </a:cubicBezTo>
                  <a:lnTo>
                    <a:pt x="1289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9352322" y="2939889"/>
              <a:ext cx="60587" cy="13652"/>
            </a:xfrm>
            <a:custGeom>
              <a:avLst/>
              <a:gdLst/>
              <a:ahLst/>
              <a:cxnLst/>
              <a:rect l="l" t="t" r="r" b="b"/>
              <a:pathLst>
                <a:path w="1358" h="306" extrusionOk="0">
                  <a:moveTo>
                    <a:pt x="46" y="0"/>
                  </a:moveTo>
                  <a:lnTo>
                    <a:pt x="46" y="0"/>
                  </a:lnTo>
                  <a:cubicBezTo>
                    <a:pt x="23" y="56"/>
                    <a:pt x="0" y="159"/>
                    <a:pt x="124" y="215"/>
                  </a:cubicBezTo>
                  <a:cubicBezTo>
                    <a:pt x="237" y="263"/>
                    <a:pt x="763" y="306"/>
                    <a:pt x="1081" y="306"/>
                  </a:cubicBezTo>
                  <a:cubicBezTo>
                    <a:pt x="1209" y="306"/>
                    <a:pt x="1303" y="299"/>
                    <a:pt x="1323" y="283"/>
                  </a:cubicBezTo>
                  <a:cubicBezTo>
                    <a:pt x="1357" y="260"/>
                    <a:pt x="1210" y="181"/>
                    <a:pt x="1052" y="79"/>
                  </a:cubicBezTo>
                  <a:cubicBezTo>
                    <a:pt x="963" y="122"/>
                    <a:pt x="856" y="138"/>
                    <a:pt x="743" y="138"/>
                  </a:cubicBezTo>
                  <a:cubicBezTo>
                    <a:pt x="465" y="138"/>
                    <a:pt x="158" y="40"/>
                    <a:pt x="46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9350760" y="2888894"/>
              <a:ext cx="40421" cy="49478"/>
            </a:xfrm>
            <a:custGeom>
              <a:avLst/>
              <a:gdLst/>
              <a:ahLst/>
              <a:cxnLst/>
              <a:rect l="l" t="t" r="r" b="b"/>
              <a:pathLst>
                <a:path w="906" h="1109" extrusionOk="0">
                  <a:moveTo>
                    <a:pt x="815" y="1"/>
                  </a:moveTo>
                  <a:cubicBezTo>
                    <a:pt x="815" y="1"/>
                    <a:pt x="612" y="23"/>
                    <a:pt x="103" y="23"/>
                  </a:cubicBezTo>
                  <a:cubicBezTo>
                    <a:pt x="35" y="23"/>
                    <a:pt x="1" y="307"/>
                    <a:pt x="1" y="566"/>
                  </a:cubicBezTo>
                  <a:cubicBezTo>
                    <a:pt x="1" y="725"/>
                    <a:pt x="1" y="1098"/>
                    <a:pt x="91" y="1109"/>
                  </a:cubicBezTo>
                  <a:cubicBezTo>
                    <a:pt x="194" y="1109"/>
                    <a:pt x="556" y="1019"/>
                    <a:pt x="634" y="985"/>
                  </a:cubicBezTo>
                  <a:cubicBezTo>
                    <a:pt x="714" y="940"/>
                    <a:pt x="906" y="1"/>
                    <a:pt x="815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9353303" y="2890946"/>
              <a:ext cx="7138" cy="46980"/>
            </a:xfrm>
            <a:custGeom>
              <a:avLst/>
              <a:gdLst/>
              <a:ahLst/>
              <a:cxnLst/>
              <a:rect l="l" t="t" r="r" b="b"/>
              <a:pathLst>
                <a:path w="160" h="1053" extrusionOk="0">
                  <a:moveTo>
                    <a:pt x="114" y="0"/>
                  </a:moveTo>
                  <a:cubicBezTo>
                    <a:pt x="91" y="0"/>
                    <a:pt x="80" y="0"/>
                    <a:pt x="69" y="23"/>
                  </a:cubicBezTo>
                  <a:cubicBezTo>
                    <a:pt x="12" y="181"/>
                    <a:pt x="12" y="351"/>
                    <a:pt x="24" y="520"/>
                  </a:cubicBezTo>
                  <a:cubicBezTo>
                    <a:pt x="24" y="690"/>
                    <a:pt x="1" y="849"/>
                    <a:pt x="24" y="1018"/>
                  </a:cubicBezTo>
                  <a:cubicBezTo>
                    <a:pt x="34" y="1040"/>
                    <a:pt x="46" y="1052"/>
                    <a:pt x="57" y="1052"/>
                  </a:cubicBezTo>
                  <a:cubicBezTo>
                    <a:pt x="80" y="1052"/>
                    <a:pt x="102" y="1030"/>
                    <a:pt x="102" y="1007"/>
                  </a:cubicBezTo>
                  <a:cubicBezTo>
                    <a:pt x="69" y="837"/>
                    <a:pt x="91" y="679"/>
                    <a:pt x="91" y="520"/>
                  </a:cubicBezTo>
                  <a:cubicBezTo>
                    <a:pt x="91" y="351"/>
                    <a:pt x="91" y="193"/>
                    <a:pt x="148" y="45"/>
                  </a:cubicBezTo>
                  <a:cubicBezTo>
                    <a:pt x="159" y="12"/>
                    <a:pt x="137" y="0"/>
                    <a:pt x="114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9360888" y="2890946"/>
              <a:ext cx="7629" cy="43946"/>
            </a:xfrm>
            <a:custGeom>
              <a:avLst/>
              <a:gdLst/>
              <a:ahLst/>
              <a:cxnLst/>
              <a:rect l="l" t="t" r="r" b="b"/>
              <a:pathLst>
                <a:path w="171" h="985" extrusionOk="0">
                  <a:moveTo>
                    <a:pt x="125" y="0"/>
                  </a:moveTo>
                  <a:cubicBezTo>
                    <a:pt x="102" y="0"/>
                    <a:pt x="91" y="12"/>
                    <a:pt x="91" y="34"/>
                  </a:cubicBezTo>
                  <a:cubicBezTo>
                    <a:pt x="0" y="317"/>
                    <a:pt x="23" y="656"/>
                    <a:pt x="35" y="950"/>
                  </a:cubicBezTo>
                  <a:cubicBezTo>
                    <a:pt x="35" y="973"/>
                    <a:pt x="57" y="984"/>
                    <a:pt x="80" y="984"/>
                  </a:cubicBezTo>
                  <a:cubicBezTo>
                    <a:pt x="91" y="984"/>
                    <a:pt x="113" y="973"/>
                    <a:pt x="113" y="950"/>
                  </a:cubicBezTo>
                  <a:cubicBezTo>
                    <a:pt x="102" y="656"/>
                    <a:pt x="68" y="328"/>
                    <a:pt x="158" y="45"/>
                  </a:cubicBezTo>
                  <a:cubicBezTo>
                    <a:pt x="170" y="23"/>
                    <a:pt x="148" y="0"/>
                    <a:pt x="12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9368473" y="2891437"/>
              <a:ext cx="8566" cy="42920"/>
            </a:xfrm>
            <a:custGeom>
              <a:avLst/>
              <a:gdLst/>
              <a:ahLst/>
              <a:cxnLst/>
              <a:rect l="l" t="t" r="r" b="b"/>
              <a:pathLst>
                <a:path w="192" h="962" extrusionOk="0">
                  <a:moveTo>
                    <a:pt x="136" y="1"/>
                  </a:moveTo>
                  <a:cubicBezTo>
                    <a:pt x="113" y="1"/>
                    <a:pt x="102" y="12"/>
                    <a:pt x="102" y="34"/>
                  </a:cubicBezTo>
                  <a:cubicBezTo>
                    <a:pt x="113" y="170"/>
                    <a:pt x="79" y="283"/>
                    <a:pt x="68" y="419"/>
                  </a:cubicBezTo>
                  <a:cubicBezTo>
                    <a:pt x="45" y="589"/>
                    <a:pt x="45" y="747"/>
                    <a:pt x="11" y="916"/>
                  </a:cubicBezTo>
                  <a:cubicBezTo>
                    <a:pt x="0" y="951"/>
                    <a:pt x="34" y="962"/>
                    <a:pt x="56" y="962"/>
                  </a:cubicBezTo>
                  <a:cubicBezTo>
                    <a:pt x="68" y="962"/>
                    <a:pt x="79" y="962"/>
                    <a:pt x="79" y="939"/>
                  </a:cubicBezTo>
                  <a:cubicBezTo>
                    <a:pt x="113" y="792"/>
                    <a:pt x="124" y="634"/>
                    <a:pt x="136" y="476"/>
                  </a:cubicBezTo>
                  <a:cubicBezTo>
                    <a:pt x="147" y="328"/>
                    <a:pt x="192" y="182"/>
                    <a:pt x="169" y="34"/>
                  </a:cubicBezTo>
                  <a:cubicBezTo>
                    <a:pt x="169" y="12"/>
                    <a:pt x="147" y="1"/>
                    <a:pt x="13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9381054" y="2888894"/>
              <a:ext cx="2052" cy="580"/>
            </a:xfrm>
            <a:custGeom>
              <a:avLst/>
              <a:gdLst/>
              <a:ahLst/>
              <a:cxnLst/>
              <a:rect l="l" t="t" r="r" b="b"/>
              <a:pathLst>
                <a:path w="46" h="13" extrusionOk="0">
                  <a:moveTo>
                    <a:pt x="23" y="1"/>
                  </a:moveTo>
                  <a:cubicBezTo>
                    <a:pt x="23" y="1"/>
                    <a:pt x="12" y="1"/>
                    <a:pt x="0" y="13"/>
                  </a:cubicBezTo>
                  <a:cubicBezTo>
                    <a:pt x="23" y="13"/>
                    <a:pt x="35" y="1"/>
                    <a:pt x="46" y="1"/>
                  </a:cubicBezTo>
                  <a:close/>
                </a:path>
              </a:pathLst>
            </a:custGeom>
            <a:solidFill>
              <a:srgbClr val="80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9377039" y="2888894"/>
              <a:ext cx="7629" cy="41938"/>
            </a:xfrm>
            <a:custGeom>
              <a:avLst/>
              <a:gdLst/>
              <a:ahLst/>
              <a:cxnLst/>
              <a:rect l="l" t="t" r="r" b="b"/>
              <a:pathLst>
                <a:path w="171" h="940" extrusionOk="0">
                  <a:moveTo>
                    <a:pt x="136" y="1"/>
                  </a:moveTo>
                  <a:cubicBezTo>
                    <a:pt x="125" y="1"/>
                    <a:pt x="113" y="13"/>
                    <a:pt x="90" y="13"/>
                  </a:cubicBezTo>
                  <a:cubicBezTo>
                    <a:pt x="90" y="13"/>
                    <a:pt x="80" y="23"/>
                    <a:pt x="80" y="35"/>
                  </a:cubicBezTo>
                  <a:cubicBezTo>
                    <a:pt x="90" y="204"/>
                    <a:pt x="102" y="374"/>
                    <a:pt x="80" y="544"/>
                  </a:cubicBezTo>
                  <a:cubicBezTo>
                    <a:pt x="57" y="657"/>
                    <a:pt x="23" y="782"/>
                    <a:pt x="12" y="905"/>
                  </a:cubicBezTo>
                  <a:cubicBezTo>
                    <a:pt x="0" y="928"/>
                    <a:pt x="23" y="940"/>
                    <a:pt x="45" y="940"/>
                  </a:cubicBezTo>
                  <a:cubicBezTo>
                    <a:pt x="57" y="940"/>
                    <a:pt x="80" y="928"/>
                    <a:pt x="80" y="905"/>
                  </a:cubicBezTo>
                  <a:cubicBezTo>
                    <a:pt x="102" y="759"/>
                    <a:pt x="147" y="623"/>
                    <a:pt x="158" y="487"/>
                  </a:cubicBezTo>
                  <a:cubicBezTo>
                    <a:pt x="170" y="340"/>
                    <a:pt x="170" y="182"/>
                    <a:pt x="158" y="35"/>
                  </a:cubicBezTo>
                  <a:cubicBezTo>
                    <a:pt x="158" y="23"/>
                    <a:pt x="147" y="13"/>
                    <a:pt x="13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9222268" y="2690668"/>
              <a:ext cx="142188" cy="140850"/>
            </a:xfrm>
            <a:custGeom>
              <a:avLst/>
              <a:gdLst/>
              <a:ahLst/>
              <a:cxnLst/>
              <a:rect l="l" t="t" r="r" b="b"/>
              <a:pathLst>
                <a:path w="3187" h="3157" extrusionOk="0">
                  <a:moveTo>
                    <a:pt x="1750" y="0"/>
                  </a:moveTo>
                  <a:cubicBezTo>
                    <a:pt x="1750" y="0"/>
                    <a:pt x="66" y="1232"/>
                    <a:pt x="31" y="1583"/>
                  </a:cubicBezTo>
                  <a:cubicBezTo>
                    <a:pt x="1" y="1916"/>
                    <a:pt x="810" y="2201"/>
                    <a:pt x="2339" y="2201"/>
                  </a:cubicBezTo>
                  <a:cubicBezTo>
                    <a:pt x="2473" y="2201"/>
                    <a:pt x="2612" y="2198"/>
                    <a:pt x="2757" y="2194"/>
                  </a:cubicBezTo>
                  <a:cubicBezTo>
                    <a:pt x="2757" y="2194"/>
                    <a:pt x="2919" y="3156"/>
                    <a:pt x="3022" y="3156"/>
                  </a:cubicBezTo>
                  <a:cubicBezTo>
                    <a:pt x="3024" y="3156"/>
                    <a:pt x="3026" y="3156"/>
                    <a:pt x="3028" y="3155"/>
                  </a:cubicBezTo>
                  <a:cubicBezTo>
                    <a:pt x="3130" y="3109"/>
                    <a:pt x="3187" y="1628"/>
                    <a:pt x="3142" y="1628"/>
                  </a:cubicBezTo>
                  <a:cubicBezTo>
                    <a:pt x="3085" y="1628"/>
                    <a:pt x="1501" y="1504"/>
                    <a:pt x="1501" y="1504"/>
                  </a:cubicBezTo>
                  <a:lnTo>
                    <a:pt x="2723" y="814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9266526" y="2690668"/>
              <a:ext cx="91372" cy="72678"/>
            </a:xfrm>
            <a:custGeom>
              <a:avLst/>
              <a:gdLst/>
              <a:ahLst/>
              <a:cxnLst/>
              <a:rect l="l" t="t" r="r" b="b"/>
              <a:pathLst>
                <a:path w="2048" h="1629" extrusionOk="0">
                  <a:moveTo>
                    <a:pt x="758" y="0"/>
                  </a:moveTo>
                  <a:cubicBezTo>
                    <a:pt x="758" y="0"/>
                    <a:pt x="713" y="11"/>
                    <a:pt x="509" y="192"/>
                  </a:cubicBezTo>
                  <a:cubicBezTo>
                    <a:pt x="679" y="373"/>
                    <a:pt x="894" y="837"/>
                    <a:pt x="906" y="905"/>
                  </a:cubicBezTo>
                  <a:cubicBezTo>
                    <a:pt x="928" y="1018"/>
                    <a:pt x="1" y="1583"/>
                    <a:pt x="1" y="1583"/>
                  </a:cubicBezTo>
                  <a:lnTo>
                    <a:pt x="2036" y="1628"/>
                  </a:lnTo>
                  <a:lnTo>
                    <a:pt x="2047" y="1617"/>
                  </a:lnTo>
                  <a:cubicBezTo>
                    <a:pt x="1685" y="1594"/>
                    <a:pt x="509" y="1504"/>
                    <a:pt x="509" y="1504"/>
                  </a:cubicBezTo>
                  <a:lnTo>
                    <a:pt x="1731" y="814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9297846" y="2511090"/>
              <a:ext cx="117561" cy="220086"/>
            </a:xfrm>
            <a:custGeom>
              <a:avLst/>
              <a:gdLst/>
              <a:ahLst/>
              <a:cxnLst/>
              <a:rect l="l" t="t" r="r" b="b"/>
              <a:pathLst>
                <a:path w="2635" h="4933" extrusionOk="0">
                  <a:moveTo>
                    <a:pt x="1346" y="0"/>
                  </a:moveTo>
                  <a:cubicBezTo>
                    <a:pt x="930" y="0"/>
                    <a:pt x="563" y="422"/>
                    <a:pt x="498" y="655"/>
                  </a:cubicBezTo>
                  <a:cubicBezTo>
                    <a:pt x="407" y="972"/>
                    <a:pt x="0" y="4059"/>
                    <a:pt x="0" y="4059"/>
                  </a:cubicBezTo>
                  <a:cubicBezTo>
                    <a:pt x="0" y="4059"/>
                    <a:pt x="667" y="4794"/>
                    <a:pt x="961" y="4907"/>
                  </a:cubicBezTo>
                  <a:cubicBezTo>
                    <a:pt x="1012" y="4924"/>
                    <a:pt x="1088" y="4932"/>
                    <a:pt x="1165" y="4932"/>
                  </a:cubicBezTo>
                  <a:cubicBezTo>
                    <a:pt x="1241" y="4932"/>
                    <a:pt x="1317" y="4924"/>
                    <a:pt x="1368" y="4907"/>
                  </a:cubicBezTo>
                  <a:cubicBezTo>
                    <a:pt x="1707" y="4782"/>
                    <a:pt x="2510" y="4126"/>
                    <a:pt x="2510" y="4126"/>
                  </a:cubicBezTo>
                  <a:cubicBezTo>
                    <a:pt x="2510" y="4126"/>
                    <a:pt x="2634" y="1480"/>
                    <a:pt x="2036" y="485"/>
                  </a:cubicBezTo>
                  <a:cubicBezTo>
                    <a:pt x="1819" y="128"/>
                    <a:pt x="1575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9328096" y="2547854"/>
              <a:ext cx="86285" cy="183323"/>
            </a:xfrm>
            <a:custGeom>
              <a:avLst/>
              <a:gdLst/>
              <a:ahLst/>
              <a:cxnLst/>
              <a:rect l="l" t="t" r="r" b="b"/>
              <a:pathLst>
                <a:path w="1934" h="4109" extrusionOk="0">
                  <a:moveTo>
                    <a:pt x="1516" y="0"/>
                  </a:moveTo>
                  <a:cubicBezTo>
                    <a:pt x="1481" y="702"/>
                    <a:pt x="1323" y="1414"/>
                    <a:pt x="1120" y="2081"/>
                  </a:cubicBezTo>
                  <a:cubicBezTo>
                    <a:pt x="893" y="2839"/>
                    <a:pt x="498" y="3416"/>
                    <a:pt x="1" y="3890"/>
                  </a:cubicBezTo>
                  <a:cubicBezTo>
                    <a:pt x="102" y="3981"/>
                    <a:pt x="204" y="4049"/>
                    <a:pt x="283" y="4083"/>
                  </a:cubicBezTo>
                  <a:cubicBezTo>
                    <a:pt x="334" y="4100"/>
                    <a:pt x="410" y="4108"/>
                    <a:pt x="487" y="4108"/>
                  </a:cubicBezTo>
                  <a:cubicBezTo>
                    <a:pt x="563" y="4108"/>
                    <a:pt x="639" y="4100"/>
                    <a:pt x="690" y="4083"/>
                  </a:cubicBezTo>
                  <a:cubicBezTo>
                    <a:pt x="1029" y="3958"/>
                    <a:pt x="1832" y="3302"/>
                    <a:pt x="1832" y="3302"/>
                  </a:cubicBezTo>
                  <a:cubicBezTo>
                    <a:pt x="1832" y="3302"/>
                    <a:pt x="1934" y="1166"/>
                    <a:pt x="1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9326088" y="2503417"/>
              <a:ext cx="56527" cy="67681"/>
            </a:xfrm>
            <a:custGeom>
              <a:avLst/>
              <a:gdLst/>
              <a:ahLst/>
              <a:cxnLst/>
              <a:rect l="l" t="t" r="r" b="b"/>
              <a:pathLst>
                <a:path w="1267" h="1517" extrusionOk="0">
                  <a:moveTo>
                    <a:pt x="760" y="0"/>
                  </a:moveTo>
                  <a:cubicBezTo>
                    <a:pt x="476" y="0"/>
                    <a:pt x="169" y="81"/>
                    <a:pt x="169" y="81"/>
                  </a:cubicBezTo>
                  <a:cubicBezTo>
                    <a:pt x="169" y="81"/>
                    <a:pt x="0" y="1506"/>
                    <a:pt x="622" y="1517"/>
                  </a:cubicBezTo>
                  <a:cubicBezTo>
                    <a:pt x="626" y="1517"/>
                    <a:pt x="631" y="1517"/>
                    <a:pt x="635" y="1517"/>
                  </a:cubicBezTo>
                  <a:cubicBezTo>
                    <a:pt x="1245" y="1517"/>
                    <a:pt x="1267" y="711"/>
                    <a:pt x="1232" y="262"/>
                  </a:cubicBezTo>
                  <a:cubicBezTo>
                    <a:pt x="1217" y="56"/>
                    <a:pt x="996" y="0"/>
                    <a:pt x="76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9200942" y="2274539"/>
              <a:ext cx="294682" cy="271304"/>
            </a:xfrm>
            <a:custGeom>
              <a:avLst/>
              <a:gdLst/>
              <a:ahLst/>
              <a:cxnLst/>
              <a:rect l="l" t="t" r="r" b="b"/>
              <a:pathLst>
                <a:path w="6605" h="6081" extrusionOk="0">
                  <a:moveTo>
                    <a:pt x="3318" y="1"/>
                  </a:moveTo>
                  <a:cubicBezTo>
                    <a:pt x="3238" y="1"/>
                    <a:pt x="3158" y="3"/>
                    <a:pt x="3077" y="9"/>
                  </a:cubicBezTo>
                  <a:cubicBezTo>
                    <a:pt x="1324" y="145"/>
                    <a:pt x="1" y="1603"/>
                    <a:pt x="114" y="3277"/>
                  </a:cubicBezTo>
                  <a:cubicBezTo>
                    <a:pt x="232" y="4867"/>
                    <a:pt x="1617" y="6080"/>
                    <a:pt x="3258" y="6080"/>
                  </a:cubicBezTo>
                  <a:cubicBezTo>
                    <a:pt x="3344" y="6080"/>
                    <a:pt x="3430" y="6077"/>
                    <a:pt x="3517" y="6070"/>
                  </a:cubicBezTo>
                  <a:cubicBezTo>
                    <a:pt x="5281" y="5946"/>
                    <a:pt x="6605" y="4487"/>
                    <a:pt x="6480" y="2814"/>
                  </a:cubicBezTo>
                  <a:cubicBezTo>
                    <a:pt x="6362" y="1217"/>
                    <a:pt x="4977" y="1"/>
                    <a:pt x="3318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9346254" y="2274896"/>
              <a:ext cx="148880" cy="268493"/>
            </a:xfrm>
            <a:custGeom>
              <a:avLst/>
              <a:gdLst/>
              <a:ahLst/>
              <a:cxnLst/>
              <a:rect l="l" t="t" r="r" b="b"/>
              <a:pathLst>
                <a:path w="3337" h="6018" extrusionOk="0">
                  <a:moveTo>
                    <a:pt x="70" y="0"/>
                  </a:moveTo>
                  <a:cubicBezTo>
                    <a:pt x="47" y="0"/>
                    <a:pt x="24" y="1"/>
                    <a:pt x="1" y="1"/>
                  </a:cubicBezTo>
                  <a:cubicBezTo>
                    <a:pt x="645" y="408"/>
                    <a:pt x="1290" y="849"/>
                    <a:pt x="1730" y="1482"/>
                  </a:cubicBezTo>
                  <a:cubicBezTo>
                    <a:pt x="2228" y="2195"/>
                    <a:pt x="2364" y="3088"/>
                    <a:pt x="2172" y="3947"/>
                  </a:cubicBezTo>
                  <a:cubicBezTo>
                    <a:pt x="1934" y="4897"/>
                    <a:pt x="1380" y="5553"/>
                    <a:pt x="667" y="6017"/>
                  </a:cubicBezTo>
                  <a:cubicBezTo>
                    <a:pt x="2217" y="5711"/>
                    <a:pt x="3336" y="4354"/>
                    <a:pt x="3223" y="2806"/>
                  </a:cubicBezTo>
                  <a:cubicBezTo>
                    <a:pt x="3112" y="1210"/>
                    <a:pt x="1724" y="0"/>
                    <a:pt x="70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9179258" y="2225730"/>
              <a:ext cx="132016" cy="110244"/>
            </a:xfrm>
            <a:custGeom>
              <a:avLst/>
              <a:gdLst/>
              <a:ahLst/>
              <a:cxnLst/>
              <a:rect l="l" t="t" r="r" b="b"/>
              <a:pathLst>
                <a:path w="2959" h="2471" extrusionOk="0">
                  <a:moveTo>
                    <a:pt x="1936" y="1"/>
                  </a:moveTo>
                  <a:cubicBezTo>
                    <a:pt x="1803" y="1"/>
                    <a:pt x="1652" y="20"/>
                    <a:pt x="1482" y="63"/>
                  </a:cubicBezTo>
                  <a:cubicBezTo>
                    <a:pt x="0" y="447"/>
                    <a:pt x="804" y="2121"/>
                    <a:pt x="1233" y="2471"/>
                  </a:cubicBezTo>
                  <a:lnTo>
                    <a:pt x="2940" y="1126"/>
                  </a:lnTo>
                  <a:cubicBezTo>
                    <a:pt x="2940" y="1126"/>
                    <a:pt x="2958" y="1"/>
                    <a:pt x="193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9238775" y="2246655"/>
              <a:ext cx="580" cy="4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1" y="1"/>
                    <a:pt x="1" y="1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9212542" y="2250492"/>
              <a:ext cx="21549" cy="70224"/>
            </a:xfrm>
            <a:custGeom>
              <a:avLst/>
              <a:gdLst/>
              <a:ahLst/>
              <a:cxnLst/>
              <a:rect l="l" t="t" r="r" b="b"/>
              <a:pathLst>
                <a:path w="483" h="1574" extrusionOk="0">
                  <a:moveTo>
                    <a:pt x="128" y="0"/>
                  </a:moveTo>
                  <a:cubicBezTo>
                    <a:pt x="127" y="0"/>
                    <a:pt x="125" y="1"/>
                    <a:pt x="125" y="5"/>
                  </a:cubicBezTo>
                  <a:cubicBezTo>
                    <a:pt x="1" y="526"/>
                    <a:pt x="12" y="1159"/>
                    <a:pt x="419" y="1566"/>
                  </a:cubicBezTo>
                  <a:cubicBezTo>
                    <a:pt x="425" y="1571"/>
                    <a:pt x="431" y="1573"/>
                    <a:pt x="438" y="1573"/>
                  </a:cubicBezTo>
                  <a:cubicBezTo>
                    <a:pt x="459" y="1573"/>
                    <a:pt x="482" y="1549"/>
                    <a:pt x="465" y="1532"/>
                  </a:cubicBezTo>
                  <a:cubicBezTo>
                    <a:pt x="216" y="1023"/>
                    <a:pt x="91" y="571"/>
                    <a:pt x="136" y="5"/>
                  </a:cubicBezTo>
                  <a:cubicBezTo>
                    <a:pt x="136" y="5"/>
                    <a:pt x="131" y="0"/>
                    <a:pt x="12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9268668" y="2229389"/>
              <a:ext cx="37254" cy="51887"/>
            </a:xfrm>
            <a:custGeom>
              <a:avLst/>
              <a:gdLst/>
              <a:ahLst/>
              <a:cxnLst/>
              <a:rect l="l" t="t" r="r" b="b"/>
              <a:pathLst>
                <a:path w="835" h="1163" extrusionOk="0">
                  <a:moveTo>
                    <a:pt x="14" y="0"/>
                  </a:moveTo>
                  <a:cubicBezTo>
                    <a:pt x="6" y="0"/>
                    <a:pt x="0" y="17"/>
                    <a:pt x="9" y="26"/>
                  </a:cubicBezTo>
                  <a:cubicBezTo>
                    <a:pt x="224" y="150"/>
                    <a:pt x="383" y="320"/>
                    <a:pt x="507" y="534"/>
                  </a:cubicBezTo>
                  <a:cubicBezTo>
                    <a:pt x="620" y="727"/>
                    <a:pt x="642" y="953"/>
                    <a:pt x="745" y="1145"/>
                  </a:cubicBezTo>
                  <a:cubicBezTo>
                    <a:pt x="748" y="1157"/>
                    <a:pt x="756" y="1162"/>
                    <a:pt x="765" y="1162"/>
                  </a:cubicBezTo>
                  <a:cubicBezTo>
                    <a:pt x="782" y="1162"/>
                    <a:pt x="801" y="1145"/>
                    <a:pt x="801" y="1122"/>
                  </a:cubicBezTo>
                  <a:cubicBezTo>
                    <a:pt x="835" y="659"/>
                    <a:pt x="405" y="195"/>
                    <a:pt x="21" y="3"/>
                  </a:cubicBezTo>
                  <a:cubicBezTo>
                    <a:pt x="19" y="1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9256086" y="2233850"/>
              <a:ext cx="30160" cy="56973"/>
            </a:xfrm>
            <a:custGeom>
              <a:avLst/>
              <a:gdLst/>
              <a:ahLst/>
              <a:cxnLst/>
              <a:rect l="l" t="t" r="r" b="b"/>
              <a:pathLst>
                <a:path w="676" h="1277" extrusionOk="0">
                  <a:moveTo>
                    <a:pt x="7" y="0"/>
                  </a:moveTo>
                  <a:cubicBezTo>
                    <a:pt x="4" y="0"/>
                    <a:pt x="0" y="8"/>
                    <a:pt x="9" y="17"/>
                  </a:cubicBezTo>
                  <a:cubicBezTo>
                    <a:pt x="393" y="367"/>
                    <a:pt x="449" y="774"/>
                    <a:pt x="562" y="1260"/>
                  </a:cubicBezTo>
                  <a:cubicBezTo>
                    <a:pt x="568" y="1271"/>
                    <a:pt x="580" y="1276"/>
                    <a:pt x="591" y="1276"/>
                  </a:cubicBezTo>
                  <a:cubicBezTo>
                    <a:pt x="606" y="1276"/>
                    <a:pt x="619" y="1268"/>
                    <a:pt x="619" y="1249"/>
                  </a:cubicBezTo>
                  <a:cubicBezTo>
                    <a:pt x="676" y="751"/>
                    <a:pt x="404" y="288"/>
                    <a:pt x="9" y="5"/>
                  </a:cubicBezTo>
                  <a:cubicBezTo>
                    <a:pt x="9" y="2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9226685" y="2243130"/>
              <a:ext cx="28197" cy="72276"/>
            </a:xfrm>
            <a:custGeom>
              <a:avLst/>
              <a:gdLst/>
              <a:ahLst/>
              <a:cxnLst/>
              <a:rect l="l" t="t" r="r" b="b"/>
              <a:pathLst>
                <a:path w="632" h="1620" extrusionOk="0">
                  <a:moveTo>
                    <a:pt x="102" y="0"/>
                  </a:moveTo>
                  <a:cubicBezTo>
                    <a:pt x="0" y="532"/>
                    <a:pt x="23" y="1324"/>
                    <a:pt x="566" y="1618"/>
                  </a:cubicBezTo>
                  <a:cubicBezTo>
                    <a:pt x="570" y="1619"/>
                    <a:pt x="575" y="1620"/>
                    <a:pt x="579" y="1620"/>
                  </a:cubicBezTo>
                  <a:cubicBezTo>
                    <a:pt x="608" y="1620"/>
                    <a:pt x="632" y="1591"/>
                    <a:pt x="623" y="1561"/>
                  </a:cubicBezTo>
                  <a:cubicBezTo>
                    <a:pt x="452" y="1335"/>
                    <a:pt x="294" y="1165"/>
                    <a:pt x="193" y="894"/>
                  </a:cubicBezTo>
                  <a:cubicBezTo>
                    <a:pt x="102" y="611"/>
                    <a:pt x="91" y="294"/>
                    <a:pt x="113" y="12"/>
                  </a:cubicBezTo>
                  <a:cubicBezTo>
                    <a:pt x="113" y="0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9239311" y="2239739"/>
              <a:ext cx="32212" cy="60007"/>
            </a:xfrm>
            <a:custGeom>
              <a:avLst/>
              <a:gdLst/>
              <a:ahLst/>
              <a:cxnLst/>
              <a:rect l="l" t="t" r="r" b="b"/>
              <a:pathLst>
                <a:path w="722" h="1345" extrusionOk="0">
                  <a:moveTo>
                    <a:pt x="51" y="0"/>
                  </a:moveTo>
                  <a:cubicBezTo>
                    <a:pt x="48" y="0"/>
                    <a:pt x="46" y="3"/>
                    <a:pt x="46" y="8"/>
                  </a:cubicBezTo>
                  <a:cubicBezTo>
                    <a:pt x="0" y="473"/>
                    <a:pt x="192" y="1139"/>
                    <a:pt x="656" y="1343"/>
                  </a:cubicBezTo>
                  <a:cubicBezTo>
                    <a:pt x="660" y="1344"/>
                    <a:pt x="664" y="1345"/>
                    <a:pt x="667" y="1345"/>
                  </a:cubicBezTo>
                  <a:cubicBezTo>
                    <a:pt x="697" y="1345"/>
                    <a:pt x="722" y="1307"/>
                    <a:pt x="701" y="1287"/>
                  </a:cubicBezTo>
                  <a:cubicBezTo>
                    <a:pt x="328" y="958"/>
                    <a:pt x="68" y="506"/>
                    <a:pt x="56" y="8"/>
                  </a:cubicBezTo>
                  <a:cubicBezTo>
                    <a:pt x="56" y="3"/>
                    <a:pt x="54" y="0"/>
                    <a:pt x="5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9220126" y="2270881"/>
              <a:ext cx="90345" cy="65629"/>
            </a:xfrm>
            <a:custGeom>
              <a:avLst/>
              <a:gdLst/>
              <a:ahLst/>
              <a:cxnLst/>
              <a:rect l="l" t="t" r="r" b="b"/>
              <a:pathLst>
                <a:path w="2025" h="1471" extrusionOk="0">
                  <a:moveTo>
                    <a:pt x="1991" y="1"/>
                  </a:moveTo>
                  <a:cubicBezTo>
                    <a:pt x="735" y="34"/>
                    <a:pt x="1" y="1323"/>
                    <a:pt x="1" y="1323"/>
                  </a:cubicBezTo>
                  <a:lnTo>
                    <a:pt x="192" y="1471"/>
                  </a:lnTo>
                  <a:lnTo>
                    <a:pt x="2024" y="408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9292760" y="2238089"/>
              <a:ext cx="43946" cy="52512"/>
            </a:xfrm>
            <a:custGeom>
              <a:avLst/>
              <a:gdLst/>
              <a:ahLst/>
              <a:cxnLst/>
              <a:rect l="l" t="t" r="r" b="b"/>
              <a:pathLst>
                <a:path w="985" h="1177" extrusionOk="0">
                  <a:moveTo>
                    <a:pt x="984" y="0"/>
                  </a:moveTo>
                  <a:lnTo>
                    <a:pt x="453" y="690"/>
                  </a:lnTo>
                  <a:lnTo>
                    <a:pt x="532" y="35"/>
                  </a:lnTo>
                  <a:lnTo>
                    <a:pt x="1" y="102"/>
                  </a:lnTo>
                  <a:lnTo>
                    <a:pt x="215" y="973"/>
                  </a:lnTo>
                  <a:cubicBezTo>
                    <a:pt x="215" y="973"/>
                    <a:pt x="916" y="1176"/>
                    <a:pt x="928" y="1176"/>
                  </a:cubicBezTo>
                  <a:cubicBezTo>
                    <a:pt x="939" y="1165"/>
                    <a:pt x="984" y="0"/>
                    <a:pt x="984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9177741" y="2269141"/>
              <a:ext cx="301240" cy="191978"/>
            </a:xfrm>
            <a:custGeom>
              <a:avLst/>
              <a:gdLst/>
              <a:ahLst/>
              <a:cxnLst/>
              <a:rect l="l" t="t" r="r" b="b"/>
              <a:pathLst>
                <a:path w="6752" h="4303" extrusionOk="0">
                  <a:moveTo>
                    <a:pt x="4079" y="0"/>
                  </a:moveTo>
                  <a:cubicBezTo>
                    <a:pt x="3899" y="0"/>
                    <a:pt x="3708" y="16"/>
                    <a:pt x="3506" y="51"/>
                  </a:cubicBezTo>
                  <a:cubicBezTo>
                    <a:pt x="3506" y="51"/>
                    <a:pt x="1742" y="51"/>
                    <a:pt x="826" y="1724"/>
                  </a:cubicBezTo>
                  <a:cubicBezTo>
                    <a:pt x="1" y="3229"/>
                    <a:pt x="860" y="4302"/>
                    <a:pt x="860" y="4302"/>
                  </a:cubicBezTo>
                  <a:cubicBezTo>
                    <a:pt x="860" y="4302"/>
                    <a:pt x="1233" y="3986"/>
                    <a:pt x="1335" y="2980"/>
                  </a:cubicBezTo>
                  <a:cubicBezTo>
                    <a:pt x="1335" y="2980"/>
                    <a:pt x="3031" y="1939"/>
                    <a:pt x="3653" y="831"/>
                  </a:cubicBezTo>
                  <a:cubicBezTo>
                    <a:pt x="3653" y="831"/>
                    <a:pt x="4965" y="1882"/>
                    <a:pt x="6751" y="1950"/>
                  </a:cubicBezTo>
                  <a:cubicBezTo>
                    <a:pt x="6751" y="1950"/>
                    <a:pt x="6076" y="0"/>
                    <a:pt x="407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9213077" y="2293099"/>
              <a:ext cx="114527" cy="104979"/>
            </a:xfrm>
            <a:custGeom>
              <a:avLst/>
              <a:gdLst/>
              <a:ahLst/>
              <a:cxnLst/>
              <a:rect l="l" t="t" r="r" b="b"/>
              <a:pathLst>
                <a:path w="2567" h="2353" extrusionOk="0">
                  <a:moveTo>
                    <a:pt x="2567" y="0"/>
                  </a:moveTo>
                  <a:cubicBezTo>
                    <a:pt x="2069" y="1029"/>
                    <a:pt x="1074" y="1877"/>
                    <a:pt x="23" y="2307"/>
                  </a:cubicBezTo>
                  <a:cubicBezTo>
                    <a:pt x="0" y="2318"/>
                    <a:pt x="11" y="2352"/>
                    <a:pt x="46" y="2352"/>
                  </a:cubicBezTo>
                  <a:cubicBezTo>
                    <a:pt x="1131" y="2069"/>
                    <a:pt x="2160" y="1018"/>
                    <a:pt x="256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9221643" y="2282972"/>
              <a:ext cx="105470" cy="97439"/>
            </a:xfrm>
            <a:custGeom>
              <a:avLst/>
              <a:gdLst/>
              <a:ahLst/>
              <a:cxnLst/>
              <a:rect l="l" t="t" r="r" b="b"/>
              <a:pathLst>
                <a:path w="2364" h="2184" extrusionOk="0">
                  <a:moveTo>
                    <a:pt x="2316" y="0"/>
                  </a:moveTo>
                  <a:cubicBezTo>
                    <a:pt x="1833" y="0"/>
                    <a:pt x="1179" y="427"/>
                    <a:pt x="849" y="747"/>
                  </a:cubicBezTo>
                  <a:cubicBezTo>
                    <a:pt x="452" y="1120"/>
                    <a:pt x="80" y="1607"/>
                    <a:pt x="0" y="2150"/>
                  </a:cubicBezTo>
                  <a:cubicBezTo>
                    <a:pt x="0" y="2171"/>
                    <a:pt x="15" y="2184"/>
                    <a:pt x="28" y="2184"/>
                  </a:cubicBezTo>
                  <a:cubicBezTo>
                    <a:pt x="35" y="2184"/>
                    <a:pt x="41" y="2180"/>
                    <a:pt x="45" y="2172"/>
                  </a:cubicBezTo>
                  <a:cubicBezTo>
                    <a:pt x="249" y="1686"/>
                    <a:pt x="475" y="1278"/>
                    <a:pt x="849" y="894"/>
                  </a:cubicBezTo>
                  <a:cubicBezTo>
                    <a:pt x="1256" y="464"/>
                    <a:pt x="1821" y="238"/>
                    <a:pt x="2364" y="12"/>
                  </a:cubicBezTo>
                  <a:cubicBezTo>
                    <a:pt x="2364" y="12"/>
                    <a:pt x="2364" y="1"/>
                    <a:pt x="2352" y="1"/>
                  </a:cubicBezTo>
                  <a:cubicBezTo>
                    <a:pt x="2340" y="1"/>
                    <a:pt x="2328" y="0"/>
                    <a:pt x="231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9235251" y="2294572"/>
              <a:ext cx="87847" cy="90881"/>
            </a:xfrm>
            <a:custGeom>
              <a:avLst/>
              <a:gdLst/>
              <a:ahLst/>
              <a:cxnLst/>
              <a:rect l="l" t="t" r="r" b="b"/>
              <a:pathLst>
                <a:path w="1969" h="2037" extrusionOk="0">
                  <a:moveTo>
                    <a:pt x="1934" y="1"/>
                  </a:moveTo>
                  <a:cubicBezTo>
                    <a:pt x="1132" y="442"/>
                    <a:pt x="238" y="1064"/>
                    <a:pt x="1" y="2003"/>
                  </a:cubicBezTo>
                  <a:cubicBezTo>
                    <a:pt x="1" y="2024"/>
                    <a:pt x="20" y="2037"/>
                    <a:pt x="36" y="2037"/>
                  </a:cubicBezTo>
                  <a:cubicBezTo>
                    <a:pt x="45" y="2037"/>
                    <a:pt x="53" y="2033"/>
                    <a:pt x="57" y="2025"/>
                  </a:cubicBezTo>
                  <a:cubicBezTo>
                    <a:pt x="464" y="1143"/>
                    <a:pt x="1132" y="521"/>
                    <a:pt x="1946" y="35"/>
                  </a:cubicBezTo>
                  <a:cubicBezTo>
                    <a:pt x="1968" y="23"/>
                    <a:pt x="1946" y="1"/>
                    <a:pt x="1934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9340677" y="2293590"/>
              <a:ext cx="128714" cy="51263"/>
            </a:xfrm>
            <a:custGeom>
              <a:avLst/>
              <a:gdLst/>
              <a:ahLst/>
              <a:cxnLst/>
              <a:rect l="l" t="t" r="r" b="b"/>
              <a:pathLst>
                <a:path w="2885" h="1149" extrusionOk="0">
                  <a:moveTo>
                    <a:pt x="23" y="0"/>
                  </a:moveTo>
                  <a:cubicBezTo>
                    <a:pt x="13" y="0"/>
                    <a:pt x="1" y="12"/>
                    <a:pt x="13" y="12"/>
                  </a:cubicBezTo>
                  <a:cubicBezTo>
                    <a:pt x="625" y="546"/>
                    <a:pt x="1555" y="1148"/>
                    <a:pt x="2429" y="1148"/>
                  </a:cubicBezTo>
                  <a:cubicBezTo>
                    <a:pt x="2572" y="1148"/>
                    <a:pt x="2713" y="1132"/>
                    <a:pt x="2850" y="1097"/>
                  </a:cubicBezTo>
                  <a:cubicBezTo>
                    <a:pt x="2885" y="1086"/>
                    <a:pt x="2873" y="1052"/>
                    <a:pt x="2850" y="1040"/>
                  </a:cubicBezTo>
                  <a:cubicBezTo>
                    <a:pt x="2319" y="995"/>
                    <a:pt x="1855" y="973"/>
                    <a:pt x="1347" y="781"/>
                  </a:cubicBezTo>
                  <a:cubicBezTo>
                    <a:pt x="883" y="588"/>
                    <a:pt x="431" y="306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9343711" y="2277395"/>
              <a:ext cx="111805" cy="54430"/>
            </a:xfrm>
            <a:custGeom>
              <a:avLst/>
              <a:gdLst/>
              <a:ahLst/>
              <a:cxnLst/>
              <a:rect l="l" t="t" r="r" b="b"/>
              <a:pathLst>
                <a:path w="2506" h="1220" extrusionOk="0">
                  <a:moveTo>
                    <a:pt x="380" y="1"/>
                  </a:moveTo>
                  <a:cubicBezTo>
                    <a:pt x="257" y="1"/>
                    <a:pt x="134" y="12"/>
                    <a:pt x="12" y="36"/>
                  </a:cubicBezTo>
                  <a:cubicBezTo>
                    <a:pt x="1" y="46"/>
                    <a:pt x="1" y="58"/>
                    <a:pt x="12" y="58"/>
                  </a:cubicBezTo>
                  <a:cubicBezTo>
                    <a:pt x="71" y="54"/>
                    <a:pt x="129" y="52"/>
                    <a:pt x="186" y="52"/>
                  </a:cubicBezTo>
                  <a:cubicBezTo>
                    <a:pt x="616" y="52"/>
                    <a:pt x="1014" y="165"/>
                    <a:pt x="1403" y="375"/>
                  </a:cubicBezTo>
                  <a:cubicBezTo>
                    <a:pt x="1799" y="589"/>
                    <a:pt x="2093" y="929"/>
                    <a:pt x="2443" y="1212"/>
                  </a:cubicBezTo>
                  <a:cubicBezTo>
                    <a:pt x="2448" y="1217"/>
                    <a:pt x="2455" y="1219"/>
                    <a:pt x="2461" y="1219"/>
                  </a:cubicBezTo>
                  <a:cubicBezTo>
                    <a:pt x="2483" y="1219"/>
                    <a:pt x="2506" y="1195"/>
                    <a:pt x="2488" y="1177"/>
                  </a:cubicBezTo>
                  <a:cubicBezTo>
                    <a:pt x="2036" y="499"/>
                    <a:pt x="1200" y="1"/>
                    <a:pt x="38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9356337" y="2291538"/>
              <a:ext cx="95922" cy="37387"/>
            </a:xfrm>
            <a:custGeom>
              <a:avLst/>
              <a:gdLst/>
              <a:ahLst/>
              <a:cxnLst/>
              <a:rect l="l" t="t" r="r" b="b"/>
              <a:pathLst>
                <a:path w="2150" h="838" extrusionOk="0">
                  <a:moveTo>
                    <a:pt x="12" y="1"/>
                  </a:moveTo>
                  <a:cubicBezTo>
                    <a:pt x="12" y="1"/>
                    <a:pt x="1" y="13"/>
                    <a:pt x="12" y="13"/>
                  </a:cubicBezTo>
                  <a:cubicBezTo>
                    <a:pt x="328" y="227"/>
                    <a:pt x="668" y="420"/>
                    <a:pt x="1019" y="566"/>
                  </a:cubicBezTo>
                  <a:cubicBezTo>
                    <a:pt x="1304" y="685"/>
                    <a:pt x="1659" y="837"/>
                    <a:pt x="1977" y="837"/>
                  </a:cubicBezTo>
                  <a:cubicBezTo>
                    <a:pt x="2024" y="837"/>
                    <a:pt x="2070" y="834"/>
                    <a:pt x="2115" y="827"/>
                  </a:cubicBezTo>
                  <a:cubicBezTo>
                    <a:pt x="2138" y="815"/>
                    <a:pt x="2149" y="770"/>
                    <a:pt x="2115" y="770"/>
                  </a:cubicBezTo>
                  <a:cubicBezTo>
                    <a:pt x="1358" y="612"/>
                    <a:pt x="725" y="295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9221822" y="2397143"/>
              <a:ext cx="8432" cy="46087"/>
            </a:xfrm>
            <a:custGeom>
              <a:avLst/>
              <a:gdLst/>
              <a:ahLst/>
              <a:cxnLst/>
              <a:rect l="l" t="t" r="r" b="b"/>
              <a:pathLst>
                <a:path w="189" h="1033" extrusionOk="0">
                  <a:moveTo>
                    <a:pt x="132" y="0"/>
                  </a:moveTo>
                  <a:cubicBezTo>
                    <a:pt x="127" y="0"/>
                    <a:pt x="121" y="3"/>
                    <a:pt x="121" y="9"/>
                  </a:cubicBezTo>
                  <a:cubicBezTo>
                    <a:pt x="144" y="348"/>
                    <a:pt x="64" y="676"/>
                    <a:pt x="8" y="1004"/>
                  </a:cubicBezTo>
                  <a:cubicBezTo>
                    <a:pt x="0" y="1018"/>
                    <a:pt x="16" y="1032"/>
                    <a:pt x="31" y="1032"/>
                  </a:cubicBezTo>
                  <a:cubicBezTo>
                    <a:pt x="40" y="1032"/>
                    <a:pt x="49" y="1028"/>
                    <a:pt x="53" y="1015"/>
                  </a:cubicBezTo>
                  <a:cubicBezTo>
                    <a:pt x="177" y="699"/>
                    <a:pt x="189" y="348"/>
                    <a:pt x="144" y="9"/>
                  </a:cubicBezTo>
                  <a:cubicBezTo>
                    <a:pt x="144" y="3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9207500" y="2401470"/>
              <a:ext cx="6915" cy="40377"/>
            </a:xfrm>
            <a:custGeom>
              <a:avLst/>
              <a:gdLst/>
              <a:ahLst/>
              <a:cxnLst/>
              <a:rect l="l" t="t" r="r" b="b"/>
              <a:pathLst>
                <a:path w="155" h="905" extrusionOk="0">
                  <a:moveTo>
                    <a:pt x="103" y="1"/>
                  </a:moveTo>
                  <a:cubicBezTo>
                    <a:pt x="97" y="1"/>
                    <a:pt x="91" y="4"/>
                    <a:pt x="91" y="14"/>
                  </a:cubicBezTo>
                  <a:cubicBezTo>
                    <a:pt x="0" y="285"/>
                    <a:pt x="0" y="602"/>
                    <a:pt x="91" y="884"/>
                  </a:cubicBezTo>
                  <a:cubicBezTo>
                    <a:pt x="96" y="899"/>
                    <a:pt x="109" y="905"/>
                    <a:pt x="121" y="905"/>
                  </a:cubicBezTo>
                  <a:cubicBezTo>
                    <a:pt x="138" y="905"/>
                    <a:pt x="154" y="893"/>
                    <a:pt x="148" y="873"/>
                  </a:cubicBezTo>
                  <a:cubicBezTo>
                    <a:pt x="103" y="590"/>
                    <a:pt x="46" y="308"/>
                    <a:pt x="114" y="14"/>
                  </a:cubicBezTo>
                  <a:cubicBezTo>
                    <a:pt x="120" y="7"/>
                    <a:pt x="112" y="1"/>
                    <a:pt x="1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9215085" y="2408252"/>
              <a:ext cx="4551" cy="44213"/>
            </a:xfrm>
            <a:custGeom>
              <a:avLst/>
              <a:gdLst/>
              <a:ahLst/>
              <a:cxnLst/>
              <a:rect l="l" t="t" r="r" b="b"/>
              <a:pathLst>
                <a:path w="102" h="991" extrusionOk="0">
                  <a:moveTo>
                    <a:pt x="96" y="0"/>
                  </a:moveTo>
                  <a:cubicBezTo>
                    <a:pt x="94" y="0"/>
                    <a:pt x="91" y="3"/>
                    <a:pt x="91" y="8"/>
                  </a:cubicBezTo>
                  <a:cubicBezTo>
                    <a:pt x="11" y="325"/>
                    <a:pt x="1" y="631"/>
                    <a:pt x="23" y="958"/>
                  </a:cubicBezTo>
                  <a:cubicBezTo>
                    <a:pt x="28" y="980"/>
                    <a:pt x="46" y="991"/>
                    <a:pt x="64" y="991"/>
                  </a:cubicBezTo>
                  <a:cubicBezTo>
                    <a:pt x="83" y="991"/>
                    <a:pt x="102" y="977"/>
                    <a:pt x="102" y="947"/>
                  </a:cubicBezTo>
                  <a:cubicBezTo>
                    <a:pt x="91" y="642"/>
                    <a:pt x="57" y="325"/>
                    <a:pt x="102" y="8"/>
                  </a:cubicBezTo>
                  <a:cubicBezTo>
                    <a:pt x="102" y="3"/>
                    <a:pt x="99" y="0"/>
                    <a:pt x="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9176403" y="2442606"/>
              <a:ext cx="70001" cy="58178"/>
            </a:xfrm>
            <a:custGeom>
              <a:avLst/>
              <a:gdLst/>
              <a:ahLst/>
              <a:cxnLst/>
              <a:rect l="l" t="t" r="r" b="b"/>
              <a:pathLst>
                <a:path w="1569" h="1304" extrusionOk="0">
                  <a:moveTo>
                    <a:pt x="669" y="1"/>
                  </a:moveTo>
                  <a:cubicBezTo>
                    <a:pt x="543" y="1"/>
                    <a:pt x="414" y="44"/>
                    <a:pt x="302" y="166"/>
                  </a:cubicBezTo>
                  <a:cubicBezTo>
                    <a:pt x="0" y="495"/>
                    <a:pt x="423" y="1304"/>
                    <a:pt x="1073" y="1304"/>
                  </a:cubicBezTo>
                  <a:cubicBezTo>
                    <a:pt x="1228" y="1304"/>
                    <a:pt x="1395" y="1258"/>
                    <a:pt x="1569" y="1150"/>
                  </a:cubicBezTo>
                  <a:lnTo>
                    <a:pt x="1240" y="233"/>
                  </a:lnTo>
                  <a:cubicBezTo>
                    <a:pt x="1240" y="233"/>
                    <a:pt x="963" y="1"/>
                    <a:pt x="669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9197551" y="2464155"/>
              <a:ext cx="41804" cy="30918"/>
            </a:xfrm>
            <a:custGeom>
              <a:avLst/>
              <a:gdLst/>
              <a:ahLst/>
              <a:cxnLst/>
              <a:rect l="l" t="t" r="r" b="b"/>
              <a:pathLst>
                <a:path w="937" h="693" extrusionOk="0">
                  <a:moveTo>
                    <a:pt x="698" y="271"/>
                  </a:moveTo>
                  <a:cubicBezTo>
                    <a:pt x="766" y="350"/>
                    <a:pt x="801" y="441"/>
                    <a:pt x="846" y="519"/>
                  </a:cubicBezTo>
                  <a:cubicBezTo>
                    <a:pt x="793" y="559"/>
                    <a:pt x="714" y="591"/>
                    <a:pt x="639" y="591"/>
                  </a:cubicBezTo>
                  <a:cubicBezTo>
                    <a:pt x="585" y="591"/>
                    <a:pt x="533" y="574"/>
                    <a:pt x="495" y="531"/>
                  </a:cubicBezTo>
                  <a:cubicBezTo>
                    <a:pt x="416" y="452"/>
                    <a:pt x="472" y="350"/>
                    <a:pt x="552" y="316"/>
                  </a:cubicBezTo>
                  <a:cubicBezTo>
                    <a:pt x="597" y="293"/>
                    <a:pt x="653" y="282"/>
                    <a:pt x="698" y="271"/>
                  </a:cubicBezTo>
                  <a:close/>
                  <a:moveTo>
                    <a:pt x="327" y="0"/>
                  </a:moveTo>
                  <a:cubicBezTo>
                    <a:pt x="223" y="0"/>
                    <a:pt x="117" y="28"/>
                    <a:pt x="20" y="90"/>
                  </a:cubicBezTo>
                  <a:cubicBezTo>
                    <a:pt x="0" y="100"/>
                    <a:pt x="6" y="126"/>
                    <a:pt x="23" y="126"/>
                  </a:cubicBezTo>
                  <a:cubicBezTo>
                    <a:pt x="26" y="126"/>
                    <a:pt x="29" y="126"/>
                    <a:pt x="32" y="124"/>
                  </a:cubicBezTo>
                  <a:cubicBezTo>
                    <a:pt x="105" y="103"/>
                    <a:pt x="180" y="92"/>
                    <a:pt x="255" y="92"/>
                  </a:cubicBezTo>
                  <a:cubicBezTo>
                    <a:pt x="386" y="92"/>
                    <a:pt x="515" y="128"/>
                    <a:pt x="631" y="215"/>
                  </a:cubicBezTo>
                  <a:cubicBezTo>
                    <a:pt x="642" y="215"/>
                    <a:pt x="642" y="225"/>
                    <a:pt x="653" y="225"/>
                  </a:cubicBezTo>
                  <a:cubicBezTo>
                    <a:pt x="585" y="225"/>
                    <a:pt x="517" y="225"/>
                    <a:pt x="450" y="271"/>
                  </a:cubicBezTo>
                  <a:cubicBezTo>
                    <a:pt x="371" y="328"/>
                    <a:pt x="348" y="441"/>
                    <a:pt x="382" y="542"/>
                  </a:cubicBezTo>
                  <a:cubicBezTo>
                    <a:pt x="415" y="651"/>
                    <a:pt x="503" y="692"/>
                    <a:pt x="602" y="692"/>
                  </a:cubicBezTo>
                  <a:cubicBezTo>
                    <a:pt x="708" y="692"/>
                    <a:pt x="826" y="646"/>
                    <a:pt x="902" y="587"/>
                  </a:cubicBezTo>
                  <a:cubicBezTo>
                    <a:pt x="905" y="590"/>
                    <a:pt x="909" y="592"/>
                    <a:pt x="913" y="592"/>
                  </a:cubicBezTo>
                  <a:cubicBezTo>
                    <a:pt x="924" y="592"/>
                    <a:pt x="936" y="581"/>
                    <a:pt x="936" y="565"/>
                  </a:cubicBezTo>
                  <a:cubicBezTo>
                    <a:pt x="911" y="230"/>
                    <a:pt x="625" y="0"/>
                    <a:pt x="32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267552" y="2429801"/>
              <a:ext cx="51976" cy="48452"/>
            </a:xfrm>
            <a:custGeom>
              <a:avLst/>
              <a:gdLst/>
              <a:ahLst/>
              <a:cxnLst/>
              <a:rect l="l" t="t" r="r" b="b"/>
              <a:pathLst>
                <a:path w="1165" h="1086" extrusionOk="0">
                  <a:moveTo>
                    <a:pt x="623" y="0"/>
                  </a:moveTo>
                  <a:cubicBezTo>
                    <a:pt x="541" y="0"/>
                    <a:pt x="459" y="20"/>
                    <a:pt x="385" y="57"/>
                  </a:cubicBezTo>
                  <a:cubicBezTo>
                    <a:pt x="136" y="148"/>
                    <a:pt x="1" y="397"/>
                    <a:pt x="68" y="656"/>
                  </a:cubicBezTo>
                  <a:cubicBezTo>
                    <a:pt x="102" y="792"/>
                    <a:pt x="182" y="939"/>
                    <a:pt x="317" y="1007"/>
                  </a:cubicBezTo>
                  <a:cubicBezTo>
                    <a:pt x="408" y="1052"/>
                    <a:pt x="521" y="1086"/>
                    <a:pt x="622" y="1086"/>
                  </a:cubicBezTo>
                  <a:lnTo>
                    <a:pt x="634" y="1086"/>
                  </a:lnTo>
                  <a:cubicBezTo>
                    <a:pt x="747" y="1075"/>
                    <a:pt x="770" y="1063"/>
                    <a:pt x="871" y="1018"/>
                  </a:cubicBezTo>
                  <a:cubicBezTo>
                    <a:pt x="1041" y="950"/>
                    <a:pt x="1165" y="736"/>
                    <a:pt x="1154" y="555"/>
                  </a:cubicBezTo>
                  <a:cubicBezTo>
                    <a:pt x="1142" y="362"/>
                    <a:pt x="1074" y="181"/>
                    <a:pt x="893" y="80"/>
                  </a:cubicBezTo>
                  <a:cubicBezTo>
                    <a:pt x="809" y="26"/>
                    <a:pt x="716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9431514" y="2419450"/>
              <a:ext cx="36897" cy="36897"/>
            </a:xfrm>
            <a:custGeom>
              <a:avLst/>
              <a:gdLst/>
              <a:ahLst/>
              <a:cxnLst/>
              <a:rect l="l" t="t" r="r" b="b"/>
              <a:pathLst>
                <a:path w="827" h="827" extrusionOk="0">
                  <a:moveTo>
                    <a:pt x="388" y="0"/>
                  </a:moveTo>
                  <a:cubicBezTo>
                    <a:pt x="359" y="0"/>
                    <a:pt x="331" y="5"/>
                    <a:pt x="306" y="18"/>
                  </a:cubicBezTo>
                  <a:cubicBezTo>
                    <a:pt x="204" y="51"/>
                    <a:pt x="125" y="108"/>
                    <a:pt x="68" y="210"/>
                  </a:cubicBezTo>
                  <a:cubicBezTo>
                    <a:pt x="12" y="300"/>
                    <a:pt x="0" y="402"/>
                    <a:pt x="23" y="515"/>
                  </a:cubicBezTo>
                  <a:cubicBezTo>
                    <a:pt x="46" y="617"/>
                    <a:pt x="113" y="707"/>
                    <a:pt x="204" y="775"/>
                  </a:cubicBezTo>
                  <a:cubicBezTo>
                    <a:pt x="266" y="814"/>
                    <a:pt x="334" y="827"/>
                    <a:pt x="403" y="827"/>
                  </a:cubicBezTo>
                  <a:cubicBezTo>
                    <a:pt x="434" y="827"/>
                    <a:pt x="466" y="824"/>
                    <a:pt x="498" y="820"/>
                  </a:cubicBezTo>
                  <a:cubicBezTo>
                    <a:pt x="656" y="798"/>
                    <a:pt x="758" y="674"/>
                    <a:pt x="804" y="538"/>
                  </a:cubicBezTo>
                  <a:lnTo>
                    <a:pt x="804" y="515"/>
                  </a:lnTo>
                  <a:cubicBezTo>
                    <a:pt x="826" y="413"/>
                    <a:pt x="826" y="300"/>
                    <a:pt x="769" y="210"/>
                  </a:cubicBezTo>
                  <a:cubicBezTo>
                    <a:pt x="713" y="119"/>
                    <a:pt x="634" y="51"/>
                    <a:pt x="532" y="29"/>
                  </a:cubicBezTo>
                  <a:cubicBezTo>
                    <a:pt x="489" y="15"/>
                    <a:pt x="438" y="0"/>
                    <a:pt x="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9297846" y="2371846"/>
              <a:ext cx="14634" cy="9637"/>
            </a:xfrm>
            <a:custGeom>
              <a:avLst/>
              <a:gdLst/>
              <a:ahLst/>
              <a:cxnLst/>
              <a:rect l="l" t="t" r="r" b="b"/>
              <a:pathLst>
                <a:path w="328" h="216" extrusionOk="0">
                  <a:moveTo>
                    <a:pt x="165" y="1"/>
                  </a:moveTo>
                  <a:cubicBezTo>
                    <a:pt x="148" y="1"/>
                    <a:pt x="130" y="3"/>
                    <a:pt x="113" y="10"/>
                  </a:cubicBezTo>
                  <a:cubicBezTo>
                    <a:pt x="56" y="33"/>
                    <a:pt x="0" y="90"/>
                    <a:pt x="11" y="169"/>
                  </a:cubicBezTo>
                  <a:cubicBezTo>
                    <a:pt x="22" y="201"/>
                    <a:pt x="48" y="215"/>
                    <a:pt x="76" y="215"/>
                  </a:cubicBezTo>
                  <a:cubicBezTo>
                    <a:pt x="107" y="215"/>
                    <a:pt x="140" y="198"/>
                    <a:pt x="158" y="169"/>
                  </a:cubicBezTo>
                  <a:cubicBezTo>
                    <a:pt x="181" y="135"/>
                    <a:pt x="214" y="135"/>
                    <a:pt x="260" y="135"/>
                  </a:cubicBezTo>
                  <a:cubicBezTo>
                    <a:pt x="317" y="123"/>
                    <a:pt x="328" y="45"/>
                    <a:pt x="271" y="22"/>
                  </a:cubicBezTo>
                  <a:cubicBezTo>
                    <a:pt x="240" y="14"/>
                    <a:pt x="203" y="1"/>
                    <a:pt x="16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9404789" y="2360781"/>
              <a:ext cx="13161" cy="7495"/>
            </a:xfrm>
            <a:custGeom>
              <a:avLst/>
              <a:gdLst/>
              <a:ahLst/>
              <a:cxnLst/>
              <a:rect l="l" t="t" r="r" b="b"/>
              <a:pathLst>
                <a:path w="295" h="168" extrusionOk="0">
                  <a:moveTo>
                    <a:pt x="133" y="1"/>
                  </a:moveTo>
                  <a:cubicBezTo>
                    <a:pt x="115" y="1"/>
                    <a:pt x="97" y="4"/>
                    <a:pt x="79" y="9"/>
                  </a:cubicBezTo>
                  <a:cubicBezTo>
                    <a:pt x="23" y="32"/>
                    <a:pt x="0" y="77"/>
                    <a:pt x="11" y="134"/>
                  </a:cubicBezTo>
                  <a:cubicBezTo>
                    <a:pt x="20" y="142"/>
                    <a:pt x="33" y="150"/>
                    <a:pt x="44" y="150"/>
                  </a:cubicBezTo>
                  <a:cubicBezTo>
                    <a:pt x="49" y="150"/>
                    <a:pt x="53" y="149"/>
                    <a:pt x="56" y="145"/>
                  </a:cubicBezTo>
                  <a:lnTo>
                    <a:pt x="113" y="145"/>
                  </a:lnTo>
                  <a:cubicBezTo>
                    <a:pt x="147" y="157"/>
                    <a:pt x="170" y="168"/>
                    <a:pt x="204" y="168"/>
                  </a:cubicBezTo>
                  <a:cubicBezTo>
                    <a:pt x="249" y="157"/>
                    <a:pt x="294" y="112"/>
                    <a:pt x="260" y="66"/>
                  </a:cubicBezTo>
                  <a:cubicBezTo>
                    <a:pt x="235" y="24"/>
                    <a:pt x="185" y="1"/>
                    <a:pt x="13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9305877" y="2398213"/>
              <a:ext cx="40466" cy="26814"/>
            </a:xfrm>
            <a:custGeom>
              <a:avLst/>
              <a:gdLst/>
              <a:ahLst/>
              <a:cxnLst/>
              <a:rect l="l" t="t" r="r" b="b"/>
              <a:pathLst>
                <a:path w="907" h="601" extrusionOk="0">
                  <a:moveTo>
                    <a:pt x="365" y="1"/>
                  </a:moveTo>
                  <a:cubicBezTo>
                    <a:pt x="334" y="1"/>
                    <a:pt x="303" y="3"/>
                    <a:pt x="272" y="7"/>
                  </a:cubicBezTo>
                  <a:cubicBezTo>
                    <a:pt x="24" y="42"/>
                    <a:pt x="1" y="346"/>
                    <a:pt x="1" y="550"/>
                  </a:cubicBezTo>
                  <a:cubicBezTo>
                    <a:pt x="1" y="584"/>
                    <a:pt x="29" y="601"/>
                    <a:pt x="58" y="601"/>
                  </a:cubicBezTo>
                  <a:cubicBezTo>
                    <a:pt x="86" y="601"/>
                    <a:pt x="114" y="584"/>
                    <a:pt x="114" y="550"/>
                  </a:cubicBezTo>
                  <a:cubicBezTo>
                    <a:pt x="102" y="392"/>
                    <a:pt x="102" y="188"/>
                    <a:pt x="261" y="120"/>
                  </a:cubicBezTo>
                  <a:cubicBezTo>
                    <a:pt x="303" y="101"/>
                    <a:pt x="347" y="93"/>
                    <a:pt x="391" y="93"/>
                  </a:cubicBezTo>
                  <a:cubicBezTo>
                    <a:pt x="557" y="93"/>
                    <a:pt x="721" y="215"/>
                    <a:pt x="793" y="358"/>
                  </a:cubicBezTo>
                  <a:cubicBezTo>
                    <a:pt x="802" y="375"/>
                    <a:pt x="817" y="381"/>
                    <a:pt x="832" y="381"/>
                  </a:cubicBezTo>
                  <a:cubicBezTo>
                    <a:pt x="868" y="381"/>
                    <a:pt x="907" y="342"/>
                    <a:pt x="883" y="301"/>
                  </a:cubicBezTo>
                  <a:cubicBezTo>
                    <a:pt x="774" y="103"/>
                    <a:pt x="579" y="1"/>
                    <a:pt x="36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9401220" y="2383178"/>
              <a:ext cx="30918" cy="22218"/>
            </a:xfrm>
            <a:custGeom>
              <a:avLst/>
              <a:gdLst/>
              <a:ahLst/>
              <a:cxnLst/>
              <a:rect l="l" t="t" r="r" b="b"/>
              <a:pathLst>
                <a:path w="693" h="498" extrusionOk="0">
                  <a:moveTo>
                    <a:pt x="305" y="1"/>
                  </a:moveTo>
                  <a:cubicBezTo>
                    <a:pt x="273" y="1"/>
                    <a:pt x="239" y="6"/>
                    <a:pt x="204" y="17"/>
                  </a:cubicBezTo>
                  <a:cubicBezTo>
                    <a:pt x="35" y="73"/>
                    <a:pt x="13" y="299"/>
                    <a:pt x="1" y="446"/>
                  </a:cubicBezTo>
                  <a:cubicBezTo>
                    <a:pt x="1" y="480"/>
                    <a:pt x="29" y="497"/>
                    <a:pt x="57" y="497"/>
                  </a:cubicBezTo>
                  <a:cubicBezTo>
                    <a:pt x="86" y="497"/>
                    <a:pt x="114" y="480"/>
                    <a:pt x="114" y="446"/>
                  </a:cubicBezTo>
                  <a:cubicBezTo>
                    <a:pt x="114" y="333"/>
                    <a:pt x="114" y="186"/>
                    <a:pt x="227" y="130"/>
                  </a:cubicBezTo>
                  <a:cubicBezTo>
                    <a:pt x="256" y="110"/>
                    <a:pt x="285" y="101"/>
                    <a:pt x="313" y="101"/>
                  </a:cubicBezTo>
                  <a:cubicBezTo>
                    <a:pt x="429" y="101"/>
                    <a:pt x="532" y="245"/>
                    <a:pt x="578" y="344"/>
                  </a:cubicBezTo>
                  <a:cubicBezTo>
                    <a:pt x="588" y="361"/>
                    <a:pt x="603" y="368"/>
                    <a:pt x="618" y="368"/>
                  </a:cubicBezTo>
                  <a:cubicBezTo>
                    <a:pt x="654" y="368"/>
                    <a:pt x="692" y="328"/>
                    <a:pt x="668" y="288"/>
                  </a:cubicBezTo>
                  <a:cubicBezTo>
                    <a:pt x="602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327560" y="2463352"/>
              <a:ext cx="54073" cy="36450"/>
            </a:xfrm>
            <a:custGeom>
              <a:avLst/>
              <a:gdLst/>
              <a:ahLst/>
              <a:cxnLst/>
              <a:rect l="l" t="t" r="r" b="b"/>
              <a:pathLst>
                <a:path w="1212" h="817" extrusionOk="0">
                  <a:moveTo>
                    <a:pt x="75" y="1"/>
                  </a:moveTo>
                  <a:cubicBezTo>
                    <a:pt x="49" y="1"/>
                    <a:pt x="23" y="18"/>
                    <a:pt x="23" y="52"/>
                  </a:cubicBezTo>
                  <a:cubicBezTo>
                    <a:pt x="1" y="311"/>
                    <a:pt x="80" y="549"/>
                    <a:pt x="284" y="708"/>
                  </a:cubicBezTo>
                  <a:cubicBezTo>
                    <a:pt x="387" y="786"/>
                    <a:pt x="495" y="816"/>
                    <a:pt x="604" y="816"/>
                  </a:cubicBezTo>
                  <a:cubicBezTo>
                    <a:pt x="792" y="816"/>
                    <a:pt x="982" y="726"/>
                    <a:pt x="1154" y="640"/>
                  </a:cubicBezTo>
                  <a:cubicBezTo>
                    <a:pt x="1212" y="611"/>
                    <a:pt x="1180" y="542"/>
                    <a:pt x="1128" y="542"/>
                  </a:cubicBezTo>
                  <a:cubicBezTo>
                    <a:pt x="1119" y="542"/>
                    <a:pt x="1109" y="544"/>
                    <a:pt x="1098" y="549"/>
                  </a:cubicBezTo>
                  <a:cubicBezTo>
                    <a:pt x="942" y="634"/>
                    <a:pt x="791" y="706"/>
                    <a:pt x="633" y="706"/>
                  </a:cubicBezTo>
                  <a:cubicBezTo>
                    <a:pt x="538" y="706"/>
                    <a:pt x="441" y="680"/>
                    <a:pt x="340" y="617"/>
                  </a:cubicBezTo>
                  <a:cubicBezTo>
                    <a:pt x="148" y="504"/>
                    <a:pt x="114" y="255"/>
                    <a:pt x="126" y="52"/>
                  </a:cubicBezTo>
                  <a:cubicBezTo>
                    <a:pt x="126" y="18"/>
                    <a:pt x="100" y="1"/>
                    <a:pt x="75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9376949" y="2425607"/>
              <a:ext cx="32926" cy="25297"/>
            </a:xfrm>
            <a:custGeom>
              <a:avLst/>
              <a:gdLst/>
              <a:ahLst/>
              <a:cxnLst/>
              <a:rect l="l" t="t" r="r" b="b"/>
              <a:pathLst>
                <a:path w="738" h="567" extrusionOk="0">
                  <a:moveTo>
                    <a:pt x="385" y="1"/>
                  </a:moveTo>
                  <a:cubicBezTo>
                    <a:pt x="271" y="1"/>
                    <a:pt x="150" y="46"/>
                    <a:pt x="59" y="94"/>
                  </a:cubicBezTo>
                  <a:cubicBezTo>
                    <a:pt x="1" y="114"/>
                    <a:pt x="34" y="192"/>
                    <a:pt x="80" y="192"/>
                  </a:cubicBezTo>
                  <a:cubicBezTo>
                    <a:pt x="88" y="192"/>
                    <a:pt x="96" y="190"/>
                    <a:pt x="104" y="185"/>
                  </a:cubicBezTo>
                  <a:cubicBezTo>
                    <a:pt x="181" y="147"/>
                    <a:pt x="278" y="109"/>
                    <a:pt x="367" y="109"/>
                  </a:cubicBezTo>
                  <a:cubicBezTo>
                    <a:pt x="410" y="109"/>
                    <a:pt x="452" y="118"/>
                    <a:pt x="489" y="140"/>
                  </a:cubicBezTo>
                  <a:cubicBezTo>
                    <a:pt x="635" y="197"/>
                    <a:pt x="545" y="388"/>
                    <a:pt x="489" y="491"/>
                  </a:cubicBezTo>
                  <a:cubicBezTo>
                    <a:pt x="465" y="528"/>
                    <a:pt x="505" y="567"/>
                    <a:pt x="543" y="567"/>
                  </a:cubicBezTo>
                  <a:cubicBezTo>
                    <a:pt x="561" y="567"/>
                    <a:pt x="579" y="558"/>
                    <a:pt x="590" y="536"/>
                  </a:cubicBezTo>
                  <a:cubicBezTo>
                    <a:pt x="670" y="400"/>
                    <a:pt x="737" y="185"/>
                    <a:pt x="579" y="61"/>
                  </a:cubicBezTo>
                  <a:cubicBezTo>
                    <a:pt x="523" y="18"/>
                    <a:pt x="456" y="1"/>
                    <a:pt x="385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9348752" y="2762766"/>
              <a:ext cx="15704" cy="68707"/>
            </a:xfrm>
            <a:custGeom>
              <a:avLst/>
              <a:gdLst/>
              <a:ahLst/>
              <a:cxnLst/>
              <a:rect l="l" t="t" r="r" b="b"/>
              <a:pathLst>
                <a:path w="352" h="1540" extrusionOk="0">
                  <a:moveTo>
                    <a:pt x="126" y="1"/>
                  </a:moveTo>
                  <a:cubicBezTo>
                    <a:pt x="216" y="453"/>
                    <a:pt x="80" y="838"/>
                    <a:pt x="1" y="996"/>
                  </a:cubicBezTo>
                  <a:cubicBezTo>
                    <a:pt x="56" y="1257"/>
                    <a:pt x="131" y="1540"/>
                    <a:pt x="187" y="1540"/>
                  </a:cubicBezTo>
                  <a:cubicBezTo>
                    <a:pt x="189" y="1540"/>
                    <a:pt x="191" y="1539"/>
                    <a:pt x="193" y="1539"/>
                  </a:cubicBezTo>
                  <a:cubicBezTo>
                    <a:pt x="295" y="1493"/>
                    <a:pt x="352" y="12"/>
                    <a:pt x="307" y="12"/>
                  </a:cubicBezTo>
                  <a:cubicBezTo>
                    <a:pt x="295" y="12"/>
                    <a:pt x="227" y="1"/>
                    <a:pt x="126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9292760" y="2756252"/>
              <a:ext cx="65138" cy="36941"/>
            </a:xfrm>
            <a:custGeom>
              <a:avLst/>
              <a:gdLst/>
              <a:ahLst/>
              <a:cxnLst/>
              <a:rect l="l" t="t" r="r" b="b"/>
              <a:pathLst>
                <a:path w="1460" h="828" extrusionOk="0">
                  <a:moveTo>
                    <a:pt x="333" y="0"/>
                  </a:moveTo>
                  <a:cubicBezTo>
                    <a:pt x="242" y="0"/>
                    <a:pt x="167" y="11"/>
                    <a:pt x="148" y="45"/>
                  </a:cubicBezTo>
                  <a:cubicBezTo>
                    <a:pt x="91" y="124"/>
                    <a:pt x="1" y="644"/>
                    <a:pt x="12" y="701"/>
                  </a:cubicBezTo>
                  <a:cubicBezTo>
                    <a:pt x="34" y="769"/>
                    <a:pt x="250" y="792"/>
                    <a:pt x="431" y="814"/>
                  </a:cubicBezTo>
                  <a:cubicBezTo>
                    <a:pt x="529" y="821"/>
                    <a:pt x="742" y="827"/>
                    <a:pt x="908" y="827"/>
                  </a:cubicBezTo>
                  <a:cubicBezTo>
                    <a:pt x="1027" y="827"/>
                    <a:pt x="1122" y="824"/>
                    <a:pt x="1132" y="814"/>
                  </a:cubicBezTo>
                  <a:cubicBezTo>
                    <a:pt x="1154" y="780"/>
                    <a:pt x="1177" y="724"/>
                    <a:pt x="1177" y="724"/>
                  </a:cubicBezTo>
                  <a:cubicBezTo>
                    <a:pt x="1177" y="724"/>
                    <a:pt x="1459" y="226"/>
                    <a:pt x="1459" y="147"/>
                  </a:cubicBezTo>
                  <a:cubicBezTo>
                    <a:pt x="1448" y="79"/>
                    <a:pt x="860" y="56"/>
                    <a:pt x="702" y="34"/>
                  </a:cubicBezTo>
                  <a:cubicBezTo>
                    <a:pt x="611" y="21"/>
                    <a:pt x="457" y="0"/>
                    <a:pt x="33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9302888" y="2758751"/>
              <a:ext cx="50950" cy="8611"/>
            </a:xfrm>
            <a:custGeom>
              <a:avLst/>
              <a:gdLst/>
              <a:ahLst/>
              <a:cxnLst/>
              <a:rect l="l" t="t" r="r" b="b"/>
              <a:pathLst>
                <a:path w="1142" h="193" extrusionOk="0">
                  <a:moveTo>
                    <a:pt x="34" y="0"/>
                  </a:moveTo>
                  <a:cubicBezTo>
                    <a:pt x="0" y="0"/>
                    <a:pt x="0" y="68"/>
                    <a:pt x="45" y="68"/>
                  </a:cubicBezTo>
                  <a:cubicBezTo>
                    <a:pt x="215" y="91"/>
                    <a:pt x="385" y="102"/>
                    <a:pt x="554" y="125"/>
                  </a:cubicBezTo>
                  <a:cubicBezTo>
                    <a:pt x="724" y="148"/>
                    <a:pt x="905" y="148"/>
                    <a:pt x="1074" y="193"/>
                  </a:cubicBezTo>
                  <a:lnTo>
                    <a:pt x="1086" y="193"/>
                  </a:lnTo>
                  <a:cubicBezTo>
                    <a:pt x="1131" y="193"/>
                    <a:pt x="1142" y="136"/>
                    <a:pt x="1097" y="125"/>
                  </a:cubicBezTo>
                  <a:cubicBezTo>
                    <a:pt x="927" y="80"/>
                    <a:pt x="746" y="80"/>
                    <a:pt x="576" y="57"/>
                  </a:cubicBezTo>
                  <a:cubicBezTo>
                    <a:pt x="395" y="23"/>
                    <a:pt x="215" y="12"/>
                    <a:pt x="4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9298292" y="2767317"/>
              <a:ext cx="52066" cy="7629"/>
            </a:xfrm>
            <a:custGeom>
              <a:avLst/>
              <a:gdLst/>
              <a:ahLst/>
              <a:cxnLst/>
              <a:rect l="l" t="t" r="r" b="b"/>
              <a:pathLst>
                <a:path w="1167" h="171" extrusionOk="0">
                  <a:moveTo>
                    <a:pt x="58" y="1"/>
                  </a:moveTo>
                  <a:cubicBezTo>
                    <a:pt x="13" y="1"/>
                    <a:pt x="1" y="57"/>
                    <a:pt x="46" y="69"/>
                  </a:cubicBezTo>
                  <a:cubicBezTo>
                    <a:pt x="397" y="125"/>
                    <a:pt x="747" y="102"/>
                    <a:pt x="1098" y="170"/>
                  </a:cubicBezTo>
                  <a:lnTo>
                    <a:pt x="1109" y="170"/>
                  </a:lnTo>
                  <a:cubicBezTo>
                    <a:pt x="1144" y="170"/>
                    <a:pt x="1166" y="114"/>
                    <a:pt x="1121" y="102"/>
                  </a:cubicBezTo>
                  <a:cubicBezTo>
                    <a:pt x="770" y="24"/>
                    <a:pt x="408" y="57"/>
                    <a:pt x="69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9296285" y="2773875"/>
              <a:ext cx="50504" cy="10128"/>
            </a:xfrm>
            <a:custGeom>
              <a:avLst/>
              <a:gdLst/>
              <a:ahLst/>
              <a:cxnLst/>
              <a:rect l="l" t="t" r="r" b="b"/>
              <a:pathLst>
                <a:path w="1132" h="227" extrusionOk="0">
                  <a:moveTo>
                    <a:pt x="58" y="1"/>
                  </a:moveTo>
                  <a:cubicBezTo>
                    <a:pt x="23" y="1"/>
                    <a:pt x="1" y="46"/>
                    <a:pt x="35" y="68"/>
                  </a:cubicBezTo>
                  <a:cubicBezTo>
                    <a:pt x="374" y="227"/>
                    <a:pt x="702" y="171"/>
                    <a:pt x="1064" y="227"/>
                  </a:cubicBezTo>
                  <a:cubicBezTo>
                    <a:pt x="1109" y="227"/>
                    <a:pt x="1132" y="159"/>
                    <a:pt x="1086" y="148"/>
                  </a:cubicBezTo>
                  <a:cubicBezTo>
                    <a:pt x="736" y="103"/>
                    <a:pt x="408" y="148"/>
                    <a:pt x="80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9296285" y="2782977"/>
              <a:ext cx="44437" cy="7629"/>
            </a:xfrm>
            <a:custGeom>
              <a:avLst/>
              <a:gdLst/>
              <a:ahLst/>
              <a:cxnLst/>
              <a:rect l="l" t="t" r="r" b="b"/>
              <a:pathLst>
                <a:path w="996" h="171" extrusionOk="0">
                  <a:moveTo>
                    <a:pt x="58" y="0"/>
                  </a:moveTo>
                  <a:cubicBezTo>
                    <a:pt x="23" y="0"/>
                    <a:pt x="1" y="68"/>
                    <a:pt x="46" y="80"/>
                  </a:cubicBezTo>
                  <a:cubicBezTo>
                    <a:pt x="352" y="148"/>
                    <a:pt x="646" y="148"/>
                    <a:pt x="951" y="170"/>
                  </a:cubicBezTo>
                  <a:cubicBezTo>
                    <a:pt x="996" y="170"/>
                    <a:pt x="996" y="91"/>
                    <a:pt x="951" y="91"/>
                  </a:cubicBezTo>
                  <a:cubicBezTo>
                    <a:pt x="657" y="68"/>
                    <a:pt x="363" y="68"/>
                    <a:pt x="69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7030984C-5C7D-2E2B-E48B-8359B479EEB5}"/>
              </a:ext>
            </a:extLst>
          </p:cNvPr>
          <p:cNvSpPr txBox="1">
            <a:spLocks/>
          </p:cNvSpPr>
          <p:nvPr/>
        </p:nvSpPr>
        <p:spPr>
          <a:xfrm>
            <a:off x="966765" y="166133"/>
            <a:ext cx="3880555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 sz="4800">
                <a:latin typeface="#9Slide03 Bebas Neue Bold" panose="020B0606020202050201" pitchFamily="34" charset="0"/>
              </a:rPr>
              <a:t>2. MÔ TẢ </a:t>
            </a:r>
            <a:r>
              <a:rPr lang="vi-VN" sz="4800">
                <a:solidFill>
                  <a:srgbClr val="D83F56"/>
                </a:solidFill>
                <a:latin typeface="#9Slide03 Bebas Neue Bold" panose="020B0606020202050201" pitchFamily="34" charset="0"/>
              </a:rPr>
              <a:t>BỘ DỮ LIỆU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36E36-9F1B-3696-1190-115D5332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5" y="1035363"/>
            <a:ext cx="5519431" cy="2728661"/>
          </a:xfrm>
          <a:prstGeom prst="rect">
            <a:avLst/>
          </a:prstGeom>
          <a:ln w="38100">
            <a:solidFill>
              <a:schemeClr val="tx1">
                <a:lumMod val="10000"/>
                <a:lumOff val="9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8B093B-B154-1EF2-CB79-FE791F6ADB99}"/>
              </a:ext>
            </a:extLst>
          </p:cNvPr>
          <p:cNvSpPr txBox="1"/>
          <p:nvPr/>
        </p:nvSpPr>
        <p:spPr>
          <a:xfrm>
            <a:off x="1438664" y="3790104"/>
            <a:ext cx="4610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>
                <a:latin typeface="#9Slide03 LH Line1 Sans Thin" panose="02000503030000020004" pitchFamily="2" charset="0"/>
              </a:rPr>
              <a:t>https://www.kaggle.com/datasets/secareanualin/football-events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2AC52-3983-FFA8-7116-0C107B8DA4AB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7</a:t>
            </a:r>
          </a:p>
        </p:txBody>
      </p:sp>
      <p:grpSp>
        <p:nvGrpSpPr>
          <p:cNvPr id="5" name="Google Shape;645;p39">
            <a:extLst>
              <a:ext uri="{FF2B5EF4-FFF2-40B4-BE49-F238E27FC236}">
                <a16:creationId xmlns:a16="http://schemas.microsoft.com/office/drawing/2014/main" id="{AB947FDF-F7FE-C5E9-4758-BAF6DD95B9E1}"/>
              </a:ext>
            </a:extLst>
          </p:cNvPr>
          <p:cNvGrpSpPr/>
          <p:nvPr/>
        </p:nvGrpSpPr>
        <p:grpSpPr>
          <a:xfrm>
            <a:off x="9485313" y="5143501"/>
            <a:ext cx="508712" cy="1067806"/>
            <a:chOff x="8769109" y="1910254"/>
            <a:chExt cx="337425" cy="708270"/>
          </a:xfrm>
        </p:grpSpPr>
        <p:sp>
          <p:nvSpPr>
            <p:cNvPr id="6" name="Google Shape;646;p39">
              <a:extLst>
                <a:ext uri="{FF2B5EF4-FFF2-40B4-BE49-F238E27FC236}">
                  <a16:creationId xmlns:a16="http://schemas.microsoft.com/office/drawing/2014/main" id="{183E79E4-0E8C-79DA-6AB3-2F46A4529CB1}"/>
                </a:ext>
              </a:extLst>
            </p:cNvPr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7;p39">
              <a:extLst>
                <a:ext uri="{FF2B5EF4-FFF2-40B4-BE49-F238E27FC236}">
                  <a16:creationId xmlns:a16="http://schemas.microsoft.com/office/drawing/2014/main" id="{2B43050D-73B4-60E7-1366-4737DF3A3DE2}"/>
                </a:ext>
              </a:extLst>
            </p:cNvPr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8;p39">
              <a:extLst>
                <a:ext uri="{FF2B5EF4-FFF2-40B4-BE49-F238E27FC236}">
                  <a16:creationId xmlns:a16="http://schemas.microsoft.com/office/drawing/2014/main" id="{C61D9867-0A63-2709-A7D8-98A830F52FF3}"/>
                </a:ext>
              </a:extLst>
            </p:cNvPr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9;p39">
              <a:extLst>
                <a:ext uri="{FF2B5EF4-FFF2-40B4-BE49-F238E27FC236}">
                  <a16:creationId xmlns:a16="http://schemas.microsoft.com/office/drawing/2014/main" id="{496C6165-D4DA-6D44-92AE-4979E4A39D96}"/>
                </a:ext>
              </a:extLst>
            </p:cNvPr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0;p39">
              <a:extLst>
                <a:ext uri="{FF2B5EF4-FFF2-40B4-BE49-F238E27FC236}">
                  <a16:creationId xmlns:a16="http://schemas.microsoft.com/office/drawing/2014/main" id="{7DDE321B-F270-1A93-5BDF-33D10CD03F46}"/>
                </a:ext>
              </a:extLst>
            </p:cNvPr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1;p39">
              <a:extLst>
                <a:ext uri="{FF2B5EF4-FFF2-40B4-BE49-F238E27FC236}">
                  <a16:creationId xmlns:a16="http://schemas.microsoft.com/office/drawing/2014/main" id="{E5795A0F-AB39-6183-D071-6130AA027782}"/>
                </a:ext>
              </a:extLst>
            </p:cNvPr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;p39">
              <a:extLst>
                <a:ext uri="{FF2B5EF4-FFF2-40B4-BE49-F238E27FC236}">
                  <a16:creationId xmlns:a16="http://schemas.microsoft.com/office/drawing/2014/main" id="{B43D2224-62A4-BEC8-2A96-BEA855044214}"/>
                </a:ext>
              </a:extLst>
            </p:cNvPr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3;p39">
              <a:extLst>
                <a:ext uri="{FF2B5EF4-FFF2-40B4-BE49-F238E27FC236}">
                  <a16:creationId xmlns:a16="http://schemas.microsoft.com/office/drawing/2014/main" id="{8588518A-FC15-110D-3EAF-E2011112C90F}"/>
                </a:ext>
              </a:extLst>
            </p:cNvPr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4;p39">
              <a:extLst>
                <a:ext uri="{FF2B5EF4-FFF2-40B4-BE49-F238E27FC236}">
                  <a16:creationId xmlns:a16="http://schemas.microsoft.com/office/drawing/2014/main" id="{29156BFE-B690-9206-24EE-EFC29BD65589}"/>
                </a:ext>
              </a:extLst>
            </p:cNvPr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5;p39">
              <a:extLst>
                <a:ext uri="{FF2B5EF4-FFF2-40B4-BE49-F238E27FC236}">
                  <a16:creationId xmlns:a16="http://schemas.microsoft.com/office/drawing/2014/main" id="{0B957A72-045F-AF4B-2328-CCC135F86FA5}"/>
                </a:ext>
              </a:extLst>
            </p:cNvPr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6;p39">
              <a:extLst>
                <a:ext uri="{FF2B5EF4-FFF2-40B4-BE49-F238E27FC236}">
                  <a16:creationId xmlns:a16="http://schemas.microsoft.com/office/drawing/2014/main" id="{C2A069B6-828A-F917-286D-230034B3BFB3}"/>
                </a:ext>
              </a:extLst>
            </p:cNvPr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7;p39">
              <a:extLst>
                <a:ext uri="{FF2B5EF4-FFF2-40B4-BE49-F238E27FC236}">
                  <a16:creationId xmlns:a16="http://schemas.microsoft.com/office/drawing/2014/main" id="{1324CFF4-A02F-CAFD-49EC-B6C8F9873948}"/>
                </a:ext>
              </a:extLst>
            </p:cNvPr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8;p39">
              <a:extLst>
                <a:ext uri="{FF2B5EF4-FFF2-40B4-BE49-F238E27FC236}">
                  <a16:creationId xmlns:a16="http://schemas.microsoft.com/office/drawing/2014/main" id="{68C071F0-E116-E6DD-AD4D-968DD09BEB91}"/>
                </a:ext>
              </a:extLst>
            </p:cNvPr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9;p39">
              <a:extLst>
                <a:ext uri="{FF2B5EF4-FFF2-40B4-BE49-F238E27FC236}">
                  <a16:creationId xmlns:a16="http://schemas.microsoft.com/office/drawing/2014/main" id="{F625EFF1-0E25-AC69-69B2-DA1DBA97BD0D}"/>
                </a:ext>
              </a:extLst>
            </p:cNvPr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;p39">
              <a:extLst>
                <a:ext uri="{FF2B5EF4-FFF2-40B4-BE49-F238E27FC236}">
                  <a16:creationId xmlns:a16="http://schemas.microsoft.com/office/drawing/2014/main" id="{187D6C71-E29A-AE71-B1C2-7914BE9BE72B}"/>
                </a:ext>
              </a:extLst>
            </p:cNvPr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1;p39">
              <a:extLst>
                <a:ext uri="{FF2B5EF4-FFF2-40B4-BE49-F238E27FC236}">
                  <a16:creationId xmlns:a16="http://schemas.microsoft.com/office/drawing/2014/main" id="{7DF33FA2-173A-1284-C226-F9004B05BB62}"/>
                </a:ext>
              </a:extLst>
            </p:cNvPr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2;p39">
              <a:extLst>
                <a:ext uri="{FF2B5EF4-FFF2-40B4-BE49-F238E27FC236}">
                  <a16:creationId xmlns:a16="http://schemas.microsoft.com/office/drawing/2014/main" id="{B42D321B-7686-496D-A8FE-842444E95923}"/>
                </a:ext>
              </a:extLst>
            </p:cNvPr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3;p39">
              <a:extLst>
                <a:ext uri="{FF2B5EF4-FFF2-40B4-BE49-F238E27FC236}">
                  <a16:creationId xmlns:a16="http://schemas.microsoft.com/office/drawing/2014/main" id="{7C53E972-8CC3-97E9-0D6F-DA571AA06F31}"/>
                </a:ext>
              </a:extLst>
            </p:cNvPr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4;p39">
              <a:extLst>
                <a:ext uri="{FF2B5EF4-FFF2-40B4-BE49-F238E27FC236}">
                  <a16:creationId xmlns:a16="http://schemas.microsoft.com/office/drawing/2014/main" id="{3A54405A-12D0-2C79-150B-C4F744DF07C4}"/>
                </a:ext>
              </a:extLst>
            </p:cNvPr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5;p39">
              <a:extLst>
                <a:ext uri="{FF2B5EF4-FFF2-40B4-BE49-F238E27FC236}">
                  <a16:creationId xmlns:a16="http://schemas.microsoft.com/office/drawing/2014/main" id="{A35305C1-E8AD-CF1D-61F5-AD59E3412473}"/>
                </a:ext>
              </a:extLst>
            </p:cNvPr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6;p39">
              <a:extLst>
                <a:ext uri="{FF2B5EF4-FFF2-40B4-BE49-F238E27FC236}">
                  <a16:creationId xmlns:a16="http://schemas.microsoft.com/office/drawing/2014/main" id="{36ADFD20-FAAF-3871-92E5-EE5A66EEFD45}"/>
                </a:ext>
              </a:extLst>
            </p:cNvPr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7;p39">
              <a:extLst>
                <a:ext uri="{FF2B5EF4-FFF2-40B4-BE49-F238E27FC236}">
                  <a16:creationId xmlns:a16="http://schemas.microsoft.com/office/drawing/2014/main" id="{40173232-B26B-D4C6-8A58-15E1235D181A}"/>
                </a:ext>
              </a:extLst>
            </p:cNvPr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8;p39">
              <a:extLst>
                <a:ext uri="{FF2B5EF4-FFF2-40B4-BE49-F238E27FC236}">
                  <a16:creationId xmlns:a16="http://schemas.microsoft.com/office/drawing/2014/main" id="{B772BB60-342D-87A4-5190-54EBBB25B169}"/>
                </a:ext>
              </a:extLst>
            </p:cNvPr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9;p39">
              <a:extLst>
                <a:ext uri="{FF2B5EF4-FFF2-40B4-BE49-F238E27FC236}">
                  <a16:creationId xmlns:a16="http://schemas.microsoft.com/office/drawing/2014/main" id="{CFC9CD12-C46B-CC8E-7A94-250DBF49EA5E}"/>
                </a:ext>
              </a:extLst>
            </p:cNvPr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0;p39">
              <a:extLst>
                <a:ext uri="{FF2B5EF4-FFF2-40B4-BE49-F238E27FC236}">
                  <a16:creationId xmlns:a16="http://schemas.microsoft.com/office/drawing/2014/main" id="{3531A0CA-C2E4-411A-DB64-7B95064C5548}"/>
                </a:ext>
              </a:extLst>
            </p:cNvPr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1;p39">
              <a:extLst>
                <a:ext uri="{FF2B5EF4-FFF2-40B4-BE49-F238E27FC236}">
                  <a16:creationId xmlns:a16="http://schemas.microsoft.com/office/drawing/2014/main" id="{3CFCA314-1BAE-DDC8-20DC-BC9981E31C22}"/>
                </a:ext>
              </a:extLst>
            </p:cNvPr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2;p39">
              <a:extLst>
                <a:ext uri="{FF2B5EF4-FFF2-40B4-BE49-F238E27FC236}">
                  <a16:creationId xmlns:a16="http://schemas.microsoft.com/office/drawing/2014/main" id="{FE3FF294-3673-697C-80D5-EDFDFCF5A58D}"/>
                </a:ext>
              </a:extLst>
            </p:cNvPr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3;p39">
              <a:extLst>
                <a:ext uri="{FF2B5EF4-FFF2-40B4-BE49-F238E27FC236}">
                  <a16:creationId xmlns:a16="http://schemas.microsoft.com/office/drawing/2014/main" id="{9429E881-104A-FF24-E9A2-D03E68390E5E}"/>
                </a:ext>
              </a:extLst>
            </p:cNvPr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4;p39">
              <a:extLst>
                <a:ext uri="{FF2B5EF4-FFF2-40B4-BE49-F238E27FC236}">
                  <a16:creationId xmlns:a16="http://schemas.microsoft.com/office/drawing/2014/main" id="{513A4B94-208E-71E5-72E7-3232A63FA8EE}"/>
                </a:ext>
              </a:extLst>
            </p:cNvPr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5;p39">
              <a:extLst>
                <a:ext uri="{FF2B5EF4-FFF2-40B4-BE49-F238E27FC236}">
                  <a16:creationId xmlns:a16="http://schemas.microsoft.com/office/drawing/2014/main" id="{BE1872C1-C9EC-8073-31AD-F8576FB6C651}"/>
                </a:ext>
              </a:extLst>
            </p:cNvPr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6;p39">
              <a:extLst>
                <a:ext uri="{FF2B5EF4-FFF2-40B4-BE49-F238E27FC236}">
                  <a16:creationId xmlns:a16="http://schemas.microsoft.com/office/drawing/2014/main" id="{0D8DC326-C621-933A-7579-1030A0822401}"/>
                </a:ext>
              </a:extLst>
            </p:cNvPr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7;p39">
              <a:extLst>
                <a:ext uri="{FF2B5EF4-FFF2-40B4-BE49-F238E27FC236}">
                  <a16:creationId xmlns:a16="http://schemas.microsoft.com/office/drawing/2014/main" id="{27490F36-DE10-40BB-F2B0-D7E0A9D6D279}"/>
                </a:ext>
              </a:extLst>
            </p:cNvPr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8;p39">
              <a:extLst>
                <a:ext uri="{FF2B5EF4-FFF2-40B4-BE49-F238E27FC236}">
                  <a16:creationId xmlns:a16="http://schemas.microsoft.com/office/drawing/2014/main" id="{56F57428-DEA3-9315-67A4-C7433BA4C233}"/>
                </a:ext>
              </a:extLst>
            </p:cNvPr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9;p39">
              <a:extLst>
                <a:ext uri="{FF2B5EF4-FFF2-40B4-BE49-F238E27FC236}">
                  <a16:creationId xmlns:a16="http://schemas.microsoft.com/office/drawing/2014/main" id="{0FD0E869-222C-E730-89A6-14A12EC1D746}"/>
                </a:ext>
              </a:extLst>
            </p:cNvPr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0;p39">
              <a:extLst>
                <a:ext uri="{FF2B5EF4-FFF2-40B4-BE49-F238E27FC236}">
                  <a16:creationId xmlns:a16="http://schemas.microsoft.com/office/drawing/2014/main" id="{A151C23B-414F-179B-7044-F8EC3B3126FD}"/>
                </a:ext>
              </a:extLst>
            </p:cNvPr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1;p39">
              <a:extLst>
                <a:ext uri="{FF2B5EF4-FFF2-40B4-BE49-F238E27FC236}">
                  <a16:creationId xmlns:a16="http://schemas.microsoft.com/office/drawing/2014/main" id="{CBB0DEEE-7E9E-B649-E0E6-AC4727EA5EB0}"/>
                </a:ext>
              </a:extLst>
            </p:cNvPr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2;p39">
              <a:extLst>
                <a:ext uri="{FF2B5EF4-FFF2-40B4-BE49-F238E27FC236}">
                  <a16:creationId xmlns:a16="http://schemas.microsoft.com/office/drawing/2014/main" id="{077B33DF-7A15-2A31-F4AF-2A3F77299C17}"/>
                </a:ext>
              </a:extLst>
            </p:cNvPr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3;p39">
              <a:extLst>
                <a:ext uri="{FF2B5EF4-FFF2-40B4-BE49-F238E27FC236}">
                  <a16:creationId xmlns:a16="http://schemas.microsoft.com/office/drawing/2014/main" id="{B4FE7F69-EA3B-60F0-E373-BAA8EF5A3720}"/>
                </a:ext>
              </a:extLst>
            </p:cNvPr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4;p39">
              <a:extLst>
                <a:ext uri="{FF2B5EF4-FFF2-40B4-BE49-F238E27FC236}">
                  <a16:creationId xmlns:a16="http://schemas.microsoft.com/office/drawing/2014/main" id="{739AC561-C50D-71F1-83F1-46390ACB9F83}"/>
                </a:ext>
              </a:extLst>
            </p:cNvPr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5;p39">
              <a:extLst>
                <a:ext uri="{FF2B5EF4-FFF2-40B4-BE49-F238E27FC236}">
                  <a16:creationId xmlns:a16="http://schemas.microsoft.com/office/drawing/2014/main" id="{2208CF1A-B45A-25FB-2626-BA5FFFC338DF}"/>
                </a:ext>
              </a:extLst>
            </p:cNvPr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6;p39">
              <a:extLst>
                <a:ext uri="{FF2B5EF4-FFF2-40B4-BE49-F238E27FC236}">
                  <a16:creationId xmlns:a16="http://schemas.microsoft.com/office/drawing/2014/main" id="{A527A160-214C-C1C9-0CEF-91A1BD0774BF}"/>
                </a:ext>
              </a:extLst>
            </p:cNvPr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7;p39">
              <a:extLst>
                <a:ext uri="{FF2B5EF4-FFF2-40B4-BE49-F238E27FC236}">
                  <a16:creationId xmlns:a16="http://schemas.microsoft.com/office/drawing/2014/main" id="{46EB1907-57F6-499A-21C0-EA533C37EA6A}"/>
                </a:ext>
              </a:extLst>
            </p:cNvPr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8;p39">
              <a:extLst>
                <a:ext uri="{FF2B5EF4-FFF2-40B4-BE49-F238E27FC236}">
                  <a16:creationId xmlns:a16="http://schemas.microsoft.com/office/drawing/2014/main" id="{3CB8C8D4-DE70-3126-E18B-C616E7564548}"/>
                </a:ext>
              </a:extLst>
            </p:cNvPr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9;p39">
              <a:extLst>
                <a:ext uri="{FF2B5EF4-FFF2-40B4-BE49-F238E27FC236}">
                  <a16:creationId xmlns:a16="http://schemas.microsoft.com/office/drawing/2014/main" id="{987BFA5E-9A86-13E8-C2E6-2F86943AD6E3}"/>
                </a:ext>
              </a:extLst>
            </p:cNvPr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0;p39">
              <a:extLst>
                <a:ext uri="{FF2B5EF4-FFF2-40B4-BE49-F238E27FC236}">
                  <a16:creationId xmlns:a16="http://schemas.microsoft.com/office/drawing/2014/main" id="{7B3AC397-3606-F329-0A0C-AF7C85E5C301}"/>
                </a:ext>
              </a:extLst>
            </p:cNvPr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91;p39">
              <a:extLst>
                <a:ext uri="{FF2B5EF4-FFF2-40B4-BE49-F238E27FC236}">
                  <a16:creationId xmlns:a16="http://schemas.microsoft.com/office/drawing/2014/main" id="{4A96C8A3-A5A7-19BE-8E0D-A6AD49585E71}"/>
                </a:ext>
              </a:extLst>
            </p:cNvPr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2;p39">
              <a:extLst>
                <a:ext uri="{FF2B5EF4-FFF2-40B4-BE49-F238E27FC236}">
                  <a16:creationId xmlns:a16="http://schemas.microsoft.com/office/drawing/2014/main" id="{90B87EC0-554B-55D3-1017-68680EEC714E}"/>
                </a:ext>
              </a:extLst>
            </p:cNvPr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3;p39">
              <a:extLst>
                <a:ext uri="{FF2B5EF4-FFF2-40B4-BE49-F238E27FC236}">
                  <a16:creationId xmlns:a16="http://schemas.microsoft.com/office/drawing/2014/main" id="{3517B67B-9914-E6E6-127D-B54319917796}"/>
                </a:ext>
              </a:extLst>
            </p:cNvPr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4;p39">
              <a:extLst>
                <a:ext uri="{FF2B5EF4-FFF2-40B4-BE49-F238E27FC236}">
                  <a16:creationId xmlns:a16="http://schemas.microsoft.com/office/drawing/2014/main" id="{97AF865E-9999-396E-25AF-12D8FF700350}"/>
                </a:ext>
              </a:extLst>
            </p:cNvPr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5;p39">
              <a:extLst>
                <a:ext uri="{FF2B5EF4-FFF2-40B4-BE49-F238E27FC236}">
                  <a16:creationId xmlns:a16="http://schemas.microsoft.com/office/drawing/2014/main" id="{7004B435-71FB-53E7-8BBE-330BA9BC90C1}"/>
                </a:ext>
              </a:extLst>
            </p:cNvPr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6;p39">
              <a:extLst>
                <a:ext uri="{FF2B5EF4-FFF2-40B4-BE49-F238E27FC236}">
                  <a16:creationId xmlns:a16="http://schemas.microsoft.com/office/drawing/2014/main" id="{7629CE2D-698E-7A0A-5483-8EFA46C3D5EC}"/>
                </a:ext>
              </a:extLst>
            </p:cNvPr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7;p39">
              <a:extLst>
                <a:ext uri="{FF2B5EF4-FFF2-40B4-BE49-F238E27FC236}">
                  <a16:creationId xmlns:a16="http://schemas.microsoft.com/office/drawing/2014/main" id="{111C7B02-46A3-AEA9-A099-2EC8B28F9C40}"/>
                </a:ext>
              </a:extLst>
            </p:cNvPr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8;p39">
              <a:extLst>
                <a:ext uri="{FF2B5EF4-FFF2-40B4-BE49-F238E27FC236}">
                  <a16:creationId xmlns:a16="http://schemas.microsoft.com/office/drawing/2014/main" id="{124838BA-85CB-9504-F3F6-0C69216DDC5B}"/>
                </a:ext>
              </a:extLst>
            </p:cNvPr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9;p39">
              <a:extLst>
                <a:ext uri="{FF2B5EF4-FFF2-40B4-BE49-F238E27FC236}">
                  <a16:creationId xmlns:a16="http://schemas.microsoft.com/office/drawing/2014/main" id="{5EB20307-F5A3-D9C8-CECD-28D2545F03AB}"/>
                </a:ext>
              </a:extLst>
            </p:cNvPr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0;p39">
              <a:extLst>
                <a:ext uri="{FF2B5EF4-FFF2-40B4-BE49-F238E27FC236}">
                  <a16:creationId xmlns:a16="http://schemas.microsoft.com/office/drawing/2014/main" id="{B51A9FD2-C857-D732-07A2-D509E83D1B4F}"/>
                </a:ext>
              </a:extLst>
            </p:cNvPr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01;p39">
              <a:extLst>
                <a:ext uri="{FF2B5EF4-FFF2-40B4-BE49-F238E27FC236}">
                  <a16:creationId xmlns:a16="http://schemas.microsoft.com/office/drawing/2014/main" id="{4502023F-3ACE-26D9-B9FF-602BE0FA0208}"/>
                </a:ext>
              </a:extLst>
            </p:cNvPr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02;p39">
              <a:extLst>
                <a:ext uri="{FF2B5EF4-FFF2-40B4-BE49-F238E27FC236}">
                  <a16:creationId xmlns:a16="http://schemas.microsoft.com/office/drawing/2014/main" id="{EB6B4A62-BE3A-1E85-ED90-1B2D9221FE51}"/>
                </a:ext>
              </a:extLst>
            </p:cNvPr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03;p39">
              <a:extLst>
                <a:ext uri="{FF2B5EF4-FFF2-40B4-BE49-F238E27FC236}">
                  <a16:creationId xmlns:a16="http://schemas.microsoft.com/office/drawing/2014/main" id="{A2950DE0-1804-F075-24E6-8F150372EFDB}"/>
                </a:ext>
              </a:extLst>
            </p:cNvPr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04;p39">
              <a:extLst>
                <a:ext uri="{FF2B5EF4-FFF2-40B4-BE49-F238E27FC236}">
                  <a16:creationId xmlns:a16="http://schemas.microsoft.com/office/drawing/2014/main" id="{2AB97610-8ACE-8D57-FA81-13011012986A}"/>
                </a:ext>
              </a:extLst>
            </p:cNvPr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05;p39">
              <a:extLst>
                <a:ext uri="{FF2B5EF4-FFF2-40B4-BE49-F238E27FC236}">
                  <a16:creationId xmlns:a16="http://schemas.microsoft.com/office/drawing/2014/main" id="{CA4A67E4-4BE4-1A68-432D-B0FF42B45534}"/>
                </a:ext>
              </a:extLst>
            </p:cNvPr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06;p39">
              <a:extLst>
                <a:ext uri="{FF2B5EF4-FFF2-40B4-BE49-F238E27FC236}">
                  <a16:creationId xmlns:a16="http://schemas.microsoft.com/office/drawing/2014/main" id="{089EFA5A-4B14-7819-93FF-47568622C593}"/>
                </a:ext>
              </a:extLst>
            </p:cNvPr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07;p39">
              <a:extLst>
                <a:ext uri="{FF2B5EF4-FFF2-40B4-BE49-F238E27FC236}">
                  <a16:creationId xmlns:a16="http://schemas.microsoft.com/office/drawing/2014/main" id="{9D67DD45-C8AA-837B-BB1B-A6ED5D168D7A}"/>
                </a:ext>
              </a:extLst>
            </p:cNvPr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08;p39">
              <a:extLst>
                <a:ext uri="{FF2B5EF4-FFF2-40B4-BE49-F238E27FC236}">
                  <a16:creationId xmlns:a16="http://schemas.microsoft.com/office/drawing/2014/main" id="{40483207-1338-447A-AAEA-7A6EEC90F5F1}"/>
                </a:ext>
              </a:extLst>
            </p:cNvPr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09;p39">
              <a:extLst>
                <a:ext uri="{FF2B5EF4-FFF2-40B4-BE49-F238E27FC236}">
                  <a16:creationId xmlns:a16="http://schemas.microsoft.com/office/drawing/2014/main" id="{B01EEF76-71E5-3F31-0507-40909C492D93}"/>
                </a:ext>
              </a:extLst>
            </p:cNvPr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10;p39">
              <a:extLst>
                <a:ext uri="{FF2B5EF4-FFF2-40B4-BE49-F238E27FC236}">
                  <a16:creationId xmlns:a16="http://schemas.microsoft.com/office/drawing/2014/main" id="{13BEB759-8831-D60B-86EF-E7B90B433406}"/>
                </a:ext>
              </a:extLst>
            </p:cNvPr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11;p39">
              <a:extLst>
                <a:ext uri="{FF2B5EF4-FFF2-40B4-BE49-F238E27FC236}">
                  <a16:creationId xmlns:a16="http://schemas.microsoft.com/office/drawing/2014/main" id="{748E1930-21A9-873F-E01D-A90F0871A513}"/>
                </a:ext>
              </a:extLst>
            </p:cNvPr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12;p39">
              <a:extLst>
                <a:ext uri="{FF2B5EF4-FFF2-40B4-BE49-F238E27FC236}">
                  <a16:creationId xmlns:a16="http://schemas.microsoft.com/office/drawing/2014/main" id="{95D76A14-5C26-3CED-5AFB-0BBBF38CFCDF}"/>
                </a:ext>
              </a:extLst>
            </p:cNvPr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13;p39">
              <a:extLst>
                <a:ext uri="{FF2B5EF4-FFF2-40B4-BE49-F238E27FC236}">
                  <a16:creationId xmlns:a16="http://schemas.microsoft.com/office/drawing/2014/main" id="{F374B031-9541-6D19-C7A5-A27B0DB1F41D}"/>
                </a:ext>
              </a:extLst>
            </p:cNvPr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14;p39">
              <a:extLst>
                <a:ext uri="{FF2B5EF4-FFF2-40B4-BE49-F238E27FC236}">
                  <a16:creationId xmlns:a16="http://schemas.microsoft.com/office/drawing/2014/main" id="{51AE81F6-8071-5109-FD1C-D7D9509ABE8F}"/>
                </a:ext>
              </a:extLst>
            </p:cNvPr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15;p39">
              <a:extLst>
                <a:ext uri="{FF2B5EF4-FFF2-40B4-BE49-F238E27FC236}">
                  <a16:creationId xmlns:a16="http://schemas.microsoft.com/office/drawing/2014/main" id="{BFB30CBD-B005-FC33-1995-DE6E36ED86D3}"/>
                </a:ext>
              </a:extLst>
            </p:cNvPr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16;p39">
              <a:extLst>
                <a:ext uri="{FF2B5EF4-FFF2-40B4-BE49-F238E27FC236}">
                  <a16:creationId xmlns:a16="http://schemas.microsoft.com/office/drawing/2014/main" id="{1B0AF7BE-F6F2-869D-687C-F6289E018F30}"/>
                </a:ext>
              </a:extLst>
            </p:cNvPr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17;p39">
              <a:extLst>
                <a:ext uri="{FF2B5EF4-FFF2-40B4-BE49-F238E27FC236}">
                  <a16:creationId xmlns:a16="http://schemas.microsoft.com/office/drawing/2014/main" id="{4FFFD81B-DF39-BB85-88F9-4C07E772BEB1}"/>
                </a:ext>
              </a:extLst>
            </p:cNvPr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18;p39">
              <a:extLst>
                <a:ext uri="{FF2B5EF4-FFF2-40B4-BE49-F238E27FC236}">
                  <a16:creationId xmlns:a16="http://schemas.microsoft.com/office/drawing/2014/main" id="{2C1B2FAE-6F3B-AF64-E886-C8F64AD072AB}"/>
                </a:ext>
              </a:extLst>
            </p:cNvPr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19;p39">
              <a:extLst>
                <a:ext uri="{FF2B5EF4-FFF2-40B4-BE49-F238E27FC236}">
                  <a16:creationId xmlns:a16="http://schemas.microsoft.com/office/drawing/2014/main" id="{CD059D1F-0136-6112-5116-C84132525E2B}"/>
                </a:ext>
              </a:extLst>
            </p:cNvPr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20;p39">
              <a:extLst>
                <a:ext uri="{FF2B5EF4-FFF2-40B4-BE49-F238E27FC236}">
                  <a16:creationId xmlns:a16="http://schemas.microsoft.com/office/drawing/2014/main" id="{B688167D-1CAE-21B2-2D89-3D7F78B8A06F}"/>
                </a:ext>
              </a:extLst>
            </p:cNvPr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21;p39">
              <a:extLst>
                <a:ext uri="{FF2B5EF4-FFF2-40B4-BE49-F238E27FC236}">
                  <a16:creationId xmlns:a16="http://schemas.microsoft.com/office/drawing/2014/main" id="{7C076A34-FADC-82FE-22B3-7DD673A51E62}"/>
                </a:ext>
              </a:extLst>
            </p:cNvPr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22;p39">
              <a:extLst>
                <a:ext uri="{FF2B5EF4-FFF2-40B4-BE49-F238E27FC236}">
                  <a16:creationId xmlns:a16="http://schemas.microsoft.com/office/drawing/2014/main" id="{A840447C-FCD7-5450-A911-66A8201B407D}"/>
                </a:ext>
              </a:extLst>
            </p:cNvPr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23;p39">
              <a:extLst>
                <a:ext uri="{FF2B5EF4-FFF2-40B4-BE49-F238E27FC236}">
                  <a16:creationId xmlns:a16="http://schemas.microsoft.com/office/drawing/2014/main" id="{F2207138-095E-28B6-1EA4-53EA16DA4C67}"/>
                </a:ext>
              </a:extLst>
            </p:cNvPr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24;p39">
              <a:extLst>
                <a:ext uri="{FF2B5EF4-FFF2-40B4-BE49-F238E27FC236}">
                  <a16:creationId xmlns:a16="http://schemas.microsoft.com/office/drawing/2014/main" id="{6EA2B014-3BEE-FF98-F826-AA88E47155BB}"/>
                </a:ext>
              </a:extLst>
            </p:cNvPr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25;p39">
              <a:extLst>
                <a:ext uri="{FF2B5EF4-FFF2-40B4-BE49-F238E27FC236}">
                  <a16:creationId xmlns:a16="http://schemas.microsoft.com/office/drawing/2014/main" id="{EFCBF6BF-AD41-6290-5E29-494A0FCE1FC5}"/>
                </a:ext>
              </a:extLst>
            </p:cNvPr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26;p39">
              <a:extLst>
                <a:ext uri="{FF2B5EF4-FFF2-40B4-BE49-F238E27FC236}">
                  <a16:creationId xmlns:a16="http://schemas.microsoft.com/office/drawing/2014/main" id="{CF74C17A-D440-5839-0CEC-972C63FAFD8D}"/>
                </a:ext>
              </a:extLst>
            </p:cNvPr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27;p39">
              <a:extLst>
                <a:ext uri="{FF2B5EF4-FFF2-40B4-BE49-F238E27FC236}">
                  <a16:creationId xmlns:a16="http://schemas.microsoft.com/office/drawing/2014/main" id="{C83B3464-5A5C-A216-B422-EDF7C5193D13}"/>
                </a:ext>
              </a:extLst>
            </p:cNvPr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28;p39">
              <a:extLst>
                <a:ext uri="{FF2B5EF4-FFF2-40B4-BE49-F238E27FC236}">
                  <a16:creationId xmlns:a16="http://schemas.microsoft.com/office/drawing/2014/main" id="{8C1EE0B4-BE0A-04CD-01B9-AA0100191E87}"/>
                </a:ext>
              </a:extLst>
            </p:cNvPr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29;p39">
              <a:extLst>
                <a:ext uri="{FF2B5EF4-FFF2-40B4-BE49-F238E27FC236}">
                  <a16:creationId xmlns:a16="http://schemas.microsoft.com/office/drawing/2014/main" id="{33C3ECAA-3557-B5A8-D51C-EC15204E8F39}"/>
                </a:ext>
              </a:extLst>
            </p:cNvPr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30;p39">
              <a:extLst>
                <a:ext uri="{FF2B5EF4-FFF2-40B4-BE49-F238E27FC236}">
                  <a16:creationId xmlns:a16="http://schemas.microsoft.com/office/drawing/2014/main" id="{95521AE2-9A8F-4AF2-24B1-5EC84CA74F8A}"/>
                </a:ext>
              </a:extLst>
            </p:cNvPr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31;p39">
              <a:extLst>
                <a:ext uri="{FF2B5EF4-FFF2-40B4-BE49-F238E27FC236}">
                  <a16:creationId xmlns:a16="http://schemas.microsoft.com/office/drawing/2014/main" id="{DDAC2BD6-50DE-545F-5CE2-2DF2131C562C}"/>
                </a:ext>
              </a:extLst>
            </p:cNvPr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68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/>
          <p:nvPr/>
        </p:nvSpPr>
        <p:spPr>
          <a:xfrm>
            <a:off x="7955836" y="4876572"/>
            <a:ext cx="909600" cy="2028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7030984C-5C7D-2E2B-E48B-8359B479EEB5}"/>
              </a:ext>
            </a:extLst>
          </p:cNvPr>
          <p:cNvSpPr txBox="1">
            <a:spLocks/>
          </p:cNvSpPr>
          <p:nvPr/>
        </p:nvSpPr>
        <p:spPr>
          <a:xfrm>
            <a:off x="838201" y="285750"/>
            <a:ext cx="423051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 sz="4800">
                <a:latin typeface="#9Slide03 Bebas Neue Bold" panose="020B0606020202050201" pitchFamily="34" charset="0"/>
              </a:rPr>
              <a:t>2. MÔ TẢ </a:t>
            </a:r>
            <a:r>
              <a:rPr lang="vi-VN" sz="4800">
                <a:solidFill>
                  <a:srgbClr val="D83F56"/>
                </a:solidFill>
                <a:latin typeface="#9Slide03 Bebas Neue Bold" panose="020B0606020202050201" pitchFamily="34" charset="0"/>
              </a:rPr>
              <a:t>BỘ DỮ LIỆU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5A491-E688-E7A0-7047-ED345015AAE9}"/>
              </a:ext>
            </a:extLst>
          </p:cNvPr>
          <p:cNvSpPr txBox="1"/>
          <p:nvPr/>
        </p:nvSpPr>
        <p:spPr>
          <a:xfrm>
            <a:off x="5894181" y="1143108"/>
            <a:ext cx="275908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D83F56"/>
                </a:solidFill>
                <a:latin typeface="Quicksand" pitchFamily="2" charset="0"/>
              </a:rPr>
              <a:t>9,074</a:t>
            </a:r>
            <a:r>
              <a:rPr lang="en-GB" sz="2400">
                <a:solidFill>
                  <a:schemeClr val="accent1">
                    <a:lumMod val="75000"/>
                  </a:schemeClr>
                </a:solidFill>
                <a:latin typeface="Quicksand" pitchFamily="2" charset="0"/>
              </a:rPr>
              <a:t> </a:t>
            </a:r>
            <a:r>
              <a:rPr lang="en-GB" sz="1800">
                <a:solidFill>
                  <a:srgbClr val="17253A"/>
                </a:solidFill>
                <a:latin typeface="Quicksand" pitchFamily="2" charset="0"/>
              </a:rPr>
              <a:t>trận đấu</a:t>
            </a:r>
            <a:endParaRPr lang="en-GB" sz="2000">
              <a:solidFill>
                <a:srgbClr val="17253A"/>
              </a:solidFill>
              <a:latin typeface="Quicksand" pitchFamily="2" charset="0"/>
            </a:endParaRPr>
          </a:p>
          <a:p>
            <a:r>
              <a:rPr lang="en-GB" sz="3600" b="1">
                <a:solidFill>
                  <a:srgbClr val="D83F56"/>
                </a:solidFill>
                <a:latin typeface="Quicksand" pitchFamily="2" charset="0"/>
              </a:rPr>
              <a:t>941,009</a:t>
            </a:r>
            <a:r>
              <a:rPr lang="en-GB" sz="2400">
                <a:solidFill>
                  <a:schemeClr val="accent1">
                    <a:lumMod val="75000"/>
                  </a:schemeClr>
                </a:solidFill>
                <a:latin typeface="Quicksand" pitchFamily="2" charset="0"/>
              </a:rPr>
              <a:t> </a:t>
            </a:r>
            <a:r>
              <a:rPr lang="en-GB" sz="1800">
                <a:solidFill>
                  <a:srgbClr val="17253A"/>
                </a:solidFill>
                <a:latin typeface="Quicksand" pitchFamily="2" charset="0"/>
              </a:rPr>
              <a:t>sự kiện</a:t>
            </a:r>
            <a:endParaRPr lang="vi-VN" sz="2400">
              <a:solidFill>
                <a:srgbClr val="17253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C7AD-7DD9-C286-B57F-8434C24D7B8F}"/>
              </a:ext>
            </a:extLst>
          </p:cNvPr>
          <p:cNvSpPr txBox="1"/>
          <p:nvPr/>
        </p:nvSpPr>
        <p:spPr>
          <a:xfrm>
            <a:off x="5914483" y="2318010"/>
            <a:ext cx="2379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Data từ 5 giải Bóng Đá Châu Âu lớn nhất tại Anh, Tây Ban Nha, Đức, Ý, Pháp</a:t>
            </a:r>
            <a:endParaRPr lang="vi-V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CAD8AB-E516-BABE-0308-5396B69BBF4C}"/>
              </a:ext>
            </a:extLst>
          </p:cNvPr>
          <p:cNvSpPr txBox="1"/>
          <p:nvPr/>
        </p:nvSpPr>
        <p:spPr>
          <a:xfrm>
            <a:off x="932827" y="4654870"/>
            <a:ext cx="4978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Quicksand" pitchFamily="2" charset="0"/>
              </a:rPr>
              <a:t>Khoảng thời gian từ mùa 2011/2012 đến mùa 2016/2017.</a:t>
            </a:r>
          </a:p>
          <a:p>
            <a:endParaRPr lang="en-GB">
              <a:solidFill>
                <a:schemeClr val="bg1"/>
              </a:solidFill>
              <a:latin typeface="Quicksand" pitchFamily="2" charset="0"/>
            </a:endParaRPr>
          </a:p>
          <a:p>
            <a:endParaRPr lang="vi-VN">
              <a:solidFill>
                <a:schemeClr val="bg1"/>
              </a:solidFill>
            </a:endParaRPr>
          </a:p>
        </p:txBody>
      </p:sp>
      <p:grpSp>
        <p:nvGrpSpPr>
          <p:cNvPr id="864" name="Google Shape;645;p39">
            <a:extLst>
              <a:ext uri="{FF2B5EF4-FFF2-40B4-BE49-F238E27FC236}">
                <a16:creationId xmlns:a16="http://schemas.microsoft.com/office/drawing/2014/main" id="{CE9D829B-5780-110C-9DDD-FA497CB59762}"/>
              </a:ext>
            </a:extLst>
          </p:cNvPr>
          <p:cNvGrpSpPr/>
          <p:nvPr/>
        </p:nvGrpSpPr>
        <p:grpSpPr>
          <a:xfrm>
            <a:off x="8156280" y="3910166"/>
            <a:ext cx="508712" cy="1067806"/>
            <a:chOff x="8769109" y="1910254"/>
            <a:chExt cx="337426" cy="708270"/>
          </a:xfrm>
        </p:grpSpPr>
        <p:sp>
          <p:nvSpPr>
            <p:cNvPr id="865" name="Google Shape;646;p39">
              <a:extLst>
                <a:ext uri="{FF2B5EF4-FFF2-40B4-BE49-F238E27FC236}">
                  <a16:creationId xmlns:a16="http://schemas.microsoft.com/office/drawing/2014/main" id="{7D35C2C4-CD86-A45C-22F4-ACE44AC7FE57}"/>
                </a:ext>
              </a:extLst>
            </p:cNvPr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647;p39">
              <a:extLst>
                <a:ext uri="{FF2B5EF4-FFF2-40B4-BE49-F238E27FC236}">
                  <a16:creationId xmlns:a16="http://schemas.microsoft.com/office/drawing/2014/main" id="{CBFB3E7D-EA9E-0155-1D10-CCFF4113FD0D}"/>
                </a:ext>
              </a:extLst>
            </p:cNvPr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648;p39">
              <a:extLst>
                <a:ext uri="{FF2B5EF4-FFF2-40B4-BE49-F238E27FC236}">
                  <a16:creationId xmlns:a16="http://schemas.microsoft.com/office/drawing/2014/main" id="{DAE3CCA9-614E-83BE-BA4D-4582398832F0}"/>
                </a:ext>
              </a:extLst>
            </p:cNvPr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649;p39">
              <a:extLst>
                <a:ext uri="{FF2B5EF4-FFF2-40B4-BE49-F238E27FC236}">
                  <a16:creationId xmlns:a16="http://schemas.microsoft.com/office/drawing/2014/main" id="{6A31B76E-1212-B94C-7580-2ACE2CC26389}"/>
                </a:ext>
              </a:extLst>
            </p:cNvPr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650;p39">
              <a:extLst>
                <a:ext uri="{FF2B5EF4-FFF2-40B4-BE49-F238E27FC236}">
                  <a16:creationId xmlns:a16="http://schemas.microsoft.com/office/drawing/2014/main" id="{32211A96-90C0-C030-4D39-B13478D59BEA}"/>
                </a:ext>
              </a:extLst>
            </p:cNvPr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651;p39">
              <a:extLst>
                <a:ext uri="{FF2B5EF4-FFF2-40B4-BE49-F238E27FC236}">
                  <a16:creationId xmlns:a16="http://schemas.microsoft.com/office/drawing/2014/main" id="{E89238A9-EBD0-FE65-0694-599C3FACBFAF}"/>
                </a:ext>
              </a:extLst>
            </p:cNvPr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652;p39">
              <a:extLst>
                <a:ext uri="{FF2B5EF4-FFF2-40B4-BE49-F238E27FC236}">
                  <a16:creationId xmlns:a16="http://schemas.microsoft.com/office/drawing/2014/main" id="{9169E246-D6FE-D3D5-A4E0-1385433D83AE}"/>
                </a:ext>
              </a:extLst>
            </p:cNvPr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653;p39">
              <a:extLst>
                <a:ext uri="{FF2B5EF4-FFF2-40B4-BE49-F238E27FC236}">
                  <a16:creationId xmlns:a16="http://schemas.microsoft.com/office/drawing/2014/main" id="{947BC021-C892-604B-6894-858B40C79569}"/>
                </a:ext>
              </a:extLst>
            </p:cNvPr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654;p39">
              <a:extLst>
                <a:ext uri="{FF2B5EF4-FFF2-40B4-BE49-F238E27FC236}">
                  <a16:creationId xmlns:a16="http://schemas.microsoft.com/office/drawing/2014/main" id="{CAC39A8F-5C31-2B6B-783E-C5B76AD2CF79}"/>
                </a:ext>
              </a:extLst>
            </p:cNvPr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655;p39">
              <a:extLst>
                <a:ext uri="{FF2B5EF4-FFF2-40B4-BE49-F238E27FC236}">
                  <a16:creationId xmlns:a16="http://schemas.microsoft.com/office/drawing/2014/main" id="{A09C7B54-373F-8B5C-1807-38566C925DE6}"/>
                </a:ext>
              </a:extLst>
            </p:cNvPr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656;p39">
              <a:extLst>
                <a:ext uri="{FF2B5EF4-FFF2-40B4-BE49-F238E27FC236}">
                  <a16:creationId xmlns:a16="http://schemas.microsoft.com/office/drawing/2014/main" id="{6FE2F793-18C7-8E85-761F-85ADDA1C8386}"/>
                </a:ext>
              </a:extLst>
            </p:cNvPr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657;p39">
              <a:extLst>
                <a:ext uri="{FF2B5EF4-FFF2-40B4-BE49-F238E27FC236}">
                  <a16:creationId xmlns:a16="http://schemas.microsoft.com/office/drawing/2014/main" id="{BBE2C002-637A-4D0B-2E05-6476AF678B98}"/>
                </a:ext>
              </a:extLst>
            </p:cNvPr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658;p39">
              <a:extLst>
                <a:ext uri="{FF2B5EF4-FFF2-40B4-BE49-F238E27FC236}">
                  <a16:creationId xmlns:a16="http://schemas.microsoft.com/office/drawing/2014/main" id="{3E1182AA-AB9E-C332-2053-D58831F976D1}"/>
                </a:ext>
              </a:extLst>
            </p:cNvPr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659;p39">
              <a:extLst>
                <a:ext uri="{FF2B5EF4-FFF2-40B4-BE49-F238E27FC236}">
                  <a16:creationId xmlns:a16="http://schemas.microsoft.com/office/drawing/2014/main" id="{2E3AAF9D-E60B-74BD-E5CF-DD49186EB31A}"/>
                </a:ext>
              </a:extLst>
            </p:cNvPr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660;p39">
              <a:extLst>
                <a:ext uri="{FF2B5EF4-FFF2-40B4-BE49-F238E27FC236}">
                  <a16:creationId xmlns:a16="http://schemas.microsoft.com/office/drawing/2014/main" id="{B7A0DFF9-AD06-22FD-E736-79B58A098446}"/>
                </a:ext>
              </a:extLst>
            </p:cNvPr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661;p39">
              <a:extLst>
                <a:ext uri="{FF2B5EF4-FFF2-40B4-BE49-F238E27FC236}">
                  <a16:creationId xmlns:a16="http://schemas.microsoft.com/office/drawing/2014/main" id="{ECB6B28C-E694-8F48-59EC-DBD8BE89B0D5}"/>
                </a:ext>
              </a:extLst>
            </p:cNvPr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662;p39">
              <a:extLst>
                <a:ext uri="{FF2B5EF4-FFF2-40B4-BE49-F238E27FC236}">
                  <a16:creationId xmlns:a16="http://schemas.microsoft.com/office/drawing/2014/main" id="{B4A84776-A36B-3B66-9ED2-D32C3F9E3F69}"/>
                </a:ext>
              </a:extLst>
            </p:cNvPr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663;p39">
              <a:extLst>
                <a:ext uri="{FF2B5EF4-FFF2-40B4-BE49-F238E27FC236}">
                  <a16:creationId xmlns:a16="http://schemas.microsoft.com/office/drawing/2014/main" id="{FEB753FB-4B71-9177-D9F9-3FA9558EE37F}"/>
                </a:ext>
              </a:extLst>
            </p:cNvPr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664;p39">
              <a:extLst>
                <a:ext uri="{FF2B5EF4-FFF2-40B4-BE49-F238E27FC236}">
                  <a16:creationId xmlns:a16="http://schemas.microsoft.com/office/drawing/2014/main" id="{4F712C39-91EE-39FB-19DE-AB53F46663EE}"/>
                </a:ext>
              </a:extLst>
            </p:cNvPr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665;p39">
              <a:extLst>
                <a:ext uri="{FF2B5EF4-FFF2-40B4-BE49-F238E27FC236}">
                  <a16:creationId xmlns:a16="http://schemas.microsoft.com/office/drawing/2014/main" id="{A3AEC8FA-C35C-CAF9-FCB5-5121DEA9C0EC}"/>
                </a:ext>
              </a:extLst>
            </p:cNvPr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666;p39">
              <a:extLst>
                <a:ext uri="{FF2B5EF4-FFF2-40B4-BE49-F238E27FC236}">
                  <a16:creationId xmlns:a16="http://schemas.microsoft.com/office/drawing/2014/main" id="{A802489E-8436-E59F-3E21-1280ADB2715E}"/>
                </a:ext>
              </a:extLst>
            </p:cNvPr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667;p39">
              <a:extLst>
                <a:ext uri="{FF2B5EF4-FFF2-40B4-BE49-F238E27FC236}">
                  <a16:creationId xmlns:a16="http://schemas.microsoft.com/office/drawing/2014/main" id="{BC7D65BA-D42B-A727-4967-731DF880DFFB}"/>
                </a:ext>
              </a:extLst>
            </p:cNvPr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668;p39">
              <a:extLst>
                <a:ext uri="{FF2B5EF4-FFF2-40B4-BE49-F238E27FC236}">
                  <a16:creationId xmlns:a16="http://schemas.microsoft.com/office/drawing/2014/main" id="{1909F731-B968-3168-052A-1F0695A53AD9}"/>
                </a:ext>
              </a:extLst>
            </p:cNvPr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669;p39">
              <a:extLst>
                <a:ext uri="{FF2B5EF4-FFF2-40B4-BE49-F238E27FC236}">
                  <a16:creationId xmlns:a16="http://schemas.microsoft.com/office/drawing/2014/main" id="{D359C376-716A-6607-62CC-27992E16EB62}"/>
                </a:ext>
              </a:extLst>
            </p:cNvPr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670;p39">
              <a:extLst>
                <a:ext uri="{FF2B5EF4-FFF2-40B4-BE49-F238E27FC236}">
                  <a16:creationId xmlns:a16="http://schemas.microsoft.com/office/drawing/2014/main" id="{A33ADA9F-E9BD-F8ED-2907-C853EC3B9B10}"/>
                </a:ext>
              </a:extLst>
            </p:cNvPr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671;p39">
              <a:extLst>
                <a:ext uri="{FF2B5EF4-FFF2-40B4-BE49-F238E27FC236}">
                  <a16:creationId xmlns:a16="http://schemas.microsoft.com/office/drawing/2014/main" id="{4BE15A69-B3C6-156B-9F3A-EC8F241F45A0}"/>
                </a:ext>
              </a:extLst>
            </p:cNvPr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672;p39">
              <a:extLst>
                <a:ext uri="{FF2B5EF4-FFF2-40B4-BE49-F238E27FC236}">
                  <a16:creationId xmlns:a16="http://schemas.microsoft.com/office/drawing/2014/main" id="{029EB79B-E00C-5CFA-1494-295AD59FC73A}"/>
                </a:ext>
              </a:extLst>
            </p:cNvPr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673;p39">
              <a:extLst>
                <a:ext uri="{FF2B5EF4-FFF2-40B4-BE49-F238E27FC236}">
                  <a16:creationId xmlns:a16="http://schemas.microsoft.com/office/drawing/2014/main" id="{C3A7BB72-3027-C30B-8FD5-3C33196DCB65}"/>
                </a:ext>
              </a:extLst>
            </p:cNvPr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674;p39">
              <a:extLst>
                <a:ext uri="{FF2B5EF4-FFF2-40B4-BE49-F238E27FC236}">
                  <a16:creationId xmlns:a16="http://schemas.microsoft.com/office/drawing/2014/main" id="{627F8D50-941B-D593-C211-43D34EF284E8}"/>
                </a:ext>
              </a:extLst>
            </p:cNvPr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675;p39">
              <a:extLst>
                <a:ext uri="{FF2B5EF4-FFF2-40B4-BE49-F238E27FC236}">
                  <a16:creationId xmlns:a16="http://schemas.microsoft.com/office/drawing/2014/main" id="{5E5AE762-65A6-C55A-2160-33D87C79EC32}"/>
                </a:ext>
              </a:extLst>
            </p:cNvPr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676;p39">
              <a:extLst>
                <a:ext uri="{FF2B5EF4-FFF2-40B4-BE49-F238E27FC236}">
                  <a16:creationId xmlns:a16="http://schemas.microsoft.com/office/drawing/2014/main" id="{112C82CE-9635-C892-D007-709F31EBE696}"/>
                </a:ext>
              </a:extLst>
            </p:cNvPr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677;p39">
              <a:extLst>
                <a:ext uri="{FF2B5EF4-FFF2-40B4-BE49-F238E27FC236}">
                  <a16:creationId xmlns:a16="http://schemas.microsoft.com/office/drawing/2014/main" id="{53268B44-ADEF-A816-67C5-463FBE4129F9}"/>
                </a:ext>
              </a:extLst>
            </p:cNvPr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678;p39">
              <a:extLst>
                <a:ext uri="{FF2B5EF4-FFF2-40B4-BE49-F238E27FC236}">
                  <a16:creationId xmlns:a16="http://schemas.microsoft.com/office/drawing/2014/main" id="{E66E7636-6B74-93DE-7E70-F956EF8DD25B}"/>
                </a:ext>
              </a:extLst>
            </p:cNvPr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679;p39">
              <a:extLst>
                <a:ext uri="{FF2B5EF4-FFF2-40B4-BE49-F238E27FC236}">
                  <a16:creationId xmlns:a16="http://schemas.microsoft.com/office/drawing/2014/main" id="{1C269E8D-C7F5-03B3-ADB3-C8482D9B0299}"/>
                </a:ext>
              </a:extLst>
            </p:cNvPr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680;p39">
              <a:extLst>
                <a:ext uri="{FF2B5EF4-FFF2-40B4-BE49-F238E27FC236}">
                  <a16:creationId xmlns:a16="http://schemas.microsoft.com/office/drawing/2014/main" id="{97C075A2-2AF4-32B1-653B-733EC118B126}"/>
                </a:ext>
              </a:extLst>
            </p:cNvPr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681;p39">
              <a:extLst>
                <a:ext uri="{FF2B5EF4-FFF2-40B4-BE49-F238E27FC236}">
                  <a16:creationId xmlns:a16="http://schemas.microsoft.com/office/drawing/2014/main" id="{CC508B16-7E5C-48B5-87FE-1B9B30EB7AA6}"/>
                </a:ext>
              </a:extLst>
            </p:cNvPr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682;p39">
              <a:extLst>
                <a:ext uri="{FF2B5EF4-FFF2-40B4-BE49-F238E27FC236}">
                  <a16:creationId xmlns:a16="http://schemas.microsoft.com/office/drawing/2014/main" id="{EE57D28D-7E7A-64CF-6D2D-66DDE8C6D950}"/>
                </a:ext>
              </a:extLst>
            </p:cNvPr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683;p39">
              <a:extLst>
                <a:ext uri="{FF2B5EF4-FFF2-40B4-BE49-F238E27FC236}">
                  <a16:creationId xmlns:a16="http://schemas.microsoft.com/office/drawing/2014/main" id="{1997B6BC-CE6A-C504-54B9-882FA6C2737D}"/>
                </a:ext>
              </a:extLst>
            </p:cNvPr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684;p39">
              <a:extLst>
                <a:ext uri="{FF2B5EF4-FFF2-40B4-BE49-F238E27FC236}">
                  <a16:creationId xmlns:a16="http://schemas.microsoft.com/office/drawing/2014/main" id="{DB4558AF-D7C2-FF43-D22A-BEBAC141A015}"/>
                </a:ext>
              </a:extLst>
            </p:cNvPr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685;p39">
              <a:extLst>
                <a:ext uri="{FF2B5EF4-FFF2-40B4-BE49-F238E27FC236}">
                  <a16:creationId xmlns:a16="http://schemas.microsoft.com/office/drawing/2014/main" id="{312C4A65-84CF-E528-8767-D1F7C7CC4A0C}"/>
                </a:ext>
              </a:extLst>
            </p:cNvPr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686;p39">
              <a:extLst>
                <a:ext uri="{FF2B5EF4-FFF2-40B4-BE49-F238E27FC236}">
                  <a16:creationId xmlns:a16="http://schemas.microsoft.com/office/drawing/2014/main" id="{44CFEA35-1A6F-BE13-1D2C-6946F27CF64F}"/>
                </a:ext>
              </a:extLst>
            </p:cNvPr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687;p39">
              <a:extLst>
                <a:ext uri="{FF2B5EF4-FFF2-40B4-BE49-F238E27FC236}">
                  <a16:creationId xmlns:a16="http://schemas.microsoft.com/office/drawing/2014/main" id="{34E60B81-D26E-E8E0-BE10-134E84255D3C}"/>
                </a:ext>
              </a:extLst>
            </p:cNvPr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688;p39">
              <a:extLst>
                <a:ext uri="{FF2B5EF4-FFF2-40B4-BE49-F238E27FC236}">
                  <a16:creationId xmlns:a16="http://schemas.microsoft.com/office/drawing/2014/main" id="{58F9EE97-D366-6052-0156-F5500076397F}"/>
                </a:ext>
              </a:extLst>
            </p:cNvPr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689;p39">
              <a:extLst>
                <a:ext uri="{FF2B5EF4-FFF2-40B4-BE49-F238E27FC236}">
                  <a16:creationId xmlns:a16="http://schemas.microsoft.com/office/drawing/2014/main" id="{260C4769-F5D8-6640-865B-2481904196B1}"/>
                </a:ext>
              </a:extLst>
            </p:cNvPr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690;p39">
              <a:extLst>
                <a:ext uri="{FF2B5EF4-FFF2-40B4-BE49-F238E27FC236}">
                  <a16:creationId xmlns:a16="http://schemas.microsoft.com/office/drawing/2014/main" id="{5107EB40-80DB-CAB0-55AF-ED9B0DA1F8D3}"/>
                </a:ext>
              </a:extLst>
            </p:cNvPr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691;p39">
              <a:extLst>
                <a:ext uri="{FF2B5EF4-FFF2-40B4-BE49-F238E27FC236}">
                  <a16:creationId xmlns:a16="http://schemas.microsoft.com/office/drawing/2014/main" id="{836A6CC3-840C-9CCB-BBBF-8AE21CD695EC}"/>
                </a:ext>
              </a:extLst>
            </p:cNvPr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692;p39">
              <a:extLst>
                <a:ext uri="{FF2B5EF4-FFF2-40B4-BE49-F238E27FC236}">
                  <a16:creationId xmlns:a16="http://schemas.microsoft.com/office/drawing/2014/main" id="{A1DD3443-4695-0FA9-EC00-D2F2FFF46242}"/>
                </a:ext>
              </a:extLst>
            </p:cNvPr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693;p39">
              <a:extLst>
                <a:ext uri="{FF2B5EF4-FFF2-40B4-BE49-F238E27FC236}">
                  <a16:creationId xmlns:a16="http://schemas.microsoft.com/office/drawing/2014/main" id="{BA36D005-CA1D-E0E8-2D00-0890E4FE35D5}"/>
                </a:ext>
              </a:extLst>
            </p:cNvPr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694;p39">
              <a:extLst>
                <a:ext uri="{FF2B5EF4-FFF2-40B4-BE49-F238E27FC236}">
                  <a16:creationId xmlns:a16="http://schemas.microsoft.com/office/drawing/2014/main" id="{3DF538C6-FBEF-868E-359D-5E9EB4DBBE5E}"/>
                </a:ext>
              </a:extLst>
            </p:cNvPr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695;p39">
              <a:extLst>
                <a:ext uri="{FF2B5EF4-FFF2-40B4-BE49-F238E27FC236}">
                  <a16:creationId xmlns:a16="http://schemas.microsoft.com/office/drawing/2014/main" id="{10B3A10C-B42D-4654-8ECC-39183189B960}"/>
                </a:ext>
              </a:extLst>
            </p:cNvPr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696;p39">
              <a:extLst>
                <a:ext uri="{FF2B5EF4-FFF2-40B4-BE49-F238E27FC236}">
                  <a16:creationId xmlns:a16="http://schemas.microsoft.com/office/drawing/2014/main" id="{EE270CCF-7DE9-FE5A-83A0-61976D140D72}"/>
                </a:ext>
              </a:extLst>
            </p:cNvPr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697;p39">
              <a:extLst>
                <a:ext uri="{FF2B5EF4-FFF2-40B4-BE49-F238E27FC236}">
                  <a16:creationId xmlns:a16="http://schemas.microsoft.com/office/drawing/2014/main" id="{3CCB0E50-FB6C-5C24-59C0-4191F93BE5F4}"/>
                </a:ext>
              </a:extLst>
            </p:cNvPr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698;p39">
              <a:extLst>
                <a:ext uri="{FF2B5EF4-FFF2-40B4-BE49-F238E27FC236}">
                  <a16:creationId xmlns:a16="http://schemas.microsoft.com/office/drawing/2014/main" id="{F58FA1F3-1FB2-53A1-3F3A-69CF9CA3F98C}"/>
                </a:ext>
              </a:extLst>
            </p:cNvPr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699;p39">
              <a:extLst>
                <a:ext uri="{FF2B5EF4-FFF2-40B4-BE49-F238E27FC236}">
                  <a16:creationId xmlns:a16="http://schemas.microsoft.com/office/drawing/2014/main" id="{E8DE0B7F-C5AC-B889-C2E2-05AEA4ED8A14}"/>
                </a:ext>
              </a:extLst>
            </p:cNvPr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700;p39">
              <a:extLst>
                <a:ext uri="{FF2B5EF4-FFF2-40B4-BE49-F238E27FC236}">
                  <a16:creationId xmlns:a16="http://schemas.microsoft.com/office/drawing/2014/main" id="{C3CEE524-C655-7449-4C2E-525283DD6F04}"/>
                </a:ext>
              </a:extLst>
            </p:cNvPr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701;p39">
              <a:extLst>
                <a:ext uri="{FF2B5EF4-FFF2-40B4-BE49-F238E27FC236}">
                  <a16:creationId xmlns:a16="http://schemas.microsoft.com/office/drawing/2014/main" id="{035C43B8-AC2F-2B40-BA80-E7F27AC162DB}"/>
                </a:ext>
              </a:extLst>
            </p:cNvPr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702;p39">
              <a:extLst>
                <a:ext uri="{FF2B5EF4-FFF2-40B4-BE49-F238E27FC236}">
                  <a16:creationId xmlns:a16="http://schemas.microsoft.com/office/drawing/2014/main" id="{98817672-8368-EBBD-747A-E5643E7211E9}"/>
                </a:ext>
              </a:extLst>
            </p:cNvPr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703;p39">
              <a:extLst>
                <a:ext uri="{FF2B5EF4-FFF2-40B4-BE49-F238E27FC236}">
                  <a16:creationId xmlns:a16="http://schemas.microsoft.com/office/drawing/2014/main" id="{0B066C37-EA81-B8FC-7EA6-B3FF9431621D}"/>
                </a:ext>
              </a:extLst>
            </p:cNvPr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704;p39">
              <a:extLst>
                <a:ext uri="{FF2B5EF4-FFF2-40B4-BE49-F238E27FC236}">
                  <a16:creationId xmlns:a16="http://schemas.microsoft.com/office/drawing/2014/main" id="{9D47D19C-4519-3302-6A97-D7C7A4BE97F7}"/>
                </a:ext>
              </a:extLst>
            </p:cNvPr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705;p39">
              <a:extLst>
                <a:ext uri="{FF2B5EF4-FFF2-40B4-BE49-F238E27FC236}">
                  <a16:creationId xmlns:a16="http://schemas.microsoft.com/office/drawing/2014/main" id="{BA25B786-015D-C3C8-B348-6E0ABDB13C6D}"/>
                </a:ext>
              </a:extLst>
            </p:cNvPr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706;p39">
              <a:extLst>
                <a:ext uri="{FF2B5EF4-FFF2-40B4-BE49-F238E27FC236}">
                  <a16:creationId xmlns:a16="http://schemas.microsoft.com/office/drawing/2014/main" id="{8E0C0D28-6DB0-8D7B-BB4E-811CCAAEE94E}"/>
                </a:ext>
              </a:extLst>
            </p:cNvPr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707;p39">
              <a:extLst>
                <a:ext uri="{FF2B5EF4-FFF2-40B4-BE49-F238E27FC236}">
                  <a16:creationId xmlns:a16="http://schemas.microsoft.com/office/drawing/2014/main" id="{0F24A98E-4A4C-A6F4-A4E2-FE6191693B3A}"/>
                </a:ext>
              </a:extLst>
            </p:cNvPr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708;p39">
              <a:extLst>
                <a:ext uri="{FF2B5EF4-FFF2-40B4-BE49-F238E27FC236}">
                  <a16:creationId xmlns:a16="http://schemas.microsoft.com/office/drawing/2014/main" id="{3308124F-4D55-5FEB-C337-F5828912B211}"/>
                </a:ext>
              </a:extLst>
            </p:cNvPr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709;p39">
              <a:extLst>
                <a:ext uri="{FF2B5EF4-FFF2-40B4-BE49-F238E27FC236}">
                  <a16:creationId xmlns:a16="http://schemas.microsoft.com/office/drawing/2014/main" id="{5B2B74C6-3FC1-AE9C-7E2B-EE82FC32B53B}"/>
                </a:ext>
              </a:extLst>
            </p:cNvPr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710;p39">
              <a:extLst>
                <a:ext uri="{FF2B5EF4-FFF2-40B4-BE49-F238E27FC236}">
                  <a16:creationId xmlns:a16="http://schemas.microsoft.com/office/drawing/2014/main" id="{3363248C-B9AF-20E0-B800-3300CBD02F3E}"/>
                </a:ext>
              </a:extLst>
            </p:cNvPr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711;p39">
              <a:extLst>
                <a:ext uri="{FF2B5EF4-FFF2-40B4-BE49-F238E27FC236}">
                  <a16:creationId xmlns:a16="http://schemas.microsoft.com/office/drawing/2014/main" id="{1ACC7522-7FDA-A31F-20F4-01FBB5474C16}"/>
                </a:ext>
              </a:extLst>
            </p:cNvPr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712;p39">
              <a:extLst>
                <a:ext uri="{FF2B5EF4-FFF2-40B4-BE49-F238E27FC236}">
                  <a16:creationId xmlns:a16="http://schemas.microsoft.com/office/drawing/2014/main" id="{FFE77CEE-8092-027B-35B3-82152953322D}"/>
                </a:ext>
              </a:extLst>
            </p:cNvPr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713;p39">
              <a:extLst>
                <a:ext uri="{FF2B5EF4-FFF2-40B4-BE49-F238E27FC236}">
                  <a16:creationId xmlns:a16="http://schemas.microsoft.com/office/drawing/2014/main" id="{9003230D-4015-82C9-049E-E7536563B2E5}"/>
                </a:ext>
              </a:extLst>
            </p:cNvPr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714;p39">
              <a:extLst>
                <a:ext uri="{FF2B5EF4-FFF2-40B4-BE49-F238E27FC236}">
                  <a16:creationId xmlns:a16="http://schemas.microsoft.com/office/drawing/2014/main" id="{A3D161C3-448E-F554-378D-5577CF5AAB14}"/>
                </a:ext>
              </a:extLst>
            </p:cNvPr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715;p39">
              <a:extLst>
                <a:ext uri="{FF2B5EF4-FFF2-40B4-BE49-F238E27FC236}">
                  <a16:creationId xmlns:a16="http://schemas.microsoft.com/office/drawing/2014/main" id="{3412AD69-85E2-ABD0-D933-21AA301662A3}"/>
                </a:ext>
              </a:extLst>
            </p:cNvPr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716;p39">
              <a:extLst>
                <a:ext uri="{FF2B5EF4-FFF2-40B4-BE49-F238E27FC236}">
                  <a16:creationId xmlns:a16="http://schemas.microsoft.com/office/drawing/2014/main" id="{3BA487DC-EEA2-D130-ABAE-EB033E2E528D}"/>
                </a:ext>
              </a:extLst>
            </p:cNvPr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717;p39">
              <a:extLst>
                <a:ext uri="{FF2B5EF4-FFF2-40B4-BE49-F238E27FC236}">
                  <a16:creationId xmlns:a16="http://schemas.microsoft.com/office/drawing/2014/main" id="{E9546516-ABF0-F31E-FBC7-90E235BE7FE1}"/>
                </a:ext>
              </a:extLst>
            </p:cNvPr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718;p39">
              <a:extLst>
                <a:ext uri="{FF2B5EF4-FFF2-40B4-BE49-F238E27FC236}">
                  <a16:creationId xmlns:a16="http://schemas.microsoft.com/office/drawing/2014/main" id="{08ECCE59-E3A6-F9ED-A4F8-21BAD29E2854}"/>
                </a:ext>
              </a:extLst>
            </p:cNvPr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719;p39">
              <a:extLst>
                <a:ext uri="{FF2B5EF4-FFF2-40B4-BE49-F238E27FC236}">
                  <a16:creationId xmlns:a16="http://schemas.microsoft.com/office/drawing/2014/main" id="{666BAF9C-1688-B0BA-D058-74912690A5B4}"/>
                </a:ext>
              </a:extLst>
            </p:cNvPr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720;p39">
              <a:extLst>
                <a:ext uri="{FF2B5EF4-FFF2-40B4-BE49-F238E27FC236}">
                  <a16:creationId xmlns:a16="http://schemas.microsoft.com/office/drawing/2014/main" id="{65853088-6AD7-1760-2C76-F8B877967996}"/>
                </a:ext>
              </a:extLst>
            </p:cNvPr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721;p39">
              <a:extLst>
                <a:ext uri="{FF2B5EF4-FFF2-40B4-BE49-F238E27FC236}">
                  <a16:creationId xmlns:a16="http://schemas.microsoft.com/office/drawing/2014/main" id="{5E01633C-37C6-76F1-BF6B-0171BA6370F0}"/>
                </a:ext>
              </a:extLst>
            </p:cNvPr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722;p39">
              <a:extLst>
                <a:ext uri="{FF2B5EF4-FFF2-40B4-BE49-F238E27FC236}">
                  <a16:creationId xmlns:a16="http://schemas.microsoft.com/office/drawing/2014/main" id="{BCDB1245-783C-84AE-1C6A-B4CE2C64100E}"/>
                </a:ext>
              </a:extLst>
            </p:cNvPr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723;p39">
              <a:extLst>
                <a:ext uri="{FF2B5EF4-FFF2-40B4-BE49-F238E27FC236}">
                  <a16:creationId xmlns:a16="http://schemas.microsoft.com/office/drawing/2014/main" id="{322A9040-E4B3-886F-7976-FC88F78332EC}"/>
                </a:ext>
              </a:extLst>
            </p:cNvPr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724;p39">
              <a:extLst>
                <a:ext uri="{FF2B5EF4-FFF2-40B4-BE49-F238E27FC236}">
                  <a16:creationId xmlns:a16="http://schemas.microsoft.com/office/drawing/2014/main" id="{E541F5FB-CF37-8F8F-4448-7C93171711AE}"/>
                </a:ext>
              </a:extLst>
            </p:cNvPr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725;p39">
              <a:extLst>
                <a:ext uri="{FF2B5EF4-FFF2-40B4-BE49-F238E27FC236}">
                  <a16:creationId xmlns:a16="http://schemas.microsoft.com/office/drawing/2014/main" id="{516A4438-1ECC-854F-56AD-B44F6954B274}"/>
                </a:ext>
              </a:extLst>
            </p:cNvPr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726;p39">
              <a:extLst>
                <a:ext uri="{FF2B5EF4-FFF2-40B4-BE49-F238E27FC236}">
                  <a16:creationId xmlns:a16="http://schemas.microsoft.com/office/drawing/2014/main" id="{FCFD8481-4DE0-E963-B5A1-8F24E953EFD5}"/>
                </a:ext>
              </a:extLst>
            </p:cNvPr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727;p39">
              <a:extLst>
                <a:ext uri="{FF2B5EF4-FFF2-40B4-BE49-F238E27FC236}">
                  <a16:creationId xmlns:a16="http://schemas.microsoft.com/office/drawing/2014/main" id="{1C01D5F7-87BF-2EE1-0F83-CA618059550F}"/>
                </a:ext>
              </a:extLst>
            </p:cNvPr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728;p39">
              <a:extLst>
                <a:ext uri="{FF2B5EF4-FFF2-40B4-BE49-F238E27FC236}">
                  <a16:creationId xmlns:a16="http://schemas.microsoft.com/office/drawing/2014/main" id="{061B41E1-3C31-05CA-6075-22F9FEE2EEC0}"/>
                </a:ext>
              </a:extLst>
            </p:cNvPr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729;p39">
              <a:extLst>
                <a:ext uri="{FF2B5EF4-FFF2-40B4-BE49-F238E27FC236}">
                  <a16:creationId xmlns:a16="http://schemas.microsoft.com/office/drawing/2014/main" id="{E1EE9756-8F47-FD94-333D-96E1F5E07562}"/>
                </a:ext>
              </a:extLst>
            </p:cNvPr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730;p39">
              <a:extLst>
                <a:ext uri="{FF2B5EF4-FFF2-40B4-BE49-F238E27FC236}">
                  <a16:creationId xmlns:a16="http://schemas.microsoft.com/office/drawing/2014/main" id="{9B40D6E7-E3E6-8F25-3C4F-1399D90C90DB}"/>
                </a:ext>
              </a:extLst>
            </p:cNvPr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731;p39">
              <a:extLst>
                <a:ext uri="{FF2B5EF4-FFF2-40B4-BE49-F238E27FC236}">
                  <a16:creationId xmlns:a16="http://schemas.microsoft.com/office/drawing/2014/main" id="{1A8E7986-23F4-7EDD-6718-189E2918AB5F}"/>
                </a:ext>
              </a:extLst>
            </p:cNvPr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B4065A-F820-A0C2-EA98-DF423DFB76FE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8</a:t>
            </a:r>
          </a:p>
        </p:txBody>
      </p:sp>
      <p:grpSp>
        <p:nvGrpSpPr>
          <p:cNvPr id="3" name="Google Shape;799;p41">
            <a:extLst>
              <a:ext uri="{FF2B5EF4-FFF2-40B4-BE49-F238E27FC236}">
                <a16:creationId xmlns:a16="http://schemas.microsoft.com/office/drawing/2014/main" id="{0888C4B5-C672-134A-89B2-DDBC6035F192}"/>
              </a:ext>
            </a:extLst>
          </p:cNvPr>
          <p:cNvGrpSpPr/>
          <p:nvPr/>
        </p:nvGrpSpPr>
        <p:grpSpPr>
          <a:xfrm>
            <a:off x="10044250" y="1809750"/>
            <a:ext cx="2514780" cy="3179299"/>
            <a:chOff x="9067720" y="2225730"/>
            <a:chExt cx="575715" cy="727811"/>
          </a:xfrm>
        </p:grpSpPr>
        <p:sp>
          <p:nvSpPr>
            <p:cNvPr id="5" name="Google Shape;800;p41">
              <a:extLst>
                <a:ext uri="{FF2B5EF4-FFF2-40B4-BE49-F238E27FC236}">
                  <a16:creationId xmlns:a16="http://schemas.microsoft.com/office/drawing/2014/main" id="{1747C6F9-5ED6-5E33-DDFB-5FFCEE18FC26}"/>
                </a:ext>
              </a:extLst>
            </p:cNvPr>
            <p:cNvSpPr/>
            <p:nvPr/>
          </p:nvSpPr>
          <p:spPr>
            <a:xfrm>
              <a:off x="9067720" y="2537235"/>
              <a:ext cx="268493" cy="95922"/>
            </a:xfrm>
            <a:custGeom>
              <a:avLst/>
              <a:gdLst/>
              <a:ahLst/>
              <a:cxnLst/>
              <a:rect l="l" t="t" r="r" b="b"/>
              <a:pathLst>
                <a:path w="6018" h="2150" extrusionOk="0">
                  <a:moveTo>
                    <a:pt x="5639" y="0"/>
                  </a:moveTo>
                  <a:cubicBezTo>
                    <a:pt x="5202" y="0"/>
                    <a:pt x="3644" y="750"/>
                    <a:pt x="3224" y="861"/>
                  </a:cubicBezTo>
                  <a:cubicBezTo>
                    <a:pt x="2794" y="974"/>
                    <a:pt x="1743" y="1539"/>
                    <a:pt x="1369" y="1663"/>
                  </a:cubicBezTo>
                  <a:cubicBezTo>
                    <a:pt x="1369" y="1663"/>
                    <a:pt x="205" y="1618"/>
                    <a:pt x="103" y="1595"/>
                  </a:cubicBezTo>
                  <a:cubicBezTo>
                    <a:pt x="97" y="1595"/>
                    <a:pt x="91" y="1594"/>
                    <a:pt x="85" y="1594"/>
                  </a:cubicBezTo>
                  <a:cubicBezTo>
                    <a:pt x="1" y="1594"/>
                    <a:pt x="1" y="1668"/>
                    <a:pt x="171" y="1743"/>
                  </a:cubicBezTo>
                  <a:cubicBezTo>
                    <a:pt x="341" y="1822"/>
                    <a:pt x="612" y="1833"/>
                    <a:pt x="770" y="1889"/>
                  </a:cubicBezTo>
                  <a:cubicBezTo>
                    <a:pt x="804" y="1901"/>
                    <a:pt x="838" y="1912"/>
                    <a:pt x="884" y="1935"/>
                  </a:cubicBezTo>
                  <a:cubicBezTo>
                    <a:pt x="770" y="1980"/>
                    <a:pt x="635" y="2025"/>
                    <a:pt x="578" y="2048"/>
                  </a:cubicBezTo>
                  <a:cubicBezTo>
                    <a:pt x="500" y="2076"/>
                    <a:pt x="484" y="2149"/>
                    <a:pt x="682" y="2149"/>
                  </a:cubicBezTo>
                  <a:cubicBezTo>
                    <a:pt x="799" y="2149"/>
                    <a:pt x="992" y="2123"/>
                    <a:pt x="1291" y="2048"/>
                  </a:cubicBezTo>
                  <a:cubicBezTo>
                    <a:pt x="1381" y="2048"/>
                    <a:pt x="1460" y="2025"/>
                    <a:pt x="1528" y="1969"/>
                  </a:cubicBezTo>
                  <a:cubicBezTo>
                    <a:pt x="1528" y="1969"/>
                    <a:pt x="3269" y="1585"/>
                    <a:pt x="3552" y="1414"/>
                  </a:cubicBezTo>
                  <a:cubicBezTo>
                    <a:pt x="3846" y="1256"/>
                    <a:pt x="5033" y="1143"/>
                    <a:pt x="5520" y="906"/>
                  </a:cubicBezTo>
                  <a:cubicBezTo>
                    <a:pt x="5837" y="748"/>
                    <a:pt x="6017" y="24"/>
                    <a:pt x="5666" y="1"/>
                  </a:cubicBezTo>
                  <a:cubicBezTo>
                    <a:pt x="5658" y="1"/>
                    <a:pt x="5649" y="0"/>
                    <a:pt x="563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1;p41">
              <a:extLst>
                <a:ext uri="{FF2B5EF4-FFF2-40B4-BE49-F238E27FC236}">
                  <a16:creationId xmlns:a16="http://schemas.microsoft.com/office/drawing/2014/main" id="{1DB0EAAB-0A47-90BF-0D7E-00298D9680CD}"/>
                </a:ext>
              </a:extLst>
            </p:cNvPr>
            <p:cNvSpPr/>
            <p:nvPr/>
          </p:nvSpPr>
          <p:spPr>
            <a:xfrm>
              <a:off x="9169666" y="2537235"/>
              <a:ext cx="166548" cy="79816"/>
            </a:xfrm>
            <a:custGeom>
              <a:avLst/>
              <a:gdLst/>
              <a:ahLst/>
              <a:cxnLst/>
              <a:rect l="l" t="t" r="r" b="b"/>
              <a:pathLst>
                <a:path w="3733" h="1789" extrusionOk="0">
                  <a:moveTo>
                    <a:pt x="3356" y="0"/>
                  </a:moveTo>
                  <a:cubicBezTo>
                    <a:pt x="3211" y="0"/>
                    <a:pt x="2932" y="87"/>
                    <a:pt x="2613" y="205"/>
                  </a:cubicBezTo>
                  <a:cubicBezTo>
                    <a:pt x="2748" y="306"/>
                    <a:pt x="2884" y="419"/>
                    <a:pt x="2873" y="532"/>
                  </a:cubicBezTo>
                  <a:cubicBezTo>
                    <a:pt x="2839" y="736"/>
                    <a:pt x="2341" y="793"/>
                    <a:pt x="2195" y="816"/>
                  </a:cubicBezTo>
                  <a:cubicBezTo>
                    <a:pt x="1380" y="1019"/>
                    <a:pt x="747" y="1449"/>
                    <a:pt x="1" y="1788"/>
                  </a:cubicBezTo>
                  <a:cubicBezTo>
                    <a:pt x="509" y="1663"/>
                    <a:pt x="1109" y="1505"/>
                    <a:pt x="1267" y="1414"/>
                  </a:cubicBezTo>
                  <a:cubicBezTo>
                    <a:pt x="1561" y="1256"/>
                    <a:pt x="2748" y="1143"/>
                    <a:pt x="3235" y="906"/>
                  </a:cubicBezTo>
                  <a:cubicBezTo>
                    <a:pt x="3552" y="748"/>
                    <a:pt x="3732" y="24"/>
                    <a:pt x="3381" y="1"/>
                  </a:cubicBezTo>
                  <a:cubicBezTo>
                    <a:pt x="3374" y="1"/>
                    <a:pt x="3365" y="0"/>
                    <a:pt x="3356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2;p41">
              <a:extLst>
                <a:ext uri="{FF2B5EF4-FFF2-40B4-BE49-F238E27FC236}">
                  <a16:creationId xmlns:a16="http://schemas.microsoft.com/office/drawing/2014/main" id="{BA0B421B-65FA-B7D8-9DD4-B26CFB7219E6}"/>
                </a:ext>
              </a:extLst>
            </p:cNvPr>
            <p:cNvSpPr/>
            <p:nvPr/>
          </p:nvSpPr>
          <p:spPr>
            <a:xfrm>
              <a:off x="9366911" y="2535763"/>
              <a:ext cx="276524" cy="59293"/>
            </a:xfrm>
            <a:custGeom>
              <a:avLst/>
              <a:gdLst/>
              <a:ahLst/>
              <a:cxnLst/>
              <a:rect l="l" t="t" r="r" b="b"/>
              <a:pathLst>
                <a:path w="6198" h="1329" extrusionOk="0">
                  <a:moveTo>
                    <a:pt x="462" y="1"/>
                  </a:moveTo>
                  <a:cubicBezTo>
                    <a:pt x="413" y="1"/>
                    <a:pt x="372" y="4"/>
                    <a:pt x="340" y="12"/>
                  </a:cubicBezTo>
                  <a:cubicBezTo>
                    <a:pt x="1" y="91"/>
                    <a:pt x="295" y="781"/>
                    <a:pt x="634" y="882"/>
                  </a:cubicBezTo>
                  <a:cubicBezTo>
                    <a:pt x="1154" y="1030"/>
                    <a:pt x="2342" y="950"/>
                    <a:pt x="2659" y="1063"/>
                  </a:cubicBezTo>
                  <a:cubicBezTo>
                    <a:pt x="2975" y="1176"/>
                    <a:pt x="4750" y="1278"/>
                    <a:pt x="4750" y="1278"/>
                  </a:cubicBezTo>
                  <a:cubicBezTo>
                    <a:pt x="4795" y="1308"/>
                    <a:pt x="4850" y="1318"/>
                    <a:pt x="4905" y="1318"/>
                  </a:cubicBezTo>
                  <a:cubicBezTo>
                    <a:pt x="4933" y="1318"/>
                    <a:pt x="4961" y="1316"/>
                    <a:pt x="4988" y="1312"/>
                  </a:cubicBezTo>
                  <a:cubicBezTo>
                    <a:pt x="5132" y="1324"/>
                    <a:pt x="5251" y="1329"/>
                    <a:pt x="5349" y="1329"/>
                  </a:cubicBezTo>
                  <a:cubicBezTo>
                    <a:pt x="5813" y="1329"/>
                    <a:pt x="5803" y="1217"/>
                    <a:pt x="5700" y="1199"/>
                  </a:cubicBezTo>
                  <a:cubicBezTo>
                    <a:pt x="5632" y="1188"/>
                    <a:pt x="5497" y="1153"/>
                    <a:pt x="5373" y="1143"/>
                  </a:cubicBezTo>
                  <a:cubicBezTo>
                    <a:pt x="5418" y="1108"/>
                    <a:pt x="5451" y="1086"/>
                    <a:pt x="5474" y="1075"/>
                  </a:cubicBezTo>
                  <a:cubicBezTo>
                    <a:pt x="5621" y="984"/>
                    <a:pt x="5893" y="939"/>
                    <a:pt x="6051" y="826"/>
                  </a:cubicBezTo>
                  <a:cubicBezTo>
                    <a:pt x="6184" y="740"/>
                    <a:pt x="6197" y="671"/>
                    <a:pt x="6131" y="671"/>
                  </a:cubicBezTo>
                  <a:cubicBezTo>
                    <a:pt x="6118" y="671"/>
                    <a:pt x="6103" y="673"/>
                    <a:pt x="6085" y="679"/>
                  </a:cubicBezTo>
                  <a:cubicBezTo>
                    <a:pt x="5983" y="713"/>
                    <a:pt x="4853" y="950"/>
                    <a:pt x="4853" y="950"/>
                  </a:cubicBezTo>
                  <a:cubicBezTo>
                    <a:pt x="4456" y="882"/>
                    <a:pt x="3325" y="498"/>
                    <a:pt x="2896" y="452"/>
                  </a:cubicBezTo>
                  <a:cubicBezTo>
                    <a:pt x="2492" y="422"/>
                    <a:pt x="1003" y="1"/>
                    <a:pt x="462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3;p41">
              <a:extLst>
                <a:ext uri="{FF2B5EF4-FFF2-40B4-BE49-F238E27FC236}">
                  <a16:creationId xmlns:a16="http://schemas.microsoft.com/office/drawing/2014/main" id="{FD180428-A314-EEE6-BB09-EDEF96920F2A}"/>
                </a:ext>
              </a:extLst>
            </p:cNvPr>
            <p:cNvSpPr/>
            <p:nvPr/>
          </p:nvSpPr>
          <p:spPr>
            <a:xfrm>
              <a:off x="9366911" y="2535763"/>
              <a:ext cx="89364" cy="44437"/>
            </a:xfrm>
            <a:custGeom>
              <a:avLst/>
              <a:gdLst/>
              <a:ahLst/>
              <a:cxnLst/>
              <a:rect l="l" t="t" r="r" b="b"/>
              <a:pathLst>
                <a:path w="2003" h="996" extrusionOk="0">
                  <a:moveTo>
                    <a:pt x="453" y="0"/>
                  </a:moveTo>
                  <a:cubicBezTo>
                    <a:pt x="408" y="0"/>
                    <a:pt x="363" y="0"/>
                    <a:pt x="340" y="12"/>
                  </a:cubicBezTo>
                  <a:cubicBezTo>
                    <a:pt x="1" y="91"/>
                    <a:pt x="295" y="781"/>
                    <a:pt x="634" y="882"/>
                  </a:cubicBezTo>
                  <a:cubicBezTo>
                    <a:pt x="962" y="973"/>
                    <a:pt x="1539" y="973"/>
                    <a:pt x="2003" y="995"/>
                  </a:cubicBezTo>
                  <a:cubicBezTo>
                    <a:pt x="1822" y="894"/>
                    <a:pt x="1641" y="769"/>
                    <a:pt x="1460" y="633"/>
                  </a:cubicBezTo>
                  <a:cubicBezTo>
                    <a:pt x="1143" y="396"/>
                    <a:pt x="782" y="215"/>
                    <a:pt x="45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4;p41">
              <a:extLst>
                <a:ext uri="{FF2B5EF4-FFF2-40B4-BE49-F238E27FC236}">
                  <a16:creationId xmlns:a16="http://schemas.microsoft.com/office/drawing/2014/main" id="{31F70108-F50A-4970-1C33-673887424EA7}"/>
                </a:ext>
              </a:extLst>
            </p:cNvPr>
            <p:cNvSpPr/>
            <p:nvPr/>
          </p:nvSpPr>
          <p:spPr>
            <a:xfrm>
              <a:off x="9350314" y="2693657"/>
              <a:ext cx="64067" cy="259882"/>
            </a:xfrm>
            <a:custGeom>
              <a:avLst/>
              <a:gdLst/>
              <a:ahLst/>
              <a:cxnLst/>
              <a:rect l="l" t="t" r="r" b="b"/>
              <a:pathLst>
                <a:path w="1436" h="5825" extrusionOk="0">
                  <a:moveTo>
                    <a:pt x="1334" y="1"/>
                  </a:moveTo>
                  <a:lnTo>
                    <a:pt x="45" y="758"/>
                  </a:lnTo>
                  <a:cubicBezTo>
                    <a:pt x="45" y="758"/>
                    <a:pt x="169" y="2681"/>
                    <a:pt x="169" y="3190"/>
                  </a:cubicBezTo>
                  <a:cubicBezTo>
                    <a:pt x="169" y="3190"/>
                    <a:pt x="68" y="4897"/>
                    <a:pt x="101" y="5485"/>
                  </a:cubicBezTo>
                  <a:cubicBezTo>
                    <a:pt x="101" y="5485"/>
                    <a:pt x="0" y="5666"/>
                    <a:pt x="169" y="5734"/>
                  </a:cubicBezTo>
                  <a:cubicBezTo>
                    <a:pt x="282" y="5782"/>
                    <a:pt x="808" y="5825"/>
                    <a:pt x="1126" y="5825"/>
                  </a:cubicBezTo>
                  <a:cubicBezTo>
                    <a:pt x="1254" y="5825"/>
                    <a:pt x="1348" y="5818"/>
                    <a:pt x="1368" y="5802"/>
                  </a:cubicBezTo>
                  <a:cubicBezTo>
                    <a:pt x="1436" y="5756"/>
                    <a:pt x="644" y="5361"/>
                    <a:pt x="644" y="5361"/>
                  </a:cubicBezTo>
                  <a:cubicBezTo>
                    <a:pt x="644" y="5361"/>
                    <a:pt x="916" y="3959"/>
                    <a:pt x="1074" y="2839"/>
                  </a:cubicBezTo>
                  <a:cubicBezTo>
                    <a:pt x="1300" y="1290"/>
                    <a:pt x="1334" y="1"/>
                    <a:pt x="133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5;p41">
              <a:extLst>
                <a:ext uri="{FF2B5EF4-FFF2-40B4-BE49-F238E27FC236}">
                  <a16:creationId xmlns:a16="http://schemas.microsoft.com/office/drawing/2014/main" id="{F845CD85-41FF-5A9C-1CC9-247A4609138C}"/>
                </a:ext>
              </a:extLst>
            </p:cNvPr>
            <p:cNvSpPr/>
            <p:nvPr/>
          </p:nvSpPr>
          <p:spPr>
            <a:xfrm>
              <a:off x="9352322" y="2693657"/>
              <a:ext cx="57553" cy="90345"/>
            </a:xfrm>
            <a:custGeom>
              <a:avLst/>
              <a:gdLst/>
              <a:ahLst/>
              <a:cxnLst/>
              <a:rect l="l" t="t" r="r" b="b"/>
              <a:pathLst>
                <a:path w="1290" h="2025" extrusionOk="0">
                  <a:moveTo>
                    <a:pt x="1289" y="1"/>
                  </a:moveTo>
                  <a:lnTo>
                    <a:pt x="0" y="758"/>
                  </a:lnTo>
                  <a:lnTo>
                    <a:pt x="68" y="2025"/>
                  </a:lnTo>
                  <a:cubicBezTo>
                    <a:pt x="159" y="1810"/>
                    <a:pt x="272" y="1595"/>
                    <a:pt x="396" y="1391"/>
                  </a:cubicBezTo>
                  <a:cubicBezTo>
                    <a:pt x="667" y="962"/>
                    <a:pt x="1006" y="555"/>
                    <a:pt x="1289" y="125"/>
                  </a:cubicBezTo>
                  <a:lnTo>
                    <a:pt x="1289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6;p41">
              <a:extLst>
                <a:ext uri="{FF2B5EF4-FFF2-40B4-BE49-F238E27FC236}">
                  <a16:creationId xmlns:a16="http://schemas.microsoft.com/office/drawing/2014/main" id="{74D85F3A-9088-6080-7E99-75BC941AAD3A}"/>
                </a:ext>
              </a:extLst>
            </p:cNvPr>
            <p:cNvSpPr/>
            <p:nvPr/>
          </p:nvSpPr>
          <p:spPr>
            <a:xfrm>
              <a:off x="9352322" y="2939889"/>
              <a:ext cx="60587" cy="13652"/>
            </a:xfrm>
            <a:custGeom>
              <a:avLst/>
              <a:gdLst/>
              <a:ahLst/>
              <a:cxnLst/>
              <a:rect l="l" t="t" r="r" b="b"/>
              <a:pathLst>
                <a:path w="1358" h="306" extrusionOk="0">
                  <a:moveTo>
                    <a:pt x="46" y="0"/>
                  </a:moveTo>
                  <a:lnTo>
                    <a:pt x="46" y="0"/>
                  </a:lnTo>
                  <a:cubicBezTo>
                    <a:pt x="23" y="56"/>
                    <a:pt x="0" y="159"/>
                    <a:pt x="124" y="215"/>
                  </a:cubicBezTo>
                  <a:cubicBezTo>
                    <a:pt x="237" y="263"/>
                    <a:pt x="763" y="306"/>
                    <a:pt x="1081" y="306"/>
                  </a:cubicBezTo>
                  <a:cubicBezTo>
                    <a:pt x="1209" y="306"/>
                    <a:pt x="1303" y="299"/>
                    <a:pt x="1323" y="283"/>
                  </a:cubicBezTo>
                  <a:cubicBezTo>
                    <a:pt x="1357" y="260"/>
                    <a:pt x="1210" y="181"/>
                    <a:pt x="1052" y="79"/>
                  </a:cubicBezTo>
                  <a:cubicBezTo>
                    <a:pt x="963" y="122"/>
                    <a:pt x="856" y="138"/>
                    <a:pt x="743" y="138"/>
                  </a:cubicBezTo>
                  <a:cubicBezTo>
                    <a:pt x="465" y="138"/>
                    <a:pt x="158" y="40"/>
                    <a:pt x="46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7;p41">
              <a:extLst>
                <a:ext uri="{FF2B5EF4-FFF2-40B4-BE49-F238E27FC236}">
                  <a16:creationId xmlns:a16="http://schemas.microsoft.com/office/drawing/2014/main" id="{622A4067-9668-E98C-7A76-91BB8F624CC3}"/>
                </a:ext>
              </a:extLst>
            </p:cNvPr>
            <p:cNvSpPr/>
            <p:nvPr/>
          </p:nvSpPr>
          <p:spPr>
            <a:xfrm>
              <a:off x="9350760" y="2888894"/>
              <a:ext cx="40421" cy="49478"/>
            </a:xfrm>
            <a:custGeom>
              <a:avLst/>
              <a:gdLst/>
              <a:ahLst/>
              <a:cxnLst/>
              <a:rect l="l" t="t" r="r" b="b"/>
              <a:pathLst>
                <a:path w="906" h="1109" extrusionOk="0">
                  <a:moveTo>
                    <a:pt x="815" y="1"/>
                  </a:moveTo>
                  <a:cubicBezTo>
                    <a:pt x="815" y="1"/>
                    <a:pt x="612" y="23"/>
                    <a:pt x="103" y="23"/>
                  </a:cubicBezTo>
                  <a:cubicBezTo>
                    <a:pt x="35" y="23"/>
                    <a:pt x="1" y="307"/>
                    <a:pt x="1" y="566"/>
                  </a:cubicBezTo>
                  <a:cubicBezTo>
                    <a:pt x="1" y="725"/>
                    <a:pt x="1" y="1098"/>
                    <a:pt x="91" y="1109"/>
                  </a:cubicBezTo>
                  <a:cubicBezTo>
                    <a:pt x="194" y="1109"/>
                    <a:pt x="556" y="1019"/>
                    <a:pt x="634" y="985"/>
                  </a:cubicBezTo>
                  <a:cubicBezTo>
                    <a:pt x="714" y="940"/>
                    <a:pt x="906" y="1"/>
                    <a:pt x="815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8;p41">
              <a:extLst>
                <a:ext uri="{FF2B5EF4-FFF2-40B4-BE49-F238E27FC236}">
                  <a16:creationId xmlns:a16="http://schemas.microsoft.com/office/drawing/2014/main" id="{8191FCBD-BF90-543B-6054-B56B361005F4}"/>
                </a:ext>
              </a:extLst>
            </p:cNvPr>
            <p:cNvSpPr/>
            <p:nvPr/>
          </p:nvSpPr>
          <p:spPr>
            <a:xfrm>
              <a:off x="9353303" y="2890946"/>
              <a:ext cx="7138" cy="46980"/>
            </a:xfrm>
            <a:custGeom>
              <a:avLst/>
              <a:gdLst/>
              <a:ahLst/>
              <a:cxnLst/>
              <a:rect l="l" t="t" r="r" b="b"/>
              <a:pathLst>
                <a:path w="160" h="1053" extrusionOk="0">
                  <a:moveTo>
                    <a:pt x="114" y="0"/>
                  </a:moveTo>
                  <a:cubicBezTo>
                    <a:pt x="91" y="0"/>
                    <a:pt x="80" y="0"/>
                    <a:pt x="69" y="23"/>
                  </a:cubicBezTo>
                  <a:cubicBezTo>
                    <a:pt x="12" y="181"/>
                    <a:pt x="12" y="351"/>
                    <a:pt x="24" y="520"/>
                  </a:cubicBezTo>
                  <a:cubicBezTo>
                    <a:pt x="24" y="690"/>
                    <a:pt x="1" y="849"/>
                    <a:pt x="24" y="1018"/>
                  </a:cubicBezTo>
                  <a:cubicBezTo>
                    <a:pt x="34" y="1040"/>
                    <a:pt x="46" y="1052"/>
                    <a:pt x="57" y="1052"/>
                  </a:cubicBezTo>
                  <a:cubicBezTo>
                    <a:pt x="80" y="1052"/>
                    <a:pt x="102" y="1030"/>
                    <a:pt x="102" y="1007"/>
                  </a:cubicBezTo>
                  <a:cubicBezTo>
                    <a:pt x="69" y="837"/>
                    <a:pt x="91" y="679"/>
                    <a:pt x="91" y="520"/>
                  </a:cubicBezTo>
                  <a:cubicBezTo>
                    <a:pt x="91" y="351"/>
                    <a:pt x="91" y="193"/>
                    <a:pt x="148" y="45"/>
                  </a:cubicBezTo>
                  <a:cubicBezTo>
                    <a:pt x="159" y="12"/>
                    <a:pt x="137" y="0"/>
                    <a:pt x="114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9;p41">
              <a:extLst>
                <a:ext uri="{FF2B5EF4-FFF2-40B4-BE49-F238E27FC236}">
                  <a16:creationId xmlns:a16="http://schemas.microsoft.com/office/drawing/2014/main" id="{91F34F8C-C655-BC8A-6EED-B486BC588BDD}"/>
                </a:ext>
              </a:extLst>
            </p:cNvPr>
            <p:cNvSpPr/>
            <p:nvPr/>
          </p:nvSpPr>
          <p:spPr>
            <a:xfrm>
              <a:off x="9360888" y="2890946"/>
              <a:ext cx="7629" cy="43946"/>
            </a:xfrm>
            <a:custGeom>
              <a:avLst/>
              <a:gdLst/>
              <a:ahLst/>
              <a:cxnLst/>
              <a:rect l="l" t="t" r="r" b="b"/>
              <a:pathLst>
                <a:path w="171" h="985" extrusionOk="0">
                  <a:moveTo>
                    <a:pt x="125" y="0"/>
                  </a:moveTo>
                  <a:cubicBezTo>
                    <a:pt x="102" y="0"/>
                    <a:pt x="91" y="12"/>
                    <a:pt x="91" y="34"/>
                  </a:cubicBezTo>
                  <a:cubicBezTo>
                    <a:pt x="0" y="317"/>
                    <a:pt x="23" y="656"/>
                    <a:pt x="35" y="950"/>
                  </a:cubicBezTo>
                  <a:cubicBezTo>
                    <a:pt x="35" y="973"/>
                    <a:pt x="57" y="984"/>
                    <a:pt x="80" y="984"/>
                  </a:cubicBezTo>
                  <a:cubicBezTo>
                    <a:pt x="91" y="984"/>
                    <a:pt x="113" y="973"/>
                    <a:pt x="113" y="950"/>
                  </a:cubicBezTo>
                  <a:cubicBezTo>
                    <a:pt x="102" y="656"/>
                    <a:pt x="68" y="328"/>
                    <a:pt x="158" y="45"/>
                  </a:cubicBezTo>
                  <a:cubicBezTo>
                    <a:pt x="170" y="23"/>
                    <a:pt x="148" y="0"/>
                    <a:pt x="12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0;p41">
              <a:extLst>
                <a:ext uri="{FF2B5EF4-FFF2-40B4-BE49-F238E27FC236}">
                  <a16:creationId xmlns:a16="http://schemas.microsoft.com/office/drawing/2014/main" id="{C464131D-ADFB-350E-FE36-5E944EC1CE15}"/>
                </a:ext>
              </a:extLst>
            </p:cNvPr>
            <p:cNvSpPr/>
            <p:nvPr/>
          </p:nvSpPr>
          <p:spPr>
            <a:xfrm>
              <a:off x="9368473" y="2891437"/>
              <a:ext cx="8566" cy="42920"/>
            </a:xfrm>
            <a:custGeom>
              <a:avLst/>
              <a:gdLst/>
              <a:ahLst/>
              <a:cxnLst/>
              <a:rect l="l" t="t" r="r" b="b"/>
              <a:pathLst>
                <a:path w="192" h="962" extrusionOk="0">
                  <a:moveTo>
                    <a:pt x="136" y="1"/>
                  </a:moveTo>
                  <a:cubicBezTo>
                    <a:pt x="113" y="1"/>
                    <a:pt x="102" y="12"/>
                    <a:pt x="102" y="34"/>
                  </a:cubicBezTo>
                  <a:cubicBezTo>
                    <a:pt x="113" y="170"/>
                    <a:pt x="79" y="283"/>
                    <a:pt x="68" y="419"/>
                  </a:cubicBezTo>
                  <a:cubicBezTo>
                    <a:pt x="45" y="589"/>
                    <a:pt x="45" y="747"/>
                    <a:pt x="11" y="916"/>
                  </a:cubicBezTo>
                  <a:cubicBezTo>
                    <a:pt x="0" y="951"/>
                    <a:pt x="34" y="962"/>
                    <a:pt x="56" y="962"/>
                  </a:cubicBezTo>
                  <a:cubicBezTo>
                    <a:pt x="68" y="962"/>
                    <a:pt x="79" y="962"/>
                    <a:pt x="79" y="939"/>
                  </a:cubicBezTo>
                  <a:cubicBezTo>
                    <a:pt x="113" y="792"/>
                    <a:pt x="124" y="634"/>
                    <a:pt x="136" y="476"/>
                  </a:cubicBezTo>
                  <a:cubicBezTo>
                    <a:pt x="147" y="328"/>
                    <a:pt x="192" y="182"/>
                    <a:pt x="169" y="34"/>
                  </a:cubicBezTo>
                  <a:cubicBezTo>
                    <a:pt x="169" y="12"/>
                    <a:pt x="147" y="1"/>
                    <a:pt x="13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1;p41">
              <a:extLst>
                <a:ext uri="{FF2B5EF4-FFF2-40B4-BE49-F238E27FC236}">
                  <a16:creationId xmlns:a16="http://schemas.microsoft.com/office/drawing/2014/main" id="{552EA3BF-6FAB-6BC2-CB93-D593A74C9A16}"/>
                </a:ext>
              </a:extLst>
            </p:cNvPr>
            <p:cNvSpPr/>
            <p:nvPr/>
          </p:nvSpPr>
          <p:spPr>
            <a:xfrm>
              <a:off x="9381054" y="2888894"/>
              <a:ext cx="2052" cy="580"/>
            </a:xfrm>
            <a:custGeom>
              <a:avLst/>
              <a:gdLst/>
              <a:ahLst/>
              <a:cxnLst/>
              <a:rect l="l" t="t" r="r" b="b"/>
              <a:pathLst>
                <a:path w="46" h="13" extrusionOk="0">
                  <a:moveTo>
                    <a:pt x="23" y="1"/>
                  </a:moveTo>
                  <a:cubicBezTo>
                    <a:pt x="23" y="1"/>
                    <a:pt x="12" y="1"/>
                    <a:pt x="0" y="13"/>
                  </a:cubicBezTo>
                  <a:cubicBezTo>
                    <a:pt x="23" y="13"/>
                    <a:pt x="35" y="1"/>
                    <a:pt x="46" y="1"/>
                  </a:cubicBezTo>
                  <a:close/>
                </a:path>
              </a:pathLst>
            </a:custGeom>
            <a:solidFill>
              <a:srgbClr val="80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2;p41">
              <a:extLst>
                <a:ext uri="{FF2B5EF4-FFF2-40B4-BE49-F238E27FC236}">
                  <a16:creationId xmlns:a16="http://schemas.microsoft.com/office/drawing/2014/main" id="{D24E0881-194A-7E62-A14D-93EE750E1794}"/>
                </a:ext>
              </a:extLst>
            </p:cNvPr>
            <p:cNvSpPr/>
            <p:nvPr/>
          </p:nvSpPr>
          <p:spPr>
            <a:xfrm>
              <a:off x="9377039" y="2888894"/>
              <a:ext cx="7629" cy="41938"/>
            </a:xfrm>
            <a:custGeom>
              <a:avLst/>
              <a:gdLst/>
              <a:ahLst/>
              <a:cxnLst/>
              <a:rect l="l" t="t" r="r" b="b"/>
              <a:pathLst>
                <a:path w="171" h="940" extrusionOk="0">
                  <a:moveTo>
                    <a:pt x="136" y="1"/>
                  </a:moveTo>
                  <a:cubicBezTo>
                    <a:pt x="125" y="1"/>
                    <a:pt x="113" y="13"/>
                    <a:pt x="90" y="13"/>
                  </a:cubicBezTo>
                  <a:cubicBezTo>
                    <a:pt x="90" y="13"/>
                    <a:pt x="80" y="23"/>
                    <a:pt x="80" y="35"/>
                  </a:cubicBezTo>
                  <a:cubicBezTo>
                    <a:pt x="90" y="204"/>
                    <a:pt x="102" y="374"/>
                    <a:pt x="80" y="544"/>
                  </a:cubicBezTo>
                  <a:cubicBezTo>
                    <a:pt x="57" y="657"/>
                    <a:pt x="23" y="782"/>
                    <a:pt x="12" y="905"/>
                  </a:cubicBezTo>
                  <a:cubicBezTo>
                    <a:pt x="0" y="928"/>
                    <a:pt x="23" y="940"/>
                    <a:pt x="45" y="940"/>
                  </a:cubicBezTo>
                  <a:cubicBezTo>
                    <a:pt x="57" y="940"/>
                    <a:pt x="80" y="928"/>
                    <a:pt x="80" y="905"/>
                  </a:cubicBezTo>
                  <a:cubicBezTo>
                    <a:pt x="102" y="759"/>
                    <a:pt x="147" y="623"/>
                    <a:pt x="158" y="487"/>
                  </a:cubicBezTo>
                  <a:cubicBezTo>
                    <a:pt x="170" y="340"/>
                    <a:pt x="170" y="182"/>
                    <a:pt x="158" y="35"/>
                  </a:cubicBezTo>
                  <a:cubicBezTo>
                    <a:pt x="158" y="23"/>
                    <a:pt x="147" y="13"/>
                    <a:pt x="13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3;p41">
              <a:extLst>
                <a:ext uri="{FF2B5EF4-FFF2-40B4-BE49-F238E27FC236}">
                  <a16:creationId xmlns:a16="http://schemas.microsoft.com/office/drawing/2014/main" id="{C32F45B7-CCAD-018B-9AFD-65E60E7D96E6}"/>
                </a:ext>
              </a:extLst>
            </p:cNvPr>
            <p:cNvSpPr/>
            <p:nvPr/>
          </p:nvSpPr>
          <p:spPr>
            <a:xfrm>
              <a:off x="9222268" y="2690668"/>
              <a:ext cx="142188" cy="140850"/>
            </a:xfrm>
            <a:custGeom>
              <a:avLst/>
              <a:gdLst/>
              <a:ahLst/>
              <a:cxnLst/>
              <a:rect l="l" t="t" r="r" b="b"/>
              <a:pathLst>
                <a:path w="3187" h="3157" extrusionOk="0">
                  <a:moveTo>
                    <a:pt x="1750" y="0"/>
                  </a:moveTo>
                  <a:cubicBezTo>
                    <a:pt x="1750" y="0"/>
                    <a:pt x="66" y="1232"/>
                    <a:pt x="31" y="1583"/>
                  </a:cubicBezTo>
                  <a:cubicBezTo>
                    <a:pt x="1" y="1916"/>
                    <a:pt x="810" y="2201"/>
                    <a:pt x="2339" y="2201"/>
                  </a:cubicBezTo>
                  <a:cubicBezTo>
                    <a:pt x="2473" y="2201"/>
                    <a:pt x="2612" y="2198"/>
                    <a:pt x="2757" y="2194"/>
                  </a:cubicBezTo>
                  <a:cubicBezTo>
                    <a:pt x="2757" y="2194"/>
                    <a:pt x="2919" y="3156"/>
                    <a:pt x="3022" y="3156"/>
                  </a:cubicBezTo>
                  <a:cubicBezTo>
                    <a:pt x="3024" y="3156"/>
                    <a:pt x="3026" y="3156"/>
                    <a:pt x="3028" y="3155"/>
                  </a:cubicBezTo>
                  <a:cubicBezTo>
                    <a:pt x="3130" y="3109"/>
                    <a:pt x="3187" y="1628"/>
                    <a:pt x="3142" y="1628"/>
                  </a:cubicBezTo>
                  <a:cubicBezTo>
                    <a:pt x="3085" y="1628"/>
                    <a:pt x="1501" y="1504"/>
                    <a:pt x="1501" y="1504"/>
                  </a:cubicBezTo>
                  <a:lnTo>
                    <a:pt x="2723" y="814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4;p41">
              <a:extLst>
                <a:ext uri="{FF2B5EF4-FFF2-40B4-BE49-F238E27FC236}">
                  <a16:creationId xmlns:a16="http://schemas.microsoft.com/office/drawing/2014/main" id="{F3AEB14B-037B-C408-4F10-1A07AEB1B8EE}"/>
                </a:ext>
              </a:extLst>
            </p:cNvPr>
            <p:cNvSpPr/>
            <p:nvPr/>
          </p:nvSpPr>
          <p:spPr>
            <a:xfrm>
              <a:off x="9266526" y="2690668"/>
              <a:ext cx="91372" cy="72678"/>
            </a:xfrm>
            <a:custGeom>
              <a:avLst/>
              <a:gdLst/>
              <a:ahLst/>
              <a:cxnLst/>
              <a:rect l="l" t="t" r="r" b="b"/>
              <a:pathLst>
                <a:path w="2048" h="1629" extrusionOk="0">
                  <a:moveTo>
                    <a:pt x="758" y="0"/>
                  </a:moveTo>
                  <a:cubicBezTo>
                    <a:pt x="758" y="0"/>
                    <a:pt x="713" y="11"/>
                    <a:pt x="509" y="192"/>
                  </a:cubicBezTo>
                  <a:cubicBezTo>
                    <a:pt x="679" y="373"/>
                    <a:pt x="894" y="837"/>
                    <a:pt x="906" y="905"/>
                  </a:cubicBezTo>
                  <a:cubicBezTo>
                    <a:pt x="928" y="1018"/>
                    <a:pt x="1" y="1583"/>
                    <a:pt x="1" y="1583"/>
                  </a:cubicBezTo>
                  <a:lnTo>
                    <a:pt x="2036" y="1628"/>
                  </a:lnTo>
                  <a:lnTo>
                    <a:pt x="2047" y="1617"/>
                  </a:lnTo>
                  <a:cubicBezTo>
                    <a:pt x="1685" y="1594"/>
                    <a:pt x="509" y="1504"/>
                    <a:pt x="509" y="1504"/>
                  </a:cubicBezTo>
                  <a:lnTo>
                    <a:pt x="1731" y="814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5;p41">
              <a:extLst>
                <a:ext uri="{FF2B5EF4-FFF2-40B4-BE49-F238E27FC236}">
                  <a16:creationId xmlns:a16="http://schemas.microsoft.com/office/drawing/2014/main" id="{1F85ACDB-9408-630F-FD18-C5DBF8239FAA}"/>
                </a:ext>
              </a:extLst>
            </p:cNvPr>
            <p:cNvSpPr/>
            <p:nvPr/>
          </p:nvSpPr>
          <p:spPr>
            <a:xfrm>
              <a:off x="9297846" y="2511090"/>
              <a:ext cx="117561" cy="220086"/>
            </a:xfrm>
            <a:custGeom>
              <a:avLst/>
              <a:gdLst/>
              <a:ahLst/>
              <a:cxnLst/>
              <a:rect l="l" t="t" r="r" b="b"/>
              <a:pathLst>
                <a:path w="2635" h="4933" extrusionOk="0">
                  <a:moveTo>
                    <a:pt x="1346" y="0"/>
                  </a:moveTo>
                  <a:cubicBezTo>
                    <a:pt x="930" y="0"/>
                    <a:pt x="563" y="422"/>
                    <a:pt x="498" y="655"/>
                  </a:cubicBezTo>
                  <a:cubicBezTo>
                    <a:pt x="407" y="972"/>
                    <a:pt x="0" y="4059"/>
                    <a:pt x="0" y="4059"/>
                  </a:cubicBezTo>
                  <a:cubicBezTo>
                    <a:pt x="0" y="4059"/>
                    <a:pt x="667" y="4794"/>
                    <a:pt x="961" y="4907"/>
                  </a:cubicBezTo>
                  <a:cubicBezTo>
                    <a:pt x="1012" y="4924"/>
                    <a:pt x="1088" y="4932"/>
                    <a:pt x="1165" y="4932"/>
                  </a:cubicBezTo>
                  <a:cubicBezTo>
                    <a:pt x="1241" y="4932"/>
                    <a:pt x="1317" y="4924"/>
                    <a:pt x="1368" y="4907"/>
                  </a:cubicBezTo>
                  <a:cubicBezTo>
                    <a:pt x="1707" y="4782"/>
                    <a:pt x="2510" y="4126"/>
                    <a:pt x="2510" y="4126"/>
                  </a:cubicBezTo>
                  <a:cubicBezTo>
                    <a:pt x="2510" y="4126"/>
                    <a:pt x="2634" y="1480"/>
                    <a:pt x="2036" y="485"/>
                  </a:cubicBezTo>
                  <a:cubicBezTo>
                    <a:pt x="1819" y="128"/>
                    <a:pt x="1575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6;p41">
              <a:extLst>
                <a:ext uri="{FF2B5EF4-FFF2-40B4-BE49-F238E27FC236}">
                  <a16:creationId xmlns:a16="http://schemas.microsoft.com/office/drawing/2014/main" id="{A2C996A8-C710-8A37-B7AF-D0A65B3CE83A}"/>
                </a:ext>
              </a:extLst>
            </p:cNvPr>
            <p:cNvSpPr/>
            <p:nvPr/>
          </p:nvSpPr>
          <p:spPr>
            <a:xfrm>
              <a:off x="9328096" y="2547854"/>
              <a:ext cx="86285" cy="183323"/>
            </a:xfrm>
            <a:custGeom>
              <a:avLst/>
              <a:gdLst/>
              <a:ahLst/>
              <a:cxnLst/>
              <a:rect l="l" t="t" r="r" b="b"/>
              <a:pathLst>
                <a:path w="1934" h="4109" extrusionOk="0">
                  <a:moveTo>
                    <a:pt x="1516" y="0"/>
                  </a:moveTo>
                  <a:cubicBezTo>
                    <a:pt x="1481" y="702"/>
                    <a:pt x="1323" y="1414"/>
                    <a:pt x="1120" y="2081"/>
                  </a:cubicBezTo>
                  <a:cubicBezTo>
                    <a:pt x="893" y="2839"/>
                    <a:pt x="498" y="3416"/>
                    <a:pt x="1" y="3890"/>
                  </a:cubicBezTo>
                  <a:cubicBezTo>
                    <a:pt x="102" y="3981"/>
                    <a:pt x="204" y="4049"/>
                    <a:pt x="283" y="4083"/>
                  </a:cubicBezTo>
                  <a:cubicBezTo>
                    <a:pt x="334" y="4100"/>
                    <a:pt x="410" y="4108"/>
                    <a:pt x="487" y="4108"/>
                  </a:cubicBezTo>
                  <a:cubicBezTo>
                    <a:pt x="563" y="4108"/>
                    <a:pt x="639" y="4100"/>
                    <a:pt x="690" y="4083"/>
                  </a:cubicBezTo>
                  <a:cubicBezTo>
                    <a:pt x="1029" y="3958"/>
                    <a:pt x="1832" y="3302"/>
                    <a:pt x="1832" y="3302"/>
                  </a:cubicBezTo>
                  <a:cubicBezTo>
                    <a:pt x="1832" y="3302"/>
                    <a:pt x="1934" y="1166"/>
                    <a:pt x="1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7;p41">
              <a:extLst>
                <a:ext uri="{FF2B5EF4-FFF2-40B4-BE49-F238E27FC236}">
                  <a16:creationId xmlns:a16="http://schemas.microsoft.com/office/drawing/2014/main" id="{3E109D04-5392-D7E4-F262-471D84B7F9B6}"/>
                </a:ext>
              </a:extLst>
            </p:cNvPr>
            <p:cNvSpPr/>
            <p:nvPr/>
          </p:nvSpPr>
          <p:spPr>
            <a:xfrm>
              <a:off x="9326088" y="2503417"/>
              <a:ext cx="56527" cy="67681"/>
            </a:xfrm>
            <a:custGeom>
              <a:avLst/>
              <a:gdLst/>
              <a:ahLst/>
              <a:cxnLst/>
              <a:rect l="l" t="t" r="r" b="b"/>
              <a:pathLst>
                <a:path w="1267" h="1517" extrusionOk="0">
                  <a:moveTo>
                    <a:pt x="760" y="0"/>
                  </a:moveTo>
                  <a:cubicBezTo>
                    <a:pt x="476" y="0"/>
                    <a:pt x="169" y="81"/>
                    <a:pt x="169" y="81"/>
                  </a:cubicBezTo>
                  <a:cubicBezTo>
                    <a:pt x="169" y="81"/>
                    <a:pt x="0" y="1506"/>
                    <a:pt x="622" y="1517"/>
                  </a:cubicBezTo>
                  <a:cubicBezTo>
                    <a:pt x="626" y="1517"/>
                    <a:pt x="631" y="1517"/>
                    <a:pt x="635" y="1517"/>
                  </a:cubicBezTo>
                  <a:cubicBezTo>
                    <a:pt x="1245" y="1517"/>
                    <a:pt x="1267" y="711"/>
                    <a:pt x="1232" y="262"/>
                  </a:cubicBezTo>
                  <a:cubicBezTo>
                    <a:pt x="1217" y="56"/>
                    <a:pt x="996" y="0"/>
                    <a:pt x="76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8;p41">
              <a:extLst>
                <a:ext uri="{FF2B5EF4-FFF2-40B4-BE49-F238E27FC236}">
                  <a16:creationId xmlns:a16="http://schemas.microsoft.com/office/drawing/2014/main" id="{C102AF63-0AC3-A757-6E8A-5D23698CA4C4}"/>
                </a:ext>
              </a:extLst>
            </p:cNvPr>
            <p:cNvSpPr/>
            <p:nvPr/>
          </p:nvSpPr>
          <p:spPr>
            <a:xfrm>
              <a:off x="9200942" y="2274539"/>
              <a:ext cx="294682" cy="271304"/>
            </a:xfrm>
            <a:custGeom>
              <a:avLst/>
              <a:gdLst/>
              <a:ahLst/>
              <a:cxnLst/>
              <a:rect l="l" t="t" r="r" b="b"/>
              <a:pathLst>
                <a:path w="6605" h="6081" extrusionOk="0">
                  <a:moveTo>
                    <a:pt x="3318" y="1"/>
                  </a:moveTo>
                  <a:cubicBezTo>
                    <a:pt x="3238" y="1"/>
                    <a:pt x="3158" y="3"/>
                    <a:pt x="3077" y="9"/>
                  </a:cubicBezTo>
                  <a:cubicBezTo>
                    <a:pt x="1324" y="145"/>
                    <a:pt x="1" y="1603"/>
                    <a:pt x="114" y="3277"/>
                  </a:cubicBezTo>
                  <a:cubicBezTo>
                    <a:pt x="232" y="4867"/>
                    <a:pt x="1617" y="6080"/>
                    <a:pt x="3258" y="6080"/>
                  </a:cubicBezTo>
                  <a:cubicBezTo>
                    <a:pt x="3344" y="6080"/>
                    <a:pt x="3430" y="6077"/>
                    <a:pt x="3517" y="6070"/>
                  </a:cubicBezTo>
                  <a:cubicBezTo>
                    <a:pt x="5281" y="5946"/>
                    <a:pt x="6605" y="4487"/>
                    <a:pt x="6480" y="2814"/>
                  </a:cubicBezTo>
                  <a:cubicBezTo>
                    <a:pt x="6362" y="1217"/>
                    <a:pt x="4977" y="1"/>
                    <a:pt x="3318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9;p41">
              <a:extLst>
                <a:ext uri="{FF2B5EF4-FFF2-40B4-BE49-F238E27FC236}">
                  <a16:creationId xmlns:a16="http://schemas.microsoft.com/office/drawing/2014/main" id="{E3A5C4D1-ECB6-759A-EAB5-5F9D44D35ED7}"/>
                </a:ext>
              </a:extLst>
            </p:cNvPr>
            <p:cNvSpPr/>
            <p:nvPr/>
          </p:nvSpPr>
          <p:spPr>
            <a:xfrm>
              <a:off x="9346254" y="2274896"/>
              <a:ext cx="148880" cy="268493"/>
            </a:xfrm>
            <a:custGeom>
              <a:avLst/>
              <a:gdLst/>
              <a:ahLst/>
              <a:cxnLst/>
              <a:rect l="l" t="t" r="r" b="b"/>
              <a:pathLst>
                <a:path w="3337" h="6018" extrusionOk="0">
                  <a:moveTo>
                    <a:pt x="70" y="0"/>
                  </a:moveTo>
                  <a:cubicBezTo>
                    <a:pt x="47" y="0"/>
                    <a:pt x="24" y="1"/>
                    <a:pt x="1" y="1"/>
                  </a:cubicBezTo>
                  <a:cubicBezTo>
                    <a:pt x="645" y="408"/>
                    <a:pt x="1290" y="849"/>
                    <a:pt x="1730" y="1482"/>
                  </a:cubicBezTo>
                  <a:cubicBezTo>
                    <a:pt x="2228" y="2195"/>
                    <a:pt x="2364" y="3088"/>
                    <a:pt x="2172" y="3947"/>
                  </a:cubicBezTo>
                  <a:cubicBezTo>
                    <a:pt x="1934" y="4897"/>
                    <a:pt x="1380" y="5553"/>
                    <a:pt x="667" y="6017"/>
                  </a:cubicBezTo>
                  <a:cubicBezTo>
                    <a:pt x="2217" y="5711"/>
                    <a:pt x="3336" y="4354"/>
                    <a:pt x="3223" y="2806"/>
                  </a:cubicBezTo>
                  <a:cubicBezTo>
                    <a:pt x="3112" y="1210"/>
                    <a:pt x="1724" y="0"/>
                    <a:pt x="70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0;p41">
              <a:extLst>
                <a:ext uri="{FF2B5EF4-FFF2-40B4-BE49-F238E27FC236}">
                  <a16:creationId xmlns:a16="http://schemas.microsoft.com/office/drawing/2014/main" id="{125CF033-C9AA-A9A8-03F9-31A0197B6BE1}"/>
                </a:ext>
              </a:extLst>
            </p:cNvPr>
            <p:cNvSpPr/>
            <p:nvPr/>
          </p:nvSpPr>
          <p:spPr>
            <a:xfrm>
              <a:off x="9179258" y="2225730"/>
              <a:ext cx="132016" cy="110244"/>
            </a:xfrm>
            <a:custGeom>
              <a:avLst/>
              <a:gdLst/>
              <a:ahLst/>
              <a:cxnLst/>
              <a:rect l="l" t="t" r="r" b="b"/>
              <a:pathLst>
                <a:path w="2959" h="2471" extrusionOk="0">
                  <a:moveTo>
                    <a:pt x="1936" y="1"/>
                  </a:moveTo>
                  <a:cubicBezTo>
                    <a:pt x="1803" y="1"/>
                    <a:pt x="1652" y="20"/>
                    <a:pt x="1482" y="63"/>
                  </a:cubicBezTo>
                  <a:cubicBezTo>
                    <a:pt x="0" y="447"/>
                    <a:pt x="804" y="2121"/>
                    <a:pt x="1233" y="2471"/>
                  </a:cubicBezTo>
                  <a:lnTo>
                    <a:pt x="2940" y="1126"/>
                  </a:lnTo>
                  <a:cubicBezTo>
                    <a:pt x="2940" y="1126"/>
                    <a:pt x="2958" y="1"/>
                    <a:pt x="193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1;p41">
              <a:extLst>
                <a:ext uri="{FF2B5EF4-FFF2-40B4-BE49-F238E27FC236}">
                  <a16:creationId xmlns:a16="http://schemas.microsoft.com/office/drawing/2014/main" id="{44177CDD-7806-77B1-9090-20683FFD4733}"/>
                </a:ext>
              </a:extLst>
            </p:cNvPr>
            <p:cNvSpPr/>
            <p:nvPr/>
          </p:nvSpPr>
          <p:spPr>
            <a:xfrm>
              <a:off x="9238775" y="2246655"/>
              <a:ext cx="580" cy="4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1" y="1"/>
                    <a:pt x="1" y="1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2;p41">
              <a:extLst>
                <a:ext uri="{FF2B5EF4-FFF2-40B4-BE49-F238E27FC236}">
                  <a16:creationId xmlns:a16="http://schemas.microsoft.com/office/drawing/2014/main" id="{CA72E7F9-1158-F24C-79B3-8EF1E3211468}"/>
                </a:ext>
              </a:extLst>
            </p:cNvPr>
            <p:cNvSpPr/>
            <p:nvPr/>
          </p:nvSpPr>
          <p:spPr>
            <a:xfrm>
              <a:off x="9212542" y="2250492"/>
              <a:ext cx="21549" cy="70224"/>
            </a:xfrm>
            <a:custGeom>
              <a:avLst/>
              <a:gdLst/>
              <a:ahLst/>
              <a:cxnLst/>
              <a:rect l="l" t="t" r="r" b="b"/>
              <a:pathLst>
                <a:path w="483" h="1574" extrusionOk="0">
                  <a:moveTo>
                    <a:pt x="128" y="0"/>
                  </a:moveTo>
                  <a:cubicBezTo>
                    <a:pt x="127" y="0"/>
                    <a:pt x="125" y="1"/>
                    <a:pt x="125" y="5"/>
                  </a:cubicBezTo>
                  <a:cubicBezTo>
                    <a:pt x="1" y="526"/>
                    <a:pt x="12" y="1159"/>
                    <a:pt x="419" y="1566"/>
                  </a:cubicBezTo>
                  <a:cubicBezTo>
                    <a:pt x="425" y="1571"/>
                    <a:pt x="431" y="1573"/>
                    <a:pt x="438" y="1573"/>
                  </a:cubicBezTo>
                  <a:cubicBezTo>
                    <a:pt x="459" y="1573"/>
                    <a:pt x="482" y="1549"/>
                    <a:pt x="465" y="1532"/>
                  </a:cubicBezTo>
                  <a:cubicBezTo>
                    <a:pt x="216" y="1023"/>
                    <a:pt x="91" y="571"/>
                    <a:pt x="136" y="5"/>
                  </a:cubicBezTo>
                  <a:cubicBezTo>
                    <a:pt x="136" y="5"/>
                    <a:pt x="131" y="0"/>
                    <a:pt x="12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3;p41">
              <a:extLst>
                <a:ext uri="{FF2B5EF4-FFF2-40B4-BE49-F238E27FC236}">
                  <a16:creationId xmlns:a16="http://schemas.microsoft.com/office/drawing/2014/main" id="{330AED8D-DC50-8A7B-35FD-28CA3C7F86D6}"/>
                </a:ext>
              </a:extLst>
            </p:cNvPr>
            <p:cNvSpPr/>
            <p:nvPr/>
          </p:nvSpPr>
          <p:spPr>
            <a:xfrm>
              <a:off x="9268668" y="2229389"/>
              <a:ext cx="37254" cy="51887"/>
            </a:xfrm>
            <a:custGeom>
              <a:avLst/>
              <a:gdLst/>
              <a:ahLst/>
              <a:cxnLst/>
              <a:rect l="l" t="t" r="r" b="b"/>
              <a:pathLst>
                <a:path w="835" h="1163" extrusionOk="0">
                  <a:moveTo>
                    <a:pt x="14" y="0"/>
                  </a:moveTo>
                  <a:cubicBezTo>
                    <a:pt x="6" y="0"/>
                    <a:pt x="0" y="17"/>
                    <a:pt x="9" y="26"/>
                  </a:cubicBezTo>
                  <a:cubicBezTo>
                    <a:pt x="224" y="150"/>
                    <a:pt x="383" y="320"/>
                    <a:pt x="507" y="534"/>
                  </a:cubicBezTo>
                  <a:cubicBezTo>
                    <a:pt x="620" y="727"/>
                    <a:pt x="642" y="953"/>
                    <a:pt x="745" y="1145"/>
                  </a:cubicBezTo>
                  <a:cubicBezTo>
                    <a:pt x="748" y="1157"/>
                    <a:pt x="756" y="1162"/>
                    <a:pt x="765" y="1162"/>
                  </a:cubicBezTo>
                  <a:cubicBezTo>
                    <a:pt x="782" y="1162"/>
                    <a:pt x="801" y="1145"/>
                    <a:pt x="801" y="1122"/>
                  </a:cubicBezTo>
                  <a:cubicBezTo>
                    <a:pt x="835" y="659"/>
                    <a:pt x="405" y="195"/>
                    <a:pt x="21" y="3"/>
                  </a:cubicBezTo>
                  <a:cubicBezTo>
                    <a:pt x="19" y="1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4;p41">
              <a:extLst>
                <a:ext uri="{FF2B5EF4-FFF2-40B4-BE49-F238E27FC236}">
                  <a16:creationId xmlns:a16="http://schemas.microsoft.com/office/drawing/2014/main" id="{FB2448CF-98C1-E728-B516-62E91B438257}"/>
                </a:ext>
              </a:extLst>
            </p:cNvPr>
            <p:cNvSpPr/>
            <p:nvPr/>
          </p:nvSpPr>
          <p:spPr>
            <a:xfrm>
              <a:off x="9256086" y="2233850"/>
              <a:ext cx="30160" cy="56973"/>
            </a:xfrm>
            <a:custGeom>
              <a:avLst/>
              <a:gdLst/>
              <a:ahLst/>
              <a:cxnLst/>
              <a:rect l="l" t="t" r="r" b="b"/>
              <a:pathLst>
                <a:path w="676" h="1277" extrusionOk="0">
                  <a:moveTo>
                    <a:pt x="7" y="0"/>
                  </a:moveTo>
                  <a:cubicBezTo>
                    <a:pt x="4" y="0"/>
                    <a:pt x="0" y="8"/>
                    <a:pt x="9" y="17"/>
                  </a:cubicBezTo>
                  <a:cubicBezTo>
                    <a:pt x="393" y="367"/>
                    <a:pt x="449" y="774"/>
                    <a:pt x="562" y="1260"/>
                  </a:cubicBezTo>
                  <a:cubicBezTo>
                    <a:pt x="568" y="1271"/>
                    <a:pt x="580" y="1276"/>
                    <a:pt x="591" y="1276"/>
                  </a:cubicBezTo>
                  <a:cubicBezTo>
                    <a:pt x="606" y="1276"/>
                    <a:pt x="619" y="1268"/>
                    <a:pt x="619" y="1249"/>
                  </a:cubicBezTo>
                  <a:cubicBezTo>
                    <a:pt x="676" y="751"/>
                    <a:pt x="404" y="288"/>
                    <a:pt x="9" y="5"/>
                  </a:cubicBezTo>
                  <a:cubicBezTo>
                    <a:pt x="9" y="2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;p41">
              <a:extLst>
                <a:ext uri="{FF2B5EF4-FFF2-40B4-BE49-F238E27FC236}">
                  <a16:creationId xmlns:a16="http://schemas.microsoft.com/office/drawing/2014/main" id="{9D79D0B7-752C-3A8D-4D13-9373449D1077}"/>
                </a:ext>
              </a:extLst>
            </p:cNvPr>
            <p:cNvSpPr/>
            <p:nvPr/>
          </p:nvSpPr>
          <p:spPr>
            <a:xfrm>
              <a:off x="9226685" y="2243130"/>
              <a:ext cx="28197" cy="72276"/>
            </a:xfrm>
            <a:custGeom>
              <a:avLst/>
              <a:gdLst/>
              <a:ahLst/>
              <a:cxnLst/>
              <a:rect l="l" t="t" r="r" b="b"/>
              <a:pathLst>
                <a:path w="632" h="1620" extrusionOk="0">
                  <a:moveTo>
                    <a:pt x="102" y="0"/>
                  </a:moveTo>
                  <a:cubicBezTo>
                    <a:pt x="0" y="532"/>
                    <a:pt x="23" y="1324"/>
                    <a:pt x="566" y="1618"/>
                  </a:cubicBezTo>
                  <a:cubicBezTo>
                    <a:pt x="570" y="1619"/>
                    <a:pt x="575" y="1620"/>
                    <a:pt x="579" y="1620"/>
                  </a:cubicBezTo>
                  <a:cubicBezTo>
                    <a:pt x="608" y="1620"/>
                    <a:pt x="632" y="1591"/>
                    <a:pt x="623" y="1561"/>
                  </a:cubicBezTo>
                  <a:cubicBezTo>
                    <a:pt x="452" y="1335"/>
                    <a:pt x="294" y="1165"/>
                    <a:pt x="193" y="894"/>
                  </a:cubicBezTo>
                  <a:cubicBezTo>
                    <a:pt x="102" y="611"/>
                    <a:pt x="91" y="294"/>
                    <a:pt x="113" y="12"/>
                  </a:cubicBezTo>
                  <a:cubicBezTo>
                    <a:pt x="113" y="0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6;p41">
              <a:extLst>
                <a:ext uri="{FF2B5EF4-FFF2-40B4-BE49-F238E27FC236}">
                  <a16:creationId xmlns:a16="http://schemas.microsoft.com/office/drawing/2014/main" id="{0895EB65-4B08-0EC1-7FA0-4E25418BCEA1}"/>
                </a:ext>
              </a:extLst>
            </p:cNvPr>
            <p:cNvSpPr/>
            <p:nvPr/>
          </p:nvSpPr>
          <p:spPr>
            <a:xfrm>
              <a:off x="9239311" y="2239739"/>
              <a:ext cx="32212" cy="60007"/>
            </a:xfrm>
            <a:custGeom>
              <a:avLst/>
              <a:gdLst/>
              <a:ahLst/>
              <a:cxnLst/>
              <a:rect l="l" t="t" r="r" b="b"/>
              <a:pathLst>
                <a:path w="722" h="1345" extrusionOk="0">
                  <a:moveTo>
                    <a:pt x="51" y="0"/>
                  </a:moveTo>
                  <a:cubicBezTo>
                    <a:pt x="48" y="0"/>
                    <a:pt x="46" y="3"/>
                    <a:pt x="46" y="8"/>
                  </a:cubicBezTo>
                  <a:cubicBezTo>
                    <a:pt x="0" y="473"/>
                    <a:pt x="192" y="1139"/>
                    <a:pt x="656" y="1343"/>
                  </a:cubicBezTo>
                  <a:cubicBezTo>
                    <a:pt x="660" y="1344"/>
                    <a:pt x="664" y="1345"/>
                    <a:pt x="667" y="1345"/>
                  </a:cubicBezTo>
                  <a:cubicBezTo>
                    <a:pt x="697" y="1345"/>
                    <a:pt x="722" y="1307"/>
                    <a:pt x="701" y="1287"/>
                  </a:cubicBezTo>
                  <a:cubicBezTo>
                    <a:pt x="328" y="958"/>
                    <a:pt x="68" y="506"/>
                    <a:pt x="56" y="8"/>
                  </a:cubicBezTo>
                  <a:cubicBezTo>
                    <a:pt x="56" y="3"/>
                    <a:pt x="54" y="0"/>
                    <a:pt x="5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7;p41">
              <a:extLst>
                <a:ext uri="{FF2B5EF4-FFF2-40B4-BE49-F238E27FC236}">
                  <a16:creationId xmlns:a16="http://schemas.microsoft.com/office/drawing/2014/main" id="{1253DF0E-0E1A-E21F-62CC-B6A38440B74B}"/>
                </a:ext>
              </a:extLst>
            </p:cNvPr>
            <p:cNvSpPr/>
            <p:nvPr/>
          </p:nvSpPr>
          <p:spPr>
            <a:xfrm>
              <a:off x="9220126" y="2270881"/>
              <a:ext cx="90345" cy="65629"/>
            </a:xfrm>
            <a:custGeom>
              <a:avLst/>
              <a:gdLst/>
              <a:ahLst/>
              <a:cxnLst/>
              <a:rect l="l" t="t" r="r" b="b"/>
              <a:pathLst>
                <a:path w="2025" h="1471" extrusionOk="0">
                  <a:moveTo>
                    <a:pt x="1991" y="1"/>
                  </a:moveTo>
                  <a:cubicBezTo>
                    <a:pt x="735" y="34"/>
                    <a:pt x="1" y="1323"/>
                    <a:pt x="1" y="1323"/>
                  </a:cubicBezTo>
                  <a:lnTo>
                    <a:pt x="192" y="1471"/>
                  </a:lnTo>
                  <a:lnTo>
                    <a:pt x="2024" y="408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8;p41">
              <a:extLst>
                <a:ext uri="{FF2B5EF4-FFF2-40B4-BE49-F238E27FC236}">
                  <a16:creationId xmlns:a16="http://schemas.microsoft.com/office/drawing/2014/main" id="{0D8741CF-02ED-B500-7312-E7EAEE299430}"/>
                </a:ext>
              </a:extLst>
            </p:cNvPr>
            <p:cNvSpPr/>
            <p:nvPr/>
          </p:nvSpPr>
          <p:spPr>
            <a:xfrm>
              <a:off x="9292760" y="2238089"/>
              <a:ext cx="43946" cy="52512"/>
            </a:xfrm>
            <a:custGeom>
              <a:avLst/>
              <a:gdLst/>
              <a:ahLst/>
              <a:cxnLst/>
              <a:rect l="l" t="t" r="r" b="b"/>
              <a:pathLst>
                <a:path w="985" h="1177" extrusionOk="0">
                  <a:moveTo>
                    <a:pt x="984" y="0"/>
                  </a:moveTo>
                  <a:lnTo>
                    <a:pt x="453" y="690"/>
                  </a:lnTo>
                  <a:lnTo>
                    <a:pt x="532" y="35"/>
                  </a:lnTo>
                  <a:lnTo>
                    <a:pt x="1" y="102"/>
                  </a:lnTo>
                  <a:lnTo>
                    <a:pt x="215" y="973"/>
                  </a:lnTo>
                  <a:cubicBezTo>
                    <a:pt x="215" y="973"/>
                    <a:pt x="916" y="1176"/>
                    <a:pt x="928" y="1176"/>
                  </a:cubicBezTo>
                  <a:cubicBezTo>
                    <a:pt x="939" y="1165"/>
                    <a:pt x="984" y="0"/>
                    <a:pt x="984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9;p41">
              <a:extLst>
                <a:ext uri="{FF2B5EF4-FFF2-40B4-BE49-F238E27FC236}">
                  <a16:creationId xmlns:a16="http://schemas.microsoft.com/office/drawing/2014/main" id="{73EDA1E7-BA2F-7C70-3DBE-19DC82469FCA}"/>
                </a:ext>
              </a:extLst>
            </p:cNvPr>
            <p:cNvSpPr/>
            <p:nvPr/>
          </p:nvSpPr>
          <p:spPr>
            <a:xfrm>
              <a:off x="9177741" y="2269141"/>
              <a:ext cx="301240" cy="191978"/>
            </a:xfrm>
            <a:custGeom>
              <a:avLst/>
              <a:gdLst/>
              <a:ahLst/>
              <a:cxnLst/>
              <a:rect l="l" t="t" r="r" b="b"/>
              <a:pathLst>
                <a:path w="6752" h="4303" extrusionOk="0">
                  <a:moveTo>
                    <a:pt x="4079" y="0"/>
                  </a:moveTo>
                  <a:cubicBezTo>
                    <a:pt x="3899" y="0"/>
                    <a:pt x="3708" y="16"/>
                    <a:pt x="3506" y="51"/>
                  </a:cubicBezTo>
                  <a:cubicBezTo>
                    <a:pt x="3506" y="51"/>
                    <a:pt x="1742" y="51"/>
                    <a:pt x="826" y="1724"/>
                  </a:cubicBezTo>
                  <a:cubicBezTo>
                    <a:pt x="1" y="3229"/>
                    <a:pt x="860" y="4302"/>
                    <a:pt x="860" y="4302"/>
                  </a:cubicBezTo>
                  <a:cubicBezTo>
                    <a:pt x="860" y="4302"/>
                    <a:pt x="1233" y="3986"/>
                    <a:pt x="1335" y="2980"/>
                  </a:cubicBezTo>
                  <a:cubicBezTo>
                    <a:pt x="1335" y="2980"/>
                    <a:pt x="3031" y="1939"/>
                    <a:pt x="3653" y="831"/>
                  </a:cubicBezTo>
                  <a:cubicBezTo>
                    <a:pt x="3653" y="831"/>
                    <a:pt x="4965" y="1882"/>
                    <a:pt x="6751" y="1950"/>
                  </a:cubicBezTo>
                  <a:cubicBezTo>
                    <a:pt x="6751" y="1950"/>
                    <a:pt x="6076" y="0"/>
                    <a:pt x="407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0;p41">
              <a:extLst>
                <a:ext uri="{FF2B5EF4-FFF2-40B4-BE49-F238E27FC236}">
                  <a16:creationId xmlns:a16="http://schemas.microsoft.com/office/drawing/2014/main" id="{B766F447-0815-CF12-C02C-635BF5DE09AA}"/>
                </a:ext>
              </a:extLst>
            </p:cNvPr>
            <p:cNvSpPr/>
            <p:nvPr/>
          </p:nvSpPr>
          <p:spPr>
            <a:xfrm>
              <a:off x="9213077" y="2293099"/>
              <a:ext cx="114527" cy="104979"/>
            </a:xfrm>
            <a:custGeom>
              <a:avLst/>
              <a:gdLst/>
              <a:ahLst/>
              <a:cxnLst/>
              <a:rect l="l" t="t" r="r" b="b"/>
              <a:pathLst>
                <a:path w="2567" h="2353" extrusionOk="0">
                  <a:moveTo>
                    <a:pt x="2567" y="0"/>
                  </a:moveTo>
                  <a:cubicBezTo>
                    <a:pt x="2069" y="1029"/>
                    <a:pt x="1074" y="1877"/>
                    <a:pt x="23" y="2307"/>
                  </a:cubicBezTo>
                  <a:cubicBezTo>
                    <a:pt x="0" y="2318"/>
                    <a:pt x="11" y="2352"/>
                    <a:pt x="46" y="2352"/>
                  </a:cubicBezTo>
                  <a:cubicBezTo>
                    <a:pt x="1131" y="2069"/>
                    <a:pt x="2160" y="1018"/>
                    <a:pt x="256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1;p41">
              <a:extLst>
                <a:ext uri="{FF2B5EF4-FFF2-40B4-BE49-F238E27FC236}">
                  <a16:creationId xmlns:a16="http://schemas.microsoft.com/office/drawing/2014/main" id="{B070FB8A-CEB0-B364-641B-32F7D0E99ECC}"/>
                </a:ext>
              </a:extLst>
            </p:cNvPr>
            <p:cNvSpPr/>
            <p:nvPr/>
          </p:nvSpPr>
          <p:spPr>
            <a:xfrm>
              <a:off x="9221643" y="2282972"/>
              <a:ext cx="105470" cy="97439"/>
            </a:xfrm>
            <a:custGeom>
              <a:avLst/>
              <a:gdLst/>
              <a:ahLst/>
              <a:cxnLst/>
              <a:rect l="l" t="t" r="r" b="b"/>
              <a:pathLst>
                <a:path w="2364" h="2184" extrusionOk="0">
                  <a:moveTo>
                    <a:pt x="2316" y="0"/>
                  </a:moveTo>
                  <a:cubicBezTo>
                    <a:pt x="1833" y="0"/>
                    <a:pt x="1179" y="427"/>
                    <a:pt x="849" y="747"/>
                  </a:cubicBezTo>
                  <a:cubicBezTo>
                    <a:pt x="452" y="1120"/>
                    <a:pt x="80" y="1607"/>
                    <a:pt x="0" y="2150"/>
                  </a:cubicBezTo>
                  <a:cubicBezTo>
                    <a:pt x="0" y="2171"/>
                    <a:pt x="15" y="2184"/>
                    <a:pt x="28" y="2184"/>
                  </a:cubicBezTo>
                  <a:cubicBezTo>
                    <a:pt x="35" y="2184"/>
                    <a:pt x="41" y="2180"/>
                    <a:pt x="45" y="2172"/>
                  </a:cubicBezTo>
                  <a:cubicBezTo>
                    <a:pt x="249" y="1686"/>
                    <a:pt x="475" y="1278"/>
                    <a:pt x="849" y="894"/>
                  </a:cubicBezTo>
                  <a:cubicBezTo>
                    <a:pt x="1256" y="464"/>
                    <a:pt x="1821" y="238"/>
                    <a:pt x="2364" y="12"/>
                  </a:cubicBezTo>
                  <a:cubicBezTo>
                    <a:pt x="2364" y="12"/>
                    <a:pt x="2364" y="1"/>
                    <a:pt x="2352" y="1"/>
                  </a:cubicBezTo>
                  <a:cubicBezTo>
                    <a:pt x="2340" y="1"/>
                    <a:pt x="2328" y="0"/>
                    <a:pt x="231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2;p41">
              <a:extLst>
                <a:ext uri="{FF2B5EF4-FFF2-40B4-BE49-F238E27FC236}">
                  <a16:creationId xmlns:a16="http://schemas.microsoft.com/office/drawing/2014/main" id="{0AC4FB81-BA98-A797-AB01-C688696799B0}"/>
                </a:ext>
              </a:extLst>
            </p:cNvPr>
            <p:cNvSpPr/>
            <p:nvPr/>
          </p:nvSpPr>
          <p:spPr>
            <a:xfrm>
              <a:off x="9235251" y="2294572"/>
              <a:ext cx="87847" cy="90881"/>
            </a:xfrm>
            <a:custGeom>
              <a:avLst/>
              <a:gdLst/>
              <a:ahLst/>
              <a:cxnLst/>
              <a:rect l="l" t="t" r="r" b="b"/>
              <a:pathLst>
                <a:path w="1969" h="2037" extrusionOk="0">
                  <a:moveTo>
                    <a:pt x="1934" y="1"/>
                  </a:moveTo>
                  <a:cubicBezTo>
                    <a:pt x="1132" y="442"/>
                    <a:pt x="238" y="1064"/>
                    <a:pt x="1" y="2003"/>
                  </a:cubicBezTo>
                  <a:cubicBezTo>
                    <a:pt x="1" y="2024"/>
                    <a:pt x="20" y="2037"/>
                    <a:pt x="36" y="2037"/>
                  </a:cubicBezTo>
                  <a:cubicBezTo>
                    <a:pt x="45" y="2037"/>
                    <a:pt x="53" y="2033"/>
                    <a:pt x="57" y="2025"/>
                  </a:cubicBezTo>
                  <a:cubicBezTo>
                    <a:pt x="464" y="1143"/>
                    <a:pt x="1132" y="521"/>
                    <a:pt x="1946" y="35"/>
                  </a:cubicBezTo>
                  <a:cubicBezTo>
                    <a:pt x="1968" y="23"/>
                    <a:pt x="1946" y="1"/>
                    <a:pt x="1934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3;p41">
              <a:extLst>
                <a:ext uri="{FF2B5EF4-FFF2-40B4-BE49-F238E27FC236}">
                  <a16:creationId xmlns:a16="http://schemas.microsoft.com/office/drawing/2014/main" id="{70D7034B-6476-F211-8171-B7992CA7C0B5}"/>
                </a:ext>
              </a:extLst>
            </p:cNvPr>
            <p:cNvSpPr/>
            <p:nvPr/>
          </p:nvSpPr>
          <p:spPr>
            <a:xfrm>
              <a:off x="9340677" y="2293590"/>
              <a:ext cx="128714" cy="51263"/>
            </a:xfrm>
            <a:custGeom>
              <a:avLst/>
              <a:gdLst/>
              <a:ahLst/>
              <a:cxnLst/>
              <a:rect l="l" t="t" r="r" b="b"/>
              <a:pathLst>
                <a:path w="2885" h="1149" extrusionOk="0">
                  <a:moveTo>
                    <a:pt x="23" y="0"/>
                  </a:moveTo>
                  <a:cubicBezTo>
                    <a:pt x="13" y="0"/>
                    <a:pt x="1" y="12"/>
                    <a:pt x="13" y="12"/>
                  </a:cubicBezTo>
                  <a:cubicBezTo>
                    <a:pt x="625" y="546"/>
                    <a:pt x="1555" y="1148"/>
                    <a:pt x="2429" y="1148"/>
                  </a:cubicBezTo>
                  <a:cubicBezTo>
                    <a:pt x="2572" y="1148"/>
                    <a:pt x="2713" y="1132"/>
                    <a:pt x="2850" y="1097"/>
                  </a:cubicBezTo>
                  <a:cubicBezTo>
                    <a:pt x="2885" y="1086"/>
                    <a:pt x="2873" y="1052"/>
                    <a:pt x="2850" y="1040"/>
                  </a:cubicBezTo>
                  <a:cubicBezTo>
                    <a:pt x="2319" y="995"/>
                    <a:pt x="1855" y="973"/>
                    <a:pt x="1347" y="781"/>
                  </a:cubicBezTo>
                  <a:cubicBezTo>
                    <a:pt x="883" y="588"/>
                    <a:pt x="431" y="306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4;p41">
              <a:extLst>
                <a:ext uri="{FF2B5EF4-FFF2-40B4-BE49-F238E27FC236}">
                  <a16:creationId xmlns:a16="http://schemas.microsoft.com/office/drawing/2014/main" id="{ED82E190-C045-01F4-BCD6-E286BD9C740A}"/>
                </a:ext>
              </a:extLst>
            </p:cNvPr>
            <p:cNvSpPr/>
            <p:nvPr/>
          </p:nvSpPr>
          <p:spPr>
            <a:xfrm>
              <a:off x="9343711" y="2277395"/>
              <a:ext cx="111805" cy="54430"/>
            </a:xfrm>
            <a:custGeom>
              <a:avLst/>
              <a:gdLst/>
              <a:ahLst/>
              <a:cxnLst/>
              <a:rect l="l" t="t" r="r" b="b"/>
              <a:pathLst>
                <a:path w="2506" h="1220" extrusionOk="0">
                  <a:moveTo>
                    <a:pt x="380" y="1"/>
                  </a:moveTo>
                  <a:cubicBezTo>
                    <a:pt x="257" y="1"/>
                    <a:pt x="134" y="12"/>
                    <a:pt x="12" y="36"/>
                  </a:cubicBezTo>
                  <a:cubicBezTo>
                    <a:pt x="1" y="46"/>
                    <a:pt x="1" y="58"/>
                    <a:pt x="12" y="58"/>
                  </a:cubicBezTo>
                  <a:cubicBezTo>
                    <a:pt x="71" y="54"/>
                    <a:pt x="129" y="52"/>
                    <a:pt x="186" y="52"/>
                  </a:cubicBezTo>
                  <a:cubicBezTo>
                    <a:pt x="616" y="52"/>
                    <a:pt x="1014" y="165"/>
                    <a:pt x="1403" y="375"/>
                  </a:cubicBezTo>
                  <a:cubicBezTo>
                    <a:pt x="1799" y="589"/>
                    <a:pt x="2093" y="929"/>
                    <a:pt x="2443" y="1212"/>
                  </a:cubicBezTo>
                  <a:cubicBezTo>
                    <a:pt x="2448" y="1217"/>
                    <a:pt x="2455" y="1219"/>
                    <a:pt x="2461" y="1219"/>
                  </a:cubicBezTo>
                  <a:cubicBezTo>
                    <a:pt x="2483" y="1219"/>
                    <a:pt x="2506" y="1195"/>
                    <a:pt x="2488" y="1177"/>
                  </a:cubicBezTo>
                  <a:cubicBezTo>
                    <a:pt x="2036" y="499"/>
                    <a:pt x="1200" y="1"/>
                    <a:pt x="38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5;p41">
              <a:extLst>
                <a:ext uri="{FF2B5EF4-FFF2-40B4-BE49-F238E27FC236}">
                  <a16:creationId xmlns:a16="http://schemas.microsoft.com/office/drawing/2014/main" id="{FBB7CFB7-33E6-84DF-D16A-7E94A593E923}"/>
                </a:ext>
              </a:extLst>
            </p:cNvPr>
            <p:cNvSpPr/>
            <p:nvPr/>
          </p:nvSpPr>
          <p:spPr>
            <a:xfrm>
              <a:off x="9356337" y="2291538"/>
              <a:ext cx="95922" cy="37387"/>
            </a:xfrm>
            <a:custGeom>
              <a:avLst/>
              <a:gdLst/>
              <a:ahLst/>
              <a:cxnLst/>
              <a:rect l="l" t="t" r="r" b="b"/>
              <a:pathLst>
                <a:path w="2150" h="838" extrusionOk="0">
                  <a:moveTo>
                    <a:pt x="12" y="1"/>
                  </a:moveTo>
                  <a:cubicBezTo>
                    <a:pt x="12" y="1"/>
                    <a:pt x="1" y="13"/>
                    <a:pt x="12" y="13"/>
                  </a:cubicBezTo>
                  <a:cubicBezTo>
                    <a:pt x="328" y="227"/>
                    <a:pt x="668" y="420"/>
                    <a:pt x="1019" y="566"/>
                  </a:cubicBezTo>
                  <a:cubicBezTo>
                    <a:pt x="1304" y="685"/>
                    <a:pt x="1659" y="837"/>
                    <a:pt x="1977" y="837"/>
                  </a:cubicBezTo>
                  <a:cubicBezTo>
                    <a:pt x="2024" y="837"/>
                    <a:pt x="2070" y="834"/>
                    <a:pt x="2115" y="827"/>
                  </a:cubicBezTo>
                  <a:cubicBezTo>
                    <a:pt x="2138" y="815"/>
                    <a:pt x="2149" y="770"/>
                    <a:pt x="2115" y="770"/>
                  </a:cubicBezTo>
                  <a:cubicBezTo>
                    <a:pt x="1358" y="612"/>
                    <a:pt x="725" y="295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6;p41">
              <a:extLst>
                <a:ext uri="{FF2B5EF4-FFF2-40B4-BE49-F238E27FC236}">
                  <a16:creationId xmlns:a16="http://schemas.microsoft.com/office/drawing/2014/main" id="{F959DC50-A456-2B9C-3BBC-C206120E4C8E}"/>
                </a:ext>
              </a:extLst>
            </p:cNvPr>
            <p:cNvSpPr/>
            <p:nvPr/>
          </p:nvSpPr>
          <p:spPr>
            <a:xfrm>
              <a:off x="9221822" y="2397143"/>
              <a:ext cx="8432" cy="46087"/>
            </a:xfrm>
            <a:custGeom>
              <a:avLst/>
              <a:gdLst/>
              <a:ahLst/>
              <a:cxnLst/>
              <a:rect l="l" t="t" r="r" b="b"/>
              <a:pathLst>
                <a:path w="189" h="1033" extrusionOk="0">
                  <a:moveTo>
                    <a:pt x="132" y="0"/>
                  </a:moveTo>
                  <a:cubicBezTo>
                    <a:pt x="127" y="0"/>
                    <a:pt x="121" y="3"/>
                    <a:pt x="121" y="9"/>
                  </a:cubicBezTo>
                  <a:cubicBezTo>
                    <a:pt x="144" y="348"/>
                    <a:pt x="64" y="676"/>
                    <a:pt x="8" y="1004"/>
                  </a:cubicBezTo>
                  <a:cubicBezTo>
                    <a:pt x="0" y="1018"/>
                    <a:pt x="16" y="1032"/>
                    <a:pt x="31" y="1032"/>
                  </a:cubicBezTo>
                  <a:cubicBezTo>
                    <a:pt x="40" y="1032"/>
                    <a:pt x="49" y="1028"/>
                    <a:pt x="53" y="1015"/>
                  </a:cubicBezTo>
                  <a:cubicBezTo>
                    <a:pt x="177" y="699"/>
                    <a:pt x="189" y="348"/>
                    <a:pt x="144" y="9"/>
                  </a:cubicBezTo>
                  <a:cubicBezTo>
                    <a:pt x="144" y="3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7;p41">
              <a:extLst>
                <a:ext uri="{FF2B5EF4-FFF2-40B4-BE49-F238E27FC236}">
                  <a16:creationId xmlns:a16="http://schemas.microsoft.com/office/drawing/2014/main" id="{1D8516F6-BDA7-E0DB-BAA1-CAD4C5DE3CD7}"/>
                </a:ext>
              </a:extLst>
            </p:cNvPr>
            <p:cNvSpPr/>
            <p:nvPr/>
          </p:nvSpPr>
          <p:spPr>
            <a:xfrm>
              <a:off x="9207500" y="2401470"/>
              <a:ext cx="6915" cy="40377"/>
            </a:xfrm>
            <a:custGeom>
              <a:avLst/>
              <a:gdLst/>
              <a:ahLst/>
              <a:cxnLst/>
              <a:rect l="l" t="t" r="r" b="b"/>
              <a:pathLst>
                <a:path w="155" h="905" extrusionOk="0">
                  <a:moveTo>
                    <a:pt x="103" y="1"/>
                  </a:moveTo>
                  <a:cubicBezTo>
                    <a:pt x="97" y="1"/>
                    <a:pt x="91" y="4"/>
                    <a:pt x="91" y="14"/>
                  </a:cubicBezTo>
                  <a:cubicBezTo>
                    <a:pt x="0" y="285"/>
                    <a:pt x="0" y="602"/>
                    <a:pt x="91" y="884"/>
                  </a:cubicBezTo>
                  <a:cubicBezTo>
                    <a:pt x="96" y="899"/>
                    <a:pt x="109" y="905"/>
                    <a:pt x="121" y="905"/>
                  </a:cubicBezTo>
                  <a:cubicBezTo>
                    <a:pt x="138" y="905"/>
                    <a:pt x="154" y="893"/>
                    <a:pt x="148" y="873"/>
                  </a:cubicBezTo>
                  <a:cubicBezTo>
                    <a:pt x="103" y="590"/>
                    <a:pt x="46" y="308"/>
                    <a:pt x="114" y="14"/>
                  </a:cubicBezTo>
                  <a:cubicBezTo>
                    <a:pt x="120" y="7"/>
                    <a:pt x="112" y="1"/>
                    <a:pt x="1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38;p41">
              <a:extLst>
                <a:ext uri="{FF2B5EF4-FFF2-40B4-BE49-F238E27FC236}">
                  <a16:creationId xmlns:a16="http://schemas.microsoft.com/office/drawing/2014/main" id="{3FBA29F1-8E1A-DC60-CEAE-B6D187842BB3}"/>
                </a:ext>
              </a:extLst>
            </p:cNvPr>
            <p:cNvSpPr/>
            <p:nvPr/>
          </p:nvSpPr>
          <p:spPr>
            <a:xfrm>
              <a:off x="9215085" y="2408252"/>
              <a:ext cx="4551" cy="44213"/>
            </a:xfrm>
            <a:custGeom>
              <a:avLst/>
              <a:gdLst/>
              <a:ahLst/>
              <a:cxnLst/>
              <a:rect l="l" t="t" r="r" b="b"/>
              <a:pathLst>
                <a:path w="102" h="991" extrusionOk="0">
                  <a:moveTo>
                    <a:pt x="96" y="0"/>
                  </a:moveTo>
                  <a:cubicBezTo>
                    <a:pt x="94" y="0"/>
                    <a:pt x="91" y="3"/>
                    <a:pt x="91" y="8"/>
                  </a:cubicBezTo>
                  <a:cubicBezTo>
                    <a:pt x="11" y="325"/>
                    <a:pt x="1" y="631"/>
                    <a:pt x="23" y="958"/>
                  </a:cubicBezTo>
                  <a:cubicBezTo>
                    <a:pt x="28" y="980"/>
                    <a:pt x="46" y="991"/>
                    <a:pt x="64" y="991"/>
                  </a:cubicBezTo>
                  <a:cubicBezTo>
                    <a:pt x="83" y="991"/>
                    <a:pt x="102" y="977"/>
                    <a:pt x="102" y="947"/>
                  </a:cubicBezTo>
                  <a:cubicBezTo>
                    <a:pt x="91" y="642"/>
                    <a:pt x="57" y="325"/>
                    <a:pt x="102" y="8"/>
                  </a:cubicBezTo>
                  <a:cubicBezTo>
                    <a:pt x="102" y="3"/>
                    <a:pt x="99" y="0"/>
                    <a:pt x="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9;p41">
              <a:extLst>
                <a:ext uri="{FF2B5EF4-FFF2-40B4-BE49-F238E27FC236}">
                  <a16:creationId xmlns:a16="http://schemas.microsoft.com/office/drawing/2014/main" id="{E535D80A-F2CB-5806-D956-CA18831B5FB0}"/>
                </a:ext>
              </a:extLst>
            </p:cNvPr>
            <p:cNvSpPr/>
            <p:nvPr/>
          </p:nvSpPr>
          <p:spPr>
            <a:xfrm>
              <a:off x="9176403" y="2442606"/>
              <a:ext cx="70001" cy="58178"/>
            </a:xfrm>
            <a:custGeom>
              <a:avLst/>
              <a:gdLst/>
              <a:ahLst/>
              <a:cxnLst/>
              <a:rect l="l" t="t" r="r" b="b"/>
              <a:pathLst>
                <a:path w="1569" h="1304" extrusionOk="0">
                  <a:moveTo>
                    <a:pt x="669" y="1"/>
                  </a:moveTo>
                  <a:cubicBezTo>
                    <a:pt x="543" y="1"/>
                    <a:pt x="414" y="44"/>
                    <a:pt x="302" y="166"/>
                  </a:cubicBezTo>
                  <a:cubicBezTo>
                    <a:pt x="0" y="495"/>
                    <a:pt x="423" y="1304"/>
                    <a:pt x="1073" y="1304"/>
                  </a:cubicBezTo>
                  <a:cubicBezTo>
                    <a:pt x="1228" y="1304"/>
                    <a:pt x="1395" y="1258"/>
                    <a:pt x="1569" y="1150"/>
                  </a:cubicBezTo>
                  <a:lnTo>
                    <a:pt x="1240" y="233"/>
                  </a:lnTo>
                  <a:cubicBezTo>
                    <a:pt x="1240" y="233"/>
                    <a:pt x="963" y="1"/>
                    <a:pt x="669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0;p41">
              <a:extLst>
                <a:ext uri="{FF2B5EF4-FFF2-40B4-BE49-F238E27FC236}">
                  <a16:creationId xmlns:a16="http://schemas.microsoft.com/office/drawing/2014/main" id="{1E1E2502-A619-E533-852C-C7B75F43383C}"/>
                </a:ext>
              </a:extLst>
            </p:cNvPr>
            <p:cNvSpPr/>
            <p:nvPr/>
          </p:nvSpPr>
          <p:spPr>
            <a:xfrm>
              <a:off x="9197551" y="2464155"/>
              <a:ext cx="41804" cy="30918"/>
            </a:xfrm>
            <a:custGeom>
              <a:avLst/>
              <a:gdLst/>
              <a:ahLst/>
              <a:cxnLst/>
              <a:rect l="l" t="t" r="r" b="b"/>
              <a:pathLst>
                <a:path w="937" h="693" extrusionOk="0">
                  <a:moveTo>
                    <a:pt x="698" y="271"/>
                  </a:moveTo>
                  <a:cubicBezTo>
                    <a:pt x="766" y="350"/>
                    <a:pt x="801" y="441"/>
                    <a:pt x="846" y="519"/>
                  </a:cubicBezTo>
                  <a:cubicBezTo>
                    <a:pt x="793" y="559"/>
                    <a:pt x="714" y="591"/>
                    <a:pt x="639" y="591"/>
                  </a:cubicBezTo>
                  <a:cubicBezTo>
                    <a:pt x="585" y="591"/>
                    <a:pt x="533" y="574"/>
                    <a:pt x="495" y="531"/>
                  </a:cubicBezTo>
                  <a:cubicBezTo>
                    <a:pt x="416" y="452"/>
                    <a:pt x="472" y="350"/>
                    <a:pt x="552" y="316"/>
                  </a:cubicBezTo>
                  <a:cubicBezTo>
                    <a:pt x="597" y="293"/>
                    <a:pt x="653" y="282"/>
                    <a:pt x="698" y="271"/>
                  </a:cubicBezTo>
                  <a:close/>
                  <a:moveTo>
                    <a:pt x="327" y="0"/>
                  </a:moveTo>
                  <a:cubicBezTo>
                    <a:pt x="223" y="0"/>
                    <a:pt x="117" y="28"/>
                    <a:pt x="20" y="90"/>
                  </a:cubicBezTo>
                  <a:cubicBezTo>
                    <a:pt x="0" y="100"/>
                    <a:pt x="6" y="126"/>
                    <a:pt x="23" y="126"/>
                  </a:cubicBezTo>
                  <a:cubicBezTo>
                    <a:pt x="26" y="126"/>
                    <a:pt x="29" y="126"/>
                    <a:pt x="32" y="124"/>
                  </a:cubicBezTo>
                  <a:cubicBezTo>
                    <a:pt x="105" y="103"/>
                    <a:pt x="180" y="92"/>
                    <a:pt x="255" y="92"/>
                  </a:cubicBezTo>
                  <a:cubicBezTo>
                    <a:pt x="386" y="92"/>
                    <a:pt x="515" y="128"/>
                    <a:pt x="631" y="215"/>
                  </a:cubicBezTo>
                  <a:cubicBezTo>
                    <a:pt x="642" y="215"/>
                    <a:pt x="642" y="225"/>
                    <a:pt x="653" y="225"/>
                  </a:cubicBezTo>
                  <a:cubicBezTo>
                    <a:pt x="585" y="225"/>
                    <a:pt x="517" y="225"/>
                    <a:pt x="450" y="271"/>
                  </a:cubicBezTo>
                  <a:cubicBezTo>
                    <a:pt x="371" y="328"/>
                    <a:pt x="348" y="441"/>
                    <a:pt x="382" y="542"/>
                  </a:cubicBezTo>
                  <a:cubicBezTo>
                    <a:pt x="415" y="651"/>
                    <a:pt x="503" y="692"/>
                    <a:pt x="602" y="692"/>
                  </a:cubicBezTo>
                  <a:cubicBezTo>
                    <a:pt x="708" y="692"/>
                    <a:pt x="826" y="646"/>
                    <a:pt x="902" y="587"/>
                  </a:cubicBezTo>
                  <a:cubicBezTo>
                    <a:pt x="905" y="590"/>
                    <a:pt x="909" y="592"/>
                    <a:pt x="913" y="592"/>
                  </a:cubicBezTo>
                  <a:cubicBezTo>
                    <a:pt x="924" y="592"/>
                    <a:pt x="936" y="581"/>
                    <a:pt x="936" y="565"/>
                  </a:cubicBezTo>
                  <a:cubicBezTo>
                    <a:pt x="911" y="230"/>
                    <a:pt x="625" y="0"/>
                    <a:pt x="32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1;p41">
              <a:extLst>
                <a:ext uri="{FF2B5EF4-FFF2-40B4-BE49-F238E27FC236}">
                  <a16:creationId xmlns:a16="http://schemas.microsoft.com/office/drawing/2014/main" id="{9575CA2F-659C-D4AD-AAE5-182CB8316B5E}"/>
                </a:ext>
              </a:extLst>
            </p:cNvPr>
            <p:cNvSpPr/>
            <p:nvPr/>
          </p:nvSpPr>
          <p:spPr>
            <a:xfrm>
              <a:off x="9267552" y="2429801"/>
              <a:ext cx="51976" cy="48452"/>
            </a:xfrm>
            <a:custGeom>
              <a:avLst/>
              <a:gdLst/>
              <a:ahLst/>
              <a:cxnLst/>
              <a:rect l="l" t="t" r="r" b="b"/>
              <a:pathLst>
                <a:path w="1165" h="1086" extrusionOk="0">
                  <a:moveTo>
                    <a:pt x="623" y="0"/>
                  </a:moveTo>
                  <a:cubicBezTo>
                    <a:pt x="541" y="0"/>
                    <a:pt x="459" y="20"/>
                    <a:pt x="385" y="57"/>
                  </a:cubicBezTo>
                  <a:cubicBezTo>
                    <a:pt x="136" y="148"/>
                    <a:pt x="1" y="397"/>
                    <a:pt x="68" y="656"/>
                  </a:cubicBezTo>
                  <a:cubicBezTo>
                    <a:pt x="102" y="792"/>
                    <a:pt x="182" y="939"/>
                    <a:pt x="317" y="1007"/>
                  </a:cubicBezTo>
                  <a:cubicBezTo>
                    <a:pt x="408" y="1052"/>
                    <a:pt x="521" y="1086"/>
                    <a:pt x="622" y="1086"/>
                  </a:cubicBezTo>
                  <a:lnTo>
                    <a:pt x="634" y="1086"/>
                  </a:lnTo>
                  <a:cubicBezTo>
                    <a:pt x="747" y="1075"/>
                    <a:pt x="770" y="1063"/>
                    <a:pt x="871" y="1018"/>
                  </a:cubicBezTo>
                  <a:cubicBezTo>
                    <a:pt x="1041" y="950"/>
                    <a:pt x="1165" y="736"/>
                    <a:pt x="1154" y="555"/>
                  </a:cubicBezTo>
                  <a:cubicBezTo>
                    <a:pt x="1142" y="362"/>
                    <a:pt x="1074" y="181"/>
                    <a:pt x="893" y="80"/>
                  </a:cubicBezTo>
                  <a:cubicBezTo>
                    <a:pt x="809" y="26"/>
                    <a:pt x="716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2;p41">
              <a:extLst>
                <a:ext uri="{FF2B5EF4-FFF2-40B4-BE49-F238E27FC236}">
                  <a16:creationId xmlns:a16="http://schemas.microsoft.com/office/drawing/2014/main" id="{761E55E0-76F1-265D-3580-5E2AD3481AB3}"/>
                </a:ext>
              </a:extLst>
            </p:cNvPr>
            <p:cNvSpPr/>
            <p:nvPr/>
          </p:nvSpPr>
          <p:spPr>
            <a:xfrm>
              <a:off x="9431514" y="2419450"/>
              <a:ext cx="36897" cy="36897"/>
            </a:xfrm>
            <a:custGeom>
              <a:avLst/>
              <a:gdLst/>
              <a:ahLst/>
              <a:cxnLst/>
              <a:rect l="l" t="t" r="r" b="b"/>
              <a:pathLst>
                <a:path w="827" h="827" extrusionOk="0">
                  <a:moveTo>
                    <a:pt x="388" y="0"/>
                  </a:moveTo>
                  <a:cubicBezTo>
                    <a:pt x="359" y="0"/>
                    <a:pt x="331" y="5"/>
                    <a:pt x="306" y="18"/>
                  </a:cubicBezTo>
                  <a:cubicBezTo>
                    <a:pt x="204" y="51"/>
                    <a:pt x="125" y="108"/>
                    <a:pt x="68" y="210"/>
                  </a:cubicBezTo>
                  <a:cubicBezTo>
                    <a:pt x="12" y="300"/>
                    <a:pt x="0" y="402"/>
                    <a:pt x="23" y="515"/>
                  </a:cubicBezTo>
                  <a:cubicBezTo>
                    <a:pt x="46" y="617"/>
                    <a:pt x="113" y="707"/>
                    <a:pt x="204" y="775"/>
                  </a:cubicBezTo>
                  <a:cubicBezTo>
                    <a:pt x="266" y="814"/>
                    <a:pt x="334" y="827"/>
                    <a:pt x="403" y="827"/>
                  </a:cubicBezTo>
                  <a:cubicBezTo>
                    <a:pt x="434" y="827"/>
                    <a:pt x="466" y="824"/>
                    <a:pt x="498" y="820"/>
                  </a:cubicBezTo>
                  <a:cubicBezTo>
                    <a:pt x="656" y="798"/>
                    <a:pt x="758" y="674"/>
                    <a:pt x="804" y="538"/>
                  </a:cubicBezTo>
                  <a:lnTo>
                    <a:pt x="804" y="515"/>
                  </a:lnTo>
                  <a:cubicBezTo>
                    <a:pt x="826" y="413"/>
                    <a:pt x="826" y="300"/>
                    <a:pt x="769" y="210"/>
                  </a:cubicBezTo>
                  <a:cubicBezTo>
                    <a:pt x="713" y="119"/>
                    <a:pt x="634" y="51"/>
                    <a:pt x="532" y="29"/>
                  </a:cubicBezTo>
                  <a:cubicBezTo>
                    <a:pt x="489" y="15"/>
                    <a:pt x="438" y="0"/>
                    <a:pt x="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3;p41">
              <a:extLst>
                <a:ext uri="{FF2B5EF4-FFF2-40B4-BE49-F238E27FC236}">
                  <a16:creationId xmlns:a16="http://schemas.microsoft.com/office/drawing/2014/main" id="{153550A8-2E0C-1ADD-0B6E-A364254CF012}"/>
                </a:ext>
              </a:extLst>
            </p:cNvPr>
            <p:cNvSpPr/>
            <p:nvPr/>
          </p:nvSpPr>
          <p:spPr>
            <a:xfrm>
              <a:off x="9297846" y="2371846"/>
              <a:ext cx="14634" cy="9637"/>
            </a:xfrm>
            <a:custGeom>
              <a:avLst/>
              <a:gdLst/>
              <a:ahLst/>
              <a:cxnLst/>
              <a:rect l="l" t="t" r="r" b="b"/>
              <a:pathLst>
                <a:path w="328" h="216" extrusionOk="0">
                  <a:moveTo>
                    <a:pt x="165" y="1"/>
                  </a:moveTo>
                  <a:cubicBezTo>
                    <a:pt x="148" y="1"/>
                    <a:pt x="130" y="3"/>
                    <a:pt x="113" y="10"/>
                  </a:cubicBezTo>
                  <a:cubicBezTo>
                    <a:pt x="56" y="33"/>
                    <a:pt x="0" y="90"/>
                    <a:pt x="11" y="169"/>
                  </a:cubicBezTo>
                  <a:cubicBezTo>
                    <a:pt x="22" y="201"/>
                    <a:pt x="48" y="215"/>
                    <a:pt x="76" y="215"/>
                  </a:cubicBezTo>
                  <a:cubicBezTo>
                    <a:pt x="107" y="215"/>
                    <a:pt x="140" y="198"/>
                    <a:pt x="158" y="169"/>
                  </a:cubicBezTo>
                  <a:cubicBezTo>
                    <a:pt x="181" y="135"/>
                    <a:pt x="214" y="135"/>
                    <a:pt x="260" y="135"/>
                  </a:cubicBezTo>
                  <a:cubicBezTo>
                    <a:pt x="317" y="123"/>
                    <a:pt x="328" y="45"/>
                    <a:pt x="271" y="22"/>
                  </a:cubicBezTo>
                  <a:cubicBezTo>
                    <a:pt x="240" y="14"/>
                    <a:pt x="203" y="1"/>
                    <a:pt x="16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4;p41">
              <a:extLst>
                <a:ext uri="{FF2B5EF4-FFF2-40B4-BE49-F238E27FC236}">
                  <a16:creationId xmlns:a16="http://schemas.microsoft.com/office/drawing/2014/main" id="{222EEEA5-B026-F1D0-3B94-49F56CB077B2}"/>
                </a:ext>
              </a:extLst>
            </p:cNvPr>
            <p:cNvSpPr/>
            <p:nvPr/>
          </p:nvSpPr>
          <p:spPr>
            <a:xfrm>
              <a:off x="9404789" y="2360781"/>
              <a:ext cx="13161" cy="7495"/>
            </a:xfrm>
            <a:custGeom>
              <a:avLst/>
              <a:gdLst/>
              <a:ahLst/>
              <a:cxnLst/>
              <a:rect l="l" t="t" r="r" b="b"/>
              <a:pathLst>
                <a:path w="295" h="168" extrusionOk="0">
                  <a:moveTo>
                    <a:pt x="133" y="1"/>
                  </a:moveTo>
                  <a:cubicBezTo>
                    <a:pt x="115" y="1"/>
                    <a:pt x="97" y="4"/>
                    <a:pt x="79" y="9"/>
                  </a:cubicBezTo>
                  <a:cubicBezTo>
                    <a:pt x="23" y="32"/>
                    <a:pt x="0" y="77"/>
                    <a:pt x="11" y="134"/>
                  </a:cubicBezTo>
                  <a:cubicBezTo>
                    <a:pt x="20" y="142"/>
                    <a:pt x="33" y="150"/>
                    <a:pt x="44" y="150"/>
                  </a:cubicBezTo>
                  <a:cubicBezTo>
                    <a:pt x="49" y="150"/>
                    <a:pt x="53" y="149"/>
                    <a:pt x="56" y="145"/>
                  </a:cubicBezTo>
                  <a:lnTo>
                    <a:pt x="113" y="145"/>
                  </a:lnTo>
                  <a:cubicBezTo>
                    <a:pt x="147" y="157"/>
                    <a:pt x="170" y="168"/>
                    <a:pt x="204" y="168"/>
                  </a:cubicBezTo>
                  <a:cubicBezTo>
                    <a:pt x="249" y="157"/>
                    <a:pt x="294" y="112"/>
                    <a:pt x="260" y="66"/>
                  </a:cubicBezTo>
                  <a:cubicBezTo>
                    <a:pt x="235" y="24"/>
                    <a:pt x="185" y="1"/>
                    <a:pt x="13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5;p41">
              <a:extLst>
                <a:ext uri="{FF2B5EF4-FFF2-40B4-BE49-F238E27FC236}">
                  <a16:creationId xmlns:a16="http://schemas.microsoft.com/office/drawing/2014/main" id="{933B2AD0-4110-8BD7-808C-FD41ED28C47D}"/>
                </a:ext>
              </a:extLst>
            </p:cNvPr>
            <p:cNvSpPr/>
            <p:nvPr/>
          </p:nvSpPr>
          <p:spPr>
            <a:xfrm>
              <a:off x="9305877" y="2398213"/>
              <a:ext cx="40466" cy="26814"/>
            </a:xfrm>
            <a:custGeom>
              <a:avLst/>
              <a:gdLst/>
              <a:ahLst/>
              <a:cxnLst/>
              <a:rect l="l" t="t" r="r" b="b"/>
              <a:pathLst>
                <a:path w="907" h="601" extrusionOk="0">
                  <a:moveTo>
                    <a:pt x="365" y="1"/>
                  </a:moveTo>
                  <a:cubicBezTo>
                    <a:pt x="334" y="1"/>
                    <a:pt x="303" y="3"/>
                    <a:pt x="272" y="7"/>
                  </a:cubicBezTo>
                  <a:cubicBezTo>
                    <a:pt x="24" y="42"/>
                    <a:pt x="1" y="346"/>
                    <a:pt x="1" y="550"/>
                  </a:cubicBezTo>
                  <a:cubicBezTo>
                    <a:pt x="1" y="584"/>
                    <a:pt x="29" y="601"/>
                    <a:pt x="58" y="601"/>
                  </a:cubicBezTo>
                  <a:cubicBezTo>
                    <a:pt x="86" y="601"/>
                    <a:pt x="114" y="584"/>
                    <a:pt x="114" y="550"/>
                  </a:cubicBezTo>
                  <a:cubicBezTo>
                    <a:pt x="102" y="392"/>
                    <a:pt x="102" y="188"/>
                    <a:pt x="261" y="120"/>
                  </a:cubicBezTo>
                  <a:cubicBezTo>
                    <a:pt x="303" y="101"/>
                    <a:pt x="347" y="93"/>
                    <a:pt x="391" y="93"/>
                  </a:cubicBezTo>
                  <a:cubicBezTo>
                    <a:pt x="557" y="93"/>
                    <a:pt x="721" y="215"/>
                    <a:pt x="793" y="358"/>
                  </a:cubicBezTo>
                  <a:cubicBezTo>
                    <a:pt x="802" y="375"/>
                    <a:pt x="817" y="381"/>
                    <a:pt x="832" y="381"/>
                  </a:cubicBezTo>
                  <a:cubicBezTo>
                    <a:pt x="868" y="381"/>
                    <a:pt x="907" y="342"/>
                    <a:pt x="883" y="301"/>
                  </a:cubicBezTo>
                  <a:cubicBezTo>
                    <a:pt x="774" y="103"/>
                    <a:pt x="579" y="1"/>
                    <a:pt x="36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6;p41">
              <a:extLst>
                <a:ext uri="{FF2B5EF4-FFF2-40B4-BE49-F238E27FC236}">
                  <a16:creationId xmlns:a16="http://schemas.microsoft.com/office/drawing/2014/main" id="{53F328D7-05E9-88FF-B71E-E2E36B8370DB}"/>
                </a:ext>
              </a:extLst>
            </p:cNvPr>
            <p:cNvSpPr/>
            <p:nvPr/>
          </p:nvSpPr>
          <p:spPr>
            <a:xfrm>
              <a:off x="9401220" y="2383178"/>
              <a:ext cx="30918" cy="22218"/>
            </a:xfrm>
            <a:custGeom>
              <a:avLst/>
              <a:gdLst/>
              <a:ahLst/>
              <a:cxnLst/>
              <a:rect l="l" t="t" r="r" b="b"/>
              <a:pathLst>
                <a:path w="693" h="498" extrusionOk="0">
                  <a:moveTo>
                    <a:pt x="305" y="1"/>
                  </a:moveTo>
                  <a:cubicBezTo>
                    <a:pt x="273" y="1"/>
                    <a:pt x="239" y="6"/>
                    <a:pt x="204" y="17"/>
                  </a:cubicBezTo>
                  <a:cubicBezTo>
                    <a:pt x="35" y="73"/>
                    <a:pt x="13" y="299"/>
                    <a:pt x="1" y="446"/>
                  </a:cubicBezTo>
                  <a:cubicBezTo>
                    <a:pt x="1" y="480"/>
                    <a:pt x="29" y="497"/>
                    <a:pt x="57" y="497"/>
                  </a:cubicBezTo>
                  <a:cubicBezTo>
                    <a:pt x="86" y="497"/>
                    <a:pt x="114" y="480"/>
                    <a:pt x="114" y="446"/>
                  </a:cubicBezTo>
                  <a:cubicBezTo>
                    <a:pt x="114" y="333"/>
                    <a:pt x="114" y="186"/>
                    <a:pt x="227" y="130"/>
                  </a:cubicBezTo>
                  <a:cubicBezTo>
                    <a:pt x="256" y="110"/>
                    <a:pt x="285" y="101"/>
                    <a:pt x="313" y="101"/>
                  </a:cubicBezTo>
                  <a:cubicBezTo>
                    <a:pt x="429" y="101"/>
                    <a:pt x="532" y="245"/>
                    <a:pt x="578" y="344"/>
                  </a:cubicBezTo>
                  <a:cubicBezTo>
                    <a:pt x="588" y="361"/>
                    <a:pt x="603" y="368"/>
                    <a:pt x="618" y="368"/>
                  </a:cubicBezTo>
                  <a:cubicBezTo>
                    <a:pt x="654" y="368"/>
                    <a:pt x="692" y="328"/>
                    <a:pt x="668" y="288"/>
                  </a:cubicBezTo>
                  <a:cubicBezTo>
                    <a:pt x="602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7;p41">
              <a:extLst>
                <a:ext uri="{FF2B5EF4-FFF2-40B4-BE49-F238E27FC236}">
                  <a16:creationId xmlns:a16="http://schemas.microsoft.com/office/drawing/2014/main" id="{F1CBED4C-93E5-3AE5-5A0C-1D9B096FEE17}"/>
                </a:ext>
              </a:extLst>
            </p:cNvPr>
            <p:cNvSpPr/>
            <p:nvPr/>
          </p:nvSpPr>
          <p:spPr>
            <a:xfrm>
              <a:off x="9327560" y="2463352"/>
              <a:ext cx="54073" cy="36450"/>
            </a:xfrm>
            <a:custGeom>
              <a:avLst/>
              <a:gdLst/>
              <a:ahLst/>
              <a:cxnLst/>
              <a:rect l="l" t="t" r="r" b="b"/>
              <a:pathLst>
                <a:path w="1212" h="817" extrusionOk="0">
                  <a:moveTo>
                    <a:pt x="75" y="1"/>
                  </a:moveTo>
                  <a:cubicBezTo>
                    <a:pt x="49" y="1"/>
                    <a:pt x="23" y="18"/>
                    <a:pt x="23" y="52"/>
                  </a:cubicBezTo>
                  <a:cubicBezTo>
                    <a:pt x="1" y="311"/>
                    <a:pt x="80" y="549"/>
                    <a:pt x="284" y="708"/>
                  </a:cubicBezTo>
                  <a:cubicBezTo>
                    <a:pt x="387" y="786"/>
                    <a:pt x="495" y="816"/>
                    <a:pt x="604" y="816"/>
                  </a:cubicBezTo>
                  <a:cubicBezTo>
                    <a:pt x="792" y="816"/>
                    <a:pt x="982" y="726"/>
                    <a:pt x="1154" y="640"/>
                  </a:cubicBezTo>
                  <a:cubicBezTo>
                    <a:pt x="1212" y="611"/>
                    <a:pt x="1180" y="542"/>
                    <a:pt x="1128" y="542"/>
                  </a:cubicBezTo>
                  <a:cubicBezTo>
                    <a:pt x="1119" y="542"/>
                    <a:pt x="1109" y="544"/>
                    <a:pt x="1098" y="549"/>
                  </a:cubicBezTo>
                  <a:cubicBezTo>
                    <a:pt x="942" y="634"/>
                    <a:pt x="791" y="706"/>
                    <a:pt x="633" y="706"/>
                  </a:cubicBezTo>
                  <a:cubicBezTo>
                    <a:pt x="538" y="706"/>
                    <a:pt x="441" y="680"/>
                    <a:pt x="340" y="617"/>
                  </a:cubicBezTo>
                  <a:cubicBezTo>
                    <a:pt x="148" y="504"/>
                    <a:pt x="114" y="255"/>
                    <a:pt x="126" y="52"/>
                  </a:cubicBezTo>
                  <a:cubicBezTo>
                    <a:pt x="126" y="18"/>
                    <a:pt x="100" y="1"/>
                    <a:pt x="75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8;p41">
              <a:extLst>
                <a:ext uri="{FF2B5EF4-FFF2-40B4-BE49-F238E27FC236}">
                  <a16:creationId xmlns:a16="http://schemas.microsoft.com/office/drawing/2014/main" id="{41CF6AB2-3286-5F19-029A-84D49749E30F}"/>
                </a:ext>
              </a:extLst>
            </p:cNvPr>
            <p:cNvSpPr/>
            <p:nvPr/>
          </p:nvSpPr>
          <p:spPr>
            <a:xfrm>
              <a:off x="9376949" y="2425607"/>
              <a:ext cx="32926" cy="25297"/>
            </a:xfrm>
            <a:custGeom>
              <a:avLst/>
              <a:gdLst/>
              <a:ahLst/>
              <a:cxnLst/>
              <a:rect l="l" t="t" r="r" b="b"/>
              <a:pathLst>
                <a:path w="738" h="567" extrusionOk="0">
                  <a:moveTo>
                    <a:pt x="385" y="1"/>
                  </a:moveTo>
                  <a:cubicBezTo>
                    <a:pt x="271" y="1"/>
                    <a:pt x="150" y="46"/>
                    <a:pt x="59" y="94"/>
                  </a:cubicBezTo>
                  <a:cubicBezTo>
                    <a:pt x="1" y="114"/>
                    <a:pt x="34" y="192"/>
                    <a:pt x="80" y="192"/>
                  </a:cubicBezTo>
                  <a:cubicBezTo>
                    <a:pt x="88" y="192"/>
                    <a:pt x="96" y="190"/>
                    <a:pt x="104" y="185"/>
                  </a:cubicBezTo>
                  <a:cubicBezTo>
                    <a:pt x="181" y="147"/>
                    <a:pt x="278" y="109"/>
                    <a:pt x="367" y="109"/>
                  </a:cubicBezTo>
                  <a:cubicBezTo>
                    <a:pt x="410" y="109"/>
                    <a:pt x="452" y="118"/>
                    <a:pt x="489" y="140"/>
                  </a:cubicBezTo>
                  <a:cubicBezTo>
                    <a:pt x="635" y="197"/>
                    <a:pt x="545" y="388"/>
                    <a:pt x="489" y="491"/>
                  </a:cubicBezTo>
                  <a:cubicBezTo>
                    <a:pt x="465" y="528"/>
                    <a:pt x="505" y="567"/>
                    <a:pt x="543" y="567"/>
                  </a:cubicBezTo>
                  <a:cubicBezTo>
                    <a:pt x="561" y="567"/>
                    <a:pt x="579" y="558"/>
                    <a:pt x="590" y="536"/>
                  </a:cubicBezTo>
                  <a:cubicBezTo>
                    <a:pt x="670" y="400"/>
                    <a:pt x="737" y="185"/>
                    <a:pt x="579" y="61"/>
                  </a:cubicBezTo>
                  <a:cubicBezTo>
                    <a:pt x="523" y="18"/>
                    <a:pt x="456" y="1"/>
                    <a:pt x="385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9;p41">
              <a:extLst>
                <a:ext uri="{FF2B5EF4-FFF2-40B4-BE49-F238E27FC236}">
                  <a16:creationId xmlns:a16="http://schemas.microsoft.com/office/drawing/2014/main" id="{E470169F-49F9-D629-0696-E4DD4E3392EA}"/>
                </a:ext>
              </a:extLst>
            </p:cNvPr>
            <p:cNvSpPr/>
            <p:nvPr/>
          </p:nvSpPr>
          <p:spPr>
            <a:xfrm>
              <a:off x="9348752" y="2762766"/>
              <a:ext cx="15704" cy="68707"/>
            </a:xfrm>
            <a:custGeom>
              <a:avLst/>
              <a:gdLst/>
              <a:ahLst/>
              <a:cxnLst/>
              <a:rect l="l" t="t" r="r" b="b"/>
              <a:pathLst>
                <a:path w="352" h="1540" extrusionOk="0">
                  <a:moveTo>
                    <a:pt x="126" y="1"/>
                  </a:moveTo>
                  <a:cubicBezTo>
                    <a:pt x="216" y="453"/>
                    <a:pt x="80" y="838"/>
                    <a:pt x="1" y="996"/>
                  </a:cubicBezTo>
                  <a:cubicBezTo>
                    <a:pt x="56" y="1257"/>
                    <a:pt x="131" y="1540"/>
                    <a:pt x="187" y="1540"/>
                  </a:cubicBezTo>
                  <a:cubicBezTo>
                    <a:pt x="189" y="1540"/>
                    <a:pt x="191" y="1539"/>
                    <a:pt x="193" y="1539"/>
                  </a:cubicBezTo>
                  <a:cubicBezTo>
                    <a:pt x="295" y="1493"/>
                    <a:pt x="352" y="12"/>
                    <a:pt x="307" y="12"/>
                  </a:cubicBezTo>
                  <a:cubicBezTo>
                    <a:pt x="295" y="12"/>
                    <a:pt x="227" y="1"/>
                    <a:pt x="126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50;p41">
              <a:extLst>
                <a:ext uri="{FF2B5EF4-FFF2-40B4-BE49-F238E27FC236}">
                  <a16:creationId xmlns:a16="http://schemas.microsoft.com/office/drawing/2014/main" id="{EBC9D1B5-F1CC-889E-D3C9-1E192BFAD4EC}"/>
                </a:ext>
              </a:extLst>
            </p:cNvPr>
            <p:cNvSpPr/>
            <p:nvPr/>
          </p:nvSpPr>
          <p:spPr>
            <a:xfrm>
              <a:off x="9292760" y="2756252"/>
              <a:ext cx="65138" cy="36941"/>
            </a:xfrm>
            <a:custGeom>
              <a:avLst/>
              <a:gdLst/>
              <a:ahLst/>
              <a:cxnLst/>
              <a:rect l="l" t="t" r="r" b="b"/>
              <a:pathLst>
                <a:path w="1460" h="828" extrusionOk="0">
                  <a:moveTo>
                    <a:pt x="333" y="0"/>
                  </a:moveTo>
                  <a:cubicBezTo>
                    <a:pt x="242" y="0"/>
                    <a:pt x="167" y="11"/>
                    <a:pt x="148" y="45"/>
                  </a:cubicBezTo>
                  <a:cubicBezTo>
                    <a:pt x="91" y="124"/>
                    <a:pt x="1" y="644"/>
                    <a:pt x="12" y="701"/>
                  </a:cubicBezTo>
                  <a:cubicBezTo>
                    <a:pt x="34" y="769"/>
                    <a:pt x="250" y="792"/>
                    <a:pt x="431" y="814"/>
                  </a:cubicBezTo>
                  <a:cubicBezTo>
                    <a:pt x="529" y="821"/>
                    <a:pt x="742" y="827"/>
                    <a:pt x="908" y="827"/>
                  </a:cubicBezTo>
                  <a:cubicBezTo>
                    <a:pt x="1027" y="827"/>
                    <a:pt x="1122" y="824"/>
                    <a:pt x="1132" y="814"/>
                  </a:cubicBezTo>
                  <a:cubicBezTo>
                    <a:pt x="1154" y="780"/>
                    <a:pt x="1177" y="724"/>
                    <a:pt x="1177" y="724"/>
                  </a:cubicBezTo>
                  <a:cubicBezTo>
                    <a:pt x="1177" y="724"/>
                    <a:pt x="1459" y="226"/>
                    <a:pt x="1459" y="147"/>
                  </a:cubicBezTo>
                  <a:cubicBezTo>
                    <a:pt x="1448" y="79"/>
                    <a:pt x="860" y="56"/>
                    <a:pt x="702" y="34"/>
                  </a:cubicBezTo>
                  <a:cubicBezTo>
                    <a:pt x="611" y="21"/>
                    <a:pt x="457" y="0"/>
                    <a:pt x="33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51;p41">
              <a:extLst>
                <a:ext uri="{FF2B5EF4-FFF2-40B4-BE49-F238E27FC236}">
                  <a16:creationId xmlns:a16="http://schemas.microsoft.com/office/drawing/2014/main" id="{DA976908-5103-034A-501D-A86D9C1E06EA}"/>
                </a:ext>
              </a:extLst>
            </p:cNvPr>
            <p:cNvSpPr/>
            <p:nvPr/>
          </p:nvSpPr>
          <p:spPr>
            <a:xfrm>
              <a:off x="9302888" y="2758751"/>
              <a:ext cx="50950" cy="8611"/>
            </a:xfrm>
            <a:custGeom>
              <a:avLst/>
              <a:gdLst/>
              <a:ahLst/>
              <a:cxnLst/>
              <a:rect l="l" t="t" r="r" b="b"/>
              <a:pathLst>
                <a:path w="1142" h="193" extrusionOk="0">
                  <a:moveTo>
                    <a:pt x="34" y="0"/>
                  </a:moveTo>
                  <a:cubicBezTo>
                    <a:pt x="0" y="0"/>
                    <a:pt x="0" y="68"/>
                    <a:pt x="45" y="68"/>
                  </a:cubicBezTo>
                  <a:cubicBezTo>
                    <a:pt x="215" y="91"/>
                    <a:pt x="385" y="102"/>
                    <a:pt x="554" y="125"/>
                  </a:cubicBezTo>
                  <a:cubicBezTo>
                    <a:pt x="724" y="148"/>
                    <a:pt x="905" y="148"/>
                    <a:pt x="1074" y="193"/>
                  </a:cubicBezTo>
                  <a:lnTo>
                    <a:pt x="1086" y="193"/>
                  </a:lnTo>
                  <a:cubicBezTo>
                    <a:pt x="1131" y="193"/>
                    <a:pt x="1142" y="136"/>
                    <a:pt x="1097" y="125"/>
                  </a:cubicBezTo>
                  <a:cubicBezTo>
                    <a:pt x="927" y="80"/>
                    <a:pt x="746" y="80"/>
                    <a:pt x="576" y="57"/>
                  </a:cubicBezTo>
                  <a:cubicBezTo>
                    <a:pt x="395" y="23"/>
                    <a:pt x="215" y="12"/>
                    <a:pt x="4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52;p41">
              <a:extLst>
                <a:ext uri="{FF2B5EF4-FFF2-40B4-BE49-F238E27FC236}">
                  <a16:creationId xmlns:a16="http://schemas.microsoft.com/office/drawing/2014/main" id="{11CD89AA-0175-A939-C868-3B3132628002}"/>
                </a:ext>
              </a:extLst>
            </p:cNvPr>
            <p:cNvSpPr/>
            <p:nvPr/>
          </p:nvSpPr>
          <p:spPr>
            <a:xfrm>
              <a:off x="9298292" y="2767317"/>
              <a:ext cx="52066" cy="7629"/>
            </a:xfrm>
            <a:custGeom>
              <a:avLst/>
              <a:gdLst/>
              <a:ahLst/>
              <a:cxnLst/>
              <a:rect l="l" t="t" r="r" b="b"/>
              <a:pathLst>
                <a:path w="1167" h="171" extrusionOk="0">
                  <a:moveTo>
                    <a:pt x="58" y="1"/>
                  </a:moveTo>
                  <a:cubicBezTo>
                    <a:pt x="13" y="1"/>
                    <a:pt x="1" y="57"/>
                    <a:pt x="46" y="69"/>
                  </a:cubicBezTo>
                  <a:cubicBezTo>
                    <a:pt x="397" y="125"/>
                    <a:pt x="747" y="102"/>
                    <a:pt x="1098" y="170"/>
                  </a:cubicBezTo>
                  <a:lnTo>
                    <a:pt x="1109" y="170"/>
                  </a:lnTo>
                  <a:cubicBezTo>
                    <a:pt x="1144" y="170"/>
                    <a:pt x="1166" y="114"/>
                    <a:pt x="1121" y="102"/>
                  </a:cubicBezTo>
                  <a:cubicBezTo>
                    <a:pt x="770" y="24"/>
                    <a:pt x="408" y="57"/>
                    <a:pt x="69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41">
              <a:extLst>
                <a:ext uri="{FF2B5EF4-FFF2-40B4-BE49-F238E27FC236}">
                  <a16:creationId xmlns:a16="http://schemas.microsoft.com/office/drawing/2014/main" id="{C5E528CB-6FD9-00BD-3B5E-32B1C184202D}"/>
                </a:ext>
              </a:extLst>
            </p:cNvPr>
            <p:cNvSpPr/>
            <p:nvPr/>
          </p:nvSpPr>
          <p:spPr>
            <a:xfrm>
              <a:off x="9296285" y="2773875"/>
              <a:ext cx="50504" cy="10128"/>
            </a:xfrm>
            <a:custGeom>
              <a:avLst/>
              <a:gdLst/>
              <a:ahLst/>
              <a:cxnLst/>
              <a:rect l="l" t="t" r="r" b="b"/>
              <a:pathLst>
                <a:path w="1132" h="227" extrusionOk="0">
                  <a:moveTo>
                    <a:pt x="58" y="1"/>
                  </a:moveTo>
                  <a:cubicBezTo>
                    <a:pt x="23" y="1"/>
                    <a:pt x="1" y="46"/>
                    <a:pt x="35" y="68"/>
                  </a:cubicBezTo>
                  <a:cubicBezTo>
                    <a:pt x="374" y="227"/>
                    <a:pt x="702" y="171"/>
                    <a:pt x="1064" y="227"/>
                  </a:cubicBezTo>
                  <a:cubicBezTo>
                    <a:pt x="1109" y="227"/>
                    <a:pt x="1132" y="159"/>
                    <a:pt x="1086" y="148"/>
                  </a:cubicBezTo>
                  <a:cubicBezTo>
                    <a:pt x="736" y="103"/>
                    <a:pt x="408" y="148"/>
                    <a:pt x="80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54;p41">
              <a:extLst>
                <a:ext uri="{FF2B5EF4-FFF2-40B4-BE49-F238E27FC236}">
                  <a16:creationId xmlns:a16="http://schemas.microsoft.com/office/drawing/2014/main" id="{08B72858-5913-BD02-52E8-6F2061DC8238}"/>
                </a:ext>
              </a:extLst>
            </p:cNvPr>
            <p:cNvSpPr/>
            <p:nvPr/>
          </p:nvSpPr>
          <p:spPr>
            <a:xfrm>
              <a:off x="9296285" y="2782977"/>
              <a:ext cx="44437" cy="7629"/>
            </a:xfrm>
            <a:custGeom>
              <a:avLst/>
              <a:gdLst/>
              <a:ahLst/>
              <a:cxnLst/>
              <a:rect l="l" t="t" r="r" b="b"/>
              <a:pathLst>
                <a:path w="996" h="171" extrusionOk="0">
                  <a:moveTo>
                    <a:pt x="58" y="0"/>
                  </a:moveTo>
                  <a:cubicBezTo>
                    <a:pt x="23" y="0"/>
                    <a:pt x="1" y="68"/>
                    <a:pt x="46" y="80"/>
                  </a:cubicBezTo>
                  <a:cubicBezTo>
                    <a:pt x="352" y="148"/>
                    <a:pt x="646" y="148"/>
                    <a:pt x="951" y="170"/>
                  </a:cubicBezTo>
                  <a:cubicBezTo>
                    <a:pt x="996" y="170"/>
                    <a:pt x="996" y="91"/>
                    <a:pt x="951" y="91"/>
                  </a:cubicBezTo>
                  <a:cubicBezTo>
                    <a:pt x="657" y="68"/>
                    <a:pt x="363" y="68"/>
                    <a:pt x="69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TextBox 951">
            <a:extLst>
              <a:ext uri="{FF2B5EF4-FFF2-40B4-BE49-F238E27FC236}">
                <a16:creationId xmlns:a16="http://schemas.microsoft.com/office/drawing/2014/main" id="{B7C45EA0-3002-67BC-C5A2-B618E84D1000}"/>
              </a:ext>
            </a:extLst>
          </p:cNvPr>
          <p:cNvSpPr txBox="1"/>
          <p:nvPr/>
        </p:nvSpPr>
        <p:spPr>
          <a:xfrm>
            <a:off x="-7229086" y="3790104"/>
            <a:ext cx="4610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>
                <a:latin typeface="#9Slide03 LH Line1 Sans Thin" panose="02000503030000020004" pitchFamily="2" charset="0"/>
              </a:rPr>
              <a:t>https://www.kaggle.com/datasets/secareanualin/football-events</a:t>
            </a:r>
          </a:p>
        </p:txBody>
      </p:sp>
      <p:pic>
        <p:nvPicPr>
          <p:cNvPr id="951" name="Picture 950">
            <a:extLst>
              <a:ext uri="{FF2B5EF4-FFF2-40B4-BE49-F238E27FC236}">
                <a16:creationId xmlns:a16="http://schemas.microsoft.com/office/drawing/2014/main" id="{6BC7E69F-01C0-52F3-2B0B-A58406E4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6" y="1193368"/>
            <a:ext cx="4829778" cy="2387715"/>
          </a:xfrm>
          <a:prstGeom prst="rect">
            <a:avLst/>
          </a:prstGeom>
          <a:ln w="38100">
            <a:solidFill>
              <a:schemeClr val="tx1">
                <a:lumMod val="10000"/>
                <a:lumOff val="9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/>
          <p:nvPr/>
        </p:nvSpPr>
        <p:spPr>
          <a:xfrm>
            <a:off x="8324431" y="4876572"/>
            <a:ext cx="909600" cy="2028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7030984C-5C7D-2E2B-E48B-8359B479EEB5}"/>
              </a:ext>
            </a:extLst>
          </p:cNvPr>
          <p:cNvSpPr txBox="1">
            <a:spLocks/>
          </p:cNvSpPr>
          <p:nvPr/>
        </p:nvSpPr>
        <p:spPr>
          <a:xfrm>
            <a:off x="869793" y="-206522"/>
            <a:ext cx="5284697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>
                <a:latin typeface="#9Slide03 Bebas Neue Bold" panose="020B0606020202050201" pitchFamily="34" charset="0"/>
              </a:rPr>
              <a:t>2. MÔ TẢ </a:t>
            </a:r>
            <a:r>
              <a:rPr lang="vi-VN">
                <a:solidFill>
                  <a:srgbClr val="D83F56"/>
                </a:solidFill>
                <a:latin typeface="#9Slide03 Bebas Neue Bold" panose="020B0606020202050201" pitchFamily="34" charset="0"/>
              </a:rPr>
              <a:t>BỘ DỮ LIỆU</a:t>
            </a:r>
            <a:r>
              <a:rPr lang="vi-VN" sz="1400">
                <a:solidFill>
                  <a:srgbClr val="D83F56"/>
                </a:solidFill>
                <a:latin typeface="#9Slide03 Bebas Neue Bold" panose="020B0606020202050201" pitchFamily="34" charset="0"/>
              </a:rPr>
              <a:t> </a:t>
            </a:r>
            <a:r>
              <a:rPr lang="vi-VN" sz="2000">
                <a:solidFill>
                  <a:srgbClr val="D83F56"/>
                </a:solidFill>
                <a:latin typeface="#9Slide03 Bebas Neue Bold" panose="020B0606020202050201" pitchFamily="34" charset="0"/>
              </a:rPr>
              <a:t>- </a:t>
            </a:r>
            <a:r>
              <a:rPr lang="vi-VN" sz="2400">
                <a:solidFill>
                  <a:srgbClr val="D83F56"/>
                </a:solidFill>
                <a:latin typeface="#9Slide03 Bebas Neue Bold" panose="020B0606020202050201" pitchFamily="34" charset="0"/>
              </a:rPr>
              <a:t>'Events.csv'</a:t>
            </a:r>
            <a:endParaRPr lang="vi-VN" sz="4000">
              <a:solidFill>
                <a:srgbClr val="D83F56"/>
              </a:solidFill>
              <a:latin typeface="#9Slide03 Bebas Neue Bold" panose="020B0606020202050201" pitchFamily="34" charset="0"/>
            </a:endParaRPr>
          </a:p>
        </p:txBody>
      </p:sp>
      <p:graphicFrame>
        <p:nvGraphicFramePr>
          <p:cNvPr id="7" name="Google Shape;556;p37">
            <a:extLst>
              <a:ext uri="{FF2B5EF4-FFF2-40B4-BE49-F238E27FC236}">
                <a16:creationId xmlns:a16="http://schemas.microsoft.com/office/drawing/2014/main" id="{45B169E1-8002-5090-8851-E0724C18E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863112"/>
              </p:ext>
            </p:extLst>
          </p:nvPr>
        </p:nvGraphicFramePr>
        <p:xfrm>
          <a:off x="940416" y="522747"/>
          <a:ext cx="3227297" cy="3939514"/>
        </p:xfrm>
        <a:graphic>
          <a:graphicData uri="http://schemas.openxmlformats.org/drawingml/2006/table">
            <a:tbl>
              <a:tblPr>
                <a:noFill/>
                <a:tableStyleId>{5307DF99-3132-456B-AE01-5563F72AD6C3}</a:tableStyleId>
              </a:tblPr>
              <a:tblGrid>
                <a:gridCol w="1093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3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id_odsp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mã trận đấu</a:t>
                      </a:r>
                      <a:endParaRPr sz="9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id_event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mã sự kiện (id_odsp + sort_order)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sort_order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Arial"/>
                        </a:rPr>
                        <a:t>thứ tự sự kiện trong 1 trận đấu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time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thời gian diễn ra trong trận đấu (phút)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text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bình luận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36225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event_type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loại sự kiện </a:t>
                      </a:r>
                      <a:r>
                        <a:rPr lang="vi-VN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(11 loại s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ự kiện)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07453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event_type2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vi-VN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loại sự kiện thứ 2 (4 loại sự kiện)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18857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side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vi-VN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1-Home (đội nhà) , 2-Away (đội khách)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53718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event_team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đội tạo ra diễn biến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36403"/>
                  </a:ext>
                </a:extLst>
              </a:tr>
              <a:tr h="4080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opponent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đối thủ của đội tạo ra diễn biến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37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player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tên cầu thủ tạo ra diễn biến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73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player2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tên cầu thủ tạo ra diễn biến thứ 2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8217"/>
                  </a:ext>
                </a:extLst>
              </a:tr>
            </a:tbl>
          </a:graphicData>
        </a:graphic>
      </p:graphicFrame>
      <p:graphicFrame>
        <p:nvGraphicFramePr>
          <p:cNvPr id="60" name="Google Shape;556;p37">
            <a:extLst>
              <a:ext uri="{FF2B5EF4-FFF2-40B4-BE49-F238E27FC236}">
                <a16:creationId xmlns:a16="http://schemas.microsoft.com/office/drawing/2014/main" id="{73AA6ED0-0754-2A57-9D9D-CB38646D2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689529"/>
              </p:ext>
            </p:extLst>
          </p:nvPr>
        </p:nvGraphicFramePr>
        <p:xfrm>
          <a:off x="4373799" y="522746"/>
          <a:ext cx="4119673" cy="3918804"/>
        </p:xfrm>
        <a:graphic>
          <a:graphicData uri="http://schemas.openxmlformats.org/drawingml/2006/table">
            <a:tbl>
              <a:tblPr>
                <a:noFill/>
                <a:tableStyleId>{5307DF99-3132-456B-AE01-5563F72AD6C3}</a:tableStyleId>
              </a:tblPr>
              <a:tblGrid>
                <a:gridCol w="1282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is_goal *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giá trị binary nếu có bàn thắng</a:t>
                      </a:r>
                      <a:endParaRPr sz="9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player_out</a:t>
                      </a:r>
                      <a:endParaRPr lang="vi-VN"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cầu thủ được thay ra 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player_in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cầu thủ được thay vào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shot_place *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nơi sút bóng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36225"/>
                  </a:ext>
                </a:extLst>
              </a:tr>
              <a:tr h="5510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shot_outcome *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4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loại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kết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quả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(1-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On target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trúng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đích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, 2-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Off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 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target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Không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trúng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đích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, 3-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Blocked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-bị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chặn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, 4-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Hit the post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–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Trúng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cột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/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xà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ngang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)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07453"/>
                  </a:ext>
                </a:extLst>
              </a:tr>
              <a:tr h="336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location *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vị trí xảy ra trên sân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18857"/>
                  </a:ext>
                </a:extLst>
              </a:tr>
              <a:tr h="4592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body_part *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Phần cơ thể chạm bóng (1- </a:t>
                      </a:r>
                      <a:r>
                        <a:rPr lang="en-GB" sz="9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right foot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-chân phải, 2-</a:t>
                      </a:r>
                      <a:r>
                        <a:rPr lang="en-GB" sz="9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left foot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-chân trái, 3-</a:t>
                      </a:r>
                      <a:r>
                        <a:rPr lang="en-GB" sz="9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head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-đầu)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53718"/>
                  </a:ext>
                </a:extLst>
              </a:tr>
              <a:tr h="336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assist_method *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5 </a:t>
                      </a:r>
                      <a:r>
                        <a:rPr lang="vi-VN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phương thức kiến tạo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36403"/>
                  </a:ext>
                </a:extLst>
              </a:tr>
              <a:tr h="5510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situation *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4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loại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tình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huống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: 1-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Open Play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-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Bóng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sống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, 2-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Set piece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–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Bóng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trở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lại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trạng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thái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open play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sau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khi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trận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đấu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dừng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lại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, 3-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Corner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-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Đá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góc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, 4-</a:t>
                      </a: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Free kick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-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Đá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phạt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trực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8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tiếp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37646"/>
                  </a:ext>
                </a:extLst>
              </a:tr>
              <a:tr h="336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fast_break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9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trận đấu có bị dừng hay không (binary)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06271"/>
                  </a:ext>
                </a:extLst>
              </a:tr>
            </a:tbl>
          </a:graphicData>
        </a:graphic>
      </p:graphicFrame>
      <p:grpSp>
        <p:nvGrpSpPr>
          <p:cNvPr id="61" name="Google Shape;645;p39">
            <a:extLst>
              <a:ext uri="{FF2B5EF4-FFF2-40B4-BE49-F238E27FC236}">
                <a16:creationId xmlns:a16="http://schemas.microsoft.com/office/drawing/2014/main" id="{148D0E56-071A-0317-BE72-A348F5BFDF0F}"/>
              </a:ext>
            </a:extLst>
          </p:cNvPr>
          <p:cNvGrpSpPr/>
          <p:nvPr/>
        </p:nvGrpSpPr>
        <p:grpSpPr>
          <a:xfrm>
            <a:off x="8524940" y="3910168"/>
            <a:ext cx="508713" cy="1067806"/>
            <a:chOff x="8769109" y="1910254"/>
            <a:chExt cx="337425" cy="708270"/>
          </a:xfrm>
        </p:grpSpPr>
        <p:sp>
          <p:nvSpPr>
            <p:cNvPr id="62" name="Google Shape;646;p39">
              <a:extLst>
                <a:ext uri="{FF2B5EF4-FFF2-40B4-BE49-F238E27FC236}">
                  <a16:creationId xmlns:a16="http://schemas.microsoft.com/office/drawing/2014/main" id="{A34C0AB1-0AFA-EE19-2DA7-EF0ACD3BA966}"/>
                </a:ext>
              </a:extLst>
            </p:cNvPr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7;p39">
              <a:extLst>
                <a:ext uri="{FF2B5EF4-FFF2-40B4-BE49-F238E27FC236}">
                  <a16:creationId xmlns:a16="http://schemas.microsoft.com/office/drawing/2014/main" id="{77F17D26-7B3D-20D7-6B0F-B4001191456B}"/>
                </a:ext>
              </a:extLst>
            </p:cNvPr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648;p39">
              <a:extLst>
                <a:ext uri="{FF2B5EF4-FFF2-40B4-BE49-F238E27FC236}">
                  <a16:creationId xmlns:a16="http://schemas.microsoft.com/office/drawing/2014/main" id="{DF1B1BD3-9141-8159-91D5-585D5A3178F7}"/>
                </a:ext>
              </a:extLst>
            </p:cNvPr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649;p39">
              <a:extLst>
                <a:ext uri="{FF2B5EF4-FFF2-40B4-BE49-F238E27FC236}">
                  <a16:creationId xmlns:a16="http://schemas.microsoft.com/office/drawing/2014/main" id="{2E9F1997-85DE-6199-67F5-4A6C232C7FD8}"/>
                </a:ext>
              </a:extLst>
            </p:cNvPr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650;p39">
              <a:extLst>
                <a:ext uri="{FF2B5EF4-FFF2-40B4-BE49-F238E27FC236}">
                  <a16:creationId xmlns:a16="http://schemas.microsoft.com/office/drawing/2014/main" id="{84FFE508-9FC0-A6C7-AA2F-282CC89CBCFA}"/>
                </a:ext>
              </a:extLst>
            </p:cNvPr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651;p39">
              <a:extLst>
                <a:ext uri="{FF2B5EF4-FFF2-40B4-BE49-F238E27FC236}">
                  <a16:creationId xmlns:a16="http://schemas.microsoft.com/office/drawing/2014/main" id="{F3DA3403-DA05-A422-A001-ED036051F18E}"/>
                </a:ext>
              </a:extLst>
            </p:cNvPr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652;p39">
              <a:extLst>
                <a:ext uri="{FF2B5EF4-FFF2-40B4-BE49-F238E27FC236}">
                  <a16:creationId xmlns:a16="http://schemas.microsoft.com/office/drawing/2014/main" id="{DEE94F9B-1A02-93E5-9254-DCD92DF8B594}"/>
                </a:ext>
              </a:extLst>
            </p:cNvPr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653;p39">
              <a:extLst>
                <a:ext uri="{FF2B5EF4-FFF2-40B4-BE49-F238E27FC236}">
                  <a16:creationId xmlns:a16="http://schemas.microsoft.com/office/drawing/2014/main" id="{A2669EA4-7C65-A8E1-12DE-E8242DE210CD}"/>
                </a:ext>
              </a:extLst>
            </p:cNvPr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654;p39">
              <a:extLst>
                <a:ext uri="{FF2B5EF4-FFF2-40B4-BE49-F238E27FC236}">
                  <a16:creationId xmlns:a16="http://schemas.microsoft.com/office/drawing/2014/main" id="{7460732A-6CDE-963B-AB02-6FF59E0A39B8}"/>
                </a:ext>
              </a:extLst>
            </p:cNvPr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655;p39">
              <a:extLst>
                <a:ext uri="{FF2B5EF4-FFF2-40B4-BE49-F238E27FC236}">
                  <a16:creationId xmlns:a16="http://schemas.microsoft.com/office/drawing/2014/main" id="{5D97064F-3ED0-D5C6-353C-B4B6EBF9CE3C}"/>
                </a:ext>
              </a:extLst>
            </p:cNvPr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656;p39">
              <a:extLst>
                <a:ext uri="{FF2B5EF4-FFF2-40B4-BE49-F238E27FC236}">
                  <a16:creationId xmlns:a16="http://schemas.microsoft.com/office/drawing/2014/main" id="{BDDAC344-E5A7-FD53-2894-ACBFF64E365A}"/>
                </a:ext>
              </a:extLst>
            </p:cNvPr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657;p39">
              <a:extLst>
                <a:ext uri="{FF2B5EF4-FFF2-40B4-BE49-F238E27FC236}">
                  <a16:creationId xmlns:a16="http://schemas.microsoft.com/office/drawing/2014/main" id="{3846C0B1-5426-CCF0-F462-AE7EE3386C20}"/>
                </a:ext>
              </a:extLst>
            </p:cNvPr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658;p39">
              <a:extLst>
                <a:ext uri="{FF2B5EF4-FFF2-40B4-BE49-F238E27FC236}">
                  <a16:creationId xmlns:a16="http://schemas.microsoft.com/office/drawing/2014/main" id="{EB8DA6F3-0D9E-D346-6763-ABEB4D755CD7}"/>
                </a:ext>
              </a:extLst>
            </p:cNvPr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659;p39">
              <a:extLst>
                <a:ext uri="{FF2B5EF4-FFF2-40B4-BE49-F238E27FC236}">
                  <a16:creationId xmlns:a16="http://schemas.microsoft.com/office/drawing/2014/main" id="{41A67A27-29AF-3BAB-DA60-BCCC686CAFC4}"/>
                </a:ext>
              </a:extLst>
            </p:cNvPr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660;p39">
              <a:extLst>
                <a:ext uri="{FF2B5EF4-FFF2-40B4-BE49-F238E27FC236}">
                  <a16:creationId xmlns:a16="http://schemas.microsoft.com/office/drawing/2014/main" id="{29422293-F50D-E51F-0665-4FA02232EF07}"/>
                </a:ext>
              </a:extLst>
            </p:cNvPr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661;p39">
              <a:extLst>
                <a:ext uri="{FF2B5EF4-FFF2-40B4-BE49-F238E27FC236}">
                  <a16:creationId xmlns:a16="http://schemas.microsoft.com/office/drawing/2014/main" id="{9BFD68A9-B90B-9658-7B34-EC8415419F68}"/>
                </a:ext>
              </a:extLst>
            </p:cNvPr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662;p39">
              <a:extLst>
                <a:ext uri="{FF2B5EF4-FFF2-40B4-BE49-F238E27FC236}">
                  <a16:creationId xmlns:a16="http://schemas.microsoft.com/office/drawing/2014/main" id="{EC53D8EB-9FED-30E5-39A1-05DEAF2279CD}"/>
                </a:ext>
              </a:extLst>
            </p:cNvPr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663;p39">
              <a:extLst>
                <a:ext uri="{FF2B5EF4-FFF2-40B4-BE49-F238E27FC236}">
                  <a16:creationId xmlns:a16="http://schemas.microsoft.com/office/drawing/2014/main" id="{4D917D6F-2F31-627B-72BA-3C8CC7B1DCBA}"/>
                </a:ext>
              </a:extLst>
            </p:cNvPr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664;p39">
              <a:extLst>
                <a:ext uri="{FF2B5EF4-FFF2-40B4-BE49-F238E27FC236}">
                  <a16:creationId xmlns:a16="http://schemas.microsoft.com/office/drawing/2014/main" id="{DFEAAFBC-5C3E-A7AC-DC7F-90B6B5B0EBBD}"/>
                </a:ext>
              </a:extLst>
            </p:cNvPr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665;p39">
              <a:extLst>
                <a:ext uri="{FF2B5EF4-FFF2-40B4-BE49-F238E27FC236}">
                  <a16:creationId xmlns:a16="http://schemas.microsoft.com/office/drawing/2014/main" id="{ED0C19FF-49D7-33F3-B97D-C302085AB57B}"/>
                </a:ext>
              </a:extLst>
            </p:cNvPr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666;p39">
              <a:extLst>
                <a:ext uri="{FF2B5EF4-FFF2-40B4-BE49-F238E27FC236}">
                  <a16:creationId xmlns:a16="http://schemas.microsoft.com/office/drawing/2014/main" id="{26351F04-2F0C-F0B6-5F32-287A34EE42F3}"/>
                </a:ext>
              </a:extLst>
            </p:cNvPr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667;p39">
              <a:extLst>
                <a:ext uri="{FF2B5EF4-FFF2-40B4-BE49-F238E27FC236}">
                  <a16:creationId xmlns:a16="http://schemas.microsoft.com/office/drawing/2014/main" id="{E9029075-42C0-22E0-F196-84F131EA6A00}"/>
                </a:ext>
              </a:extLst>
            </p:cNvPr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668;p39">
              <a:extLst>
                <a:ext uri="{FF2B5EF4-FFF2-40B4-BE49-F238E27FC236}">
                  <a16:creationId xmlns:a16="http://schemas.microsoft.com/office/drawing/2014/main" id="{300EDB19-50BD-6B4F-10D9-46F040D93697}"/>
                </a:ext>
              </a:extLst>
            </p:cNvPr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669;p39">
              <a:extLst>
                <a:ext uri="{FF2B5EF4-FFF2-40B4-BE49-F238E27FC236}">
                  <a16:creationId xmlns:a16="http://schemas.microsoft.com/office/drawing/2014/main" id="{52026E01-A57B-C9C9-469D-A5965688E43F}"/>
                </a:ext>
              </a:extLst>
            </p:cNvPr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670;p39">
              <a:extLst>
                <a:ext uri="{FF2B5EF4-FFF2-40B4-BE49-F238E27FC236}">
                  <a16:creationId xmlns:a16="http://schemas.microsoft.com/office/drawing/2014/main" id="{86E4AD0E-C7B0-9DE5-2BA8-DC18D663635B}"/>
                </a:ext>
              </a:extLst>
            </p:cNvPr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671;p39">
              <a:extLst>
                <a:ext uri="{FF2B5EF4-FFF2-40B4-BE49-F238E27FC236}">
                  <a16:creationId xmlns:a16="http://schemas.microsoft.com/office/drawing/2014/main" id="{06B17959-4E2F-E8AA-B71F-B13221952F4E}"/>
                </a:ext>
              </a:extLst>
            </p:cNvPr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672;p39">
              <a:extLst>
                <a:ext uri="{FF2B5EF4-FFF2-40B4-BE49-F238E27FC236}">
                  <a16:creationId xmlns:a16="http://schemas.microsoft.com/office/drawing/2014/main" id="{A30B2698-D5CA-472B-068E-3A62C82821F0}"/>
                </a:ext>
              </a:extLst>
            </p:cNvPr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673;p39">
              <a:extLst>
                <a:ext uri="{FF2B5EF4-FFF2-40B4-BE49-F238E27FC236}">
                  <a16:creationId xmlns:a16="http://schemas.microsoft.com/office/drawing/2014/main" id="{8C035333-B63D-66DF-50E3-EDE3916D5CFB}"/>
                </a:ext>
              </a:extLst>
            </p:cNvPr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674;p39">
              <a:extLst>
                <a:ext uri="{FF2B5EF4-FFF2-40B4-BE49-F238E27FC236}">
                  <a16:creationId xmlns:a16="http://schemas.microsoft.com/office/drawing/2014/main" id="{8877BA10-E845-0169-071A-19F1C1D9EFC0}"/>
                </a:ext>
              </a:extLst>
            </p:cNvPr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675;p39">
              <a:extLst>
                <a:ext uri="{FF2B5EF4-FFF2-40B4-BE49-F238E27FC236}">
                  <a16:creationId xmlns:a16="http://schemas.microsoft.com/office/drawing/2014/main" id="{85AD0E2E-6B43-8CDA-CB8D-117B0EABF4C2}"/>
                </a:ext>
              </a:extLst>
            </p:cNvPr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676;p39">
              <a:extLst>
                <a:ext uri="{FF2B5EF4-FFF2-40B4-BE49-F238E27FC236}">
                  <a16:creationId xmlns:a16="http://schemas.microsoft.com/office/drawing/2014/main" id="{F3C1AF52-160A-E586-5F0B-BE7786BA0786}"/>
                </a:ext>
              </a:extLst>
            </p:cNvPr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677;p39">
              <a:extLst>
                <a:ext uri="{FF2B5EF4-FFF2-40B4-BE49-F238E27FC236}">
                  <a16:creationId xmlns:a16="http://schemas.microsoft.com/office/drawing/2014/main" id="{ADCBA664-ACFC-9948-2BBF-7C2478C18D5A}"/>
                </a:ext>
              </a:extLst>
            </p:cNvPr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678;p39">
              <a:extLst>
                <a:ext uri="{FF2B5EF4-FFF2-40B4-BE49-F238E27FC236}">
                  <a16:creationId xmlns:a16="http://schemas.microsoft.com/office/drawing/2014/main" id="{FDAF74EA-3E22-99F1-A059-AA5FA23DA612}"/>
                </a:ext>
              </a:extLst>
            </p:cNvPr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679;p39">
              <a:extLst>
                <a:ext uri="{FF2B5EF4-FFF2-40B4-BE49-F238E27FC236}">
                  <a16:creationId xmlns:a16="http://schemas.microsoft.com/office/drawing/2014/main" id="{9682AE8F-B508-8E46-6293-1FA6D7B97C82}"/>
                </a:ext>
              </a:extLst>
            </p:cNvPr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680;p39">
              <a:extLst>
                <a:ext uri="{FF2B5EF4-FFF2-40B4-BE49-F238E27FC236}">
                  <a16:creationId xmlns:a16="http://schemas.microsoft.com/office/drawing/2014/main" id="{DEC22794-D452-BC05-EE0E-DBBDD5E6D900}"/>
                </a:ext>
              </a:extLst>
            </p:cNvPr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681;p39">
              <a:extLst>
                <a:ext uri="{FF2B5EF4-FFF2-40B4-BE49-F238E27FC236}">
                  <a16:creationId xmlns:a16="http://schemas.microsoft.com/office/drawing/2014/main" id="{F9F4420B-FBB6-BE21-DC91-9E014CE1B901}"/>
                </a:ext>
              </a:extLst>
            </p:cNvPr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682;p39">
              <a:extLst>
                <a:ext uri="{FF2B5EF4-FFF2-40B4-BE49-F238E27FC236}">
                  <a16:creationId xmlns:a16="http://schemas.microsoft.com/office/drawing/2014/main" id="{5B9B9D1F-4201-8A24-FEA7-0741728A4780}"/>
                </a:ext>
              </a:extLst>
            </p:cNvPr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683;p39">
              <a:extLst>
                <a:ext uri="{FF2B5EF4-FFF2-40B4-BE49-F238E27FC236}">
                  <a16:creationId xmlns:a16="http://schemas.microsoft.com/office/drawing/2014/main" id="{A76D97EB-ABAA-12FA-D53F-9355AB371F3D}"/>
                </a:ext>
              </a:extLst>
            </p:cNvPr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684;p39">
              <a:extLst>
                <a:ext uri="{FF2B5EF4-FFF2-40B4-BE49-F238E27FC236}">
                  <a16:creationId xmlns:a16="http://schemas.microsoft.com/office/drawing/2014/main" id="{117E83F9-6AF1-C0F3-CE9C-C4B5068215B8}"/>
                </a:ext>
              </a:extLst>
            </p:cNvPr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685;p39">
              <a:extLst>
                <a:ext uri="{FF2B5EF4-FFF2-40B4-BE49-F238E27FC236}">
                  <a16:creationId xmlns:a16="http://schemas.microsoft.com/office/drawing/2014/main" id="{3C79F8A6-6CD9-CB15-97A4-7C9D9B965A88}"/>
                </a:ext>
              </a:extLst>
            </p:cNvPr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686;p39">
              <a:extLst>
                <a:ext uri="{FF2B5EF4-FFF2-40B4-BE49-F238E27FC236}">
                  <a16:creationId xmlns:a16="http://schemas.microsoft.com/office/drawing/2014/main" id="{9D93497A-5795-270B-BAB9-C97DE155B492}"/>
                </a:ext>
              </a:extLst>
            </p:cNvPr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687;p39">
              <a:extLst>
                <a:ext uri="{FF2B5EF4-FFF2-40B4-BE49-F238E27FC236}">
                  <a16:creationId xmlns:a16="http://schemas.microsoft.com/office/drawing/2014/main" id="{3DF961F7-C668-18FD-944A-B265E3D0F3CA}"/>
                </a:ext>
              </a:extLst>
            </p:cNvPr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688;p39">
              <a:extLst>
                <a:ext uri="{FF2B5EF4-FFF2-40B4-BE49-F238E27FC236}">
                  <a16:creationId xmlns:a16="http://schemas.microsoft.com/office/drawing/2014/main" id="{7DF7FCC7-47A9-4E99-06D7-BA6328C943BA}"/>
                </a:ext>
              </a:extLst>
            </p:cNvPr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689;p39">
              <a:extLst>
                <a:ext uri="{FF2B5EF4-FFF2-40B4-BE49-F238E27FC236}">
                  <a16:creationId xmlns:a16="http://schemas.microsoft.com/office/drawing/2014/main" id="{B0C05394-D639-052C-1674-1620F306D66B}"/>
                </a:ext>
              </a:extLst>
            </p:cNvPr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690;p39">
              <a:extLst>
                <a:ext uri="{FF2B5EF4-FFF2-40B4-BE49-F238E27FC236}">
                  <a16:creationId xmlns:a16="http://schemas.microsoft.com/office/drawing/2014/main" id="{89B4E8AB-E8FB-73B5-2774-DD7AAFE55B1A}"/>
                </a:ext>
              </a:extLst>
            </p:cNvPr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691;p39">
              <a:extLst>
                <a:ext uri="{FF2B5EF4-FFF2-40B4-BE49-F238E27FC236}">
                  <a16:creationId xmlns:a16="http://schemas.microsoft.com/office/drawing/2014/main" id="{85AB4528-1E6C-C8E7-876E-38927F44A82C}"/>
                </a:ext>
              </a:extLst>
            </p:cNvPr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692;p39">
              <a:extLst>
                <a:ext uri="{FF2B5EF4-FFF2-40B4-BE49-F238E27FC236}">
                  <a16:creationId xmlns:a16="http://schemas.microsoft.com/office/drawing/2014/main" id="{B45CC5E9-804F-7F99-E8C0-DE2E22A4B2F2}"/>
                </a:ext>
              </a:extLst>
            </p:cNvPr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693;p39">
              <a:extLst>
                <a:ext uri="{FF2B5EF4-FFF2-40B4-BE49-F238E27FC236}">
                  <a16:creationId xmlns:a16="http://schemas.microsoft.com/office/drawing/2014/main" id="{1DF09937-9636-32BA-BDFB-EB3FDB974307}"/>
                </a:ext>
              </a:extLst>
            </p:cNvPr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694;p39">
              <a:extLst>
                <a:ext uri="{FF2B5EF4-FFF2-40B4-BE49-F238E27FC236}">
                  <a16:creationId xmlns:a16="http://schemas.microsoft.com/office/drawing/2014/main" id="{A2D3DD41-246F-68B5-E4F6-78780B7E7481}"/>
                </a:ext>
              </a:extLst>
            </p:cNvPr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695;p39">
              <a:extLst>
                <a:ext uri="{FF2B5EF4-FFF2-40B4-BE49-F238E27FC236}">
                  <a16:creationId xmlns:a16="http://schemas.microsoft.com/office/drawing/2014/main" id="{478043E1-8470-B8D1-12E0-9F34AA66133F}"/>
                </a:ext>
              </a:extLst>
            </p:cNvPr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696;p39">
              <a:extLst>
                <a:ext uri="{FF2B5EF4-FFF2-40B4-BE49-F238E27FC236}">
                  <a16:creationId xmlns:a16="http://schemas.microsoft.com/office/drawing/2014/main" id="{0251B0B8-F419-C515-760B-4BA73FC8AAE3}"/>
                </a:ext>
              </a:extLst>
            </p:cNvPr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697;p39">
              <a:extLst>
                <a:ext uri="{FF2B5EF4-FFF2-40B4-BE49-F238E27FC236}">
                  <a16:creationId xmlns:a16="http://schemas.microsoft.com/office/drawing/2014/main" id="{7FB624F0-3EC7-E0D4-DA22-A13A3DFDF8DE}"/>
                </a:ext>
              </a:extLst>
            </p:cNvPr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698;p39">
              <a:extLst>
                <a:ext uri="{FF2B5EF4-FFF2-40B4-BE49-F238E27FC236}">
                  <a16:creationId xmlns:a16="http://schemas.microsoft.com/office/drawing/2014/main" id="{235E5B65-47A7-4DBA-EEEF-0C6FC937A102}"/>
                </a:ext>
              </a:extLst>
            </p:cNvPr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699;p39">
              <a:extLst>
                <a:ext uri="{FF2B5EF4-FFF2-40B4-BE49-F238E27FC236}">
                  <a16:creationId xmlns:a16="http://schemas.microsoft.com/office/drawing/2014/main" id="{5C09637F-3ED8-CE02-3FD8-F195320F5FE9}"/>
                </a:ext>
              </a:extLst>
            </p:cNvPr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700;p39">
              <a:extLst>
                <a:ext uri="{FF2B5EF4-FFF2-40B4-BE49-F238E27FC236}">
                  <a16:creationId xmlns:a16="http://schemas.microsoft.com/office/drawing/2014/main" id="{CD5A7EA7-9606-B209-2AEA-56F38DF31025}"/>
                </a:ext>
              </a:extLst>
            </p:cNvPr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701;p39">
              <a:extLst>
                <a:ext uri="{FF2B5EF4-FFF2-40B4-BE49-F238E27FC236}">
                  <a16:creationId xmlns:a16="http://schemas.microsoft.com/office/drawing/2014/main" id="{365F5A73-15AD-8CB2-2D8E-DBB4AB78BEB2}"/>
                </a:ext>
              </a:extLst>
            </p:cNvPr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702;p39">
              <a:extLst>
                <a:ext uri="{FF2B5EF4-FFF2-40B4-BE49-F238E27FC236}">
                  <a16:creationId xmlns:a16="http://schemas.microsoft.com/office/drawing/2014/main" id="{3806F1FA-C0B2-7D45-4A34-1A7A00BB0884}"/>
                </a:ext>
              </a:extLst>
            </p:cNvPr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703;p39">
              <a:extLst>
                <a:ext uri="{FF2B5EF4-FFF2-40B4-BE49-F238E27FC236}">
                  <a16:creationId xmlns:a16="http://schemas.microsoft.com/office/drawing/2014/main" id="{0C20A43E-774C-2960-8637-D64B108ECB25}"/>
                </a:ext>
              </a:extLst>
            </p:cNvPr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704;p39">
              <a:extLst>
                <a:ext uri="{FF2B5EF4-FFF2-40B4-BE49-F238E27FC236}">
                  <a16:creationId xmlns:a16="http://schemas.microsoft.com/office/drawing/2014/main" id="{F278A3E3-6CB3-9653-3E6F-E30A803FBB3E}"/>
                </a:ext>
              </a:extLst>
            </p:cNvPr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705;p39">
              <a:extLst>
                <a:ext uri="{FF2B5EF4-FFF2-40B4-BE49-F238E27FC236}">
                  <a16:creationId xmlns:a16="http://schemas.microsoft.com/office/drawing/2014/main" id="{0D3812B7-450A-C3AF-F0F4-CC81A599FDF0}"/>
                </a:ext>
              </a:extLst>
            </p:cNvPr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706;p39">
              <a:extLst>
                <a:ext uri="{FF2B5EF4-FFF2-40B4-BE49-F238E27FC236}">
                  <a16:creationId xmlns:a16="http://schemas.microsoft.com/office/drawing/2014/main" id="{DB0D1927-FE4F-248E-6612-33DDBEC7DE8E}"/>
                </a:ext>
              </a:extLst>
            </p:cNvPr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707;p39">
              <a:extLst>
                <a:ext uri="{FF2B5EF4-FFF2-40B4-BE49-F238E27FC236}">
                  <a16:creationId xmlns:a16="http://schemas.microsoft.com/office/drawing/2014/main" id="{C0B57A62-468D-DF81-ED7E-DFA67C13CFE1}"/>
                </a:ext>
              </a:extLst>
            </p:cNvPr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708;p39">
              <a:extLst>
                <a:ext uri="{FF2B5EF4-FFF2-40B4-BE49-F238E27FC236}">
                  <a16:creationId xmlns:a16="http://schemas.microsoft.com/office/drawing/2014/main" id="{E4840D31-4D30-A387-2CC8-982F2279E908}"/>
                </a:ext>
              </a:extLst>
            </p:cNvPr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709;p39">
              <a:extLst>
                <a:ext uri="{FF2B5EF4-FFF2-40B4-BE49-F238E27FC236}">
                  <a16:creationId xmlns:a16="http://schemas.microsoft.com/office/drawing/2014/main" id="{D6340C21-F420-C902-3BFE-E4FBCE0D9D27}"/>
                </a:ext>
              </a:extLst>
            </p:cNvPr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710;p39">
              <a:extLst>
                <a:ext uri="{FF2B5EF4-FFF2-40B4-BE49-F238E27FC236}">
                  <a16:creationId xmlns:a16="http://schemas.microsoft.com/office/drawing/2014/main" id="{97997728-7E84-D4E2-0664-11A4977262F9}"/>
                </a:ext>
              </a:extLst>
            </p:cNvPr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711;p39">
              <a:extLst>
                <a:ext uri="{FF2B5EF4-FFF2-40B4-BE49-F238E27FC236}">
                  <a16:creationId xmlns:a16="http://schemas.microsoft.com/office/drawing/2014/main" id="{9D94AAD0-E79C-40D1-573E-DA7B5927D71D}"/>
                </a:ext>
              </a:extLst>
            </p:cNvPr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712;p39">
              <a:extLst>
                <a:ext uri="{FF2B5EF4-FFF2-40B4-BE49-F238E27FC236}">
                  <a16:creationId xmlns:a16="http://schemas.microsoft.com/office/drawing/2014/main" id="{A6C88B06-58E1-743A-B3F9-EBDE35402914}"/>
                </a:ext>
              </a:extLst>
            </p:cNvPr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713;p39">
              <a:extLst>
                <a:ext uri="{FF2B5EF4-FFF2-40B4-BE49-F238E27FC236}">
                  <a16:creationId xmlns:a16="http://schemas.microsoft.com/office/drawing/2014/main" id="{C5FC3977-CC5C-6D7A-F5F0-FD735C51ABEE}"/>
                </a:ext>
              </a:extLst>
            </p:cNvPr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714;p39">
              <a:extLst>
                <a:ext uri="{FF2B5EF4-FFF2-40B4-BE49-F238E27FC236}">
                  <a16:creationId xmlns:a16="http://schemas.microsoft.com/office/drawing/2014/main" id="{EB935F53-4941-FB35-A3AE-C2B6AE6D2085}"/>
                </a:ext>
              </a:extLst>
            </p:cNvPr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715;p39">
              <a:extLst>
                <a:ext uri="{FF2B5EF4-FFF2-40B4-BE49-F238E27FC236}">
                  <a16:creationId xmlns:a16="http://schemas.microsoft.com/office/drawing/2014/main" id="{7005E92D-8A28-C3C5-0723-4F21AF6AD78C}"/>
                </a:ext>
              </a:extLst>
            </p:cNvPr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716;p39">
              <a:extLst>
                <a:ext uri="{FF2B5EF4-FFF2-40B4-BE49-F238E27FC236}">
                  <a16:creationId xmlns:a16="http://schemas.microsoft.com/office/drawing/2014/main" id="{0220AFB0-0825-983C-305B-98D66FAAEADE}"/>
                </a:ext>
              </a:extLst>
            </p:cNvPr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717;p39">
              <a:extLst>
                <a:ext uri="{FF2B5EF4-FFF2-40B4-BE49-F238E27FC236}">
                  <a16:creationId xmlns:a16="http://schemas.microsoft.com/office/drawing/2014/main" id="{FF991641-97B1-D6A0-7F8D-6D4F89A4B4E2}"/>
                </a:ext>
              </a:extLst>
            </p:cNvPr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718;p39">
              <a:extLst>
                <a:ext uri="{FF2B5EF4-FFF2-40B4-BE49-F238E27FC236}">
                  <a16:creationId xmlns:a16="http://schemas.microsoft.com/office/drawing/2014/main" id="{B4255424-E69E-3D30-6261-21BBA8EB5AF0}"/>
                </a:ext>
              </a:extLst>
            </p:cNvPr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719;p39">
              <a:extLst>
                <a:ext uri="{FF2B5EF4-FFF2-40B4-BE49-F238E27FC236}">
                  <a16:creationId xmlns:a16="http://schemas.microsoft.com/office/drawing/2014/main" id="{4C15D410-EF89-1667-E8D0-B8A24B3698EC}"/>
                </a:ext>
              </a:extLst>
            </p:cNvPr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720;p39">
              <a:extLst>
                <a:ext uri="{FF2B5EF4-FFF2-40B4-BE49-F238E27FC236}">
                  <a16:creationId xmlns:a16="http://schemas.microsoft.com/office/drawing/2014/main" id="{24131C27-263A-2F52-F5F2-C5F14D4EFFAA}"/>
                </a:ext>
              </a:extLst>
            </p:cNvPr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721;p39">
              <a:extLst>
                <a:ext uri="{FF2B5EF4-FFF2-40B4-BE49-F238E27FC236}">
                  <a16:creationId xmlns:a16="http://schemas.microsoft.com/office/drawing/2014/main" id="{526475D2-C3AF-8E59-0429-31CF5B338E4C}"/>
                </a:ext>
              </a:extLst>
            </p:cNvPr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722;p39">
              <a:extLst>
                <a:ext uri="{FF2B5EF4-FFF2-40B4-BE49-F238E27FC236}">
                  <a16:creationId xmlns:a16="http://schemas.microsoft.com/office/drawing/2014/main" id="{0E10F6AA-83E7-139E-9FD5-DE381340909A}"/>
                </a:ext>
              </a:extLst>
            </p:cNvPr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723;p39">
              <a:extLst>
                <a:ext uri="{FF2B5EF4-FFF2-40B4-BE49-F238E27FC236}">
                  <a16:creationId xmlns:a16="http://schemas.microsoft.com/office/drawing/2014/main" id="{DFDCD4F2-B4AE-E64C-8296-1F93DB702EDB}"/>
                </a:ext>
              </a:extLst>
            </p:cNvPr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724;p39">
              <a:extLst>
                <a:ext uri="{FF2B5EF4-FFF2-40B4-BE49-F238E27FC236}">
                  <a16:creationId xmlns:a16="http://schemas.microsoft.com/office/drawing/2014/main" id="{CCDB8A41-D7D3-38F5-83A7-1CB415C93BEB}"/>
                </a:ext>
              </a:extLst>
            </p:cNvPr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725;p39">
              <a:extLst>
                <a:ext uri="{FF2B5EF4-FFF2-40B4-BE49-F238E27FC236}">
                  <a16:creationId xmlns:a16="http://schemas.microsoft.com/office/drawing/2014/main" id="{F5D1A90D-12FD-3FAB-0724-9EDD61A49C39}"/>
                </a:ext>
              </a:extLst>
            </p:cNvPr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726;p39">
              <a:extLst>
                <a:ext uri="{FF2B5EF4-FFF2-40B4-BE49-F238E27FC236}">
                  <a16:creationId xmlns:a16="http://schemas.microsoft.com/office/drawing/2014/main" id="{62F1BC1E-A5D8-DEBC-19AC-82F2ABA40FC3}"/>
                </a:ext>
              </a:extLst>
            </p:cNvPr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727;p39">
              <a:extLst>
                <a:ext uri="{FF2B5EF4-FFF2-40B4-BE49-F238E27FC236}">
                  <a16:creationId xmlns:a16="http://schemas.microsoft.com/office/drawing/2014/main" id="{0ACC4778-6855-7202-A6CF-E85620C231E4}"/>
                </a:ext>
              </a:extLst>
            </p:cNvPr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728;p39">
              <a:extLst>
                <a:ext uri="{FF2B5EF4-FFF2-40B4-BE49-F238E27FC236}">
                  <a16:creationId xmlns:a16="http://schemas.microsoft.com/office/drawing/2014/main" id="{1345B9F5-1F4E-4CD3-5A93-DF9B46F67B58}"/>
                </a:ext>
              </a:extLst>
            </p:cNvPr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729;p39">
              <a:extLst>
                <a:ext uri="{FF2B5EF4-FFF2-40B4-BE49-F238E27FC236}">
                  <a16:creationId xmlns:a16="http://schemas.microsoft.com/office/drawing/2014/main" id="{EDA75188-47C1-DA86-7E9D-4979C25CD165}"/>
                </a:ext>
              </a:extLst>
            </p:cNvPr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730;p39">
              <a:extLst>
                <a:ext uri="{FF2B5EF4-FFF2-40B4-BE49-F238E27FC236}">
                  <a16:creationId xmlns:a16="http://schemas.microsoft.com/office/drawing/2014/main" id="{7479094C-4F97-6DAF-F383-BB671465AA53}"/>
                </a:ext>
              </a:extLst>
            </p:cNvPr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731;p39">
              <a:extLst>
                <a:ext uri="{FF2B5EF4-FFF2-40B4-BE49-F238E27FC236}">
                  <a16:creationId xmlns:a16="http://schemas.microsoft.com/office/drawing/2014/main" id="{61E55467-5086-3DA8-924A-01498D8816C8}"/>
                </a:ext>
              </a:extLst>
            </p:cNvPr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TextBox 908">
            <a:extLst>
              <a:ext uri="{FF2B5EF4-FFF2-40B4-BE49-F238E27FC236}">
                <a16:creationId xmlns:a16="http://schemas.microsoft.com/office/drawing/2014/main" id="{ED0D0549-0184-BDD0-2DA7-9221EA600EA2}"/>
              </a:ext>
            </a:extLst>
          </p:cNvPr>
          <p:cNvSpPr txBox="1"/>
          <p:nvPr/>
        </p:nvSpPr>
        <p:spPr>
          <a:xfrm>
            <a:off x="940020" y="4453110"/>
            <a:ext cx="690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i="0">
                <a:solidFill>
                  <a:schemeClr val="bg1"/>
                </a:solidFill>
                <a:effectLst/>
                <a:latin typeface="Quicksand" pitchFamily="2" charset="0"/>
              </a:rPr>
              <a:t>'</a:t>
            </a:r>
            <a:r>
              <a:rPr lang="en-GB" sz="1200" b="1" i="0">
                <a:solidFill>
                  <a:schemeClr val="bg1"/>
                </a:solidFill>
                <a:effectLst/>
                <a:latin typeface="Quicksand" pitchFamily="2" charset="0"/>
              </a:rPr>
              <a:t>events.csv</a:t>
            </a:r>
            <a:r>
              <a:rPr lang="en-GB" sz="1200" b="0" i="0">
                <a:solidFill>
                  <a:schemeClr val="bg1"/>
                </a:solidFill>
                <a:effectLst/>
                <a:latin typeface="Quicksand" pitchFamily="2" charset="0"/>
              </a:rPr>
              <a:t>' bao gồm </a:t>
            </a:r>
            <a:r>
              <a:rPr lang="en-GB" sz="1600" b="1" i="0">
                <a:solidFill>
                  <a:schemeClr val="bg1"/>
                </a:solidFill>
                <a:effectLst/>
                <a:latin typeface="Quicksand" pitchFamily="2" charset="0"/>
              </a:rPr>
              <a:t>22</a:t>
            </a:r>
            <a:r>
              <a:rPr lang="en-GB" sz="1200" b="0" i="0">
                <a:solidFill>
                  <a:schemeClr val="bg1"/>
                </a:solidFill>
                <a:effectLst/>
                <a:latin typeface="Quicksand" pitchFamily="2" charset="0"/>
              </a:rPr>
              <a:t> thuộc tính - dữ liệu về từng trận đấu.</a:t>
            </a:r>
          </a:p>
          <a:p>
            <a:pPr algn="ctr"/>
            <a:r>
              <a:rPr lang="en-GB" sz="1200">
                <a:solidFill>
                  <a:schemeClr val="bg1"/>
                </a:solidFill>
                <a:latin typeface="Quicksand" pitchFamily="2" charset="0"/>
              </a:rPr>
              <a:t>Thuộc tính 'text' lấy từ các trang như bbc.com, e</a:t>
            </a:r>
            <a:r>
              <a:rPr lang="en-GB" sz="1200" b="0" i="0">
                <a:solidFill>
                  <a:schemeClr val="bg1"/>
                </a:solidFill>
                <a:effectLst/>
                <a:latin typeface="Quicksand" pitchFamily="2" charset="0"/>
              </a:rPr>
              <a:t>spn.com and onefootball.com</a:t>
            </a:r>
          </a:p>
          <a:p>
            <a:pPr algn="ctr"/>
            <a:endParaRPr lang="vi-VN" sz="120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68271-4311-FBEA-63F9-434F744FF6FD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47594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/>
          <p:nvPr/>
        </p:nvSpPr>
        <p:spPr>
          <a:xfrm>
            <a:off x="8209836" y="4876572"/>
            <a:ext cx="909600" cy="2028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7030984C-5C7D-2E2B-E48B-8359B479EEB5}"/>
              </a:ext>
            </a:extLst>
          </p:cNvPr>
          <p:cNvSpPr txBox="1">
            <a:spLocks/>
          </p:cNvSpPr>
          <p:nvPr/>
        </p:nvSpPr>
        <p:spPr>
          <a:xfrm>
            <a:off x="869793" y="-206522"/>
            <a:ext cx="5284697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>
                <a:latin typeface="#9Slide03 Bebas Neue Bold" panose="020B0606020202050201" pitchFamily="34" charset="0"/>
              </a:rPr>
              <a:t>2. MÔ TẢ </a:t>
            </a:r>
            <a:r>
              <a:rPr lang="vi-VN">
                <a:solidFill>
                  <a:srgbClr val="D83F56"/>
                </a:solidFill>
                <a:latin typeface="#9Slide03 Bebas Neue Bold" panose="020B0606020202050201" pitchFamily="34" charset="0"/>
              </a:rPr>
              <a:t>BỘ DỮ LIỆU</a:t>
            </a:r>
            <a:r>
              <a:rPr lang="vi-VN" sz="1400">
                <a:solidFill>
                  <a:srgbClr val="D83F56"/>
                </a:solidFill>
                <a:latin typeface="#9Slide03 Bebas Neue Bold" panose="020B0606020202050201" pitchFamily="34" charset="0"/>
              </a:rPr>
              <a:t> </a:t>
            </a:r>
            <a:r>
              <a:rPr lang="vi-VN" sz="2000">
                <a:solidFill>
                  <a:srgbClr val="D83F56"/>
                </a:solidFill>
                <a:latin typeface="#9Slide03 Bebas Neue Bold" panose="020B0606020202050201" pitchFamily="34" charset="0"/>
              </a:rPr>
              <a:t>- </a:t>
            </a:r>
            <a:r>
              <a:rPr lang="vi-VN" sz="2400">
                <a:solidFill>
                  <a:srgbClr val="D83F56"/>
                </a:solidFill>
                <a:latin typeface="#9Slide03 Bebas Neue Bold" panose="020B0606020202050201" pitchFamily="34" charset="0"/>
              </a:rPr>
              <a:t>'GINF.csv'</a:t>
            </a:r>
            <a:endParaRPr lang="vi-VN" sz="4000">
              <a:solidFill>
                <a:srgbClr val="D83F56"/>
              </a:solidFill>
              <a:latin typeface="#9Slide03 Bebas Neue Bold" panose="020B0606020202050201" pitchFamily="34" charset="0"/>
            </a:endParaRPr>
          </a:p>
        </p:txBody>
      </p:sp>
      <p:graphicFrame>
        <p:nvGraphicFramePr>
          <p:cNvPr id="7" name="Google Shape;556;p37">
            <a:extLst>
              <a:ext uri="{FF2B5EF4-FFF2-40B4-BE49-F238E27FC236}">
                <a16:creationId xmlns:a16="http://schemas.microsoft.com/office/drawing/2014/main" id="{45B169E1-8002-5090-8851-E0724C18E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574160"/>
              </p:ext>
            </p:extLst>
          </p:nvPr>
        </p:nvGraphicFramePr>
        <p:xfrm>
          <a:off x="989674" y="722896"/>
          <a:ext cx="3563807" cy="3352500"/>
        </p:xfrm>
        <a:graphic>
          <a:graphicData uri="http://schemas.openxmlformats.org/drawingml/2006/table">
            <a:tbl>
              <a:tblPr>
                <a:noFill/>
                <a:tableStyleId>{5307DF99-3132-456B-AE01-5563F72AD6C3}</a:tableStyleId>
              </a:tblPr>
              <a:tblGrid>
                <a:gridCol w="120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3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id_odsp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mã trận đấu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link_odsp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đường dẫn tới trang chi tiết trận đấu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adv_stats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boolean có data chi tiết hay không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date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thời gian diễn ra trận đấu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league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giải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đấu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36225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season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mùa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giải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07453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country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nước tổ chức giải đấu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18857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ht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đội nhà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53718"/>
                  </a:ext>
                </a:extLst>
              </a:tr>
              <a:tr h="31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at</a:t>
                      </a:r>
                      <a:endParaRPr sz="9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đội khách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36403"/>
                  </a:ext>
                </a:extLst>
              </a:tr>
              <a:tr h="3005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fthg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số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bàn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thắng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đội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nhà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ghi</a:t>
                      </a:r>
                      <a:r>
                        <a:rPr lang="en-GB" sz="10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 </a:t>
                      </a:r>
                      <a:r>
                        <a:rPr lang="en-GB" sz="1000" b="0" i="0" u="none" strike="noStrike" cap="none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Arial"/>
                          <a:sym typeface="Encode Sans"/>
                        </a:rPr>
                        <a:t>được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37531"/>
                  </a:ext>
                </a:extLst>
              </a:tr>
            </a:tbl>
          </a:graphicData>
        </a:graphic>
      </p:graphicFrame>
      <p:graphicFrame>
        <p:nvGraphicFramePr>
          <p:cNvPr id="60" name="Google Shape;556;p37">
            <a:extLst>
              <a:ext uri="{FF2B5EF4-FFF2-40B4-BE49-F238E27FC236}">
                <a16:creationId xmlns:a16="http://schemas.microsoft.com/office/drawing/2014/main" id="{73AA6ED0-0754-2A57-9D9D-CB38646D2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571892"/>
              </p:ext>
            </p:extLst>
          </p:nvPr>
        </p:nvGraphicFramePr>
        <p:xfrm>
          <a:off x="4707852" y="722896"/>
          <a:ext cx="3725284" cy="3608505"/>
        </p:xfrm>
        <a:graphic>
          <a:graphicData uri="http://schemas.openxmlformats.org/drawingml/2006/table">
            <a:tbl>
              <a:tblPr>
                <a:noFill/>
                <a:tableStyleId>{5307DF99-3132-456B-AE01-5563F72AD6C3}</a:tableStyleId>
              </a:tblPr>
              <a:tblGrid>
                <a:gridCol w="130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6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odd_h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tin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cá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– </a:t>
                      </a:r>
                      <a:r>
                        <a:rPr lang="vi-V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ỉ</a:t>
                      </a:r>
                      <a:r>
                        <a:rPr lang="vi-V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lệ 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vi-V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đội nhà thắng cao nhất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odd_d</a:t>
                      </a:r>
                      <a:endParaRPr lang="vi-VN"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tin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cá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– </a:t>
                      </a:r>
                      <a:r>
                        <a:rPr lang="vi-V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ỉ</a:t>
                      </a:r>
                      <a:r>
                        <a:rPr lang="vi-V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lệ cược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2 </a:t>
                      </a:r>
                      <a:r>
                        <a:rPr lang="en-US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đội</a:t>
                      </a:r>
                      <a:r>
                        <a:rPr lang="vi-V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hòa cao nhất</a:t>
                      </a:r>
                      <a:endParaRPr lang="en-GB"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odd_a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tin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cá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-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tỉ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lệ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đội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khách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thắng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cao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nhất</a:t>
                      </a:r>
                      <a:endParaRPr lang="en-GB"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odd_over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tin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cá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–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tỉ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lệ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cao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nhất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và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trên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2.5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36225"/>
                  </a:ext>
                </a:extLst>
              </a:tr>
              <a:tr h="3620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odd_under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tin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cá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–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tỉ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lệ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cao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nhất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và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dưới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2.5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07453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odd_bts</a:t>
                      </a:r>
                      <a:endParaRPr sz="1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tin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cá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–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tỉ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lệ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2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đội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đều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có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bàn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thắng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cao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nhất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18857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odd_bts_n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tin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cá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cược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-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tỉ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lệ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2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đội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đều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không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có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bàn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thắng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cao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-GB" sz="100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nhất</a:t>
                      </a:r>
                      <a:endParaRPr lang="en-GB" sz="10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53718"/>
                  </a:ext>
                </a:extLst>
              </a:tr>
            </a:tbl>
          </a:graphicData>
        </a:graphic>
      </p:graphicFrame>
      <p:grpSp>
        <p:nvGrpSpPr>
          <p:cNvPr id="61" name="Google Shape;645;p39">
            <a:extLst>
              <a:ext uri="{FF2B5EF4-FFF2-40B4-BE49-F238E27FC236}">
                <a16:creationId xmlns:a16="http://schemas.microsoft.com/office/drawing/2014/main" id="{148D0E56-071A-0317-BE72-A348F5BFDF0F}"/>
              </a:ext>
            </a:extLst>
          </p:cNvPr>
          <p:cNvGrpSpPr/>
          <p:nvPr/>
        </p:nvGrpSpPr>
        <p:grpSpPr>
          <a:xfrm>
            <a:off x="8410345" y="3910168"/>
            <a:ext cx="508713" cy="1067806"/>
            <a:chOff x="8769109" y="1910254"/>
            <a:chExt cx="337425" cy="708270"/>
          </a:xfrm>
        </p:grpSpPr>
        <p:sp>
          <p:nvSpPr>
            <p:cNvPr id="62" name="Google Shape;646;p39">
              <a:extLst>
                <a:ext uri="{FF2B5EF4-FFF2-40B4-BE49-F238E27FC236}">
                  <a16:creationId xmlns:a16="http://schemas.microsoft.com/office/drawing/2014/main" id="{A34C0AB1-0AFA-EE19-2DA7-EF0ACD3BA966}"/>
                </a:ext>
              </a:extLst>
            </p:cNvPr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7;p39">
              <a:extLst>
                <a:ext uri="{FF2B5EF4-FFF2-40B4-BE49-F238E27FC236}">
                  <a16:creationId xmlns:a16="http://schemas.microsoft.com/office/drawing/2014/main" id="{77F17D26-7B3D-20D7-6B0F-B4001191456B}"/>
                </a:ext>
              </a:extLst>
            </p:cNvPr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648;p39">
              <a:extLst>
                <a:ext uri="{FF2B5EF4-FFF2-40B4-BE49-F238E27FC236}">
                  <a16:creationId xmlns:a16="http://schemas.microsoft.com/office/drawing/2014/main" id="{DF1B1BD3-9141-8159-91D5-585D5A3178F7}"/>
                </a:ext>
              </a:extLst>
            </p:cNvPr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649;p39">
              <a:extLst>
                <a:ext uri="{FF2B5EF4-FFF2-40B4-BE49-F238E27FC236}">
                  <a16:creationId xmlns:a16="http://schemas.microsoft.com/office/drawing/2014/main" id="{2E9F1997-85DE-6199-67F5-4A6C232C7FD8}"/>
                </a:ext>
              </a:extLst>
            </p:cNvPr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650;p39">
              <a:extLst>
                <a:ext uri="{FF2B5EF4-FFF2-40B4-BE49-F238E27FC236}">
                  <a16:creationId xmlns:a16="http://schemas.microsoft.com/office/drawing/2014/main" id="{84FFE508-9FC0-A6C7-AA2F-282CC89CBCFA}"/>
                </a:ext>
              </a:extLst>
            </p:cNvPr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651;p39">
              <a:extLst>
                <a:ext uri="{FF2B5EF4-FFF2-40B4-BE49-F238E27FC236}">
                  <a16:creationId xmlns:a16="http://schemas.microsoft.com/office/drawing/2014/main" id="{F3DA3403-DA05-A422-A001-ED036051F18E}"/>
                </a:ext>
              </a:extLst>
            </p:cNvPr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652;p39">
              <a:extLst>
                <a:ext uri="{FF2B5EF4-FFF2-40B4-BE49-F238E27FC236}">
                  <a16:creationId xmlns:a16="http://schemas.microsoft.com/office/drawing/2014/main" id="{DEE94F9B-1A02-93E5-9254-DCD92DF8B594}"/>
                </a:ext>
              </a:extLst>
            </p:cNvPr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653;p39">
              <a:extLst>
                <a:ext uri="{FF2B5EF4-FFF2-40B4-BE49-F238E27FC236}">
                  <a16:creationId xmlns:a16="http://schemas.microsoft.com/office/drawing/2014/main" id="{A2669EA4-7C65-A8E1-12DE-E8242DE210CD}"/>
                </a:ext>
              </a:extLst>
            </p:cNvPr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654;p39">
              <a:extLst>
                <a:ext uri="{FF2B5EF4-FFF2-40B4-BE49-F238E27FC236}">
                  <a16:creationId xmlns:a16="http://schemas.microsoft.com/office/drawing/2014/main" id="{7460732A-6CDE-963B-AB02-6FF59E0A39B8}"/>
                </a:ext>
              </a:extLst>
            </p:cNvPr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655;p39">
              <a:extLst>
                <a:ext uri="{FF2B5EF4-FFF2-40B4-BE49-F238E27FC236}">
                  <a16:creationId xmlns:a16="http://schemas.microsoft.com/office/drawing/2014/main" id="{5D97064F-3ED0-D5C6-353C-B4B6EBF9CE3C}"/>
                </a:ext>
              </a:extLst>
            </p:cNvPr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656;p39">
              <a:extLst>
                <a:ext uri="{FF2B5EF4-FFF2-40B4-BE49-F238E27FC236}">
                  <a16:creationId xmlns:a16="http://schemas.microsoft.com/office/drawing/2014/main" id="{BDDAC344-E5A7-FD53-2894-ACBFF64E365A}"/>
                </a:ext>
              </a:extLst>
            </p:cNvPr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657;p39">
              <a:extLst>
                <a:ext uri="{FF2B5EF4-FFF2-40B4-BE49-F238E27FC236}">
                  <a16:creationId xmlns:a16="http://schemas.microsoft.com/office/drawing/2014/main" id="{3846C0B1-5426-CCF0-F462-AE7EE3386C20}"/>
                </a:ext>
              </a:extLst>
            </p:cNvPr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658;p39">
              <a:extLst>
                <a:ext uri="{FF2B5EF4-FFF2-40B4-BE49-F238E27FC236}">
                  <a16:creationId xmlns:a16="http://schemas.microsoft.com/office/drawing/2014/main" id="{EB8DA6F3-0D9E-D346-6763-ABEB4D755CD7}"/>
                </a:ext>
              </a:extLst>
            </p:cNvPr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659;p39">
              <a:extLst>
                <a:ext uri="{FF2B5EF4-FFF2-40B4-BE49-F238E27FC236}">
                  <a16:creationId xmlns:a16="http://schemas.microsoft.com/office/drawing/2014/main" id="{41A67A27-29AF-3BAB-DA60-BCCC686CAFC4}"/>
                </a:ext>
              </a:extLst>
            </p:cNvPr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660;p39">
              <a:extLst>
                <a:ext uri="{FF2B5EF4-FFF2-40B4-BE49-F238E27FC236}">
                  <a16:creationId xmlns:a16="http://schemas.microsoft.com/office/drawing/2014/main" id="{29422293-F50D-E51F-0665-4FA02232EF07}"/>
                </a:ext>
              </a:extLst>
            </p:cNvPr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661;p39">
              <a:extLst>
                <a:ext uri="{FF2B5EF4-FFF2-40B4-BE49-F238E27FC236}">
                  <a16:creationId xmlns:a16="http://schemas.microsoft.com/office/drawing/2014/main" id="{9BFD68A9-B90B-9658-7B34-EC8415419F68}"/>
                </a:ext>
              </a:extLst>
            </p:cNvPr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662;p39">
              <a:extLst>
                <a:ext uri="{FF2B5EF4-FFF2-40B4-BE49-F238E27FC236}">
                  <a16:creationId xmlns:a16="http://schemas.microsoft.com/office/drawing/2014/main" id="{EC53D8EB-9FED-30E5-39A1-05DEAF2279CD}"/>
                </a:ext>
              </a:extLst>
            </p:cNvPr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663;p39">
              <a:extLst>
                <a:ext uri="{FF2B5EF4-FFF2-40B4-BE49-F238E27FC236}">
                  <a16:creationId xmlns:a16="http://schemas.microsoft.com/office/drawing/2014/main" id="{4D917D6F-2F31-627B-72BA-3C8CC7B1DCBA}"/>
                </a:ext>
              </a:extLst>
            </p:cNvPr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664;p39">
              <a:extLst>
                <a:ext uri="{FF2B5EF4-FFF2-40B4-BE49-F238E27FC236}">
                  <a16:creationId xmlns:a16="http://schemas.microsoft.com/office/drawing/2014/main" id="{DFEAAFBC-5C3E-A7AC-DC7F-90B6B5B0EBBD}"/>
                </a:ext>
              </a:extLst>
            </p:cNvPr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665;p39">
              <a:extLst>
                <a:ext uri="{FF2B5EF4-FFF2-40B4-BE49-F238E27FC236}">
                  <a16:creationId xmlns:a16="http://schemas.microsoft.com/office/drawing/2014/main" id="{ED0C19FF-49D7-33F3-B97D-C302085AB57B}"/>
                </a:ext>
              </a:extLst>
            </p:cNvPr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666;p39">
              <a:extLst>
                <a:ext uri="{FF2B5EF4-FFF2-40B4-BE49-F238E27FC236}">
                  <a16:creationId xmlns:a16="http://schemas.microsoft.com/office/drawing/2014/main" id="{26351F04-2F0C-F0B6-5F32-287A34EE42F3}"/>
                </a:ext>
              </a:extLst>
            </p:cNvPr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667;p39">
              <a:extLst>
                <a:ext uri="{FF2B5EF4-FFF2-40B4-BE49-F238E27FC236}">
                  <a16:creationId xmlns:a16="http://schemas.microsoft.com/office/drawing/2014/main" id="{E9029075-42C0-22E0-F196-84F131EA6A00}"/>
                </a:ext>
              </a:extLst>
            </p:cNvPr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668;p39">
              <a:extLst>
                <a:ext uri="{FF2B5EF4-FFF2-40B4-BE49-F238E27FC236}">
                  <a16:creationId xmlns:a16="http://schemas.microsoft.com/office/drawing/2014/main" id="{300EDB19-50BD-6B4F-10D9-46F040D93697}"/>
                </a:ext>
              </a:extLst>
            </p:cNvPr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669;p39">
              <a:extLst>
                <a:ext uri="{FF2B5EF4-FFF2-40B4-BE49-F238E27FC236}">
                  <a16:creationId xmlns:a16="http://schemas.microsoft.com/office/drawing/2014/main" id="{52026E01-A57B-C9C9-469D-A5965688E43F}"/>
                </a:ext>
              </a:extLst>
            </p:cNvPr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670;p39">
              <a:extLst>
                <a:ext uri="{FF2B5EF4-FFF2-40B4-BE49-F238E27FC236}">
                  <a16:creationId xmlns:a16="http://schemas.microsoft.com/office/drawing/2014/main" id="{86E4AD0E-C7B0-9DE5-2BA8-DC18D663635B}"/>
                </a:ext>
              </a:extLst>
            </p:cNvPr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671;p39">
              <a:extLst>
                <a:ext uri="{FF2B5EF4-FFF2-40B4-BE49-F238E27FC236}">
                  <a16:creationId xmlns:a16="http://schemas.microsoft.com/office/drawing/2014/main" id="{06B17959-4E2F-E8AA-B71F-B13221952F4E}"/>
                </a:ext>
              </a:extLst>
            </p:cNvPr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672;p39">
              <a:extLst>
                <a:ext uri="{FF2B5EF4-FFF2-40B4-BE49-F238E27FC236}">
                  <a16:creationId xmlns:a16="http://schemas.microsoft.com/office/drawing/2014/main" id="{A30B2698-D5CA-472B-068E-3A62C82821F0}"/>
                </a:ext>
              </a:extLst>
            </p:cNvPr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673;p39">
              <a:extLst>
                <a:ext uri="{FF2B5EF4-FFF2-40B4-BE49-F238E27FC236}">
                  <a16:creationId xmlns:a16="http://schemas.microsoft.com/office/drawing/2014/main" id="{8C035333-B63D-66DF-50E3-EDE3916D5CFB}"/>
                </a:ext>
              </a:extLst>
            </p:cNvPr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674;p39">
              <a:extLst>
                <a:ext uri="{FF2B5EF4-FFF2-40B4-BE49-F238E27FC236}">
                  <a16:creationId xmlns:a16="http://schemas.microsoft.com/office/drawing/2014/main" id="{8877BA10-E845-0169-071A-19F1C1D9EFC0}"/>
                </a:ext>
              </a:extLst>
            </p:cNvPr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675;p39">
              <a:extLst>
                <a:ext uri="{FF2B5EF4-FFF2-40B4-BE49-F238E27FC236}">
                  <a16:creationId xmlns:a16="http://schemas.microsoft.com/office/drawing/2014/main" id="{85AD0E2E-6B43-8CDA-CB8D-117B0EABF4C2}"/>
                </a:ext>
              </a:extLst>
            </p:cNvPr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676;p39">
              <a:extLst>
                <a:ext uri="{FF2B5EF4-FFF2-40B4-BE49-F238E27FC236}">
                  <a16:creationId xmlns:a16="http://schemas.microsoft.com/office/drawing/2014/main" id="{F3C1AF52-160A-E586-5F0B-BE7786BA0786}"/>
                </a:ext>
              </a:extLst>
            </p:cNvPr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677;p39">
              <a:extLst>
                <a:ext uri="{FF2B5EF4-FFF2-40B4-BE49-F238E27FC236}">
                  <a16:creationId xmlns:a16="http://schemas.microsoft.com/office/drawing/2014/main" id="{ADCBA664-ACFC-9948-2BBF-7C2478C18D5A}"/>
                </a:ext>
              </a:extLst>
            </p:cNvPr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678;p39">
              <a:extLst>
                <a:ext uri="{FF2B5EF4-FFF2-40B4-BE49-F238E27FC236}">
                  <a16:creationId xmlns:a16="http://schemas.microsoft.com/office/drawing/2014/main" id="{FDAF74EA-3E22-99F1-A059-AA5FA23DA612}"/>
                </a:ext>
              </a:extLst>
            </p:cNvPr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679;p39">
              <a:extLst>
                <a:ext uri="{FF2B5EF4-FFF2-40B4-BE49-F238E27FC236}">
                  <a16:creationId xmlns:a16="http://schemas.microsoft.com/office/drawing/2014/main" id="{9682AE8F-B508-8E46-6293-1FA6D7B97C82}"/>
                </a:ext>
              </a:extLst>
            </p:cNvPr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680;p39">
              <a:extLst>
                <a:ext uri="{FF2B5EF4-FFF2-40B4-BE49-F238E27FC236}">
                  <a16:creationId xmlns:a16="http://schemas.microsoft.com/office/drawing/2014/main" id="{DEC22794-D452-BC05-EE0E-DBBDD5E6D900}"/>
                </a:ext>
              </a:extLst>
            </p:cNvPr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681;p39">
              <a:extLst>
                <a:ext uri="{FF2B5EF4-FFF2-40B4-BE49-F238E27FC236}">
                  <a16:creationId xmlns:a16="http://schemas.microsoft.com/office/drawing/2014/main" id="{F9F4420B-FBB6-BE21-DC91-9E014CE1B901}"/>
                </a:ext>
              </a:extLst>
            </p:cNvPr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682;p39">
              <a:extLst>
                <a:ext uri="{FF2B5EF4-FFF2-40B4-BE49-F238E27FC236}">
                  <a16:creationId xmlns:a16="http://schemas.microsoft.com/office/drawing/2014/main" id="{5B9B9D1F-4201-8A24-FEA7-0741728A4780}"/>
                </a:ext>
              </a:extLst>
            </p:cNvPr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683;p39">
              <a:extLst>
                <a:ext uri="{FF2B5EF4-FFF2-40B4-BE49-F238E27FC236}">
                  <a16:creationId xmlns:a16="http://schemas.microsoft.com/office/drawing/2014/main" id="{A76D97EB-ABAA-12FA-D53F-9355AB371F3D}"/>
                </a:ext>
              </a:extLst>
            </p:cNvPr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684;p39">
              <a:extLst>
                <a:ext uri="{FF2B5EF4-FFF2-40B4-BE49-F238E27FC236}">
                  <a16:creationId xmlns:a16="http://schemas.microsoft.com/office/drawing/2014/main" id="{117E83F9-6AF1-C0F3-CE9C-C4B5068215B8}"/>
                </a:ext>
              </a:extLst>
            </p:cNvPr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685;p39">
              <a:extLst>
                <a:ext uri="{FF2B5EF4-FFF2-40B4-BE49-F238E27FC236}">
                  <a16:creationId xmlns:a16="http://schemas.microsoft.com/office/drawing/2014/main" id="{3C79F8A6-6CD9-CB15-97A4-7C9D9B965A88}"/>
                </a:ext>
              </a:extLst>
            </p:cNvPr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686;p39">
              <a:extLst>
                <a:ext uri="{FF2B5EF4-FFF2-40B4-BE49-F238E27FC236}">
                  <a16:creationId xmlns:a16="http://schemas.microsoft.com/office/drawing/2014/main" id="{9D93497A-5795-270B-BAB9-C97DE155B492}"/>
                </a:ext>
              </a:extLst>
            </p:cNvPr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687;p39">
              <a:extLst>
                <a:ext uri="{FF2B5EF4-FFF2-40B4-BE49-F238E27FC236}">
                  <a16:creationId xmlns:a16="http://schemas.microsoft.com/office/drawing/2014/main" id="{3DF961F7-C668-18FD-944A-B265E3D0F3CA}"/>
                </a:ext>
              </a:extLst>
            </p:cNvPr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688;p39">
              <a:extLst>
                <a:ext uri="{FF2B5EF4-FFF2-40B4-BE49-F238E27FC236}">
                  <a16:creationId xmlns:a16="http://schemas.microsoft.com/office/drawing/2014/main" id="{7DF7FCC7-47A9-4E99-06D7-BA6328C943BA}"/>
                </a:ext>
              </a:extLst>
            </p:cNvPr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689;p39">
              <a:extLst>
                <a:ext uri="{FF2B5EF4-FFF2-40B4-BE49-F238E27FC236}">
                  <a16:creationId xmlns:a16="http://schemas.microsoft.com/office/drawing/2014/main" id="{B0C05394-D639-052C-1674-1620F306D66B}"/>
                </a:ext>
              </a:extLst>
            </p:cNvPr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690;p39">
              <a:extLst>
                <a:ext uri="{FF2B5EF4-FFF2-40B4-BE49-F238E27FC236}">
                  <a16:creationId xmlns:a16="http://schemas.microsoft.com/office/drawing/2014/main" id="{89B4E8AB-E8FB-73B5-2774-DD7AAFE55B1A}"/>
                </a:ext>
              </a:extLst>
            </p:cNvPr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691;p39">
              <a:extLst>
                <a:ext uri="{FF2B5EF4-FFF2-40B4-BE49-F238E27FC236}">
                  <a16:creationId xmlns:a16="http://schemas.microsoft.com/office/drawing/2014/main" id="{85AB4528-1E6C-C8E7-876E-38927F44A82C}"/>
                </a:ext>
              </a:extLst>
            </p:cNvPr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692;p39">
              <a:extLst>
                <a:ext uri="{FF2B5EF4-FFF2-40B4-BE49-F238E27FC236}">
                  <a16:creationId xmlns:a16="http://schemas.microsoft.com/office/drawing/2014/main" id="{B45CC5E9-804F-7F99-E8C0-DE2E22A4B2F2}"/>
                </a:ext>
              </a:extLst>
            </p:cNvPr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693;p39">
              <a:extLst>
                <a:ext uri="{FF2B5EF4-FFF2-40B4-BE49-F238E27FC236}">
                  <a16:creationId xmlns:a16="http://schemas.microsoft.com/office/drawing/2014/main" id="{1DF09937-9636-32BA-BDFB-EB3FDB974307}"/>
                </a:ext>
              </a:extLst>
            </p:cNvPr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694;p39">
              <a:extLst>
                <a:ext uri="{FF2B5EF4-FFF2-40B4-BE49-F238E27FC236}">
                  <a16:creationId xmlns:a16="http://schemas.microsoft.com/office/drawing/2014/main" id="{A2D3DD41-246F-68B5-E4F6-78780B7E7481}"/>
                </a:ext>
              </a:extLst>
            </p:cNvPr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695;p39">
              <a:extLst>
                <a:ext uri="{FF2B5EF4-FFF2-40B4-BE49-F238E27FC236}">
                  <a16:creationId xmlns:a16="http://schemas.microsoft.com/office/drawing/2014/main" id="{478043E1-8470-B8D1-12E0-9F34AA66133F}"/>
                </a:ext>
              </a:extLst>
            </p:cNvPr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696;p39">
              <a:extLst>
                <a:ext uri="{FF2B5EF4-FFF2-40B4-BE49-F238E27FC236}">
                  <a16:creationId xmlns:a16="http://schemas.microsoft.com/office/drawing/2014/main" id="{0251B0B8-F419-C515-760B-4BA73FC8AAE3}"/>
                </a:ext>
              </a:extLst>
            </p:cNvPr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697;p39">
              <a:extLst>
                <a:ext uri="{FF2B5EF4-FFF2-40B4-BE49-F238E27FC236}">
                  <a16:creationId xmlns:a16="http://schemas.microsoft.com/office/drawing/2014/main" id="{7FB624F0-3EC7-E0D4-DA22-A13A3DFDF8DE}"/>
                </a:ext>
              </a:extLst>
            </p:cNvPr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698;p39">
              <a:extLst>
                <a:ext uri="{FF2B5EF4-FFF2-40B4-BE49-F238E27FC236}">
                  <a16:creationId xmlns:a16="http://schemas.microsoft.com/office/drawing/2014/main" id="{235E5B65-47A7-4DBA-EEEF-0C6FC937A102}"/>
                </a:ext>
              </a:extLst>
            </p:cNvPr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699;p39">
              <a:extLst>
                <a:ext uri="{FF2B5EF4-FFF2-40B4-BE49-F238E27FC236}">
                  <a16:creationId xmlns:a16="http://schemas.microsoft.com/office/drawing/2014/main" id="{5C09637F-3ED8-CE02-3FD8-F195320F5FE9}"/>
                </a:ext>
              </a:extLst>
            </p:cNvPr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700;p39">
              <a:extLst>
                <a:ext uri="{FF2B5EF4-FFF2-40B4-BE49-F238E27FC236}">
                  <a16:creationId xmlns:a16="http://schemas.microsoft.com/office/drawing/2014/main" id="{CD5A7EA7-9606-B209-2AEA-56F38DF31025}"/>
                </a:ext>
              </a:extLst>
            </p:cNvPr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701;p39">
              <a:extLst>
                <a:ext uri="{FF2B5EF4-FFF2-40B4-BE49-F238E27FC236}">
                  <a16:creationId xmlns:a16="http://schemas.microsoft.com/office/drawing/2014/main" id="{365F5A73-15AD-8CB2-2D8E-DBB4AB78BEB2}"/>
                </a:ext>
              </a:extLst>
            </p:cNvPr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702;p39">
              <a:extLst>
                <a:ext uri="{FF2B5EF4-FFF2-40B4-BE49-F238E27FC236}">
                  <a16:creationId xmlns:a16="http://schemas.microsoft.com/office/drawing/2014/main" id="{3806F1FA-C0B2-7D45-4A34-1A7A00BB0884}"/>
                </a:ext>
              </a:extLst>
            </p:cNvPr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703;p39">
              <a:extLst>
                <a:ext uri="{FF2B5EF4-FFF2-40B4-BE49-F238E27FC236}">
                  <a16:creationId xmlns:a16="http://schemas.microsoft.com/office/drawing/2014/main" id="{0C20A43E-774C-2960-8637-D64B108ECB25}"/>
                </a:ext>
              </a:extLst>
            </p:cNvPr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704;p39">
              <a:extLst>
                <a:ext uri="{FF2B5EF4-FFF2-40B4-BE49-F238E27FC236}">
                  <a16:creationId xmlns:a16="http://schemas.microsoft.com/office/drawing/2014/main" id="{F278A3E3-6CB3-9653-3E6F-E30A803FBB3E}"/>
                </a:ext>
              </a:extLst>
            </p:cNvPr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705;p39">
              <a:extLst>
                <a:ext uri="{FF2B5EF4-FFF2-40B4-BE49-F238E27FC236}">
                  <a16:creationId xmlns:a16="http://schemas.microsoft.com/office/drawing/2014/main" id="{0D3812B7-450A-C3AF-F0F4-CC81A599FDF0}"/>
                </a:ext>
              </a:extLst>
            </p:cNvPr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706;p39">
              <a:extLst>
                <a:ext uri="{FF2B5EF4-FFF2-40B4-BE49-F238E27FC236}">
                  <a16:creationId xmlns:a16="http://schemas.microsoft.com/office/drawing/2014/main" id="{DB0D1927-FE4F-248E-6612-33DDBEC7DE8E}"/>
                </a:ext>
              </a:extLst>
            </p:cNvPr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707;p39">
              <a:extLst>
                <a:ext uri="{FF2B5EF4-FFF2-40B4-BE49-F238E27FC236}">
                  <a16:creationId xmlns:a16="http://schemas.microsoft.com/office/drawing/2014/main" id="{C0B57A62-468D-DF81-ED7E-DFA67C13CFE1}"/>
                </a:ext>
              </a:extLst>
            </p:cNvPr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708;p39">
              <a:extLst>
                <a:ext uri="{FF2B5EF4-FFF2-40B4-BE49-F238E27FC236}">
                  <a16:creationId xmlns:a16="http://schemas.microsoft.com/office/drawing/2014/main" id="{E4840D31-4D30-A387-2CC8-982F2279E908}"/>
                </a:ext>
              </a:extLst>
            </p:cNvPr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709;p39">
              <a:extLst>
                <a:ext uri="{FF2B5EF4-FFF2-40B4-BE49-F238E27FC236}">
                  <a16:creationId xmlns:a16="http://schemas.microsoft.com/office/drawing/2014/main" id="{D6340C21-F420-C902-3BFE-E4FBCE0D9D27}"/>
                </a:ext>
              </a:extLst>
            </p:cNvPr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710;p39">
              <a:extLst>
                <a:ext uri="{FF2B5EF4-FFF2-40B4-BE49-F238E27FC236}">
                  <a16:creationId xmlns:a16="http://schemas.microsoft.com/office/drawing/2014/main" id="{97997728-7E84-D4E2-0664-11A4977262F9}"/>
                </a:ext>
              </a:extLst>
            </p:cNvPr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711;p39">
              <a:extLst>
                <a:ext uri="{FF2B5EF4-FFF2-40B4-BE49-F238E27FC236}">
                  <a16:creationId xmlns:a16="http://schemas.microsoft.com/office/drawing/2014/main" id="{9D94AAD0-E79C-40D1-573E-DA7B5927D71D}"/>
                </a:ext>
              </a:extLst>
            </p:cNvPr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712;p39">
              <a:extLst>
                <a:ext uri="{FF2B5EF4-FFF2-40B4-BE49-F238E27FC236}">
                  <a16:creationId xmlns:a16="http://schemas.microsoft.com/office/drawing/2014/main" id="{A6C88B06-58E1-743A-B3F9-EBDE35402914}"/>
                </a:ext>
              </a:extLst>
            </p:cNvPr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713;p39">
              <a:extLst>
                <a:ext uri="{FF2B5EF4-FFF2-40B4-BE49-F238E27FC236}">
                  <a16:creationId xmlns:a16="http://schemas.microsoft.com/office/drawing/2014/main" id="{C5FC3977-CC5C-6D7A-F5F0-FD735C51ABEE}"/>
                </a:ext>
              </a:extLst>
            </p:cNvPr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714;p39">
              <a:extLst>
                <a:ext uri="{FF2B5EF4-FFF2-40B4-BE49-F238E27FC236}">
                  <a16:creationId xmlns:a16="http://schemas.microsoft.com/office/drawing/2014/main" id="{EB935F53-4941-FB35-A3AE-C2B6AE6D2085}"/>
                </a:ext>
              </a:extLst>
            </p:cNvPr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715;p39">
              <a:extLst>
                <a:ext uri="{FF2B5EF4-FFF2-40B4-BE49-F238E27FC236}">
                  <a16:creationId xmlns:a16="http://schemas.microsoft.com/office/drawing/2014/main" id="{7005E92D-8A28-C3C5-0723-4F21AF6AD78C}"/>
                </a:ext>
              </a:extLst>
            </p:cNvPr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716;p39">
              <a:extLst>
                <a:ext uri="{FF2B5EF4-FFF2-40B4-BE49-F238E27FC236}">
                  <a16:creationId xmlns:a16="http://schemas.microsoft.com/office/drawing/2014/main" id="{0220AFB0-0825-983C-305B-98D66FAAEADE}"/>
                </a:ext>
              </a:extLst>
            </p:cNvPr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717;p39">
              <a:extLst>
                <a:ext uri="{FF2B5EF4-FFF2-40B4-BE49-F238E27FC236}">
                  <a16:creationId xmlns:a16="http://schemas.microsoft.com/office/drawing/2014/main" id="{FF991641-97B1-D6A0-7F8D-6D4F89A4B4E2}"/>
                </a:ext>
              </a:extLst>
            </p:cNvPr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718;p39">
              <a:extLst>
                <a:ext uri="{FF2B5EF4-FFF2-40B4-BE49-F238E27FC236}">
                  <a16:creationId xmlns:a16="http://schemas.microsoft.com/office/drawing/2014/main" id="{B4255424-E69E-3D30-6261-21BBA8EB5AF0}"/>
                </a:ext>
              </a:extLst>
            </p:cNvPr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719;p39">
              <a:extLst>
                <a:ext uri="{FF2B5EF4-FFF2-40B4-BE49-F238E27FC236}">
                  <a16:creationId xmlns:a16="http://schemas.microsoft.com/office/drawing/2014/main" id="{4C15D410-EF89-1667-E8D0-B8A24B3698EC}"/>
                </a:ext>
              </a:extLst>
            </p:cNvPr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720;p39">
              <a:extLst>
                <a:ext uri="{FF2B5EF4-FFF2-40B4-BE49-F238E27FC236}">
                  <a16:creationId xmlns:a16="http://schemas.microsoft.com/office/drawing/2014/main" id="{24131C27-263A-2F52-F5F2-C5F14D4EFFAA}"/>
                </a:ext>
              </a:extLst>
            </p:cNvPr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721;p39">
              <a:extLst>
                <a:ext uri="{FF2B5EF4-FFF2-40B4-BE49-F238E27FC236}">
                  <a16:creationId xmlns:a16="http://schemas.microsoft.com/office/drawing/2014/main" id="{526475D2-C3AF-8E59-0429-31CF5B338E4C}"/>
                </a:ext>
              </a:extLst>
            </p:cNvPr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722;p39">
              <a:extLst>
                <a:ext uri="{FF2B5EF4-FFF2-40B4-BE49-F238E27FC236}">
                  <a16:creationId xmlns:a16="http://schemas.microsoft.com/office/drawing/2014/main" id="{0E10F6AA-83E7-139E-9FD5-DE381340909A}"/>
                </a:ext>
              </a:extLst>
            </p:cNvPr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723;p39">
              <a:extLst>
                <a:ext uri="{FF2B5EF4-FFF2-40B4-BE49-F238E27FC236}">
                  <a16:creationId xmlns:a16="http://schemas.microsoft.com/office/drawing/2014/main" id="{DFDCD4F2-B4AE-E64C-8296-1F93DB702EDB}"/>
                </a:ext>
              </a:extLst>
            </p:cNvPr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724;p39">
              <a:extLst>
                <a:ext uri="{FF2B5EF4-FFF2-40B4-BE49-F238E27FC236}">
                  <a16:creationId xmlns:a16="http://schemas.microsoft.com/office/drawing/2014/main" id="{CCDB8A41-D7D3-38F5-83A7-1CB415C93BEB}"/>
                </a:ext>
              </a:extLst>
            </p:cNvPr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725;p39">
              <a:extLst>
                <a:ext uri="{FF2B5EF4-FFF2-40B4-BE49-F238E27FC236}">
                  <a16:creationId xmlns:a16="http://schemas.microsoft.com/office/drawing/2014/main" id="{F5D1A90D-12FD-3FAB-0724-9EDD61A49C39}"/>
                </a:ext>
              </a:extLst>
            </p:cNvPr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726;p39">
              <a:extLst>
                <a:ext uri="{FF2B5EF4-FFF2-40B4-BE49-F238E27FC236}">
                  <a16:creationId xmlns:a16="http://schemas.microsoft.com/office/drawing/2014/main" id="{62F1BC1E-A5D8-DEBC-19AC-82F2ABA40FC3}"/>
                </a:ext>
              </a:extLst>
            </p:cNvPr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727;p39">
              <a:extLst>
                <a:ext uri="{FF2B5EF4-FFF2-40B4-BE49-F238E27FC236}">
                  <a16:creationId xmlns:a16="http://schemas.microsoft.com/office/drawing/2014/main" id="{0ACC4778-6855-7202-A6CF-E85620C231E4}"/>
                </a:ext>
              </a:extLst>
            </p:cNvPr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728;p39">
              <a:extLst>
                <a:ext uri="{FF2B5EF4-FFF2-40B4-BE49-F238E27FC236}">
                  <a16:creationId xmlns:a16="http://schemas.microsoft.com/office/drawing/2014/main" id="{1345B9F5-1F4E-4CD3-5A93-DF9B46F67B58}"/>
                </a:ext>
              </a:extLst>
            </p:cNvPr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729;p39">
              <a:extLst>
                <a:ext uri="{FF2B5EF4-FFF2-40B4-BE49-F238E27FC236}">
                  <a16:creationId xmlns:a16="http://schemas.microsoft.com/office/drawing/2014/main" id="{EDA75188-47C1-DA86-7E9D-4979C25CD165}"/>
                </a:ext>
              </a:extLst>
            </p:cNvPr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730;p39">
              <a:extLst>
                <a:ext uri="{FF2B5EF4-FFF2-40B4-BE49-F238E27FC236}">
                  <a16:creationId xmlns:a16="http://schemas.microsoft.com/office/drawing/2014/main" id="{7479094C-4F97-6DAF-F383-BB671465AA53}"/>
                </a:ext>
              </a:extLst>
            </p:cNvPr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731;p39">
              <a:extLst>
                <a:ext uri="{FF2B5EF4-FFF2-40B4-BE49-F238E27FC236}">
                  <a16:creationId xmlns:a16="http://schemas.microsoft.com/office/drawing/2014/main" id="{61E55467-5086-3DA8-924A-01498D8816C8}"/>
                </a:ext>
              </a:extLst>
            </p:cNvPr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TextBox 908">
            <a:extLst>
              <a:ext uri="{FF2B5EF4-FFF2-40B4-BE49-F238E27FC236}">
                <a16:creationId xmlns:a16="http://schemas.microsoft.com/office/drawing/2014/main" id="{ED0D0549-0184-BDD0-2DA7-9221EA600EA2}"/>
              </a:ext>
            </a:extLst>
          </p:cNvPr>
          <p:cNvSpPr txBox="1"/>
          <p:nvPr/>
        </p:nvSpPr>
        <p:spPr>
          <a:xfrm>
            <a:off x="676281" y="4462261"/>
            <a:ext cx="716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i="0">
                <a:solidFill>
                  <a:schemeClr val="bg1"/>
                </a:solidFill>
                <a:effectLst/>
                <a:latin typeface="Quicksand" pitchFamily="2" charset="0"/>
              </a:rPr>
              <a:t>'</a:t>
            </a:r>
            <a:r>
              <a:rPr lang="en-GB" sz="1200" b="1">
                <a:solidFill>
                  <a:schemeClr val="bg1"/>
                </a:solidFill>
                <a:latin typeface="Quicksand" pitchFamily="2" charset="0"/>
              </a:rPr>
              <a:t>ginf</a:t>
            </a:r>
            <a:r>
              <a:rPr lang="en-GB" sz="1200" b="1" i="0">
                <a:solidFill>
                  <a:schemeClr val="bg1"/>
                </a:solidFill>
                <a:effectLst/>
                <a:latin typeface="Quicksand" pitchFamily="2" charset="0"/>
              </a:rPr>
              <a:t>.csv</a:t>
            </a:r>
            <a:r>
              <a:rPr lang="en-GB" sz="1200" b="0" i="0">
                <a:solidFill>
                  <a:schemeClr val="bg1"/>
                </a:solidFill>
                <a:effectLst/>
                <a:latin typeface="Quicksand" pitchFamily="2" charset="0"/>
              </a:rPr>
              <a:t>' bao gồm </a:t>
            </a:r>
            <a:r>
              <a:rPr lang="en-GB" sz="1600" b="1" i="0">
                <a:solidFill>
                  <a:schemeClr val="bg1"/>
                </a:solidFill>
                <a:effectLst/>
                <a:latin typeface="Quicksand" pitchFamily="2" charset="0"/>
              </a:rPr>
              <a:t>18</a:t>
            </a:r>
            <a:r>
              <a:rPr lang="en-GB" sz="1200" b="0" i="0">
                <a:solidFill>
                  <a:schemeClr val="bg1"/>
                </a:solidFill>
                <a:effectLst/>
                <a:latin typeface="Quicksand" pitchFamily="2" charset="0"/>
              </a:rPr>
              <a:t> thuộc tính - metadata, </a:t>
            </a:r>
            <a:r>
              <a:rPr lang="en-GB" sz="1200">
                <a:solidFill>
                  <a:schemeClr val="bg1"/>
                </a:solidFill>
                <a:latin typeface="Quicksand" pitchFamily="2" charset="0"/>
              </a:rPr>
              <a:t>market odds trong từng trận đấu.</a:t>
            </a:r>
          </a:p>
          <a:p>
            <a:pPr algn="ctr"/>
            <a:r>
              <a:rPr lang="en-GB" sz="1200">
                <a:solidFill>
                  <a:schemeClr val="bg1"/>
                </a:solidFill>
                <a:latin typeface="Quicksand" pitchFamily="2" charset="0"/>
              </a:rPr>
              <a:t>dữ liệu odds được lấy từ oddsportal.com</a:t>
            </a:r>
            <a:endParaRPr lang="vi-VN" sz="120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1CEE6-EB77-1512-7418-A8A9FB52BF03}"/>
              </a:ext>
            </a:extLst>
          </p:cNvPr>
          <p:cNvSpPr txBox="1"/>
          <p:nvPr/>
        </p:nvSpPr>
        <p:spPr>
          <a:xfrm>
            <a:off x="8517935" y="6648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9752328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3"/>
          <p:cNvSpPr txBox="1">
            <a:spLocks noGrp="1"/>
          </p:cNvSpPr>
          <p:nvPr>
            <p:ph type="subTitle" idx="3"/>
          </p:nvPr>
        </p:nvSpPr>
        <p:spPr>
          <a:xfrm>
            <a:off x="3017743" y="2404993"/>
            <a:ext cx="4035300" cy="447533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ANALYSING DATA</a:t>
            </a:r>
            <a:endParaRPr/>
          </a:p>
        </p:txBody>
      </p:sp>
      <p:sp>
        <p:nvSpPr>
          <p:cNvPr id="888" name="Google Shape;888;p43"/>
          <p:cNvSpPr txBox="1">
            <a:spLocks noGrp="1"/>
          </p:cNvSpPr>
          <p:nvPr>
            <p:ph type="subTitle" idx="1"/>
          </p:nvPr>
        </p:nvSpPr>
        <p:spPr>
          <a:xfrm>
            <a:off x="2960336" y="1042496"/>
            <a:ext cx="4035300" cy="69191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DATA-PREPROCESSING</a:t>
            </a:r>
            <a:endParaRPr/>
          </a:p>
        </p:txBody>
      </p:sp>
      <p:sp>
        <p:nvSpPr>
          <p:cNvPr id="889" name="Google Shape;889;p43"/>
          <p:cNvSpPr txBox="1">
            <a:spLocks noGrp="1"/>
          </p:cNvSpPr>
          <p:nvPr>
            <p:ph type="subTitle" idx="2"/>
          </p:nvPr>
        </p:nvSpPr>
        <p:spPr>
          <a:xfrm>
            <a:off x="2999350" y="160333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Tiền xử lý dữ liệu</a:t>
            </a:r>
            <a:endParaRPr/>
          </a:p>
        </p:txBody>
      </p:sp>
      <p:sp>
        <p:nvSpPr>
          <p:cNvPr id="890" name="Google Shape;890;p43"/>
          <p:cNvSpPr txBox="1">
            <a:spLocks noGrp="1"/>
          </p:cNvSpPr>
          <p:nvPr>
            <p:ph type="subTitle" idx="4"/>
          </p:nvPr>
        </p:nvSpPr>
        <p:spPr>
          <a:xfrm>
            <a:off x="2999350" y="2714656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Trực quan hóa dữ liệu</a:t>
            </a:r>
            <a:endParaRPr/>
          </a:p>
        </p:txBody>
      </p:sp>
      <p:sp>
        <p:nvSpPr>
          <p:cNvPr id="891" name="Google Shape;891;p43"/>
          <p:cNvSpPr txBox="1">
            <a:spLocks noGrp="1"/>
          </p:cNvSpPr>
          <p:nvPr>
            <p:ph type="subTitle" idx="5"/>
          </p:nvPr>
        </p:nvSpPr>
        <p:spPr>
          <a:xfrm>
            <a:off x="2999350" y="3261793"/>
            <a:ext cx="4035300" cy="58066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MACHINE LEARNING - RDD</a:t>
            </a:r>
            <a:endParaRPr/>
          </a:p>
        </p:txBody>
      </p:sp>
      <p:sp>
        <p:nvSpPr>
          <p:cNvPr id="892" name="Google Shape;892;p43"/>
          <p:cNvSpPr txBox="1">
            <a:spLocks noGrp="1"/>
          </p:cNvSpPr>
          <p:nvPr>
            <p:ph type="subTitle" idx="6"/>
          </p:nvPr>
        </p:nvSpPr>
        <p:spPr>
          <a:xfrm>
            <a:off x="3048001" y="3737519"/>
            <a:ext cx="4035300" cy="72696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Thuật toán K-Nearest Neighbor.               Mô hình song song hóa.                          </a:t>
            </a:r>
            <a:endParaRPr/>
          </a:p>
        </p:txBody>
      </p:sp>
      <p:sp>
        <p:nvSpPr>
          <p:cNvPr id="893" name="Google Shape;893;p43"/>
          <p:cNvSpPr/>
          <p:nvPr/>
        </p:nvSpPr>
        <p:spPr>
          <a:xfrm>
            <a:off x="1864878" y="1174235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3"/>
          <p:cNvSpPr/>
          <p:nvPr/>
        </p:nvSpPr>
        <p:spPr>
          <a:xfrm>
            <a:off x="1864878" y="2291521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3"/>
          <p:cNvSpPr/>
          <p:nvPr/>
        </p:nvSpPr>
        <p:spPr>
          <a:xfrm>
            <a:off x="1864878" y="3408808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3"/>
          <p:cNvGrpSpPr/>
          <p:nvPr/>
        </p:nvGrpSpPr>
        <p:grpSpPr>
          <a:xfrm>
            <a:off x="2093186" y="1439306"/>
            <a:ext cx="411285" cy="337759"/>
            <a:chOff x="1492450" y="1271689"/>
            <a:chExt cx="411285" cy="337759"/>
          </a:xfrm>
        </p:grpSpPr>
        <p:sp>
          <p:nvSpPr>
            <p:cNvPr id="897" name="Google Shape;897;p43"/>
            <p:cNvSpPr/>
            <p:nvPr/>
          </p:nvSpPr>
          <p:spPr>
            <a:xfrm>
              <a:off x="1662874" y="1271689"/>
              <a:ext cx="71075" cy="710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0"/>
                  </a:moveTo>
                  <a:cubicBezTo>
                    <a:pt x="295" y="0"/>
                    <a:pt x="1" y="294"/>
                    <a:pt x="1" y="667"/>
                  </a:cubicBezTo>
                  <a:cubicBezTo>
                    <a:pt x="1" y="1029"/>
                    <a:pt x="295" y="1335"/>
                    <a:pt x="667" y="1335"/>
                  </a:cubicBezTo>
                  <a:cubicBezTo>
                    <a:pt x="1029" y="1335"/>
                    <a:pt x="1335" y="1029"/>
                    <a:pt x="1335" y="667"/>
                  </a:cubicBezTo>
                  <a:cubicBezTo>
                    <a:pt x="1335" y="294"/>
                    <a:pt x="1029" y="0"/>
                    <a:pt x="66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1523756" y="1272488"/>
              <a:ext cx="354685" cy="336956"/>
            </a:xfrm>
            <a:custGeom>
              <a:avLst/>
              <a:gdLst/>
              <a:ahLst/>
              <a:cxnLst/>
              <a:rect l="l" t="t" r="r" b="b"/>
              <a:pathLst>
                <a:path w="6662" h="6329" extrusionOk="0">
                  <a:moveTo>
                    <a:pt x="721" y="1"/>
                  </a:moveTo>
                  <a:cubicBezTo>
                    <a:pt x="667" y="1"/>
                    <a:pt x="611" y="18"/>
                    <a:pt x="566" y="53"/>
                  </a:cubicBezTo>
                  <a:lnTo>
                    <a:pt x="114" y="438"/>
                  </a:lnTo>
                  <a:cubicBezTo>
                    <a:pt x="13" y="528"/>
                    <a:pt x="1" y="675"/>
                    <a:pt x="91" y="777"/>
                  </a:cubicBezTo>
                  <a:lnTo>
                    <a:pt x="4649" y="6238"/>
                  </a:lnTo>
                  <a:cubicBezTo>
                    <a:pt x="4694" y="6295"/>
                    <a:pt x="4750" y="6329"/>
                    <a:pt x="4830" y="6329"/>
                  </a:cubicBezTo>
                  <a:lnTo>
                    <a:pt x="6175" y="6329"/>
                  </a:lnTo>
                  <a:lnTo>
                    <a:pt x="6662" y="5876"/>
                  </a:lnTo>
                  <a:lnTo>
                    <a:pt x="6662" y="5447"/>
                  </a:lnTo>
                  <a:lnTo>
                    <a:pt x="6175" y="4994"/>
                  </a:lnTo>
                  <a:lnTo>
                    <a:pt x="5101" y="4994"/>
                  </a:lnTo>
                  <a:cubicBezTo>
                    <a:pt x="5034" y="4994"/>
                    <a:pt x="4966" y="4961"/>
                    <a:pt x="4920" y="4904"/>
                  </a:cubicBezTo>
                  <a:lnTo>
                    <a:pt x="906" y="87"/>
                  </a:lnTo>
                  <a:cubicBezTo>
                    <a:pt x="861" y="30"/>
                    <a:pt x="79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698385" y="1428803"/>
              <a:ext cx="180058" cy="180643"/>
            </a:xfrm>
            <a:custGeom>
              <a:avLst/>
              <a:gdLst/>
              <a:ahLst/>
              <a:cxnLst/>
              <a:rect l="l" t="t" r="r" b="b"/>
              <a:pathLst>
                <a:path w="3382" h="3393" extrusionOk="0">
                  <a:moveTo>
                    <a:pt x="0" y="0"/>
                  </a:moveTo>
                  <a:lnTo>
                    <a:pt x="0" y="1674"/>
                  </a:lnTo>
                  <a:lnTo>
                    <a:pt x="1369" y="3302"/>
                  </a:lnTo>
                  <a:cubicBezTo>
                    <a:pt x="1414" y="3359"/>
                    <a:pt x="1470" y="3393"/>
                    <a:pt x="1550" y="3393"/>
                  </a:cubicBezTo>
                  <a:lnTo>
                    <a:pt x="2895" y="3393"/>
                  </a:lnTo>
                  <a:lnTo>
                    <a:pt x="3382" y="2940"/>
                  </a:lnTo>
                  <a:lnTo>
                    <a:pt x="3382" y="2511"/>
                  </a:lnTo>
                  <a:lnTo>
                    <a:pt x="2895" y="2058"/>
                  </a:lnTo>
                  <a:lnTo>
                    <a:pt x="1821" y="2058"/>
                  </a:lnTo>
                  <a:cubicBezTo>
                    <a:pt x="1754" y="2058"/>
                    <a:pt x="1686" y="2025"/>
                    <a:pt x="1640" y="19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1518378" y="1272488"/>
              <a:ext cx="354046" cy="336956"/>
            </a:xfrm>
            <a:custGeom>
              <a:avLst/>
              <a:gdLst/>
              <a:ahLst/>
              <a:cxnLst/>
              <a:rect l="l" t="t" r="r" b="b"/>
              <a:pathLst>
                <a:path w="6650" h="6329" extrusionOk="0">
                  <a:moveTo>
                    <a:pt x="5934" y="1"/>
                  </a:moveTo>
                  <a:cubicBezTo>
                    <a:pt x="5867" y="1"/>
                    <a:pt x="5801" y="30"/>
                    <a:pt x="5756" y="87"/>
                  </a:cubicBezTo>
                  <a:lnTo>
                    <a:pt x="1742" y="4904"/>
                  </a:lnTo>
                  <a:cubicBezTo>
                    <a:pt x="1697" y="4961"/>
                    <a:pt x="1629" y="4994"/>
                    <a:pt x="1561" y="4994"/>
                  </a:cubicBezTo>
                  <a:lnTo>
                    <a:pt x="486" y="4994"/>
                  </a:lnTo>
                  <a:lnTo>
                    <a:pt x="1" y="5447"/>
                  </a:lnTo>
                  <a:lnTo>
                    <a:pt x="1" y="5876"/>
                  </a:lnTo>
                  <a:lnTo>
                    <a:pt x="486" y="6329"/>
                  </a:lnTo>
                  <a:lnTo>
                    <a:pt x="1833" y="6329"/>
                  </a:lnTo>
                  <a:cubicBezTo>
                    <a:pt x="1900" y="6329"/>
                    <a:pt x="1968" y="6295"/>
                    <a:pt x="2014" y="6238"/>
                  </a:cubicBezTo>
                  <a:lnTo>
                    <a:pt x="6570" y="777"/>
                  </a:lnTo>
                  <a:cubicBezTo>
                    <a:pt x="6650" y="675"/>
                    <a:pt x="6638" y="528"/>
                    <a:pt x="6537" y="438"/>
                  </a:cubicBezTo>
                  <a:lnTo>
                    <a:pt x="6084" y="53"/>
                  </a:lnTo>
                  <a:cubicBezTo>
                    <a:pt x="6040" y="18"/>
                    <a:pt x="5987" y="1"/>
                    <a:pt x="5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492450" y="1538373"/>
              <a:ext cx="51856" cy="71075"/>
            </a:xfrm>
            <a:custGeom>
              <a:avLst/>
              <a:gdLst/>
              <a:ahLst/>
              <a:cxnLst/>
              <a:rect l="l" t="t" r="r" b="b"/>
              <a:pathLst>
                <a:path w="974" h="1335" extrusionOk="0">
                  <a:moveTo>
                    <a:pt x="465" y="0"/>
                  </a:moveTo>
                  <a:cubicBezTo>
                    <a:pt x="204" y="0"/>
                    <a:pt x="1" y="204"/>
                    <a:pt x="1" y="453"/>
                  </a:cubicBezTo>
                  <a:lnTo>
                    <a:pt x="1" y="882"/>
                  </a:lnTo>
                  <a:cubicBezTo>
                    <a:pt x="1" y="1131"/>
                    <a:pt x="204" y="1335"/>
                    <a:pt x="465" y="1335"/>
                  </a:cubicBezTo>
                  <a:lnTo>
                    <a:pt x="973" y="1335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852518" y="1538373"/>
              <a:ext cx="51217" cy="71075"/>
            </a:xfrm>
            <a:custGeom>
              <a:avLst/>
              <a:gdLst/>
              <a:ahLst/>
              <a:cxnLst/>
              <a:rect l="l" t="t" r="r" b="b"/>
              <a:pathLst>
                <a:path w="962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510" y="1335"/>
                  </a:lnTo>
                  <a:cubicBezTo>
                    <a:pt x="758" y="1335"/>
                    <a:pt x="962" y="1131"/>
                    <a:pt x="962" y="882"/>
                  </a:cubicBezTo>
                  <a:lnTo>
                    <a:pt x="962" y="453"/>
                  </a:lnTo>
                  <a:cubicBezTo>
                    <a:pt x="962" y="204"/>
                    <a:pt x="758" y="0"/>
                    <a:pt x="51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3"/>
          <p:cNvGrpSpPr/>
          <p:nvPr/>
        </p:nvGrpSpPr>
        <p:grpSpPr>
          <a:xfrm>
            <a:off x="2093188" y="2501444"/>
            <a:ext cx="411279" cy="411284"/>
            <a:chOff x="1492450" y="1974255"/>
            <a:chExt cx="411279" cy="411284"/>
          </a:xfrm>
        </p:grpSpPr>
        <p:sp>
          <p:nvSpPr>
            <p:cNvPr id="904" name="Google Shape;904;p43"/>
            <p:cNvSpPr/>
            <p:nvPr/>
          </p:nvSpPr>
          <p:spPr>
            <a:xfrm>
              <a:off x="1540047" y="1974255"/>
              <a:ext cx="316725" cy="280468"/>
            </a:xfrm>
            <a:custGeom>
              <a:avLst/>
              <a:gdLst/>
              <a:ahLst/>
              <a:cxnLst/>
              <a:rect l="l" t="t" r="r" b="b"/>
              <a:pathLst>
                <a:path w="5949" h="5268" extrusionOk="0">
                  <a:moveTo>
                    <a:pt x="2466" y="0"/>
                  </a:moveTo>
                  <a:cubicBezTo>
                    <a:pt x="1901" y="0"/>
                    <a:pt x="1358" y="193"/>
                    <a:pt x="916" y="543"/>
                  </a:cubicBezTo>
                  <a:cubicBezTo>
                    <a:pt x="883" y="578"/>
                    <a:pt x="826" y="588"/>
                    <a:pt x="781" y="588"/>
                  </a:cubicBezTo>
                  <a:lnTo>
                    <a:pt x="227" y="588"/>
                  </a:lnTo>
                  <a:cubicBezTo>
                    <a:pt x="102" y="588"/>
                    <a:pt x="1" y="691"/>
                    <a:pt x="1" y="815"/>
                  </a:cubicBezTo>
                  <a:lnTo>
                    <a:pt x="1" y="4830"/>
                  </a:lnTo>
                  <a:lnTo>
                    <a:pt x="227" y="5214"/>
                  </a:lnTo>
                  <a:lnTo>
                    <a:pt x="5723" y="5214"/>
                  </a:lnTo>
                  <a:cubicBezTo>
                    <a:pt x="5715" y="5251"/>
                    <a:pt x="5715" y="5267"/>
                    <a:pt x="5721" y="5267"/>
                  </a:cubicBezTo>
                  <a:cubicBezTo>
                    <a:pt x="5750" y="5267"/>
                    <a:pt x="5920" y="4867"/>
                    <a:pt x="5949" y="4830"/>
                  </a:cubicBezTo>
                  <a:lnTo>
                    <a:pt x="5949" y="3936"/>
                  </a:lnTo>
                  <a:cubicBezTo>
                    <a:pt x="5949" y="3473"/>
                    <a:pt x="5632" y="3065"/>
                    <a:pt x="5191" y="2941"/>
                  </a:cubicBezTo>
                  <a:cubicBezTo>
                    <a:pt x="5180" y="2930"/>
                    <a:pt x="5168" y="2930"/>
                    <a:pt x="5157" y="2930"/>
                  </a:cubicBezTo>
                  <a:lnTo>
                    <a:pt x="3472" y="2704"/>
                  </a:lnTo>
                  <a:cubicBezTo>
                    <a:pt x="3359" y="2681"/>
                    <a:pt x="3280" y="2591"/>
                    <a:pt x="3280" y="2477"/>
                  </a:cubicBezTo>
                  <a:lnTo>
                    <a:pt x="3280" y="2466"/>
                  </a:lnTo>
                  <a:lnTo>
                    <a:pt x="3133" y="2239"/>
                  </a:lnTo>
                  <a:lnTo>
                    <a:pt x="3280" y="2013"/>
                  </a:lnTo>
                  <a:lnTo>
                    <a:pt x="3280" y="1561"/>
                  </a:lnTo>
                  <a:lnTo>
                    <a:pt x="3133" y="1335"/>
                  </a:lnTo>
                  <a:lnTo>
                    <a:pt x="3280" y="1109"/>
                  </a:lnTo>
                  <a:lnTo>
                    <a:pt x="3280" y="815"/>
                  </a:lnTo>
                  <a:cubicBezTo>
                    <a:pt x="3280" y="362"/>
                    <a:pt x="2906" y="0"/>
                    <a:pt x="2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1540047" y="2231355"/>
              <a:ext cx="316725" cy="60268"/>
            </a:xfrm>
            <a:custGeom>
              <a:avLst/>
              <a:gdLst/>
              <a:ahLst/>
              <a:cxnLst/>
              <a:rect l="l" t="t" r="r" b="b"/>
              <a:pathLst>
                <a:path w="5949" h="1132" extrusionOk="0">
                  <a:moveTo>
                    <a:pt x="1" y="1"/>
                  </a:moveTo>
                  <a:lnTo>
                    <a:pt x="1" y="905"/>
                  </a:lnTo>
                  <a:cubicBezTo>
                    <a:pt x="1" y="1029"/>
                    <a:pt x="102" y="1131"/>
                    <a:pt x="227" y="1131"/>
                  </a:cubicBezTo>
                  <a:lnTo>
                    <a:pt x="5723" y="1131"/>
                  </a:lnTo>
                  <a:cubicBezTo>
                    <a:pt x="5847" y="1131"/>
                    <a:pt x="5949" y="1029"/>
                    <a:pt x="5949" y="905"/>
                  </a:cubicBezTo>
                  <a:lnTo>
                    <a:pt x="5949" y="1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1659839" y="2081429"/>
              <a:ext cx="54890" cy="24118"/>
            </a:xfrm>
            <a:custGeom>
              <a:avLst/>
              <a:gdLst/>
              <a:ahLst/>
              <a:cxnLst/>
              <a:rect l="l" t="t" r="r" b="b"/>
              <a:pathLst>
                <a:path w="1031" h="453" extrusionOk="0">
                  <a:moveTo>
                    <a:pt x="227" y="0"/>
                  </a:moveTo>
                  <a:cubicBezTo>
                    <a:pt x="103" y="0"/>
                    <a:pt x="1" y="103"/>
                    <a:pt x="1" y="226"/>
                  </a:cubicBezTo>
                  <a:cubicBezTo>
                    <a:pt x="1" y="351"/>
                    <a:pt x="103" y="453"/>
                    <a:pt x="227" y="453"/>
                  </a:cubicBezTo>
                  <a:lnTo>
                    <a:pt x="1030" y="453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1658082" y="2033246"/>
              <a:ext cx="56647" cy="24171"/>
            </a:xfrm>
            <a:custGeom>
              <a:avLst/>
              <a:gdLst/>
              <a:ahLst/>
              <a:cxnLst/>
              <a:rect l="l" t="t" r="r" b="b"/>
              <a:pathLst>
                <a:path w="1064" h="454" extrusionOk="0">
                  <a:moveTo>
                    <a:pt x="226" y="1"/>
                  </a:moveTo>
                  <a:cubicBezTo>
                    <a:pt x="101" y="1"/>
                    <a:pt x="0" y="103"/>
                    <a:pt x="0" y="227"/>
                  </a:cubicBezTo>
                  <a:cubicBezTo>
                    <a:pt x="0" y="352"/>
                    <a:pt x="101" y="453"/>
                    <a:pt x="226" y="453"/>
                  </a:cubicBezTo>
                  <a:lnTo>
                    <a:pt x="1063" y="45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1492450" y="2267506"/>
              <a:ext cx="411279" cy="118033"/>
            </a:xfrm>
            <a:custGeom>
              <a:avLst/>
              <a:gdLst/>
              <a:ahLst/>
              <a:cxnLst/>
              <a:rect l="l" t="t" r="r" b="b"/>
              <a:pathLst>
                <a:path w="7725" h="2217" extrusionOk="0">
                  <a:moveTo>
                    <a:pt x="3868" y="452"/>
                  </a:moveTo>
                  <a:cubicBezTo>
                    <a:pt x="4151" y="452"/>
                    <a:pt x="4389" y="633"/>
                    <a:pt x="4491" y="882"/>
                  </a:cubicBezTo>
                  <a:lnTo>
                    <a:pt x="3247" y="882"/>
                  </a:lnTo>
                  <a:cubicBezTo>
                    <a:pt x="3337" y="633"/>
                    <a:pt x="3586" y="452"/>
                    <a:pt x="3868" y="452"/>
                  </a:cubicBezTo>
                  <a:close/>
                  <a:moveTo>
                    <a:pt x="1121" y="452"/>
                  </a:moveTo>
                  <a:cubicBezTo>
                    <a:pt x="1403" y="452"/>
                    <a:pt x="1641" y="633"/>
                    <a:pt x="1742" y="882"/>
                  </a:cubicBezTo>
                  <a:lnTo>
                    <a:pt x="1121" y="882"/>
                  </a:lnTo>
                  <a:cubicBezTo>
                    <a:pt x="996" y="882"/>
                    <a:pt x="895" y="983"/>
                    <a:pt x="895" y="1108"/>
                  </a:cubicBezTo>
                  <a:cubicBezTo>
                    <a:pt x="895" y="1232"/>
                    <a:pt x="996" y="1334"/>
                    <a:pt x="1121" y="1334"/>
                  </a:cubicBezTo>
                  <a:lnTo>
                    <a:pt x="1742" y="1334"/>
                  </a:lnTo>
                  <a:cubicBezTo>
                    <a:pt x="1641" y="1583"/>
                    <a:pt x="1403" y="1764"/>
                    <a:pt x="1121" y="1764"/>
                  </a:cubicBezTo>
                  <a:cubicBezTo>
                    <a:pt x="759" y="1764"/>
                    <a:pt x="453" y="1470"/>
                    <a:pt x="453" y="1108"/>
                  </a:cubicBezTo>
                  <a:cubicBezTo>
                    <a:pt x="453" y="746"/>
                    <a:pt x="759" y="452"/>
                    <a:pt x="1121" y="452"/>
                  </a:cubicBezTo>
                  <a:close/>
                  <a:moveTo>
                    <a:pt x="4491" y="1334"/>
                  </a:moveTo>
                  <a:cubicBezTo>
                    <a:pt x="4389" y="1583"/>
                    <a:pt x="4151" y="1764"/>
                    <a:pt x="3868" y="1764"/>
                  </a:cubicBezTo>
                  <a:cubicBezTo>
                    <a:pt x="3586" y="1764"/>
                    <a:pt x="3337" y="1583"/>
                    <a:pt x="3247" y="1334"/>
                  </a:cubicBezTo>
                  <a:close/>
                  <a:moveTo>
                    <a:pt x="6617" y="452"/>
                  </a:moveTo>
                  <a:cubicBezTo>
                    <a:pt x="6979" y="452"/>
                    <a:pt x="7273" y="746"/>
                    <a:pt x="7273" y="1108"/>
                  </a:cubicBezTo>
                  <a:cubicBezTo>
                    <a:pt x="7273" y="1470"/>
                    <a:pt x="6979" y="1764"/>
                    <a:pt x="6617" y="1764"/>
                  </a:cubicBezTo>
                  <a:cubicBezTo>
                    <a:pt x="6334" y="1764"/>
                    <a:pt x="6085" y="1583"/>
                    <a:pt x="5994" y="1334"/>
                  </a:cubicBezTo>
                  <a:lnTo>
                    <a:pt x="6617" y="1334"/>
                  </a:lnTo>
                  <a:cubicBezTo>
                    <a:pt x="6741" y="1334"/>
                    <a:pt x="6843" y="1232"/>
                    <a:pt x="6843" y="1108"/>
                  </a:cubicBezTo>
                  <a:cubicBezTo>
                    <a:pt x="6843" y="983"/>
                    <a:pt x="6741" y="882"/>
                    <a:pt x="6617" y="882"/>
                  </a:cubicBezTo>
                  <a:lnTo>
                    <a:pt x="5994" y="882"/>
                  </a:lnTo>
                  <a:cubicBezTo>
                    <a:pt x="6085" y="633"/>
                    <a:pt x="6334" y="452"/>
                    <a:pt x="6617" y="452"/>
                  </a:cubicBezTo>
                  <a:close/>
                  <a:moveTo>
                    <a:pt x="1121" y="0"/>
                  </a:moveTo>
                  <a:cubicBezTo>
                    <a:pt x="510" y="0"/>
                    <a:pt x="1" y="498"/>
                    <a:pt x="1" y="1108"/>
                  </a:cubicBezTo>
                  <a:cubicBezTo>
                    <a:pt x="1" y="1719"/>
                    <a:pt x="510" y="2216"/>
                    <a:pt x="1121" y="2216"/>
                  </a:cubicBezTo>
                  <a:cubicBezTo>
                    <a:pt x="1652" y="2216"/>
                    <a:pt x="2104" y="1832"/>
                    <a:pt x="2206" y="1334"/>
                  </a:cubicBezTo>
                  <a:lnTo>
                    <a:pt x="2772" y="1334"/>
                  </a:lnTo>
                  <a:cubicBezTo>
                    <a:pt x="2885" y="1832"/>
                    <a:pt x="3326" y="2216"/>
                    <a:pt x="3868" y="2216"/>
                  </a:cubicBezTo>
                  <a:cubicBezTo>
                    <a:pt x="4400" y="2216"/>
                    <a:pt x="4853" y="1832"/>
                    <a:pt x="4954" y="1334"/>
                  </a:cubicBezTo>
                  <a:lnTo>
                    <a:pt x="5519" y="1334"/>
                  </a:lnTo>
                  <a:cubicBezTo>
                    <a:pt x="5632" y="1832"/>
                    <a:pt x="6074" y="2216"/>
                    <a:pt x="6617" y="2216"/>
                  </a:cubicBezTo>
                  <a:cubicBezTo>
                    <a:pt x="7227" y="2216"/>
                    <a:pt x="7725" y="1719"/>
                    <a:pt x="7725" y="1108"/>
                  </a:cubicBezTo>
                  <a:cubicBezTo>
                    <a:pt x="7725" y="498"/>
                    <a:pt x="7227" y="0"/>
                    <a:pt x="6617" y="0"/>
                  </a:cubicBezTo>
                  <a:cubicBezTo>
                    <a:pt x="6074" y="0"/>
                    <a:pt x="5632" y="384"/>
                    <a:pt x="5519" y="882"/>
                  </a:cubicBezTo>
                  <a:lnTo>
                    <a:pt x="4954" y="882"/>
                  </a:lnTo>
                  <a:cubicBezTo>
                    <a:pt x="4853" y="384"/>
                    <a:pt x="4400" y="0"/>
                    <a:pt x="3868" y="0"/>
                  </a:cubicBezTo>
                  <a:cubicBezTo>
                    <a:pt x="3326" y="0"/>
                    <a:pt x="2885" y="384"/>
                    <a:pt x="2772" y="882"/>
                  </a:cubicBezTo>
                  <a:lnTo>
                    <a:pt x="2206" y="882"/>
                  </a:lnTo>
                  <a:cubicBezTo>
                    <a:pt x="2104" y="384"/>
                    <a:pt x="1652" y="0"/>
                    <a:pt x="1121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3"/>
          <p:cNvGrpSpPr/>
          <p:nvPr/>
        </p:nvGrpSpPr>
        <p:grpSpPr>
          <a:xfrm>
            <a:off x="2093186" y="3637107"/>
            <a:ext cx="411283" cy="411284"/>
            <a:chOff x="1492450" y="2713557"/>
            <a:chExt cx="411283" cy="411284"/>
          </a:xfrm>
        </p:grpSpPr>
        <p:sp>
          <p:nvSpPr>
            <p:cNvPr id="910" name="Google Shape;910;p43"/>
            <p:cNvSpPr/>
            <p:nvPr/>
          </p:nvSpPr>
          <p:spPr>
            <a:xfrm>
              <a:off x="1517207" y="3012824"/>
              <a:ext cx="213173" cy="112017"/>
            </a:xfrm>
            <a:custGeom>
              <a:avLst/>
              <a:gdLst/>
              <a:ahLst/>
              <a:cxnLst/>
              <a:rect l="l" t="t" r="r" b="b"/>
              <a:pathLst>
                <a:path w="4004" h="2104" extrusionOk="0">
                  <a:moveTo>
                    <a:pt x="3890" y="1"/>
                  </a:moveTo>
                  <a:lnTo>
                    <a:pt x="0" y="68"/>
                  </a:lnTo>
                  <a:cubicBezTo>
                    <a:pt x="656" y="1278"/>
                    <a:pt x="1933" y="2104"/>
                    <a:pt x="3403" y="2104"/>
                  </a:cubicBezTo>
                  <a:lnTo>
                    <a:pt x="3483" y="2104"/>
                  </a:lnTo>
                  <a:lnTo>
                    <a:pt x="4003" y="86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1493089" y="2918907"/>
              <a:ext cx="232446" cy="120376"/>
            </a:xfrm>
            <a:custGeom>
              <a:avLst/>
              <a:gdLst/>
              <a:ahLst/>
              <a:cxnLst/>
              <a:rect l="l" t="t" r="r" b="b"/>
              <a:pathLst>
                <a:path w="4366" h="2261" extrusionOk="0">
                  <a:moveTo>
                    <a:pt x="3856" y="0"/>
                  </a:moveTo>
                  <a:lnTo>
                    <a:pt x="1" y="79"/>
                  </a:lnTo>
                  <a:cubicBezTo>
                    <a:pt x="12" y="712"/>
                    <a:pt x="170" y="1312"/>
                    <a:pt x="453" y="1832"/>
                  </a:cubicBezTo>
                  <a:cubicBezTo>
                    <a:pt x="765" y="1982"/>
                    <a:pt x="1475" y="2261"/>
                    <a:pt x="2369" y="2261"/>
                  </a:cubicBezTo>
                  <a:cubicBezTo>
                    <a:pt x="2966" y="2261"/>
                    <a:pt x="3645" y="2136"/>
                    <a:pt x="4343" y="1765"/>
                  </a:cubicBezTo>
                  <a:lnTo>
                    <a:pt x="4366" y="916"/>
                  </a:lnTo>
                  <a:lnTo>
                    <a:pt x="3856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492450" y="2713557"/>
              <a:ext cx="280628" cy="230050"/>
            </a:xfrm>
            <a:custGeom>
              <a:avLst/>
              <a:gdLst/>
              <a:ahLst/>
              <a:cxnLst/>
              <a:rect l="l" t="t" r="r" b="b"/>
              <a:pathLst>
                <a:path w="5271" h="4321" extrusionOk="0">
                  <a:moveTo>
                    <a:pt x="3868" y="1"/>
                  </a:moveTo>
                  <a:cubicBezTo>
                    <a:pt x="1732" y="1"/>
                    <a:pt x="1" y="1732"/>
                    <a:pt x="1" y="3857"/>
                  </a:cubicBezTo>
                  <a:cubicBezTo>
                    <a:pt x="1" y="3891"/>
                    <a:pt x="13" y="3914"/>
                    <a:pt x="13" y="3936"/>
                  </a:cubicBezTo>
                  <a:cubicBezTo>
                    <a:pt x="227" y="4049"/>
                    <a:pt x="702" y="4242"/>
                    <a:pt x="1313" y="4321"/>
                  </a:cubicBezTo>
                  <a:lnTo>
                    <a:pt x="5271" y="261"/>
                  </a:lnTo>
                  <a:cubicBezTo>
                    <a:pt x="4830" y="91"/>
                    <a:pt x="4366" y="1"/>
                    <a:pt x="3868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1562302" y="2727453"/>
              <a:ext cx="278232" cy="218390"/>
            </a:xfrm>
            <a:custGeom>
              <a:avLst/>
              <a:gdLst/>
              <a:ahLst/>
              <a:cxnLst/>
              <a:rect l="l" t="t" r="r" b="b"/>
              <a:pathLst>
                <a:path w="5226" h="4102" extrusionOk="0">
                  <a:moveTo>
                    <a:pt x="3959" y="0"/>
                  </a:moveTo>
                  <a:cubicBezTo>
                    <a:pt x="3257" y="204"/>
                    <a:pt x="747" y="1120"/>
                    <a:pt x="1" y="4060"/>
                  </a:cubicBezTo>
                  <a:cubicBezTo>
                    <a:pt x="186" y="4086"/>
                    <a:pt x="383" y="4102"/>
                    <a:pt x="591" y="4102"/>
                  </a:cubicBezTo>
                  <a:cubicBezTo>
                    <a:pt x="1185" y="4102"/>
                    <a:pt x="1861" y="3973"/>
                    <a:pt x="2556" y="3596"/>
                  </a:cubicBezTo>
                  <a:lnTo>
                    <a:pt x="5225" y="815"/>
                  </a:lnTo>
                  <a:cubicBezTo>
                    <a:pt x="4863" y="464"/>
                    <a:pt x="4433" y="192"/>
                    <a:pt x="3959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1698385" y="2801458"/>
              <a:ext cx="145185" cy="323380"/>
            </a:xfrm>
            <a:custGeom>
              <a:avLst/>
              <a:gdLst/>
              <a:ahLst/>
              <a:cxnLst/>
              <a:rect l="l" t="t" r="r" b="b"/>
              <a:pathLst>
                <a:path w="2727" h="6074" extrusionOk="0">
                  <a:moveTo>
                    <a:pt x="1595" y="1"/>
                  </a:moveTo>
                  <a:cubicBezTo>
                    <a:pt x="995" y="431"/>
                    <a:pt x="329" y="1121"/>
                    <a:pt x="0" y="2206"/>
                  </a:cubicBezTo>
                  <a:cubicBezTo>
                    <a:pt x="329" y="2828"/>
                    <a:pt x="464" y="3428"/>
                    <a:pt x="487" y="3971"/>
                  </a:cubicBezTo>
                  <a:cubicBezTo>
                    <a:pt x="543" y="4966"/>
                    <a:pt x="227" y="5757"/>
                    <a:pt x="80" y="6074"/>
                  </a:cubicBezTo>
                  <a:cubicBezTo>
                    <a:pt x="645" y="6062"/>
                    <a:pt x="1188" y="5926"/>
                    <a:pt x="1674" y="5689"/>
                  </a:cubicBezTo>
                  <a:cubicBezTo>
                    <a:pt x="1674" y="5689"/>
                    <a:pt x="2726" y="3823"/>
                    <a:pt x="2601" y="2240"/>
                  </a:cubicBezTo>
                  <a:cubicBezTo>
                    <a:pt x="2601" y="2240"/>
                    <a:pt x="2036" y="827"/>
                    <a:pt x="159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1783305" y="2770791"/>
              <a:ext cx="120429" cy="333602"/>
            </a:xfrm>
            <a:custGeom>
              <a:avLst/>
              <a:gdLst/>
              <a:ahLst/>
              <a:cxnLst/>
              <a:rect l="l" t="t" r="r" b="b"/>
              <a:pathLst>
                <a:path w="2262" h="6266" extrusionOk="0">
                  <a:moveTo>
                    <a:pt x="1074" y="1"/>
                  </a:moveTo>
                  <a:cubicBezTo>
                    <a:pt x="860" y="79"/>
                    <a:pt x="453" y="249"/>
                    <a:pt x="0" y="577"/>
                  </a:cubicBezTo>
                  <a:cubicBezTo>
                    <a:pt x="1391" y="3190"/>
                    <a:pt x="396" y="5610"/>
                    <a:pt x="79" y="6265"/>
                  </a:cubicBezTo>
                  <a:cubicBezTo>
                    <a:pt x="1368" y="5643"/>
                    <a:pt x="2262" y="4320"/>
                    <a:pt x="2262" y="2782"/>
                  </a:cubicBezTo>
                  <a:cubicBezTo>
                    <a:pt x="2262" y="1697"/>
                    <a:pt x="1810" y="702"/>
                    <a:pt x="1074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1E2B03C8-94E5-8B8E-A4B6-220AE6B69B98}"/>
              </a:ext>
            </a:extLst>
          </p:cNvPr>
          <p:cNvSpPr txBox="1">
            <a:spLocks/>
          </p:cNvSpPr>
          <p:nvPr/>
        </p:nvSpPr>
        <p:spPr>
          <a:xfrm>
            <a:off x="838201" y="285750"/>
            <a:ext cx="4572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 sz="4800">
                <a:latin typeface="#9Slide03 Bebas Neue Bold" panose="020B0606020202050201" pitchFamily="34" charset="0"/>
              </a:rPr>
              <a:t>3. Các bước </a:t>
            </a:r>
            <a:r>
              <a:rPr lang="vi-VN" sz="4800">
                <a:solidFill>
                  <a:schemeClr val="accent1">
                    <a:lumMod val="75000"/>
                  </a:schemeClr>
                </a:solidFill>
                <a:latin typeface="#9Slide03 Bebas Neue Bold" panose="020B0606020202050201" pitchFamily="34" charset="0"/>
              </a:rPr>
              <a:t>thực hiện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8D832-AB67-683B-90B8-328E27419708}"/>
              </a:ext>
            </a:extLst>
          </p:cNvPr>
          <p:cNvSpPr txBox="1"/>
          <p:nvPr/>
        </p:nvSpPr>
        <p:spPr>
          <a:xfrm>
            <a:off x="8517935" y="66485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895;p43">
            <a:extLst>
              <a:ext uri="{FF2B5EF4-FFF2-40B4-BE49-F238E27FC236}">
                <a16:creationId xmlns:a16="http://schemas.microsoft.com/office/drawing/2014/main" id="{595184E0-457C-CE30-C5EA-B533FF338A5D}"/>
              </a:ext>
            </a:extLst>
          </p:cNvPr>
          <p:cNvSpPr/>
          <p:nvPr/>
        </p:nvSpPr>
        <p:spPr>
          <a:xfrm>
            <a:off x="404251" y="1250649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909;p43">
            <a:extLst>
              <a:ext uri="{FF2B5EF4-FFF2-40B4-BE49-F238E27FC236}">
                <a16:creationId xmlns:a16="http://schemas.microsoft.com/office/drawing/2014/main" id="{DA8DBB44-D8BD-9FD4-2CC1-2DF457F811FB}"/>
              </a:ext>
            </a:extLst>
          </p:cNvPr>
          <p:cNvGrpSpPr/>
          <p:nvPr/>
        </p:nvGrpSpPr>
        <p:grpSpPr>
          <a:xfrm>
            <a:off x="632559" y="1478948"/>
            <a:ext cx="411283" cy="411284"/>
            <a:chOff x="1492450" y="2713557"/>
            <a:chExt cx="411283" cy="411284"/>
          </a:xfrm>
        </p:grpSpPr>
        <p:sp>
          <p:nvSpPr>
            <p:cNvPr id="30" name="Google Shape;910;p43">
              <a:extLst>
                <a:ext uri="{FF2B5EF4-FFF2-40B4-BE49-F238E27FC236}">
                  <a16:creationId xmlns:a16="http://schemas.microsoft.com/office/drawing/2014/main" id="{2413442C-4331-01AA-7507-59D9C7E06EEF}"/>
                </a:ext>
              </a:extLst>
            </p:cNvPr>
            <p:cNvSpPr/>
            <p:nvPr/>
          </p:nvSpPr>
          <p:spPr>
            <a:xfrm>
              <a:off x="1517207" y="3012824"/>
              <a:ext cx="213173" cy="112017"/>
            </a:xfrm>
            <a:custGeom>
              <a:avLst/>
              <a:gdLst/>
              <a:ahLst/>
              <a:cxnLst/>
              <a:rect l="l" t="t" r="r" b="b"/>
              <a:pathLst>
                <a:path w="4004" h="2104" extrusionOk="0">
                  <a:moveTo>
                    <a:pt x="3890" y="1"/>
                  </a:moveTo>
                  <a:lnTo>
                    <a:pt x="0" y="68"/>
                  </a:lnTo>
                  <a:cubicBezTo>
                    <a:pt x="656" y="1278"/>
                    <a:pt x="1933" y="2104"/>
                    <a:pt x="3403" y="2104"/>
                  </a:cubicBezTo>
                  <a:lnTo>
                    <a:pt x="3483" y="2104"/>
                  </a:lnTo>
                  <a:lnTo>
                    <a:pt x="4003" y="86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1;p43">
              <a:extLst>
                <a:ext uri="{FF2B5EF4-FFF2-40B4-BE49-F238E27FC236}">
                  <a16:creationId xmlns:a16="http://schemas.microsoft.com/office/drawing/2014/main" id="{2A898DE5-8AF5-1299-0E8D-A4EBD8386D79}"/>
                </a:ext>
              </a:extLst>
            </p:cNvPr>
            <p:cNvSpPr/>
            <p:nvPr/>
          </p:nvSpPr>
          <p:spPr>
            <a:xfrm>
              <a:off x="1493089" y="2918907"/>
              <a:ext cx="232446" cy="120376"/>
            </a:xfrm>
            <a:custGeom>
              <a:avLst/>
              <a:gdLst/>
              <a:ahLst/>
              <a:cxnLst/>
              <a:rect l="l" t="t" r="r" b="b"/>
              <a:pathLst>
                <a:path w="4366" h="2261" extrusionOk="0">
                  <a:moveTo>
                    <a:pt x="3856" y="0"/>
                  </a:moveTo>
                  <a:lnTo>
                    <a:pt x="1" y="79"/>
                  </a:lnTo>
                  <a:cubicBezTo>
                    <a:pt x="12" y="712"/>
                    <a:pt x="170" y="1312"/>
                    <a:pt x="453" y="1832"/>
                  </a:cubicBezTo>
                  <a:cubicBezTo>
                    <a:pt x="765" y="1982"/>
                    <a:pt x="1475" y="2261"/>
                    <a:pt x="2369" y="2261"/>
                  </a:cubicBezTo>
                  <a:cubicBezTo>
                    <a:pt x="2966" y="2261"/>
                    <a:pt x="3645" y="2136"/>
                    <a:pt x="4343" y="1765"/>
                  </a:cubicBezTo>
                  <a:lnTo>
                    <a:pt x="4366" y="916"/>
                  </a:lnTo>
                  <a:lnTo>
                    <a:pt x="3856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2;p43">
              <a:extLst>
                <a:ext uri="{FF2B5EF4-FFF2-40B4-BE49-F238E27FC236}">
                  <a16:creationId xmlns:a16="http://schemas.microsoft.com/office/drawing/2014/main" id="{E58F7CB0-344D-ED7A-7741-CF72A710E208}"/>
                </a:ext>
              </a:extLst>
            </p:cNvPr>
            <p:cNvSpPr/>
            <p:nvPr/>
          </p:nvSpPr>
          <p:spPr>
            <a:xfrm>
              <a:off x="1492450" y="2713557"/>
              <a:ext cx="280628" cy="230050"/>
            </a:xfrm>
            <a:custGeom>
              <a:avLst/>
              <a:gdLst/>
              <a:ahLst/>
              <a:cxnLst/>
              <a:rect l="l" t="t" r="r" b="b"/>
              <a:pathLst>
                <a:path w="5271" h="4321" extrusionOk="0">
                  <a:moveTo>
                    <a:pt x="3868" y="1"/>
                  </a:moveTo>
                  <a:cubicBezTo>
                    <a:pt x="1732" y="1"/>
                    <a:pt x="1" y="1732"/>
                    <a:pt x="1" y="3857"/>
                  </a:cubicBezTo>
                  <a:cubicBezTo>
                    <a:pt x="1" y="3891"/>
                    <a:pt x="13" y="3914"/>
                    <a:pt x="13" y="3936"/>
                  </a:cubicBezTo>
                  <a:cubicBezTo>
                    <a:pt x="227" y="4049"/>
                    <a:pt x="702" y="4242"/>
                    <a:pt x="1313" y="4321"/>
                  </a:cubicBezTo>
                  <a:lnTo>
                    <a:pt x="5271" y="261"/>
                  </a:lnTo>
                  <a:cubicBezTo>
                    <a:pt x="4830" y="91"/>
                    <a:pt x="4366" y="1"/>
                    <a:pt x="3868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3;p43">
              <a:extLst>
                <a:ext uri="{FF2B5EF4-FFF2-40B4-BE49-F238E27FC236}">
                  <a16:creationId xmlns:a16="http://schemas.microsoft.com/office/drawing/2014/main" id="{323F7B30-247B-339E-A592-9E7349373626}"/>
                </a:ext>
              </a:extLst>
            </p:cNvPr>
            <p:cNvSpPr/>
            <p:nvPr/>
          </p:nvSpPr>
          <p:spPr>
            <a:xfrm>
              <a:off x="1562302" y="2727453"/>
              <a:ext cx="278232" cy="218390"/>
            </a:xfrm>
            <a:custGeom>
              <a:avLst/>
              <a:gdLst/>
              <a:ahLst/>
              <a:cxnLst/>
              <a:rect l="l" t="t" r="r" b="b"/>
              <a:pathLst>
                <a:path w="5226" h="4102" extrusionOk="0">
                  <a:moveTo>
                    <a:pt x="3959" y="0"/>
                  </a:moveTo>
                  <a:cubicBezTo>
                    <a:pt x="3257" y="204"/>
                    <a:pt x="747" y="1120"/>
                    <a:pt x="1" y="4060"/>
                  </a:cubicBezTo>
                  <a:cubicBezTo>
                    <a:pt x="186" y="4086"/>
                    <a:pt x="383" y="4102"/>
                    <a:pt x="591" y="4102"/>
                  </a:cubicBezTo>
                  <a:cubicBezTo>
                    <a:pt x="1185" y="4102"/>
                    <a:pt x="1861" y="3973"/>
                    <a:pt x="2556" y="3596"/>
                  </a:cubicBezTo>
                  <a:lnTo>
                    <a:pt x="5225" y="815"/>
                  </a:lnTo>
                  <a:cubicBezTo>
                    <a:pt x="4863" y="464"/>
                    <a:pt x="4433" y="192"/>
                    <a:pt x="3959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4;p43">
              <a:extLst>
                <a:ext uri="{FF2B5EF4-FFF2-40B4-BE49-F238E27FC236}">
                  <a16:creationId xmlns:a16="http://schemas.microsoft.com/office/drawing/2014/main" id="{3B9FEF82-DB6C-B019-EFDD-2F4266B1BE2D}"/>
                </a:ext>
              </a:extLst>
            </p:cNvPr>
            <p:cNvSpPr/>
            <p:nvPr/>
          </p:nvSpPr>
          <p:spPr>
            <a:xfrm>
              <a:off x="1698385" y="2801458"/>
              <a:ext cx="145185" cy="323380"/>
            </a:xfrm>
            <a:custGeom>
              <a:avLst/>
              <a:gdLst/>
              <a:ahLst/>
              <a:cxnLst/>
              <a:rect l="l" t="t" r="r" b="b"/>
              <a:pathLst>
                <a:path w="2727" h="6074" extrusionOk="0">
                  <a:moveTo>
                    <a:pt x="1595" y="1"/>
                  </a:moveTo>
                  <a:cubicBezTo>
                    <a:pt x="995" y="431"/>
                    <a:pt x="329" y="1121"/>
                    <a:pt x="0" y="2206"/>
                  </a:cubicBezTo>
                  <a:cubicBezTo>
                    <a:pt x="329" y="2828"/>
                    <a:pt x="464" y="3428"/>
                    <a:pt x="487" y="3971"/>
                  </a:cubicBezTo>
                  <a:cubicBezTo>
                    <a:pt x="543" y="4966"/>
                    <a:pt x="227" y="5757"/>
                    <a:pt x="80" y="6074"/>
                  </a:cubicBezTo>
                  <a:cubicBezTo>
                    <a:pt x="645" y="6062"/>
                    <a:pt x="1188" y="5926"/>
                    <a:pt x="1674" y="5689"/>
                  </a:cubicBezTo>
                  <a:cubicBezTo>
                    <a:pt x="1674" y="5689"/>
                    <a:pt x="2726" y="3823"/>
                    <a:pt x="2601" y="2240"/>
                  </a:cubicBezTo>
                  <a:cubicBezTo>
                    <a:pt x="2601" y="2240"/>
                    <a:pt x="2036" y="827"/>
                    <a:pt x="159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5;p43">
              <a:extLst>
                <a:ext uri="{FF2B5EF4-FFF2-40B4-BE49-F238E27FC236}">
                  <a16:creationId xmlns:a16="http://schemas.microsoft.com/office/drawing/2014/main" id="{C3DD9BDB-29FE-7FFC-00BD-BF227EA40D18}"/>
                </a:ext>
              </a:extLst>
            </p:cNvPr>
            <p:cNvSpPr/>
            <p:nvPr/>
          </p:nvSpPr>
          <p:spPr>
            <a:xfrm>
              <a:off x="1783305" y="2770791"/>
              <a:ext cx="120429" cy="333602"/>
            </a:xfrm>
            <a:custGeom>
              <a:avLst/>
              <a:gdLst/>
              <a:ahLst/>
              <a:cxnLst/>
              <a:rect l="l" t="t" r="r" b="b"/>
              <a:pathLst>
                <a:path w="2262" h="6266" extrusionOk="0">
                  <a:moveTo>
                    <a:pt x="1074" y="1"/>
                  </a:moveTo>
                  <a:cubicBezTo>
                    <a:pt x="860" y="79"/>
                    <a:pt x="453" y="249"/>
                    <a:pt x="0" y="577"/>
                  </a:cubicBezTo>
                  <a:cubicBezTo>
                    <a:pt x="1391" y="3190"/>
                    <a:pt x="396" y="5610"/>
                    <a:pt x="79" y="6265"/>
                  </a:cubicBezTo>
                  <a:cubicBezTo>
                    <a:pt x="1368" y="5643"/>
                    <a:pt x="2262" y="4320"/>
                    <a:pt x="2262" y="2782"/>
                  </a:cubicBezTo>
                  <a:cubicBezTo>
                    <a:pt x="2262" y="1697"/>
                    <a:pt x="1810" y="702"/>
                    <a:pt x="1074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43"/>
          <p:cNvSpPr txBox="1">
            <a:spLocks noGrp="1"/>
          </p:cNvSpPr>
          <p:nvPr>
            <p:ph type="subTitle" idx="6"/>
          </p:nvPr>
        </p:nvSpPr>
        <p:spPr>
          <a:xfrm>
            <a:off x="5274140" y="1790580"/>
            <a:ext cx="3465609" cy="207657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-VN" b="1"/>
              <a:t>KNN</a:t>
            </a:r>
            <a:r>
              <a:rPr lang="vi-VN"/>
              <a:t> là thuật toán đi tìm đầu ra của một điểm dữ liệu mới, bằng cách chỉ dựa trên thông tin của </a:t>
            </a:r>
            <a:r>
              <a:rPr lang="vi-VN" b="1"/>
              <a:t>K</a:t>
            </a:r>
            <a:r>
              <a:rPr lang="vi-VN"/>
              <a:t> điểm dữ liệu trong training set gần nó nhất (K-lân cận)                      </a:t>
            </a:r>
            <a:endParaRPr/>
          </a:p>
        </p:txBody>
      </p: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1E2B03C8-94E5-8B8E-A4B6-220AE6B69B98}"/>
              </a:ext>
            </a:extLst>
          </p:cNvPr>
          <p:cNvSpPr txBox="1">
            <a:spLocks/>
          </p:cNvSpPr>
          <p:nvPr/>
        </p:nvSpPr>
        <p:spPr>
          <a:xfrm>
            <a:off x="838201" y="-18478"/>
            <a:ext cx="4572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 sz="3600">
                <a:latin typeface="#9Slide03 Bebas Neue Bold" panose="020B0606020202050201" pitchFamily="34" charset="0"/>
              </a:rPr>
              <a:t>3. Các bước </a:t>
            </a:r>
            <a:r>
              <a:rPr lang="vi-VN" sz="3600">
                <a:solidFill>
                  <a:schemeClr val="accent1">
                    <a:lumMod val="75000"/>
                  </a:schemeClr>
                </a:solidFill>
                <a:latin typeface="#9Slide03 Bebas Neue Bold" panose="020B0606020202050201" pitchFamily="34" charset="0"/>
              </a:rPr>
              <a:t>thực hiện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8D832-AB67-683B-90B8-328E27419708}"/>
              </a:ext>
            </a:extLst>
          </p:cNvPr>
          <p:cNvSpPr txBox="1"/>
          <p:nvPr/>
        </p:nvSpPr>
        <p:spPr>
          <a:xfrm>
            <a:off x="8517935" y="6648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12</a:t>
            </a:r>
          </a:p>
        </p:txBody>
      </p:sp>
      <p:sp>
        <p:nvSpPr>
          <p:cNvPr id="12" name="Google Shape;892;p43">
            <a:extLst>
              <a:ext uri="{FF2B5EF4-FFF2-40B4-BE49-F238E27FC236}">
                <a16:creationId xmlns:a16="http://schemas.microsoft.com/office/drawing/2014/main" id="{ACCA3425-8A13-EDE9-0C65-7243A8DFE358}"/>
              </a:ext>
            </a:extLst>
          </p:cNvPr>
          <p:cNvSpPr txBox="1">
            <a:spLocks/>
          </p:cNvSpPr>
          <p:nvPr/>
        </p:nvSpPr>
        <p:spPr>
          <a:xfrm>
            <a:off x="5722065" y="1447784"/>
            <a:ext cx="2144186" cy="3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vi-VN" b="1">
                <a:solidFill>
                  <a:srgbClr val="CD6857"/>
                </a:solidFill>
              </a:rPr>
              <a:t>K-Nearest Neighbor</a:t>
            </a:r>
            <a:endParaRPr lang="vi-VN">
              <a:solidFill>
                <a:srgbClr val="CD6857"/>
              </a:solidFill>
            </a:endParaRPr>
          </a:p>
        </p:txBody>
      </p:sp>
      <p:sp>
        <p:nvSpPr>
          <p:cNvPr id="18" name="Google Shape;891;p43">
            <a:extLst>
              <a:ext uri="{FF2B5EF4-FFF2-40B4-BE49-F238E27FC236}">
                <a16:creationId xmlns:a16="http://schemas.microsoft.com/office/drawing/2014/main" id="{A95E0820-5709-E2C6-C3C7-E23DDA73554D}"/>
              </a:ext>
            </a:extLst>
          </p:cNvPr>
          <p:cNvSpPr txBox="1">
            <a:spLocks/>
          </p:cNvSpPr>
          <p:nvPr/>
        </p:nvSpPr>
        <p:spPr>
          <a:xfrm>
            <a:off x="838201" y="1629404"/>
            <a:ext cx="4035300" cy="5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/>
              <a:t>MACHINE LEARNING - RDD</a:t>
            </a:r>
          </a:p>
        </p:txBody>
      </p:sp>
      <p:sp>
        <p:nvSpPr>
          <p:cNvPr id="19" name="Google Shape;892;p43">
            <a:extLst>
              <a:ext uri="{FF2B5EF4-FFF2-40B4-BE49-F238E27FC236}">
                <a16:creationId xmlns:a16="http://schemas.microsoft.com/office/drawing/2014/main" id="{329544EF-20A0-4401-623B-4125E3ACDE38}"/>
              </a:ext>
            </a:extLst>
          </p:cNvPr>
          <p:cNvSpPr txBox="1">
            <a:spLocks/>
          </p:cNvSpPr>
          <p:nvPr/>
        </p:nvSpPr>
        <p:spPr>
          <a:xfrm>
            <a:off x="838201" y="2118549"/>
            <a:ext cx="4035300" cy="72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/>
              <a:t>Thuật toán K-Nearest Neighbor. </a:t>
            </a:r>
          </a:p>
        </p:txBody>
      </p:sp>
    </p:spTree>
    <p:extLst>
      <p:ext uri="{BB962C8B-B14F-4D97-AF65-F5344CB8AC3E}">
        <p14:creationId xmlns:p14="http://schemas.microsoft.com/office/powerpoint/2010/main" val="1400347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3"/>
          <p:cNvSpPr txBox="1">
            <a:spLocks noGrp="1"/>
          </p:cNvSpPr>
          <p:nvPr>
            <p:ph type="subTitle" idx="6"/>
          </p:nvPr>
        </p:nvSpPr>
        <p:spPr>
          <a:xfrm>
            <a:off x="838201" y="1594682"/>
            <a:ext cx="3243795" cy="34279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b="1"/>
              <a:t>1. Dựa trên Euclidean Distance</a:t>
            </a:r>
            <a:endParaRPr/>
          </a:p>
        </p:txBody>
      </p: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1E2B03C8-94E5-8B8E-A4B6-220AE6B69B98}"/>
              </a:ext>
            </a:extLst>
          </p:cNvPr>
          <p:cNvSpPr txBox="1">
            <a:spLocks/>
          </p:cNvSpPr>
          <p:nvPr/>
        </p:nvSpPr>
        <p:spPr>
          <a:xfrm>
            <a:off x="838201" y="-18478"/>
            <a:ext cx="4572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 sz="3600">
                <a:latin typeface="#9Slide03 Bebas Neue Bold" panose="020B0606020202050201" pitchFamily="34" charset="0"/>
              </a:rPr>
              <a:t>3. Các bước </a:t>
            </a:r>
            <a:r>
              <a:rPr lang="vi-VN" sz="3600">
                <a:solidFill>
                  <a:schemeClr val="accent1">
                    <a:lumMod val="75000"/>
                  </a:schemeClr>
                </a:solidFill>
                <a:latin typeface="#9Slide03 Bebas Neue Bold" panose="020B0606020202050201" pitchFamily="34" charset="0"/>
              </a:rPr>
              <a:t>thực hiện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8D832-AB67-683B-90B8-328E27419708}"/>
              </a:ext>
            </a:extLst>
          </p:cNvPr>
          <p:cNvSpPr txBox="1"/>
          <p:nvPr/>
        </p:nvSpPr>
        <p:spPr>
          <a:xfrm>
            <a:off x="8517935" y="6648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13</a:t>
            </a:r>
          </a:p>
        </p:txBody>
      </p:sp>
      <p:sp>
        <p:nvSpPr>
          <p:cNvPr id="12" name="Google Shape;892;p43">
            <a:extLst>
              <a:ext uri="{FF2B5EF4-FFF2-40B4-BE49-F238E27FC236}">
                <a16:creationId xmlns:a16="http://schemas.microsoft.com/office/drawing/2014/main" id="{ACCA3425-8A13-EDE9-0C65-7243A8DFE358}"/>
              </a:ext>
            </a:extLst>
          </p:cNvPr>
          <p:cNvSpPr txBox="1">
            <a:spLocks/>
          </p:cNvSpPr>
          <p:nvPr/>
        </p:nvSpPr>
        <p:spPr>
          <a:xfrm>
            <a:off x="1286126" y="1251886"/>
            <a:ext cx="2144186" cy="3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vi-VN" b="1">
                <a:solidFill>
                  <a:srgbClr val="CD6857"/>
                </a:solidFill>
              </a:rPr>
              <a:t>K-Nearest Neighbor</a:t>
            </a:r>
            <a:endParaRPr lang="vi-VN">
              <a:solidFill>
                <a:srgbClr val="CD685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9FEBC-5E10-99B4-AFA7-13056083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57" y="516256"/>
            <a:ext cx="4072417" cy="3551148"/>
          </a:xfrm>
          <a:prstGeom prst="rect">
            <a:avLst/>
          </a:prstGeom>
        </p:spPr>
      </p:pic>
      <p:sp>
        <p:nvSpPr>
          <p:cNvPr id="6" name="Google Shape;891;p43">
            <a:extLst>
              <a:ext uri="{FF2B5EF4-FFF2-40B4-BE49-F238E27FC236}">
                <a16:creationId xmlns:a16="http://schemas.microsoft.com/office/drawing/2014/main" id="{F6BBEBFA-266A-E34D-1B08-26147088B3BB}"/>
              </a:ext>
            </a:extLst>
          </p:cNvPr>
          <p:cNvSpPr txBox="1">
            <a:spLocks/>
          </p:cNvSpPr>
          <p:nvPr/>
        </p:nvSpPr>
        <p:spPr>
          <a:xfrm>
            <a:off x="-4380708" y="1594682"/>
            <a:ext cx="4035300" cy="5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/>
              <a:t>MACHINE LEARNING - RDD</a:t>
            </a:r>
          </a:p>
        </p:txBody>
      </p:sp>
      <p:sp>
        <p:nvSpPr>
          <p:cNvPr id="7" name="Google Shape;892;p43">
            <a:extLst>
              <a:ext uri="{FF2B5EF4-FFF2-40B4-BE49-F238E27FC236}">
                <a16:creationId xmlns:a16="http://schemas.microsoft.com/office/drawing/2014/main" id="{F3F3CFB0-924B-9F25-AA40-4372860C57EF}"/>
              </a:ext>
            </a:extLst>
          </p:cNvPr>
          <p:cNvSpPr txBox="1">
            <a:spLocks/>
          </p:cNvSpPr>
          <p:nvPr/>
        </p:nvSpPr>
        <p:spPr>
          <a:xfrm>
            <a:off x="-4380708" y="2083827"/>
            <a:ext cx="4035300" cy="72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/>
              <a:t>Thuật toán K-Nearest Neighbor.               Mô hình songsong hóa.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429DA-BC06-15D5-C0FF-2EC39A5FA9EE}"/>
                  </a:ext>
                </a:extLst>
              </p:cNvPr>
              <p:cNvSpPr txBox="1"/>
              <p:nvPr/>
            </p:nvSpPr>
            <p:spPr>
              <a:xfrm>
                <a:off x="838201" y="1981928"/>
                <a:ext cx="3641556" cy="1474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just">
                  <a:spcAft>
                    <a:spcPts val="1200"/>
                  </a:spcAft>
                  <a:buClr>
                    <a:schemeClr val="dk1"/>
                  </a:buClr>
                  <a:buSzPts val="1600"/>
                  <a:buFont typeface="Encode Sans"/>
                  <a:buNone/>
                  <a:defRPr sz="1600" b="1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1pPr>
                <a:lvl2pPr marL="9144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2pPr>
                <a:lvl3pPr marL="13716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3pPr>
                <a:lvl4pPr marL="18288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4pPr>
                <a:lvl5pPr marL="22860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5pPr>
                <a:lvl6pPr marL="27432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6pPr>
                <a:lvl7pPr marL="32004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7pPr>
                <a:lvl8pPr marL="36576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8pPr>
                <a:lvl9pPr marL="41148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9pPr>
              </a:lstStyle>
              <a:p>
                <a:r>
                  <a:rPr lang="en-US" b="0"/>
                  <a:t>Khoảng cách giữa 2 điểm A và B là:</a:t>
                </a:r>
                <a:endParaRPr lang="vi-VN" b="0"/>
              </a:p>
              <a:p>
                <a:r>
                  <a:rPr lang="en-US"/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vi-VN" b="0"/>
                  <a:t>Dự đoán thuộc tính bất kì của điểm ? (x,y) dựa trên tập các điểm A, B</a:t>
                </a:r>
              </a:p>
              <a:p>
                <a:endParaRPr lang="vi-V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429DA-BC06-15D5-C0FF-2EC39A5FA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981928"/>
                <a:ext cx="3641556" cy="1474186"/>
              </a:xfrm>
              <a:prstGeom prst="rect">
                <a:avLst/>
              </a:prstGeom>
              <a:blipFill>
                <a:blip r:embed="rId4"/>
                <a:stretch>
                  <a:fillRect l="-1005" t="-4132" r="-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892;p43">
            <a:extLst>
              <a:ext uri="{FF2B5EF4-FFF2-40B4-BE49-F238E27FC236}">
                <a16:creationId xmlns:a16="http://schemas.microsoft.com/office/drawing/2014/main" id="{7CA250CD-96F2-F052-8420-E75B1C390815}"/>
              </a:ext>
            </a:extLst>
          </p:cNvPr>
          <p:cNvSpPr txBox="1">
            <a:spLocks/>
          </p:cNvSpPr>
          <p:nvPr/>
        </p:nvSpPr>
        <p:spPr>
          <a:xfrm>
            <a:off x="551537" y="5912614"/>
            <a:ext cx="3886991" cy="3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vi-VN" b="1"/>
              <a:t> 2.Dựa trên cos của góc ở giữa 2 vector</a:t>
            </a:r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D81AA-AA15-1556-D85E-E241331E3F54}"/>
              </a:ext>
            </a:extLst>
          </p:cNvPr>
          <p:cNvSpPr txBox="1"/>
          <p:nvPr/>
        </p:nvSpPr>
        <p:spPr>
          <a:xfrm>
            <a:off x="674255" y="6292781"/>
            <a:ext cx="3641556" cy="182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spcAft>
                <a:spcPts val="1200"/>
              </a:spcAft>
              <a:buClr>
                <a:schemeClr val="dk1"/>
              </a:buClr>
              <a:buSzPts val="1600"/>
              <a:buFont typeface="Encode Sans"/>
              <a:buNone/>
              <a:defRPr sz="16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-US" b="0"/>
              <a:t>Ta có thể tính cos của góc của 2 vector bằng công thức:</a:t>
            </a:r>
          </a:p>
          <a:p>
            <a:pPr algn="ctr"/>
            <a:r>
              <a:rPr lang="en-US"/>
              <a:t>Cos(</a:t>
            </a:r>
            <a:r>
              <a:rPr lang="el-GR"/>
              <a:t>α)=(</a:t>
            </a:r>
            <a:r>
              <a:rPr lang="en-US"/>
              <a:t>A ⃗.B ⃗) / (|A|*|B|)</a:t>
            </a:r>
          </a:p>
        </p:txBody>
      </p:sp>
      <p:pic>
        <p:nvPicPr>
          <p:cNvPr id="10" name="Picture 9" descr="3-1">
            <a:extLst>
              <a:ext uri="{FF2B5EF4-FFF2-40B4-BE49-F238E27FC236}">
                <a16:creationId xmlns:a16="http://schemas.microsoft.com/office/drawing/2014/main" id="{FBC68A19-0BF6-6370-D6AD-85FF78F26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89" y="-3318360"/>
            <a:ext cx="4098735" cy="27256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0209C-CD21-7347-1E8E-D084876D169E}"/>
                  </a:ext>
                </a:extLst>
              </p:cNvPr>
              <p:cNvSpPr txBox="1"/>
              <p:nvPr/>
            </p:nvSpPr>
            <p:spPr>
              <a:xfrm>
                <a:off x="715483" y="7363797"/>
                <a:ext cx="3454398" cy="749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 algn="ctr">
                  <a:spcBef>
                    <a:spcPts val="0"/>
                  </a:spcBef>
                  <a:spcAft>
                    <a:spcPts val="750"/>
                  </a:spcAft>
                </a:pPr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effectLst/>
                    <a:latin typeface="Encode Sans" panose="020B0604020202020204" charset="0"/>
                    <a:ea typeface="Times New Roman" panose="02020603050405020304" pitchFamily="18" charset="0"/>
                  </a:rPr>
                  <a:t>Trong đó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vi-VN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effectLst/>
                    <a:latin typeface="Encode Sans" panose="020B0604020202020204" charset="0"/>
                    <a:ea typeface="Times New Roman" panose="02020603050405020304" pitchFamily="18" charset="0"/>
                  </a:rPr>
                  <a:t> là tích vô hướng của 2 vector</a:t>
                </a:r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Encode Sans" panose="020B0604020202020204" charset="0"/>
                    <a:ea typeface="Times New Roman" panose="02020603050405020304" pitchFamily="18" charset="0"/>
                  </a:rPr>
                  <a:t>. 	</a:t>
                </a:r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effectLst/>
                    <a:latin typeface="Encode Sans" panose="020B0604020202020204" charset="0"/>
                    <a:ea typeface="Times New Roman" panose="02020603050405020304" pitchFamily="18" charset="0"/>
                  </a:rPr>
                  <a:t>|A| và |B| là module của 2 vector</a:t>
                </a:r>
                <a:endParaRPr lang="vi-VN" sz="1200">
                  <a:solidFill>
                    <a:schemeClr val="bg1">
                      <a:lumMod val="50000"/>
                    </a:schemeClr>
                  </a:solidFill>
                  <a:effectLst/>
                  <a:latin typeface="Encode Sans" panose="020B0604020202020204" charset="0"/>
                  <a:ea typeface="Times New Roman" panose="02020603050405020304" pitchFamily="18" charset="0"/>
                </a:endParaRPr>
              </a:p>
              <a:p>
                <a:pPr algn="ctr"/>
                <a:endParaRPr lang="vi-VN" sz="1050">
                  <a:solidFill>
                    <a:schemeClr val="bg1">
                      <a:lumMod val="50000"/>
                    </a:schemeClr>
                  </a:solidFill>
                  <a:latin typeface="Encode Sans" panose="020B060402020202020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0209C-CD21-7347-1E8E-D084876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83" y="7363797"/>
                <a:ext cx="3454398" cy="749436"/>
              </a:xfrm>
              <a:prstGeom prst="rect">
                <a:avLst/>
              </a:prstGeom>
              <a:blipFill>
                <a:blip r:embed="rId6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598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3"/>
          <p:cNvSpPr txBox="1">
            <a:spLocks noGrp="1"/>
          </p:cNvSpPr>
          <p:nvPr>
            <p:ph type="subTitle" idx="6"/>
          </p:nvPr>
        </p:nvSpPr>
        <p:spPr>
          <a:xfrm>
            <a:off x="715483" y="1601761"/>
            <a:ext cx="3886991" cy="34279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b="1"/>
              <a:t> 2.Dựa trên cos của góc ở giữa 2 vector</a:t>
            </a:r>
            <a:endParaRPr/>
          </a:p>
        </p:txBody>
      </p: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1E2B03C8-94E5-8B8E-A4B6-220AE6B69B98}"/>
              </a:ext>
            </a:extLst>
          </p:cNvPr>
          <p:cNvSpPr txBox="1">
            <a:spLocks/>
          </p:cNvSpPr>
          <p:nvPr/>
        </p:nvSpPr>
        <p:spPr>
          <a:xfrm>
            <a:off x="838201" y="-18478"/>
            <a:ext cx="4572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vi-VN" sz="3600">
                <a:latin typeface="#9Slide03 Bebas Neue Bold" panose="020B0606020202050201" pitchFamily="34" charset="0"/>
              </a:rPr>
              <a:t>3. Các bước </a:t>
            </a:r>
            <a:r>
              <a:rPr lang="vi-VN" sz="3600">
                <a:solidFill>
                  <a:schemeClr val="accent1">
                    <a:lumMod val="75000"/>
                  </a:schemeClr>
                </a:solidFill>
                <a:latin typeface="#9Slide03 Bebas Neue Bold" panose="020B0606020202050201" pitchFamily="34" charset="0"/>
              </a:rPr>
              <a:t>thực hiện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8D832-AB67-683B-90B8-328E27419708}"/>
              </a:ext>
            </a:extLst>
          </p:cNvPr>
          <p:cNvSpPr txBox="1"/>
          <p:nvPr/>
        </p:nvSpPr>
        <p:spPr>
          <a:xfrm>
            <a:off x="8517935" y="664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14</a:t>
            </a:r>
          </a:p>
        </p:txBody>
      </p:sp>
      <p:sp>
        <p:nvSpPr>
          <p:cNvPr id="12" name="Google Shape;892;p43">
            <a:extLst>
              <a:ext uri="{FF2B5EF4-FFF2-40B4-BE49-F238E27FC236}">
                <a16:creationId xmlns:a16="http://schemas.microsoft.com/office/drawing/2014/main" id="{ACCA3425-8A13-EDE9-0C65-7243A8DFE358}"/>
              </a:ext>
            </a:extLst>
          </p:cNvPr>
          <p:cNvSpPr txBox="1">
            <a:spLocks/>
          </p:cNvSpPr>
          <p:nvPr/>
        </p:nvSpPr>
        <p:spPr>
          <a:xfrm>
            <a:off x="1286126" y="1251886"/>
            <a:ext cx="2144186" cy="3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vi-VN" b="1">
                <a:solidFill>
                  <a:srgbClr val="CD6857"/>
                </a:solidFill>
              </a:rPr>
              <a:t>K-Nearest Neighbor</a:t>
            </a:r>
            <a:endParaRPr lang="vi-VN">
              <a:solidFill>
                <a:srgbClr val="CD68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429DA-BC06-15D5-C0FF-2EC39A5FA9EE}"/>
              </a:ext>
            </a:extLst>
          </p:cNvPr>
          <p:cNvSpPr txBox="1"/>
          <p:nvPr/>
        </p:nvSpPr>
        <p:spPr>
          <a:xfrm>
            <a:off x="838201" y="1981928"/>
            <a:ext cx="3641556" cy="182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spcAft>
                <a:spcPts val="1200"/>
              </a:spcAft>
              <a:buClr>
                <a:schemeClr val="dk1"/>
              </a:buClr>
              <a:buSzPts val="1600"/>
              <a:buFont typeface="Encode Sans"/>
              <a:buNone/>
              <a:defRPr sz="16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indent="-330200">
              <a:buClr>
                <a:schemeClr val="dk1"/>
              </a:buClr>
              <a:buSzPts val="1600"/>
              <a:buFont typeface="Encode Sans"/>
              <a:buNone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-US" b="0"/>
              <a:t>Ta có thể tính cos của góc của 2 vector bằng công thức:</a:t>
            </a:r>
          </a:p>
          <a:p>
            <a:pPr algn="ctr"/>
            <a:r>
              <a:rPr lang="en-US"/>
              <a:t>Cos(</a:t>
            </a:r>
            <a:r>
              <a:rPr lang="el-GR"/>
              <a:t>α)=(</a:t>
            </a:r>
            <a:r>
              <a:rPr lang="en-US"/>
              <a:t>A ⃗.B ⃗) / (|A|*|B|)</a:t>
            </a:r>
          </a:p>
        </p:txBody>
      </p:sp>
      <p:pic>
        <p:nvPicPr>
          <p:cNvPr id="5" name="Picture 4" descr="3-1">
            <a:extLst>
              <a:ext uri="{FF2B5EF4-FFF2-40B4-BE49-F238E27FC236}">
                <a16:creationId xmlns:a16="http://schemas.microsoft.com/office/drawing/2014/main" id="{E0CB5F9A-940E-FD16-7AF9-3FE1A06CE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379" y="555168"/>
            <a:ext cx="3367662" cy="223946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55BF75-56EA-27D3-AA8B-CA0C4EECCE51}"/>
                  </a:ext>
                </a:extLst>
              </p:cNvPr>
              <p:cNvSpPr txBox="1"/>
              <p:nvPr/>
            </p:nvSpPr>
            <p:spPr>
              <a:xfrm>
                <a:off x="653712" y="3072970"/>
                <a:ext cx="3948762" cy="8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 algn="ctr">
                  <a:spcBef>
                    <a:spcPts val="0"/>
                  </a:spcBef>
                  <a:spcAft>
                    <a:spcPts val="750"/>
                  </a:spcAft>
                </a:pPr>
                <a:r>
                  <a: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/>
                    <a:latin typeface="Encode Sans" panose="020B0604020202020204" charset="0"/>
                    <a:ea typeface="Times New Roman" panose="02020603050405020304" pitchFamily="18" charset="0"/>
                  </a:rPr>
                  <a:t>Trong đó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vi-VN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/>
                    <a:latin typeface="Encode Sans" panose="020B0604020202020204" charset="0"/>
                    <a:ea typeface="Times New Roman" panose="02020603050405020304" pitchFamily="18" charset="0"/>
                  </a:rPr>
                  <a:t> là tích vô hướng của 2 vector</a:t>
                </a:r>
                <a:r>
                  <a: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Encode Sans" panose="020B0604020202020204" charset="0"/>
                    <a:ea typeface="Times New Roman" panose="02020603050405020304" pitchFamily="18" charset="0"/>
                  </a:rPr>
                  <a:t>. 	</a:t>
                </a:r>
                <a:r>
                  <a: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/>
                    <a:latin typeface="Encode Sans" panose="020B0604020202020204" charset="0"/>
                    <a:ea typeface="Times New Roman" panose="02020603050405020304" pitchFamily="18" charset="0"/>
                  </a:rPr>
                  <a:t>|A| và |B| là module của 2 vector</a:t>
                </a:r>
                <a:endParaRPr lang="vi-VN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Encode Sans" panose="020B0604020202020204" charset="0"/>
                  <a:ea typeface="Times New Roman" panose="02020603050405020304" pitchFamily="18" charset="0"/>
                </a:endParaRPr>
              </a:p>
              <a:p>
                <a:pPr algn="ctr"/>
                <a:endParaRPr lang="vi-VN" sz="1100">
                  <a:solidFill>
                    <a:schemeClr val="tx1">
                      <a:lumMod val="90000"/>
                      <a:lumOff val="10000"/>
                    </a:schemeClr>
                  </a:solidFill>
                  <a:latin typeface="Encode Sans" panose="020B060402020202020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55BF75-56EA-27D3-AA8B-CA0C4EECC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2" y="3072970"/>
                <a:ext cx="3948762" cy="822661"/>
              </a:xfrm>
              <a:prstGeom prst="rect">
                <a:avLst/>
              </a:prstGeom>
              <a:blipFill>
                <a:blip r:embed="rId4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892;p43">
            <a:extLst>
              <a:ext uri="{FF2B5EF4-FFF2-40B4-BE49-F238E27FC236}">
                <a16:creationId xmlns:a16="http://schemas.microsoft.com/office/drawing/2014/main" id="{A0CF95D7-CB6B-DAC5-11A2-4C2AFE345853}"/>
              </a:ext>
            </a:extLst>
          </p:cNvPr>
          <p:cNvSpPr txBox="1">
            <a:spLocks/>
          </p:cNvSpPr>
          <p:nvPr/>
        </p:nvSpPr>
        <p:spPr>
          <a:xfrm>
            <a:off x="-5144276" y="1594682"/>
            <a:ext cx="3243795" cy="34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vi-VN" b="1"/>
              <a:t>1. Dựa trên Eucledian Distance</a:t>
            </a:r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E9AF-BC17-DEB9-F0EE-FDC13CD07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5770" y="796176"/>
            <a:ext cx="4072417" cy="3551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FD7086-E825-224E-D08C-17B890BAC9AC}"/>
                  </a:ext>
                </a:extLst>
              </p:cNvPr>
              <p:cNvSpPr txBox="1"/>
              <p:nvPr/>
            </p:nvSpPr>
            <p:spPr>
              <a:xfrm>
                <a:off x="-5144276" y="1981928"/>
                <a:ext cx="3641556" cy="1474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just">
                  <a:spcAft>
                    <a:spcPts val="1200"/>
                  </a:spcAft>
                  <a:buClr>
                    <a:schemeClr val="dk1"/>
                  </a:buClr>
                  <a:buSzPts val="1600"/>
                  <a:buFont typeface="Encode Sans"/>
                  <a:buNone/>
                  <a:defRPr sz="1600" b="1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1pPr>
                <a:lvl2pPr marL="9144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2pPr>
                <a:lvl3pPr marL="13716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3pPr>
                <a:lvl4pPr marL="18288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4pPr>
                <a:lvl5pPr marL="22860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5pPr>
                <a:lvl6pPr marL="27432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6pPr>
                <a:lvl7pPr marL="32004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7pPr>
                <a:lvl8pPr marL="36576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8pPr>
                <a:lvl9pPr marL="4114800" indent="-330200">
                  <a:buClr>
                    <a:schemeClr val="dk1"/>
                  </a:buClr>
                  <a:buSzPts val="1600"/>
                  <a:buFont typeface="Encode Sans"/>
                  <a:buNone/>
                  <a:defRPr sz="1600">
                    <a:solidFill>
                      <a:schemeClr val="dk1"/>
                    </a:solidFill>
                    <a:latin typeface="Encode Sans"/>
                    <a:ea typeface="Encode Sans"/>
                    <a:cs typeface="Encode Sans"/>
                    <a:sym typeface="Encode Sans"/>
                  </a:defRPr>
                </a:lvl9pPr>
              </a:lstStyle>
              <a:p>
                <a:r>
                  <a:rPr lang="en-US" b="0"/>
                  <a:t>Khoảng cách giữa 2 điểm A và B là:</a:t>
                </a:r>
                <a:endParaRPr lang="vi-VN" b="0"/>
              </a:p>
              <a:p>
                <a:r>
                  <a:rPr lang="en-US"/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vi-VN" b="0"/>
                  <a:t>Dự đoán thuộc tính bất kì của điểm ? (x,y) dựa trên tập các điểm A, B</a:t>
                </a:r>
              </a:p>
              <a:p>
                <a:endParaRPr lang="vi-VN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FD7086-E825-224E-D08C-17B890BAC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4276" y="1981928"/>
                <a:ext cx="3641556" cy="1474186"/>
              </a:xfrm>
              <a:prstGeom prst="rect">
                <a:avLst/>
              </a:prstGeom>
              <a:blipFill>
                <a:blip r:embed="rId6"/>
                <a:stretch>
                  <a:fillRect l="-838" t="-4132" r="-10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7-1">
            <a:extLst>
              <a:ext uri="{FF2B5EF4-FFF2-40B4-BE49-F238E27FC236}">
                <a16:creationId xmlns:a16="http://schemas.microsoft.com/office/drawing/2014/main" id="{C09463CE-3377-7B13-658E-9B2A15598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9085">
            <a:off x="6222651" y="2794635"/>
            <a:ext cx="1177925" cy="201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609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8"/>
          <p:cNvSpPr txBox="1">
            <a:spLocks noGrp="1"/>
          </p:cNvSpPr>
          <p:nvPr>
            <p:ph type="title"/>
          </p:nvPr>
        </p:nvSpPr>
        <p:spPr>
          <a:xfrm>
            <a:off x="-378288" y="-889299"/>
            <a:ext cx="63678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</a:rPr>
              <a:t>Mô hình song song hóa</a:t>
            </a:r>
            <a:endParaRPr sz="2800"/>
          </a:p>
        </p:txBody>
      </p:sp>
      <p:grpSp>
        <p:nvGrpSpPr>
          <p:cNvPr id="1177" name="Google Shape;1177;p48"/>
          <p:cNvGrpSpPr/>
          <p:nvPr/>
        </p:nvGrpSpPr>
        <p:grpSpPr>
          <a:xfrm>
            <a:off x="7569028" y="1003675"/>
            <a:ext cx="808453" cy="3560425"/>
            <a:chOff x="7569028" y="1003675"/>
            <a:chExt cx="808453" cy="3560425"/>
          </a:xfrm>
        </p:grpSpPr>
        <p:grpSp>
          <p:nvGrpSpPr>
            <p:cNvPr id="1178" name="Google Shape;1178;p48"/>
            <p:cNvGrpSpPr/>
            <p:nvPr/>
          </p:nvGrpSpPr>
          <p:grpSpPr>
            <a:xfrm>
              <a:off x="7569028" y="1003675"/>
              <a:ext cx="808453" cy="808424"/>
              <a:chOff x="3938571" y="2278938"/>
              <a:chExt cx="145311" cy="145311"/>
            </a:xfrm>
          </p:grpSpPr>
          <p:sp>
            <p:nvSpPr>
              <p:cNvPr id="1179" name="Google Shape;1179;p48"/>
              <p:cNvSpPr/>
              <p:nvPr/>
            </p:nvSpPr>
            <p:spPr>
              <a:xfrm>
                <a:off x="3938571" y="2278938"/>
                <a:ext cx="145311" cy="145311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6" y="0"/>
                      <a:pt x="0" y="724"/>
                      <a:pt x="0" y="1628"/>
                    </a:cubicBezTo>
                    <a:cubicBezTo>
                      <a:pt x="0" y="2522"/>
                      <a:pt x="736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3947628" y="2278938"/>
                <a:ext cx="136254" cy="143303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4" y="0"/>
                    </a:moveTo>
                    <a:cubicBezTo>
                      <a:pt x="1267" y="12"/>
                      <a:pt x="1211" y="12"/>
                      <a:pt x="1143" y="23"/>
                    </a:cubicBezTo>
                    <a:cubicBezTo>
                      <a:pt x="1810" y="329"/>
                      <a:pt x="2251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7" y="1821"/>
                      <a:pt x="1347" y="1515"/>
                      <a:pt x="1222" y="1301"/>
                    </a:cubicBezTo>
                    <a:cubicBezTo>
                      <a:pt x="1018" y="917"/>
                      <a:pt x="668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9" y="894"/>
                    </a:cubicBezTo>
                    <a:cubicBezTo>
                      <a:pt x="216" y="1154"/>
                      <a:pt x="1" y="1832"/>
                      <a:pt x="23" y="2443"/>
                    </a:cubicBezTo>
                    <a:cubicBezTo>
                      <a:pt x="58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9" y="973"/>
                    </a:cubicBezTo>
                    <a:cubicBezTo>
                      <a:pt x="860" y="984"/>
                      <a:pt x="883" y="995"/>
                      <a:pt x="894" y="1018"/>
                    </a:cubicBezTo>
                    <a:cubicBezTo>
                      <a:pt x="1098" y="1211"/>
                      <a:pt x="1177" y="1482"/>
                      <a:pt x="1324" y="1719"/>
                    </a:cubicBezTo>
                    <a:cubicBezTo>
                      <a:pt x="973" y="1855"/>
                      <a:pt x="860" y="2239"/>
                      <a:pt x="1053" y="2522"/>
                    </a:cubicBezTo>
                    <a:cubicBezTo>
                      <a:pt x="849" y="2703"/>
                      <a:pt x="827" y="2963"/>
                      <a:pt x="917" y="3178"/>
                    </a:cubicBezTo>
                    <a:lnTo>
                      <a:pt x="1053" y="3212"/>
                    </a:lnTo>
                    <a:cubicBezTo>
                      <a:pt x="928" y="3020"/>
                      <a:pt x="917" y="2771"/>
                      <a:pt x="1109" y="2601"/>
                    </a:cubicBezTo>
                    <a:cubicBezTo>
                      <a:pt x="1131" y="2624"/>
                      <a:pt x="1166" y="2646"/>
                      <a:pt x="1188" y="2669"/>
                    </a:cubicBezTo>
                    <a:cubicBezTo>
                      <a:pt x="1401" y="2825"/>
                      <a:pt x="1654" y="2881"/>
                      <a:pt x="1917" y="2881"/>
                    </a:cubicBezTo>
                    <a:cubicBezTo>
                      <a:pt x="2130" y="2881"/>
                      <a:pt x="2349" y="2844"/>
                      <a:pt x="2556" y="2794"/>
                    </a:cubicBezTo>
                    <a:cubicBezTo>
                      <a:pt x="2602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3" y="2765"/>
                      <a:pt x="1959" y="2765"/>
                    </a:cubicBezTo>
                    <a:cubicBezTo>
                      <a:pt x="1907" y="2765"/>
                      <a:pt x="1853" y="2763"/>
                      <a:pt x="1799" y="2759"/>
                    </a:cubicBezTo>
                    <a:cubicBezTo>
                      <a:pt x="1561" y="2748"/>
                      <a:pt x="1324" y="2669"/>
                      <a:pt x="1154" y="2511"/>
                    </a:cubicBezTo>
                    <a:cubicBezTo>
                      <a:pt x="894" y="2284"/>
                      <a:pt x="1121" y="1889"/>
                      <a:pt x="1380" y="1799"/>
                    </a:cubicBezTo>
                    <a:cubicBezTo>
                      <a:pt x="1392" y="1821"/>
                      <a:pt x="1415" y="1832"/>
                      <a:pt x="1425" y="1844"/>
                    </a:cubicBezTo>
                    <a:cubicBezTo>
                      <a:pt x="1566" y="2003"/>
                      <a:pt x="1730" y="2071"/>
                      <a:pt x="1895" y="2071"/>
                    </a:cubicBezTo>
                    <a:cubicBezTo>
                      <a:pt x="2116" y="2071"/>
                      <a:pt x="2338" y="1948"/>
                      <a:pt x="2500" y="1753"/>
                    </a:cubicBezTo>
                    <a:cubicBezTo>
                      <a:pt x="2571" y="1788"/>
                      <a:pt x="2659" y="1806"/>
                      <a:pt x="2743" y="1806"/>
                    </a:cubicBezTo>
                    <a:cubicBezTo>
                      <a:pt x="2793" y="1806"/>
                      <a:pt x="2842" y="1800"/>
                      <a:pt x="2885" y="1787"/>
                    </a:cubicBezTo>
                    <a:cubicBezTo>
                      <a:pt x="2941" y="1776"/>
                      <a:pt x="2998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7" y="1696"/>
                      <a:pt x="2805" y="1708"/>
                    </a:cubicBezTo>
                    <a:cubicBezTo>
                      <a:pt x="2792" y="1710"/>
                      <a:pt x="2778" y="1711"/>
                      <a:pt x="2762" y="1711"/>
                    </a:cubicBezTo>
                    <a:cubicBezTo>
                      <a:pt x="2681" y="1711"/>
                      <a:pt x="2568" y="1687"/>
                      <a:pt x="2511" y="1640"/>
                    </a:cubicBezTo>
                    <a:cubicBezTo>
                      <a:pt x="2342" y="950"/>
                      <a:pt x="1935" y="339"/>
                      <a:pt x="1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48"/>
            <p:cNvSpPr/>
            <p:nvPr/>
          </p:nvSpPr>
          <p:spPr>
            <a:xfrm>
              <a:off x="7712850" y="4440200"/>
              <a:ext cx="520800" cy="123900"/>
            </a:xfrm>
            <a:prstGeom prst="ellipse">
              <a:avLst/>
            </a:pr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F84BDB-D928-2D45-22FE-4F35EBE33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411811" y="342970"/>
            <a:ext cx="5486200" cy="34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306B64-4EC8-8E18-ABDA-82A18EE078D6}"/>
              </a:ext>
            </a:extLst>
          </p:cNvPr>
          <p:cNvSpPr txBox="1"/>
          <p:nvPr/>
        </p:nvSpPr>
        <p:spPr>
          <a:xfrm>
            <a:off x="8517935" y="6648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182E7E-E778-2D06-AE60-2409DC83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3081"/>
              </p:ext>
            </p:extLst>
          </p:nvPr>
        </p:nvGraphicFramePr>
        <p:xfrm>
          <a:off x="1176916" y="1405014"/>
          <a:ext cx="1096585" cy="1795934"/>
        </p:xfrm>
        <a:graphic>
          <a:graphicData uri="http://schemas.openxmlformats.org/drawingml/2006/table">
            <a:tbl>
              <a:tblPr firstRow="1" bandRow="1">
                <a:tableStyleId>{5307DF99-3132-456B-AE01-5563F72AD6C3}</a:tableStyleId>
              </a:tblPr>
              <a:tblGrid>
                <a:gridCol w="1096585">
                  <a:extLst>
                    <a:ext uri="{9D8B030D-6E8A-4147-A177-3AD203B41FA5}">
                      <a16:colId xmlns:a16="http://schemas.microsoft.com/office/drawing/2014/main" val="1626781124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rgbClr val="A25850"/>
                          </a:solidFill>
                          <a:latin typeface="#9Slide03 LH Line1 Sans Thin" panose="0200050303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7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rgbClr val="A25850"/>
                          </a:solidFill>
                          <a:latin typeface="#9Slide03 LH Line1 Sans Thin" panose="0200050303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rgbClr val="A25850"/>
                          </a:solidFill>
                          <a:latin typeface="#9Slide03 LH Line1 Sans Thin" panose="0200050303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8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rgbClr val="A25850"/>
                          </a:solidFill>
                          <a:latin typeface="#9Slide03 LH Line1 Sans Thin" panose="0200050303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rgbClr val="A25850"/>
                          </a:solidFill>
                          <a:latin typeface="#9Slide03 LH Line1 Sans Thin" panose="0200050303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04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51395B-255B-3B33-E41D-7315A218C3E3}"/>
              </a:ext>
            </a:extLst>
          </p:cNvPr>
          <p:cNvSpPr txBox="1"/>
          <p:nvPr/>
        </p:nvSpPr>
        <p:spPr>
          <a:xfrm>
            <a:off x="843949" y="103568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  <a:latin typeface="#9Slide03 Cabin Condensed Bold" panose="00000806000000000000" pitchFamily="2" charset="0"/>
              </a:defRPr>
            </a:lvl1pPr>
          </a:lstStyle>
          <a:p>
            <a:r>
              <a:rPr lang="vi-VN" sz="1800"/>
              <a:t>Pyspark Dataframe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2360EC0-DC5C-01B5-9DE7-44EB954A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01978"/>
              </p:ext>
            </p:extLst>
          </p:nvPr>
        </p:nvGraphicFramePr>
        <p:xfrm>
          <a:off x="3343255" y="972458"/>
          <a:ext cx="1096585" cy="683414"/>
        </p:xfrm>
        <a:graphic>
          <a:graphicData uri="http://schemas.openxmlformats.org/drawingml/2006/table">
            <a:tbl>
              <a:tblPr firstRow="1" bandRow="1">
                <a:tableStyleId>{5307DF99-3132-456B-AE01-5563F72AD6C3}</a:tableStyleId>
              </a:tblPr>
              <a:tblGrid>
                <a:gridCol w="1096585">
                  <a:extLst>
                    <a:ext uri="{9D8B030D-6E8A-4147-A177-3AD203B41FA5}">
                      <a16:colId xmlns:a16="http://schemas.microsoft.com/office/drawing/2014/main" val="1626781124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chemeClr val="bg1">
                              <a:lumMod val="50000"/>
                            </a:schemeClr>
                          </a:solidFill>
                          <a:latin typeface="#9Slide03 LH Line1 Sans Thin" panose="0200050303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7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chemeClr val="bg1">
                              <a:lumMod val="50000"/>
                            </a:schemeClr>
                          </a:solidFill>
                          <a:latin typeface="#9Slide03 LH Line1 Sans Thin" panose="0200050303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7746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53F3C57-EF1B-D472-1D3E-75556DCE8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0556"/>
              </p:ext>
            </p:extLst>
          </p:nvPr>
        </p:nvGraphicFramePr>
        <p:xfrm>
          <a:off x="3337724" y="1961274"/>
          <a:ext cx="1096585" cy="683414"/>
        </p:xfrm>
        <a:graphic>
          <a:graphicData uri="http://schemas.openxmlformats.org/drawingml/2006/table">
            <a:tbl>
              <a:tblPr firstRow="1" bandRow="1">
                <a:tableStyleId>{5307DF99-3132-456B-AE01-5563F72AD6C3}</a:tableStyleId>
              </a:tblPr>
              <a:tblGrid>
                <a:gridCol w="1096585">
                  <a:extLst>
                    <a:ext uri="{9D8B030D-6E8A-4147-A177-3AD203B41FA5}">
                      <a16:colId xmlns:a16="http://schemas.microsoft.com/office/drawing/2014/main" val="1626781124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chemeClr val="bg1">
                              <a:lumMod val="50000"/>
                            </a:schemeClr>
                          </a:solidFill>
                          <a:latin typeface="#9Slide03 LH Line1 Sans Thin" panose="0200050303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7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chemeClr val="bg1">
                              <a:lumMod val="50000"/>
                            </a:schemeClr>
                          </a:solidFill>
                          <a:latin typeface="#9Slide03 LH Line1 Sans Thin" panose="0200050303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7746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C22A7FDD-01D9-65C6-00DF-6935C4D55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22210"/>
              </p:ext>
            </p:extLst>
          </p:nvPr>
        </p:nvGraphicFramePr>
        <p:xfrm>
          <a:off x="3337723" y="3000866"/>
          <a:ext cx="1096585" cy="683414"/>
        </p:xfrm>
        <a:graphic>
          <a:graphicData uri="http://schemas.openxmlformats.org/drawingml/2006/table">
            <a:tbl>
              <a:tblPr firstRow="1" bandRow="1">
                <a:tableStyleId>{5307DF99-3132-456B-AE01-5563F72AD6C3}</a:tableStyleId>
              </a:tblPr>
              <a:tblGrid>
                <a:gridCol w="1096585">
                  <a:extLst>
                    <a:ext uri="{9D8B030D-6E8A-4147-A177-3AD203B41FA5}">
                      <a16:colId xmlns:a16="http://schemas.microsoft.com/office/drawing/2014/main" val="1626781124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chemeClr val="bg1">
                              <a:lumMod val="50000"/>
                            </a:schemeClr>
                          </a:solidFill>
                          <a:latin typeface="#9Slide03 LH Line1 Sans Thin" panose="0200050303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7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chemeClr val="bg1">
                              <a:lumMod val="50000"/>
                            </a:schemeClr>
                          </a:solidFill>
                          <a:latin typeface="#9Slide03 LH Line1 Sans Thin" panose="0200050303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77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71347D-B9A8-3B71-EA52-E0F58136B89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273501" y="1314165"/>
            <a:ext cx="1069754" cy="98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5DE67-F513-7579-CE06-5E4838EE148B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273501" y="2302981"/>
            <a:ext cx="1064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88A74-6DFC-A196-0F32-34A8691C7B7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273501" y="2302981"/>
            <a:ext cx="1064222" cy="103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957DA-9FA0-8A3E-BE5A-825A7AB48F51}"/>
              </a:ext>
            </a:extLst>
          </p:cNvPr>
          <p:cNvSpPr/>
          <p:nvPr/>
        </p:nvSpPr>
        <p:spPr>
          <a:xfrm>
            <a:off x="5734777" y="1867292"/>
            <a:ext cx="1322750" cy="8410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#9Slide03 Cabin SemiBold" panose="00000700000000000000" pitchFamily="2" charset="0"/>
              </a:rPr>
              <a:t>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F7A74-8572-F1E1-E0A1-51A1687049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39840" y="1314165"/>
            <a:ext cx="1271503" cy="83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12089B-5442-4131-2A64-00731425198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4434309" y="2287816"/>
            <a:ext cx="1300468" cy="1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3355D-003D-3EC6-555D-D7F51DDF40F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34308" y="2441434"/>
            <a:ext cx="1288752" cy="90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FD39C1-3E74-402A-A9FA-4230EE4118B0}"/>
              </a:ext>
            </a:extLst>
          </p:cNvPr>
          <p:cNvCxnSpPr>
            <a:cxnSpLocks/>
          </p:cNvCxnSpPr>
          <p:nvPr/>
        </p:nvCxnSpPr>
        <p:spPr>
          <a:xfrm flipV="1">
            <a:off x="7024355" y="2296085"/>
            <a:ext cx="591355" cy="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308CDF-1CC1-926B-2A44-B501FF6AA4FD}"/>
              </a:ext>
            </a:extLst>
          </p:cNvPr>
          <p:cNvSpPr txBox="1"/>
          <p:nvPr/>
        </p:nvSpPr>
        <p:spPr>
          <a:xfrm>
            <a:off x="7671372" y="214909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chemeClr val="accent3">
                    <a:lumMod val="50000"/>
                  </a:schemeClr>
                </a:solidFill>
                <a:latin typeface="#9Slide03 Montserrat SemiBold" panose="00000700000000000000" pitchFamily="2" charset="0"/>
              </a:rPr>
              <a:t>Kết Quả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7E3E77-C9EB-C238-71B2-EE382CDCABC3}"/>
              </a:ext>
            </a:extLst>
          </p:cNvPr>
          <p:cNvSpPr txBox="1"/>
          <p:nvPr/>
        </p:nvSpPr>
        <p:spPr>
          <a:xfrm>
            <a:off x="4412027" y="204494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>
                <a:solidFill>
                  <a:schemeClr val="accent3">
                    <a:lumMod val="50000"/>
                  </a:schemeClr>
                </a:solidFill>
                <a:latin typeface="#9Slide03 Cabin Condensed Bold" panose="00000806000000000000" pitchFamily="2" charset="0"/>
              </a:rPr>
              <a:t>Parallel processing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22E89C-479C-3D0E-CCAB-D81311BFB944}"/>
              </a:ext>
            </a:extLst>
          </p:cNvPr>
          <p:cNvSpPr txBox="1"/>
          <p:nvPr/>
        </p:nvSpPr>
        <p:spPr>
          <a:xfrm>
            <a:off x="3606338" y="6469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  <a:latin typeface="#9Slide03 Cabin Condensed Bold" panose="00000806000000000000" pitchFamily="2" charset="0"/>
              </a:defRPr>
            </a:lvl1pPr>
          </a:lstStyle>
          <a:p>
            <a:r>
              <a:rPr lang="vi-VN" sz="1800"/>
              <a:t>RDD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A05ED6-44B7-5E46-905C-C814E53571EC}"/>
              </a:ext>
            </a:extLst>
          </p:cNvPr>
          <p:cNvSpPr txBox="1"/>
          <p:nvPr/>
        </p:nvSpPr>
        <p:spPr>
          <a:xfrm>
            <a:off x="5921265" y="162180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  <a:latin typeface="#9Slide03 Cabin Condensed Bold" panose="00000806000000000000" pitchFamily="2" charset="0"/>
              </a:defRPr>
            </a:lvl1pPr>
          </a:lstStyle>
          <a:p>
            <a:r>
              <a:rPr lang="vi-VN" sz="1400"/>
              <a:t>KNN Model</a:t>
            </a: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564384" y="2907967"/>
            <a:ext cx="909600" cy="1878714"/>
            <a:chOff x="767000" y="2724786"/>
            <a:chExt cx="909600" cy="1878714"/>
          </a:xfrm>
        </p:grpSpPr>
        <p:grpSp>
          <p:nvGrpSpPr>
            <p:cNvPr id="1173" name="Google Shape;1173;p48"/>
            <p:cNvGrpSpPr/>
            <p:nvPr/>
          </p:nvGrpSpPr>
          <p:grpSpPr>
            <a:xfrm rot="3062395">
              <a:off x="817571" y="2724807"/>
              <a:ext cx="808459" cy="808418"/>
              <a:chOff x="3938571" y="2278938"/>
              <a:chExt cx="145311" cy="145311"/>
            </a:xfrm>
          </p:grpSpPr>
          <p:sp>
            <p:nvSpPr>
              <p:cNvPr id="1174" name="Google Shape;1174;p48"/>
              <p:cNvSpPr/>
              <p:nvPr/>
            </p:nvSpPr>
            <p:spPr>
              <a:xfrm>
                <a:off x="3938571" y="2278938"/>
                <a:ext cx="145311" cy="145311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6" y="0"/>
                      <a:pt x="0" y="724"/>
                      <a:pt x="0" y="1628"/>
                    </a:cubicBezTo>
                    <a:cubicBezTo>
                      <a:pt x="0" y="2522"/>
                      <a:pt x="736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3947628" y="2278938"/>
                <a:ext cx="136254" cy="143303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4" y="0"/>
                    </a:moveTo>
                    <a:cubicBezTo>
                      <a:pt x="1267" y="12"/>
                      <a:pt x="1211" y="12"/>
                      <a:pt x="1143" y="23"/>
                    </a:cubicBezTo>
                    <a:cubicBezTo>
                      <a:pt x="1810" y="329"/>
                      <a:pt x="2251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7" y="1821"/>
                      <a:pt x="1347" y="1515"/>
                      <a:pt x="1222" y="1301"/>
                    </a:cubicBezTo>
                    <a:cubicBezTo>
                      <a:pt x="1018" y="917"/>
                      <a:pt x="668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9" y="894"/>
                    </a:cubicBezTo>
                    <a:cubicBezTo>
                      <a:pt x="216" y="1154"/>
                      <a:pt x="1" y="1832"/>
                      <a:pt x="23" y="2443"/>
                    </a:cubicBezTo>
                    <a:cubicBezTo>
                      <a:pt x="58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9" y="973"/>
                    </a:cubicBezTo>
                    <a:cubicBezTo>
                      <a:pt x="860" y="984"/>
                      <a:pt x="883" y="995"/>
                      <a:pt x="894" y="1018"/>
                    </a:cubicBezTo>
                    <a:cubicBezTo>
                      <a:pt x="1098" y="1211"/>
                      <a:pt x="1177" y="1482"/>
                      <a:pt x="1324" y="1719"/>
                    </a:cubicBezTo>
                    <a:cubicBezTo>
                      <a:pt x="973" y="1855"/>
                      <a:pt x="860" y="2239"/>
                      <a:pt x="1053" y="2522"/>
                    </a:cubicBezTo>
                    <a:cubicBezTo>
                      <a:pt x="849" y="2703"/>
                      <a:pt x="827" y="2963"/>
                      <a:pt x="917" y="3178"/>
                    </a:cubicBezTo>
                    <a:lnTo>
                      <a:pt x="1053" y="3212"/>
                    </a:lnTo>
                    <a:cubicBezTo>
                      <a:pt x="928" y="3020"/>
                      <a:pt x="917" y="2771"/>
                      <a:pt x="1109" y="2601"/>
                    </a:cubicBezTo>
                    <a:cubicBezTo>
                      <a:pt x="1131" y="2624"/>
                      <a:pt x="1166" y="2646"/>
                      <a:pt x="1188" y="2669"/>
                    </a:cubicBezTo>
                    <a:cubicBezTo>
                      <a:pt x="1401" y="2825"/>
                      <a:pt x="1654" y="2881"/>
                      <a:pt x="1917" y="2881"/>
                    </a:cubicBezTo>
                    <a:cubicBezTo>
                      <a:pt x="2130" y="2881"/>
                      <a:pt x="2349" y="2844"/>
                      <a:pt x="2556" y="2794"/>
                    </a:cubicBezTo>
                    <a:cubicBezTo>
                      <a:pt x="2602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3" y="2765"/>
                      <a:pt x="1959" y="2765"/>
                    </a:cubicBezTo>
                    <a:cubicBezTo>
                      <a:pt x="1907" y="2765"/>
                      <a:pt x="1853" y="2763"/>
                      <a:pt x="1799" y="2759"/>
                    </a:cubicBezTo>
                    <a:cubicBezTo>
                      <a:pt x="1561" y="2748"/>
                      <a:pt x="1324" y="2669"/>
                      <a:pt x="1154" y="2511"/>
                    </a:cubicBezTo>
                    <a:cubicBezTo>
                      <a:pt x="894" y="2284"/>
                      <a:pt x="1121" y="1889"/>
                      <a:pt x="1380" y="1799"/>
                    </a:cubicBezTo>
                    <a:cubicBezTo>
                      <a:pt x="1392" y="1821"/>
                      <a:pt x="1415" y="1832"/>
                      <a:pt x="1425" y="1844"/>
                    </a:cubicBezTo>
                    <a:cubicBezTo>
                      <a:pt x="1566" y="2003"/>
                      <a:pt x="1730" y="2071"/>
                      <a:pt x="1895" y="2071"/>
                    </a:cubicBezTo>
                    <a:cubicBezTo>
                      <a:pt x="2116" y="2071"/>
                      <a:pt x="2338" y="1948"/>
                      <a:pt x="2500" y="1753"/>
                    </a:cubicBezTo>
                    <a:cubicBezTo>
                      <a:pt x="2571" y="1788"/>
                      <a:pt x="2659" y="1806"/>
                      <a:pt x="2743" y="1806"/>
                    </a:cubicBezTo>
                    <a:cubicBezTo>
                      <a:pt x="2793" y="1806"/>
                      <a:pt x="2842" y="1800"/>
                      <a:pt x="2885" y="1787"/>
                    </a:cubicBezTo>
                    <a:cubicBezTo>
                      <a:pt x="2941" y="1776"/>
                      <a:pt x="2998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7" y="1696"/>
                      <a:pt x="2805" y="1708"/>
                    </a:cubicBezTo>
                    <a:cubicBezTo>
                      <a:pt x="2792" y="1710"/>
                      <a:pt x="2778" y="1711"/>
                      <a:pt x="2762" y="1711"/>
                    </a:cubicBezTo>
                    <a:cubicBezTo>
                      <a:pt x="2681" y="1711"/>
                      <a:pt x="2568" y="1687"/>
                      <a:pt x="2511" y="1640"/>
                    </a:cubicBezTo>
                    <a:cubicBezTo>
                      <a:pt x="2342" y="950"/>
                      <a:pt x="1935" y="339"/>
                      <a:pt x="1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6" name="Google Shape;1176;p48"/>
            <p:cNvSpPr/>
            <p:nvPr/>
          </p:nvSpPr>
          <p:spPr>
            <a:xfrm>
              <a:off x="767000" y="4400700"/>
              <a:ext cx="909600" cy="202800"/>
            </a:xfrm>
            <a:prstGeom prst="ellipse">
              <a:avLst/>
            </a:pr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5"/>
          <p:cNvSpPr txBox="1">
            <a:spLocks noGrp="1"/>
          </p:cNvSpPr>
          <p:nvPr>
            <p:ph type="title"/>
          </p:nvPr>
        </p:nvSpPr>
        <p:spPr>
          <a:xfrm>
            <a:off x="4808725" y="1451125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4. DEMO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09" name="Google Shape;1409;p55"/>
          <p:cNvSpPr txBox="1">
            <a:spLocks noGrp="1"/>
          </p:cNvSpPr>
          <p:nvPr>
            <p:ph type="subTitle" idx="1"/>
          </p:nvPr>
        </p:nvSpPr>
        <p:spPr>
          <a:xfrm>
            <a:off x="4834450" y="1975776"/>
            <a:ext cx="370301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2000"/>
              <a:t>Demo trên máy ảo </a:t>
            </a:r>
            <a:r>
              <a:rPr lang="vi-VN" sz="2000" b="1"/>
              <a:t>Ubuntu</a:t>
            </a:r>
            <a:r>
              <a:rPr lang="vi-VN" sz="2000"/>
              <a:t> -</a:t>
            </a:r>
            <a:r>
              <a:rPr lang="vi-VN" sz="2000">
                <a:solidFill>
                  <a:schemeClr val="accent1">
                    <a:lumMod val="75000"/>
                  </a:schemeClr>
                </a:solidFill>
              </a:rPr>
              <a:t>Google Cloud Platform</a:t>
            </a:r>
          </a:p>
        </p:txBody>
      </p:sp>
      <p:grpSp>
        <p:nvGrpSpPr>
          <p:cNvPr id="1410" name="Google Shape;1410;p55"/>
          <p:cNvGrpSpPr/>
          <p:nvPr/>
        </p:nvGrpSpPr>
        <p:grpSpPr>
          <a:xfrm>
            <a:off x="828650" y="1169200"/>
            <a:ext cx="3506700" cy="2145965"/>
            <a:chOff x="828650" y="1169200"/>
            <a:chExt cx="3506700" cy="2145965"/>
          </a:xfrm>
        </p:grpSpPr>
        <p:sp>
          <p:nvSpPr>
            <p:cNvPr id="1411" name="Google Shape;1411;p55"/>
            <p:cNvSpPr/>
            <p:nvPr/>
          </p:nvSpPr>
          <p:spPr>
            <a:xfrm>
              <a:off x="1043200" y="1169200"/>
              <a:ext cx="3077700" cy="1871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 rot="10800000">
              <a:off x="828650" y="3077865"/>
              <a:ext cx="3506700" cy="237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552450" y="1235781"/>
              <a:ext cx="591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F73A34-C045-34B0-7346-D8FABB81FF27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93473" y="1355285"/>
            <a:ext cx="2778407" cy="1626514"/>
          </a:xfrm>
          <a:prstGeom prst="roundRect">
            <a:avLst>
              <a:gd name="adj" fmla="val 11683"/>
            </a:avLst>
          </a:prstGeom>
          <a:blipFill dpi="0" rotWithShape="0">
            <a:blip r:embed="rId4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590" r="-23108"/>
            </a:stretch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C99AB-6C9A-14B0-47D3-697D668E856E}"/>
              </a:ext>
            </a:extLst>
          </p:cNvPr>
          <p:cNvSpPr txBox="1"/>
          <p:nvPr/>
        </p:nvSpPr>
        <p:spPr>
          <a:xfrm>
            <a:off x="8517935" y="6648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3975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bg1">
                    <a:lumMod val="65000"/>
                  </a:schemeClr>
                </a:solidFill>
                <a:latin typeface="#9Slide01 Tieu de ngan" panose="00000800000000000000" pitchFamily="2" charset="0"/>
              </a:rPr>
              <a:t>Dữ liệu lớn</a:t>
            </a:r>
            <a:endParaRPr sz="2000">
              <a:solidFill>
                <a:schemeClr val="bg1">
                  <a:lumMod val="65000"/>
                </a:schemeClr>
              </a:solidFill>
              <a:latin typeface="#9Slide01 Tieu de ngan" panose="00000800000000000000" pitchFamily="2" charset="0"/>
            </a:endParaRPr>
          </a:p>
        </p:txBody>
      </p:sp>
      <p:sp>
        <p:nvSpPr>
          <p:cNvPr id="437" name="Google Shape;437;p36"/>
          <p:cNvSpPr txBox="1">
            <a:spLocks noGrp="1"/>
          </p:cNvSpPr>
          <p:nvPr>
            <p:ph type="subTitle" idx="1"/>
          </p:nvPr>
        </p:nvSpPr>
        <p:spPr>
          <a:xfrm>
            <a:off x="772881" y="3251811"/>
            <a:ext cx="2672297" cy="462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GVHD: </a:t>
            </a:r>
            <a:r>
              <a:rPr lang="vi-VN"/>
              <a:t>Nguyễn Hồ Duy Tri</a:t>
            </a:r>
            <a:endParaRPr/>
          </a:p>
        </p:txBody>
      </p:sp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>
                <a:solidFill>
                  <a:schemeClr val="accent6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</a:rPr>
              <a:t>DỰ ĐOÁN BÀN THẮNG KÌ VỌNG</a:t>
            </a:r>
            <a:br>
              <a:rPr lang="vi-VN" sz="4400">
                <a:solidFill>
                  <a:schemeClr val="accent6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</a:rPr>
            </a:br>
            <a:r>
              <a:rPr lang="vi-VN" sz="4400">
                <a:solidFill>
                  <a:schemeClr val="accent6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</a:rPr>
              <a:t>TRONG BÓNG ĐÁ</a:t>
            </a:r>
            <a:endParaRPr sz="3600">
              <a:latin typeface="#9Slide02 Tieu de dai" panose="02000000000000000000" pitchFamily="2" charset="0"/>
              <a:ea typeface="#9Slide02 Tieu de dai" panose="02000000000000000000" pitchFamily="2" charset="0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07B185-45F8-C745-21E5-28269E07E872}"/>
              </a:ext>
            </a:extLst>
          </p:cNvPr>
          <p:cNvSpPr txBox="1"/>
          <p:nvPr/>
        </p:nvSpPr>
        <p:spPr>
          <a:xfrm>
            <a:off x="443962" y="4768647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733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0"/>
          <p:cNvSpPr txBox="1">
            <a:spLocks noGrp="1"/>
          </p:cNvSpPr>
          <p:nvPr>
            <p:ph type="title"/>
          </p:nvPr>
        </p:nvSpPr>
        <p:spPr>
          <a:xfrm>
            <a:off x="696112" y="1052590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54" name="Google Shape;1954;p70"/>
          <p:cNvSpPr txBox="1">
            <a:spLocks noGrp="1"/>
          </p:cNvSpPr>
          <p:nvPr>
            <p:ph type="subTitle" idx="1"/>
          </p:nvPr>
        </p:nvSpPr>
        <p:spPr>
          <a:xfrm>
            <a:off x="788010" y="2124818"/>
            <a:ext cx="4689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957" name="Google Shape;1957;p70"/>
          <p:cNvGrpSpPr/>
          <p:nvPr/>
        </p:nvGrpSpPr>
        <p:grpSpPr>
          <a:xfrm>
            <a:off x="5722100" y="1013989"/>
            <a:ext cx="2222076" cy="3589558"/>
            <a:chOff x="5914386" y="1949342"/>
            <a:chExt cx="1642940" cy="2654213"/>
          </a:xfrm>
        </p:grpSpPr>
        <p:sp>
          <p:nvSpPr>
            <p:cNvPr id="1958" name="Google Shape;1958;p70"/>
            <p:cNvSpPr/>
            <p:nvPr/>
          </p:nvSpPr>
          <p:spPr>
            <a:xfrm>
              <a:off x="6311677" y="4406908"/>
              <a:ext cx="978913" cy="196647"/>
            </a:xfrm>
            <a:custGeom>
              <a:avLst/>
              <a:gdLst/>
              <a:ahLst/>
              <a:cxnLst/>
              <a:rect l="l" t="t" r="r" b="b"/>
              <a:pathLst>
                <a:path w="5406" h="1086" extrusionOk="0">
                  <a:moveTo>
                    <a:pt x="2704" y="0"/>
                  </a:moveTo>
                  <a:cubicBezTo>
                    <a:pt x="1211" y="0"/>
                    <a:pt x="0" y="249"/>
                    <a:pt x="0" y="543"/>
                  </a:cubicBezTo>
                  <a:cubicBezTo>
                    <a:pt x="0" y="837"/>
                    <a:pt x="1211" y="1086"/>
                    <a:pt x="2704" y="1086"/>
                  </a:cubicBezTo>
                  <a:cubicBezTo>
                    <a:pt x="4196" y="1086"/>
                    <a:pt x="5406" y="837"/>
                    <a:pt x="5406" y="543"/>
                  </a:cubicBezTo>
                  <a:cubicBezTo>
                    <a:pt x="5406" y="249"/>
                    <a:pt x="4196" y="0"/>
                    <a:pt x="2704" y="0"/>
                  </a:cubicBezTo>
                  <a:close/>
                </a:path>
              </a:pathLst>
            </a:cu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0"/>
            <p:cNvSpPr/>
            <p:nvPr/>
          </p:nvSpPr>
          <p:spPr>
            <a:xfrm>
              <a:off x="5914386" y="1969984"/>
              <a:ext cx="620738" cy="616015"/>
            </a:xfrm>
            <a:custGeom>
              <a:avLst/>
              <a:gdLst/>
              <a:ahLst/>
              <a:cxnLst/>
              <a:rect l="l" t="t" r="r" b="b"/>
              <a:pathLst>
                <a:path w="3428" h="3402" extrusionOk="0">
                  <a:moveTo>
                    <a:pt x="2073" y="0"/>
                  </a:moveTo>
                  <a:cubicBezTo>
                    <a:pt x="1936" y="0"/>
                    <a:pt x="1788" y="25"/>
                    <a:pt x="1629" y="81"/>
                  </a:cubicBezTo>
                  <a:cubicBezTo>
                    <a:pt x="640" y="429"/>
                    <a:pt x="884" y="2397"/>
                    <a:pt x="100" y="2397"/>
                  </a:cubicBezTo>
                  <a:cubicBezTo>
                    <a:pt x="68" y="2397"/>
                    <a:pt x="35" y="2394"/>
                    <a:pt x="1" y="2388"/>
                  </a:cubicBezTo>
                  <a:lnTo>
                    <a:pt x="1" y="2388"/>
                  </a:lnTo>
                  <a:cubicBezTo>
                    <a:pt x="1" y="2388"/>
                    <a:pt x="238" y="3402"/>
                    <a:pt x="985" y="3402"/>
                  </a:cubicBezTo>
                  <a:cubicBezTo>
                    <a:pt x="1069" y="3402"/>
                    <a:pt x="1159" y="3389"/>
                    <a:pt x="1256" y="3360"/>
                  </a:cubicBezTo>
                  <a:cubicBezTo>
                    <a:pt x="2511" y="2987"/>
                    <a:pt x="2003" y="1822"/>
                    <a:pt x="2297" y="1483"/>
                  </a:cubicBezTo>
                  <a:cubicBezTo>
                    <a:pt x="2363" y="1407"/>
                    <a:pt x="2432" y="1378"/>
                    <a:pt x="2501" y="1378"/>
                  </a:cubicBezTo>
                  <a:cubicBezTo>
                    <a:pt x="2739" y="1378"/>
                    <a:pt x="2963" y="1732"/>
                    <a:pt x="2963" y="1732"/>
                  </a:cubicBezTo>
                  <a:lnTo>
                    <a:pt x="3428" y="1076"/>
                  </a:lnTo>
                  <a:cubicBezTo>
                    <a:pt x="3428" y="1076"/>
                    <a:pt x="2984" y="0"/>
                    <a:pt x="2073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0"/>
            <p:cNvSpPr/>
            <p:nvPr/>
          </p:nvSpPr>
          <p:spPr>
            <a:xfrm>
              <a:off x="6301537" y="1949342"/>
              <a:ext cx="962072" cy="866079"/>
            </a:xfrm>
            <a:custGeom>
              <a:avLst/>
              <a:gdLst/>
              <a:ahLst/>
              <a:cxnLst/>
              <a:rect l="l" t="t" r="r" b="b"/>
              <a:pathLst>
                <a:path w="5313" h="4783" extrusionOk="0">
                  <a:moveTo>
                    <a:pt x="2822" y="1"/>
                  </a:moveTo>
                  <a:cubicBezTo>
                    <a:pt x="2573" y="1"/>
                    <a:pt x="2319" y="45"/>
                    <a:pt x="2069" y="138"/>
                  </a:cubicBezTo>
                  <a:cubicBezTo>
                    <a:pt x="702" y="636"/>
                    <a:pt x="882" y="1507"/>
                    <a:pt x="882" y="1507"/>
                  </a:cubicBezTo>
                  <a:cubicBezTo>
                    <a:pt x="124" y="1812"/>
                    <a:pt x="0" y="2739"/>
                    <a:pt x="599" y="3768"/>
                  </a:cubicBezTo>
                  <a:cubicBezTo>
                    <a:pt x="1135" y="4681"/>
                    <a:pt x="1949" y="4783"/>
                    <a:pt x="2287" y="4783"/>
                  </a:cubicBezTo>
                  <a:cubicBezTo>
                    <a:pt x="2385" y="4783"/>
                    <a:pt x="2443" y="4774"/>
                    <a:pt x="2443" y="4774"/>
                  </a:cubicBezTo>
                  <a:cubicBezTo>
                    <a:pt x="4071" y="4661"/>
                    <a:pt x="4818" y="2829"/>
                    <a:pt x="4818" y="2829"/>
                  </a:cubicBezTo>
                  <a:cubicBezTo>
                    <a:pt x="5312" y="1231"/>
                    <a:pt x="4142" y="1"/>
                    <a:pt x="282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0"/>
            <p:cNvSpPr/>
            <p:nvPr/>
          </p:nvSpPr>
          <p:spPr>
            <a:xfrm>
              <a:off x="6481712" y="2264958"/>
              <a:ext cx="109915" cy="217651"/>
            </a:xfrm>
            <a:custGeom>
              <a:avLst/>
              <a:gdLst/>
              <a:ahLst/>
              <a:cxnLst/>
              <a:rect l="l" t="t" r="r" b="b"/>
              <a:pathLst>
                <a:path w="607" h="1202" extrusionOk="0">
                  <a:moveTo>
                    <a:pt x="1" y="1"/>
                  </a:moveTo>
                  <a:cubicBezTo>
                    <a:pt x="11" y="408"/>
                    <a:pt x="124" y="1008"/>
                    <a:pt x="543" y="1199"/>
                  </a:cubicBezTo>
                  <a:cubicBezTo>
                    <a:pt x="548" y="1201"/>
                    <a:pt x="553" y="1202"/>
                    <a:pt x="557" y="1202"/>
                  </a:cubicBezTo>
                  <a:cubicBezTo>
                    <a:pt x="585" y="1202"/>
                    <a:pt x="606" y="1172"/>
                    <a:pt x="577" y="1143"/>
                  </a:cubicBezTo>
                  <a:cubicBezTo>
                    <a:pt x="249" y="827"/>
                    <a:pt x="57" y="465"/>
                    <a:pt x="11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0"/>
            <p:cNvSpPr/>
            <p:nvPr/>
          </p:nvSpPr>
          <p:spPr>
            <a:xfrm>
              <a:off x="6416161" y="2260974"/>
              <a:ext cx="151020" cy="324304"/>
            </a:xfrm>
            <a:custGeom>
              <a:avLst/>
              <a:gdLst/>
              <a:ahLst/>
              <a:cxnLst/>
              <a:rect l="l" t="t" r="r" b="b"/>
              <a:pathLst>
                <a:path w="834" h="1791" extrusionOk="0">
                  <a:moveTo>
                    <a:pt x="159" y="0"/>
                  </a:moveTo>
                  <a:cubicBezTo>
                    <a:pt x="1" y="679"/>
                    <a:pt x="238" y="1357"/>
                    <a:pt x="780" y="1787"/>
                  </a:cubicBezTo>
                  <a:cubicBezTo>
                    <a:pt x="785" y="1789"/>
                    <a:pt x="789" y="1790"/>
                    <a:pt x="794" y="1790"/>
                  </a:cubicBezTo>
                  <a:cubicBezTo>
                    <a:pt x="814" y="1790"/>
                    <a:pt x="833" y="1772"/>
                    <a:pt x="815" y="1753"/>
                  </a:cubicBezTo>
                  <a:cubicBezTo>
                    <a:pt x="363" y="1256"/>
                    <a:pt x="57" y="690"/>
                    <a:pt x="159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0"/>
            <p:cNvSpPr/>
            <p:nvPr/>
          </p:nvSpPr>
          <p:spPr>
            <a:xfrm>
              <a:off x="6362923" y="2305881"/>
              <a:ext cx="346223" cy="473329"/>
            </a:xfrm>
            <a:custGeom>
              <a:avLst/>
              <a:gdLst/>
              <a:ahLst/>
              <a:cxnLst/>
              <a:rect l="l" t="t" r="r" b="b"/>
              <a:pathLst>
                <a:path w="1912" h="2614" extrusionOk="0">
                  <a:moveTo>
                    <a:pt x="147" y="1"/>
                  </a:moveTo>
                  <a:cubicBezTo>
                    <a:pt x="1" y="1154"/>
                    <a:pt x="566" y="2568"/>
                    <a:pt x="1878" y="2614"/>
                  </a:cubicBezTo>
                  <a:cubicBezTo>
                    <a:pt x="1911" y="2614"/>
                    <a:pt x="1911" y="2568"/>
                    <a:pt x="1889" y="2557"/>
                  </a:cubicBezTo>
                  <a:cubicBezTo>
                    <a:pt x="1368" y="2466"/>
                    <a:pt x="984" y="2285"/>
                    <a:pt x="667" y="1855"/>
                  </a:cubicBezTo>
                  <a:cubicBezTo>
                    <a:pt x="295" y="1313"/>
                    <a:pt x="114" y="646"/>
                    <a:pt x="15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0"/>
            <p:cNvSpPr/>
            <p:nvPr/>
          </p:nvSpPr>
          <p:spPr>
            <a:xfrm>
              <a:off x="6496018" y="2219870"/>
              <a:ext cx="126393" cy="158983"/>
            </a:xfrm>
            <a:custGeom>
              <a:avLst/>
              <a:gdLst/>
              <a:ahLst/>
              <a:cxnLst/>
              <a:rect l="l" t="t" r="r" b="b"/>
              <a:pathLst>
                <a:path w="698" h="878" extrusionOk="0">
                  <a:moveTo>
                    <a:pt x="0" y="1"/>
                  </a:moveTo>
                  <a:cubicBezTo>
                    <a:pt x="226" y="284"/>
                    <a:pt x="475" y="544"/>
                    <a:pt x="645" y="860"/>
                  </a:cubicBezTo>
                  <a:cubicBezTo>
                    <a:pt x="653" y="872"/>
                    <a:pt x="662" y="878"/>
                    <a:pt x="671" y="878"/>
                  </a:cubicBezTo>
                  <a:cubicBezTo>
                    <a:pt x="686" y="878"/>
                    <a:pt x="698" y="860"/>
                    <a:pt x="690" y="838"/>
                  </a:cubicBezTo>
                  <a:cubicBezTo>
                    <a:pt x="520" y="510"/>
                    <a:pt x="249" y="262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0"/>
            <p:cNvSpPr/>
            <p:nvPr/>
          </p:nvSpPr>
          <p:spPr>
            <a:xfrm>
              <a:off x="6489861" y="2185284"/>
              <a:ext cx="231057" cy="117336"/>
            </a:xfrm>
            <a:custGeom>
              <a:avLst/>
              <a:gdLst/>
              <a:ahLst/>
              <a:cxnLst/>
              <a:rect l="l" t="t" r="r" b="b"/>
              <a:pathLst>
                <a:path w="1276" h="648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487" y="45"/>
                    <a:pt x="928" y="294"/>
                    <a:pt x="1245" y="644"/>
                  </a:cubicBezTo>
                  <a:cubicBezTo>
                    <a:pt x="1247" y="647"/>
                    <a:pt x="1249" y="648"/>
                    <a:pt x="1252" y="648"/>
                  </a:cubicBezTo>
                  <a:cubicBezTo>
                    <a:pt x="1263" y="648"/>
                    <a:pt x="1276" y="631"/>
                    <a:pt x="1267" y="622"/>
                  </a:cubicBezTo>
                  <a:cubicBezTo>
                    <a:pt x="939" y="237"/>
                    <a:pt x="521" y="0"/>
                    <a:pt x="1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0"/>
            <p:cNvSpPr/>
            <p:nvPr/>
          </p:nvSpPr>
          <p:spPr>
            <a:xfrm>
              <a:off x="6502174" y="2136937"/>
              <a:ext cx="288278" cy="91080"/>
            </a:xfrm>
            <a:custGeom>
              <a:avLst/>
              <a:gdLst/>
              <a:ahLst/>
              <a:cxnLst/>
              <a:rect l="l" t="t" r="r" b="b"/>
              <a:pathLst>
                <a:path w="1592" h="503" extrusionOk="0">
                  <a:moveTo>
                    <a:pt x="544" y="0"/>
                  </a:moveTo>
                  <a:cubicBezTo>
                    <a:pt x="363" y="0"/>
                    <a:pt x="181" y="25"/>
                    <a:pt x="11" y="64"/>
                  </a:cubicBezTo>
                  <a:cubicBezTo>
                    <a:pt x="1" y="64"/>
                    <a:pt x="1" y="75"/>
                    <a:pt x="11" y="75"/>
                  </a:cubicBezTo>
                  <a:cubicBezTo>
                    <a:pt x="151" y="57"/>
                    <a:pt x="293" y="46"/>
                    <a:pt x="433" y="46"/>
                  </a:cubicBezTo>
                  <a:cubicBezTo>
                    <a:pt x="850" y="46"/>
                    <a:pt x="1254" y="146"/>
                    <a:pt x="1549" y="493"/>
                  </a:cubicBezTo>
                  <a:cubicBezTo>
                    <a:pt x="1553" y="500"/>
                    <a:pt x="1558" y="503"/>
                    <a:pt x="1564" y="503"/>
                  </a:cubicBezTo>
                  <a:cubicBezTo>
                    <a:pt x="1577" y="503"/>
                    <a:pt x="1591" y="487"/>
                    <a:pt x="1584" y="471"/>
                  </a:cubicBezTo>
                  <a:cubicBezTo>
                    <a:pt x="1342" y="120"/>
                    <a:pt x="945" y="0"/>
                    <a:pt x="54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0"/>
            <p:cNvSpPr/>
            <p:nvPr/>
          </p:nvSpPr>
          <p:spPr>
            <a:xfrm>
              <a:off x="6522636" y="2053098"/>
              <a:ext cx="386422" cy="116431"/>
            </a:xfrm>
            <a:custGeom>
              <a:avLst/>
              <a:gdLst/>
              <a:ahLst/>
              <a:cxnLst/>
              <a:rect l="l" t="t" r="r" b="b"/>
              <a:pathLst>
                <a:path w="2134" h="643" extrusionOk="0">
                  <a:moveTo>
                    <a:pt x="878" y="0"/>
                  </a:moveTo>
                  <a:cubicBezTo>
                    <a:pt x="581" y="0"/>
                    <a:pt x="280" y="89"/>
                    <a:pt x="12" y="278"/>
                  </a:cubicBezTo>
                  <a:cubicBezTo>
                    <a:pt x="1" y="289"/>
                    <a:pt x="12" y="311"/>
                    <a:pt x="23" y="311"/>
                  </a:cubicBezTo>
                  <a:cubicBezTo>
                    <a:pt x="280" y="138"/>
                    <a:pt x="591" y="73"/>
                    <a:pt x="894" y="73"/>
                  </a:cubicBezTo>
                  <a:cubicBezTo>
                    <a:pt x="1005" y="73"/>
                    <a:pt x="1116" y="82"/>
                    <a:pt x="1222" y="97"/>
                  </a:cubicBezTo>
                  <a:cubicBezTo>
                    <a:pt x="1584" y="142"/>
                    <a:pt x="1833" y="414"/>
                    <a:pt x="2081" y="640"/>
                  </a:cubicBezTo>
                  <a:cubicBezTo>
                    <a:pt x="2085" y="642"/>
                    <a:pt x="2090" y="643"/>
                    <a:pt x="2094" y="643"/>
                  </a:cubicBezTo>
                  <a:cubicBezTo>
                    <a:pt x="2114" y="643"/>
                    <a:pt x="2133" y="624"/>
                    <a:pt x="2115" y="605"/>
                  </a:cubicBezTo>
                  <a:cubicBezTo>
                    <a:pt x="1804" y="218"/>
                    <a:pt x="1345" y="0"/>
                    <a:pt x="8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0"/>
            <p:cNvSpPr/>
            <p:nvPr/>
          </p:nvSpPr>
          <p:spPr>
            <a:xfrm>
              <a:off x="6567726" y="1991170"/>
              <a:ext cx="421190" cy="200449"/>
            </a:xfrm>
            <a:custGeom>
              <a:avLst/>
              <a:gdLst/>
              <a:ahLst/>
              <a:cxnLst/>
              <a:rect l="l" t="t" r="r" b="b"/>
              <a:pathLst>
                <a:path w="2326" h="1107" extrusionOk="0">
                  <a:moveTo>
                    <a:pt x="1068" y="0"/>
                  </a:moveTo>
                  <a:cubicBezTo>
                    <a:pt x="705" y="0"/>
                    <a:pt x="325" y="134"/>
                    <a:pt x="11" y="258"/>
                  </a:cubicBezTo>
                  <a:cubicBezTo>
                    <a:pt x="0" y="258"/>
                    <a:pt x="0" y="269"/>
                    <a:pt x="11" y="269"/>
                  </a:cubicBezTo>
                  <a:cubicBezTo>
                    <a:pt x="318" y="167"/>
                    <a:pt x="646" y="81"/>
                    <a:pt x="969" y="81"/>
                  </a:cubicBezTo>
                  <a:cubicBezTo>
                    <a:pt x="1182" y="81"/>
                    <a:pt x="1393" y="118"/>
                    <a:pt x="1594" y="213"/>
                  </a:cubicBezTo>
                  <a:cubicBezTo>
                    <a:pt x="1945" y="371"/>
                    <a:pt x="2137" y="766"/>
                    <a:pt x="2285" y="1095"/>
                  </a:cubicBezTo>
                  <a:cubicBezTo>
                    <a:pt x="2289" y="1103"/>
                    <a:pt x="2296" y="1107"/>
                    <a:pt x="2303" y="1107"/>
                  </a:cubicBezTo>
                  <a:cubicBezTo>
                    <a:pt x="2315" y="1107"/>
                    <a:pt x="2326" y="1097"/>
                    <a:pt x="2318" y="1083"/>
                  </a:cubicBezTo>
                  <a:cubicBezTo>
                    <a:pt x="2194" y="688"/>
                    <a:pt x="2002" y="348"/>
                    <a:pt x="1640" y="145"/>
                  </a:cubicBezTo>
                  <a:cubicBezTo>
                    <a:pt x="1463" y="41"/>
                    <a:pt x="1268" y="0"/>
                    <a:pt x="106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0"/>
            <p:cNvSpPr/>
            <p:nvPr/>
          </p:nvSpPr>
          <p:spPr>
            <a:xfrm>
              <a:off x="6823593" y="1960025"/>
              <a:ext cx="327753" cy="433130"/>
            </a:xfrm>
            <a:custGeom>
              <a:avLst/>
              <a:gdLst/>
              <a:ahLst/>
              <a:cxnLst/>
              <a:rect l="l" t="t" r="r" b="b"/>
              <a:pathLst>
                <a:path w="1810" h="2392" extrusionOk="0">
                  <a:moveTo>
                    <a:pt x="12" y="0"/>
                  </a:moveTo>
                  <a:cubicBezTo>
                    <a:pt x="1" y="0"/>
                    <a:pt x="1" y="11"/>
                    <a:pt x="12" y="11"/>
                  </a:cubicBezTo>
                  <a:cubicBezTo>
                    <a:pt x="1188" y="294"/>
                    <a:pt x="1709" y="1222"/>
                    <a:pt x="1731" y="2375"/>
                  </a:cubicBezTo>
                  <a:cubicBezTo>
                    <a:pt x="1731" y="2386"/>
                    <a:pt x="1740" y="2392"/>
                    <a:pt x="1748" y="2392"/>
                  </a:cubicBezTo>
                  <a:cubicBezTo>
                    <a:pt x="1756" y="2392"/>
                    <a:pt x="1765" y="2386"/>
                    <a:pt x="1765" y="2375"/>
                  </a:cubicBezTo>
                  <a:cubicBezTo>
                    <a:pt x="1810" y="1199"/>
                    <a:pt x="1244" y="181"/>
                    <a:pt x="1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0"/>
            <p:cNvSpPr/>
            <p:nvPr/>
          </p:nvSpPr>
          <p:spPr>
            <a:xfrm>
              <a:off x="5960743" y="1988092"/>
              <a:ext cx="512272" cy="429690"/>
            </a:xfrm>
            <a:custGeom>
              <a:avLst/>
              <a:gdLst/>
              <a:ahLst/>
              <a:cxnLst/>
              <a:rect l="l" t="t" r="r" b="b"/>
              <a:pathLst>
                <a:path w="2829" h="2373" extrusionOk="0">
                  <a:moveTo>
                    <a:pt x="1848" y="0"/>
                  </a:moveTo>
                  <a:cubicBezTo>
                    <a:pt x="1666" y="0"/>
                    <a:pt x="1476" y="74"/>
                    <a:pt x="1283" y="252"/>
                  </a:cubicBezTo>
                  <a:cubicBezTo>
                    <a:pt x="1056" y="467"/>
                    <a:pt x="933" y="773"/>
                    <a:pt x="830" y="1055"/>
                  </a:cubicBezTo>
                  <a:cubicBezTo>
                    <a:pt x="627" y="1587"/>
                    <a:pt x="514" y="1982"/>
                    <a:pt x="28" y="2321"/>
                  </a:cubicBezTo>
                  <a:cubicBezTo>
                    <a:pt x="0" y="2340"/>
                    <a:pt x="10" y="2373"/>
                    <a:pt x="32" y="2373"/>
                  </a:cubicBezTo>
                  <a:cubicBezTo>
                    <a:pt x="38" y="2373"/>
                    <a:pt x="44" y="2371"/>
                    <a:pt x="50" y="2367"/>
                  </a:cubicBezTo>
                  <a:cubicBezTo>
                    <a:pt x="571" y="2152"/>
                    <a:pt x="717" y="1677"/>
                    <a:pt x="876" y="1191"/>
                  </a:cubicBezTo>
                  <a:cubicBezTo>
                    <a:pt x="1011" y="783"/>
                    <a:pt x="1170" y="411"/>
                    <a:pt x="1531" y="150"/>
                  </a:cubicBezTo>
                  <a:cubicBezTo>
                    <a:pt x="1633" y="77"/>
                    <a:pt x="1739" y="46"/>
                    <a:pt x="1845" y="46"/>
                  </a:cubicBezTo>
                  <a:cubicBezTo>
                    <a:pt x="2210" y="46"/>
                    <a:pt x="2579" y="411"/>
                    <a:pt x="2798" y="648"/>
                  </a:cubicBezTo>
                  <a:cubicBezTo>
                    <a:pt x="2801" y="651"/>
                    <a:pt x="2806" y="653"/>
                    <a:pt x="2810" y="653"/>
                  </a:cubicBezTo>
                  <a:cubicBezTo>
                    <a:pt x="2820" y="653"/>
                    <a:pt x="2829" y="645"/>
                    <a:pt x="2821" y="637"/>
                  </a:cubicBezTo>
                  <a:cubicBezTo>
                    <a:pt x="2543" y="291"/>
                    <a:pt x="2210" y="0"/>
                    <a:pt x="184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0"/>
            <p:cNvSpPr/>
            <p:nvPr/>
          </p:nvSpPr>
          <p:spPr>
            <a:xfrm>
              <a:off x="5926700" y="2087684"/>
              <a:ext cx="541788" cy="350379"/>
            </a:xfrm>
            <a:custGeom>
              <a:avLst/>
              <a:gdLst/>
              <a:ahLst/>
              <a:cxnLst/>
              <a:rect l="l" t="t" r="r" b="b"/>
              <a:pathLst>
                <a:path w="2992" h="1935" extrusionOk="0">
                  <a:moveTo>
                    <a:pt x="2204" y="1"/>
                  </a:moveTo>
                  <a:cubicBezTo>
                    <a:pt x="2058" y="1"/>
                    <a:pt x="1903" y="54"/>
                    <a:pt x="1742" y="177"/>
                  </a:cubicBezTo>
                  <a:cubicBezTo>
                    <a:pt x="1073" y="679"/>
                    <a:pt x="1235" y="1887"/>
                    <a:pt x="271" y="1887"/>
                  </a:cubicBezTo>
                  <a:cubicBezTo>
                    <a:pt x="193" y="1887"/>
                    <a:pt x="107" y="1879"/>
                    <a:pt x="12" y="1862"/>
                  </a:cubicBezTo>
                  <a:cubicBezTo>
                    <a:pt x="1" y="1862"/>
                    <a:pt x="1" y="1874"/>
                    <a:pt x="12" y="1884"/>
                  </a:cubicBezTo>
                  <a:cubicBezTo>
                    <a:pt x="134" y="1918"/>
                    <a:pt x="245" y="1934"/>
                    <a:pt x="347" y="1934"/>
                  </a:cubicBezTo>
                  <a:cubicBezTo>
                    <a:pt x="725" y="1934"/>
                    <a:pt x="974" y="1709"/>
                    <a:pt x="1188" y="1308"/>
                  </a:cubicBezTo>
                  <a:cubicBezTo>
                    <a:pt x="1335" y="1025"/>
                    <a:pt x="1425" y="708"/>
                    <a:pt x="1606" y="437"/>
                  </a:cubicBezTo>
                  <a:cubicBezTo>
                    <a:pt x="1742" y="223"/>
                    <a:pt x="1946" y="98"/>
                    <a:pt x="2194" y="75"/>
                  </a:cubicBezTo>
                  <a:cubicBezTo>
                    <a:pt x="2212" y="73"/>
                    <a:pt x="2230" y="72"/>
                    <a:pt x="2247" y="72"/>
                  </a:cubicBezTo>
                  <a:cubicBezTo>
                    <a:pt x="2546" y="72"/>
                    <a:pt x="2746" y="336"/>
                    <a:pt x="2895" y="550"/>
                  </a:cubicBezTo>
                  <a:cubicBezTo>
                    <a:pt x="2906" y="563"/>
                    <a:pt x="2918" y="569"/>
                    <a:pt x="2931" y="569"/>
                  </a:cubicBezTo>
                  <a:cubicBezTo>
                    <a:pt x="2962" y="569"/>
                    <a:pt x="2991" y="537"/>
                    <a:pt x="2975" y="505"/>
                  </a:cubicBezTo>
                  <a:cubicBezTo>
                    <a:pt x="2763" y="217"/>
                    <a:pt x="2501" y="1"/>
                    <a:pt x="2204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0"/>
            <p:cNvSpPr/>
            <p:nvPr/>
          </p:nvSpPr>
          <p:spPr>
            <a:xfrm>
              <a:off x="5952051" y="2159390"/>
              <a:ext cx="486740" cy="384602"/>
            </a:xfrm>
            <a:custGeom>
              <a:avLst/>
              <a:gdLst/>
              <a:ahLst/>
              <a:cxnLst/>
              <a:rect l="l" t="t" r="r" b="b"/>
              <a:pathLst>
                <a:path w="2688" h="2124" extrusionOk="0">
                  <a:moveTo>
                    <a:pt x="2169" y="0"/>
                  </a:moveTo>
                  <a:cubicBezTo>
                    <a:pt x="1984" y="0"/>
                    <a:pt x="1799" y="93"/>
                    <a:pt x="1659" y="279"/>
                  </a:cubicBezTo>
                  <a:cubicBezTo>
                    <a:pt x="1444" y="561"/>
                    <a:pt x="1466" y="991"/>
                    <a:pt x="1410" y="1319"/>
                  </a:cubicBezTo>
                  <a:cubicBezTo>
                    <a:pt x="1341" y="1742"/>
                    <a:pt x="969" y="2033"/>
                    <a:pt x="614" y="2033"/>
                  </a:cubicBezTo>
                  <a:cubicBezTo>
                    <a:pt x="390" y="2033"/>
                    <a:pt x="173" y="1918"/>
                    <a:pt x="41" y="1647"/>
                  </a:cubicBezTo>
                  <a:cubicBezTo>
                    <a:pt x="37" y="1638"/>
                    <a:pt x="30" y="1635"/>
                    <a:pt x="23" y="1635"/>
                  </a:cubicBezTo>
                  <a:cubicBezTo>
                    <a:pt x="11" y="1635"/>
                    <a:pt x="1" y="1644"/>
                    <a:pt x="8" y="1659"/>
                  </a:cubicBezTo>
                  <a:cubicBezTo>
                    <a:pt x="133" y="1977"/>
                    <a:pt x="362" y="2123"/>
                    <a:pt x="616" y="2123"/>
                  </a:cubicBezTo>
                  <a:cubicBezTo>
                    <a:pt x="821" y="2123"/>
                    <a:pt x="1043" y="2027"/>
                    <a:pt x="1240" y="1850"/>
                  </a:cubicBezTo>
                  <a:cubicBezTo>
                    <a:pt x="1466" y="1636"/>
                    <a:pt x="1501" y="1297"/>
                    <a:pt x="1523" y="1003"/>
                  </a:cubicBezTo>
                  <a:cubicBezTo>
                    <a:pt x="1557" y="697"/>
                    <a:pt x="1602" y="415"/>
                    <a:pt x="1828" y="177"/>
                  </a:cubicBezTo>
                  <a:cubicBezTo>
                    <a:pt x="1919" y="82"/>
                    <a:pt x="2017" y="46"/>
                    <a:pt x="2115" y="46"/>
                  </a:cubicBezTo>
                  <a:cubicBezTo>
                    <a:pt x="2311" y="46"/>
                    <a:pt x="2511" y="188"/>
                    <a:pt x="2677" y="302"/>
                  </a:cubicBezTo>
                  <a:cubicBezTo>
                    <a:pt x="2688" y="302"/>
                    <a:pt x="2688" y="302"/>
                    <a:pt x="2688" y="290"/>
                  </a:cubicBezTo>
                  <a:cubicBezTo>
                    <a:pt x="2545" y="96"/>
                    <a:pt x="2357" y="0"/>
                    <a:pt x="2169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0"/>
            <p:cNvSpPr/>
            <p:nvPr/>
          </p:nvSpPr>
          <p:spPr>
            <a:xfrm>
              <a:off x="7024230" y="2280530"/>
              <a:ext cx="533096" cy="742224"/>
            </a:xfrm>
            <a:custGeom>
              <a:avLst/>
              <a:gdLst/>
              <a:ahLst/>
              <a:cxnLst/>
              <a:rect l="l" t="t" r="r" b="b"/>
              <a:pathLst>
                <a:path w="2944" h="4099" extrusionOk="0">
                  <a:moveTo>
                    <a:pt x="2529" y="0"/>
                  </a:moveTo>
                  <a:cubicBezTo>
                    <a:pt x="2492" y="0"/>
                    <a:pt x="2430" y="83"/>
                    <a:pt x="2387" y="186"/>
                  </a:cubicBezTo>
                  <a:cubicBezTo>
                    <a:pt x="2330" y="311"/>
                    <a:pt x="2138" y="661"/>
                    <a:pt x="2104" y="684"/>
                  </a:cubicBezTo>
                  <a:cubicBezTo>
                    <a:pt x="2103" y="684"/>
                    <a:pt x="2103" y="684"/>
                    <a:pt x="2102" y="684"/>
                  </a:cubicBezTo>
                  <a:cubicBezTo>
                    <a:pt x="2072" y="684"/>
                    <a:pt x="2102" y="220"/>
                    <a:pt x="2014" y="198"/>
                  </a:cubicBezTo>
                  <a:cubicBezTo>
                    <a:pt x="2013" y="198"/>
                    <a:pt x="2012" y="198"/>
                    <a:pt x="2012" y="198"/>
                  </a:cubicBezTo>
                  <a:cubicBezTo>
                    <a:pt x="1921" y="198"/>
                    <a:pt x="1789" y="958"/>
                    <a:pt x="1935" y="1306"/>
                  </a:cubicBezTo>
                  <a:cubicBezTo>
                    <a:pt x="1935" y="1306"/>
                    <a:pt x="1720" y="2584"/>
                    <a:pt x="1" y="3352"/>
                  </a:cubicBezTo>
                  <a:lnTo>
                    <a:pt x="430" y="4099"/>
                  </a:lnTo>
                  <a:cubicBezTo>
                    <a:pt x="2285" y="3511"/>
                    <a:pt x="2308" y="1362"/>
                    <a:pt x="2308" y="1362"/>
                  </a:cubicBezTo>
                  <a:cubicBezTo>
                    <a:pt x="2308" y="1362"/>
                    <a:pt x="2918" y="967"/>
                    <a:pt x="2941" y="571"/>
                  </a:cubicBezTo>
                  <a:cubicBezTo>
                    <a:pt x="2943" y="529"/>
                    <a:pt x="2936" y="512"/>
                    <a:pt x="2922" y="512"/>
                  </a:cubicBezTo>
                  <a:cubicBezTo>
                    <a:pt x="2866" y="512"/>
                    <a:pt x="2705" y="763"/>
                    <a:pt x="2579" y="809"/>
                  </a:cubicBezTo>
                  <a:cubicBezTo>
                    <a:pt x="2579" y="809"/>
                    <a:pt x="2794" y="435"/>
                    <a:pt x="2850" y="231"/>
                  </a:cubicBezTo>
                  <a:cubicBezTo>
                    <a:pt x="2880" y="126"/>
                    <a:pt x="2861" y="66"/>
                    <a:pt x="2819" y="66"/>
                  </a:cubicBezTo>
                  <a:cubicBezTo>
                    <a:pt x="2781" y="66"/>
                    <a:pt x="2724" y="117"/>
                    <a:pt x="2669" y="231"/>
                  </a:cubicBezTo>
                  <a:cubicBezTo>
                    <a:pt x="2556" y="458"/>
                    <a:pt x="2489" y="548"/>
                    <a:pt x="2387" y="605"/>
                  </a:cubicBezTo>
                  <a:cubicBezTo>
                    <a:pt x="2387" y="605"/>
                    <a:pt x="2591" y="153"/>
                    <a:pt x="2556" y="28"/>
                  </a:cubicBezTo>
                  <a:cubicBezTo>
                    <a:pt x="2551" y="9"/>
                    <a:pt x="2541" y="0"/>
                    <a:pt x="252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0"/>
            <p:cNvSpPr/>
            <p:nvPr/>
          </p:nvSpPr>
          <p:spPr>
            <a:xfrm>
              <a:off x="7024230" y="2844582"/>
              <a:ext cx="256227" cy="178177"/>
            </a:xfrm>
            <a:custGeom>
              <a:avLst/>
              <a:gdLst/>
              <a:ahLst/>
              <a:cxnLst/>
              <a:rect l="l" t="t" r="r" b="b"/>
              <a:pathLst>
                <a:path w="1415" h="984" extrusionOk="0">
                  <a:moveTo>
                    <a:pt x="476" y="0"/>
                  </a:moveTo>
                  <a:cubicBezTo>
                    <a:pt x="329" y="79"/>
                    <a:pt x="171" y="159"/>
                    <a:pt x="1" y="237"/>
                  </a:cubicBezTo>
                  <a:lnTo>
                    <a:pt x="430" y="984"/>
                  </a:lnTo>
                  <a:cubicBezTo>
                    <a:pt x="838" y="848"/>
                    <a:pt x="1154" y="645"/>
                    <a:pt x="1415" y="408"/>
                  </a:cubicBezTo>
                  <a:cubicBezTo>
                    <a:pt x="1075" y="340"/>
                    <a:pt x="770" y="192"/>
                    <a:pt x="476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0"/>
            <p:cNvSpPr/>
            <p:nvPr/>
          </p:nvSpPr>
          <p:spPr>
            <a:xfrm>
              <a:off x="6921919" y="2826113"/>
              <a:ext cx="241740" cy="238113"/>
            </a:xfrm>
            <a:custGeom>
              <a:avLst/>
              <a:gdLst/>
              <a:ahLst/>
              <a:cxnLst/>
              <a:rect l="l" t="t" r="r" b="b"/>
              <a:pathLst>
                <a:path w="1335" h="1315" extrusionOk="0">
                  <a:moveTo>
                    <a:pt x="973" y="0"/>
                  </a:moveTo>
                  <a:cubicBezTo>
                    <a:pt x="973" y="0"/>
                    <a:pt x="487" y="216"/>
                    <a:pt x="159" y="487"/>
                  </a:cubicBezTo>
                  <a:cubicBezTo>
                    <a:pt x="0" y="611"/>
                    <a:pt x="46" y="1256"/>
                    <a:pt x="498" y="1312"/>
                  </a:cubicBezTo>
                  <a:cubicBezTo>
                    <a:pt x="510" y="1314"/>
                    <a:pt x="523" y="1314"/>
                    <a:pt x="538" y="1314"/>
                  </a:cubicBezTo>
                  <a:cubicBezTo>
                    <a:pt x="724" y="1314"/>
                    <a:pt x="1136" y="1189"/>
                    <a:pt x="1335" y="1063"/>
                  </a:cubicBezTo>
                  <a:lnTo>
                    <a:pt x="973" y="0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0"/>
            <p:cNvSpPr/>
            <p:nvPr/>
          </p:nvSpPr>
          <p:spPr>
            <a:xfrm>
              <a:off x="7083806" y="2826113"/>
              <a:ext cx="79856" cy="204976"/>
            </a:xfrm>
            <a:custGeom>
              <a:avLst/>
              <a:gdLst/>
              <a:ahLst/>
              <a:cxnLst/>
              <a:rect l="l" t="t" r="r" b="b"/>
              <a:pathLst>
                <a:path w="441" h="1132" extrusionOk="0">
                  <a:moveTo>
                    <a:pt x="79" y="0"/>
                  </a:moveTo>
                  <a:cubicBezTo>
                    <a:pt x="79" y="0"/>
                    <a:pt x="56" y="12"/>
                    <a:pt x="23" y="35"/>
                  </a:cubicBezTo>
                  <a:cubicBezTo>
                    <a:pt x="0" y="204"/>
                    <a:pt x="56" y="385"/>
                    <a:pt x="113" y="555"/>
                  </a:cubicBezTo>
                  <a:cubicBezTo>
                    <a:pt x="181" y="747"/>
                    <a:pt x="237" y="939"/>
                    <a:pt x="305" y="1131"/>
                  </a:cubicBezTo>
                  <a:cubicBezTo>
                    <a:pt x="362" y="1108"/>
                    <a:pt x="407" y="1086"/>
                    <a:pt x="441" y="1063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0"/>
            <p:cNvSpPr/>
            <p:nvPr/>
          </p:nvSpPr>
          <p:spPr>
            <a:xfrm>
              <a:off x="6891317" y="3634980"/>
              <a:ext cx="331918" cy="860466"/>
            </a:xfrm>
            <a:custGeom>
              <a:avLst/>
              <a:gdLst/>
              <a:ahLst/>
              <a:cxnLst/>
              <a:rect l="l" t="t" r="r" b="b"/>
              <a:pathLst>
                <a:path w="1833" h="4752" extrusionOk="0">
                  <a:moveTo>
                    <a:pt x="1176" y="0"/>
                  </a:moveTo>
                  <a:lnTo>
                    <a:pt x="0" y="328"/>
                  </a:lnTo>
                  <a:cubicBezTo>
                    <a:pt x="430" y="1617"/>
                    <a:pt x="328" y="4467"/>
                    <a:pt x="328" y="4467"/>
                  </a:cubicBezTo>
                  <a:cubicBezTo>
                    <a:pt x="328" y="4467"/>
                    <a:pt x="373" y="4501"/>
                    <a:pt x="350" y="4637"/>
                  </a:cubicBezTo>
                  <a:cubicBezTo>
                    <a:pt x="344" y="4715"/>
                    <a:pt x="778" y="4751"/>
                    <a:pt x="1166" y="4751"/>
                  </a:cubicBezTo>
                  <a:cubicBezTo>
                    <a:pt x="1453" y="4751"/>
                    <a:pt x="1714" y="4731"/>
                    <a:pt x="1752" y="4693"/>
                  </a:cubicBezTo>
                  <a:cubicBezTo>
                    <a:pt x="1832" y="4602"/>
                    <a:pt x="961" y="4411"/>
                    <a:pt x="961" y="4411"/>
                  </a:cubicBezTo>
                  <a:cubicBezTo>
                    <a:pt x="1606" y="2363"/>
                    <a:pt x="1176" y="0"/>
                    <a:pt x="1176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0"/>
            <p:cNvSpPr/>
            <p:nvPr/>
          </p:nvSpPr>
          <p:spPr>
            <a:xfrm>
              <a:off x="6891317" y="3634980"/>
              <a:ext cx="229427" cy="196647"/>
            </a:xfrm>
            <a:custGeom>
              <a:avLst/>
              <a:gdLst/>
              <a:ahLst/>
              <a:cxnLst/>
              <a:rect l="l" t="t" r="r" b="b"/>
              <a:pathLst>
                <a:path w="1267" h="1086" extrusionOk="0">
                  <a:moveTo>
                    <a:pt x="1176" y="0"/>
                  </a:moveTo>
                  <a:lnTo>
                    <a:pt x="0" y="328"/>
                  </a:lnTo>
                  <a:cubicBezTo>
                    <a:pt x="79" y="543"/>
                    <a:pt x="136" y="803"/>
                    <a:pt x="181" y="1086"/>
                  </a:cubicBezTo>
                  <a:cubicBezTo>
                    <a:pt x="543" y="1018"/>
                    <a:pt x="905" y="916"/>
                    <a:pt x="1267" y="758"/>
                  </a:cubicBezTo>
                  <a:cubicBezTo>
                    <a:pt x="1221" y="294"/>
                    <a:pt x="1176" y="0"/>
                    <a:pt x="1176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0"/>
            <p:cNvSpPr/>
            <p:nvPr/>
          </p:nvSpPr>
          <p:spPr>
            <a:xfrm>
              <a:off x="6934233" y="4350412"/>
              <a:ext cx="320872" cy="165321"/>
            </a:xfrm>
            <a:custGeom>
              <a:avLst/>
              <a:gdLst/>
              <a:ahLst/>
              <a:cxnLst/>
              <a:rect l="l" t="t" r="r" b="b"/>
              <a:pathLst>
                <a:path w="1772" h="913" extrusionOk="0">
                  <a:moveTo>
                    <a:pt x="820" y="0"/>
                  </a:moveTo>
                  <a:cubicBezTo>
                    <a:pt x="690" y="0"/>
                    <a:pt x="645" y="369"/>
                    <a:pt x="645" y="369"/>
                  </a:cubicBezTo>
                  <a:cubicBezTo>
                    <a:pt x="517" y="452"/>
                    <a:pt x="363" y="470"/>
                    <a:pt x="254" y="470"/>
                  </a:cubicBezTo>
                  <a:cubicBezTo>
                    <a:pt x="171" y="470"/>
                    <a:pt x="113" y="460"/>
                    <a:pt x="113" y="460"/>
                  </a:cubicBezTo>
                  <a:cubicBezTo>
                    <a:pt x="0" y="606"/>
                    <a:pt x="113" y="821"/>
                    <a:pt x="113" y="821"/>
                  </a:cubicBezTo>
                  <a:cubicBezTo>
                    <a:pt x="550" y="888"/>
                    <a:pt x="883" y="912"/>
                    <a:pt x="1132" y="912"/>
                  </a:cubicBezTo>
                  <a:cubicBezTo>
                    <a:pt x="1605" y="912"/>
                    <a:pt x="1772" y="824"/>
                    <a:pt x="1764" y="764"/>
                  </a:cubicBezTo>
                  <a:cubicBezTo>
                    <a:pt x="1764" y="674"/>
                    <a:pt x="927" y="335"/>
                    <a:pt x="927" y="335"/>
                  </a:cubicBezTo>
                  <a:cubicBezTo>
                    <a:pt x="927" y="335"/>
                    <a:pt x="984" y="86"/>
                    <a:pt x="871" y="18"/>
                  </a:cubicBezTo>
                  <a:cubicBezTo>
                    <a:pt x="853" y="6"/>
                    <a:pt x="836" y="0"/>
                    <a:pt x="820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0"/>
            <p:cNvSpPr/>
            <p:nvPr/>
          </p:nvSpPr>
          <p:spPr>
            <a:xfrm>
              <a:off x="6944555" y="4447831"/>
              <a:ext cx="323588" cy="72792"/>
            </a:xfrm>
            <a:custGeom>
              <a:avLst/>
              <a:gdLst/>
              <a:ahLst/>
              <a:cxnLst/>
              <a:rect l="l" t="t" r="r" b="b"/>
              <a:pathLst>
                <a:path w="1787" h="402" extrusionOk="0">
                  <a:moveTo>
                    <a:pt x="1413" y="0"/>
                  </a:moveTo>
                  <a:cubicBezTo>
                    <a:pt x="1187" y="136"/>
                    <a:pt x="1131" y="329"/>
                    <a:pt x="1131" y="329"/>
                  </a:cubicBezTo>
                  <a:cubicBezTo>
                    <a:pt x="1131" y="329"/>
                    <a:pt x="45" y="204"/>
                    <a:pt x="23" y="204"/>
                  </a:cubicBezTo>
                  <a:cubicBezTo>
                    <a:pt x="0" y="216"/>
                    <a:pt x="0" y="249"/>
                    <a:pt x="23" y="306"/>
                  </a:cubicBezTo>
                  <a:cubicBezTo>
                    <a:pt x="42" y="345"/>
                    <a:pt x="744" y="401"/>
                    <a:pt x="1227" y="401"/>
                  </a:cubicBezTo>
                  <a:cubicBezTo>
                    <a:pt x="1303" y="401"/>
                    <a:pt x="1374" y="400"/>
                    <a:pt x="1436" y="397"/>
                  </a:cubicBezTo>
                  <a:cubicBezTo>
                    <a:pt x="1629" y="397"/>
                    <a:pt x="1787" y="340"/>
                    <a:pt x="1764" y="226"/>
                  </a:cubicBezTo>
                  <a:cubicBezTo>
                    <a:pt x="1730" y="113"/>
                    <a:pt x="1413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0"/>
            <p:cNvSpPr/>
            <p:nvPr/>
          </p:nvSpPr>
          <p:spPr>
            <a:xfrm>
              <a:off x="7118030" y="4425378"/>
              <a:ext cx="55953" cy="43458"/>
            </a:xfrm>
            <a:custGeom>
              <a:avLst/>
              <a:gdLst/>
              <a:ahLst/>
              <a:cxnLst/>
              <a:rect l="l" t="t" r="r" b="b"/>
              <a:pathLst>
                <a:path w="309" h="240" extrusionOk="0">
                  <a:moveTo>
                    <a:pt x="252" y="0"/>
                  </a:moveTo>
                  <a:cubicBezTo>
                    <a:pt x="139" y="11"/>
                    <a:pt x="48" y="102"/>
                    <a:pt x="15" y="192"/>
                  </a:cubicBezTo>
                  <a:cubicBezTo>
                    <a:pt x="1" y="220"/>
                    <a:pt x="25" y="239"/>
                    <a:pt x="49" y="239"/>
                  </a:cubicBezTo>
                  <a:cubicBezTo>
                    <a:pt x="64" y="239"/>
                    <a:pt x="78" y="232"/>
                    <a:pt x="83" y="215"/>
                  </a:cubicBezTo>
                  <a:cubicBezTo>
                    <a:pt x="116" y="147"/>
                    <a:pt x="184" y="91"/>
                    <a:pt x="263" y="79"/>
                  </a:cubicBezTo>
                  <a:cubicBezTo>
                    <a:pt x="309" y="79"/>
                    <a:pt x="297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0"/>
            <p:cNvSpPr/>
            <p:nvPr/>
          </p:nvSpPr>
          <p:spPr>
            <a:xfrm>
              <a:off x="7085616" y="4408900"/>
              <a:ext cx="51607" cy="39836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216" y="1"/>
                  </a:moveTo>
                  <a:cubicBezTo>
                    <a:pt x="137" y="24"/>
                    <a:pt x="13" y="91"/>
                    <a:pt x="1" y="182"/>
                  </a:cubicBezTo>
                  <a:cubicBezTo>
                    <a:pt x="1" y="206"/>
                    <a:pt x="23" y="220"/>
                    <a:pt x="44" y="220"/>
                  </a:cubicBezTo>
                  <a:cubicBezTo>
                    <a:pt x="63" y="220"/>
                    <a:pt x="81" y="208"/>
                    <a:pt x="81" y="182"/>
                  </a:cubicBezTo>
                  <a:cubicBezTo>
                    <a:pt x="91" y="125"/>
                    <a:pt x="182" y="91"/>
                    <a:pt x="227" y="80"/>
                  </a:cubicBezTo>
                  <a:cubicBezTo>
                    <a:pt x="284" y="69"/>
                    <a:pt x="26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0"/>
            <p:cNvSpPr/>
            <p:nvPr/>
          </p:nvSpPr>
          <p:spPr>
            <a:xfrm>
              <a:off x="6505072" y="3665582"/>
              <a:ext cx="288097" cy="858836"/>
            </a:xfrm>
            <a:custGeom>
              <a:avLst/>
              <a:gdLst/>
              <a:ahLst/>
              <a:cxnLst/>
              <a:rect l="l" t="t" r="r" b="b"/>
              <a:pathLst>
                <a:path w="1591" h="4743" extrusionOk="0">
                  <a:moveTo>
                    <a:pt x="1488" y="1"/>
                  </a:moveTo>
                  <a:lnTo>
                    <a:pt x="279" y="159"/>
                  </a:lnTo>
                  <a:cubicBezTo>
                    <a:pt x="527" y="1493"/>
                    <a:pt x="30" y="4309"/>
                    <a:pt x="30" y="4309"/>
                  </a:cubicBezTo>
                  <a:cubicBezTo>
                    <a:pt x="30" y="4309"/>
                    <a:pt x="63" y="4343"/>
                    <a:pt x="30" y="4479"/>
                  </a:cubicBezTo>
                  <a:cubicBezTo>
                    <a:pt x="1" y="4594"/>
                    <a:pt x="945" y="4742"/>
                    <a:pt x="1291" y="4742"/>
                  </a:cubicBezTo>
                  <a:cubicBezTo>
                    <a:pt x="1352" y="4742"/>
                    <a:pt x="1394" y="4738"/>
                    <a:pt x="1409" y="4727"/>
                  </a:cubicBezTo>
                  <a:cubicBezTo>
                    <a:pt x="1500" y="4649"/>
                    <a:pt x="663" y="4332"/>
                    <a:pt x="663" y="4332"/>
                  </a:cubicBezTo>
                  <a:cubicBezTo>
                    <a:pt x="1590" y="2398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0"/>
            <p:cNvSpPr/>
            <p:nvPr/>
          </p:nvSpPr>
          <p:spPr>
            <a:xfrm>
              <a:off x="6555412" y="3665582"/>
              <a:ext cx="221278" cy="174375"/>
            </a:xfrm>
            <a:custGeom>
              <a:avLst/>
              <a:gdLst/>
              <a:ahLst/>
              <a:cxnLst/>
              <a:rect l="l" t="t" r="r" b="b"/>
              <a:pathLst>
                <a:path w="1222" h="963" extrusionOk="0">
                  <a:moveTo>
                    <a:pt x="1210" y="1"/>
                  </a:moveTo>
                  <a:lnTo>
                    <a:pt x="1" y="159"/>
                  </a:lnTo>
                  <a:cubicBezTo>
                    <a:pt x="34" y="329"/>
                    <a:pt x="57" y="521"/>
                    <a:pt x="68" y="724"/>
                  </a:cubicBezTo>
                  <a:cubicBezTo>
                    <a:pt x="430" y="860"/>
                    <a:pt x="803" y="940"/>
                    <a:pt x="1188" y="962"/>
                  </a:cubicBezTo>
                  <a:cubicBezTo>
                    <a:pt x="1222" y="374"/>
                    <a:pt x="1210" y="1"/>
                    <a:pt x="1210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0"/>
            <p:cNvSpPr/>
            <p:nvPr/>
          </p:nvSpPr>
          <p:spPr>
            <a:xfrm>
              <a:off x="6491853" y="4371598"/>
              <a:ext cx="313629" cy="175823"/>
            </a:xfrm>
            <a:custGeom>
              <a:avLst/>
              <a:gdLst/>
              <a:ahLst/>
              <a:cxnLst/>
              <a:rect l="l" t="t" r="r" b="b"/>
              <a:pathLst>
                <a:path w="1732" h="971" extrusionOk="0">
                  <a:moveTo>
                    <a:pt x="887" y="1"/>
                  </a:moveTo>
                  <a:cubicBezTo>
                    <a:pt x="754" y="1"/>
                    <a:pt x="668" y="343"/>
                    <a:pt x="668" y="343"/>
                  </a:cubicBezTo>
                  <a:cubicBezTo>
                    <a:pt x="580" y="383"/>
                    <a:pt x="485" y="396"/>
                    <a:pt x="401" y="396"/>
                  </a:cubicBezTo>
                  <a:cubicBezTo>
                    <a:pt x="247" y="396"/>
                    <a:pt x="125" y="353"/>
                    <a:pt x="125" y="353"/>
                  </a:cubicBezTo>
                  <a:cubicBezTo>
                    <a:pt x="1" y="478"/>
                    <a:pt x="80" y="715"/>
                    <a:pt x="80" y="715"/>
                  </a:cubicBezTo>
                  <a:cubicBezTo>
                    <a:pt x="739" y="911"/>
                    <a:pt x="1164" y="971"/>
                    <a:pt x="1418" y="971"/>
                  </a:cubicBezTo>
                  <a:cubicBezTo>
                    <a:pt x="1634" y="971"/>
                    <a:pt x="1726" y="927"/>
                    <a:pt x="1731" y="885"/>
                  </a:cubicBezTo>
                  <a:cubicBezTo>
                    <a:pt x="1731" y="806"/>
                    <a:pt x="950" y="343"/>
                    <a:pt x="950" y="343"/>
                  </a:cubicBezTo>
                  <a:cubicBezTo>
                    <a:pt x="950" y="343"/>
                    <a:pt x="1053" y="105"/>
                    <a:pt x="950" y="26"/>
                  </a:cubicBezTo>
                  <a:cubicBezTo>
                    <a:pt x="928" y="8"/>
                    <a:pt x="907" y="1"/>
                    <a:pt x="88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0"/>
            <p:cNvSpPr/>
            <p:nvPr/>
          </p:nvSpPr>
          <p:spPr>
            <a:xfrm>
              <a:off x="6496018" y="4484590"/>
              <a:ext cx="319242" cy="73154"/>
            </a:xfrm>
            <a:custGeom>
              <a:avLst/>
              <a:gdLst/>
              <a:ahLst/>
              <a:cxnLst/>
              <a:rect l="l" t="t" r="r" b="b"/>
              <a:pathLst>
                <a:path w="1763" h="404" extrusionOk="0">
                  <a:moveTo>
                    <a:pt x="1448" y="1"/>
                  </a:moveTo>
                  <a:cubicBezTo>
                    <a:pt x="1188" y="103"/>
                    <a:pt x="1120" y="284"/>
                    <a:pt x="1120" y="284"/>
                  </a:cubicBezTo>
                  <a:cubicBezTo>
                    <a:pt x="1120" y="284"/>
                    <a:pt x="57" y="13"/>
                    <a:pt x="35" y="13"/>
                  </a:cubicBezTo>
                  <a:cubicBezTo>
                    <a:pt x="12" y="13"/>
                    <a:pt x="0" y="46"/>
                    <a:pt x="23" y="103"/>
                  </a:cubicBezTo>
                  <a:cubicBezTo>
                    <a:pt x="35" y="148"/>
                    <a:pt x="950" y="352"/>
                    <a:pt x="1414" y="397"/>
                  </a:cubicBezTo>
                  <a:cubicBezTo>
                    <a:pt x="1449" y="401"/>
                    <a:pt x="1483" y="404"/>
                    <a:pt x="1516" y="404"/>
                  </a:cubicBezTo>
                  <a:cubicBezTo>
                    <a:pt x="1653" y="404"/>
                    <a:pt x="1762" y="364"/>
                    <a:pt x="1753" y="272"/>
                  </a:cubicBezTo>
                  <a:cubicBezTo>
                    <a:pt x="1742" y="159"/>
                    <a:pt x="1448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0"/>
            <p:cNvSpPr/>
            <p:nvPr/>
          </p:nvSpPr>
          <p:spPr>
            <a:xfrm>
              <a:off x="6673477" y="4455980"/>
              <a:ext cx="58126" cy="38931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6" y="1"/>
                  </a:moveTo>
                  <a:cubicBezTo>
                    <a:pt x="163" y="1"/>
                    <a:pt x="61" y="68"/>
                    <a:pt x="15" y="159"/>
                  </a:cubicBezTo>
                  <a:cubicBezTo>
                    <a:pt x="0" y="189"/>
                    <a:pt x="26" y="214"/>
                    <a:pt x="51" y="214"/>
                  </a:cubicBezTo>
                  <a:cubicBezTo>
                    <a:pt x="63" y="214"/>
                    <a:pt x="76" y="208"/>
                    <a:pt x="83" y="193"/>
                  </a:cubicBezTo>
                  <a:cubicBezTo>
                    <a:pt x="118" y="125"/>
                    <a:pt x="196" y="80"/>
                    <a:pt x="276" y="80"/>
                  </a:cubicBezTo>
                  <a:cubicBezTo>
                    <a:pt x="279" y="81"/>
                    <a:pt x="282" y="81"/>
                    <a:pt x="284" y="81"/>
                  </a:cubicBezTo>
                  <a:cubicBezTo>
                    <a:pt x="321" y="81"/>
                    <a:pt x="318" y="12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0"/>
            <p:cNvSpPr/>
            <p:nvPr/>
          </p:nvSpPr>
          <p:spPr>
            <a:xfrm>
              <a:off x="6644323" y="4435518"/>
              <a:ext cx="52513" cy="34947"/>
            </a:xfrm>
            <a:custGeom>
              <a:avLst/>
              <a:gdLst/>
              <a:ahLst/>
              <a:cxnLst/>
              <a:rect l="l" t="t" r="r" b="b"/>
              <a:pathLst>
                <a:path w="290" h="193" extrusionOk="0">
                  <a:moveTo>
                    <a:pt x="233" y="0"/>
                  </a:moveTo>
                  <a:cubicBezTo>
                    <a:pt x="154" y="0"/>
                    <a:pt x="18" y="57"/>
                    <a:pt x="7" y="148"/>
                  </a:cubicBezTo>
                  <a:cubicBezTo>
                    <a:pt x="0" y="174"/>
                    <a:pt x="24" y="193"/>
                    <a:pt x="45" y="193"/>
                  </a:cubicBezTo>
                  <a:cubicBezTo>
                    <a:pt x="61" y="193"/>
                    <a:pt x="75" y="183"/>
                    <a:pt x="75" y="159"/>
                  </a:cubicBezTo>
                  <a:cubicBezTo>
                    <a:pt x="86" y="103"/>
                    <a:pt x="199" y="80"/>
                    <a:pt x="244" y="80"/>
                  </a:cubicBezTo>
                  <a:cubicBezTo>
                    <a:pt x="289" y="80"/>
                    <a:pt x="289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0"/>
            <p:cNvSpPr/>
            <p:nvPr/>
          </p:nvSpPr>
          <p:spPr>
            <a:xfrm>
              <a:off x="6489861" y="3325702"/>
              <a:ext cx="661481" cy="461016"/>
            </a:xfrm>
            <a:custGeom>
              <a:avLst/>
              <a:gdLst/>
              <a:ahLst/>
              <a:cxnLst/>
              <a:rect l="l" t="t" r="r" b="b"/>
              <a:pathLst>
                <a:path w="3653" h="2546" extrusionOk="0">
                  <a:moveTo>
                    <a:pt x="657" y="0"/>
                  </a:moveTo>
                  <a:lnTo>
                    <a:pt x="1" y="2126"/>
                  </a:lnTo>
                  <a:cubicBezTo>
                    <a:pt x="599" y="2470"/>
                    <a:pt x="1129" y="2545"/>
                    <a:pt x="1478" y="2545"/>
                  </a:cubicBezTo>
                  <a:cubicBezTo>
                    <a:pt x="1749" y="2545"/>
                    <a:pt x="1911" y="2500"/>
                    <a:pt x="1911" y="2500"/>
                  </a:cubicBezTo>
                  <a:lnTo>
                    <a:pt x="2070" y="1742"/>
                  </a:lnTo>
                  <a:lnTo>
                    <a:pt x="2138" y="2488"/>
                  </a:lnTo>
                  <a:cubicBezTo>
                    <a:pt x="2178" y="2493"/>
                    <a:pt x="2221" y="2494"/>
                    <a:pt x="2266" y="2494"/>
                  </a:cubicBezTo>
                  <a:cubicBezTo>
                    <a:pt x="2821" y="2494"/>
                    <a:pt x="3653" y="2194"/>
                    <a:pt x="3653" y="2194"/>
                  </a:cubicBezTo>
                  <a:lnTo>
                    <a:pt x="3246" y="10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0"/>
            <p:cNvSpPr/>
            <p:nvPr/>
          </p:nvSpPr>
          <p:spPr>
            <a:xfrm>
              <a:off x="6864517" y="3569431"/>
              <a:ext cx="94342" cy="208236"/>
            </a:xfrm>
            <a:custGeom>
              <a:avLst/>
              <a:gdLst/>
              <a:ahLst/>
              <a:cxnLst/>
              <a:rect l="l" t="t" r="r" b="b"/>
              <a:pathLst>
                <a:path w="521" h="1150" extrusionOk="0">
                  <a:moveTo>
                    <a:pt x="148" y="1"/>
                  </a:moveTo>
                  <a:lnTo>
                    <a:pt x="1" y="396"/>
                  </a:lnTo>
                  <a:lnTo>
                    <a:pt x="69" y="1142"/>
                  </a:lnTo>
                  <a:cubicBezTo>
                    <a:pt x="119" y="1147"/>
                    <a:pt x="172" y="1149"/>
                    <a:pt x="227" y="1149"/>
                  </a:cubicBezTo>
                  <a:cubicBezTo>
                    <a:pt x="321" y="1149"/>
                    <a:pt x="421" y="1141"/>
                    <a:pt x="521" y="1120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0"/>
            <p:cNvSpPr/>
            <p:nvPr/>
          </p:nvSpPr>
          <p:spPr>
            <a:xfrm>
              <a:off x="6559577" y="3327875"/>
              <a:ext cx="112631" cy="421903"/>
            </a:xfrm>
            <a:custGeom>
              <a:avLst/>
              <a:gdLst/>
              <a:ahLst/>
              <a:cxnLst/>
              <a:rect l="l" t="t" r="r" b="b"/>
              <a:pathLst>
                <a:path w="622" h="2330" extrusionOk="0">
                  <a:moveTo>
                    <a:pt x="509" y="0"/>
                  </a:moveTo>
                  <a:cubicBezTo>
                    <a:pt x="554" y="158"/>
                    <a:pt x="453" y="362"/>
                    <a:pt x="407" y="509"/>
                  </a:cubicBezTo>
                  <a:cubicBezTo>
                    <a:pt x="317" y="724"/>
                    <a:pt x="260" y="938"/>
                    <a:pt x="204" y="1164"/>
                  </a:cubicBezTo>
                  <a:cubicBezTo>
                    <a:pt x="113" y="1549"/>
                    <a:pt x="56" y="1923"/>
                    <a:pt x="0" y="2307"/>
                  </a:cubicBezTo>
                  <a:cubicBezTo>
                    <a:pt x="23" y="2318"/>
                    <a:pt x="45" y="2318"/>
                    <a:pt x="68" y="2330"/>
                  </a:cubicBezTo>
                  <a:cubicBezTo>
                    <a:pt x="136" y="1900"/>
                    <a:pt x="215" y="1470"/>
                    <a:pt x="317" y="1041"/>
                  </a:cubicBezTo>
                  <a:cubicBezTo>
                    <a:pt x="373" y="837"/>
                    <a:pt x="441" y="644"/>
                    <a:pt x="509" y="441"/>
                  </a:cubicBezTo>
                  <a:cubicBezTo>
                    <a:pt x="554" y="305"/>
                    <a:pt x="622" y="147"/>
                    <a:pt x="58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0"/>
            <p:cNvSpPr/>
            <p:nvPr/>
          </p:nvSpPr>
          <p:spPr>
            <a:xfrm>
              <a:off x="6618790" y="3339645"/>
              <a:ext cx="116253" cy="430595"/>
            </a:xfrm>
            <a:custGeom>
              <a:avLst/>
              <a:gdLst/>
              <a:ahLst/>
              <a:cxnLst/>
              <a:rect l="l" t="t" r="r" b="b"/>
              <a:pathLst>
                <a:path w="642" h="2378" extrusionOk="0">
                  <a:moveTo>
                    <a:pt x="589" y="1"/>
                  </a:moveTo>
                  <a:cubicBezTo>
                    <a:pt x="574" y="1"/>
                    <a:pt x="559" y="8"/>
                    <a:pt x="555" y="26"/>
                  </a:cubicBezTo>
                  <a:cubicBezTo>
                    <a:pt x="340" y="795"/>
                    <a:pt x="171" y="1574"/>
                    <a:pt x="1" y="2355"/>
                  </a:cubicBezTo>
                  <a:cubicBezTo>
                    <a:pt x="35" y="2366"/>
                    <a:pt x="58" y="2366"/>
                    <a:pt x="80" y="2378"/>
                  </a:cubicBezTo>
                  <a:cubicBezTo>
                    <a:pt x="249" y="1597"/>
                    <a:pt x="420" y="817"/>
                    <a:pt x="634" y="48"/>
                  </a:cubicBezTo>
                  <a:cubicBezTo>
                    <a:pt x="641" y="20"/>
                    <a:pt x="614" y="1"/>
                    <a:pt x="58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0"/>
            <p:cNvSpPr/>
            <p:nvPr/>
          </p:nvSpPr>
          <p:spPr>
            <a:xfrm>
              <a:off x="6590180" y="2892206"/>
              <a:ext cx="512091" cy="548656"/>
            </a:xfrm>
            <a:custGeom>
              <a:avLst/>
              <a:gdLst/>
              <a:ahLst/>
              <a:cxnLst/>
              <a:rect l="l" t="t" r="r" b="b"/>
              <a:pathLst>
                <a:path w="2828" h="3030" extrusionOk="0">
                  <a:moveTo>
                    <a:pt x="1534" y="1"/>
                  </a:moveTo>
                  <a:cubicBezTo>
                    <a:pt x="1277" y="1"/>
                    <a:pt x="961" y="22"/>
                    <a:pt x="668" y="99"/>
                  </a:cubicBezTo>
                  <a:cubicBezTo>
                    <a:pt x="668" y="99"/>
                    <a:pt x="68" y="2384"/>
                    <a:pt x="0" y="2655"/>
                  </a:cubicBezTo>
                  <a:cubicBezTo>
                    <a:pt x="0" y="2655"/>
                    <a:pt x="772" y="3029"/>
                    <a:pt x="1702" y="3029"/>
                  </a:cubicBezTo>
                  <a:cubicBezTo>
                    <a:pt x="2065" y="3029"/>
                    <a:pt x="2453" y="2972"/>
                    <a:pt x="2827" y="2813"/>
                  </a:cubicBezTo>
                  <a:cubicBezTo>
                    <a:pt x="2827" y="2813"/>
                    <a:pt x="2714" y="1128"/>
                    <a:pt x="2070" y="31"/>
                  </a:cubicBezTo>
                  <a:cubicBezTo>
                    <a:pt x="2070" y="31"/>
                    <a:pt x="1844" y="1"/>
                    <a:pt x="153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0"/>
            <p:cNvSpPr/>
            <p:nvPr/>
          </p:nvSpPr>
          <p:spPr>
            <a:xfrm>
              <a:off x="6590180" y="2903794"/>
              <a:ext cx="204981" cy="528556"/>
            </a:xfrm>
            <a:custGeom>
              <a:avLst/>
              <a:gdLst/>
              <a:ahLst/>
              <a:cxnLst/>
              <a:rect l="l" t="t" r="r" b="b"/>
              <a:pathLst>
                <a:path w="1132" h="2919" extrusionOk="0">
                  <a:moveTo>
                    <a:pt x="837" y="1"/>
                  </a:moveTo>
                  <a:lnTo>
                    <a:pt x="668" y="35"/>
                  </a:lnTo>
                  <a:cubicBezTo>
                    <a:pt x="668" y="35"/>
                    <a:pt x="68" y="2320"/>
                    <a:pt x="0" y="2591"/>
                  </a:cubicBezTo>
                  <a:cubicBezTo>
                    <a:pt x="0" y="2591"/>
                    <a:pt x="475" y="2817"/>
                    <a:pt x="1131" y="2918"/>
                  </a:cubicBezTo>
                  <a:cubicBezTo>
                    <a:pt x="781" y="1991"/>
                    <a:pt x="679" y="996"/>
                    <a:pt x="83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0"/>
            <p:cNvSpPr/>
            <p:nvPr/>
          </p:nvSpPr>
          <p:spPr>
            <a:xfrm>
              <a:off x="6590180" y="3350328"/>
              <a:ext cx="512091" cy="90537"/>
            </a:xfrm>
            <a:custGeom>
              <a:avLst/>
              <a:gdLst/>
              <a:ahLst/>
              <a:cxnLst/>
              <a:rect l="l" t="t" r="r" b="b"/>
              <a:pathLst>
                <a:path w="2828" h="500" extrusionOk="0">
                  <a:moveTo>
                    <a:pt x="35" y="0"/>
                  </a:moveTo>
                  <a:cubicBezTo>
                    <a:pt x="12" y="57"/>
                    <a:pt x="0" y="102"/>
                    <a:pt x="0" y="125"/>
                  </a:cubicBezTo>
                  <a:cubicBezTo>
                    <a:pt x="0" y="125"/>
                    <a:pt x="772" y="499"/>
                    <a:pt x="1702" y="499"/>
                  </a:cubicBezTo>
                  <a:cubicBezTo>
                    <a:pt x="2065" y="499"/>
                    <a:pt x="2453" y="442"/>
                    <a:pt x="2827" y="283"/>
                  </a:cubicBezTo>
                  <a:cubicBezTo>
                    <a:pt x="2827" y="283"/>
                    <a:pt x="2827" y="238"/>
                    <a:pt x="2817" y="158"/>
                  </a:cubicBezTo>
                  <a:cubicBezTo>
                    <a:pt x="2455" y="255"/>
                    <a:pt x="2113" y="291"/>
                    <a:pt x="1798" y="291"/>
                  </a:cubicBezTo>
                  <a:cubicBezTo>
                    <a:pt x="1007" y="291"/>
                    <a:pt x="382" y="65"/>
                    <a:pt x="3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0"/>
            <p:cNvSpPr/>
            <p:nvPr/>
          </p:nvSpPr>
          <p:spPr>
            <a:xfrm>
              <a:off x="6815444" y="2795511"/>
              <a:ext cx="122953" cy="164053"/>
            </a:xfrm>
            <a:custGeom>
              <a:avLst/>
              <a:gdLst/>
              <a:ahLst/>
              <a:cxnLst/>
              <a:rect l="l" t="t" r="r" b="b"/>
              <a:pathLst>
                <a:path w="679" h="906" extrusionOk="0">
                  <a:moveTo>
                    <a:pt x="103" y="0"/>
                  </a:moveTo>
                  <a:lnTo>
                    <a:pt x="0" y="656"/>
                  </a:lnTo>
                  <a:cubicBezTo>
                    <a:pt x="167" y="857"/>
                    <a:pt x="328" y="906"/>
                    <a:pt x="445" y="906"/>
                  </a:cubicBezTo>
                  <a:cubicBezTo>
                    <a:pt x="560" y="906"/>
                    <a:pt x="634" y="859"/>
                    <a:pt x="634" y="859"/>
                  </a:cubicBezTo>
                  <a:lnTo>
                    <a:pt x="679" y="1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0"/>
            <p:cNvSpPr/>
            <p:nvPr/>
          </p:nvSpPr>
          <p:spPr>
            <a:xfrm>
              <a:off x="6825766" y="2795511"/>
              <a:ext cx="112631" cy="68084"/>
            </a:xfrm>
            <a:custGeom>
              <a:avLst/>
              <a:gdLst/>
              <a:ahLst/>
              <a:cxnLst/>
              <a:rect l="l" t="t" r="r" b="b"/>
              <a:pathLst>
                <a:path w="622" h="376" extrusionOk="0">
                  <a:moveTo>
                    <a:pt x="46" y="0"/>
                  </a:moveTo>
                  <a:lnTo>
                    <a:pt x="0" y="294"/>
                  </a:lnTo>
                  <a:cubicBezTo>
                    <a:pt x="141" y="344"/>
                    <a:pt x="294" y="375"/>
                    <a:pt x="441" y="375"/>
                  </a:cubicBezTo>
                  <a:cubicBezTo>
                    <a:pt x="495" y="375"/>
                    <a:pt x="548" y="371"/>
                    <a:pt x="599" y="362"/>
                  </a:cubicBezTo>
                  <a:lnTo>
                    <a:pt x="622" y="1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0"/>
            <p:cNvSpPr/>
            <p:nvPr/>
          </p:nvSpPr>
          <p:spPr>
            <a:xfrm>
              <a:off x="6534950" y="2118286"/>
              <a:ext cx="735180" cy="710174"/>
            </a:xfrm>
            <a:custGeom>
              <a:avLst/>
              <a:gdLst/>
              <a:ahLst/>
              <a:cxnLst/>
              <a:rect l="l" t="t" r="r" b="b"/>
              <a:pathLst>
                <a:path w="4060" h="3922" extrusionOk="0">
                  <a:moveTo>
                    <a:pt x="1735" y="1"/>
                  </a:moveTo>
                  <a:cubicBezTo>
                    <a:pt x="1388" y="1"/>
                    <a:pt x="1109" y="54"/>
                    <a:pt x="1109" y="54"/>
                  </a:cubicBezTo>
                  <a:cubicBezTo>
                    <a:pt x="905" y="619"/>
                    <a:pt x="170" y="1139"/>
                    <a:pt x="170" y="1139"/>
                  </a:cubicBezTo>
                  <a:cubicBezTo>
                    <a:pt x="295" y="1851"/>
                    <a:pt x="1" y="2869"/>
                    <a:pt x="1" y="2869"/>
                  </a:cubicBezTo>
                  <a:cubicBezTo>
                    <a:pt x="147" y="3417"/>
                    <a:pt x="825" y="3922"/>
                    <a:pt x="1826" y="3922"/>
                  </a:cubicBezTo>
                  <a:cubicBezTo>
                    <a:pt x="2064" y="3922"/>
                    <a:pt x="2319" y="3893"/>
                    <a:pt x="2590" y="3831"/>
                  </a:cubicBezTo>
                  <a:cubicBezTo>
                    <a:pt x="4060" y="3502"/>
                    <a:pt x="3981" y="2258"/>
                    <a:pt x="3675" y="1840"/>
                  </a:cubicBezTo>
                  <a:cubicBezTo>
                    <a:pt x="3280" y="1297"/>
                    <a:pt x="3348" y="868"/>
                    <a:pt x="2850" y="348"/>
                  </a:cubicBezTo>
                  <a:cubicBezTo>
                    <a:pt x="2593" y="67"/>
                    <a:pt x="2122" y="1"/>
                    <a:pt x="173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0"/>
            <p:cNvSpPr/>
            <p:nvPr/>
          </p:nvSpPr>
          <p:spPr>
            <a:xfrm>
              <a:off x="6631104" y="2439877"/>
              <a:ext cx="153917" cy="142687"/>
            </a:xfrm>
            <a:custGeom>
              <a:avLst/>
              <a:gdLst/>
              <a:ahLst/>
              <a:cxnLst/>
              <a:rect l="l" t="t" r="r" b="b"/>
              <a:pathLst>
                <a:path w="850" h="788" extrusionOk="0">
                  <a:moveTo>
                    <a:pt x="460" y="0"/>
                  </a:moveTo>
                  <a:cubicBezTo>
                    <a:pt x="396" y="0"/>
                    <a:pt x="332" y="14"/>
                    <a:pt x="272" y="42"/>
                  </a:cubicBezTo>
                  <a:cubicBezTo>
                    <a:pt x="91" y="98"/>
                    <a:pt x="1" y="290"/>
                    <a:pt x="46" y="482"/>
                  </a:cubicBezTo>
                  <a:cubicBezTo>
                    <a:pt x="68" y="584"/>
                    <a:pt x="136" y="686"/>
                    <a:pt x="227" y="731"/>
                  </a:cubicBezTo>
                  <a:cubicBezTo>
                    <a:pt x="295" y="765"/>
                    <a:pt x="374" y="788"/>
                    <a:pt x="453" y="788"/>
                  </a:cubicBezTo>
                  <a:lnTo>
                    <a:pt x="465" y="788"/>
                  </a:lnTo>
                  <a:cubicBezTo>
                    <a:pt x="543" y="788"/>
                    <a:pt x="566" y="776"/>
                    <a:pt x="634" y="743"/>
                  </a:cubicBezTo>
                  <a:cubicBezTo>
                    <a:pt x="759" y="686"/>
                    <a:pt x="849" y="539"/>
                    <a:pt x="849" y="404"/>
                  </a:cubicBezTo>
                  <a:cubicBezTo>
                    <a:pt x="837" y="268"/>
                    <a:pt x="781" y="120"/>
                    <a:pt x="656" y="53"/>
                  </a:cubicBezTo>
                  <a:cubicBezTo>
                    <a:pt x="597" y="17"/>
                    <a:pt x="529" y="0"/>
                    <a:pt x="46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0"/>
            <p:cNvSpPr/>
            <p:nvPr/>
          </p:nvSpPr>
          <p:spPr>
            <a:xfrm>
              <a:off x="7118392" y="2408008"/>
              <a:ext cx="110820" cy="110274"/>
            </a:xfrm>
            <a:custGeom>
              <a:avLst/>
              <a:gdLst/>
              <a:ahLst/>
              <a:cxnLst/>
              <a:rect l="l" t="t" r="r" b="b"/>
              <a:pathLst>
                <a:path w="612" h="609" extrusionOk="0">
                  <a:moveTo>
                    <a:pt x="295" y="1"/>
                  </a:moveTo>
                  <a:cubicBezTo>
                    <a:pt x="270" y="1"/>
                    <a:pt x="246" y="4"/>
                    <a:pt x="227" y="14"/>
                  </a:cubicBezTo>
                  <a:cubicBezTo>
                    <a:pt x="148" y="37"/>
                    <a:pt x="91" y="82"/>
                    <a:pt x="46" y="150"/>
                  </a:cubicBezTo>
                  <a:cubicBezTo>
                    <a:pt x="13" y="229"/>
                    <a:pt x="1" y="296"/>
                    <a:pt x="13" y="376"/>
                  </a:cubicBezTo>
                  <a:cubicBezTo>
                    <a:pt x="35" y="455"/>
                    <a:pt x="81" y="523"/>
                    <a:pt x="148" y="568"/>
                  </a:cubicBezTo>
                  <a:cubicBezTo>
                    <a:pt x="194" y="598"/>
                    <a:pt x="244" y="608"/>
                    <a:pt x="297" y="608"/>
                  </a:cubicBezTo>
                  <a:cubicBezTo>
                    <a:pt x="322" y="608"/>
                    <a:pt x="348" y="606"/>
                    <a:pt x="375" y="602"/>
                  </a:cubicBezTo>
                  <a:cubicBezTo>
                    <a:pt x="476" y="590"/>
                    <a:pt x="555" y="500"/>
                    <a:pt x="589" y="399"/>
                  </a:cubicBezTo>
                  <a:lnTo>
                    <a:pt x="589" y="376"/>
                  </a:lnTo>
                  <a:cubicBezTo>
                    <a:pt x="612" y="308"/>
                    <a:pt x="612" y="229"/>
                    <a:pt x="566" y="161"/>
                  </a:cubicBezTo>
                  <a:cubicBezTo>
                    <a:pt x="521" y="93"/>
                    <a:pt x="465" y="37"/>
                    <a:pt x="397" y="14"/>
                  </a:cubicBezTo>
                  <a:cubicBezTo>
                    <a:pt x="364" y="7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0"/>
            <p:cNvSpPr/>
            <p:nvPr/>
          </p:nvSpPr>
          <p:spPr>
            <a:xfrm>
              <a:off x="6719290" y="2266225"/>
              <a:ext cx="45270" cy="28610"/>
            </a:xfrm>
            <a:custGeom>
              <a:avLst/>
              <a:gdLst/>
              <a:ahLst/>
              <a:cxnLst/>
              <a:rect l="l" t="t" r="r" b="b"/>
              <a:pathLst>
                <a:path w="250" h="158" extrusionOk="0">
                  <a:moveTo>
                    <a:pt x="131" y="1"/>
                  </a:moveTo>
                  <a:cubicBezTo>
                    <a:pt x="117" y="1"/>
                    <a:pt x="104" y="2"/>
                    <a:pt x="91" y="6"/>
                  </a:cubicBezTo>
                  <a:cubicBezTo>
                    <a:pt x="46" y="28"/>
                    <a:pt x="0" y="73"/>
                    <a:pt x="23" y="119"/>
                  </a:cubicBezTo>
                  <a:cubicBezTo>
                    <a:pt x="28" y="147"/>
                    <a:pt x="45" y="158"/>
                    <a:pt x="65" y="158"/>
                  </a:cubicBezTo>
                  <a:cubicBezTo>
                    <a:pt x="85" y="158"/>
                    <a:pt x="107" y="147"/>
                    <a:pt x="124" y="129"/>
                  </a:cubicBezTo>
                  <a:cubicBezTo>
                    <a:pt x="147" y="107"/>
                    <a:pt x="169" y="96"/>
                    <a:pt x="204" y="96"/>
                  </a:cubicBezTo>
                  <a:cubicBezTo>
                    <a:pt x="249" y="96"/>
                    <a:pt x="249" y="39"/>
                    <a:pt x="215" y="16"/>
                  </a:cubicBezTo>
                  <a:cubicBezTo>
                    <a:pt x="191" y="9"/>
                    <a:pt x="162" y="1"/>
                    <a:pt x="13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0"/>
            <p:cNvSpPr/>
            <p:nvPr/>
          </p:nvSpPr>
          <p:spPr>
            <a:xfrm>
              <a:off x="7038716" y="2233631"/>
              <a:ext cx="38932" cy="22272"/>
            </a:xfrm>
            <a:custGeom>
              <a:avLst/>
              <a:gdLst/>
              <a:ahLst/>
              <a:cxnLst/>
              <a:rect l="l" t="t" r="r" b="b"/>
              <a:pathLst>
                <a:path w="215" h="123" extrusionOk="0">
                  <a:moveTo>
                    <a:pt x="97" y="0"/>
                  </a:moveTo>
                  <a:cubicBezTo>
                    <a:pt x="84" y="0"/>
                    <a:pt x="70" y="2"/>
                    <a:pt x="56" y="5"/>
                  </a:cubicBezTo>
                  <a:cubicBezTo>
                    <a:pt x="23" y="15"/>
                    <a:pt x="0" y="50"/>
                    <a:pt x="11" y="95"/>
                  </a:cubicBezTo>
                  <a:cubicBezTo>
                    <a:pt x="19" y="103"/>
                    <a:pt x="27" y="111"/>
                    <a:pt x="35" y="111"/>
                  </a:cubicBezTo>
                  <a:cubicBezTo>
                    <a:pt x="39" y="111"/>
                    <a:pt x="42" y="109"/>
                    <a:pt x="46" y="106"/>
                  </a:cubicBezTo>
                  <a:lnTo>
                    <a:pt x="91" y="106"/>
                  </a:lnTo>
                  <a:cubicBezTo>
                    <a:pt x="107" y="114"/>
                    <a:pt x="117" y="122"/>
                    <a:pt x="130" y="122"/>
                  </a:cubicBezTo>
                  <a:cubicBezTo>
                    <a:pt x="135" y="122"/>
                    <a:pt x="140" y="121"/>
                    <a:pt x="147" y="118"/>
                  </a:cubicBezTo>
                  <a:cubicBezTo>
                    <a:pt x="181" y="118"/>
                    <a:pt x="215" y="83"/>
                    <a:pt x="192" y="50"/>
                  </a:cubicBezTo>
                  <a:cubicBezTo>
                    <a:pt x="175" y="15"/>
                    <a:pt x="138" y="0"/>
                    <a:pt x="9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0"/>
            <p:cNvSpPr/>
            <p:nvPr/>
          </p:nvSpPr>
          <p:spPr>
            <a:xfrm>
              <a:off x="6743736" y="2344269"/>
              <a:ext cx="121866" cy="80759"/>
            </a:xfrm>
            <a:custGeom>
              <a:avLst/>
              <a:gdLst/>
              <a:ahLst/>
              <a:cxnLst/>
              <a:rect l="l" t="t" r="r" b="b"/>
              <a:pathLst>
                <a:path w="673" h="446" extrusionOk="0">
                  <a:moveTo>
                    <a:pt x="265" y="0"/>
                  </a:moveTo>
                  <a:cubicBezTo>
                    <a:pt x="245" y="0"/>
                    <a:pt x="225" y="2"/>
                    <a:pt x="205" y="4"/>
                  </a:cubicBezTo>
                  <a:cubicBezTo>
                    <a:pt x="24" y="38"/>
                    <a:pt x="1" y="264"/>
                    <a:pt x="12" y="411"/>
                  </a:cubicBezTo>
                  <a:cubicBezTo>
                    <a:pt x="12" y="434"/>
                    <a:pt x="32" y="445"/>
                    <a:pt x="52" y="445"/>
                  </a:cubicBezTo>
                  <a:cubicBezTo>
                    <a:pt x="72" y="445"/>
                    <a:pt x="91" y="434"/>
                    <a:pt x="91" y="411"/>
                  </a:cubicBezTo>
                  <a:cubicBezTo>
                    <a:pt x="80" y="298"/>
                    <a:pt x="80" y="140"/>
                    <a:pt x="205" y="95"/>
                  </a:cubicBezTo>
                  <a:cubicBezTo>
                    <a:pt x="235" y="81"/>
                    <a:pt x="266" y="74"/>
                    <a:pt x="298" y="74"/>
                  </a:cubicBezTo>
                  <a:cubicBezTo>
                    <a:pt x="417" y="74"/>
                    <a:pt x="535" y="166"/>
                    <a:pt x="589" y="264"/>
                  </a:cubicBezTo>
                  <a:cubicBezTo>
                    <a:pt x="596" y="278"/>
                    <a:pt x="607" y="283"/>
                    <a:pt x="618" y="283"/>
                  </a:cubicBezTo>
                  <a:cubicBezTo>
                    <a:pt x="644" y="283"/>
                    <a:pt x="673" y="254"/>
                    <a:pt x="657" y="230"/>
                  </a:cubicBezTo>
                  <a:cubicBezTo>
                    <a:pt x="577" y="79"/>
                    <a:pt x="425" y="0"/>
                    <a:pt x="26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0"/>
            <p:cNvSpPr/>
            <p:nvPr/>
          </p:nvSpPr>
          <p:spPr>
            <a:xfrm>
              <a:off x="7028395" y="2300086"/>
              <a:ext cx="93075" cy="65368"/>
            </a:xfrm>
            <a:custGeom>
              <a:avLst/>
              <a:gdLst/>
              <a:ahLst/>
              <a:cxnLst/>
              <a:rect l="l" t="t" r="r" b="b"/>
              <a:pathLst>
                <a:path w="514" h="361" extrusionOk="0">
                  <a:moveTo>
                    <a:pt x="218" y="0"/>
                  </a:moveTo>
                  <a:cubicBezTo>
                    <a:pt x="195" y="0"/>
                    <a:pt x="172" y="3"/>
                    <a:pt x="148" y="10"/>
                  </a:cubicBezTo>
                  <a:cubicBezTo>
                    <a:pt x="23" y="56"/>
                    <a:pt x="12" y="214"/>
                    <a:pt x="0" y="327"/>
                  </a:cubicBezTo>
                  <a:cubicBezTo>
                    <a:pt x="0" y="350"/>
                    <a:pt x="20" y="361"/>
                    <a:pt x="40" y="361"/>
                  </a:cubicBezTo>
                  <a:cubicBezTo>
                    <a:pt x="60" y="361"/>
                    <a:pt x="80" y="350"/>
                    <a:pt x="80" y="327"/>
                  </a:cubicBezTo>
                  <a:cubicBezTo>
                    <a:pt x="80" y="248"/>
                    <a:pt x="91" y="146"/>
                    <a:pt x="159" y="90"/>
                  </a:cubicBezTo>
                  <a:cubicBezTo>
                    <a:pt x="181" y="78"/>
                    <a:pt x="203" y="72"/>
                    <a:pt x="223" y="72"/>
                  </a:cubicBezTo>
                  <a:cubicBezTo>
                    <a:pt x="318" y="72"/>
                    <a:pt x="393" y="183"/>
                    <a:pt x="430" y="248"/>
                  </a:cubicBezTo>
                  <a:cubicBezTo>
                    <a:pt x="438" y="263"/>
                    <a:pt x="450" y="269"/>
                    <a:pt x="463" y="269"/>
                  </a:cubicBezTo>
                  <a:cubicBezTo>
                    <a:pt x="488" y="269"/>
                    <a:pt x="513" y="244"/>
                    <a:pt x="498" y="214"/>
                  </a:cubicBezTo>
                  <a:cubicBezTo>
                    <a:pt x="440" y="99"/>
                    <a:pt x="343" y="0"/>
                    <a:pt x="21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0"/>
            <p:cNvSpPr/>
            <p:nvPr/>
          </p:nvSpPr>
          <p:spPr>
            <a:xfrm>
              <a:off x="6809287" y="2539469"/>
              <a:ext cx="160798" cy="108464"/>
            </a:xfrm>
            <a:custGeom>
              <a:avLst/>
              <a:gdLst/>
              <a:ahLst/>
              <a:cxnLst/>
              <a:rect l="l" t="t" r="r" b="b"/>
              <a:pathLst>
                <a:path w="888" h="599" extrusionOk="0">
                  <a:moveTo>
                    <a:pt x="51" y="1"/>
                  </a:moveTo>
                  <a:cubicBezTo>
                    <a:pt x="32" y="1"/>
                    <a:pt x="12" y="12"/>
                    <a:pt x="12" y="34"/>
                  </a:cubicBezTo>
                  <a:cubicBezTo>
                    <a:pt x="1" y="226"/>
                    <a:pt x="57" y="396"/>
                    <a:pt x="215" y="520"/>
                  </a:cubicBezTo>
                  <a:cubicBezTo>
                    <a:pt x="288" y="577"/>
                    <a:pt x="366" y="599"/>
                    <a:pt x="444" y="599"/>
                  </a:cubicBezTo>
                  <a:cubicBezTo>
                    <a:pt x="584" y="599"/>
                    <a:pt x="726" y="529"/>
                    <a:pt x="848" y="464"/>
                  </a:cubicBezTo>
                  <a:cubicBezTo>
                    <a:pt x="887" y="445"/>
                    <a:pt x="859" y="392"/>
                    <a:pt x="822" y="392"/>
                  </a:cubicBezTo>
                  <a:cubicBezTo>
                    <a:pt x="816" y="392"/>
                    <a:pt x="810" y="393"/>
                    <a:pt x="803" y="396"/>
                  </a:cubicBezTo>
                  <a:cubicBezTo>
                    <a:pt x="688" y="461"/>
                    <a:pt x="573" y="516"/>
                    <a:pt x="456" y="516"/>
                  </a:cubicBezTo>
                  <a:cubicBezTo>
                    <a:pt x="388" y="516"/>
                    <a:pt x="320" y="498"/>
                    <a:pt x="250" y="452"/>
                  </a:cubicBezTo>
                  <a:cubicBezTo>
                    <a:pt x="114" y="362"/>
                    <a:pt x="80" y="181"/>
                    <a:pt x="91" y="34"/>
                  </a:cubicBezTo>
                  <a:cubicBezTo>
                    <a:pt x="91" y="12"/>
                    <a:pt x="71" y="1"/>
                    <a:pt x="51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0"/>
            <p:cNvSpPr/>
            <p:nvPr/>
          </p:nvSpPr>
          <p:spPr>
            <a:xfrm>
              <a:off x="6955782" y="2426478"/>
              <a:ext cx="97420" cy="75508"/>
            </a:xfrm>
            <a:custGeom>
              <a:avLst/>
              <a:gdLst/>
              <a:ahLst/>
              <a:cxnLst/>
              <a:rect l="l" t="t" r="r" b="b"/>
              <a:pathLst>
                <a:path w="538" h="417" extrusionOk="0">
                  <a:moveTo>
                    <a:pt x="285" y="0"/>
                  </a:moveTo>
                  <a:cubicBezTo>
                    <a:pt x="201" y="0"/>
                    <a:pt x="110" y="35"/>
                    <a:pt x="39" y="70"/>
                  </a:cubicBezTo>
                  <a:cubicBezTo>
                    <a:pt x="1" y="90"/>
                    <a:pt x="29" y="143"/>
                    <a:pt x="66" y="143"/>
                  </a:cubicBezTo>
                  <a:cubicBezTo>
                    <a:pt x="72" y="143"/>
                    <a:pt x="78" y="141"/>
                    <a:pt x="85" y="138"/>
                  </a:cubicBezTo>
                  <a:cubicBezTo>
                    <a:pt x="138" y="108"/>
                    <a:pt x="206" y="83"/>
                    <a:pt x="272" y="83"/>
                  </a:cubicBezTo>
                  <a:cubicBezTo>
                    <a:pt x="305" y="83"/>
                    <a:pt x="338" y="89"/>
                    <a:pt x="368" y="104"/>
                  </a:cubicBezTo>
                  <a:cubicBezTo>
                    <a:pt x="469" y="149"/>
                    <a:pt x="401" y="285"/>
                    <a:pt x="368" y="353"/>
                  </a:cubicBezTo>
                  <a:cubicBezTo>
                    <a:pt x="352" y="385"/>
                    <a:pt x="375" y="417"/>
                    <a:pt x="402" y="417"/>
                  </a:cubicBezTo>
                  <a:cubicBezTo>
                    <a:pt x="414" y="417"/>
                    <a:pt x="426" y="411"/>
                    <a:pt x="436" y="398"/>
                  </a:cubicBezTo>
                  <a:cubicBezTo>
                    <a:pt x="492" y="285"/>
                    <a:pt x="537" y="138"/>
                    <a:pt x="424" y="48"/>
                  </a:cubicBezTo>
                  <a:cubicBezTo>
                    <a:pt x="385" y="13"/>
                    <a:pt x="337" y="0"/>
                    <a:pt x="28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0"/>
            <p:cNvSpPr/>
            <p:nvPr/>
          </p:nvSpPr>
          <p:spPr>
            <a:xfrm>
              <a:off x="6368175" y="2494924"/>
              <a:ext cx="220192" cy="223627"/>
            </a:xfrm>
            <a:custGeom>
              <a:avLst/>
              <a:gdLst/>
              <a:ahLst/>
              <a:cxnLst/>
              <a:rect l="l" t="t" r="r" b="b"/>
              <a:pathLst>
                <a:path w="1216" h="1235" extrusionOk="0">
                  <a:moveTo>
                    <a:pt x="646" y="1"/>
                  </a:moveTo>
                  <a:cubicBezTo>
                    <a:pt x="566" y="1"/>
                    <a:pt x="480" y="19"/>
                    <a:pt x="390" y="65"/>
                  </a:cubicBezTo>
                  <a:cubicBezTo>
                    <a:pt x="0" y="260"/>
                    <a:pt x="80" y="1234"/>
                    <a:pt x="810" y="1234"/>
                  </a:cubicBezTo>
                  <a:cubicBezTo>
                    <a:pt x="928" y="1234"/>
                    <a:pt x="1063" y="1209"/>
                    <a:pt x="1216" y="1151"/>
                  </a:cubicBezTo>
                  <a:lnTo>
                    <a:pt x="1181" y="280"/>
                  </a:lnTo>
                  <a:cubicBezTo>
                    <a:pt x="1181" y="280"/>
                    <a:pt x="959" y="1"/>
                    <a:pt x="646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0"/>
            <p:cNvSpPr/>
            <p:nvPr/>
          </p:nvSpPr>
          <p:spPr>
            <a:xfrm>
              <a:off x="6442780" y="2540374"/>
              <a:ext cx="127117" cy="138341"/>
            </a:xfrm>
            <a:custGeom>
              <a:avLst/>
              <a:gdLst/>
              <a:ahLst/>
              <a:cxnLst/>
              <a:rect l="l" t="t" r="r" b="b"/>
              <a:pathLst>
                <a:path w="702" h="764" extrusionOk="0">
                  <a:moveTo>
                    <a:pt x="422" y="420"/>
                  </a:moveTo>
                  <a:cubicBezTo>
                    <a:pt x="431" y="420"/>
                    <a:pt x="442" y="421"/>
                    <a:pt x="453" y="425"/>
                  </a:cubicBezTo>
                  <a:cubicBezTo>
                    <a:pt x="498" y="447"/>
                    <a:pt x="532" y="470"/>
                    <a:pt x="566" y="493"/>
                  </a:cubicBezTo>
                  <a:cubicBezTo>
                    <a:pt x="577" y="538"/>
                    <a:pt x="588" y="595"/>
                    <a:pt x="600" y="640"/>
                  </a:cubicBezTo>
                  <a:lnTo>
                    <a:pt x="588" y="640"/>
                  </a:lnTo>
                  <a:cubicBezTo>
                    <a:pt x="554" y="650"/>
                    <a:pt x="518" y="657"/>
                    <a:pt x="483" y="657"/>
                  </a:cubicBezTo>
                  <a:cubicBezTo>
                    <a:pt x="438" y="657"/>
                    <a:pt x="394" y="644"/>
                    <a:pt x="362" y="606"/>
                  </a:cubicBezTo>
                  <a:cubicBezTo>
                    <a:pt x="301" y="535"/>
                    <a:pt x="340" y="420"/>
                    <a:pt x="422" y="420"/>
                  </a:cubicBezTo>
                  <a:close/>
                  <a:moveTo>
                    <a:pt x="181" y="1"/>
                  </a:moveTo>
                  <a:cubicBezTo>
                    <a:pt x="122" y="1"/>
                    <a:pt x="64" y="19"/>
                    <a:pt x="12" y="63"/>
                  </a:cubicBezTo>
                  <a:cubicBezTo>
                    <a:pt x="0" y="63"/>
                    <a:pt x="0" y="75"/>
                    <a:pt x="12" y="75"/>
                  </a:cubicBezTo>
                  <a:cubicBezTo>
                    <a:pt x="34" y="73"/>
                    <a:pt x="55" y="73"/>
                    <a:pt x="76" y="73"/>
                  </a:cubicBezTo>
                  <a:cubicBezTo>
                    <a:pt x="237" y="73"/>
                    <a:pt x="364" y="117"/>
                    <a:pt x="464" y="266"/>
                  </a:cubicBezTo>
                  <a:lnTo>
                    <a:pt x="532" y="402"/>
                  </a:lnTo>
                  <a:cubicBezTo>
                    <a:pt x="486" y="383"/>
                    <a:pt x="429" y="363"/>
                    <a:pt x="376" y="363"/>
                  </a:cubicBezTo>
                  <a:cubicBezTo>
                    <a:pt x="337" y="363"/>
                    <a:pt x="300" y="374"/>
                    <a:pt x="272" y="402"/>
                  </a:cubicBezTo>
                  <a:cubicBezTo>
                    <a:pt x="193" y="482"/>
                    <a:pt x="226" y="606"/>
                    <a:pt x="294" y="674"/>
                  </a:cubicBezTo>
                  <a:cubicBezTo>
                    <a:pt x="359" y="739"/>
                    <a:pt x="431" y="763"/>
                    <a:pt x="512" y="763"/>
                  </a:cubicBezTo>
                  <a:cubicBezTo>
                    <a:pt x="543" y="763"/>
                    <a:pt x="576" y="759"/>
                    <a:pt x="611" y="753"/>
                  </a:cubicBezTo>
                  <a:cubicBezTo>
                    <a:pt x="623" y="753"/>
                    <a:pt x="633" y="753"/>
                    <a:pt x="645" y="741"/>
                  </a:cubicBezTo>
                  <a:cubicBezTo>
                    <a:pt x="656" y="741"/>
                    <a:pt x="679" y="731"/>
                    <a:pt x="679" y="708"/>
                  </a:cubicBezTo>
                  <a:cubicBezTo>
                    <a:pt x="701" y="504"/>
                    <a:pt x="633" y="278"/>
                    <a:pt x="487" y="143"/>
                  </a:cubicBezTo>
                  <a:cubicBezTo>
                    <a:pt x="399" y="62"/>
                    <a:pt x="288" y="1"/>
                    <a:pt x="181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0"/>
            <p:cNvSpPr/>
            <p:nvPr/>
          </p:nvSpPr>
          <p:spPr>
            <a:xfrm>
              <a:off x="5982654" y="2422675"/>
              <a:ext cx="656773" cy="616558"/>
            </a:xfrm>
            <a:custGeom>
              <a:avLst/>
              <a:gdLst/>
              <a:ahLst/>
              <a:cxnLst/>
              <a:rect l="l" t="t" r="r" b="b"/>
              <a:pathLst>
                <a:path w="3627" h="3405" extrusionOk="0">
                  <a:moveTo>
                    <a:pt x="318" y="0"/>
                  </a:moveTo>
                  <a:cubicBezTo>
                    <a:pt x="301" y="0"/>
                    <a:pt x="291" y="11"/>
                    <a:pt x="291" y="34"/>
                  </a:cubicBezTo>
                  <a:cubicBezTo>
                    <a:pt x="291" y="159"/>
                    <a:pt x="608" y="544"/>
                    <a:pt x="608" y="544"/>
                  </a:cubicBezTo>
                  <a:cubicBezTo>
                    <a:pt x="495" y="521"/>
                    <a:pt x="404" y="453"/>
                    <a:pt x="234" y="261"/>
                  </a:cubicBezTo>
                  <a:cubicBezTo>
                    <a:pt x="162" y="173"/>
                    <a:pt x="100" y="136"/>
                    <a:pt x="61" y="136"/>
                  </a:cubicBezTo>
                  <a:cubicBezTo>
                    <a:pt x="10" y="136"/>
                    <a:pt x="1" y="202"/>
                    <a:pt x="65" y="306"/>
                  </a:cubicBezTo>
                  <a:cubicBezTo>
                    <a:pt x="166" y="487"/>
                    <a:pt x="472" y="793"/>
                    <a:pt x="472" y="793"/>
                  </a:cubicBezTo>
                  <a:cubicBezTo>
                    <a:pt x="342" y="784"/>
                    <a:pt x="132" y="595"/>
                    <a:pt x="72" y="595"/>
                  </a:cubicBezTo>
                  <a:cubicBezTo>
                    <a:pt x="54" y="595"/>
                    <a:pt x="49" y="612"/>
                    <a:pt x="65" y="657"/>
                  </a:cubicBezTo>
                  <a:cubicBezTo>
                    <a:pt x="189" y="1041"/>
                    <a:pt x="879" y="1256"/>
                    <a:pt x="879" y="1256"/>
                  </a:cubicBezTo>
                  <a:cubicBezTo>
                    <a:pt x="879" y="1256"/>
                    <a:pt x="1467" y="3326"/>
                    <a:pt x="3412" y="3404"/>
                  </a:cubicBezTo>
                  <a:lnTo>
                    <a:pt x="3627" y="2567"/>
                  </a:lnTo>
                  <a:cubicBezTo>
                    <a:pt x="1772" y="2285"/>
                    <a:pt x="1229" y="1109"/>
                    <a:pt x="1229" y="1109"/>
                  </a:cubicBezTo>
                  <a:cubicBezTo>
                    <a:pt x="1274" y="734"/>
                    <a:pt x="962" y="56"/>
                    <a:pt x="874" y="56"/>
                  </a:cubicBezTo>
                  <a:cubicBezTo>
                    <a:pt x="871" y="56"/>
                    <a:pt x="869" y="56"/>
                    <a:pt x="868" y="57"/>
                  </a:cubicBezTo>
                  <a:cubicBezTo>
                    <a:pt x="778" y="91"/>
                    <a:pt x="943" y="555"/>
                    <a:pt x="904" y="555"/>
                  </a:cubicBezTo>
                  <a:cubicBezTo>
                    <a:pt x="903" y="555"/>
                    <a:pt x="903" y="555"/>
                    <a:pt x="902" y="555"/>
                  </a:cubicBezTo>
                  <a:cubicBezTo>
                    <a:pt x="857" y="532"/>
                    <a:pt x="585" y="250"/>
                    <a:pt x="495" y="137"/>
                  </a:cubicBezTo>
                  <a:cubicBezTo>
                    <a:pt x="432" y="57"/>
                    <a:pt x="357" y="0"/>
                    <a:pt x="318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0"/>
            <p:cNvSpPr/>
            <p:nvPr/>
          </p:nvSpPr>
          <p:spPr>
            <a:xfrm>
              <a:off x="6401856" y="2869209"/>
              <a:ext cx="237576" cy="170029"/>
            </a:xfrm>
            <a:custGeom>
              <a:avLst/>
              <a:gdLst/>
              <a:ahLst/>
              <a:cxnLst/>
              <a:rect l="l" t="t" r="r" b="b"/>
              <a:pathLst>
                <a:path w="1312" h="939" extrusionOk="0">
                  <a:moveTo>
                    <a:pt x="792" y="0"/>
                  </a:moveTo>
                  <a:cubicBezTo>
                    <a:pt x="555" y="272"/>
                    <a:pt x="317" y="486"/>
                    <a:pt x="0" y="644"/>
                  </a:cubicBezTo>
                  <a:cubicBezTo>
                    <a:pt x="306" y="803"/>
                    <a:pt x="668" y="916"/>
                    <a:pt x="1097" y="938"/>
                  </a:cubicBezTo>
                  <a:lnTo>
                    <a:pt x="1312" y="101"/>
                  </a:lnTo>
                  <a:cubicBezTo>
                    <a:pt x="1131" y="79"/>
                    <a:pt x="962" y="45"/>
                    <a:pt x="79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0"/>
            <p:cNvSpPr/>
            <p:nvPr/>
          </p:nvSpPr>
          <p:spPr>
            <a:xfrm>
              <a:off x="6549255" y="2850558"/>
              <a:ext cx="280672" cy="219824"/>
            </a:xfrm>
            <a:custGeom>
              <a:avLst/>
              <a:gdLst/>
              <a:ahLst/>
              <a:cxnLst/>
              <a:rect l="l" t="t" r="r" b="b"/>
              <a:pathLst>
                <a:path w="1550" h="1214" extrusionOk="0">
                  <a:moveTo>
                    <a:pt x="148" y="1"/>
                  </a:moveTo>
                  <a:lnTo>
                    <a:pt x="0" y="1109"/>
                  </a:lnTo>
                  <a:cubicBezTo>
                    <a:pt x="158" y="1172"/>
                    <a:pt x="564" y="1213"/>
                    <a:pt x="845" y="1213"/>
                  </a:cubicBezTo>
                  <a:cubicBezTo>
                    <a:pt x="966" y="1213"/>
                    <a:pt x="1064" y="1206"/>
                    <a:pt x="1108" y="1189"/>
                  </a:cubicBezTo>
                  <a:cubicBezTo>
                    <a:pt x="1550" y="1053"/>
                    <a:pt x="1222" y="408"/>
                    <a:pt x="1041" y="307"/>
                  </a:cubicBezTo>
                  <a:cubicBezTo>
                    <a:pt x="668" y="114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0"/>
            <p:cNvSpPr/>
            <p:nvPr/>
          </p:nvSpPr>
          <p:spPr>
            <a:xfrm>
              <a:off x="6549255" y="2850558"/>
              <a:ext cx="49253" cy="209141"/>
            </a:xfrm>
            <a:custGeom>
              <a:avLst/>
              <a:gdLst/>
              <a:ahLst/>
              <a:cxnLst/>
              <a:rect l="l" t="t" r="r" b="b"/>
              <a:pathLst>
                <a:path w="272" h="1155" extrusionOk="0">
                  <a:moveTo>
                    <a:pt x="148" y="1"/>
                  </a:moveTo>
                  <a:lnTo>
                    <a:pt x="0" y="1109"/>
                  </a:lnTo>
                  <a:cubicBezTo>
                    <a:pt x="35" y="1121"/>
                    <a:pt x="91" y="1143"/>
                    <a:pt x="148" y="1154"/>
                  </a:cubicBezTo>
                  <a:cubicBezTo>
                    <a:pt x="170" y="951"/>
                    <a:pt x="193" y="747"/>
                    <a:pt x="226" y="544"/>
                  </a:cubicBezTo>
                  <a:cubicBezTo>
                    <a:pt x="249" y="363"/>
                    <a:pt x="272" y="171"/>
                    <a:pt x="204" y="13"/>
                  </a:cubicBezTo>
                  <a:cubicBezTo>
                    <a:pt x="170" y="1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70"/>
          <p:cNvGrpSpPr/>
          <p:nvPr/>
        </p:nvGrpSpPr>
        <p:grpSpPr>
          <a:xfrm>
            <a:off x="6746041" y="-211160"/>
            <a:ext cx="842792" cy="842769"/>
            <a:chOff x="6447070" y="852359"/>
            <a:chExt cx="589778" cy="589761"/>
          </a:xfrm>
        </p:grpSpPr>
        <p:sp>
          <p:nvSpPr>
            <p:cNvPr id="2014" name="Google Shape;2014;p70"/>
            <p:cNvSpPr/>
            <p:nvPr/>
          </p:nvSpPr>
          <p:spPr>
            <a:xfrm>
              <a:off x="6447070" y="852359"/>
              <a:ext cx="589778" cy="589761"/>
            </a:xfrm>
            <a:custGeom>
              <a:avLst/>
              <a:gdLst/>
              <a:ahLst/>
              <a:cxnLst/>
              <a:rect l="l" t="t" r="r" b="b"/>
              <a:pathLst>
                <a:path w="3257" h="3257" extrusionOk="0">
                  <a:moveTo>
                    <a:pt x="1628" y="0"/>
                  </a:moveTo>
                  <a:cubicBezTo>
                    <a:pt x="736" y="0"/>
                    <a:pt x="0" y="724"/>
                    <a:pt x="0" y="1628"/>
                  </a:cubicBezTo>
                  <a:cubicBezTo>
                    <a:pt x="0" y="2522"/>
                    <a:pt x="736" y="3257"/>
                    <a:pt x="1628" y="3257"/>
                  </a:cubicBezTo>
                  <a:cubicBezTo>
                    <a:pt x="2533" y="3257"/>
                    <a:pt x="3257" y="2522"/>
                    <a:pt x="3257" y="1628"/>
                  </a:cubicBezTo>
                  <a:cubicBezTo>
                    <a:pt x="3257" y="724"/>
                    <a:pt x="2533" y="0"/>
                    <a:pt x="1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0"/>
            <p:cNvSpPr/>
            <p:nvPr/>
          </p:nvSpPr>
          <p:spPr>
            <a:xfrm>
              <a:off x="6483829" y="852359"/>
              <a:ext cx="553018" cy="581613"/>
            </a:xfrm>
            <a:custGeom>
              <a:avLst/>
              <a:gdLst/>
              <a:ahLst/>
              <a:cxnLst/>
              <a:rect l="l" t="t" r="r" b="b"/>
              <a:pathLst>
                <a:path w="3054" h="3212" extrusionOk="0">
                  <a:moveTo>
                    <a:pt x="1324" y="0"/>
                  </a:moveTo>
                  <a:cubicBezTo>
                    <a:pt x="1267" y="12"/>
                    <a:pt x="1211" y="12"/>
                    <a:pt x="1143" y="23"/>
                  </a:cubicBezTo>
                  <a:cubicBezTo>
                    <a:pt x="1810" y="329"/>
                    <a:pt x="2251" y="973"/>
                    <a:pt x="2421" y="1685"/>
                  </a:cubicBezTo>
                  <a:cubicBezTo>
                    <a:pt x="2284" y="1848"/>
                    <a:pt x="2095" y="1978"/>
                    <a:pt x="1884" y="1978"/>
                  </a:cubicBezTo>
                  <a:cubicBezTo>
                    <a:pt x="1816" y="1978"/>
                    <a:pt x="1746" y="1964"/>
                    <a:pt x="1674" y="1934"/>
                  </a:cubicBezTo>
                  <a:cubicBezTo>
                    <a:pt x="1437" y="1821"/>
                    <a:pt x="1347" y="1515"/>
                    <a:pt x="1222" y="1301"/>
                  </a:cubicBezTo>
                  <a:cubicBezTo>
                    <a:pt x="1018" y="917"/>
                    <a:pt x="668" y="668"/>
                    <a:pt x="295" y="452"/>
                  </a:cubicBezTo>
                  <a:cubicBezTo>
                    <a:pt x="272" y="487"/>
                    <a:pt x="249" y="509"/>
                    <a:pt x="227" y="532"/>
                  </a:cubicBezTo>
                  <a:cubicBezTo>
                    <a:pt x="408" y="645"/>
                    <a:pt x="589" y="758"/>
                    <a:pt x="759" y="894"/>
                  </a:cubicBezTo>
                  <a:cubicBezTo>
                    <a:pt x="216" y="1154"/>
                    <a:pt x="1" y="1832"/>
                    <a:pt x="23" y="2443"/>
                  </a:cubicBezTo>
                  <a:cubicBezTo>
                    <a:pt x="58" y="2500"/>
                    <a:pt x="91" y="2556"/>
                    <a:pt x="136" y="2613"/>
                  </a:cubicBezTo>
                  <a:cubicBezTo>
                    <a:pt x="68" y="1990"/>
                    <a:pt x="249" y="1211"/>
                    <a:pt x="849" y="973"/>
                  </a:cubicBezTo>
                  <a:cubicBezTo>
                    <a:pt x="860" y="984"/>
                    <a:pt x="883" y="995"/>
                    <a:pt x="894" y="1018"/>
                  </a:cubicBezTo>
                  <a:cubicBezTo>
                    <a:pt x="1098" y="1211"/>
                    <a:pt x="1177" y="1482"/>
                    <a:pt x="1324" y="1719"/>
                  </a:cubicBezTo>
                  <a:cubicBezTo>
                    <a:pt x="973" y="1855"/>
                    <a:pt x="860" y="2239"/>
                    <a:pt x="1053" y="2522"/>
                  </a:cubicBezTo>
                  <a:cubicBezTo>
                    <a:pt x="849" y="2703"/>
                    <a:pt x="827" y="2963"/>
                    <a:pt x="917" y="3178"/>
                  </a:cubicBezTo>
                  <a:lnTo>
                    <a:pt x="1053" y="3212"/>
                  </a:lnTo>
                  <a:cubicBezTo>
                    <a:pt x="928" y="3020"/>
                    <a:pt x="917" y="2771"/>
                    <a:pt x="1109" y="2601"/>
                  </a:cubicBezTo>
                  <a:cubicBezTo>
                    <a:pt x="1131" y="2624"/>
                    <a:pt x="1166" y="2646"/>
                    <a:pt x="1188" y="2669"/>
                  </a:cubicBezTo>
                  <a:cubicBezTo>
                    <a:pt x="1401" y="2825"/>
                    <a:pt x="1654" y="2881"/>
                    <a:pt x="1917" y="2881"/>
                  </a:cubicBezTo>
                  <a:cubicBezTo>
                    <a:pt x="2130" y="2881"/>
                    <a:pt x="2349" y="2844"/>
                    <a:pt x="2556" y="2794"/>
                  </a:cubicBezTo>
                  <a:cubicBezTo>
                    <a:pt x="2602" y="2748"/>
                    <a:pt x="2647" y="2703"/>
                    <a:pt x="2692" y="2646"/>
                  </a:cubicBezTo>
                  <a:lnTo>
                    <a:pt x="2692" y="2646"/>
                  </a:lnTo>
                  <a:cubicBezTo>
                    <a:pt x="2448" y="2721"/>
                    <a:pt x="2213" y="2765"/>
                    <a:pt x="1959" y="2765"/>
                  </a:cubicBezTo>
                  <a:cubicBezTo>
                    <a:pt x="1907" y="2765"/>
                    <a:pt x="1853" y="2763"/>
                    <a:pt x="1799" y="2759"/>
                  </a:cubicBezTo>
                  <a:cubicBezTo>
                    <a:pt x="1561" y="2748"/>
                    <a:pt x="1324" y="2669"/>
                    <a:pt x="1154" y="2511"/>
                  </a:cubicBezTo>
                  <a:cubicBezTo>
                    <a:pt x="894" y="2284"/>
                    <a:pt x="1121" y="1889"/>
                    <a:pt x="1380" y="1799"/>
                  </a:cubicBezTo>
                  <a:cubicBezTo>
                    <a:pt x="1392" y="1821"/>
                    <a:pt x="1415" y="1832"/>
                    <a:pt x="1425" y="1844"/>
                  </a:cubicBezTo>
                  <a:cubicBezTo>
                    <a:pt x="1566" y="2003"/>
                    <a:pt x="1730" y="2071"/>
                    <a:pt x="1895" y="2071"/>
                  </a:cubicBezTo>
                  <a:cubicBezTo>
                    <a:pt x="2116" y="2071"/>
                    <a:pt x="2338" y="1948"/>
                    <a:pt x="2500" y="1753"/>
                  </a:cubicBezTo>
                  <a:cubicBezTo>
                    <a:pt x="2571" y="1788"/>
                    <a:pt x="2659" y="1806"/>
                    <a:pt x="2743" y="1806"/>
                  </a:cubicBezTo>
                  <a:cubicBezTo>
                    <a:pt x="2793" y="1806"/>
                    <a:pt x="2842" y="1800"/>
                    <a:pt x="2885" y="1787"/>
                  </a:cubicBezTo>
                  <a:cubicBezTo>
                    <a:pt x="2941" y="1776"/>
                    <a:pt x="2998" y="1742"/>
                    <a:pt x="3054" y="1696"/>
                  </a:cubicBezTo>
                  <a:lnTo>
                    <a:pt x="3054" y="1628"/>
                  </a:lnTo>
                  <a:lnTo>
                    <a:pt x="3054" y="1550"/>
                  </a:lnTo>
                  <a:cubicBezTo>
                    <a:pt x="2986" y="1628"/>
                    <a:pt x="2907" y="1696"/>
                    <a:pt x="2805" y="1708"/>
                  </a:cubicBezTo>
                  <a:cubicBezTo>
                    <a:pt x="2792" y="1710"/>
                    <a:pt x="2778" y="1711"/>
                    <a:pt x="2762" y="1711"/>
                  </a:cubicBezTo>
                  <a:cubicBezTo>
                    <a:pt x="2681" y="1711"/>
                    <a:pt x="2568" y="1687"/>
                    <a:pt x="2511" y="1640"/>
                  </a:cubicBezTo>
                  <a:cubicBezTo>
                    <a:pt x="2342" y="950"/>
                    <a:pt x="1935" y="339"/>
                    <a:pt x="132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E713ED-61D3-93EB-1380-572F771D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74" y="4074738"/>
            <a:ext cx="4825375" cy="528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9C5-8FCA-F004-A56E-D530C3BE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118" y="-65871"/>
            <a:ext cx="3616796" cy="949200"/>
          </a:xfrm>
        </p:spPr>
        <p:txBody>
          <a:bodyPr/>
          <a:lstStyle/>
          <a:p>
            <a:r>
              <a:rPr lang="en-US" sz="3600"/>
              <a:t>REFERENCES</a:t>
            </a:r>
            <a:endParaRPr lang="vi-VN" sz="36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4E3A5D-0F00-AEA0-7343-32479BADD86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2974" y="631600"/>
            <a:ext cx="8191771" cy="3628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400" b="1"/>
              <a:t>1.	Tìm hiểu về Google Cloud Platform:</a:t>
            </a:r>
            <a:r>
              <a:rPr lang="vi-VN" sz="1400"/>
              <a:t> https://bkhost.vn/blog/gcp-google-cloud-platform/ </a:t>
            </a:r>
          </a:p>
          <a:p>
            <a:r>
              <a:rPr lang="vi-VN" sz="1400" b="1"/>
              <a:t>2.	Tìm hiểu về thuật toán KNN:</a:t>
            </a:r>
            <a:r>
              <a:rPr lang="vi-VN" sz="1400"/>
              <a:t> https://machinelearningcoban.com/2017/01/08/knn/#:~:text=M%E1%BB%99t%20c%C3%A1ch%20ng%E1%BA%AFn%20g%E1%BB%8Dn%2C%20KNN,g%E1%BA%A7n%20nh%E1%BA%A5t%20n%C3%A0y%20l%C3%A0%20nhi%E1%BB%85u.</a:t>
            </a:r>
          </a:p>
          <a:p>
            <a:r>
              <a:rPr lang="vi-VN" sz="1400" b="1"/>
              <a:t>3.	Cài Spark trên Ubuntu:</a:t>
            </a:r>
            <a:r>
              <a:rPr lang="vi-VN" sz="1400"/>
              <a:t> https://www.7host.vn/huong-dan-cai-apache-spark-tren-ubuntu-20-04-lts/ </a:t>
            </a:r>
          </a:p>
          <a:p>
            <a:r>
              <a:rPr lang="vi-VN" sz="1400" b="1"/>
              <a:t>4.	Spark Parallelize: One of the Most Essential Elements of Spark:</a:t>
            </a:r>
            <a:r>
              <a:rPr lang="vi-VN" sz="1400"/>
              <a:t> https://www.simplilearn.com/tutorials/big-data-tutorial/spark-parallelize </a:t>
            </a:r>
          </a:p>
          <a:p>
            <a:r>
              <a:rPr lang="vi-VN" sz="1400" b="1"/>
              <a:t>5.	 How to use Spark clusters for parallel processing Big Data</a:t>
            </a:r>
            <a:r>
              <a:rPr lang="vi-VN" sz="1400"/>
              <a:t>: https://www.freecodecamp.org/news/how-to-use-spark-clusters-for-parallel-processing-big-data-86a22e7f8b50/ </a:t>
            </a:r>
          </a:p>
          <a:p>
            <a:endParaRPr lang="vi-VN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3E1B-DD79-134E-6AFD-96E006C4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74" y="4074738"/>
            <a:ext cx="4825375" cy="528809"/>
          </a:xfrm>
          <a:prstGeom prst="rect">
            <a:avLst/>
          </a:prstGeom>
        </p:spPr>
      </p:pic>
      <p:grpSp>
        <p:nvGrpSpPr>
          <p:cNvPr id="6" name="Google Shape;645;p39">
            <a:extLst>
              <a:ext uri="{FF2B5EF4-FFF2-40B4-BE49-F238E27FC236}">
                <a16:creationId xmlns:a16="http://schemas.microsoft.com/office/drawing/2014/main" id="{57AFD770-52B0-8F3E-6E4D-45493A0D064F}"/>
              </a:ext>
            </a:extLst>
          </p:cNvPr>
          <p:cNvGrpSpPr/>
          <p:nvPr/>
        </p:nvGrpSpPr>
        <p:grpSpPr>
          <a:xfrm>
            <a:off x="8294785" y="3540835"/>
            <a:ext cx="508712" cy="1067806"/>
            <a:chOff x="8769109" y="1910254"/>
            <a:chExt cx="337426" cy="708270"/>
          </a:xfrm>
        </p:grpSpPr>
        <p:sp>
          <p:nvSpPr>
            <p:cNvPr id="7" name="Google Shape;646;p39">
              <a:extLst>
                <a:ext uri="{FF2B5EF4-FFF2-40B4-BE49-F238E27FC236}">
                  <a16:creationId xmlns:a16="http://schemas.microsoft.com/office/drawing/2014/main" id="{A5EACBF3-2000-C105-ACC9-E7DE02A95606}"/>
                </a:ext>
              </a:extLst>
            </p:cNvPr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7;p39">
              <a:extLst>
                <a:ext uri="{FF2B5EF4-FFF2-40B4-BE49-F238E27FC236}">
                  <a16:creationId xmlns:a16="http://schemas.microsoft.com/office/drawing/2014/main" id="{EAA1ED89-5E20-9EE2-A77D-9E4E82FE20CF}"/>
                </a:ext>
              </a:extLst>
            </p:cNvPr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8;p39">
              <a:extLst>
                <a:ext uri="{FF2B5EF4-FFF2-40B4-BE49-F238E27FC236}">
                  <a16:creationId xmlns:a16="http://schemas.microsoft.com/office/drawing/2014/main" id="{1BEA3440-2F1A-997D-9507-576865EF6941}"/>
                </a:ext>
              </a:extLst>
            </p:cNvPr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9;p39">
              <a:extLst>
                <a:ext uri="{FF2B5EF4-FFF2-40B4-BE49-F238E27FC236}">
                  <a16:creationId xmlns:a16="http://schemas.microsoft.com/office/drawing/2014/main" id="{538D46B6-C813-9527-17E8-E05DDE296947}"/>
                </a:ext>
              </a:extLst>
            </p:cNvPr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0;p39">
              <a:extLst>
                <a:ext uri="{FF2B5EF4-FFF2-40B4-BE49-F238E27FC236}">
                  <a16:creationId xmlns:a16="http://schemas.microsoft.com/office/drawing/2014/main" id="{3BEA1EC4-B8A2-57FD-F23B-7B7EEB39E4BF}"/>
                </a:ext>
              </a:extLst>
            </p:cNvPr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1;p39">
              <a:extLst>
                <a:ext uri="{FF2B5EF4-FFF2-40B4-BE49-F238E27FC236}">
                  <a16:creationId xmlns:a16="http://schemas.microsoft.com/office/drawing/2014/main" id="{6CCB64C4-9EF7-380A-9E30-5D56792F4A69}"/>
                </a:ext>
              </a:extLst>
            </p:cNvPr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;p39">
              <a:extLst>
                <a:ext uri="{FF2B5EF4-FFF2-40B4-BE49-F238E27FC236}">
                  <a16:creationId xmlns:a16="http://schemas.microsoft.com/office/drawing/2014/main" id="{744A237B-6BB9-1ECA-57AB-5D0734E6C020}"/>
                </a:ext>
              </a:extLst>
            </p:cNvPr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3;p39">
              <a:extLst>
                <a:ext uri="{FF2B5EF4-FFF2-40B4-BE49-F238E27FC236}">
                  <a16:creationId xmlns:a16="http://schemas.microsoft.com/office/drawing/2014/main" id="{CF1802BB-0517-07C0-1FF8-E270BC610E2F}"/>
                </a:ext>
              </a:extLst>
            </p:cNvPr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4;p39">
              <a:extLst>
                <a:ext uri="{FF2B5EF4-FFF2-40B4-BE49-F238E27FC236}">
                  <a16:creationId xmlns:a16="http://schemas.microsoft.com/office/drawing/2014/main" id="{674F4BE5-A969-66E7-1C60-B9C4FF55937D}"/>
                </a:ext>
              </a:extLst>
            </p:cNvPr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5;p39">
              <a:extLst>
                <a:ext uri="{FF2B5EF4-FFF2-40B4-BE49-F238E27FC236}">
                  <a16:creationId xmlns:a16="http://schemas.microsoft.com/office/drawing/2014/main" id="{B1FA802B-DD19-2ABB-A2B1-63350DC8C6F4}"/>
                </a:ext>
              </a:extLst>
            </p:cNvPr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6;p39">
              <a:extLst>
                <a:ext uri="{FF2B5EF4-FFF2-40B4-BE49-F238E27FC236}">
                  <a16:creationId xmlns:a16="http://schemas.microsoft.com/office/drawing/2014/main" id="{7C182EEB-9C51-83B6-1F9C-5980960DD56D}"/>
                </a:ext>
              </a:extLst>
            </p:cNvPr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7;p39">
              <a:extLst>
                <a:ext uri="{FF2B5EF4-FFF2-40B4-BE49-F238E27FC236}">
                  <a16:creationId xmlns:a16="http://schemas.microsoft.com/office/drawing/2014/main" id="{F45FFB4B-CC6F-0D95-7355-BD2750183A29}"/>
                </a:ext>
              </a:extLst>
            </p:cNvPr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8;p39">
              <a:extLst>
                <a:ext uri="{FF2B5EF4-FFF2-40B4-BE49-F238E27FC236}">
                  <a16:creationId xmlns:a16="http://schemas.microsoft.com/office/drawing/2014/main" id="{74DA76E0-2969-5FCC-1656-E38003ECC4E3}"/>
                </a:ext>
              </a:extLst>
            </p:cNvPr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9;p39">
              <a:extLst>
                <a:ext uri="{FF2B5EF4-FFF2-40B4-BE49-F238E27FC236}">
                  <a16:creationId xmlns:a16="http://schemas.microsoft.com/office/drawing/2014/main" id="{5CDFB11E-CD45-82E0-0481-8927BD65EE72}"/>
                </a:ext>
              </a:extLst>
            </p:cNvPr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;p39">
              <a:extLst>
                <a:ext uri="{FF2B5EF4-FFF2-40B4-BE49-F238E27FC236}">
                  <a16:creationId xmlns:a16="http://schemas.microsoft.com/office/drawing/2014/main" id="{D71B5363-0CFB-BD80-49E8-9623E3C96249}"/>
                </a:ext>
              </a:extLst>
            </p:cNvPr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1;p39">
              <a:extLst>
                <a:ext uri="{FF2B5EF4-FFF2-40B4-BE49-F238E27FC236}">
                  <a16:creationId xmlns:a16="http://schemas.microsoft.com/office/drawing/2014/main" id="{6231439B-9821-1F02-B247-41A260FD6B24}"/>
                </a:ext>
              </a:extLst>
            </p:cNvPr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2;p39">
              <a:extLst>
                <a:ext uri="{FF2B5EF4-FFF2-40B4-BE49-F238E27FC236}">
                  <a16:creationId xmlns:a16="http://schemas.microsoft.com/office/drawing/2014/main" id="{4B31B275-F9D3-6A5B-A45D-F2563D8D5348}"/>
                </a:ext>
              </a:extLst>
            </p:cNvPr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3;p39">
              <a:extLst>
                <a:ext uri="{FF2B5EF4-FFF2-40B4-BE49-F238E27FC236}">
                  <a16:creationId xmlns:a16="http://schemas.microsoft.com/office/drawing/2014/main" id="{F54B1324-9323-E5FC-7599-88AB5990DFC6}"/>
                </a:ext>
              </a:extLst>
            </p:cNvPr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4;p39">
              <a:extLst>
                <a:ext uri="{FF2B5EF4-FFF2-40B4-BE49-F238E27FC236}">
                  <a16:creationId xmlns:a16="http://schemas.microsoft.com/office/drawing/2014/main" id="{B1468321-9E1F-B279-A8D0-3221D86EAD89}"/>
                </a:ext>
              </a:extLst>
            </p:cNvPr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5;p39">
              <a:extLst>
                <a:ext uri="{FF2B5EF4-FFF2-40B4-BE49-F238E27FC236}">
                  <a16:creationId xmlns:a16="http://schemas.microsoft.com/office/drawing/2014/main" id="{9A508FFC-B89E-F4BD-FC21-F90CFEC43B08}"/>
                </a:ext>
              </a:extLst>
            </p:cNvPr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6;p39">
              <a:extLst>
                <a:ext uri="{FF2B5EF4-FFF2-40B4-BE49-F238E27FC236}">
                  <a16:creationId xmlns:a16="http://schemas.microsoft.com/office/drawing/2014/main" id="{81EE04F0-4A7D-F462-C2AC-9B114C487B4C}"/>
                </a:ext>
              </a:extLst>
            </p:cNvPr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7;p39">
              <a:extLst>
                <a:ext uri="{FF2B5EF4-FFF2-40B4-BE49-F238E27FC236}">
                  <a16:creationId xmlns:a16="http://schemas.microsoft.com/office/drawing/2014/main" id="{785ABDE5-7D4A-1B94-08EB-D646FAE0CF17}"/>
                </a:ext>
              </a:extLst>
            </p:cNvPr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8;p39">
              <a:extLst>
                <a:ext uri="{FF2B5EF4-FFF2-40B4-BE49-F238E27FC236}">
                  <a16:creationId xmlns:a16="http://schemas.microsoft.com/office/drawing/2014/main" id="{3F02EDA5-0FD7-CBCA-0C7B-C8A83BED10A6}"/>
                </a:ext>
              </a:extLst>
            </p:cNvPr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9;p39">
              <a:extLst>
                <a:ext uri="{FF2B5EF4-FFF2-40B4-BE49-F238E27FC236}">
                  <a16:creationId xmlns:a16="http://schemas.microsoft.com/office/drawing/2014/main" id="{1B3EB6E9-111A-42F7-4EF1-36A55D936BA5}"/>
                </a:ext>
              </a:extLst>
            </p:cNvPr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0;p39">
              <a:extLst>
                <a:ext uri="{FF2B5EF4-FFF2-40B4-BE49-F238E27FC236}">
                  <a16:creationId xmlns:a16="http://schemas.microsoft.com/office/drawing/2014/main" id="{C65C59DC-3D9E-C4E6-6F5B-CFA19FAD78F5}"/>
                </a:ext>
              </a:extLst>
            </p:cNvPr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1;p39">
              <a:extLst>
                <a:ext uri="{FF2B5EF4-FFF2-40B4-BE49-F238E27FC236}">
                  <a16:creationId xmlns:a16="http://schemas.microsoft.com/office/drawing/2014/main" id="{F36A3F30-D5CD-0F0B-03FF-3082507637A7}"/>
                </a:ext>
              </a:extLst>
            </p:cNvPr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2;p39">
              <a:extLst>
                <a:ext uri="{FF2B5EF4-FFF2-40B4-BE49-F238E27FC236}">
                  <a16:creationId xmlns:a16="http://schemas.microsoft.com/office/drawing/2014/main" id="{FAD2A3FB-CAA6-8BF5-58C8-3B562E5E7392}"/>
                </a:ext>
              </a:extLst>
            </p:cNvPr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3;p39">
              <a:extLst>
                <a:ext uri="{FF2B5EF4-FFF2-40B4-BE49-F238E27FC236}">
                  <a16:creationId xmlns:a16="http://schemas.microsoft.com/office/drawing/2014/main" id="{D911F0A1-41E7-D351-7C99-C23B3B996A68}"/>
                </a:ext>
              </a:extLst>
            </p:cNvPr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4;p39">
              <a:extLst>
                <a:ext uri="{FF2B5EF4-FFF2-40B4-BE49-F238E27FC236}">
                  <a16:creationId xmlns:a16="http://schemas.microsoft.com/office/drawing/2014/main" id="{D27BF959-9CE3-F085-739B-AD1060D183E1}"/>
                </a:ext>
              </a:extLst>
            </p:cNvPr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5;p39">
              <a:extLst>
                <a:ext uri="{FF2B5EF4-FFF2-40B4-BE49-F238E27FC236}">
                  <a16:creationId xmlns:a16="http://schemas.microsoft.com/office/drawing/2014/main" id="{8ED9B7A4-1274-6954-04DF-6EAA8AA5127F}"/>
                </a:ext>
              </a:extLst>
            </p:cNvPr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6;p39">
              <a:extLst>
                <a:ext uri="{FF2B5EF4-FFF2-40B4-BE49-F238E27FC236}">
                  <a16:creationId xmlns:a16="http://schemas.microsoft.com/office/drawing/2014/main" id="{A5AAFB91-69D3-4761-BCA0-09BF687AEB36}"/>
                </a:ext>
              </a:extLst>
            </p:cNvPr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7;p39">
              <a:extLst>
                <a:ext uri="{FF2B5EF4-FFF2-40B4-BE49-F238E27FC236}">
                  <a16:creationId xmlns:a16="http://schemas.microsoft.com/office/drawing/2014/main" id="{94B7D23C-8FE3-6EE1-0BC6-9FE4A93964FD}"/>
                </a:ext>
              </a:extLst>
            </p:cNvPr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8;p39">
              <a:extLst>
                <a:ext uri="{FF2B5EF4-FFF2-40B4-BE49-F238E27FC236}">
                  <a16:creationId xmlns:a16="http://schemas.microsoft.com/office/drawing/2014/main" id="{6611248E-FD08-8C46-7DFA-157C5FB9E265}"/>
                </a:ext>
              </a:extLst>
            </p:cNvPr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9;p39">
              <a:extLst>
                <a:ext uri="{FF2B5EF4-FFF2-40B4-BE49-F238E27FC236}">
                  <a16:creationId xmlns:a16="http://schemas.microsoft.com/office/drawing/2014/main" id="{CFE03FA3-6DDA-BF2B-D803-DC5ECED5B889}"/>
                </a:ext>
              </a:extLst>
            </p:cNvPr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0;p39">
              <a:extLst>
                <a:ext uri="{FF2B5EF4-FFF2-40B4-BE49-F238E27FC236}">
                  <a16:creationId xmlns:a16="http://schemas.microsoft.com/office/drawing/2014/main" id="{B87EAD25-95C5-BA72-DDC8-1E07304CD190}"/>
                </a:ext>
              </a:extLst>
            </p:cNvPr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1;p39">
              <a:extLst>
                <a:ext uri="{FF2B5EF4-FFF2-40B4-BE49-F238E27FC236}">
                  <a16:creationId xmlns:a16="http://schemas.microsoft.com/office/drawing/2014/main" id="{E6107D74-1364-C268-8E0F-82D022D0F9B9}"/>
                </a:ext>
              </a:extLst>
            </p:cNvPr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2;p39">
              <a:extLst>
                <a:ext uri="{FF2B5EF4-FFF2-40B4-BE49-F238E27FC236}">
                  <a16:creationId xmlns:a16="http://schemas.microsoft.com/office/drawing/2014/main" id="{8E770E70-DFC1-CA00-3455-0B48420E573F}"/>
                </a:ext>
              </a:extLst>
            </p:cNvPr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3;p39">
              <a:extLst>
                <a:ext uri="{FF2B5EF4-FFF2-40B4-BE49-F238E27FC236}">
                  <a16:creationId xmlns:a16="http://schemas.microsoft.com/office/drawing/2014/main" id="{21C3D6D8-7ABD-FE8F-6B37-C0F02CD23BB5}"/>
                </a:ext>
              </a:extLst>
            </p:cNvPr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4;p39">
              <a:extLst>
                <a:ext uri="{FF2B5EF4-FFF2-40B4-BE49-F238E27FC236}">
                  <a16:creationId xmlns:a16="http://schemas.microsoft.com/office/drawing/2014/main" id="{C94D08B9-C6ED-EDD0-F815-6C65CF3F88E0}"/>
                </a:ext>
              </a:extLst>
            </p:cNvPr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5;p39">
              <a:extLst>
                <a:ext uri="{FF2B5EF4-FFF2-40B4-BE49-F238E27FC236}">
                  <a16:creationId xmlns:a16="http://schemas.microsoft.com/office/drawing/2014/main" id="{A2556F64-8100-FD52-8593-3CF04A0D4EE4}"/>
                </a:ext>
              </a:extLst>
            </p:cNvPr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6;p39">
              <a:extLst>
                <a:ext uri="{FF2B5EF4-FFF2-40B4-BE49-F238E27FC236}">
                  <a16:creationId xmlns:a16="http://schemas.microsoft.com/office/drawing/2014/main" id="{CE288463-EB81-4E04-E440-E4F3CF2746B6}"/>
                </a:ext>
              </a:extLst>
            </p:cNvPr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7;p39">
              <a:extLst>
                <a:ext uri="{FF2B5EF4-FFF2-40B4-BE49-F238E27FC236}">
                  <a16:creationId xmlns:a16="http://schemas.microsoft.com/office/drawing/2014/main" id="{6F01249A-0A93-E1EA-DBDB-B16AEE28713E}"/>
                </a:ext>
              </a:extLst>
            </p:cNvPr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8;p39">
              <a:extLst>
                <a:ext uri="{FF2B5EF4-FFF2-40B4-BE49-F238E27FC236}">
                  <a16:creationId xmlns:a16="http://schemas.microsoft.com/office/drawing/2014/main" id="{B8A66DD7-1C7E-AA2B-0C5D-975BE9A0661E}"/>
                </a:ext>
              </a:extLst>
            </p:cNvPr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9;p39">
              <a:extLst>
                <a:ext uri="{FF2B5EF4-FFF2-40B4-BE49-F238E27FC236}">
                  <a16:creationId xmlns:a16="http://schemas.microsoft.com/office/drawing/2014/main" id="{16A87153-5CCC-7BF5-D04D-D12A738152F0}"/>
                </a:ext>
              </a:extLst>
            </p:cNvPr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0;p39">
              <a:extLst>
                <a:ext uri="{FF2B5EF4-FFF2-40B4-BE49-F238E27FC236}">
                  <a16:creationId xmlns:a16="http://schemas.microsoft.com/office/drawing/2014/main" id="{568A0D4F-0D05-F652-5F03-E30A86ABFE19}"/>
                </a:ext>
              </a:extLst>
            </p:cNvPr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91;p39">
              <a:extLst>
                <a:ext uri="{FF2B5EF4-FFF2-40B4-BE49-F238E27FC236}">
                  <a16:creationId xmlns:a16="http://schemas.microsoft.com/office/drawing/2014/main" id="{C5B2D2BC-9B94-0718-0CDC-1FFF3B05A4CC}"/>
                </a:ext>
              </a:extLst>
            </p:cNvPr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2;p39">
              <a:extLst>
                <a:ext uri="{FF2B5EF4-FFF2-40B4-BE49-F238E27FC236}">
                  <a16:creationId xmlns:a16="http://schemas.microsoft.com/office/drawing/2014/main" id="{D869DCEE-BD5F-2BCB-FC2A-585784B7118A}"/>
                </a:ext>
              </a:extLst>
            </p:cNvPr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3;p39">
              <a:extLst>
                <a:ext uri="{FF2B5EF4-FFF2-40B4-BE49-F238E27FC236}">
                  <a16:creationId xmlns:a16="http://schemas.microsoft.com/office/drawing/2014/main" id="{D1230489-A448-F969-B0CA-1E4C43C2D2D5}"/>
                </a:ext>
              </a:extLst>
            </p:cNvPr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4;p39">
              <a:extLst>
                <a:ext uri="{FF2B5EF4-FFF2-40B4-BE49-F238E27FC236}">
                  <a16:creationId xmlns:a16="http://schemas.microsoft.com/office/drawing/2014/main" id="{55C0550C-5954-4533-646E-8793A5EB25A3}"/>
                </a:ext>
              </a:extLst>
            </p:cNvPr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5;p39">
              <a:extLst>
                <a:ext uri="{FF2B5EF4-FFF2-40B4-BE49-F238E27FC236}">
                  <a16:creationId xmlns:a16="http://schemas.microsoft.com/office/drawing/2014/main" id="{98CF51FB-5CF2-DB60-9715-2D284FB3377A}"/>
                </a:ext>
              </a:extLst>
            </p:cNvPr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6;p39">
              <a:extLst>
                <a:ext uri="{FF2B5EF4-FFF2-40B4-BE49-F238E27FC236}">
                  <a16:creationId xmlns:a16="http://schemas.microsoft.com/office/drawing/2014/main" id="{DE6CF11D-11C8-C442-1EBD-78AB8AD18851}"/>
                </a:ext>
              </a:extLst>
            </p:cNvPr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7;p39">
              <a:extLst>
                <a:ext uri="{FF2B5EF4-FFF2-40B4-BE49-F238E27FC236}">
                  <a16:creationId xmlns:a16="http://schemas.microsoft.com/office/drawing/2014/main" id="{312658FF-B157-36BC-F65A-1BDE339A628A}"/>
                </a:ext>
              </a:extLst>
            </p:cNvPr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8;p39">
              <a:extLst>
                <a:ext uri="{FF2B5EF4-FFF2-40B4-BE49-F238E27FC236}">
                  <a16:creationId xmlns:a16="http://schemas.microsoft.com/office/drawing/2014/main" id="{4E715AF3-2CE1-05C5-E950-0BBDBE952C5A}"/>
                </a:ext>
              </a:extLst>
            </p:cNvPr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9;p39">
              <a:extLst>
                <a:ext uri="{FF2B5EF4-FFF2-40B4-BE49-F238E27FC236}">
                  <a16:creationId xmlns:a16="http://schemas.microsoft.com/office/drawing/2014/main" id="{524F1893-1E77-5FFA-ADA6-98C7DCA895D0}"/>
                </a:ext>
              </a:extLst>
            </p:cNvPr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0;p39">
              <a:extLst>
                <a:ext uri="{FF2B5EF4-FFF2-40B4-BE49-F238E27FC236}">
                  <a16:creationId xmlns:a16="http://schemas.microsoft.com/office/drawing/2014/main" id="{929DCC2F-65AE-E0F7-2D80-A562F336E89B}"/>
                </a:ext>
              </a:extLst>
            </p:cNvPr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01;p39">
              <a:extLst>
                <a:ext uri="{FF2B5EF4-FFF2-40B4-BE49-F238E27FC236}">
                  <a16:creationId xmlns:a16="http://schemas.microsoft.com/office/drawing/2014/main" id="{66580732-BB12-F2E8-5158-3F285297EAB4}"/>
                </a:ext>
              </a:extLst>
            </p:cNvPr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02;p39">
              <a:extLst>
                <a:ext uri="{FF2B5EF4-FFF2-40B4-BE49-F238E27FC236}">
                  <a16:creationId xmlns:a16="http://schemas.microsoft.com/office/drawing/2014/main" id="{21693692-FA5F-7E59-E394-A826B9D68FE5}"/>
                </a:ext>
              </a:extLst>
            </p:cNvPr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03;p39">
              <a:extLst>
                <a:ext uri="{FF2B5EF4-FFF2-40B4-BE49-F238E27FC236}">
                  <a16:creationId xmlns:a16="http://schemas.microsoft.com/office/drawing/2014/main" id="{4726132C-8A24-DF92-DC44-861C0A2161B0}"/>
                </a:ext>
              </a:extLst>
            </p:cNvPr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04;p39">
              <a:extLst>
                <a:ext uri="{FF2B5EF4-FFF2-40B4-BE49-F238E27FC236}">
                  <a16:creationId xmlns:a16="http://schemas.microsoft.com/office/drawing/2014/main" id="{EFC7B232-99AF-6F99-9E3D-5FECB459901E}"/>
                </a:ext>
              </a:extLst>
            </p:cNvPr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05;p39">
              <a:extLst>
                <a:ext uri="{FF2B5EF4-FFF2-40B4-BE49-F238E27FC236}">
                  <a16:creationId xmlns:a16="http://schemas.microsoft.com/office/drawing/2014/main" id="{D174B126-DD11-FEDB-AB74-1FF84A7E804D}"/>
                </a:ext>
              </a:extLst>
            </p:cNvPr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6;p39">
              <a:extLst>
                <a:ext uri="{FF2B5EF4-FFF2-40B4-BE49-F238E27FC236}">
                  <a16:creationId xmlns:a16="http://schemas.microsoft.com/office/drawing/2014/main" id="{DC9E1C6B-C5BE-A319-07AA-422DFE5059CF}"/>
                </a:ext>
              </a:extLst>
            </p:cNvPr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07;p39">
              <a:extLst>
                <a:ext uri="{FF2B5EF4-FFF2-40B4-BE49-F238E27FC236}">
                  <a16:creationId xmlns:a16="http://schemas.microsoft.com/office/drawing/2014/main" id="{FBB3CC9E-41D3-A8B6-BDBB-D80C2955D33A}"/>
                </a:ext>
              </a:extLst>
            </p:cNvPr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8;p39">
              <a:extLst>
                <a:ext uri="{FF2B5EF4-FFF2-40B4-BE49-F238E27FC236}">
                  <a16:creationId xmlns:a16="http://schemas.microsoft.com/office/drawing/2014/main" id="{DEE25686-C476-A3DE-F7F1-3C88A07939AC}"/>
                </a:ext>
              </a:extLst>
            </p:cNvPr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9;p39">
              <a:extLst>
                <a:ext uri="{FF2B5EF4-FFF2-40B4-BE49-F238E27FC236}">
                  <a16:creationId xmlns:a16="http://schemas.microsoft.com/office/drawing/2014/main" id="{F707A790-7A0E-E998-1A16-60741C851EA1}"/>
                </a:ext>
              </a:extLst>
            </p:cNvPr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0;p39">
              <a:extLst>
                <a:ext uri="{FF2B5EF4-FFF2-40B4-BE49-F238E27FC236}">
                  <a16:creationId xmlns:a16="http://schemas.microsoft.com/office/drawing/2014/main" id="{9BEB3537-B15E-72A8-FD88-93886B6810C7}"/>
                </a:ext>
              </a:extLst>
            </p:cNvPr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1;p39">
              <a:extLst>
                <a:ext uri="{FF2B5EF4-FFF2-40B4-BE49-F238E27FC236}">
                  <a16:creationId xmlns:a16="http://schemas.microsoft.com/office/drawing/2014/main" id="{D17AD384-5542-0C4E-62AF-75D8E253BE98}"/>
                </a:ext>
              </a:extLst>
            </p:cNvPr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2;p39">
              <a:extLst>
                <a:ext uri="{FF2B5EF4-FFF2-40B4-BE49-F238E27FC236}">
                  <a16:creationId xmlns:a16="http://schemas.microsoft.com/office/drawing/2014/main" id="{D3F43590-2AC0-590E-A259-9BA838408A2E}"/>
                </a:ext>
              </a:extLst>
            </p:cNvPr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13;p39">
              <a:extLst>
                <a:ext uri="{FF2B5EF4-FFF2-40B4-BE49-F238E27FC236}">
                  <a16:creationId xmlns:a16="http://schemas.microsoft.com/office/drawing/2014/main" id="{9900F33A-E4D7-565B-7F46-58D6D89C232F}"/>
                </a:ext>
              </a:extLst>
            </p:cNvPr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14;p39">
              <a:extLst>
                <a:ext uri="{FF2B5EF4-FFF2-40B4-BE49-F238E27FC236}">
                  <a16:creationId xmlns:a16="http://schemas.microsoft.com/office/drawing/2014/main" id="{1782A05A-7487-4E21-A7F4-DBA6E674E70A}"/>
                </a:ext>
              </a:extLst>
            </p:cNvPr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15;p39">
              <a:extLst>
                <a:ext uri="{FF2B5EF4-FFF2-40B4-BE49-F238E27FC236}">
                  <a16:creationId xmlns:a16="http://schemas.microsoft.com/office/drawing/2014/main" id="{58BCD5AE-8913-806F-5C21-6E82D9A3F196}"/>
                </a:ext>
              </a:extLst>
            </p:cNvPr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16;p39">
              <a:extLst>
                <a:ext uri="{FF2B5EF4-FFF2-40B4-BE49-F238E27FC236}">
                  <a16:creationId xmlns:a16="http://schemas.microsoft.com/office/drawing/2014/main" id="{B5301CBD-2FD3-E55A-4460-8683343666EC}"/>
                </a:ext>
              </a:extLst>
            </p:cNvPr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17;p39">
              <a:extLst>
                <a:ext uri="{FF2B5EF4-FFF2-40B4-BE49-F238E27FC236}">
                  <a16:creationId xmlns:a16="http://schemas.microsoft.com/office/drawing/2014/main" id="{4509AD9C-750D-46FC-E418-19A35E6B9D7A}"/>
                </a:ext>
              </a:extLst>
            </p:cNvPr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18;p39">
              <a:extLst>
                <a:ext uri="{FF2B5EF4-FFF2-40B4-BE49-F238E27FC236}">
                  <a16:creationId xmlns:a16="http://schemas.microsoft.com/office/drawing/2014/main" id="{913A014B-483E-1715-9A46-5429653611B0}"/>
                </a:ext>
              </a:extLst>
            </p:cNvPr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19;p39">
              <a:extLst>
                <a:ext uri="{FF2B5EF4-FFF2-40B4-BE49-F238E27FC236}">
                  <a16:creationId xmlns:a16="http://schemas.microsoft.com/office/drawing/2014/main" id="{2DA4BD9F-D8FA-E0FC-9CF4-BF0133DD5A8C}"/>
                </a:ext>
              </a:extLst>
            </p:cNvPr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20;p39">
              <a:extLst>
                <a:ext uri="{FF2B5EF4-FFF2-40B4-BE49-F238E27FC236}">
                  <a16:creationId xmlns:a16="http://schemas.microsoft.com/office/drawing/2014/main" id="{AFE60BF1-80F0-02EB-D18B-12D13404B67D}"/>
                </a:ext>
              </a:extLst>
            </p:cNvPr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21;p39">
              <a:extLst>
                <a:ext uri="{FF2B5EF4-FFF2-40B4-BE49-F238E27FC236}">
                  <a16:creationId xmlns:a16="http://schemas.microsoft.com/office/drawing/2014/main" id="{9EDBC1C6-A6C6-5096-B402-A8BB43C6F7FC}"/>
                </a:ext>
              </a:extLst>
            </p:cNvPr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22;p39">
              <a:extLst>
                <a:ext uri="{FF2B5EF4-FFF2-40B4-BE49-F238E27FC236}">
                  <a16:creationId xmlns:a16="http://schemas.microsoft.com/office/drawing/2014/main" id="{32856EAF-5180-B279-1458-8C553930C326}"/>
                </a:ext>
              </a:extLst>
            </p:cNvPr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23;p39">
              <a:extLst>
                <a:ext uri="{FF2B5EF4-FFF2-40B4-BE49-F238E27FC236}">
                  <a16:creationId xmlns:a16="http://schemas.microsoft.com/office/drawing/2014/main" id="{AF5ADB0F-4B8B-F643-E064-8096F0DFA462}"/>
                </a:ext>
              </a:extLst>
            </p:cNvPr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24;p39">
              <a:extLst>
                <a:ext uri="{FF2B5EF4-FFF2-40B4-BE49-F238E27FC236}">
                  <a16:creationId xmlns:a16="http://schemas.microsoft.com/office/drawing/2014/main" id="{B352CEE6-23E6-8B8F-0156-C9E4CD31D8EF}"/>
                </a:ext>
              </a:extLst>
            </p:cNvPr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25;p39">
              <a:extLst>
                <a:ext uri="{FF2B5EF4-FFF2-40B4-BE49-F238E27FC236}">
                  <a16:creationId xmlns:a16="http://schemas.microsoft.com/office/drawing/2014/main" id="{84541AC9-E11D-4149-78C5-F21125AAC8B8}"/>
                </a:ext>
              </a:extLst>
            </p:cNvPr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26;p39">
              <a:extLst>
                <a:ext uri="{FF2B5EF4-FFF2-40B4-BE49-F238E27FC236}">
                  <a16:creationId xmlns:a16="http://schemas.microsoft.com/office/drawing/2014/main" id="{E7FA4A55-2F1C-85F2-D27E-0DF22ED135D7}"/>
                </a:ext>
              </a:extLst>
            </p:cNvPr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27;p39">
              <a:extLst>
                <a:ext uri="{FF2B5EF4-FFF2-40B4-BE49-F238E27FC236}">
                  <a16:creationId xmlns:a16="http://schemas.microsoft.com/office/drawing/2014/main" id="{48850333-1163-D659-8A45-BF809340F79B}"/>
                </a:ext>
              </a:extLst>
            </p:cNvPr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28;p39">
              <a:extLst>
                <a:ext uri="{FF2B5EF4-FFF2-40B4-BE49-F238E27FC236}">
                  <a16:creationId xmlns:a16="http://schemas.microsoft.com/office/drawing/2014/main" id="{FFEFE526-4B33-9A8A-5770-66CFF0E79CE5}"/>
                </a:ext>
              </a:extLst>
            </p:cNvPr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29;p39">
              <a:extLst>
                <a:ext uri="{FF2B5EF4-FFF2-40B4-BE49-F238E27FC236}">
                  <a16:creationId xmlns:a16="http://schemas.microsoft.com/office/drawing/2014/main" id="{D157396D-CD30-B404-B774-A8AF046E3EEC}"/>
                </a:ext>
              </a:extLst>
            </p:cNvPr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0;p39">
              <a:extLst>
                <a:ext uri="{FF2B5EF4-FFF2-40B4-BE49-F238E27FC236}">
                  <a16:creationId xmlns:a16="http://schemas.microsoft.com/office/drawing/2014/main" id="{4D4BB22E-66F8-CEDD-EAC0-F7315F625B67}"/>
                </a:ext>
              </a:extLst>
            </p:cNvPr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;p39">
              <a:extLst>
                <a:ext uri="{FF2B5EF4-FFF2-40B4-BE49-F238E27FC236}">
                  <a16:creationId xmlns:a16="http://schemas.microsoft.com/office/drawing/2014/main" id="{CA3DE940-7108-5155-EE82-021F92248A96}"/>
                </a:ext>
              </a:extLst>
            </p:cNvPr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8332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Thành Viên Nhóm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556" name="Google Shape;556;p37"/>
          <p:cNvGraphicFramePr/>
          <p:nvPr>
            <p:extLst>
              <p:ext uri="{D42A27DB-BD31-4B8C-83A1-F6EECF244321}">
                <p14:modId xmlns:p14="http://schemas.microsoft.com/office/powerpoint/2010/main" val="594420835"/>
              </p:ext>
            </p:extLst>
          </p:nvPr>
        </p:nvGraphicFramePr>
        <p:xfrm>
          <a:off x="838200" y="1428750"/>
          <a:ext cx="7239000" cy="2286000"/>
        </p:xfrm>
        <a:graphic>
          <a:graphicData uri="http://schemas.openxmlformats.org/drawingml/2006/table">
            <a:tbl>
              <a:tblPr>
                <a:noFill/>
                <a:tableStyleId>{5307DF99-3132-456B-AE01-5563F72AD6C3}</a:tableStyleId>
              </a:tblPr>
              <a:tblGrid>
                <a:gridCol w="246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 19521783 </a:t>
                      </a:r>
                      <a:endParaRPr sz="2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LÊ VĂN LONG 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19522466 </a:t>
                      </a:r>
                      <a:endParaRPr sz="2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LÊ NGỌC TUẤN 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19522305 </a:t>
                      </a:r>
                      <a:endParaRPr sz="2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vi-VN" sz="16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LÊ NGỌC MINH THƯ 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rvo"/>
                          <a:ea typeface="Arvo"/>
                          <a:cs typeface="Arvo"/>
                          <a:sym typeface="Arvo"/>
                        </a:rPr>
                        <a:t>19521847 </a:t>
                      </a:r>
                      <a:endParaRPr sz="2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 b="0" i="0" u="none" strike="noStrike" cap="none">
                          <a:solidFill>
                            <a:schemeClr val="dk1"/>
                          </a:solidFill>
                          <a:latin typeface="Encode Sans"/>
                          <a:ea typeface="Arial"/>
                          <a:cs typeface="Arial"/>
                          <a:sym typeface="Arial"/>
                        </a:rPr>
                        <a:t>NGUYỄN TRÍ MINH 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Arial"/>
                        <a:sym typeface="Encod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5FA6ED-D291-1F56-6B87-B4BE200965D3}"/>
              </a:ext>
            </a:extLst>
          </p:cNvPr>
          <p:cNvSpPr txBox="1"/>
          <p:nvPr/>
        </p:nvSpPr>
        <p:spPr>
          <a:xfrm>
            <a:off x="443962" y="4768647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2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813935" y="2665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>
                <a:solidFill>
                  <a:srgbClr val="D83F56"/>
                </a:solidFill>
                <a:latin typeface="#9Slide03 Bebas Neue Bold" panose="020B0606020202050201" pitchFamily="34" charset="0"/>
              </a:rPr>
              <a:t>Nội Dung</a:t>
            </a:r>
            <a:r>
              <a:rPr lang="vi-VN" sz="4000">
                <a:latin typeface="#9Slide03 Bebas Neue Bold" panose="020B0606020202050201" pitchFamily="34" charset="0"/>
              </a:rPr>
              <a:t> trình bày</a:t>
            </a:r>
            <a:endParaRPr sz="4000">
              <a:solidFill>
                <a:schemeClr val="accent6"/>
              </a:solidFill>
              <a:latin typeface="#9Slide03 Bebas Neue Bold" panose="020B0606020202050201" pitchFamily="34" charset="0"/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#9Slide02 Tieu de dai" panose="02000000000000000000" pitchFamily="2" charset="0"/>
                <a:ea typeface="#9Slide02 Tieu de dai" panose="02000000000000000000" pitchFamily="2" charset="0"/>
              </a:rPr>
              <a:t>Giới Thiệu Đề Tài</a:t>
            </a:r>
            <a:endParaRPr>
              <a:latin typeface="#9Slide02 Tieu de dai" panose="02000000000000000000" pitchFamily="2" charset="0"/>
              <a:ea typeface="#9Slide02 Tieu de dai" panose="02000000000000000000" pitchFamily="2" charset="0"/>
            </a:endParaRPr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2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7" name="Google Shape;567;p38"/>
          <p:cNvSpPr txBox="1">
            <a:spLocks noGrp="1"/>
          </p:cNvSpPr>
          <p:nvPr>
            <p:ph type="subTitle" idx="3"/>
          </p:nvPr>
        </p:nvSpPr>
        <p:spPr>
          <a:xfrm>
            <a:off x="792025" y="2335150"/>
            <a:ext cx="2103575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Nêu bài toán và hướng giải quyết</a:t>
            </a:r>
            <a:endParaRPr/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4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0" name="Google Shape;570;p38"/>
          <p:cNvSpPr txBox="1">
            <a:spLocks noGrp="1"/>
          </p:cNvSpPr>
          <p:nvPr>
            <p:ph type="subTitle" idx="6"/>
          </p:nvPr>
        </p:nvSpPr>
        <p:spPr>
          <a:xfrm>
            <a:off x="3754149" y="2335150"/>
            <a:ext cx="2737153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Giới thiệu dataset sử dụng</a:t>
            </a:r>
            <a:endParaRPr/>
          </a:p>
        </p:txBody>
      </p:sp>
      <p:sp>
        <p:nvSpPr>
          <p:cNvPr id="571" name="Google Shape;571;p38"/>
          <p:cNvSpPr txBox="1">
            <a:spLocks noGrp="1"/>
          </p:cNvSpPr>
          <p:nvPr>
            <p:ph type="title" idx="7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3" name="Google Shape;573;p38"/>
          <p:cNvSpPr txBox="1">
            <a:spLocks noGrp="1"/>
          </p:cNvSpPr>
          <p:nvPr>
            <p:ph type="subTitle" idx="9"/>
          </p:nvPr>
        </p:nvSpPr>
        <p:spPr>
          <a:xfrm>
            <a:off x="792025" y="4028200"/>
            <a:ext cx="2865575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Tóm tắt quy trình thực hiện</a:t>
            </a:r>
            <a:endParaRPr/>
          </a:p>
        </p:txBody>
      </p:sp>
      <p:sp>
        <p:nvSpPr>
          <p:cNvPr id="574" name="Google Shape;574;p38"/>
          <p:cNvSpPr txBox="1">
            <a:spLocks noGrp="1"/>
          </p:cNvSpPr>
          <p:nvPr>
            <p:ph type="title" idx="13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263055" y="1382975"/>
            <a:ext cx="2465013" cy="3665271"/>
            <a:chOff x="6263055" y="1382975"/>
            <a:chExt cx="2465013" cy="3665271"/>
          </a:xfrm>
        </p:grpSpPr>
        <p:grpSp>
          <p:nvGrpSpPr>
            <p:cNvPr id="578" name="Google Shape;578;p38"/>
            <p:cNvGrpSpPr/>
            <p:nvPr/>
          </p:nvGrpSpPr>
          <p:grpSpPr>
            <a:xfrm>
              <a:off x="6263055" y="1382975"/>
              <a:ext cx="735225" cy="735202"/>
              <a:chOff x="1434510" y="2019201"/>
              <a:chExt cx="114052" cy="114052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1434510" y="2019201"/>
                <a:ext cx="114052" cy="114052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5" y="0"/>
                      <a:pt x="0" y="724"/>
                      <a:pt x="0" y="1628"/>
                    </a:cubicBezTo>
                    <a:cubicBezTo>
                      <a:pt x="0" y="2522"/>
                      <a:pt x="735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441619" y="2019201"/>
                <a:ext cx="106943" cy="11247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3" y="0"/>
                    </a:moveTo>
                    <a:cubicBezTo>
                      <a:pt x="1267" y="12"/>
                      <a:pt x="1210" y="12"/>
                      <a:pt x="1142" y="23"/>
                    </a:cubicBezTo>
                    <a:cubicBezTo>
                      <a:pt x="1810" y="329"/>
                      <a:pt x="2250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6" y="1821"/>
                      <a:pt x="1346" y="1515"/>
                      <a:pt x="1222" y="1301"/>
                    </a:cubicBezTo>
                    <a:cubicBezTo>
                      <a:pt x="1018" y="917"/>
                      <a:pt x="667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8" y="894"/>
                    </a:cubicBezTo>
                    <a:cubicBezTo>
                      <a:pt x="215" y="1154"/>
                      <a:pt x="1" y="1832"/>
                      <a:pt x="23" y="2443"/>
                    </a:cubicBezTo>
                    <a:cubicBezTo>
                      <a:pt x="57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8" y="973"/>
                    </a:cubicBezTo>
                    <a:cubicBezTo>
                      <a:pt x="860" y="984"/>
                      <a:pt x="883" y="995"/>
                      <a:pt x="893" y="1018"/>
                    </a:cubicBezTo>
                    <a:cubicBezTo>
                      <a:pt x="1097" y="1211"/>
                      <a:pt x="1177" y="1482"/>
                      <a:pt x="1323" y="1719"/>
                    </a:cubicBezTo>
                    <a:cubicBezTo>
                      <a:pt x="973" y="1855"/>
                      <a:pt x="860" y="2239"/>
                      <a:pt x="1052" y="2522"/>
                    </a:cubicBezTo>
                    <a:cubicBezTo>
                      <a:pt x="848" y="2703"/>
                      <a:pt x="826" y="2963"/>
                      <a:pt x="916" y="3178"/>
                    </a:cubicBezTo>
                    <a:lnTo>
                      <a:pt x="1052" y="3212"/>
                    </a:lnTo>
                    <a:cubicBezTo>
                      <a:pt x="928" y="3020"/>
                      <a:pt x="916" y="2771"/>
                      <a:pt x="1109" y="2601"/>
                    </a:cubicBezTo>
                    <a:cubicBezTo>
                      <a:pt x="1131" y="2624"/>
                      <a:pt x="1165" y="2646"/>
                      <a:pt x="1187" y="2669"/>
                    </a:cubicBezTo>
                    <a:cubicBezTo>
                      <a:pt x="1400" y="2825"/>
                      <a:pt x="1653" y="2881"/>
                      <a:pt x="1916" y="2881"/>
                    </a:cubicBezTo>
                    <a:cubicBezTo>
                      <a:pt x="2129" y="2881"/>
                      <a:pt x="2348" y="2844"/>
                      <a:pt x="2556" y="2794"/>
                    </a:cubicBezTo>
                    <a:cubicBezTo>
                      <a:pt x="2601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2" y="2765"/>
                      <a:pt x="1958" y="2765"/>
                    </a:cubicBezTo>
                    <a:cubicBezTo>
                      <a:pt x="1906" y="2765"/>
                      <a:pt x="1852" y="2763"/>
                      <a:pt x="1798" y="2759"/>
                    </a:cubicBezTo>
                    <a:cubicBezTo>
                      <a:pt x="1561" y="2748"/>
                      <a:pt x="1323" y="2669"/>
                      <a:pt x="1154" y="2511"/>
                    </a:cubicBezTo>
                    <a:cubicBezTo>
                      <a:pt x="893" y="2284"/>
                      <a:pt x="1120" y="1889"/>
                      <a:pt x="1380" y="1799"/>
                    </a:cubicBezTo>
                    <a:cubicBezTo>
                      <a:pt x="1391" y="1821"/>
                      <a:pt x="1414" y="1832"/>
                      <a:pt x="1425" y="1844"/>
                    </a:cubicBezTo>
                    <a:cubicBezTo>
                      <a:pt x="1565" y="2003"/>
                      <a:pt x="1730" y="2071"/>
                      <a:pt x="1895" y="2071"/>
                    </a:cubicBezTo>
                    <a:cubicBezTo>
                      <a:pt x="2116" y="2071"/>
                      <a:pt x="2337" y="1948"/>
                      <a:pt x="2499" y="1753"/>
                    </a:cubicBezTo>
                    <a:cubicBezTo>
                      <a:pt x="2570" y="1788"/>
                      <a:pt x="2658" y="1806"/>
                      <a:pt x="2742" y="1806"/>
                    </a:cubicBezTo>
                    <a:cubicBezTo>
                      <a:pt x="2792" y="1806"/>
                      <a:pt x="2841" y="1800"/>
                      <a:pt x="2884" y="1787"/>
                    </a:cubicBezTo>
                    <a:cubicBezTo>
                      <a:pt x="2941" y="1776"/>
                      <a:pt x="2997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6" y="1696"/>
                      <a:pt x="2805" y="1708"/>
                    </a:cubicBezTo>
                    <a:cubicBezTo>
                      <a:pt x="2792" y="1710"/>
                      <a:pt x="2777" y="1711"/>
                      <a:pt x="2762" y="1711"/>
                    </a:cubicBezTo>
                    <a:cubicBezTo>
                      <a:pt x="2680" y="1711"/>
                      <a:pt x="2568" y="1687"/>
                      <a:pt x="2511" y="1640"/>
                    </a:cubicBezTo>
                    <a:cubicBezTo>
                      <a:pt x="2341" y="950"/>
                      <a:pt x="1934" y="339"/>
                      <a:pt x="1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8"/>
            <p:cNvGrpSpPr/>
            <p:nvPr/>
          </p:nvGrpSpPr>
          <p:grpSpPr>
            <a:xfrm>
              <a:off x="6716209" y="1959723"/>
              <a:ext cx="2011859" cy="3088523"/>
              <a:chOff x="1823689" y="2021258"/>
              <a:chExt cx="437408" cy="671462"/>
            </a:xfrm>
          </p:grpSpPr>
          <p:sp>
            <p:nvSpPr>
              <p:cNvPr id="582" name="Google Shape;582;p38"/>
              <p:cNvSpPr/>
              <p:nvPr/>
            </p:nvSpPr>
            <p:spPr>
              <a:xfrm>
                <a:off x="1940403" y="2644714"/>
                <a:ext cx="240698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76" extrusionOk="0">
                    <a:moveTo>
                      <a:pt x="2703" y="1"/>
                    </a:moveTo>
                    <a:cubicBezTo>
                      <a:pt x="1211" y="1"/>
                      <a:pt x="0" y="239"/>
                      <a:pt x="0" y="543"/>
                    </a:cubicBezTo>
                    <a:cubicBezTo>
                      <a:pt x="0" y="837"/>
                      <a:pt x="1211" y="1075"/>
                      <a:pt x="2703" y="1075"/>
                    </a:cubicBezTo>
                    <a:cubicBezTo>
                      <a:pt x="4196" y="1075"/>
                      <a:pt x="5395" y="837"/>
                      <a:pt x="5395" y="543"/>
                    </a:cubicBezTo>
                    <a:cubicBezTo>
                      <a:pt x="5395" y="239"/>
                      <a:pt x="4196" y="1"/>
                      <a:pt x="2703" y="1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823689" y="2215692"/>
                <a:ext cx="188409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2538" extrusionOk="0">
                    <a:moveTo>
                      <a:pt x="808" y="1"/>
                    </a:moveTo>
                    <a:cubicBezTo>
                      <a:pt x="803" y="1"/>
                      <a:pt x="799" y="2"/>
                      <a:pt x="796" y="5"/>
                    </a:cubicBezTo>
                    <a:cubicBezTo>
                      <a:pt x="728" y="72"/>
                      <a:pt x="1022" y="469"/>
                      <a:pt x="977" y="469"/>
                    </a:cubicBezTo>
                    <a:cubicBezTo>
                      <a:pt x="932" y="457"/>
                      <a:pt x="593" y="265"/>
                      <a:pt x="480" y="186"/>
                    </a:cubicBezTo>
                    <a:cubicBezTo>
                      <a:pt x="408" y="141"/>
                      <a:pt x="334" y="114"/>
                      <a:pt x="287" y="114"/>
                    </a:cubicBezTo>
                    <a:cubicBezTo>
                      <a:pt x="251" y="114"/>
                      <a:pt x="232" y="129"/>
                      <a:pt x="242" y="163"/>
                    </a:cubicBezTo>
                    <a:cubicBezTo>
                      <a:pt x="276" y="276"/>
                      <a:pt x="706" y="547"/>
                      <a:pt x="706" y="547"/>
                    </a:cubicBezTo>
                    <a:cubicBezTo>
                      <a:pt x="691" y="549"/>
                      <a:pt x="676" y="550"/>
                      <a:pt x="662" y="550"/>
                    </a:cubicBezTo>
                    <a:cubicBezTo>
                      <a:pt x="555" y="550"/>
                      <a:pt x="453" y="509"/>
                      <a:pt x="253" y="389"/>
                    </a:cubicBezTo>
                    <a:cubicBezTo>
                      <a:pt x="175" y="338"/>
                      <a:pt x="114" y="317"/>
                      <a:pt x="75" y="317"/>
                    </a:cubicBezTo>
                    <a:cubicBezTo>
                      <a:pt x="1" y="317"/>
                      <a:pt x="3" y="391"/>
                      <a:pt x="106" y="480"/>
                    </a:cubicBezTo>
                    <a:cubicBezTo>
                      <a:pt x="264" y="627"/>
                      <a:pt x="638" y="819"/>
                      <a:pt x="638" y="819"/>
                    </a:cubicBezTo>
                    <a:cubicBezTo>
                      <a:pt x="622" y="823"/>
                      <a:pt x="604" y="825"/>
                      <a:pt x="585" y="825"/>
                    </a:cubicBezTo>
                    <a:cubicBezTo>
                      <a:pt x="465" y="825"/>
                      <a:pt x="289" y="753"/>
                      <a:pt x="222" y="753"/>
                    </a:cubicBezTo>
                    <a:cubicBezTo>
                      <a:pt x="190" y="753"/>
                      <a:pt x="183" y="769"/>
                      <a:pt x="219" y="819"/>
                    </a:cubicBezTo>
                    <a:cubicBezTo>
                      <a:pt x="445" y="1135"/>
                      <a:pt x="1169" y="1147"/>
                      <a:pt x="1169" y="1147"/>
                    </a:cubicBezTo>
                    <a:cubicBezTo>
                      <a:pt x="1169" y="1147"/>
                      <a:pt x="2064" y="2538"/>
                      <a:pt x="3557" y="2538"/>
                    </a:cubicBezTo>
                    <a:cubicBezTo>
                      <a:pt x="3767" y="2538"/>
                      <a:pt x="3989" y="2510"/>
                      <a:pt x="4222" y="2447"/>
                    </a:cubicBezTo>
                    <a:lnTo>
                      <a:pt x="4189" y="1600"/>
                    </a:lnTo>
                    <a:cubicBezTo>
                      <a:pt x="3960" y="1633"/>
                      <a:pt x="3747" y="1647"/>
                      <a:pt x="3548" y="1647"/>
                    </a:cubicBezTo>
                    <a:cubicBezTo>
                      <a:pt x="2125" y="1647"/>
                      <a:pt x="1463" y="898"/>
                      <a:pt x="1463" y="898"/>
                    </a:cubicBezTo>
                    <a:cubicBezTo>
                      <a:pt x="1388" y="542"/>
                      <a:pt x="911" y="1"/>
                      <a:pt x="808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961595" y="2287032"/>
                <a:ext cx="50504" cy="4193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40" extrusionOk="0">
                    <a:moveTo>
                      <a:pt x="1098" y="1"/>
                    </a:moveTo>
                    <a:cubicBezTo>
                      <a:pt x="905" y="23"/>
                      <a:pt x="736" y="34"/>
                      <a:pt x="566" y="46"/>
                    </a:cubicBezTo>
                    <a:cubicBezTo>
                      <a:pt x="419" y="373"/>
                      <a:pt x="249" y="656"/>
                      <a:pt x="0" y="893"/>
                    </a:cubicBezTo>
                    <a:cubicBezTo>
                      <a:pt x="148" y="923"/>
                      <a:pt x="303" y="940"/>
                      <a:pt x="465" y="940"/>
                    </a:cubicBezTo>
                    <a:cubicBezTo>
                      <a:pt x="674" y="940"/>
                      <a:pt x="896" y="912"/>
                      <a:pt x="1131" y="848"/>
                    </a:cubicBez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986803" y="2281856"/>
                <a:ext cx="65629" cy="50638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135" extrusionOk="0">
                    <a:moveTo>
                      <a:pt x="663" y="0"/>
                    </a:moveTo>
                    <a:cubicBezTo>
                      <a:pt x="323" y="0"/>
                      <a:pt x="1" y="49"/>
                      <a:pt x="1" y="49"/>
                    </a:cubicBezTo>
                    <a:lnTo>
                      <a:pt x="272" y="1134"/>
                    </a:lnTo>
                    <a:cubicBezTo>
                      <a:pt x="521" y="1134"/>
                      <a:pt x="985" y="999"/>
                      <a:pt x="1109" y="896"/>
                    </a:cubicBezTo>
                    <a:cubicBezTo>
                      <a:pt x="1471" y="602"/>
                      <a:pt x="1154" y="37"/>
                      <a:pt x="951" y="14"/>
                    </a:cubicBezTo>
                    <a:cubicBezTo>
                      <a:pt x="858" y="4"/>
                      <a:pt x="760" y="0"/>
                      <a:pt x="663" y="0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986803" y="2283463"/>
                <a:ext cx="18738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99" extrusionOk="0">
                    <a:moveTo>
                      <a:pt x="69" y="1"/>
                    </a:moveTo>
                    <a:cubicBezTo>
                      <a:pt x="23" y="1"/>
                      <a:pt x="1" y="13"/>
                      <a:pt x="1" y="13"/>
                    </a:cubicBezTo>
                    <a:lnTo>
                      <a:pt x="272" y="1098"/>
                    </a:lnTo>
                    <a:cubicBezTo>
                      <a:pt x="317" y="1098"/>
                      <a:pt x="363" y="1098"/>
                      <a:pt x="420" y="1087"/>
                    </a:cubicBezTo>
                    <a:cubicBezTo>
                      <a:pt x="374" y="883"/>
                      <a:pt x="317" y="691"/>
                      <a:pt x="272" y="488"/>
                    </a:cubicBezTo>
                    <a:cubicBezTo>
                      <a:pt x="227" y="318"/>
                      <a:pt x="182" y="137"/>
                      <a:pt x="6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939912" y="2460050"/>
                <a:ext cx="91862" cy="212234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4757" extrusionOk="0">
                    <a:moveTo>
                      <a:pt x="905" y="1"/>
                    </a:moveTo>
                    <a:cubicBezTo>
                      <a:pt x="905" y="1"/>
                      <a:pt x="351" y="2330"/>
                      <a:pt x="883" y="4423"/>
                    </a:cubicBezTo>
                    <a:cubicBezTo>
                      <a:pt x="883" y="4423"/>
                      <a:pt x="1" y="4558"/>
                      <a:pt x="79" y="4660"/>
                    </a:cubicBezTo>
                    <a:cubicBezTo>
                      <a:pt x="125" y="4712"/>
                      <a:pt x="588" y="4757"/>
                      <a:pt x="967" y="4757"/>
                    </a:cubicBezTo>
                    <a:cubicBezTo>
                      <a:pt x="1243" y="4757"/>
                      <a:pt x="1475" y="4733"/>
                      <a:pt x="1471" y="4672"/>
                    </a:cubicBezTo>
                    <a:cubicBezTo>
                      <a:pt x="1471" y="4536"/>
                      <a:pt x="1504" y="4513"/>
                      <a:pt x="1504" y="4513"/>
                    </a:cubicBezTo>
                    <a:cubicBezTo>
                      <a:pt x="1504" y="4513"/>
                      <a:pt x="1561" y="1652"/>
                      <a:pt x="2059" y="385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1974221" y="2460050"/>
                <a:ext cx="57553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144" extrusionOk="0">
                    <a:moveTo>
                      <a:pt x="136" y="1"/>
                    </a:moveTo>
                    <a:cubicBezTo>
                      <a:pt x="136" y="1"/>
                      <a:pt x="68" y="284"/>
                      <a:pt x="0" y="759"/>
                    </a:cubicBezTo>
                    <a:cubicBezTo>
                      <a:pt x="351" y="928"/>
                      <a:pt x="712" y="1064"/>
                      <a:pt x="1074" y="1143"/>
                    </a:cubicBezTo>
                    <a:cubicBezTo>
                      <a:pt x="1131" y="860"/>
                      <a:pt x="1210" y="601"/>
                      <a:pt x="1290" y="385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2069074" y="2460050"/>
                <a:ext cx="128090" cy="209021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4685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667" y="2534"/>
                      <a:pt x="2160" y="4084"/>
                    </a:cubicBezTo>
                    <a:cubicBezTo>
                      <a:pt x="2160" y="4084"/>
                      <a:pt x="1459" y="4649"/>
                      <a:pt x="1584" y="4682"/>
                    </a:cubicBezTo>
                    <a:cubicBezTo>
                      <a:pt x="1588" y="4684"/>
                      <a:pt x="1593" y="4685"/>
                      <a:pt x="1600" y="4685"/>
                    </a:cubicBezTo>
                    <a:cubicBezTo>
                      <a:pt x="1780" y="4685"/>
                      <a:pt x="2870" y="4125"/>
                      <a:pt x="2805" y="4016"/>
                    </a:cubicBezTo>
                    <a:cubicBezTo>
                      <a:pt x="2725" y="3891"/>
                      <a:pt x="2748" y="3857"/>
                      <a:pt x="2748" y="3857"/>
                    </a:cubicBezTo>
                    <a:cubicBezTo>
                      <a:pt x="2748" y="3857"/>
                      <a:pt x="1391" y="1347"/>
                      <a:pt x="1187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069074" y="2460050"/>
                <a:ext cx="61078" cy="5050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2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102" y="601"/>
                      <a:pt x="328" y="1132"/>
                    </a:cubicBezTo>
                    <a:cubicBezTo>
                      <a:pt x="690" y="1098"/>
                      <a:pt x="1063" y="985"/>
                      <a:pt x="1368" y="736"/>
                    </a:cubicBezTo>
                    <a:cubicBezTo>
                      <a:pt x="1312" y="544"/>
                      <a:pt x="1222" y="171"/>
                      <a:pt x="1187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1931435" y="2636504"/>
                <a:ext cx="80173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00" extrusionOk="0">
                    <a:moveTo>
                      <a:pt x="997" y="1"/>
                    </a:moveTo>
                    <a:cubicBezTo>
                      <a:pt x="982" y="1"/>
                      <a:pt x="966" y="5"/>
                      <a:pt x="948" y="15"/>
                    </a:cubicBezTo>
                    <a:cubicBezTo>
                      <a:pt x="824" y="83"/>
                      <a:pt x="880" y="332"/>
                      <a:pt x="880" y="332"/>
                    </a:cubicBezTo>
                    <a:cubicBezTo>
                      <a:pt x="880" y="332"/>
                      <a:pt x="32" y="626"/>
                      <a:pt x="10" y="717"/>
                    </a:cubicBezTo>
                    <a:cubicBezTo>
                      <a:pt x="1" y="776"/>
                      <a:pt x="223" y="899"/>
                      <a:pt x="876" y="899"/>
                    </a:cubicBezTo>
                    <a:cubicBezTo>
                      <a:pt x="1092" y="899"/>
                      <a:pt x="1355" y="886"/>
                      <a:pt x="1671" y="852"/>
                    </a:cubicBezTo>
                    <a:cubicBezTo>
                      <a:pt x="1671" y="852"/>
                      <a:pt x="1796" y="649"/>
                      <a:pt x="1683" y="501"/>
                    </a:cubicBezTo>
                    <a:lnTo>
                      <a:pt x="1683" y="501"/>
                    </a:lnTo>
                    <a:cubicBezTo>
                      <a:pt x="1683" y="501"/>
                      <a:pt x="1655" y="504"/>
                      <a:pt x="1610" y="504"/>
                    </a:cubicBezTo>
                    <a:cubicBezTo>
                      <a:pt x="1505" y="504"/>
                      <a:pt x="1309" y="488"/>
                      <a:pt x="1151" y="377"/>
                    </a:cubicBezTo>
                    <a:cubicBezTo>
                      <a:pt x="1151" y="377"/>
                      <a:pt x="1133" y="1"/>
                      <a:pt x="99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928267" y="2658857"/>
                <a:ext cx="803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422" extrusionOk="0">
                    <a:moveTo>
                      <a:pt x="385" y="0"/>
                    </a:moveTo>
                    <a:cubicBezTo>
                      <a:pt x="385" y="0"/>
                      <a:pt x="69" y="102"/>
                      <a:pt x="35" y="216"/>
                    </a:cubicBezTo>
                    <a:cubicBezTo>
                      <a:pt x="1" y="317"/>
                      <a:pt x="159" y="385"/>
                      <a:pt x="352" y="396"/>
                    </a:cubicBezTo>
                    <a:cubicBezTo>
                      <a:pt x="525" y="414"/>
                      <a:pt x="768" y="421"/>
                      <a:pt x="1005" y="421"/>
                    </a:cubicBezTo>
                    <a:cubicBezTo>
                      <a:pt x="1387" y="421"/>
                      <a:pt x="1751" y="402"/>
                      <a:pt x="1765" y="374"/>
                    </a:cubicBezTo>
                    <a:cubicBezTo>
                      <a:pt x="1799" y="329"/>
                      <a:pt x="1799" y="283"/>
                      <a:pt x="1777" y="283"/>
                    </a:cubicBezTo>
                    <a:cubicBezTo>
                      <a:pt x="1742" y="283"/>
                      <a:pt x="657" y="339"/>
                      <a:pt x="657" y="339"/>
                    </a:cubicBezTo>
                    <a:cubicBezTo>
                      <a:pt x="657" y="339"/>
                      <a:pt x="612" y="148"/>
                      <a:pt x="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1952493" y="2653815"/>
                <a:ext cx="13295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69" y="0"/>
                    </a:moveTo>
                    <a:cubicBezTo>
                      <a:pt x="13" y="0"/>
                      <a:pt x="1" y="68"/>
                      <a:pt x="46" y="80"/>
                    </a:cubicBezTo>
                    <a:cubicBezTo>
                      <a:pt x="126" y="91"/>
                      <a:pt x="193" y="158"/>
                      <a:pt x="216" y="226"/>
                    </a:cubicBezTo>
                    <a:cubicBezTo>
                      <a:pt x="221" y="245"/>
                      <a:pt x="237" y="254"/>
                      <a:pt x="253" y="254"/>
                    </a:cubicBezTo>
                    <a:cubicBezTo>
                      <a:pt x="276" y="254"/>
                      <a:pt x="297" y="237"/>
                      <a:pt x="284" y="204"/>
                    </a:cubicBezTo>
                    <a:cubicBezTo>
                      <a:pt x="261" y="113"/>
                      <a:pt x="171" y="23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962264" y="2650737"/>
                <a:ext cx="11466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5" extrusionOk="0">
                    <a:moveTo>
                      <a:pt x="53" y="0"/>
                    </a:moveTo>
                    <a:cubicBezTo>
                      <a:pt x="7" y="0"/>
                      <a:pt x="0" y="59"/>
                      <a:pt x="42" y="69"/>
                    </a:cubicBezTo>
                    <a:cubicBezTo>
                      <a:pt x="88" y="81"/>
                      <a:pt x="178" y="126"/>
                      <a:pt x="178" y="182"/>
                    </a:cubicBezTo>
                    <a:cubicBezTo>
                      <a:pt x="178" y="211"/>
                      <a:pt x="198" y="225"/>
                      <a:pt x="217" y="225"/>
                    </a:cubicBezTo>
                    <a:cubicBezTo>
                      <a:pt x="237" y="225"/>
                      <a:pt x="257" y="211"/>
                      <a:pt x="257" y="182"/>
                    </a:cubicBezTo>
                    <a:cubicBezTo>
                      <a:pt x="257" y="92"/>
                      <a:pt x="144" y="13"/>
                      <a:pt x="65" y="1"/>
                    </a:cubicBezTo>
                    <a:cubicBezTo>
                      <a:pt x="61" y="1"/>
                      <a:pt x="57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2128591" y="2625440"/>
                <a:ext cx="68662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153" extrusionOk="0">
                    <a:moveTo>
                      <a:pt x="569" y="1"/>
                    </a:moveTo>
                    <a:cubicBezTo>
                      <a:pt x="542" y="1"/>
                      <a:pt x="517" y="15"/>
                      <a:pt x="498" y="48"/>
                    </a:cubicBezTo>
                    <a:cubicBezTo>
                      <a:pt x="419" y="161"/>
                      <a:pt x="589" y="354"/>
                      <a:pt x="589" y="354"/>
                    </a:cubicBezTo>
                    <a:cubicBezTo>
                      <a:pt x="589" y="354"/>
                      <a:pt x="1" y="1032"/>
                      <a:pt x="23" y="1123"/>
                    </a:cubicBezTo>
                    <a:cubicBezTo>
                      <a:pt x="31" y="1140"/>
                      <a:pt x="57" y="1152"/>
                      <a:pt x="106" y="1152"/>
                    </a:cubicBezTo>
                    <a:cubicBezTo>
                      <a:pt x="277" y="1152"/>
                      <a:pt x="719" y="1003"/>
                      <a:pt x="1539" y="422"/>
                    </a:cubicBezTo>
                    <a:cubicBezTo>
                      <a:pt x="1539" y="422"/>
                      <a:pt x="1539" y="184"/>
                      <a:pt x="1380" y="105"/>
                    </a:cubicBezTo>
                    <a:cubicBezTo>
                      <a:pt x="1380" y="105"/>
                      <a:pt x="1150" y="265"/>
                      <a:pt x="906" y="265"/>
                    </a:cubicBezTo>
                    <a:cubicBezTo>
                      <a:pt x="891" y="265"/>
                      <a:pt x="875" y="265"/>
                      <a:pt x="860" y="263"/>
                    </a:cubicBezTo>
                    <a:cubicBezTo>
                      <a:pt x="860" y="263"/>
                      <a:pt x="688" y="1"/>
                      <a:pt x="569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2126583" y="2640698"/>
                <a:ext cx="72187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871" extrusionOk="0">
                    <a:moveTo>
                      <a:pt x="1572" y="0"/>
                    </a:moveTo>
                    <a:cubicBezTo>
                      <a:pt x="1549" y="12"/>
                      <a:pt x="634" y="600"/>
                      <a:pt x="634" y="600"/>
                    </a:cubicBezTo>
                    <a:cubicBezTo>
                      <a:pt x="634" y="600"/>
                      <a:pt x="509" y="464"/>
                      <a:pt x="238" y="442"/>
                    </a:cubicBezTo>
                    <a:cubicBezTo>
                      <a:pt x="238" y="442"/>
                      <a:pt x="1" y="690"/>
                      <a:pt x="34" y="792"/>
                    </a:cubicBezTo>
                    <a:cubicBezTo>
                      <a:pt x="45" y="848"/>
                      <a:pt x="94" y="871"/>
                      <a:pt x="160" y="871"/>
                    </a:cubicBezTo>
                    <a:cubicBezTo>
                      <a:pt x="226" y="871"/>
                      <a:pt x="311" y="848"/>
                      <a:pt x="396" y="814"/>
                    </a:cubicBezTo>
                    <a:cubicBezTo>
                      <a:pt x="815" y="623"/>
                      <a:pt x="1617" y="136"/>
                      <a:pt x="1617" y="91"/>
                    </a:cubicBezTo>
                    <a:cubicBezTo>
                      <a:pt x="1617" y="35"/>
                      <a:pt x="1595" y="0"/>
                      <a:pt x="1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2141351" y="2650469"/>
                <a:ext cx="16240" cy="6871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4" extrusionOk="0">
                    <a:moveTo>
                      <a:pt x="129" y="1"/>
                    </a:moveTo>
                    <a:cubicBezTo>
                      <a:pt x="100" y="1"/>
                      <a:pt x="71" y="6"/>
                      <a:pt x="42" y="19"/>
                    </a:cubicBezTo>
                    <a:cubicBezTo>
                      <a:pt x="1" y="40"/>
                      <a:pt x="7" y="99"/>
                      <a:pt x="44" y="99"/>
                    </a:cubicBezTo>
                    <a:cubicBezTo>
                      <a:pt x="47" y="99"/>
                      <a:pt x="50" y="99"/>
                      <a:pt x="54" y="98"/>
                    </a:cubicBezTo>
                    <a:cubicBezTo>
                      <a:pt x="79" y="87"/>
                      <a:pt x="105" y="82"/>
                      <a:pt x="131" y="82"/>
                    </a:cubicBezTo>
                    <a:cubicBezTo>
                      <a:pt x="187" y="82"/>
                      <a:pt x="241" y="105"/>
                      <a:pt x="280" y="143"/>
                    </a:cubicBezTo>
                    <a:cubicBezTo>
                      <a:pt x="287" y="151"/>
                      <a:pt x="296" y="154"/>
                      <a:pt x="304" y="154"/>
                    </a:cubicBezTo>
                    <a:cubicBezTo>
                      <a:pt x="334" y="154"/>
                      <a:pt x="363" y="113"/>
                      <a:pt x="336" y="87"/>
                    </a:cubicBezTo>
                    <a:cubicBezTo>
                      <a:pt x="280" y="38"/>
                      <a:pt x="205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2148043" y="2642929"/>
                <a:ext cx="14455" cy="62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9" extrusionOk="0">
                    <a:moveTo>
                      <a:pt x="135" y="0"/>
                    </a:moveTo>
                    <a:cubicBezTo>
                      <a:pt x="101" y="0"/>
                      <a:pt x="67" y="6"/>
                      <a:pt x="40" y="18"/>
                    </a:cubicBezTo>
                    <a:cubicBezTo>
                      <a:pt x="0" y="28"/>
                      <a:pt x="4" y="90"/>
                      <a:pt x="43" y="90"/>
                    </a:cubicBezTo>
                    <a:cubicBezTo>
                      <a:pt x="49" y="90"/>
                      <a:pt x="55" y="89"/>
                      <a:pt x="62" y="86"/>
                    </a:cubicBezTo>
                    <a:cubicBezTo>
                      <a:pt x="76" y="81"/>
                      <a:pt x="103" y="77"/>
                      <a:pt x="132" y="77"/>
                    </a:cubicBezTo>
                    <a:cubicBezTo>
                      <a:pt x="173" y="77"/>
                      <a:pt x="218" y="86"/>
                      <a:pt x="232" y="120"/>
                    </a:cubicBezTo>
                    <a:cubicBezTo>
                      <a:pt x="242" y="133"/>
                      <a:pt x="255" y="139"/>
                      <a:pt x="267" y="139"/>
                    </a:cubicBezTo>
                    <a:cubicBezTo>
                      <a:pt x="297" y="139"/>
                      <a:pt x="324" y="107"/>
                      <a:pt x="299" y="75"/>
                    </a:cubicBezTo>
                    <a:cubicBezTo>
                      <a:pt x="270" y="23"/>
                      <a:pt x="201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967663" y="2388933"/>
                <a:ext cx="163023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2538" extrusionOk="0">
                    <a:moveTo>
                      <a:pt x="509" y="1"/>
                    </a:moveTo>
                    <a:lnTo>
                      <a:pt x="0" y="2070"/>
                    </a:lnTo>
                    <a:cubicBezTo>
                      <a:pt x="0" y="2070"/>
                      <a:pt x="876" y="2445"/>
                      <a:pt x="1427" y="2445"/>
                    </a:cubicBezTo>
                    <a:cubicBezTo>
                      <a:pt x="1449" y="2445"/>
                      <a:pt x="1471" y="2445"/>
                      <a:pt x="1493" y="2443"/>
                    </a:cubicBezTo>
                    <a:lnTo>
                      <a:pt x="1606" y="1708"/>
                    </a:lnTo>
                    <a:lnTo>
                      <a:pt x="1719" y="2466"/>
                    </a:lnTo>
                    <a:cubicBezTo>
                      <a:pt x="1719" y="2466"/>
                      <a:pt x="1929" y="2538"/>
                      <a:pt x="2280" y="2538"/>
                    </a:cubicBezTo>
                    <a:cubicBezTo>
                      <a:pt x="2625" y="2538"/>
                      <a:pt x="3104" y="2469"/>
                      <a:pt x="3653" y="2195"/>
                    </a:cubicBezTo>
                    <a:lnTo>
                      <a:pt x="3098" y="3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2011029" y="2445461"/>
                <a:ext cx="28286" cy="5264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80" extrusionOk="0">
                    <a:moveTo>
                      <a:pt x="475" y="0"/>
                    </a:moveTo>
                    <a:lnTo>
                      <a:pt x="1" y="1119"/>
                    </a:lnTo>
                    <a:cubicBezTo>
                      <a:pt x="151" y="1157"/>
                      <a:pt x="310" y="1179"/>
                      <a:pt x="444" y="1179"/>
                    </a:cubicBezTo>
                    <a:cubicBezTo>
                      <a:pt x="471" y="1179"/>
                      <a:pt x="496" y="1178"/>
                      <a:pt x="521" y="1176"/>
                    </a:cubicBezTo>
                    <a:lnTo>
                      <a:pt x="634" y="441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2068761" y="2396384"/>
                <a:ext cx="29624" cy="103061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310" extrusionOk="0">
                    <a:moveTo>
                      <a:pt x="53" y="1"/>
                    </a:moveTo>
                    <a:cubicBezTo>
                      <a:pt x="28" y="1"/>
                      <a:pt x="0" y="20"/>
                      <a:pt x="7" y="48"/>
                    </a:cubicBezTo>
                    <a:cubicBezTo>
                      <a:pt x="154" y="444"/>
                      <a:pt x="199" y="885"/>
                      <a:pt x="301" y="1304"/>
                    </a:cubicBezTo>
                    <a:cubicBezTo>
                      <a:pt x="380" y="1643"/>
                      <a:pt x="482" y="1982"/>
                      <a:pt x="584" y="2310"/>
                    </a:cubicBezTo>
                    <a:cubicBezTo>
                      <a:pt x="606" y="2310"/>
                      <a:pt x="641" y="2299"/>
                      <a:pt x="663" y="2299"/>
                    </a:cubicBezTo>
                    <a:cubicBezTo>
                      <a:pt x="561" y="1960"/>
                      <a:pt x="460" y="1621"/>
                      <a:pt x="380" y="1281"/>
                    </a:cubicBezTo>
                    <a:cubicBezTo>
                      <a:pt x="279" y="874"/>
                      <a:pt x="234" y="433"/>
                      <a:pt x="86" y="26"/>
                    </a:cubicBezTo>
                    <a:cubicBezTo>
                      <a:pt x="82" y="8"/>
                      <a:pt x="68" y="1"/>
                      <a:pt x="53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2082681" y="2390450"/>
                <a:ext cx="35870" cy="10346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319" extrusionOk="0">
                    <a:moveTo>
                      <a:pt x="0" y="0"/>
                    </a:moveTo>
                    <a:cubicBezTo>
                      <a:pt x="125" y="804"/>
                      <a:pt x="430" y="1561"/>
                      <a:pt x="724" y="2319"/>
                    </a:cubicBezTo>
                    <a:cubicBezTo>
                      <a:pt x="747" y="2307"/>
                      <a:pt x="769" y="2296"/>
                      <a:pt x="804" y="2285"/>
                    </a:cubicBezTo>
                    <a:cubicBezTo>
                      <a:pt x="498" y="1538"/>
                      <a:pt x="204" y="792"/>
                      <a:pt x="8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983769" y="2277886"/>
                <a:ext cx="126707" cy="137414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3080" extrusionOk="0">
                    <a:moveTo>
                      <a:pt x="1668" y="1"/>
                    </a:moveTo>
                    <a:cubicBezTo>
                      <a:pt x="1219" y="1"/>
                      <a:pt x="917" y="70"/>
                      <a:pt x="917" y="70"/>
                    </a:cubicBezTo>
                    <a:cubicBezTo>
                      <a:pt x="204" y="1121"/>
                      <a:pt x="1" y="2806"/>
                      <a:pt x="1" y="2806"/>
                    </a:cubicBezTo>
                    <a:cubicBezTo>
                      <a:pt x="433" y="3011"/>
                      <a:pt x="888" y="3080"/>
                      <a:pt x="1304" y="3080"/>
                    </a:cubicBezTo>
                    <a:cubicBezTo>
                      <a:pt x="2153" y="3080"/>
                      <a:pt x="2840" y="2795"/>
                      <a:pt x="2840" y="2795"/>
                    </a:cubicBezTo>
                    <a:cubicBezTo>
                      <a:pt x="2783" y="2523"/>
                      <a:pt x="2365" y="58"/>
                      <a:pt x="2365" y="58"/>
                    </a:cubicBezTo>
                    <a:cubicBezTo>
                      <a:pt x="2112" y="15"/>
                      <a:pt x="1874" y="1"/>
                      <a:pt x="166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2037798" y="2280473"/>
                <a:ext cx="72678" cy="13482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3022" extrusionOk="0">
                    <a:moveTo>
                      <a:pt x="1119" y="0"/>
                    </a:moveTo>
                    <a:cubicBezTo>
                      <a:pt x="656" y="306"/>
                      <a:pt x="803" y="1120"/>
                      <a:pt x="690" y="1640"/>
                    </a:cubicBezTo>
                    <a:cubicBezTo>
                      <a:pt x="566" y="2138"/>
                      <a:pt x="340" y="2635"/>
                      <a:pt x="0" y="3020"/>
                    </a:cubicBezTo>
                    <a:cubicBezTo>
                      <a:pt x="32" y="3021"/>
                      <a:pt x="64" y="3021"/>
                      <a:pt x="95" y="3021"/>
                    </a:cubicBezTo>
                    <a:cubicBezTo>
                      <a:pt x="945" y="3021"/>
                      <a:pt x="1629" y="2737"/>
                      <a:pt x="1629" y="2737"/>
                    </a:cubicBezTo>
                    <a:cubicBezTo>
                      <a:pt x="1572" y="2465"/>
                      <a:pt x="1154" y="0"/>
                      <a:pt x="1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983769" y="2396473"/>
                <a:ext cx="1267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422" extrusionOk="0">
                    <a:moveTo>
                      <a:pt x="2805" y="1"/>
                    </a:moveTo>
                    <a:cubicBezTo>
                      <a:pt x="2482" y="45"/>
                      <a:pt x="1928" y="209"/>
                      <a:pt x="1235" y="209"/>
                    </a:cubicBezTo>
                    <a:cubicBezTo>
                      <a:pt x="863" y="209"/>
                      <a:pt x="451" y="162"/>
                      <a:pt x="13" y="24"/>
                    </a:cubicBezTo>
                    <a:cubicBezTo>
                      <a:pt x="1" y="103"/>
                      <a:pt x="1" y="148"/>
                      <a:pt x="1" y="148"/>
                    </a:cubicBezTo>
                    <a:cubicBezTo>
                      <a:pt x="433" y="353"/>
                      <a:pt x="888" y="422"/>
                      <a:pt x="1304" y="422"/>
                    </a:cubicBezTo>
                    <a:cubicBezTo>
                      <a:pt x="2153" y="422"/>
                      <a:pt x="2840" y="137"/>
                      <a:pt x="2840" y="137"/>
                    </a:cubicBezTo>
                    <a:cubicBezTo>
                      <a:pt x="2828" y="103"/>
                      <a:pt x="2817" y="69"/>
                      <a:pt x="2805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2105391" y="2290066"/>
                <a:ext cx="155706" cy="15887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56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33" y="1199"/>
                      <a:pt x="2307" y="2409"/>
                      <a:pt x="2307" y="2409"/>
                    </a:cubicBezTo>
                    <a:cubicBezTo>
                      <a:pt x="2252" y="2774"/>
                      <a:pt x="2521" y="3473"/>
                      <a:pt x="2607" y="3473"/>
                    </a:cubicBezTo>
                    <a:cubicBezTo>
                      <a:pt x="2609" y="3473"/>
                      <a:pt x="2611" y="3472"/>
                      <a:pt x="2612" y="3472"/>
                    </a:cubicBezTo>
                    <a:cubicBezTo>
                      <a:pt x="2701" y="3449"/>
                      <a:pt x="2573" y="2985"/>
                      <a:pt x="2599" y="2985"/>
                    </a:cubicBezTo>
                    <a:cubicBezTo>
                      <a:pt x="2600" y="2985"/>
                      <a:pt x="2601" y="2985"/>
                      <a:pt x="2601" y="2986"/>
                    </a:cubicBezTo>
                    <a:cubicBezTo>
                      <a:pt x="2647" y="2997"/>
                      <a:pt x="2906" y="3302"/>
                      <a:pt x="2986" y="3415"/>
                    </a:cubicBezTo>
                    <a:cubicBezTo>
                      <a:pt x="3043" y="3497"/>
                      <a:pt x="3123" y="3560"/>
                      <a:pt x="3164" y="3560"/>
                    </a:cubicBezTo>
                    <a:cubicBezTo>
                      <a:pt x="3180" y="3560"/>
                      <a:pt x="3190" y="3551"/>
                      <a:pt x="3190" y="3529"/>
                    </a:cubicBezTo>
                    <a:cubicBezTo>
                      <a:pt x="3200" y="3404"/>
                      <a:pt x="2896" y="3008"/>
                      <a:pt x="2896" y="3008"/>
                    </a:cubicBezTo>
                    <a:lnTo>
                      <a:pt x="2896" y="3008"/>
                    </a:lnTo>
                    <a:cubicBezTo>
                      <a:pt x="3019" y="3031"/>
                      <a:pt x="3099" y="3110"/>
                      <a:pt x="3257" y="3313"/>
                    </a:cubicBezTo>
                    <a:cubicBezTo>
                      <a:pt x="3327" y="3402"/>
                      <a:pt x="3387" y="3442"/>
                      <a:pt x="3426" y="3442"/>
                    </a:cubicBezTo>
                    <a:cubicBezTo>
                      <a:pt x="3476" y="3442"/>
                      <a:pt x="3489" y="3376"/>
                      <a:pt x="3438" y="3268"/>
                    </a:cubicBezTo>
                    <a:cubicBezTo>
                      <a:pt x="3336" y="3087"/>
                      <a:pt x="3054" y="2760"/>
                      <a:pt x="3054" y="2760"/>
                    </a:cubicBezTo>
                    <a:lnTo>
                      <a:pt x="3054" y="2760"/>
                    </a:lnTo>
                    <a:cubicBezTo>
                      <a:pt x="3183" y="2785"/>
                      <a:pt x="3380" y="2984"/>
                      <a:pt x="3439" y="2984"/>
                    </a:cubicBezTo>
                    <a:cubicBezTo>
                      <a:pt x="3457" y="2984"/>
                      <a:pt x="3462" y="2966"/>
                      <a:pt x="3449" y="2918"/>
                    </a:cubicBezTo>
                    <a:cubicBezTo>
                      <a:pt x="3336" y="2533"/>
                      <a:pt x="2669" y="2273"/>
                      <a:pt x="2669" y="2273"/>
                    </a:cubicBezTo>
                    <a:cubicBezTo>
                      <a:pt x="2669" y="2273"/>
                      <a:pt x="2194" y="181"/>
                      <a:pt x="260" y="0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2105391" y="2290066"/>
                <a:ext cx="59561" cy="4242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5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2" y="848"/>
                      <a:pt x="351" y="893"/>
                      <a:pt x="509" y="950"/>
                    </a:cubicBezTo>
                    <a:cubicBezTo>
                      <a:pt x="758" y="690"/>
                      <a:pt x="1018" y="498"/>
                      <a:pt x="1335" y="351"/>
                    </a:cubicBezTo>
                    <a:cubicBezTo>
                      <a:pt x="1041" y="170"/>
                      <a:pt x="690" y="34"/>
                      <a:pt x="260" y="0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2060998" y="2280429"/>
                <a:ext cx="69153" cy="56081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57" extrusionOk="0">
                    <a:moveTo>
                      <a:pt x="572" y="1"/>
                    </a:moveTo>
                    <a:cubicBezTo>
                      <a:pt x="514" y="1"/>
                      <a:pt x="468" y="5"/>
                      <a:pt x="441" y="13"/>
                    </a:cubicBezTo>
                    <a:cubicBezTo>
                      <a:pt x="0" y="137"/>
                      <a:pt x="283" y="793"/>
                      <a:pt x="464" y="895"/>
                    </a:cubicBezTo>
                    <a:cubicBezTo>
                      <a:pt x="826" y="1121"/>
                      <a:pt x="1335" y="1257"/>
                      <a:pt x="1335" y="1257"/>
                    </a:cubicBezTo>
                    <a:lnTo>
                      <a:pt x="1549" y="159"/>
                    </a:lnTo>
                    <a:cubicBezTo>
                      <a:pt x="1355" y="77"/>
                      <a:pt x="836" y="1"/>
                      <a:pt x="572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15474" y="2285024"/>
                <a:ext cx="14678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154" extrusionOk="0">
                    <a:moveTo>
                      <a:pt x="182" y="0"/>
                    </a:moveTo>
                    <a:cubicBezTo>
                      <a:pt x="136" y="204"/>
                      <a:pt x="102" y="407"/>
                      <a:pt x="69" y="611"/>
                    </a:cubicBezTo>
                    <a:cubicBezTo>
                      <a:pt x="34" y="780"/>
                      <a:pt x="1" y="973"/>
                      <a:pt x="57" y="1142"/>
                    </a:cubicBezTo>
                    <a:cubicBezTo>
                      <a:pt x="91" y="1154"/>
                      <a:pt x="114" y="1154"/>
                      <a:pt x="114" y="1154"/>
                    </a:cubicBezTo>
                    <a:lnTo>
                      <a:pt x="328" y="56"/>
                    </a:lnTo>
                    <a:cubicBezTo>
                      <a:pt x="283" y="34"/>
                      <a:pt x="238" y="23"/>
                      <a:pt x="18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2032221" y="2256247"/>
                <a:ext cx="28821" cy="4077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14" extrusionOk="0">
                    <a:moveTo>
                      <a:pt x="0" y="0"/>
                    </a:moveTo>
                    <a:lnTo>
                      <a:pt x="0" y="860"/>
                    </a:lnTo>
                    <a:cubicBezTo>
                      <a:pt x="0" y="860"/>
                      <a:pt x="78" y="914"/>
                      <a:pt x="202" y="914"/>
                    </a:cubicBezTo>
                    <a:cubicBezTo>
                      <a:pt x="318" y="914"/>
                      <a:pt x="475" y="866"/>
                      <a:pt x="645" y="679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2032221" y="2256247"/>
                <a:ext cx="26814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76" extrusionOk="0">
                    <a:moveTo>
                      <a:pt x="0" y="0"/>
                    </a:moveTo>
                    <a:lnTo>
                      <a:pt x="0" y="351"/>
                    </a:lnTo>
                    <a:cubicBezTo>
                      <a:pt x="71" y="368"/>
                      <a:pt x="145" y="375"/>
                      <a:pt x="219" y="375"/>
                    </a:cubicBezTo>
                    <a:cubicBezTo>
                      <a:pt x="347" y="375"/>
                      <a:pt x="478" y="353"/>
                      <a:pt x="600" y="317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969090" y="2051819"/>
                <a:ext cx="234229" cy="211877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4749" extrusionOk="0">
                    <a:moveTo>
                      <a:pt x="2269" y="0"/>
                    </a:moveTo>
                    <a:cubicBezTo>
                      <a:pt x="1234" y="0"/>
                      <a:pt x="0" y="1088"/>
                      <a:pt x="217" y="2660"/>
                    </a:cubicBezTo>
                    <a:cubicBezTo>
                      <a:pt x="217" y="2660"/>
                      <a:pt x="862" y="4537"/>
                      <a:pt x="2490" y="4730"/>
                    </a:cubicBezTo>
                    <a:cubicBezTo>
                      <a:pt x="2490" y="4730"/>
                      <a:pt x="2583" y="4748"/>
                      <a:pt x="2734" y="4748"/>
                    </a:cubicBezTo>
                    <a:cubicBezTo>
                      <a:pt x="3110" y="4748"/>
                      <a:pt x="3845" y="4633"/>
                      <a:pt x="4378" y="3825"/>
                    </a:cubicBezTo>
                    <a:cubicBezTo>
                      <a:pt x="5034" y="2830"/>
                      <a:pt x="5249" y="410"/>
                      <a:pt x="2988" y="217"/>
                    </a:cubicBezTo>
                    <a:cubicBezTo>
                      <a:pt x="2778" y="69"/>
                      <a:pt x="2530" y="0"/>
                      <a:pt x="2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2133141" y="2021258"/>
                <a:ext cx="82270" cy="9074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034" extrusionOk="0">
                    <a:moveTo>
                      <a:pt x="916" y="1"/>
                    </a:moveTo>
                    <a:cubicBezTo>
                      <a:pt x="247" y="1"/>
                      <a:pt x="0" y="1151"/>
                      <a:pt x="0" y="1151"/>
                    </a:cubicBezTo>
                    <a:lnTo>
                      <a:pt x="724" y="2033"/>
                    </a:lnTo>
                    <a:cubicBezTo>
                      <a:pt x="1844" y="1852"/>
                      <a:pt x="1764" y="145"/>
                      <a:pt x="1018" y="9"/>
                    </a:cubicBezTo>
                    <a:cubicBezTo>
                      <a:pt x="983" y="4"/>
                      <a:pt x="949" y="1"/>
                      <a:pt x="916" y="1"/>
                    </a:cubicBezTo>
                    <a:close/>
                  </a:path>
                </a:pathLst>
              </a:custGeom>
              <a:solidFill>
                <a:srgbClr val="EDB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2087411" y="2101030"/>
                <a:ext cx="97216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3583" extrusionOk="0">
                    <a:moveTo>
                      <a:pt x="1788" y="0"/>
                    </a:moveTo>
                    <a:cubicBezTo>
                      <a:pt x="1779" y="0"/>
                      <a:pt x="1771" y="6"/>
                      <a:pt x="1771" y="19"/>
                    </a:cubicBezTo>
                    <a:cubicBezTo>
                      <a:pt x="1885" y="732"/>
                      <a:pt x="1806" y="1523"/>
                      <a:pt x="1500" y="2179"/>
                    </a:cubicBezTo>
                    <a:cubicBezTo>
                      <a:pt x="1195" y="2823"/>
                      <a:pt x="663" y="3163"/>
                      <a:pt x="64" y="3468"/>
                    </a:cubicBezTo>
                    <a:cubicBezTo>
                      <a:pt x="0" y="3500"/>
                      <a:pt x="37" y="3582"/>
                      <a:pt x="98" y="3582"/>
                    </a:cubicBezTo>
                    <a:cubicBezTo>
                      <a:pt x="102" y="3582"/>
                      <a:pt x="106" y="3582"/>
                      <a:pt x="110" y="3582"/>
                    </a:cubicBezTo>
                    <a:cubicBezTo>
                      <a:pt x="1580" y="3163"/>
                      <a:pt x="2179" y="1399"/>
                      <a:pt x="1806" y="8"/>
                    </a:cubicBezTo>
                    <a:cubicBezTo>
                      <a:pt x="1801" y="3"/>
                      <a:pt x="1794" y="0"/>
                      <a:pt x="1788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2092854" y="2091750"/>
                <a:ext cx="72098" cy="12679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42" extrusionOk="0">
                    <a:moveTo>
                      <a:pt x="1548" y="1"/>
                    </a:moveTo>
                    <a:cubicBezTo>
                      <a:pt x="1412" y="1053"/>
                      <a:pt x="1016" y="2285"/>
                      <a:pt x="10" y="2805"/>
                    </a:cubicBezTo>
                    <a:cubicBezTo>
                      <a:pt x="0" y="2815"/>
                      <a:pt x="7" y="2842"/>
                      <a:pt x="24" y="2842"/>
                    </a:cubicBezTo>
                    <a:cubicBezTo>
                      <a:pt x="27" y="2842"/>
                      <a:pt x="30" y="2841"/>
                      <a:pt x="33" y="2840"/>
                    </a:cubicBezTo>
                    <a:cubicBezTo>
                      <a:pt x="508" y="2681"/>
                      <a:pt x="802" y="2297"/>
                      <a:pt x="1039" y="1867"/>
                    </a:cubicBezTo>
                    <a:cubicBezTo>
                      <a:pt x="1333" y="1324"/>
                      <a:pt x="1616" y="623"/>
                      <a:pt x="1548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2095932" y="2084835"/>
                <a:ext cx="6045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764" extrusionOk="0">
                    <a:moveTo>
                      <a:pt x="1349" y="0"/>
                    </a:moveTo>
                    <a:cubicBezTo>
                      <a:pt x="1346" y="0"/>
                      <a:pt x="1343" y="3"/>
                      <a:pt x="1343" y="9"/>
                    </a:cubicBezTo>
                    <a:cubicBezTo>
                      <a:pt x="1276" y="349"/>
                      <a:pt x="1105" y="653"/>
                      <a:pt x="947" y="959"/>
                    </a:cubicBezTo>
                    <a:cubicBezTo>
                      <a:pt x="755" y="1332"/>
                      <a:pt x="382" y="1535"/>
                      <a:pt x="20" y="1728"/>
                    </a:cubicBezTo>
                    <a:cubicBezTo>
                      <a:pt x="1" y="1737"/>
                      <a:pt x="14" y="1764"/>
                      <a:pt x="33" y="1764"/>
                    </a:cubicBezTo>
                    <a:cubicBezTo>
                      <a:pt x="36" y="1764"/>
                      <a:pt x="39" y="1763"/>
                      <a:pt x="43" y="1762"/>
                    </a:cubicBezTo>
                    <a:cubicBezTo>
                      <a:pt x="404" y="1592"/>
                      <a:pt x="721" y="1422"/>
                      <a:pt x="959" y="1083"/>
                    </a:cubicBezTo>
                    <a:cubicBezTo>
                      <a:pt x="1162" y="789"/>
                      <a:pt x="1309" y="359"/>
                      <a:pt x="1354" y="9"/>
                    </a:cubicBezTo>
                    <a:cubicBezTo>
                      <a:pt x="1354" y="3"/>
                      <a:pt x="1352" y="0"/>
                      <a:pt x="1349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2067066" y="2079035"/>
                <a:ext cx="841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044" extrusionOk="0">
                    <a:moveTo>
                      <a:pt x="1867" y="0"/>
                    </a:moveTo>
                    <a:cubicBezTo>
                      <a:pt x="1863" y="0"/>
                      <a:pt x="1859" y="1"/>
                      <a:pt x="1855" y="4"/>
                    </a:cubicBezTo>
                    <a:cubicBezTo>
                      <a:pt x="1335" y="546"/>
                      <a:pt x="757" y="840"/>
                      <a:pt x="34" y="999"/>
                    </a:cubicBezTo>
                    <a:cubicBezTo>
                      <a:pt x="0" y="999"/>
                      <a:pt x="11" y="1044"/>
                      <a:pt x="34" y="1044"/>
                    </a:cubicBezTo>
                    <a:cubicBezTo>
                      <a:pt x="803" y="1010"/>
                      <a:pt x="1402" y="592"/>
                      <a:pt x="1877" y="26"/>
                    </a:cubicBezTo>
                    <a:cubicBezTo>
                      <a:pt x="1886" y="17"/>
                      <a:pt x="1881" y="0"/>
                      <a:pt x="186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2070769" y="2075778"/>
                <a:ext cx="65941" cy="26412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2" extrusionOk="0">
                    <a:moveTo>
                      <a:pt x="1332" y="1"/>
                    </a:moveTo>
                    <a:cubicBezTo>
                      <a:pt x="858" y="1"/>
                      <a:pt x="378" y="243"/>
                      <a:pt x="19" y="540"/>
                    </a:cubicBezTo>
                    <a:cubicBezTo>
                      <a:pt x="0" y="558"/>
                      <a:pt x="19" y="591"/>
                      <a:pt x="45" y="591"/>
                    </a:cubicBezTo>
                    <a:cubicBezTo>
                      <a:pt x="51" y="591"/>
                      <a:pt x="57" y="589"/>
                      <a:pt x="64" y="585"/>
                    </a:cubicBezTo>
                    <a:cubicBezTo>
                      <a:pt x="505" y="291"/>
                      <a:pt x="935" y="42"/>
                      <a:pt x="1478" y="20"/>
                    </a:cubicBezTo>
                    <a:lnTo>
                      <a:pt x="1478" y="9"/>
                    </a:lnTo>
                    <a:cubicBezTo>
                      <a:pt x="1429" y="3"/>
                      <a:pt x="1381" y="1"/>
                      <a:pt x="133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2017320" y="2066587"/>
                <a:ext cx="103730" cy="51798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161" extrusionOk="0">
                    <a:moveTo>
                      <a:pt x="1984" y="0"/>
                    </a:moveTo>
                    <a:cubicBezTo>
                      <a:pt x="1176" y="0"/>
                      <a:pt x="456" y="400"/>
                      <a:pt x="18" y="1108"/>
                    </a:cubicBezTo>
                    <a:cubicBezTo>
                      <a:pt x="0" y="1134"/>
                      <a:pt x="23" y="1160"/>
                      <a:pt x="51" y="1160"/>
                    </a:cubicBezTo>
                    <a:cubicBezTo>
                      <a:pt x="59" y="1160"/>
                      <a:pt x="67" y="1158"/>
                      <a:pt x="75" y="1153"/>
                    </a:cubicBezTo>
                    <a:cubicBezTo>
                      <a:pt x="324" y="881"/>
                      <a:pt x="538" y="610"/>
                      <a:pt x="855" y="407"/>
                    </a:cubicBezTo>
                    <a:cubicBezTo>
                      <a:pt x="1251" y="135"/>
                      <a:pt x="1839" y="34"/>
                      <a:pt x="2314" y="34"/>
                    </a:cubicBezTo>
                    <a:cubicBezTo>
                      <a:pt x="2325" y="34"/>
                      <a:pt x="2325" y="34"/>
                      <a:pt x="2314" y="22"/>
                    </a:cubicBezTo>
                    <a:cubicBezTo>
                      <a:pt x="2203" y="7"/>
                      <a:pt x="2092" y="0"/>
                      <a:pt x="1984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1982297" y="2058155"/>
                <a:ext cx="112028" cy="12742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856" extrusionOk="0">
                    <a:moveTo>
                      <a:pt x="2311" y="0"/>
                    </a:moveTo>
                    <a:cubicBezTo>
                      <a:pt x="1655" y="0"/>
                      <a:pt x="1029" y="267"/>
                      <a:pt x="554" y="731"/>
                    </a:cubicBezTo>
                    <a:cubicBezTo>
                      <a:pt x="0" y="1274"/>
                      <a:pt x="68" y="2145"/>
                      <a:pt x="204" y="2835"/>
                    </a:cubicBezTo>
                    <a:cubicBezTo>
                      <a:pt x="209" y="2849"/>
                      <a:pt x="221" y="2855"/>
                      <a:pt x="234" y="2855"/>
                    </a:cubicBezTo>
                    <a:cubicBezTo>
                      <a:pt x="253" y="2855"/>
                      <a:pt x="272" y="2843"/>
                      <a:pt x="272" y="2824"/>
                    </a:cubicBezTo>
                    <a:cubicBezTo>
                      <a:pt x="249" y="2100"/>
                      <a:pt x="113" y="1410"/>
                      <a:pt x="622" y="811"/>
                    </a:cubicBezTo>
                    <a:cubicBezTo>
                      <a:pt x="1097" y="245"/>
                      <a:pt x="1810" y="98"/>
                      <a:pt x="2499" y="19"/>
                    </a:cubicBezTo>
                    <a:cubicBezTo>
                      <a:pt x="2511" y="19"/>
                      <a:pt x="2511" y="7"/>
                      <a:pt x="2499" y="7"/>
                    </a:cubicBezTo>
                    <a:cubicBezTo>
                      <a:pt x="2436" y="3"/>
                      <a:pt x="2374" y="0"/>
                      <a:pt x="231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2138183" y="2025675"/>
                <a:ext cx="30294" cy="433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71" extrusionOk="0">
                    <a:moveTo>
                      <a:pt x="645" y="1"/>
                    </a:moveTo>
                    <a:cubicBezTo>
                      <a:pt x="464" y="34"/>
                      <a:pt x="317" y="227"/>
                      <a:pt x="215" y="374"/>
                    </a:cubicBezTo>
                    <a:cubicBezTo>
                      <a:pt x="102" y="544"/>
                      <a:pt x="0" y="758"/>
                      <a:pt x="45" y="962"/>
                    </a:cubicBezTo>
                    <a:cubicBezTo>
                      <a:pt x="45" y="968"/>
                      <a:pt x="51" y="970"/>
                      <a:pt x="57" y="970"/>
                    </a:cubicBezTo>
                    <a:cubicBezTo>
                      <a:pt x="62" y="970"/>
                      <a:pt x="68" y="968"/>
                      <a:pt x="68" y="962"/>
                    </a:cubicBezTo>
                    <a:cubicBezTo>
                      <a:pt x="91" y="555"/>
                      <a:pt x="339" y="250"/>
                      <a:pt x="668" y="34"/>
                    </a:cubicBezTo>
                    <a:cubicBezTo>
                      <a:pt x="679" y="24"/>
                      <a:pt x="668" y="1"/>
                      <a:pt x="6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2148801" y="2024158"/>
                <a:ext cx="32792" cy="46846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050" extrusionOk="0">
                    <a:moveTo>
                      <a:pt x="712" y="1"/>
                    </a:moveTo>
                    <a:cubicBezTo>
                      <a:pt x="328" y="171"/>
                      <a:pt x="45" y="634"/>
                      <a:pt x="0" y="1041"/>
                    </a:cubicBezTo>
                    <a:cubicBezTo>
                      <a:pt x="0" y="1047"/>
                      <a:pt x="3" y="1050"/>
                      <a:pt x="6" y="1050"/>
                    </a:cubicBezTo>
                    <a:cubicBezTo>
                      <a:pt x="8" y="1050"/>
                      <a:pt x="11" y="1047"/>
                      <a:pt x="11" y="1041"/>
                    </a:cubicBezTo>
                    <a:cubicBezTo>
                      <a:pt x="91" y="646"/>
                      <a:pt x="362" y="216"/>
                      <a:pt x="712" y="23"/>
                    </a:cubicBezTo>
                    <a:cubicBezTo>
                      <a:pt x="735" y="12"/>
                      <a:pt x="724" y="1"/>
                      <a:pt x="71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2152281" y="2029333"/>
                <a:ext cx="3319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016" extrusionOk="0">
                    <a:moveTo>
                      <a:pt x="707" y="0"/>
                    </a:moveTo>
                    <a:cubicBezTo>
                      <a:pt x="700" y="0"/>
                      <a:pt x="694" y="3"/>
                      <a:pt x="691" y="9"/>
                    </a:cubicBezTo>
                    <a:cubicBezTo>
                      <a:pt x="533" y="394"/>
                      <a:pt x="239" y="676"/>
                      <a:pt x="1" y="1004"/>
                    </a:cubicBezTo>
                    <a:cubicBezTo>
                      <a:pt x="1" y="1015"/>
                      <a:pt x="13" y="1015"/>
                      <a:pt x="13" y="1015"/>
                    </a:cubicBezTo>
                    <a:cubicBezTo>
                      <a:pt x="295" y="767"/>
                      <a:pt x="623" y="382"/>
                      <a:pt x="736" y="32"/>
                    </a:cubicBezTo>
                    <a:cubicBezTo>
                      <a:pt x="744" y="16"/>
                      <a:pt x="724" y="0"/>
                      <a:pt x="70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2157323" y="2038970"/>
                <a:ext cx="33863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13" extrusionOk="0">
                    <a:moveTo>
                      <a:pt x="745" y="1"/>
                    </a:moveTo>
                    <a:cubicBezTo>
                      <a:pt x="740" y="1"/>
                      <a:pt x="736" y="3"/>
                      <a:pt x="736" y="8"/>
                    </a:cubicBezTo>
                    <a:cubicBezTo>
                      <a:pt x="578" y="347"/>
                      <a:pt x="363" y="743"/>
                      <a:pt x="1" y="902"/>
                    </a:cubicBezTo>
                    <a:cubicBezTo>
                      <a:pt x="1" y="902"/>
                      <a:pt x="1" y="912"/>
                      <a:pt x="13" y="912"/>
                    </a:cubicBezTo>
                    <a:cubicBezTo>
                      <a:pt x="216" y="867"/>
                      <a:pt x="352" y="709"/>
                      <a:pt x="488" y="551"/>
                    </a:cubicBezTo>
                    <a:cubicBezTo>
                      <a:pt x="623" y="404"/>
                      <a:pt x="736" y="211"/>
                      <a:pt x="759" y="20"/>
                    </a:cubicBezTo>
                    <a:cubicBezTo>
                      <a:pt x="759" y="6"/>
                      <a:pt x="751" y="1"/>
                      <a:pt x="7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163569" y="2048562"/>
                <a:ext cx="36183" cy="3944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84" extrusionOk="0">
                    <a:moveTo>
                      <a:pt x="795" y="0"/>
                    </a:moveTo>
                    <a:cubicBezTo>
                      <a:pt x="788" y="0"/>
                      <a:pt x="782" y="3"/>
                      <a:pt x="777" y="8"/>
                    </a:cubicBezTo>
                    <a:cubicBezTo>
                      <a:pt x="652" y="415"/>
                      <a:pt x="393" y="709"/>
                      <a:pt x="8" y="878"/>
                    </a:cubicBezTo>
                    <a:cubicBezTo>
                      <a:pt x="404" y="765"/>
                      <a:pt x="743" y="449"/>
                      <a:pt x="811" y="19"/>
                    </a:cubicBezTo>
                    <a:cubicBezTo>
                      <a:pt x="811" y="6"/>
                      <a:pt x="803" y="0"/>
                      <a:pt x="795" y="0"/>
                    </a:cubicBezTo>
                    <a:close/>
                    <a:moveTo>
                      <a:pt x="8" y="878"/>
                    </a:moveTo>
                    <a:cubicBezTo>
                      <a:pt x="1" y="878"/>
                      <a:pt x="3" y="884"/>
                      <a:pt x="6" y="884"/>
                    </a:cubicBezTo>
                    <a:cubicBezTo>
                      <a:pt x="7" y="884"/>
                      <a:pt x="8" y="882"/>
                      <a:pt x="8" y="878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2173474" y="2067925"/>
                <a:ext cx="28152" cy="2792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26" extrusionOk="0">
                    <a:moveTo>
                      <a:pt x="591" y="0"/>
                    </a:moveTo>
                    <a:cubicBezTo>
                      <a:pt x="582" y="0"/>
                      <a:pt x="573" y="4"/>
                      <a:pt x="566" y="15"/>
                    </a:cubicBezTo>
                    <a:cubicBezTo>
                      <a:pt x="453" y="263"/>
                      <a:pt x="307" y="580"/>
                      <a:pt x="1" y="614"/>
                    </a:cubicBezTo>
                    <a:lnTo>
                      <a:pt x="1" y="625"/>
                    </a:lnTo>
                    <a:cubicBezTo>
                      <a:pt x="307" y="625"/>
                      <a:pt x="566" y="320"/>
                      <a:pt x="623" y="37"/>
                    </a:cubicBezTo>
                    <a:cubicBezTo>
                      <a:pt x="631" y="22"/>
                      <a:pt x="611" y="0"/>
                      <a:pt x="59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951021" y="2090144"/>
                <a:ext cx="182654" cy="175069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3924" extrusionOk="0">
                    <a:moveTo>
                      <a:pt x="2334" y="1"/>
                    </a:moveTo>
                    <a:cubicBezTo>
                      <a:pt x="1990" y="1"/>
                      <a:pt x="1613" y="62"/>
                      <a:pt x="1380" y="286"/>
                    </a:cubicBezTo>
                    <a:cubicBezTo>
                      <a:pt x="848" y="795"/>
                      <a:pt x="893" y="1213"/>
                      <a:pt x="475" y="1733"/>
                    </a:cubicBezTo>
                    <a:cubicBezTo>
                      <a:pt x="147" y="2140"/>
                      <a:pt x="0" y="3373"/>
                      <a:pt x="1459" y="3791"/>
                    </a:cubicBezTo>
                    <a:cubicBezTo>
                      <a:pt x="1782" y="3883"/>
                      <a:pt x="2085" y="3924"/>
                      <a:pt x="2363" y="3924"/>
                    </a:cubicBezTo>
                    <a:cubicBezTo>
                      <a:pt x="3284" y="3924"/>
                      <a:pt x="3929" y="3478"/>
                      <a:pt x="4094" y="2966"/>
                    </a:cubicBezTo>
                    <a:cubicBezTo>
                      <a:pt x="4094" y="2966"/>
                      <a:pt x="3845" y="1937"/>
                      <a:pt x="4014" y="1235"/>
                    </a:cubicBezTo>
                    <a:cubicBezTo>
                      <a:pt x="4014" y="1235"/>
                      <a:pt x="3302" y="670"/>
                      <a:pt x="3132" y="94"/>
                    </a:cubicBezTo>
                    <a:cubicBezTo>
                      <a:pt x="3132" y="94"/>
                      <a:pt x="2758" y="1"/>
                      <a:pt x="2334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2073089" y="2171166"/>
                <a:ext cx="38904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791" extrusionOk="0">
                    <a:moveTo>
                      <a:pt x="405" y="0"/>
                    </a:moveTo>
                    <a:cubicBezTo>
                      <a:pt x="343" y="0"/>
                      <a:pt x="281" y="15"/>
                      <a:pt x="227" y="42"/>
                    </a:cubicBezTo>
                    <a:cubicBezTo>
                      <a:pt x="91" y="110"/>
                      <a:pt x="34" y="245"/>
                      <a:pt x="12" y="381"/>
                    </a:cubicBezTo>
                    <a:cubicBezTo>
                      <a:pt x="1" y="517"/>
                      <a:pt x="91" y="675"/>
                      <a:pt x="204" y="743"/>
                    </a:cubicBezTo>
                    <a:cubicBezTo>
                      <a:pt x="272" y="776"/>
                      <a:pt x="295" y="776"/>
                      <a:pt x="374" y="788"/>
                    </a:cubicBezTo>
                    <a:lnTo>
                      <a:pt x="385" y="788"/>
                    </a:lnTo>
                    <a:cubicBezTo>
                      <a:pt x="399" y="790"/>
                      <a:pt x="412" y="791"/>
                      <a:pt x="426" y="791"/>
                    </a:cubicBezTo>
                    <a:cubicBezTo>
                      <a:pt x="491" y="791"/>
                      <a:pt x="555" y="771"/>
                      <a:pt x="612" y="743"/>
                    </a:cubicBezTo>
                    <a:cubicBezTo>
                      <a:pt x="713" y="709"/>
                      <a:pt x="781" y="607"/>
                      <a:pt x="815" y="505"/>
                    </a:cubicBezTo>
                    <a:cubicBezTo>
                      <a:pt x="871" y="313"/>
                      <a:pt x="781" y="121"/>
                      <a:pt x="600" y="53"/>
                    </a:cubicBezTo>
                    <a:cubicBezTo>
                      <a:pt x="541" y="17"/>
                      <a:pt x="473" y="0"/>
                      <a:pt x="405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965120" y="2157469"/>
                <a:ext cx="27304" cy="2712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8" extrusionOk="0">
                    <a:moveTo>
                      <a:pt x="316" y="1"/>
                    </a:moveTo>
                    <a:cubicBezTo>
                      <a:pt x="286" y="1"/>
                      <a:pt x="255" y="4"/>
                      <a:pt x="227" y="10"/>
                    </a:cubicBezTo>
                    <a:cubicBezTo>
                      <a:pt x="159" y="32"/>
                      <a:pt x="91" y="78"/>
                      <a:pt x="46" y="145"/>
                    </a:cubicBezTo>
                    <a:cubicBezTo>
                      <a:pt x="1" y="201"/>
                      <a:pt x="1" y="292"/>
                      <a:pt x="12" y="360"/>
                    </a:cubicBezTo>
                    <a:lnTo>
                      <a:pt x="12" y="382"/>
                    </a:lnTo>
                    <a:cubicBezTo>
                      <a:pt x="34" y="485"/>
                      <a:pt x="114" y="575"/>
                      <a:pt x="227" y="598"/>
                    </a:cubicBezTo>
                    <a:cubicBezTo>
                      <a:pt x="258" y="603"/>
                      <a:pt x="290" y="608"/>
                      <a:pt x="324" y="608"/>
                    </a:cubicBezTo>
                    <a:cubicBezTo>
                      <a:pt x="366" y="608"/>
                      <a:pt x="409" y="600"/>
                      <a:pt x="453" y="575"/>
                    </a:cubicBezTo>
                    <a:cubicBezTo>
                      <a:pt x="509" y="530"/>
                      <a:pt x="566" y="473"/>
                      <a:pt x="589" y="394"/>
                    </a:cubicBezTo>
                    <a:cubicBezTo>
                      <a:pt x="612" y="315"/>
                      <a:pt x="600" y="236"/>
                      <a:pt x="566" y="168"/>
                    </a:cubicBezTo>
                    <a:cubicBezTo>
                      <a:pt x="532" y="88"/>
                      <a:pt x="476" y="43"/>
                      <a:pt x="396" y="10"/>
                    </a:cubicBezTo>
                    <a:cubicBezTo>
                      <a:pt x="374" y="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081655" y="2128379"/>
                <a:ext cx="11154" cy="713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0" extrusionOk="0">
                    <a:moveTo>
                      <a:pt x="127" y="1"/>
                    </a:moveTo>
                    <a:cubicBezTo>
                      <a:pt x="100" y="1"/>
                      <a:pt x="70" y="9"/>
                      <a:pt x="46" y="17"/>
                    </a:cubicBezTo>
                    <a:cubicBezTo>
                      <a:pt x="1" y="28"/>
                      <a:pt x="1" y="84"/>
                      <a:pt x="58" y="84"/>
                    </a:cubicBezTo>
                    <a:cubicBezTo>
                      <a:pt x="80" y="96"/>
                      <a:pt x="103" y="96"/>
                      <a:pt x="126" y="130"/>
                    </a:cubicBezTo>
                    <a:cubicBezTo>
                      <a:pt x="138" y="148"/>
                      <a:pt x="163" y="160"/>
                      <a:pt x="185" y="160"/>
                    </a:cubicBezTo>
                    <a:cubicBezTo>
                      <a:pt x="204" y="160"/>
                      <a:pt x="222" y="151"/>
                      <a:pt x="227" y="130"/>
                    </a:cubicBezTo>
                    <a:cubicBezTo>
                      <a:pt x="249" y="74"/>
                      <a:pt x="204" y="28"/>
                      <a:pt x="159" y="6"/>
                    </a:cubicBezTo>
                    <a:cubicBezTo>
                      <a:pt x="149" y="2"/>
                      <a:pt x="138" y="1"/>
                      <a:pt x="12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04961" y="2115976"/>
                <a:ext cx="9681" cy="562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26" extrusionOk="0">
                    <a:moveTo>
                      <a:pt x="111" y="1"/>
                    </a:moveTo>
                    <a:cubicBezTo>
                      <a:pt x="79" y="1"/>
                      <a:pt x="46" y="16"/>
                      <a:pt x="23" y="46"/>
                    </a:cubicBezTo>
                    <a:cubicBezTo>
                      <a:pt x="1" y="80"/>
                      <a:pt x="35" y="114"/>
                      <a:pt x="69" y="125"/>
                    </a:cubicBezTo>
                    <a:cubicBezTo>
                      <a:pt x="91" y="125"/>
                      <a:pt x="114" y="114"/>
                      <a:pt x="137" y="114"/>
                    </a:cubicBezTo>
                    <a:cubicBezTo>
                      <a:pt x="140" y="110"/>
                      <a:pt x="146" y="109"/>
                      <a:pt x="151" y="109"/>
                    </a:cubicBezTo>
                    <a:cubicBezTo>
                      <a:pt x="161" y="109"/>
                      <a:pt x="171" y="114"/>
                      <a:pt x="171" y="114"/>
                    </a:cubicBezTo>
                    <a:cubicBezTo>
                      <a:pt x="174" y="117"/>
                      <a:pt x="178" y="119"/>
                      <a:pt x="183" y="119"/>
                    </a:cubicBezTo>
                    <a:cubicBezTo>
                      <a:pt x="193" y="119"/>
                      <a:pt x="204" y="110"/>
                      <a:pt x="204" y="103"/>
                    </a:cubicBezTo>
                    <a:cubicBezTo>
                      <a:pt x="216" y="58"/>
                      <a:pt x="204" y="23"/>
                      <a:pt x="159" y="12"/>
                    </a:cubicBezTo>
                    <a:cubicBezTo>
                      <a:pt x="144" y="5"/>
                      <a:pt x="127" y="1"/>
                      <a:pt x="111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026912" y="2194232"/>
                <a:ext cx="39663" cy="2601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83" extrusionOk="0">
                    <a:moveTo>
                      <a:pt x="846" y="1"/>
                    </a:moveTo>
                    <a:cubicBezTo>
                      <a:pt x="827" y="1"/>
                      <a:pt x="810" y="12"/>
                      <a:pt x="810" y="33"/>
                    </a:cubicBezTo>
                    <a:cubicBezTo>
                      <a:pt x="810" y="192"/>
                      <a:pt x="775" y="362"/>
                      <a:pt x="629" y="440"/>
                    </a:cubicBezTo>
                    <a:cubicBezTo>
                      <a:pt x="559" y="479"/>
                      <a:pt x="493" y="495"/>
                      <a:pt x="429" y="495"/>
                    </a:cubicBezTo>
                    <a:cubicBezTo>
                      <a:pt x="307" y="495"/>
                      <a:pt x="193" y="436"/>
                      <a:pt x="74" y="362"/>
                    </a:cubicBezTo>
                    <a:cubicBezTo>
                      <a:pt x="68" y="359"/>
                      <a:pt x="62" y="357"/>
                      <a:pt x="56" y="357"/>
                    </a:cubicBezTo>
                    <a:cubicBezTo>
                      <a:pt x="21" y="357"/>
                      <a:pt x="0" y="410"/>
                      <a:pt x="29" y="430"/>
                    </a:cubicBezTo>
                    <a:cubicBezTo>
                      <a:pt x="159" y="506"/>
                      <a:pt x="309" y="582"/>
                      <a:pt x="455" y="582"/>
                    </a:cubicBezTo>
                    <a:cubicBezTo>
                      <a:pt x="526" y="582"/>
                      <a:pt x="596" y="564"/>
                      <a:pt x="662" y="520"/>
                    </a:cubicBezTo>
                    <a:cubicBezTo>
                      <a:pt x="832" y="407"/>
                      <a:pt x="888" y="237"/>
                      <a:pt x="888" y="45"/>
                    </a:cubicBezTo>
                    <a:cubicBezTo>
                      <a:pt x="888" y="15"/>
                      <a:pt x="866" y="1"/>
                      <a:pt x="846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008530" y="2164205"/>
                <a:ext cx="23869" cy="1824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9" extrusionOk="0">
                    <a:moveTo>
                      <a:pt x="244" y="1"/>
                    </a:moveTo>
                    <a:cubicBezTo>
                      <a:pt x="197" y="1"/>
                      <a:pt x="153" y="12"/>
                      <a:pt x="114" y="40"/>
                    </a:cubicBezTo>
                    <a:cubicBezTo>
                      <a:pt x="0" y="118"/>
                      <a:pt x="34" y="277"/>
                      <a:pt x="91" y="390"/>
                    </a:cubicBezTo>
                    <a:cubicBezTo>
                      <a:pt x="98" y="403"/>
                      <a:pt x="109" y="409"/>
                      <a:pt x="120" y="409"/>
                    </a:cubicBezTo>
                    <a:cubicBezTo>
                      <a:pt x="146" y="409"/>
                      <a:pt x="175" y="380"/>
                      <a:pt x="159" y="356"/>
                    </a:cubicBezTo>
                    <a:cubicBezTo>
                      <a:pt x="124" y="277"/>
                      <a:pt x="68" y="141"/>
                      <a:pt x="170" y="96"/>
                    </a:cubicBezTo>
                    <a:cubicBezTo>
                      <a:pt x="195" y="87"/>
                      <a:pt x="220" y="84"/>
                      <a:pt x="245" y="84"/>
                    </a:cubicBezTo>
                    <a:cubicBezTo>
                      <a:pt x="321" y="84"/>
                      <a:pt x="393" y="116"/>
                      <a:pt x="453" y="141"/>
                    </a:cubicBezTo>
                    <a:cubicBezTo>
                      <a:pt x="462" y="148"/>
                      <a:pt x="470" y="150"/>
                      <a:pt x="479" y="150"/>
                    </a:cubicBezTo>
                    <a:cubicBezTo>
                      <a:pt x="512" y="150"/>
                      <a:pt x="534" y="103"/>
                      <a:pt x="498" y="85"/>
                    </a:cubicBezTo>
                    <a:cubicBezTo>
                      <a:pt x="424" y="40"/>
                      <a:pt x="331" y="1"/>
                      <a:pt x="244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059972" y="2147698"/>
                <a:ext cx="16686" cy="1717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5" extrusionOk="0">
                    <a:moveTo>
                      <a:pt x="234" y="0"/>
                    </a:moveTo>
                    <a:cubicBezTo>
                      <a:pt x="178" y="0"/>
                      <a:pt x="132" y="31"/>
                      <a:pt x="102" y="70"/>
                    </a:cubicBezTo>
                    <a:cubicBezTo>
                      <a:pt x="91" y="81"/>
                      <a:pt x="80" y="81"/>
                      <a:pt x="69" y="93"/>
                    </a:cubicBezTo>
                    <a:cubicBezTo>
                      <a:pt x="23" y="149"/>
                      <a:pt x="1" y="240"/>
                      <a:pt x="46" y="307"/>
                    </a:cubicBezTo>
                    <a:cubicBezTo>
                      <a:pt x="77" y="354"/>
                      <a:pt x="130" y="385"/>
                      <a:pt x="185" y="385"/>
                    </a:cubicBezTo>
                    <a:cubicBezTo>
                      <a:pt x="210" y="385"/>
                      <a:pt x="236" y="378"/>
                      <a:pt x="261" y="364"/>
                    </a:cubicBezTo>
                    <a:cubicBezTo>
                      <a:pt x="306" y="330"/>
                      <a:pt x="340" y="285"/>
                      <a:pt x="351" y="229"/>
                    </a:cubicBezTo>
                    <a:cubicBezTo>
                      <a:pt x="374" y="149"/>
                      <a:pt x="351" y="25"/>
                      <a:pt x="261" y="2"/>
                    </a:cubicBezTo>
                    <a:cubicBezTo>
                      <a:pt x="251" y="1"/>
                      <a:pt x="242" y="0"/>
                      <a:pt x="234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996440" y="2139087"/>
                <a:ext cx="1463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46" extrusionOk="0">
                    <a:moveTo>
                      <a:pt x="76" y="71"/>
                    </a:moveTo>
                    <a:cubicBezTo>
                      <a:pt x="74" y="73"/>
                      <a:pt x="72" y="76"/>
                      <a:pt x="68" y="82"/>
                    </a:cubicBezTo>
                    <a:cubicBezTo>
                      <a:pt x="71" y="79"/>
                      <a:pt x="74" y="75"/>
                      <a:pt x="76" y="71"/>
                    </a:cubicBezTo>
                    <a:close/>
                    <a:moveTo>
                      <a:pt x="193" y="0"/>
                    </a:moveTo>
                    <a:cubicBezTo>
                      <a:pt x="156" y="0"/>
                      <a:pt x="119" y="15"/>
                      <a:pt x="91" y="48"/>
                    </a:cubicBezTo>
                    <a:cubicBezTo>
                      <a:pt x="83" y="56"/>
                      <a:pt x="80" y="63"/>
                      <a:pt x="76" y="71"/>
                    </a:cubicBezTo>
                    <a:lnTo>
                      <a:pt x="76" y="71"/>
                    </a:lnTo>
                    <a:cubicBezTo>
                      <a:pt x="77" y="70"/>
                      <a:pt x="77" y="70"/>
                      <a:pt x="77" y="70"/>
                    </a:cubicBezTo>
                    <a:lnTo>
                      <a:pt x="77" y="70"/>
                    </a:lnTo>
                    <a:cubicBezTo>
                      <a:pt x="79" y="70"/>
                      <a:pt x="65" y="93"/>
                      <a:pt x="56" y="93"/>
                    </a:cubicBezTo>
                    <a:cubicBezTo>
                      <a:pt x="45" y="105"/>
                      <a:pt x="45" y="116"/>
                      <a:pt x="45" y="128"/>
                    </a:cubicBezTo>
                    <a:cubicBezTo>
                      <a:pt x="0" y="184"/>
                      <a:pt x="0" y="252"/>
                      <a:pt x="45" y="309"/>
                    </a:cubicBezTo>
                    <a:cubicBezTo>
                      <a:pt x="74" y="335"/>
                      <a:pt x="104" y="346"/>
                      <a:pt x="134" y="346"/>
                    </a:cubicBezTo>
                    <a:cubicBezTo>
                      <a:pt x="234" y="346"/>
                      <a:pt x="328" y="223"/>
                      <a:pt x="328" y="128"/>
                    </a:cubicBezTo>
                    <a:cubicBezTo>
                      <a:pt x="321" y="48"/>
                      <a:pt x="258" y="0"/>
                      <a:pt x="19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119534" y="2187629"/>
                <a:ext cx="55546" cy="54876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30" extrusionOk="0">
                    <a:moveTo>
                      <a:pt x="599" y="1"/>
                    </a:moveTo>
                    <a:cubicBezTo>
                      <a:pt x="301" y="1"/>
                      <a:pt x="79" y="249"/>
                      <a:pt x="79" y="249"/>
                    </a:cubicBezTo>
                    <a:lnTo>
                      <a:pt x="0" y="1120"/>
                    </a:lnTo>
                    <a:cubicBezTo>
                      <a:pt x="169" y="1197"/>
                      <a:pt x="318" y="1230"/>
                      <a:pt x="446" y="1230"/>
                    </a:cubicBezTo>
                    <a:cubicBezTo>
                      <a:pt x="1132" y="1230"/>
                      <a:pt x="1244" y="290"/>
                      <a:pt x="882" y="80"/>
                    </a:cubicBezTo>
                    <a:cubicBezTo>
                      <a:pt x="784" y="23"/>
                      <a:pt x="688" y="1"/>
                      <a:pt x="599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125066" y="2199139"/>
                <a:ext cx="32301" cy="333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48" extrusionOk="0">
                    <a:moveTo>
                      <a:pt x="280" y="416"/>
                    </a:moveTo>
                    <a:cubicBezTo>
                      <a:pt x="362" y="416"/>
                      <a:pt x="400" y="531"/>
                      <a:pt x="339" y="602"/>
                    </a:cubicBezTo>
                    <a:cubicBezTo>
                      <a:pt x="305" y="630"/>
                      <a:pt x="266" y="642"/>
                      <a:pt x="225" y="642"/>
                    </a:cubicBezTo>
                    <a:cubicBezTo>
                      <a:pt x="184" y="642"/>
                      <a:pt x="142" y="630"/>
                      <a:pt x="102" y="614"/>
                    </a:cubicBezTo>
                    <a:cubicBezTo>
                      <a:pt x="102" y="568"/>
                      <a:pt x="125" y="523"/>
                      <a:pt x="136" y="478"/>
                    </a:cubicBezTo>
                    <a:cubicBezTo>
                      <a:pt x="170" y="443"/>
                      <a:pt x="215" y="433"/>
                      <a:pt x="249" y="421"/>
                    </a:cubicBezTo>
                    <a:cubicBezTo>
                      <a:pt x="260" y="417"/>
                      <a:pt x="270" y="416"/>
                      <a:pt x="280" y="416"/>
                    </a:cubicBezTo>
                    <a:close/>
                    <a:moveTo>
                      <a:pt x="525" y="1"/>
                    </a:moveTo>
                    <a:cubicBezTo>
                      <a:pt x="424" y="1"/>
                      <a:pt x="321" y="51"/>
                      <a:pt x="238" y="127"/>
                    </a:cubicBezTo>
                    <a:cubicBezTo>
                      <a:pt x="80" y="263"/>
                      <a:pt x="0" y="478"/>
                      <a:pt x="12" y="681"/>
                    </a:cubicBezTo>
                    <a:cubicBezTo>
                      <a:pt x="12" y="704"/>
                      <a:pt x="23" y="715"/>
                      <a:pt x="45" y="715"/>
                    </a:cubicBezTo>
                    <a:lnTo>
                      <a:pt x="68" y="738"/>
                    </a:lnTo>
                    <a:cubicBezTo>
                      <a:pt x="105" y="744"/>
                      <a:pt x="140" y="748"/>
                      <a:pt x="174" y="748"/>
                    </a:cubicBezTo>
                    <a:cubicBezTo>
                      <a:pt x="257" y="748"/>
                      <a:pt x="332" y="726"/>
                      <a:pt x="396" y="670"/>
                    </a:cubicBezTo>
                    <a:cubicBezTo>
                      <a:pt x="475" y="602"/>
                      <a:pt x="509" y="478"/>
                      <a:pt x="430" y="398"/>
                    </a:cubicBezTo>
                    <a:cubicBezTo>
                      <a:pt x="398" y="366"/>
                      <a:pt x="358" y="354"/>
                      <a:pt x="317" y="354"/>
                    </a:cubicBezTo>
                    <a:cubicBezTo>
                      <a:pt x="271" y="354"/>
                      <a:pt x="223" y="369"/>
                      <a:pt x="181" y="387"/>
                    </a:cubicBezTo>
                    <a:lnTo>
                      <a:pt x="249" y="252"/>
                    </a:lnTo>
                    <a:cubicBezTo>
                      <a:pt x="339" y="116"/>
                      <a:pt x="458" y="74"/>
                      <a:pt x="600" y="74"/>
                    </a:cubicBezTo>
                    <a:cubicBezTo>
                      <a:pt x="636" y="74"/>
                      <a:pt x="674" y="77"/>
                      <a:pt x="713" y="82"/>
                    </a:cubicBezTo>
                    <a:cubicBezTo>
                      <a:pt x="713" y="82"/>
                      <a:pt x="724" y="71"/>
                      <a:pt x="713" y="71"/>
                    </a:cubicBezTo>
                    <a:cubicBezTo>
                      <a:pt x="655" y="22"/>
                      <a:pt x="591" y="1"/>
                      <a:pt x="525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565;p38">
            <a:extLst>
              <a:ext uri="{FF2B5EF4-FFF2-40B4-BE49-F238E27FC236}">
                <a16:creationId xmlns:a16="http://schemas.microsoft.com/office/drawing/2014/main" id="{57356139-F50A-430F-F837-D170B4259C71}"/>
              </a:ext>
            </a:extLst>
          </p:cNvPr>
          <p:cNvSpPr txBox="1">
            <a:spLocks/>
          </p:cNvSpPr>
          <p:nvPr/>
        </p:nvSpPr>
        <p:spPr>
          <a:xfrm>
            <a:off x="3782060" y="1929606"/>
            <a:ext cx="25089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>
                <a:latin typeface="#9Slide02 Tieu de dai" panose="02000000000000000000" pitchFamily="2" charset="0"/>
                <a:ea typeface="#9Slide02 Tieu de dai" panose="02000000000000000000" pitchFamily="2" charset="0"/>
              </a:rPr>
              <a:t>Mô Tả Bộ Dữ Liệu</a:t>
            </a:r>
          </a:p>
        </p:txBody>
      </p:sp>
      <p:sp>
        <p:nvSpPr>
          <p:cNvPr id="9" name="Google Shape;565;p38">
            <a:extLst>
              <a:ext uri="{FF2B5EF4-FFF2-40B4-BE49-F238E27FC236}">
                <a16:creationId xmlns:a16="http://schemas.microsoft.com/office/drawing/2014/main" id="{B0BF811F-8678-BC82-4067-04566D9F1EAE}"/>
              </a:ext>
            </a:extLst>
          </p:cNvPr>
          <p:cNvSpPr txBox="1">
            <a:spLocks/>
          </p:cNvSpPr>
          <p:nvPr/>
        </p:nvSpPr>
        <p:spPr>
          <a:xfrm>
            <a:off x="792023" y="3647394"/>
            <a:ext cx="2656361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>
                <a:latin typeface="#9Slide02 Tieu de dai" panose="02000000000000000000" pitchFamily="2" charset="0"/>
                <a:ea typeface="#9Slide02 Tieu de dai" panose="02000000000000000000" pitchFamily="2" charset="0"/>
              </a:rPr>
              <a:t>Các Bước Thực Hiện</a:t>
            </a:r>
          </a:p>
        </p:txBody>
      </p:sp>
      <p:sp>
        <p:nvSpPr>
          <p:cNvPr id="10" name="Google Shape;565;p38">
            <a:extLst>
              <a:ext uri="{FF2B5EF4-FFF2-40B4-BE49-F238E27FC236}">
                <a16:creationId xmlns:a16="http://schemas.microsoft.com/office/drawing/2014/main" id="{87F64C74-9A84-B187-2CAE-08CECB82683C}"/>
              </a:ext>
            </a:extLst>
          </p:cNvPr>
          <p:cNvSpPr txBox="1">
            <a:spLocks/>
          </p:cNvSpPr>
          <p:nvPr/>
        </p:nvSpPr>
        <p:spPr>
          <a:xfrm>
            <a:off x="3802611" y="3661234"/>
            <a:ext cx="25089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vo"/>
              <a:buNone/>
              <a:defRPr sz="2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>
                <a:latin typeface="#9Slide02 Tieu de dai" panose="02000000000000000000" pitchFamily="2" charset="0"/>
                <a:ea typeface="#9Slide02 Tieu de dai" panose="02000000000000000000" pitchFamily="2" charset="0"/>
              </a:rPr>
              <a:t>Demo</a:t>
            </a:r>
          </a:p>
        </p:txBody>
      </p:sp>
      <p:sp>
        <p:nvSpPr>
          <p:cNvPr id="13" name="Google Shape;573;p38">
            <a:extLst>
              <a:ext uri="{FF2B5EF4-FFF2-40B4-BE49-F238E27FC236}">
                <a16:creationId xmlns:a16="http://schemas.microsoft.com/office/drawing/2014/main" id="{32A6D740-A105-4E55-C2F7-E3868C9ABF5F}"/>
              </a:ext>
            </a:extLst>
          </p:cNvPr>
          <p:cNvSpPr txBox="1">
            <a:spLocks/>
          </p:cNvSpPr>
          <p:nvPr/>
        </p:nvSpPr>
        <p:spPr>
          <a:xfrm>
            <a:off x="3815404" y="4028200"/>
            <a:ext cx="2865575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/>
              <a:t>Ứng dụng xử lý dữ liệu lớn trên Spark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BEB44-09E9-92EB-B849-14684ECC8445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>
            <a:spLocks noGrp="1"/>
          </p:cNvSpPr>
          <p:nvPr>
            <p:ph type="title"/>
          </p:nvPr>
        </p:nvSpPr>
        <p:spPr>
          <a:xfrm>
            <a:off x="3806905" y="1496126"/>
            <a:ext cx="4122047" cy="13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>
                <a:latin typeface="#9Slide03 Bebas Neue Bold" panose="020B0606020202050201" pitchFamily="34" charset="0"/>
              </a:rPr>
              <a:t>GIỚI THIỆU </a:t>
            </a:r>
            <a:r>
              <a:rPr lang="vi-VN" sz="6000">
                <a:solidFill>
                  <a:srgbClr val="D83F56"/>
                </a:solidFill>
                <a:latin typeface="#9Slide03 Bebas Neue Bold" panose="020B0606020202050201" pitchFamily="34" charset="0"/>
              </a:rPr>
              <a:t>ĐỀ TÀI</a:t>
            </a:r>
            <a:endParaRPr sz="6000">
              <a:solidFill>
                <a:srgbClr val="D83F56"/>
              </a:solidFill>
              <a:latin typeface="#9Slide03 Bebas Neue Bold" panose="020B0606020202050201" pitchFamily="34" charset="0"/>
            </a:endParaRPr>
          </a:p>
        </p:txBody>
      </p:sp>
      <p:sp>
        <p:nvSpPr>
          <p:cNvPr id="644" name="Google Shape;644;p39"/>
          <p:cNvSpPr/>
          <p:nvPr/>
        </p:nvSpPr>
        <p:spPr>
          <a:xfrm>
            <a:off x="1259875" y="4504950"/>
            <a:ext cx="18093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39"/>
          <p:cNvGrpSpPr/>
          <p:nvPr/>
        </p:nvGrpSpPr>
        <p:grpSpPr>
          <a:xfrm flipH="1">
            <a:off x="1015288" y="809572"/>
            <a:ext cx="1809312" cy="3797814"/>
            <a:chOff x="8769109" y="1910254"/>
            <a:chExt cx="337426" cy="708270"/>
          </a:xfrm>
        </p:grpSpPr>
        <p:sp>
          <p:nvSpPr>
            <p:cNvPr id="646" name="Google Shape;646;p39"/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C9BBB4-DFD4-32A7-F030-27A78FBE6FBA}"/>
              </a:ext>
            </a:extLst>
          </p:cNvPr>
          <p:cNvSpPr txBox="1"/>
          <p:nvPr/>
        </p:nvSpPr>
        <p:spPr>
          <a:xfrm>
            <a:off x="8517935" y="664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A0CAA-C62C-A08E-A5FA-D640292E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52" y="1035666"/>
            <a:ext cx="1074499" cy="839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>
            <a:spLocks noGrp="1"/>
          </p:cNvSpPr>
          <p:nvPr>
            <p:ph type="title"/>
          </p:nvPr>
        </p:nvSpPr>
        <p:spPr>
          <a:xfrm>
            <a:off x="4162529" y="225915"/>
            <a:ext cx="4122047" cy="13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>
                <a:latin typeface="#9Slide03 Bebas Neue Bold" panose="020B0606020202050201" pitchFamily="34" charset="0"/>
              </a:rPr>
              <a:t>GIỚI THIỆU </a:t>
            </a:r>
            <a:r>
              <a:rPr lang="vi-VN" sz="6000">
                <a:solidFill>
                  <a:srgbClr val="D83F56"/>
                </a:solidFill>
                <a:latin typeface="#9Slide03 Bebas Neue Bold" panose="020B0606020202050201" pitchFamily="34" charset="0"/>
              </a:rPr>
              <a:t>ĐỀ TÀI</a:t>
            </a:r>
            <a:endParaRPr sz="6000">
              <a:solidFill>
                <a:srgbClr val="D83F56"/>
              </a:solidFill>
              <a:latin typeface="#9Slide03 Bebas Neue Bold" panose="020B0606020202050201" pitchFamily="34" charset="0"/>
            </a:endParaRPr>
          </a:p>
        </p:txBody>
      </p:sp>
      <p:sp>
        <p:nvSpPr>
          <p:cNvPr id="644" name="Google Shape;644;p39"/>
          <p:cNvSpPr/>
          <p:nvPr/>
        </p:nvSpPr>
        <p:spPr>
          <a:xfrm>
            <a:off x="1259875" y="4504950"/>
            <a:ext cx="18093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39"/>
          <p:cNvGrpSpPr/>
          <p:nvPr/>
        </p:nvGrpSpPr>
        <p:grpSpPr>
          <a:xfrm flipH="1">
            <a:off x="1015288" y="809572"/>
            <a:ext cx="1809312" cy="3797814"/>
            <a:chOff x="8769109" y="1910254"/>
            <a:chExt cx="337426" cy="708270"/>
          </a:xfrm>
        </p:grpSpPr>
        <p:sp>
          <p:nvSpPr>
            <p:cNvPr id="646" name="Google Shape;646;p39"/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73;p38">
            <a:extLst>
              <a:ext uri="{FF2B5EF4-FFF2-40B4-BE49-F238E27FC236}">
                <a16:creationId xmlns:a16="http://schemas.microsoft.com/office/drawing/2014/main" id="{5669DDDF-CF4F-DF04-E547-95E452C92C8E}"/>
              </a:ext>
            </a:extLst>
          </p:cNvPr>
          <p:cNvSpPr txBox="1">
            <a:spLocks/>
          </p:cNvSpPr>
          <p:nvPr/>
        </p:nvSpPr>
        <p:spPr>
          <a:xfrm>
            <a:off x="3726556" y="1690452"/>
            <a:ext cx="5083823" cy="172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Theo trang dữ liệu </a:t>
            </a:r>
            <a:r>
              <a:rPr lang="vi-VN" b="1"/>
              <a:t>Wyscout</a:t>
            </a:r>
            <a:r>
              <a:rPr lang="vi-VN"/>
              <a:t>, bàn thắng kỳ vọng      (xG -Expected goal) là một giá trị tính toán dự đoán, được sử dụng để đánh giá khả năng ghi bàn cho mỗi cú sút được thực hiện trong trận đấu.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ADC1A-8116-6B5D-8938-A1456D3CECC6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69F25-1706-4BAB-965F-57361FEC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-1018912"/>
            <a:ext cx="1074499" cy="839452"/>
          </a:xfrm>
          <a:prstGeom prst="rect">
            <a:avLst/>
          </a:prstGeom>
        </p:spPr>
      </p:pic>
      <p:sp>
        <p:nvSpPr>
          <p:cNvPr id="5" name="Google Shape;573;p38">
            <a:extLst>
              <a:ext uri="{FF2B5EF4-FFF2-40B4-BE49-F238E27FC236}">
                <a16:creationId xmlns:a16="http://schemas.microsoft.com/office/drawing/2014/main" id="{1970E5CA-9086-4460-FE8B-212C4F4BB513}"/>
              </a:ext>
            </a:extLst>
          </p:cNvPr>
          <p:cNvSpPr txBox="1">
            <a:spLocks/>
          </p:cNvSpPr>
          <p:nvPr/>
        </p:nvSpPr>
        <p:spPr>
          <a:xfrm>
            <a:off x="9782078" y="558596"/>
            <a:ext cx="6764040" cy="34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Đối với các cú sút, mô hình </a:t>
            </a:r>
            <a:r>
              <a:rPr lang="vi-VN" b="1"/>
              <a:t>xG</a:t>
            </a:r>
            <a:r>
              <a:rPr lang="vi-VN"/>
              <a:t> tính toán xác suất ghi bàn dựa trên các thông số sự kiện: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 Vị trí của cú sút     • Vị trí của pha kiến tạo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Chân hoặc đầu       • Loại hình kiến tạo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Có một cú lừa bóng của một cầu thủ trên sân hoặc một thủ môn ngay lập tức trước khi thực hiện cú sút không?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Có đến từ một tình huống cố định hay không?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Cú sút đến từ một pha phản công hay nó xảy ra trong một quá trình chuyển đổi?</a:t>
            </a:r>
          </a:p>
        </p:txBody>
      </p:sp>
    </p:spTree>
    <p:extLst>
      <p:ext uri="{BB962C8B-B14F-4D97-AF65-F5344CB8AC3E}">
        <p14:creationId xmlns:p14="http://schemas.microsoft.com/office/powerpoint/2010/main" val="13700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>
            <a:spLocks noGrp="1"/>
          </p:cNvSpPr>
          <p:nvPr>
            <p:ph type="title"/>
          </p:nvPr>
        </p:nvSpPr>
        <p:spPr>
          <a:xfrm>
            <a:off x="3387050" y="-44320"/>
            <a:ext cx="2781521" cy="621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#9Slide03 Bebas Neue Bold" panose="020B0606020202050201" pitchFamily="34" charset="0"/>
              </a:rPr>
              <a:t>1. GIỚI THIỆU </a:t>
            </a:r>
            <a:r>
              <a:rPr lang="vi-VN" sz="3200">
                <a:solidFill>
                  <a:srgbClr val="D83F56"/>
                </a:solidFill>
                <a:latin typeface="#9Slide03 Bebas Neue Bold" panose="020B0606020202050201" pitchFamily="34" charset="0"/>
              </a:rPr>
              <a:t>ĐỀ TÀI</a:t>
            </a:r>
            <a:endParaRPr sz="3200">
              <a:solidFill>
                <a:srgbClr val="D83F56"/>
              </a:solidFill>
              <a:latin typeface="#9Slide03 Bebas Neue Bold" panose="020B0606020202050201" pitchFamily="34" charset="0"/>
            </a:endParaRPr>
          </a:p>
        </p:txBody>
      </p:sp>
      <p:sp>
        <p:nvSpPr>
          <p:cNvPr id="644" name="Google Shape;644;p39"/>
          <p:cNvSpPr/>
          <p:nvPr/>
        </p:nvSpPr>
        <p:spPr>
          <a:xfrm>
            <a:off x="15945" y="4631040"/>
            <a:ext cx="18093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39"/>
          <p:cNvGrpSpPr/>
          <p:nvPr/>
        </p:nvGrpSpPr>
        <p:grpSpPr>
          <a:xfrm flipH="1">
            <a:off x="100887" y="2067871"/>
            <a:ext cx="1254946" cy="2634179"/>
            <a:chOff x="8769109" y="1910254"/>
            <a:chExt cx="337426" cy="708270"/>
          </a:xfrm>
        </p:grpSpPr>
        <p:sp>
          <p:nvSpPr>
            <p:cNvPr id="646" name="Google Shape;646;p39"/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73;p38">
            <a:extLst>
              <a:ext uri="{FF2B5EF4-FFF2-40B4-BE49-F238E27FC236}">
                <a16:creationId xmlns:a16="http://schemas.microsoft.com/office/drawing/2014/main" id="{5669DDDF-CF4F-DF04-E547-95E452C92C8E}"/>
              </a:ext>
            </a:extLst>
          </p:cNvPr>
          <p:cNvSpPr txBox="1">
            <a:spLocks/>
          </p:cNvSpPr>
          <p:nvPr/>
        </p:nvSpPr>
        <p:spPr>
          <a:xfrm>
            <a:off x="2237239" y="694506"/>
            <a:ext cx="6237632" cy="34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Đối với các cú sút, mô hình </a:t>
            </a:r>
            <a:r>
              <a:rPr lang="vi-VN" b="1"/>
              <a:t>xG</a:t>
            </a:r>
            <a:r>
              <a:rPr lang="vi-VN"/>
              <a:t> tính toán xác suất ghi bàn dựa trên các thông số sự kiện: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 Vị trí của cú sút     • Vị trí của pha kiến tạo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Chân hoặc đầu       • Loại hình kiến tạo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Có một cú lừa bóng của một cầu thủ trên sân hoặc</a:t>
            </a:r>
            <a:r>
              <a:rPr lang="en-US" sz="1400"/>
              <a:t> </a:t>
            </a:r>
            <a:r>
              <a:rPr lang="en-US" sz="1400" err="1"/>
              <a:t>đối</a:t>
            </a:r>
            <a:r>
              <a:rPr lang="en-US" sz="1400"/>
              <a:t> </a:t>
            </a: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với</a:t>
            </a:r>
            <a:r>
              <a:rPr lang="en-US" sz="1400"/>
              <a:t> </a:t>
            </a:r>
            <a:r>
              <a:rPr lang="vi-VN" sz="1400"/>
              <a:t>thủ môn trước khi thực hiện cú sút không?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 sz="1400"/>
              <a:t>• Có đến từ một tình huống cố định hay không?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ADC1A-8116-6B5D-8938-A1456D3CECC6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69F25-1706-4BAB-965F-57361FEC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-1018912"/>
            <a:ext cx="1074499" cy="839452"/>
          </a:xfrm>
          <a:prstGeom prst="rect">
            <a:avLst/>
          </a:prstGeom>
        </p:spPr>
      </p:pic>
      <p:sp>
        <p:nvSpPr>
          <p:cNvPr id="6" name="Google Shape;573;p38">
            <a:extLst>
              <a:ext uri="{FF2B5EF4-FFF2-40B4-BE49-F238E27FC236}">
                <a16:creationId xmlns:a16="http://schemas.microsoft.com/office/drawing/2014/main" id="{DB17FD7B-B76E-E15E-D3B8-B40B41673947}"/>
              </a:ext>
            </a:extLst>
          </p:cNvPr>
          <p:cNvSpPr txBox="1">
            <a:spLocks/>
          </p:cNvSpPr>
          <p:nvPr/>
        </p:nvSpPr>
        <p:spPr>
          <a:xfrm>
            <a:off x="10572065" y="730731"/>
            <a:ext cx="5085778" cy="34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Xác suất nằm trong khoảng từ </a:t>
            </a:r>
            <a:r>
              <a:rPr lang="vi-VN" b="1"/>
              <a:t>0</a:t>
            </a:r>
            <a:r>
              <a:rPr lang="vi-VN"/>
              <a:t> đến </a:t>
            </a:r>
            <a:r>
              <a:rPr lang="vi-VN" b="1"/>
              <a:t>1</a:t>
            </a:r>
            <a:r>
              <a:rPr lang="vi-VN"/>
              <a:t>.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Một cú sút </a:t>
            </a:r>
            <a:r>
              <a:rPr lang="vi-VN" b="1"/>
              <a:t>0,1</a:t>
            </a:r>
            <a:r>
              <a:rPr lang="vi-VN"/>
              <a:t> </a:t>
            </a:r>
            <a:r>
              <a:rPr lang="vi-VN" b="1"/>
              <a:t>xG</a:t>
            </a:r>
            <a:r>
              <a:rPr lang="vi-VN"/>
              <a:t> có nghĩa là một cú sút như thế này có khả năng thành công khoảng 10%.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Một cú sút </a:t>
            </a:r>
            <a:r>
              <a:rPr lang="vi-VN" b="1"/>
              <a:t>0,8</a:t>
            </a:r>
            <a:r>
              <a:rPr lang="vi-VN"/>
              <a:t> </a:t>
            </a:r>
            <a:r>
              <a:rPr lang="vi-VN" b="1"/>
              <a:t>xG</a:t>
            </a:r>
            <a:r>
              <a:rPr lang="vi-VN"/>
              <a:t> có nghĩa là một cú sút có tỷ lệ thành công khoảng 80%.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Giá trị xG của 1 quả penalty được cố định là </a:t>
            </a:r>
            <a:r>
              <a:rPr lang="vi-VN" b="1"/>
              <a:t>0,76</a:t>
            </a:r>
            <a:r>
              <a:rPr lang="vi-VN"/>
              <a:t>.</a:t>
            </a:r>
            <a:endParaRPr lang="vi-VN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7B668-6A2A-7F66-E504-2D1A1F0B4FEC}"/>
              </a:ext>
            </a:extLst>
          </p:cNvPr>
          <p:cNvSpPr txBox="1"/>
          <p:nvPr/>
        </p:nvSpPr>
        <p:spPr>
          <a:xfrm>
            <a:off x="9868541" y="4297653"/>
            <a:ext cx="716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Nhóm em sử dụng dataset với các thông số như trên để đưa ra khả năng ghi bàn của một củ sút (hay còn gọi là Expected goal-XG- bàn thắng kỳ vọng). </a:t>
            </a:r>
            <a:endParaRPr lang="vi-VN" sz="1600">
              <a:solidFill>
                <a:schemeClr val="bg1"/>
              </a:solidFill>
              <a:latin typeface="Encode Sans"/>
              <a:sym typeface="Encode Sans"/>
            </a:endParaRPr>
          </a:p>
        </p:txBody>
      </p:sp>
      <p:sp>
        <p:nvSpPr>
          <p:cNvPr id="8" name="Google Shape;573;p38">
            <a:extLst>
              <a:ext uri="{FF2B5EF4-FFF2-40B4-BE49-F238E27FC236}">
                <a16:creationId xmlns:a16="http://schemas.microsoft.com/office/drawing/2014/main" id="{44C0480D-AF6F-6C37-A897-A14EC36CC425}"/>
              </a:ext>
            </a:extLst>
          </p:cNvPr>
          <p:cNvSpPr txBox="1">
            <a:spLocks/>
          </p:cNvSpPr>
          <p:nvPr/>
        </p:nvSpPr>
        <p:spPr>
          <a:xfrm>
            <a:off x="2555665" y="5690952"/>
            <a:ext cx="4645136" cy="172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Theo trang dữ liệu </a:t>
            </a:r>
            <a:r>
              <a:rPr lang="vi-VN" b="1"/>
              <a:t>Wyscout</a:t>
            </a:r>
            <a:r>
              <a:rPr lang="vi-VN"/>
              <a:t>, bàn thắng kỳ vọng (xG -Expected goal) là một mô hình machine learning dự đoán được sử dụng để đánh giá khả năng ghi bàn cho mỗi cú sút được thực hiện trong trận đấu.</a:t>
            </a:r>
          </a:p>
        </p:txBody>
      </p:sp>
    </p:spTree>
    <p:extLst>
      <p:ext uri="{BB962C8B-B14F-4D97-AF65-F5344CB8AC3E}">
        <p14:creationId xmlns:p14="http://schemas.microsoft.com/office/powerpoint/2010/main" val="185900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>
            <a:spLocks noGrp="1"/>
          </p:cNvSpPr>
          <p:nvPr>
            <p:ph type="title"/>
          </p:nvPr>
        </p:nvSpPr>
        <p:spPr>
          <a:xfrm>
            <a:off x="3387050" y="-44320"/>
            <a:ext cx="2665407" cy="621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#9Slide03 Bebas Neue Bold" panose="020B0606020202050201" pitchFamily="34" charset="0"/>
              </a:rPr>
              <a:t>1.GIỚI THIỆU </a:t>
            </a:r>
            <a:r>
              <a:rPr lang="vi-VN" sz="3200">
                <a:solidFill>
                  <a:srgbClr val="D83F56"/>
                </a:solidFill>
                <a:latin typeface="#9Slide03 Bebas Neue Bold" panose="020B0606020202050201" pitchFamily="34" charset="0"/>
              </a:rPr>
              <a:t>ĐỀ TÀI</a:t>
            </a:r>
            <a:endParaRPr sz="3200">
              <a:solidFill>
                <a:srgbClr val="D83F56"/>
              </a:solidFill>
              <a:latin typeface="#9Slide03 Bebas Neue Bold" panose="020B0606020202050201" pitchFamily="34" charset="0"/>
            </a:endParaRPr>
          </a:p>
        </p:txBody>
      </p:sp>
      <p:sp>
        <p:nvSpPr>
          <p:cNvPr id="644" name="Google Shape;644;p39"/>
          <p:cNvSpPr/>
          <p:nvPr/>
        </p:nvSpPr>
        <p:spPr>
          <a:xfrm>
            <a:off x="15945" y="4631040"/>
            <a:ext cx="18093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39"/>
          <p:cNvGrpSpPr/>
          <p:nvPr/>
        </p:nvGrpSpPr>
        <p:grpSpPr>
          <a:xfrm flipH="1">
            <a:off x="100887" y="2067871"/>
            <a:ext cx="1254946" cy="2634179"/>
            <a:chOff x="8769109" y="1910254"/>
            <a:chExt cx="337426" cy="708270"/>
          </a:xfrm>
        </p:grpSpPr>
        <p:sp>
          <p:nvSpPr>
            <p:cNvPr id="646" name="Google Shape;646;p39"/>
            <p:cNvSpPr/>
            <p:nvPr/>
          </p:nvSpPr>
          <p:spPr>
            <a:xfrm>
              <a:off x="8801499" y="2015235"/>
              <a:ext cx="253190" cy="261221"/>
            </a:xfrm>
            <a:custGeom>
              <a:avLst/>
              <a:gdLst/>
              <a:ahLst/>
              <a:cxnLst/>
              <a:rect l="l" t="t" r="r" b="b"/>
              <a:pathLst>
                <a:path w="5675" h="5855" extrusionOk="0">
                  <a:moveTo>
                    <a:pt x="1942" y="1"/>
                  </a:moveTo>
                  <a:cubicBezTo>
                    <a:pt x="871" y="1"/>
                    <a:pt x="0" y="359"/>
                    <a:pt x="54" y="1547"/>
                  </a:cubicBezTo>
                  <a:cubicBezTo>
                    <a:pt x="179" y="4532"/>
                    <a:pt x="473" y="5855"/>
                    <a:pt x="473" y="5855"/>
                  </a:cubicBezTo>
                  <a:lnTo>
                    <a:pt x="5652" y="5719"/>
                  </a:lnTo>
                  <a:lnTo>
                    <a:pt x="5675" y="834"/>
                  </a:lnTo>
                  <a:cubicBezTo>
                    <a:pt x="5675" y="834"/>
                    <a:pt x="3576" y="1"/>
                    <a:pt x="1942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8830633" y="2193206"/>
              <a:ext cx="75221" cy="141296"/>
            </a:xfrm>
            <a:custGeom>
              <a:avLst/>
              <a:gdLst/>
              <a:ahLst/>
              <a:cxnLst/>
              <a:rect l="l" t="t" r="r" b="b"/>
              <a:pathLst>
                <a:path w="1686" h="3167" extrusionOk="0">
                  <a:moveTo>
                    <a:pt x="1572" y="0"/>
                  </a:moveTo>
                  <a:cubicBezTo>
                    <a:pt x="1572" y="0"/>
                    <a:pt x="1" y="1685"/>
                    <a:pt x="12" y="2013"/>
                  </a:cubicBezTo>
                  <a:cubicBezTo>
                    <a:pt x="23" y="2352"/>
                    <a:pt x="1097" y="3167"/>
                    <a:pt x="1097" y="3167"/>
                  </a:cubicBezTo>
                  <a:lnTo>
                    <a:pt x="1335" y="2578"/>
                  </a:lnTo>
                  <a:cubicBezTo>
                    <a:pt x="1335" y="2578"/>
                    <a:pt x="928" y="2092"/>
                    <a:pt x="951" y="2036"/>
                  </a:cubicBezTo>
                  <a:cubicBezTo>
                    <a:pt x="961" y="1968"/>
                    <a:pt x="1640" y="1142"/>
                    <a:pt x="1640" y="1142"/>
                  </a:cubicBezTo>
                  <a:cubicBezTo>
                    <a:pt x="1640" y="1142"/>
                    <a:pt x="1685" y="136"/>
                    <a:pt x="15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855350" y="2191644"/>
              <a:ext cx="61569" cy="80307"/>
            </a:xfrm>
            <a:custGeom>
              <a:avLst/>
              <a:gdLst/>
              <a:ahLst/>
              <a:cxnLst/>
              <a:rect l="l" t="t" r="r" b="b"/>
              <a:pathLst>
                <a:path w="1380" h="1800" extrusionOk="0">
                  <a:moveTo>
                    <a:pt x="1098" y="1"/>
                  </a:moveTo>
                  <a:cubicBezTo>
                    <a:pt x="928" y="1"/>
                    <a:pt x="272" y="623"/>
                    <a:pt x="0" y="951"/>
                  </a:cubicBezTo>
                  <a:lnTo>
                    <a:pt x="781" y="1799"/>
                  </a:lnTo>
                  <a:cubicBezTo>
                    <a:pt x="781" y="1799"/>
                    <a:pt x="1199" y="1403"/>
                    <a:pt x="1289" y="1222"/>
                  </a:cubicBezTo>
                  <a:cubicBezTo>
                    <a:pt x="1380" y="1041"/>
                    <a:pt x="1279" y="1"/>
                    <a:pt x="109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8772098" y="2344006"/>
              <a:ext cx="140805" cy="195280"/>
            </a:xfrm>
            <a:custGeom>
              <a:avLst/>
              <a:gdLst/>
              <a:ahLst/>
              <a:cxnLst/>
              <a:rect l="l" t="t" r="r" b="b"/>
              <a:pathLst>
                <a:path w="3156" h="4377" extrusionOk="0">
                  <a:moveTo>
                    <a:pt x="2240" y="1"/>
                  </a:moveTo>
                  <a:cubicBezTo>
                    <a:pt x="2240" y="1"/>
                    <a:pt x="1075" y="838"/>
                    <a:pt x="702" y="1222"/>
                  </a:cubicBezTo>
                  <a:cubicBezTo>
                    <a:pt x="442" y="1471"/>
                    <a:pt x="476" y="2240"/>
                    <a:pt x="838" y="3936"/>
                  </a:cubicBezTo>
                  <a:cubicBezTo>
                    <a:pt x="838" y="3936"/>
                    <a:pt x="1" y="4265"/>
                    <a:pt x="57" y="4355"/>
                  </a:cubicBezTo>
                  <a:cubicBezTo>
                    <a:pt x="68" y="4370"/>
                    <a:pt x="110" y="4376"/>
                    <a:pt x="171" y="4376"/>
                  </a:cubicBezTo>
                  <a:cubicBezTo>
                    <a:pt x="485" y="4376"/>
                    <a:pt x="1322" y="4212"/>
                    <a:pt x="1313" y="4174"/>
                  </a:cubicBezTo>
                  <a:cubicBezTo>
                    <a:pt x="1301" y="4129"/>
                    <a:pt x="1324" y="1923"/>
                    <a:pt x="1324" y="1923"/>
                  </a:cubicBezTo>
                  <a:lnTo>
                    <a:pt x="3155" y="97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8927003" y="2353107"/>
              <a:ext cx="64112" cy="259659"/>
            </a:xfrm>
            <a:custGeom>
              <a:avLst/>
              <a:gdLst/>
              <a:ahLst/>
              <a:cxnLst/>
              <a:rect l="l" t="t" r="r" b="b"/>
              <a:pathLst>
                <a:path w="1437" h="5820" extrusionOk="0">
                  <a:moveTo>
                    <a:pt x="102" y="0"/>
                  </a:moveTo>
                  <a:cubicBezTo>
                    <a:pt x="102" y="1"/>
                    <a:pt x="283" y="1957"/>
                    <a:pt x="430" y="3031"/>
                  </a:cubicBezTo>
                  <a:cubicBezTo>
                    <a:pt x="577" y="4219"/>
                    <a:pt x="882" y="5440"/>
                    <a:pt x="882" y="5440"/>
                  </a:cubicBezTo>
                  <a:cubicBezTo>
                    <a:pt x="882" y="5440"/>
                    <a:pt x="0" y="5745"/>
                    <a:pt x="68" y="5802"/>
                  </a:cubicBezTo>
                  <a:cubicBezTo>
                    <a:pt x="86" y="5814"/>
                    <a:pt x="172" y="5820"/>
                    <a:pt x="291" y="5820"/>
                  </a:cubicBezTo>
                  <a:cubicBezTo>
                    <a:pt x="606" y="5820"/>
                    <a:pt x="1152" y="5780"/>
                    <a:pt x="1267" y="5722"/>
                  </a:cubicBezTo>
                  <a:cubicBezTo>
                    <a:pt x="1437" y="5655"/>
                    <a:pt x="1334" y="5474"/>
                    <a:pt x="1334" y="5474"/>
                  </a:cubicBezTo>
                  <a:cubicBezTo>
                    <a:pt x="1369" y="4897"/>
                    <a:pt x="1267" y="3179"/>
                    <a:pt x="1267" y="3179"/>
                  </a:cubicBezTo>
                  <a:cubicBezTo>
                    <a:pt x="1267" y="2669"/>
                    <a:pt x="1391" y="747"/>
                    <a:pt x="1391" y="74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8772098" y="2404103"/>
              <a:ext cx="60096" cy="135183"/>
            </a:xfrm>
            <a:custGeom>
              <a:avLst/>
              <a:gdLst/>
              <a:ahLst/>
              <a:cxnLst/>
              <a:rect l="l" t="t" r="r" b="b"/>
              <a:pathLst>
                <a:path w="1347" h="3030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31" y="350"/>
                    <a:pt x="532" y="1119"/>
                    <a:pt x="838" y="2589"/>
                  </a:cubicBezTo>
                  <a:cubicBezTo>
                    <a:pt x="838" y="2589"/>
                    <a:pt x="1" y="2918"/>
                    <a:pt x="57" y="3008"/>
                  </a:cubicBezTo>
                  <a:cubicBezTo>
                    <a:pt x="68" y="3023"/>
                    <a:pt x="110" y="3029"/>
                    <a:pt x="171" y="3029"/>
                  </a:cubicBezTo>
                  <a:cubicBezTo>
                    <a:pt x="485" y="3029"/>
                    <a:pt x="1322" y="2865"/>
                    <a:pt x="1313" y="2827"/>
                  </a:cubicBezTo>
                  <a:cubicBezTo>
                    <a:pt x="1301" y="2782"/>
                    <a:pt x="1346" y="769"/>
                    <a:pt x="1346" y="611"/>
                  </a:cubicBezTo>
                  <a:cubicBezTo>
                    <a:pt x="1087" y="430"/>
                    <a:pt x="815" y="226"/>
                    <a:pt x="58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927003" y="2496680"/>
              <a:ext cx="64112" cy="116088"/>
            </a:xfrm>
            <a:custGeom>
              <a:avLst/>
              <a:gdLst/>
              <a:ahLst/>
              <a:cxnLst/>
              <a:rect l="l" t="t" r="r" b="b"/>
              <a:pathLst>
                <a:path w="1437" h="2602" extrusionOk="0">
                  <a:moveTo>
                    <a:pt x="820" y="1"/>
                  </a:moveTo>
                  <a:cubicBezTo>
                    <a:pt x="691" y="1"/>
                    <a:pt x="563" y="6"/>
                    <a:pt x="442" y="17"/>
                  </a:cubicBezTo>
                  <a:cubicBezTo>
                    <a:pt x="600" y="1137"/>
                    <a:pt x="882" y="2222"/>
                    <a:pt x="882" y="2222"/>
                  </a:cubicBezTo>
                  <a:cubicBezTo>
                    <a:pt x="882" y="2222"/>
                    <a:pt x="0" y="2527"/>
                    <a:pt x="68" y="2584"/>
                  </a:cubicBezTo>
                  <a:cubicBezTo>
                    <a:pt x="86" y="2596"/>
                    <a:pt x="172" y="2602"/>
                    <a:pt x="291" y="2602"/>
                  </a:cubicBezTo>
                  <a:cubicBezTo>
                    <a:pt x="606" y="2602"/>
                    <a:pt x="1152" y="2562"/>
                    <a:pt x="1267" y="2504"/>
                  </a:cubicBezTo>
                  <a:cubicBezTo>
                    <a:pt x="1437" y="2437"/>
                    <a:pt x="1334" y="2256"/>
                    <a:pt x="1334" y="2256"/>
                  </a:cubicBezTo>
                  <a:cubicBezTo>
                    <a:pt x="1369" y="1735"/>
                    <a:pt x="1312" y="333"/>
                    <a:pt x="1289" y="28"/>
                  </a:cubicBezTo>
                  <a:cubicBezTo>
                    <a:pt x="1139" y="9"/>
                    <a:pt x="979" y="1"/>
                    <a:pt x="82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52746" y="2504443"/>
              <a:ext cx="19184" cy="95922"/>
            </a:xfrm>
            <a:custGeom>
              <a:avLst/>
              <a:gdLst/>
              <a:ahLst/>
              <a:cxnLst/>
              <a:rect l="l" t="t" r="r" b="b"/>
              <a:pathLst>
                <a:path w="430" h="2150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cubicBezTo>
                    <a:pt x="91" y="747"/>
                    <a:pt x="226" y="1438"/>
                    <a:pt x="350" y="2127"/>
                  </a:cubicBezTo>
                  <a:cubicBezTo>
                    <a:pt x="350" y="2139"/>
                    <a:pt x="362" y="2149"/>
                    <a:pt x="373" y="2149"/>
                  </a:cubicBezTo>
                  <a:cubicBezTo>
                    <a:pt x="396" y="2149"/>
                    <a:pt x="430" y="2127"/>
                    <a:pt x="418" y="2104"/>
                  </a:cubicBezTo>
                  <a:cubicBezTo>
                    <a:pt x="294" y="1415"/>
                    <a:pt x="169" y="725"/>
                    <a:pt x="68" y="24"/>
                  </a:cubicBezTo>
                  <a:cubicBezTo>
                    <a:pt x="68" y="13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8957787" y="2500963"/>
              <a:ext cx="19229" cy="103418"/>
            </a:xfrm>
            <a:custGeom>
              <a:avLst/>
              <a:gdLst/>
              <a:ahLst/>
              <a:cxnLst/>
              <a:rect l="l" t="t" r="r" b="b"/>
              <a:pathLst>
                <a:path w="431" h="2318" extrusionOk="0">
                  <a:moveTo>
                    <a:pt x="46" y="0"/>
                  </a:moveTo>
                  <a:cubicBezTo>
                    <a:pt x="23" y="0"/>
                    <a:pt x="0" y="23"/>
                    <a:pt x="11" y="45"/>
                  </a:cubicBezTo>
                  <a:cubicBezTo>
                    <a:pt x="204" y="780"/>
                    <a:pt x="272" y="1538"/>
                    <a:pt x="350" y="2284"/>
                  </a:cubicBezTo>
                  <a:cubicBezTo>
                    <a:pt x="362" y="2307"/>
                    <a:pt x="373" y="2318"/>
                    <a:pt x="396" y="2318"/>
                  </a:cubicBezTo>
                  <a:cubicBezTo>
                    <a:pt x="418" y="2318"/>
                    <a:pt x="430" y="2307"/>
                    <a:pt x="430" y="2284"/>
                  </a:cubicBezTo>
                  <a:cubicBezTo>
                    <a:pt x="350" y="1526"/>
                    <a:pt x="272" y="769"/>
                    <a:pt x="79" y="34"/>
                  </a:cubicBezTo>
                  <a:cubicBezTo>
                    <a:pt x="79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8967870" y="2500963"/>
              <a:ext cx="13161" cy="102436"/>
            </a:xfrm>
            <a:custGeom>
              <a:avLst/>
              <a:gdLst/>
              <a:ahLst/>
              <a:cxnLst/>
              <a:rect l="l" t="t" r="r" b="b"/>
              <a:pathLst>
                <a:path w="295" h="2296" extrusionOk="0">
                  <a:moveTo>
                    <a:pt x="46" y="0"/>
                  </a:moveTo>
                  <a:cubicBezTo>
                    <a:pt x="23" y="0"/>
                    <a:pt x="1" y="23"/>
                    <a:pt x="11" y="45"/>
                  </a:cubicBezTo>
                  <a:cubicBezTo>
                    <a:pt x="159" y="780"/>
                    <a:pt x="215" y="1516"/>
                    <a:pt x="227" y="2262"/>
                  </a:cubicBezTo>
                  <a:cubicBezTo>
                    <a:pt x="227" y="2284"/>
                    <a:pt x="238" y="2295"/>
                    <a:pt x="260" y="2295"/>
                  </a:cubicBezTo>
                  <a:cubicBezTo>
                    <a:pt x="283" y="2295"/>
                    <a:pt x="295" y="2284"/>
                    <a:pt x="295" y="2262"/>
                  </a:cubicBezTo>
                  <a:cubicBezTo>
                    <a:pt x="295" y="1504"/>
                    <a:pt x="227" y="769"/>
                    <a:pt x="79" y="34"/>
                  </a:cubicBezTo>
                  <a:cubicBezTo>
                    <a:pt x="79" y="11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977418" y="2500963"/>
              <a:ext cx="9681" cy="97930"/>
            </a:xfrm>
            <a:custGeom>
              <a:avLst/>
              <a:gdLst/>
              <a:ahLst/>
              <a:cxnLst/>
              <a:rect l="l" t="t" r="r" b="b"/>
              <a:pathLst>
                <a:path w="217" h="2195" extrusionOk="0">
                  <a:moveTo>
                    <a:pt x="35" y="0"/>
                  </a:moveTo>
                  <a:cubicBezTo>
                    <a:pt x="13" y="0"/>
                    <a:pt x="1" y="11"/>
                    <a:pt x="1" y="34"/>
                  </a:cubicBezTo>
                  <a:cubicBezTo>
                    <a:pt x="81" y="735"/>
                    <a:pt x="148" y="1448"/>
                    <a:pt x="81" y="2160"/>
                  </a:cubicBezTo>
                  <a:cubicBezTo>
                    <a:pt x="81" y="2182"/>
                    <a:pt x="103" y="2194"/>
                    <a:pt x="114" y="2194"/>
                  </a:cubicBezTo>
                  <a:cubicBezTo>
                    <a:pt x="137" y="2194"/>
                    <a:pt x="159" y="2182"/>
                    <a:pt x="159" y="2160"/>
                  </a:cubicBezTo>
                  <a:cubicBezTo>
                    <a:pt x="216" y="1448"/>
                    <a:pt x="159" y="735"/>
                    <a:pt x="69" y="34"/>
                  </a:cubicBezTo>
                  <a:cubicBezTo>
                    <a:pt x="69" y="11"/>
                    <a:pt x="46" y="0"/>
                    <a:pt x="3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820550" y="2532729"/>
              <a:ext cx="3078" cy="1562"/>
            </a:xfrm>
            <a:custGeom>
              <a:avLst/>
              <a:gdLst/>
              <a:ahLst/>
              <a:cxnLst/>
              <a:rect l="l" t="t" r="r" b="b"/>
              <a:pathLst>
                <a:path w="69" h="35" extrusionOk="0">
                  <a:moveTo>
                    <a:pt x="68" y="0"/>
                  </a:moveTo>
                  <a:cubicBezTo>
                    <a:pt x="46" y="0"/>
                    <a:pt x="23" y="12"/>
                    <a:pt x="1" y="12"/>
                  </a:cubicBezTo>
                  <a:cubicBezTo>
                    <a:pt x="11" y="23"/>
                    <a:pt x="23" y="35"/>
                    <a:pt x="34" y="35"/>
                  </a:cubicBezTo>
                  <a:cubicBezTo>
                    <a:pt x="46" y="35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820015" y="2431318"/>
              <a:ext cx="9146" cy="101945"/>
            </a:xfrm>
            <a:custGeom>
              <a:avLst/>
              <a:gdLst/>
              <a:ahLst/>
              <a:cxnLst/>
              <a:rect l="l" t="t" r="r" b="b"/>
              <a:pathLst>
                <a:path w="205" h="2285" extrusionOk="0">
                  <a:moveTo>
                    <a:pt x="91" y="1"/>
                  </a:moveTo>
                  <a:cubicBezTo>
                    <a:pt x="80" y="1"/>
                    <a:pt x="58" y="12"/>
                    <a:pt x="58" y="34"/>
                  </a:cubicBezTo>
                  <a:cubicBezTo>
                    <a:pt x="91" y="770"/>
                    <a:pt x="126" y="1516"/>
                    <a:pt x="1" y="2262"/>
                  </a:cubicBezTo>
                  <a:cubicBezTo>
                    <a:pt x="1" y="2273"/>
                    <a:pt x="1" y="2285"/>
                    <a:pt x="13" y="2285"/>
                  </a:cubicBezTo>
                  <a:cubicBezTo>
                    <a:pt x="35" y="2285"/>
                    <a:pt x="58" y="2273"/>
                    <a:pt x="80" y="2273"/>
                  </a:cubicBezTo>
                  <a:cubicBezTo>
                    <a:pt x="204" y="1527"/>
                    <a:pt x="159" y="781"/>
                    <a:pt x="136" y="34"/>
                  </a:cubicBezTo>
                  <a:cubicBezTo>
                    <a:pt x="136" y="12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8814973" y="2428775"/>
              <a:ext cx="5621" cy="102971"/>
            </a:xfrm>
            <a:custGeom>
              <a:avLst/>
              <a:gdLst/>
              <a:ahLst/>
              <a:cxnLst/>
              <a:rect l="l" t="t" r="r" b="b"/>
              <a:pathLst>
                <a:path w="126" h="2308" extrusionOk="0">
                  <a:moveTo>
                    <a:pt x="35" y="1"/>
                  </a:moveTo>
                  <a:cubicBezTo>
                    <a:pt x="23" y="1"/>
                    <a:pt x="1" y="12"/>
                    <a:pt x="1" y="35"/>
                  </a:cubicBezTo>
                  <a:cubicBezTo>
                    <a:pt x="23" y="408"/>
                    <a:pt x="23" y="792"/>
                    <a:pt x="23" y="1177"/>
                  </a:cubicBezTo>
                  <a:cubicBezTo>
                    <a:pt x="23" y="1539"/>
                    <a:pt x="58" y="1912"/>
                    <a:pt x="1" y="2274"/>
                  </a:cubicBezTo>
                  <a:cubicBezTo>
                    <a:pt x="1" y="2297"/>
                    <a:pt x="23" y="2308"/>
                    <a:pt x="35" y="2308"/>
                  </a:cubicBezTo>
                  <a:cubicBezTo>
                    <a:pt x="58" y="2308"/>
                    <a:pt x="80" y="2297"/>
                    <a:pt x="80" y="2274"/>
                  </a:cubicBezTo>
                  <a:cubicBezTo>
                    <a:pt x="126" y="1912"/>
                    <a:pt x="103" y="1539"/>
                    <a:pt x="103" y="1177"/>
                  </a:cubicBezTo>
                  <a:cubicBezTo>
                    <a:pt x="103" y="792"/>
                    <a:pt x="103" y="408"/>
                    <a:pt x="80" y="35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8807433" y="2420700"/>
              <a:ext cx="7585" cy="105514"/>
            </a:xfrm>
            <a:custGeom>
              <a:avLst/>
              <a:gdLst/>
              <a:ahLst/>
              <a:cxnLst/>
              <a:rect l="l" t="t" r="r" b="b"/>
              <a:pathLst>
                <a:path w="170" h="2365" extrusionOk="0">
                  <a:moveTo>
                    <a:pt x="34" y="1"/>
                  </a:moveTo>
                  <a:cubicBezTo>
                    <a:pt x="11" y="1"/>
                    <a:pt x="1" y="13"/>
                    <a:pt x="1" y="35"/>
                  </a:cubicBezTo>
                  <a:cubicBezTo>
                    <a:pt x="1" y="714"/>
                    <a:pt x="68" y="1380"/>
                    <a:pt x="91" y="2048"/>
                  </a:cubicBezTo>
                  <a:cubicBezTo>
                    <a:pt x="102" y="2138"/>
                    <a:pt x="114" y="2217"/>
                    <a:pt x="114" y="2297"/>
                  </a:cubicBezTo>
                  <a:cubicBezTo>
                    <a:pt x="124" y="2319"/>
                    <a:pt x="102" y="2330"/>
                    <a:pt x="91" y="2330"/>
                  </a:cubicBezTo>
                  <a:cubicBezTo>
                    <a:pt x="91" y="2353"/>
                    <a:pt x="114" y="2365"/>
                    <a:pt x="124" y="2365"/>
                  </a:cubicBezTo>
                  <a:cubicBezTo>
                    <a:pt x="147" y="2365"/>
                    <a:pt x="170" y="2353"/>
                    <a:pt x="170" y="2330"/>
                  </a:cubicBezTo>
                  <a:cubicBezTo>
                    <a:pt x="159" y="1561"/>
                    <a:pt x="68" y="804"/>
                    <a:pt x="68" y="35"/>
                  </a:cubicBezTo>
                  <a:cubicBezTo>
                    <a:pt x="68" y="13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8807924" y="2511537"/>
              <a:ext cx="1562" cy="8120"/>
            </a:xfrm>
            <a:custGeom>
              <a:avLst/>
              <a:gdLst/>
              <a:ahLst/>
              <a:cxnLst/>
              <a:rect l="l" t="t" r="r" b="b"/>
              <a:pathLst>
                <a:path w="35" h="182" extrusionOk="0">
                  <a:moveTo>
                    <a:pt x="0" y="0"/>
                  </a:moveTo>
                  <a:cubicBezTo>
                    <a:pt x="12" y="57"/>
                    <a:pt x="12" y="125"/>
                    <a:pt x="23" y="181"/>
                  </a:cubicBezTo>
                  <a:lnTo>
                    <a:pt x="35" y="181"/>
                  </a:lnTo>
                  <a:cubicBezTo>
                    <a:pt x="23" y="113"/>
                    <a:pt x="12" y="57"/>
                    <a:pt x="0" y="0"/>
                  </a:cubicBezTo>
                  <a:close/>
                </a:path>
              </a:pathLst>
            </a:custGeom>
            <a:solidFill>
              <a:srgbClr val="D9E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8798823" y="2412133"/>
              <a:ext cx="14188" cy="112564"/>
            </a:xfrm>
            <a:custGeom>
              <a:avLst/>
              <a:gdLst/>
              <a:ahLst/>
              <a:cxnLst/>
              <a:rect l="l" t="t" r="r" b="b"/>
              <a:pathLst>
                <a:path w="318" h="2523" extrusionOk="0">
                  <a:moveTo>
                    <a:pt x="35" y="1"/>
                  </a:moveTo>
                  <a:cubicBezTo>
                    <a:pt x="23" y="1"/>
                    <a:pt x="1" y="12"/>
                    <a:pt x="1" y="34"/>
                  </a:cubicBezTo>
                  <a:cubicBezTo>
                    <a:pt x="1" y="770"/>
                    <a:pt x="103" y="1505"/>
                    <a:pt x="204" y="2228"/>
                  </a:cubicBezTo>
                  <a:cubicBezTo>
                    <a:pt x="216" y="2285"/>
                    <a:pt x="227" y="2341"/>
                    <a:pt x="239" y="2409"/>
                  </a:cubicBezTo>
                  <a:lnTo>
                    <a:pt x="227" y="2409"/>
                  </a:lnTo>
                  <a:cubicBezTo>
                    <a:pt x="227" y="2432"/>
                    <a:pt x="227" y="2466"/>
                    <a:pt x="239" y="2489"/>
                  </a:cubicBezTo>
                  <a:cubicBezTo>
                    <a:pt x="239" y="2511"/>
                    <a:pt x="261" y="2522"/>
                    <a:pt x="284" y="2522"/>
                  </a:cubicBezTo>
                  <a:cubicBezTo>
                    <a:pt x="295" y="2522"/>
                    <a:pt x="317" y="2511"/>
                    <a:pt x="307" y="2489"/>
                  </a:cubicBezTo>
                  <a:cubicBezTo>
                    <a:pt x="307" y="2409"/>
                    <a:pt x="295" y="2330"/>
                    <a:pt x="284" y="2240"/>
                  </a:cubicBezTo>
                  <a:cubicBezTo>
                    <a:pt x="182" y="1516"/>
                    <a:pt x="80" y="781"/>
                    <a:pt x="80" y="34"/>
                  </a:cubicBezTo>
                  <a:cubicBezTo>
                    <a:pt x="80" y="12"/>
                    <a:pt x="58" y="1"/>
                    <a:pt x="35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8829116" y="2344006"/>
              <a:ext cx="83787" cy="69689"/>
            </a:xfrm>
            <a:custGeom>
              <a:avLst/>
              <a:gdLst/>
              <a:ahLst/>
              <a:cxnLst/>
              <a:rect l="l" t="t" r="r" b="b"/>
              <a:pathLst>
                <a:path w="1878" h="1562" extrusionOk="0">
                  <a:moveTo>
                    <a:pt x="962" y="1"/>
                  </a:moveTo>
                  <a:cubicBezTo>
                    <a:pt x="962" y="1"/>
                    <a:pt x="453" y="375"/>
                    <a:pt x="0" y="725"/>
                  </a:cubicBezTo>
                  <a:cubicBezTo>
                    <a:pt x="136" y="849"/>
                    <a:pt x="261" y="985"/>
                    <a:pt x="385" y="1121"/>
                  </a:cubicBezTo>
                  <a:cubicBezTo>
                    <a:pt x="520" y="1257"/>
                    <a:pt x="634" y="1403"/>
                    <a:pt x="736" y="1561"/>
                  </a:cubicBezTo>
                  <a:lnTo>
                    <a:pt x="1877" y="9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8931553" y="2353107"/>
              <a:ext cx="57553" cy="76247"/>
            </a:xfrm>
            <a:custGeom>
              <a:avLst/>
              <a:gdLst/>
              <a:ahLst/>
              <a:cxnLst/>
              <a:rect l="l" t="t" r="r" b="b"/>
              <a:pathLst>
                <a:path w="1290" h="17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" y="781"/>
                    <a:pt x="159" y="1629"/>
                  </a:cubicBezTo>
                  <a:cubicBezTo>
                    <a:pt x="216" y="1627"/>
                    <a:pt x="273" y="1626"/>
                    <a:pt x="330" y="1626"/>
                  </a:cubicBezTo>
                  <a:cubicBezTo>
                    <a:pt x="634" y="1626"/>
                    <a:pt x="938" y="1651"/>
                    <a:pt x="1232" y="1708"/>
                  </a:cubicBezTo>
                  <a:cubicBezTo>
                    <a:pt x="1267" y="1188"/>
                    <a:pt x="1289" y="747"/>
                    <a:pt x="1289" y="7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8771607" y="2530231"/>
              <a:ext cx="87312" cy="87267"/>
            </a:xfrm>
            <a:custGeom>
              <a:avLst/>
              <a:gdLst/>
              <a:ahLst/>
              <a:cxnLst/>
              <a:rect l="l" t="t" r="r" b="b"/>
              <a:pathLst>
                <a:path w="1957" h="1956" extrusionOk="0">
                  <a:moveTo>
                    <a:pt x="973" y="0"/>
                  </a:moveTo>
                  <a:cubicBezTo>
                    <a:pt x="442" y="0"/>
                    <a:pt x="0" y="441"/>
                    <a:pt x="0" y="973"/>
                  </a:cubicBezTo>
                  <a:cubicBezTo>
                    <a:pt x="0" y="1515"/>
                    <a:pt x="442" y="1956"/>
                    <a:pt x="973" y="1956"/>
                  </a:cubicBezTo>
                  <a:cubicBezTo>
                    <a:pt x="1515" y="1956"/>
                    <a:pt x="1957" y="1515"/>
                    <a:pt x="1957" y="973"/>
                  </a:cubicBezTo>
                  <a:cubicBezTo>
                    <a:pt x="1957" y="441"/>
                    <a:pt x="1515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8772589" y="2530231"/>
              <a:ext cx="86330" cy="85795"/>
            </a:xfrm>
            <a:custGeom>
              <a:avLst/>
              <a:gdLst/>
              <a:ahLst/>
              <a:cxnLst/>
              <a:rect l="l" t="t" r="r" b="b"/>
              <a:pathLst>
                <a:path w="1935" h="1923" extrusionOk="0">
                  <a:moveTo>
                    <a:pt x="951" y="0"/>
                  </a:moveTo>
                  <a:cubicBezTo>
                    <a:pt x="860" y="0"/>
                    <a:pt x="782" y="11"/>
                    <a:pt x="691" y="34"/>
                  </a:cubicBezTo>
                  <a:lnTo>
                    <a:pt x="917" y="192"/>
                  </a:lnTo>
                  <a:cubicBezTo>
                    <a:pt x="928" y="339"/>
                    <a:pt x="928" y="498"/>
                    <a:pt x="928" y="644"/>
                  </a:cubicBezTo>
                  <a:lnTo>
                    <a:pt x="657" y="848"/>
                  </a:lnTo>
                  <a:cubicBezTo>
                    <a:pt x="533" y="757"/>
                    <a:pt x="408" y="667"/>
                    <a:pt x="284" y="588"/>
                  </a:cubicBezTo>
                  <a:lnTo>
                    <a:pt x="239" y="317"/>
                  </a:lnTo>
                  <a:cubicBezTo>
                    <a:pt x="126" y="441"/>
                    <a:pt x="35" y="599"/>
                    <a:pt x="1" y="769"/>
                  </a:cubicBezTo>
                  <a:lnTo>
                    <a:pt x="261" y="633"/>
                  </a:lnTo>
                  <a:lnTo>
                    <a:pt x="634" y="905"/>
                  </a:lnTo>
                  <a:lnTo>
                    <a:pt x="747" y="1232"/>
                  </a:lnTo>
                  <a:cubicBezTo>
                    <a:pt x="623" y="1323"/>
                    <a:pt x="498" y="1402"/>
                    <a:pt x="385" y="1504"/>
                  </a:cubicBezTo>
                  <a:lnTo>
                    <a:pt x="114" y="1470"/>
                  </a:lnTo>
                  <a:lnTo>
                    <a:pt x="114" y="1470"/>
                  </a:lnTo>
                  <a:cubicBezTo>
                    <a:pt x="204" y="1617"/>
                    <a:pt x="329" y="1742"/>
                    <a:pt x="476" y="1832"/>
                  </a:cubicBezTo>
                  <a:lnTo>
                    <a:pt x="431" y="1538"/>
                  </a:lnTo>
                  <a:cubicBezTo>
                    <a:pt x="544" y="1436"/>
                    <a:pt x="679" y="1357"/>
                    <a:pt x="804" y="1255"/>
                  </a:cubicBezTo>
                  <a:lnTo>
                    <a:pt x="1121" y="1255"/>
                  </a:lnTo>
                  <a:cubicBezTo>
                    <a:pt x="1177" y="1391"/>
                    <a:pt x="1245" y="1526"/>
                    <a:pt x="1313" y="1662"/>
                  </a:cubicBezTo>
                  <a:lnTo>
                    <a:pt x="1177" y="1923"/>
                  </a:lnTo>
                  <a:cubicBezTo>
                    <a:pt x="1347" y="1888"/>
                    <a:pt x="1505" y="1798"/>
                    <a:pt x="1629" y="1685"/>
                  </a:cubicBezTo>
                  <a:lnTo>
                    <a:pt x="1358" y="1651"/>
                  </a:lnTo>
                  <a:cubicBezTo>
                    <a:pt x="1290" y="1515"/>
                    <a:pt x="1234" y="1368"/>
                    <a:pt x="1166" y="1221"/>
                  </a:cubicBezTo>
                  <a:lnTo>
                    <a:pt x="1267" y="916"/>
                  </a:lnTo>
                  <a:cubicBezTo>
                    <a:pt x="1415" y="882"/>
                    <a:pt x="1561" y="860"/>
                    <a:pt x="1709" y="837"/>
                  </a:cubicBezTo>
                  <a:lnTo>
                    <a:pt x="1923" y="1040"/>
                  </a:lnTo>
                  <a:cubicBezTo>
                    <a:pt x="1935" y="1018"/>
                    <a:pt x="1935" y="995"/>
                    <a:pt x="1935" y="973"/>
                  </a:cubicBezTo>
                  <a:cubicBezTo>
                    <a:pt x="1935" y="814"/>
                    <a:pt x="1890" y="667"/>
                    <a:pt x="1822" y="531"/>
                  </a:cubicBezTo>
                  <a:lnTo>
                    <a:pt x="1720" y="780"/>
                  </a:lnTo>
                  <a:cubicBezTo>
                    <a:pt x="1573" y="803"/>
                    <a:pt x="1415" y="837"/>
                    <a:pt x="1267" y="860"/>
                  </a:cubicBezTo>
                  <a:lnTo>
                    <a:pt x="985" y="656"/>
                  </a:lnTo>
                  <a:cubicBezTo>
                    <a:pt x="985" y="509"/>
                    <a:pt x="973" y="362"/>
                    <a:pt x="973" y="204"/>
                  </a:cubicBezTo>
                  <a:lnTo>
                    <a:pt x="1211" y="34"/>
                  </a:lnTo>
                  <a:cubicBezTo>
                    <a:pt x="1132" y="11"/>
                    <a:pt x="1041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8823361" y="2542054"/>
              <a:ext cx="7674" cy="5978"/>
            </a:xfrm>
            <a:custGeom>
              <a:avLst/>
              <a:gdLst/>
              <a:ahLst/>
              <a:cxnLst/>
              <a:rect l="l" t="t" r="r" b="b"/>
              <a:pathLst>
                <a:path w="172" h="134" extrusionOk="0">
                  <a:moveTo>
                    <a:pt x="37" y="0"/>
                  </a:moveTo>
                  <a:cubicBezTo>
                    <a:pt x="17" y="0"/>
                    <a:pt x="0" y="33"/>
                    <a:pt x="28" y="52"/>
                  </a:cubicBezTo>
                  <a:cubicBezTo>
                    <a:pt x="61" y="63"/>
                    <a:pt x="96" y="85"/>
                    <a:pt x="107" y="120"/>
                  </a:cubicBezTo>
                  <a:cubicBezTo>
                    <a:pt x="114" y="130"/>
                    <a:pt x="123" y="134"/>
                    <a:pt x="131" y="134"/>
                  </a:cubicBezTo>
                  <a:cubicBezTo>
                    <a:pt x="152" y="134"/>
                    <a:pt x="171" y="113"/>
                    <a:pt x="164" y="97"/>
                  </a:cubicBezTo>
                  <a:cubicBezTo>
                    <a:pt x="129" y="52"/>
                    <a:pt x="96" y="17"/>
                    <a:pt x="51" y="7"/>
                  </a:cubicBezTo>
                  <a:cubicBezTo>
                    <a:pt x="46" y="2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8830901" y="2541786"/>
              <a:ext cx="6692" cy="7049"/>
            </a:xfrm>
            <a:custGeom>
              <a:avLst/>
              <a:gdLst/>
              <a:ahLst/>
              <a:cxnLst/>
              <a:rect l="l" t="t" r="r" b="b"/>
              <a:pathLst>
                <a:path w="150" h="158" extrusionOk="0">
                  <a:moveTo>
                    <a:pt x="32" y="0"/>
                  </a:moveTo>
                  <a:cubicBezTo>
                    <a:pt x="15" y="0"/>
                    <a:pt x="1" y="29"/>
                    <a:pt x="17" y="46"/>
                  </a:cubicBezTo>
                  <a:cubicBezTo>
                    <a:pt x="51" y="80"/>
                    <a:pt x="73" y="103"/>
                    <a:pt x="85" y="148"/>
                  </a:cubicBezTo>
                  <a:cubicBezTo>
                    <a:pt x="91" y="155"/>
                    <a:pt x="100" y="157"/>
                    <a:pt x="108" y="157"/>
                  </a:cubicBezTo>
                  <a:cubicBezTo>
                    <a:pt x="129" y="157"/>
                    <a:pt x="150" y="139"/>
                    <a:pt x="141" y="114"/>
                  </a:cubicBezTo>
                  <a:cubicBezTo>
                    <a:pt x="119" y="80"/>
                    <a:pt x="85" y="35"/>
                    <a:pt x="51" y="13"/>
                  </a:cubicBezTo>
                  <a:cubicBezTo>
                    <a:pt x="45" y="4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8832373" y="2552092"/>
              <a:ext cx="5711" cy="5845"/>
            </a:xfrm>
            <a:custGeom>
              <a:avLst/>
              <a:gdLst/>
              <a:ahLst/>
              <a:cxnLst/>
              <a:rect l="l" t="t" r="r" b="b"/>
              <a:pathLst>
                <a:path w="128" h="131" extrusionOk="0">
                  <a:moveTo>
                    <a:pt x="36" y="0"/>
                  </a:moveTo>
                  <a:cubicBezTo>
                    <a:pt x="17" y="0"/>
                    <a:pt x="0" y="26"/>
                    <a:pt x="18" y="53"/>
                  </a:cubicBezTo>
                  <a:cubicBezTo>
                    <a:pt x="30" y="76"/>
                    <a:pt x="52" y="98"/>
                    <a:pt x="63" y="121"/>
                  </a:cubicBezTo>
                  <a:cubicBezTo>
                    <a:pt x="70" y="127"/>
                    <a:pt x="78" y="130"/>
                    <a:pt x="87" y="130"/>
                  </a:cubicBezTo>
                  <a:cubicBezTo>
                    <a:pt x="107" y="130"/>
                    <a:pt x="128" y="114"/>
                    <a:pt x="120" y="98"/>
                  </a:cubicBezTo>
                  <a:cubicBezTo>
                    <a:pt x="97" y="64"/>
                    <a:pt x="75" y="41"/>
                    <a:pt x="52" y="8"/>
                  </a:cubicBezTo>
                  <a:cubicBezTo>
                    <a:pt x="47" y="3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8839958" y="2548523"/>
              <a:ext cx="6603" cy="6826"/>
            </a:xfrm>
            <a:custGeom>
              <a:avLst/>
              <a:gdLst/>
              <a:ahLst/>
              <a:cxnLst/>
              <a:rect l="l" t="t" r="r" b="b"/>
              <a:pathLst>
                <a:path w="148" h="153" extrusionOk="0">
                  <a:moveTo>
                    <a:pt x="45" y="1"/>
                  </a:moveTo>
                  <a:cubicBezTo>
                    <a:pt x="23" y="1"/>
                    <a:pt x="0" y="25"/>
                    <a:pt x="18" y="42"/>
                  </a:cubicBezTo>
                  <a:cubicBezTo>
                    <a:pt x="51" y="76"/>
                    <a:pt x="74" y="99"/>
                    <a:pt x="86" y="144"/>
                  </a:cubicBezTo>
                  <a:cubicBezTo>
                    <a:pt x="92" y="150"/>
                    <a:pt x="100" y="153"/>
                    <a:pt x="108" y="153"/>
                  </a:cubicBezTo>
                  <a:cubicBezTo>
                    <a:pt x="128" y="153"/>
                    <a:pt x="147" y="134"/>
                    <a:pt x="131" y="110"/>
                  </a:cubicBezTo>
                  <a:cubicBezTo>
                    <a:pt x="119" y="76"/>
                    <a:pt x="86" y="42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8840047" y="2556286"/>
              <a:ext cx="4595" cy="4372"/>
            </a:xfrm>
            <a:custGeom>
              <a:avLst/>
              <a:gdLst/>
              <a:ahLst/>
              <a:cxnLst/>
              <a:rect l="l" t="t" r="r" b="b"/>
              <a:pathLst>
                <a:path w="103" h="98" extrusionOk="0">
                  <a:moveTo>
                    <a:pt x="37" y="1"/>
                  </a:moveTo>
                  <a:cubicBezTo>
                    <a:pt x="17" y="1"/>
                    <a:pt x="0" y="22"/>
                    <a:pt x="16" y="38"/>
                  </a:cubicBezTo>
                  <a:cubicBezTo>
                    <a:pt x="27" y="60"/>
                    <a:pt x="38" y="72"/>
                    <a:pt x="38" y="83"/>
                  </a:cubicBezTo>
                  <a:cubicBezTo>
                    <a:pt x="45" y="93"/>
                    <a:pt x="54" y="97"/>
                    <a:pt x="63" y="97"/>
                  </a:cubicBezTo>
                  <a:cubicBezTo>
                    <a:pt x="83" y="97"/>
                    <a:pt x="103" y="76"/>
                    <a:pt x="95" y="60"/>
                  </a:cubicBezTo>
                  <a:cubicBezTo>
                    <a:pt x="84" y="49"/>
                    <a:pt x="72" y="27"/>
                    <a:pt x="61" y="15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8835987" y="2538663"/>
              <a:ext cx="6469" cy="6469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37" y="0"/>
                  </a:moveTo>
                  <a:cubicBezTo>
                    <a:pt x="18" y="0"/>
                    <a:pt x="1" y="22"/>
                    <a:pt x="16" y="37"/>
                  </a:cubicBezTo>
                  <a:cubicBezTo>
                    <a:pt x="39" y="71"/>
                    <a:pt x="62" y="105"/>
                    <a:pt x="84" y="128"/>
                  </a:cubicBezTo>
                  <a:cubicBezTo>
                    <a:pt x="92" y="139"/>
                    <a:pt x="103" y="144"/>
                    <a:pt x="112" y="144"/>
                  </a:cubicBezTo>
                  <a:cubicBezTo>
                    <a:pt x="130" y="144"/>
                    <a:pt x="144" y="127"/>
                    <a:pt x="129" y="105"/>
                  </a:cubicBezTo>
                  <a:cubicBezTo>
                    <a:pt x="107" y="71"/>
                    <a:pt x="84" y="48"/>
                    <a:pt x="62" y="15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8822826" y="2554367"/>
              <a:ext cx="5666" cy="580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42" y="1"/>
                  </a:moveTo>
                  <a:cubicBezTo>
                    <a:pt x="21" y="1"/>
                    <a:pt x="1" y="30"/>
                    <a:pt x="17" y="47"/>
                  </a:cubicBezTo>
                  <a:cubicBezTo>
                    <a:pt x="40" y="70"/>
                    <a:pt x="51" y="92"/>
                    <a:pt x="73" y="115"/>
                  </a:cubicBezTo>
                  <a:cubicBezTo>
                    <a:pt x="77" y="125"/>
                    <a:pt x="84" y="129"/>
                    <a:pt x="91" y="129"/>
                  </a:cubicBezTo>
                  <a:cubicBezTo>
                    <a:pt x="107" y="129"/>
                    <a:pt x="127" y="108"/>
                    <a:pt x="119" y="92"/>
                  </a:cubicBezTo>
                  <a:cubicBezTo>
                    <a:pt x="96" y="58"/>
                    <a:pt x="73" y="35"/>
                    <a:pt x="63" y="13"/>
                  </a:cubicBezTo>
                  <a:cubicBezTo>
                    <a:pt x="57" y="4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8843438" y="2578906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2" y="0"/>
                  </a:moveTo>
                  <a:cubicBezTo>
                    <a:pt x="16" y="0"/>
                    <a:pt x="0" y="18"/>
                    <a:pt x="8" y="40"/>
                  </a:cubicBezTo>
                  <a:cubicBezTo>
                    <a:pt x="8" y="63"/>
                    <a:pt x="19" y="85"/>
                    <a:pt x="19" y="108"/>
                  </a:cubicBezTo>
                  <a:cubicBezTo>
                    <a:pt x="23" y="122"/>
                    <a:pt x="34" y="128"/>
                    <a:pt x="45" y="128"/>
                  </a:cubicBezTo>
                  <a:cubicBezTo>
                    <a:pt x="60" y="128"/>
                    <a:pt x="76" y="116"/>
                    <a:pt x="76" y="96"/>
                  </a:cubicBezTo>
                  <a:cubicBezTo>
                    <a:pt x="64" y="73"/>
                    <a:pt x="64" y="51"/>
                    <a:pt x="53" y="17"/>
                  </a:cubicBezTo>
                  <a:cubicBezTo>
                    <a:pt x="49" y="5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8850309" y="2580512"/>
              <a:ext cx="2052" cy="6871"/>
            </a:xfrm>
            <a:custGeom>
              <a:avLst/>
              <a:gdLst/>
              <a:ahLst/>
              <a:cxnLst/>
              <a:rect l="l" t="t" r="r" b="b"/>
              <a:pathLst>
                <a:path w="46" h="154" extrusionOk="0">
                  <a:moveTo>
                    <a:pt x="23" y="1"/>
                  </a:moveTo>
                  <a:cubicBezTo>
                    <a:pt x="12" y="1"/>
                    <a:pt x="0" y="9"/>
                    <a:pt x="0" y="27"/>
                  </a:cubicBezTo>
                  <a:lnTo>
                    <a:pt x="0" y="128"/>
                  </a:lnTo>
                  <a:cubicBezTo>
                    <a:pt x="0" y="145"/>
                    <a:pt x="12" y="154"/>
                    <a:pt x="23" y="154"/>
                  </a:cubicBezTo>
                  <a:cubicBezTo>
                    <a:pt x="34" y="154"/>
                    <a:pt x="45" y="145"/>
                    <a:pt x="45" y="128"/>
                  </a:cubicBezTo>
                  <a:lnTo>
                    <a:pt x="45" y="27"/>
                  </a:lnTo>
                  <a:cubicBezTo>
                    <a:pt x="45" y="9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8843438" y="2590506"/>
              <a:ext cx="3703" cy="4238"/>
            </a:xfrm>
            <a:custGeom>
              <a:avLst/>
              <a:gdLst/>
              <a:ahLst/>
              <a:cxnLst/>
              <a:rect l="l" t="t" r="r" b="b"/>
              <a:pathLst>
                <a:path w="83" h="95" extrusionOk="0">
                  <a:moveTo>
                    <a:pt x="50" y="0"/>
                  </a:moveTo>
                  <a:cubicBezTo>
                    <a:pt x="42" y="0"/>
                    <a:pt x="34" y="5"/>
                    <a:pt x="30" y="17"/>
                  </a:cubicBezTo>
                  <a:cubicBezTo>
                    <a:pt x="19" y="29"/>
                    <a:pt x="19" y="40"/>
                    <a:pt x="8" y="62"/>
                  </a:cubicBezTo>
                  <a:cubicBezTo>
                    <a:pt x="1" y="82"/>
                    <a:pt x="17" y="94"/>
                    <a:pt x="34" y="94"/>
                  </a:cubicBezTo>
                  <a:cubicBezTo>
                    <a:pt x="47" y="94"/>
                    <a:pt x="59" y="88"/>
                    <a:pt x="64" y="74"/>
                  </a:cubicBezTo>
                  <a:cubicBezTo>
                    <a:pt x="64" y="62"/>
                    <a:pt x="64" y="51"/>
                    <a:pt x="76" y="40"/>
                  </a:cubicBezTo>
                  <a:cubicBezTo>
                    <a:pt x="83" y="1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8839200" y="2584929"/>
              <a:ext cx="3391" cy="5755"/>
            </a:xfrm>
            <a:custGeom>
              <a:avLst/>
              <a:gdLst/>
              <a:ahLst/>
              <a:cxnLst/>
              <a:rect l="l" t="t" r="r" b="b"/>
              <a:pathLst>
                <a:path w="76" h="129" extrusionOk="0">
                  <a:moveTo>
                    <a:pt x="39" y="1"/>
                  </a:moveTo>
                  <a:cubicBezTo>
                    <a:pt x="30" y="1"/>
                    <a:pt x="23" y="6"/>
                    <a:pt x="23" y="18"/>
                  </a:cubicBezTo>
                  <a:cubicBezTo>
                    <a:pt x="12" y="51"/>
                    <a:pt x="12" y="74"/>
                    <a:pt x="0" y="97"/>
                  </a:cubicBezTo>
                  <a:cubicBezTo>
                    <a:pt x="0" y="117"/>
                    <a:pt x="16" y="129"/>
                    <a:pt x="31" y="129"/>
                  </a:cubicBezTo>
                  <a:cubicBezTo>
                    <a:pt x="42" y="129"/>
                    <a:pt x="53" y="122"/>
                    <a:pt x="57" y="108"/>
                  </a:cubicBezTo>
                  <a:cubicBezTo>
                    <a:pt x="57" y="86"/>
                    <a:pt x="68" y="63"/>
                    <a:pt x="68" y="41"/>
                  </a:cubicBezTo>
                  <a:cubicBezTo>
                    <a:pt x="76" y="18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8829116" y="2309696"/>
              <a:ext cx="167529" cy="113054"/>
            </a:xfrm>
            <a:custGeom>
              <a:avLst/>
              <a:gdLst/>
              <a:ahLst/>
              <a:cxnLst/>
              <a:rect l="l" t="t" r="r" b="b"/>
              <a:pathLst>
                <a:path w="3755" h="2534" extrusionOk="0">
                  <a:moveTo>
                    <a:pt x="1211" y="1"/>
                  </a:moveTo>
                  <a:lnTo>
                    <a:pt x="1166" y="465"/>
                  </a:lnTo>
                  <a:lnTo>
                    <a:pt x="0" y="1370"/>
                  </a:lnTo>
                  <a:lnTo>
                    <a:pt x="1244" y="2365"/>
                  </a:lnTo>
                  <a:lnTo>
                    <a:pt x="1991" y="1913"/>
                  </a:lnTo>
                  <a:lnTo>
                    <a:pt x="1991" y="2534"/>
                  </a:lnTo>
                  <a:lnTo>
                    <a:pt x="3755" y="2433"/>
                  </a:lnTo>
                  <a:lnTo>
                    <a:pt x="3495" y="28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8860392" y="2366224"/>
              <a:ext cx="63621" cy="48987"/>
            </a:xfrm>
            <a:custGeom>
              <a:avLst/>
              <a:gdLst/>
              <a:ahLst/>
              <a:cxnLst/>
              <a:rect l="l" t="t" r="r" b="b"/>
              <a:pathLst>
                <a:path w="1426" h="1098" extrusionOk="0">
                  <a:moveTo>
                    <a:pt x="1425" y="0"/>
                  </a:moveTo>
                  <a:lnTo>
                    <a:pt x="0" y="656"/>
                  </a:lnTo>
                  <a:lnTo>
                    <a:pt x="543" y="1098"/>
                  </a:lnTo>
                  <a:lnTo>
                    <a:pt x="1290" y="646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8881093" y="2309696"/>
              <a:ext cx="108504" cy="49523"/>
            </a:xfrm>
            <a:custGeom>
              <a:avLst/>
              <a:gdLst/>
              <a:ahLst/>
              <a:cxnLst/>
              <a:rect l="l" t="t" r="r" b="b"/>
              <a:pathLst>
                <a:path w="2432" h="1110" extrusionOk="0">
                  <a:moveTo>
                    <a:pt x="46" y="1"/>
                  </a:moveTo>
                  <a:lnTo>
                    <a:pt x="1" y="465"/>
                  </a:lnTo>
                  <a:lnTo>
                    <a:pt x="2431" y="1109"/>
                  </a:lnTo>
                  <a:lnTo>
                    <a:pt x="2330" y="28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8964837" y="2319824"/>
              <a:ext cx="7585" cy="99938"/>
            </a:xfrm>
            <a:custGeom>
              <a:avLst/>
              <a:gdLst/>
              <a:ahLst/>
              <a:cxnLst/>
              <a:rect l="l" t="t" r="r" b="b"/>
              <a:pathLst>
                <a:path w="170" h="2240" extrusionOk="0">
                  <a:moveTo>
                    <a:pt x="1" y="0"/>
                  </a:moveTo>
                  <a:cubicBezTo>
                    <a:pt x="23" y="407"/>
                    <a:pt x="57" y="814"/>
                    <a:pt x="69" y="1221"/>
                  </a:cubicBezTo>
                  <a:cubicBezTo>
                    <a:pt x="79" y="1561"/>
                    <a:pt x="79" y="1900"/>
                    <a:pt x="91" y="2239"/>
                  </a:cubicBezTo>
                  <a:lnTo>
                    <a:pt x="170" y="2239"/>
                  </a:lnTo>
                  <a:cubicBezTo>
                    <a:pt x="159" y="1923"/>
                    <a:pt x="147" y="1606"/>
                    <a:pt x="147" y="1289"/>
                  </a:cubicBezTo>
                  <a:cubicBezTo>
                    <a:pt x="136" y="871"/>
                    <a:pt x="102" y="442"/>
                    <a:pt x="79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8973403" y="2320806"/>
              <a:ext cx="8655" cy="98465"/>
            </a:xfrm>
            <a:custGeom>
              <a:avLst/>
              <a:gdLst/>
              <a:ahLst/>
              <a:cxnLst/>
              <a:rect l="l" t="t" r="r" b="b"/>
              <a:pathLst>
                <a:path w="194" h="220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487"/>
                    <a:pt x="57" y="973"/>
                    <a:pt x="80" y="1460"/>
                  </a:cubicBezTo>
                  <a:cubicBezTo>
                    <a:pt x="91" y="1709"/>
                    <a:pt x="114" y="1958"/>
                    <a:pt x="125" y="2206"/>
                  </a:cubicBezTo>
                  <a:lnTo>
                    <a:pt x="193" y="2206"/>
                  </a:lnTo>
                  <a:lnTo>
                    <a:pt x="159" y="1528"/>
                  </a:lnTo>
                  <a:cubicBezTo>
                    <a:pt x="136" y="1030"/>
                    <a:pt x="80" y="521"/>
                    <a:pt x="80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8925977" y="2581538"/>
              <a:ext cx="68172" cy="33015"/>
            </a:xfrm>
            <a:custGeom>
              <a:avLst/>
              <a:gdLst/>
              <a:ahLst/>
              <a:cxnLst/>
              <a:rect l="l" t="t" r="r" b="b"/>
              <a:pathLst>
                <a:path w="1528" h="740" extrusionOk="0">
                  <a:moveTo>
                    <a:pt x="876" y="1"/>
                  </a:moveTo>
                  <a:cubicBezTo>
                    <a:pt x="784" y="1"/>
                    <a:pt x="724" y="241"/>
                    <a:pt x="724" y="241"/>
                  </a:cubicBezTo>
                  <a:cubicBezTo>
                    <a:pt x="724" y="241"/>
                    <a:pt x="0" y="614"/>
                    <a:pt x="12" y="705"/>
                  </a:cubicBezTo>
                  <a:cubicBezTo>
                    <a:pt x="19" y="730"/>
                    <a:pt x="128" y="740"/>
                    <a:pt x="281" y="740"/>
                  </a:cubicBezTo>
                  <a:cubicBezTo>
                    <a:pt x="606" y="740"/>
                    <a:pt x="1128" y="694"/>
                    <a:pt x="1290" y="648"/>
                  </a:cubicBezTo>
                  <a:cubicBezTo>
                    <a:pt x="1528" y="580"/>
                    <a:pt x="1380" y="298"/>
                    <a:pt x="1380" y="298"/>
                  </a:cubicBezTo>
                  <a:lnTo>
                    <a:pt x="1380" y="298"/>
                  </a:lnTo>
                  <a:cubicBezTo>
                    <a:pt x="1380" y="298"/>
                    <a:pt x="1236" y="336"/>
                    <a:pt x="1092" y="336"/>
                  </a:cubicBezTo>
                  <a:cubicBezTo>
                    <a:pt x="1030" y="336"/>
                    <a:pt x="968" y="329"/>
                    <a:pt x="917" y="308"/>
                  </a:cubicBezTo>
                  <a:cubicBezTo>
                    <a:pt x="917" y="308"/>
                    <a:pt x="985" y="26"/>
                    <a:pt x="894" y="4"/>
                  </a:cubicBezTo>
                  <a:cubicBezTo>
                    <a:pt x="888" y="1"/>
                    <a:pt x="882" y="1"/>
                    <a:pt x="87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8929992" y="2610583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2" y="6"/>
                    <a:pt x="35" y="19"/>
                  </a:cubicBezTo>
                  <a:cubicBezTo>
                    <a:pt x="35" y="31"/>
                    <a:pt x="24" y="42"/>
                    <a:pt x="13" y="54"/>
                  </a:cubicBezTo>
                  <a:cubicBezTo>
                    <a:pt x="1" y="76"/>
                    <a:pt x="1" y="110"/>
                    <a:pt x="13" y="132"/>
                  </a:cubicBezTo>
                  <a:cubicBezTo>
                    <a:pt x="22" y="164"/>
                    <a:pt x="45" y="178"/>
                    <a:pt x="69" y="178"/>
                  </a:cubicBezTo>
                  <a:cubicBezTo>
                    <a:pt x="105" y="178"/>
                    <a:pt x="144" y="146"/>
                    <a:pt x="137" y="99"/>
                  </a:cubicBezTo>
                  <a:cubicBezTo>
                    <a:pt x="126" y="76"/>
                    <a:pt x="126" y="65"/>
                    <a:pt x="114" y="54"/>
                  </a:cubicBezTo>
                  <a:cubicBezTo>
                    <a:pt x="103" y="31"/>
                    <a:pt x="103" y="19"/>
                    <a:pt x="91" y="8"/>
                  </a:cubicBezTo>
                  <a:cubicBezTo>
                    <a:pt x="82" y="3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8940120" y="2610360"/>
              <a:ext cx="6246" cy="8031"/>
            </a:xfrm>
            <a:custGeom>
              <a:avLst/>
              <a:gdLst/>
              <a:ahLst/>
              <a:cxnLst/>
              <a:rect l="l" t="t" r="r" b="b"/>
              <a:pathLst>
                <a:path w="140" h="180" extrusionOk="0">
                  <a:moveTo>
                    <a:pt x="61" y="0"/>
                  </a:moveTo>
                  <a:cubicBezTo>
                    <a:pt x="51" y="0"/>
                    <a:pt x="41" y="7"/>
                    <a:pt x="34" y="13"/>
                  </a:cubicBezTo>
                  <a:cubicBezTo>
                    <a:pt x="34" y="36"/>
                    <a:pt x="23" y="47"/>
                    <a:pt x="12" y="59"/>
                  </a:cubicBezTo>
                  <a:cubicBezTo>
                    <a:pt x="0" y="81"/>
                    <a:pt x="0" y="115"/>
                    <a:pt x="12" y="137"/>
                  </a:cubicBezTo>
                  <a:cubicBezTo>
                    <a:pt x="20" y="167"/>
                    <a:pt x="41" y="179"/>
                    <a:pt x="62" y="179"/>
                  </a:cubicBezTo>
                  <a:cubicBezTo>
                    <a:pt x="99" y="179"/>
                    <a:pt x="139" y="142"/>
                    <a:pt x="125" y="92"/>
                  </a:cubicBezTo>
                  <a:cubicBezTo>
                    <a:pt x="125" y="81"/>
                    <a:pt x="125" y="59"/>
                    <a:pt x="113" y="47"/>
                  </a:cubicBezTo>
                  <a:lnTo>
                    <a:pt x="80" y="13"/>
                  </a:lnTo>
                  <a:cubicBezTo>
                    <a:pt x="75" y="4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8950203" y="2610092"/>
              <a:ext cx="6201" cy="7941"/>
            </a:xfrm>
            <a:custGeom>
              <a:avLst/>
              <a:gdLst/>
              <a:ahLst/>
              <a:cxnLst/>
              <a:rect l="l" t="t" r="r" b="b"/>
              <a:pathLst>
                <a:path w="139" h="178" extrusionOk="0">
                  <a:moveTo>
                    <a:pt x="62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23" y="30"/>
                    <a:pt x="12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16" y="164"/>
                    <a:pt x="39" y="177"/>
                    <a:pt x="63" y="177"/>
                  </a:cubicBezTo>
                  <a:cubicBezTo>
                    <a:pt x="99" y="177"/>
                    <a:pt x="139" y="146"/>
                    <a:pt x="125" y="98"/>
                  </a:cubicBezTo>
                  <a:cubicBezTo>
                    <a:pt x="125" y="76"/>
                    <a:pt x="125" y="65"/>
                    <a:pt x="113" y="53"/>
                  </a:cubicBezTo>
                  <a:cubicBezTo>
                    <a:pt x="103" y="30"/>
                    <a:pt x="91" y="19"/>
                    <a:pt x="80" y="8"/>
                  </a:cubicBezTo>
                  <a:cubicBezTo>
                    <a:pt x="75" y="3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8959795" y="2609824"/>
              <a:ext cx="6737" cy="7808"/>
            </a:xfrm>
            <a:custGeom>
              <a:avLst/>
              <a:gdLst/>
              <a:ahLst/>
              <a:cxnLst/>
              <a:rect l="l" t="t" r="r" b="b"/>
              <a:pathLst>
                <a:path w="151" h="175" extrusionOk="0">
                  <a:moveTo>
                    <a:pt x="72" y="1"/>
                  </a:moveTo>
                  <a:cubicBezTo>
                    <a:pt x="62" y="1"/>
                    <a:pt x="52" y="7"/>
                    <a:pt x="46" y="14"/>
                  </a:cubicBezTo>
                  <a:cubicBezTo>
                    <a:pt x="34" y="36"/>
                    <a:pt x="23" y="48"/>
                    <a:pt x="23" y="59"/>
                  </a:cubicBezTo>
                  <a:cubicBezTo>
                    <a:pt x="1" y="82"/>
                    <a:pt x="11" y="116"/>
                    <a:pt x="11" y="139"/>
                  </a:cubicBezTo>
                  <a:cubicBezTo>
                    <a:pt x="20" y="164"/>
                    <a:pt x="42" y="175"/>
                    <a:pt x="66" y="175"/>
                  </a:cubicBezTo>
                  <a:cubicBezTo>
                    <a:pt x="106" y="175"/>
                    <a:pt x="151" y="143"/>
                    <a:pt x="136" y="93"/>
                  </a:cubicBezTo>
                  <a:cubicBezTo>
                    <a:pt x="136" y="82"/>
                    <a:pt x="136" y="59"/>
                    <a:pt x="125" y="48"/>
                  </a:cubicBezTo>
                  <a:lnTo>
                    <a:pt x="91" y="14"/>
                  </a:lnTo>
                  <a:cubicBezTo>
                    <a:pt x="86" y="4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8969878" y="2608575"/>
              <a:ext cx="6737" cy="7941"/>
            </a:xfrm>
            <a:custGeom>
              <a:avLst/>
              <a:gdLst/>
              <a:ahLst/>
              <a:cxnLst/>
              <a:rect l="l" t="t" r="r" b="b"/>
              <a:pathLst>
                <a:path w="151" h="178" extrusionOk="0">
                  <a:moveTo>
                    <a:pt x="72" y="0"/>
                  </a:moveTo>
                  <a:cubicBezTo>
                    <a:pt x="63" y="0"/>
                    <a:pt x="52" y="6"/>
                    <a:pt x="46" y="19"/>
                  </a:cubicBezTo>
                  <a:lnTo>
                    <a:pt x="12" y="53"/>
                  </a:lnTo>
                  <a:cubicBezTo>
                    <a:pt x="1" y="76"/>
                    <a:pt x="12" y="110"/>
                    <a:pt x="12" y="132"/>
                  </a:cubicBezTo>
                  <a:cubicBezTo>
                    <a:pt x="21" y="164"/>
                    <a:pt x="46" y="177"/>
                    <a:pt x="71" y="177"/>
                  </a:cubicBezTo>
                  <a:cubicBezTo>
                    <a:pt x="110" y="177"/>
                    <a:pt x="150" y="146"/>
                    <a:pt x="136" y="99"/>
                  </a:cubicBezTo>
                  <a:cubicBezTo>
                    <a:pt x="125" y="76"/>
                    <a:pt x="125" y="64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8979961" y="2607058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5" y="1"/>
                  </a:moveTo>
                  <a:cubicBezTo>
                    <a:pt x="54" y="1"/>
                    <a:pt x="46" y="6"/>
                    <a:pt x="46" y="20"/>
                  </a:cubicBezTo>
                  <a:lnTo>
                    <a:pt x="12" y="53"/>
                  </a:lnTo>
                  <a:cubicBezTo>
                    <a:pt x="1" y="76"/>
                    <a:pt x="1" y="110"/>
                    <a:pt x="12" y="133"/>
                  </a:cubicBezTo>
                  <a:cubicBezTo>
                    <a:pt x="21" y="164"/>
                    <a:pt x="44" y="177"/>
                    <a:pt x="68" y="177"/>
                  </a:cubicBezTo>
                  <a:cubicBezTo>
                    <a:pt x="105" y="177"/>
                    <a:pt x="143" y="146"/>
                    <a:pt x="137" y="98"/>
                  </a:cubicBezTo>
                  <a:cubicBezTo>
                    <a:pt x="125" y="76"/>
                    <a:pt x="125" y="65"/>
                    <a:pt x="114" y="53"/>
                  </a:cubicBezTo>
                  <a:cubicBezTo>
                    <a:pt x="114" y="30"/>
                    <a:pt x="102" y="20"/>
                    <a:pt x="91" y="8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8954397" y="2601080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1"/>
                  </a:moveTo>
                  <a:cubicBezTo>
                    <a:pt x="22" y="1"/>
                    <a:pt x="1" y="18"/>
                    <a:pt x="9" y="40"/>
                  </a:cubicBezTo>
                  <a:cubicBezTo>
                    <a:pt x="42" y="119"/>
                    <a:pt x="87" y="199"/>
                    <a:pt x="122" y="278"/>
                  </a:cubicBezTo>
                  <a:lnTo>
                    <a:pt x="178" y="278"/>
                  </a:lnTo>
                  <a:cubicBezTo>
                    <a:pt x="144" y="187"/>
                    <a:pt x="99" y="108"/>
                    <a:pt x="65" y="18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8959037" y="2598492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45" y="1"/>
                  </a:moveTo>
                  <a:cubicBezTo>
                    <a:pt x="23" y="1"/>
                    <a:pt x="0" y="27"/>
                    <a:pt x="18" y="53"/>
                  </a:cubicBezTo>
                  <a:cubicBezTo>
                    <a:pt x="85" y="132"/>
                    <a:pt x="119" y="234"/>
                    <a:pt x="164" y="325"/>
                  </a:cubicBezTo>
                  <a:lnTo>
                    <a:pt x="221" y="325"/>
                  </a:lnTo>
                  <a:cubicBezTo>
                    <a:pt x="176" y="212"/>
                    <a:pt x="131" y="109"/>
                    <a:pt x="63" y="8"/>
                  </a:cubicBezTo>
                  <a:cubicBezTo>
                    <a:pt x="58" y="3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8948463" y="2584974"/>
              <a:ext cx="10841" cy="9235"/>
            </a:xfrm>
            <a:custGeom>
              <a:avLst/>
              <a:gdLst/>
              <a:ahLst/>
              <a:cxnLst/>
              <a:rect l="l" t="t" r="r" b="b"/>
              <a:pathLst>
                <a:path w="243" h="207" extrusionOk="0">
                  <a:moveTo>
                    <a:pt x="62" y="17"/>
                  </a:moveTo>
                  <a:cubicBezTo>
                    <a:pt x="96" y="17"/>
                    <a:pt x="142" y="73"/>
                    <a:pt x="152" y="96"/>
                  </a:cubicBezTo>
                  <a:cubicBezTo>
                    <a:pt x="169" y="113"/>
                    <a:pt x="199" y="143"/>
                    <a:pt x="208" y="171"/>
                  </a:cubicBezTo>
                  <a:lnTo>
                    <a:pt x="208" y="171"/>
                  </a:lnTo>
                  <a:cubicBezTo>
                    <a:pt x="175" y="160"/>
                    <a:pt x="148" y="126"/>
                    <a:pt x="130" y="107"/>
                  </a:cubicBezTo>
                  <a:cubicBezTo>
                    <a:pt x="119" y="107"/>
                    <a:pt x="51" y="28"/>
                    <a:pt x="62" y="17"/>
                  </a:cubicBezTo>
                  <a:close/>
                  <a:moveTo>
                    <a:pt x="66" y="1"/>
                  </a:moveTo>
                  <a:cubicBezTo>
                    <a:pt x="61" y="1"/>
                    <a:pt x="56" y="2"/>
                    <a:pt x="51" y="5"/>
                  </a:cubicBezTo>
                  <a:cubicBezTo>
                    <a:pt x="1" y="36"/>
                    <a:pt x="145" y="163"/>
                    <a:pt x="211" y="192"/>
                  </a:cubicBezTo>
                  <a:lnTo>
                    <a:pt x="211" y="192"/>
                  </a:lnTo>
                  <a:cubicBezTo>
                    <a:pt x="210" y="194"/>
                    <a:pt x="210" y="196"/>
                    <a:pt x="209" y="198"/>
                  </a:cubicBezTo>
                  <a:cubicBezTo>
                    <a:pt x="203" y="203"/>
                    <a:pt x="206" y="206"/>
                    <a:pt x="210" y="206"/>
                  </a:cubicBezTo>
                  <a:cubicBezTo>
                    <a:pt x="215" y="206"/>
                    <a:pt x="220" y="203"/>
                    <a:pt x="220" y="198"/>
                  </a:cubicBezTo>
                  <a:cubicBezTo>
                    <a:pt x="220" y="197"/>
                    <a:pt x="221" y="197"/>
                    <a:pt x="221" y="196"/>
                  </a:cubicBezTo>
                  <a:lnTo>
                    <a:pt x="221" y="196"/>
                  </a:lnTo>
                  <a:cubicBezTo>
                    <a:pt x="225" y="197"/>
                    <a:pt x="229" y="198"/>
                    <a:pt x="232" y="198"/>
                  </a:cubicBezTo>
                  <a:cubicBezTo>
                    <a:pt x="243" y="198"/>
                    <a:pt x="243" y="175"/>
                    <a:pt x="232" y="175"/>
                  </a:cubicBezTo>
                  <a:cubicBezTo>
                    <a:pt x="228" y="175"/>
                    <a:pt x="225" y="175"/>
                    <a:pt x="222" y="175"/>
                  </a:cubicBezTo>
                  <a:lnTo>
                    <a:pt x="222" y="175"/>
                  </a:lnTo>
                  <a:cubicBezTo>
                    <a:pt x="217" y="137"/>
                    <a:pt x="183" y="102"/>
                    <a:pt x="164" y="73"/>
                  </a:cubicBezTo>
                  <a:cubicBezTo>
                    <a:pt x="145" y="54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8956360" y="2583680"/>
              <a:ext cx="3971" cy="9503"/>
            </a:xfrm>
            <a:custGeom>
              <a:avLst/>
              <a:gdLst/>
              <a:ahLst/>
              <a:cxnLst/>
              <a:rect l="l" t="t" r="r" b="b"/>
              <a:pathLst>
                <a:path w="89" h="213" extrusionOk="0">
                  <a:moveTo>
                    <a:pt x="49" y="22"/>
                  </a:moveTo>
                  <a:cubicBezTo>
                    <a:pt x="71" y="66"/>
                    <a:pt x="68" y="116"/>
                    <a:pt x="61" y="161"/>
                  </a:cubicBezTo>
                  <a:lnTo>
                    <a:pt x="61" y="161"/>
                  </a:lnTo>
                  <a:cubicBezTo>
                    <a:pt x="57" y="148"/>
                    <a:pt x="55" y="135"/>
                    <a:pt x="55" y="125"/>
                  </a:cubicBezTo>
                  <a:cubicBezTo>
                    <a:pt x="44" y="95"/>
                    <a:pt x="35" y="55"/>
                    <a:pt x="49" y="22"/>
                  </a:cubicBezTo>
                  <a:close/>
                  <a:moveTo>
                    <a:pt x="43" y="1"/>
                  </a:moveTo>
                  <a:cubicBezTo>
                    <a:pt x="1" y="43"/>
                    <a:pt x="38" y="146"/>
                    <a:pt x="53" y="196"/>
                  </a:cubicBezTo>
                  <a:lnTo>
                    <a:pt x="53" y="196"/>
                  </a:lnTo>
                  <a:cubicBezTo>
                    <a:pt x="51" y="199"/>
                    <a:pt x="52" y="201"/>
                    <a:pt x="54" y="201"/>
                  </a:cubicBezTo>
                  <a:lnTo>
                    <a:pt x="54" y="201"/>
                  </a:lnTo>
                  <a:cubicBezTo>
                    <a:pt x="54" y="202"/>
                    <a:pt x="55" y="203"/>
                    <a:pt x="55" y="204"/>
                  </a:cubicBezTo>
                  <a:cubicBezTo>
                    <a:pt x="55" y="210"/>
                    <a:pt x="61" y="212"/>
                    <a:pt x="66" y="212"/>
                  </a:cubicBezTo>
                  <a:cubicBezTo>
                    <a:pt x="72" y="212"/>
                    <a:pt x="78" y="210"/>
                    <a:pt x="78" y="204"/>
                  </a:cubicBezTo>
                  <a:cubicBezTo>
                    <a:pt x="75" y="198"/>
                    <a:pt x="72" y="192"/>
                    <a:pt x="69" y="185"/>
                  </a:cubicBezTo>
                  <a:lnTo>
                    <a:pt x="69" y="185"/>
                  </a:lnTo>
                  <a:cubicBezTo>
                    <a:pt x="88" y="129"/>
                    <a:pt x="87" y="54"/>
                    <a:pt x="66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8769109" y="2507967"/>
              <a:ext cx="67636" cy="33461"/>
            </a:xfrm>
            <a:custGeom>
              <a:avLst/>
              <a:gdLst/>
              <a:ahLst/>
              <a:cxnLst/>
              <a:rect l="l" t="t" r="r" b="b"/>
              <a:pathLst>
                <a:path w="1516" h="750" extrusionOk="0">
                  <a:moveTo>
                    <a:pt x="871" y="0"/>
                  </a:moveTo>
                  <a:cubicBezTo>
                    <a:pt x="786" y="0"/>
                    <a:pt x="724" y="250"/>
                    <a:pt x="724" y="250"/>
                  </a:cubicBezTo>
                  <a:cubicBezTo>
                    <a:pt x="724" y="250"/>
                    <a:pt x="0" y="623"/>
                    <a:pt x="11" y="714"/>
                  </a:cubicBezTo>
                  <a:cubicBezTo>
                    <a:pt x="15" y="739"/>
                    <a:pt x="124" y="749"/>
                    <a:pt x="278" y="749"/>
                  </a:cubicBezTo>
                  <a:cubicBezTo>
                    <a:pt x="603" y="749"/>
                    <a:pt x="1128" y="703"/>
                    <a:pt x="1289" y="657"/>
                  </a:cubicBezTo>
                  <a:cubicBezTo>
                    <a:pt x="1515" y="590"/>
                    <a:pt x="1380" y="306"/>
                    <a:pt x="1380" y="306"/>
                  </a:cubicBezTo>
                  <a:lnTo>
                    <a:pt x="1380" y="306"/>
                  </a:lnTo>
                  <a:cubicBezTo>
                    <a:pt x="1380" y="306"/>
                    <a:pt x="1235" y="346"/>
                    <a:pt x="1090" y="346"/>
                  </a:cubicBezTo>
                  <a:cubicBezTo>
                    <a:pt x="1028" y="346"/>
                    <a:pt x="966" y="338"/>
                    <a:pt x="916" y="318"/>
                  </a:cubicBezTo>
                  <a:cubicBezTo>
                    <a:pt x="916" y="318"/>
                    <a:pt x="983" y="35"/>
                    <a:pt x="882" y="2"/>
                  </a:cubicBezTo>
                  <a:cubicBezTo>
                    <a:pt x="879" y="1"/>
                    <a:pt x="875" y="0"/>
                    <a:pt x="871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8773124" y="2537458"/>
              <a:ext cx="6201" cy="7897"/>
            </a:xfrm>
            <a:custGeom>
              <a:avLst/>
              <a:gdLst/>
              <a:ahLst/>
              <a:cxnLst/>
              <a:rect l="l" t="t" r="r" b="b"/>
              <a:pathLst>
                <a:path w="139" h="177" extrusionOk="0">
                  <a:moveTo>
                    <a:pt x="62" y="0"/>
                  </a:moveTo>
                  <a:cubicBezTo>
                    <a:pt x="52" y="0"/>
                    <a:pt x="41" y="6"/>
                    <a:pt x="34" y="19"/>
                  </a:cubicBezTo>
                  <a:cubicBezTo>
                    <a:pt x="34" y="30"/>
                    <a:pt x="23" y="42"/>
                    <a:pt x="11" y="53"/>
                  </a:cubicBezTo>
                  <a:cubicBezTo>
                    <a:pt x="1" y="75"/>
                    <a:pt x="1" y="110"/>
                    <a:pt x="11" y="132"/>
                  </a:cubicBezTo>
                  <a:cubicBezTo>
                    <a:pt x="16" y="163"/>
                    <a:pt x="38" y="177"/>
                    <a:pt x="62" y="177"/>
                  </a:cubicBezTo>
                  <a:cubicBezTo>
                    <a:pt x="99" y="177"/>
                    <a:pt x="138" y="146"/>
                    <a:pt x="124" y="98"/>
                  </a:cubicBezTo>
                  <a:cubicBezTo>
                    <a:pt x="124" y="75"/>
                    <a:pt x="124" y="64"/>
                    <a:pt x="114" y="42"/>
                  </a:cubicBezTo>
                  <a:lnTo>
                    <a:pt x="79" y="7"/>
                  </a:lnTo>
                  <a:cubicBezTo>
                    <a:pt x="75" y="3"/>
                    <a:pt x="68" y="0"/>
                    <a:pt x="62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782672" y="2537191"/>
              <a:ext cx="6737" cy="7674"/>
            </a:xfrm>
            <a:custGeom>
              <a:avLst/>
              <a:gdLst/>
              <a:ahLst/>
              <a:cxnLst/>
              <a:rect l="l" t="t" r="r" b="b"/>
              <a:pathLst>
                <a:path w="151" h="172" extrusionOk="0">
                  <a:moveTo>
                    <a:pt x="73" y="0"/>
                  </a:moveTo>
                  <a:cubicBezTo>
                    <a:pt x="64" y="0"/>
                    <a:pt x="53" y="7"/>
                    <a:pt x="46" y="13"/>
                  </a:cubicBezTo>
                  <a:cubicBezTo>
                    <a:pt x="35" y="25"/>
                    <a:pt x="24" y="48"/>
                    <a:pt x="24" y="59"/>
                  </a:cubicBezTo>
                  <a:cubicBezTo>
                    <a:pt x="1" y="81"/>
                    <a:pt x="13" y="104"/>
                    <a:pt x="24" y="126"/>
                  </a:cubicBezTo>
                  <a:cubicBezTo>
                    <a:pt x="28" y="158"/>
                    <a:pt x="51" y="172"/>
                    <a:pt x="75" y="172"/>
                  </a:cubicBezTo>
                  <a:cubicBezTo>
                    <a:pt x="111" y="172"/>
                    <a:pt x="150" y="140"/>
                    <a:pt x="137" y="93"/>
                  </a:cubicBezTo>
                  <a:cubicBezTo>
                    <a:pt x="137" y="81"/>
                    <a:pt x="137" y="59"/>
                    <a:pt x="126" y="48"/>
                  </a:cubicBezTo>
                  <a:lnTo>
                    <a:pt x="91" y="13"/>
                  </a:lnTo>
                  <a:cubicBezTo>
                    <a:pt x="87" y="4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792799" y="2536923"/>
              <a:ext cx="6692" cy="7941"/>
            </a:xfrm>
            <a:custGeom>
              <a:avLst/>
              <a:gdLst/>
              <a:ahLst/>
              <a:cxnLst/>
              <a:rect l="l" t="t" r="r" b="b"/>
              <a:pathLst>
                <a:path w="150" h="178" extrusionOk="0">
                  <a:moveTo>
                    <a:pt x="72" y="1"/>
                  </a:moveTo>
                  <a:cubicBezTo>
                    <a:pt x="63" y="1"/>
                    <a:pt x="52" y="6"/>
                    <a:pt x="45" y="19"/>
                  </a:cubicBezTo>
                  <a:lnTo>
                    <a:pt x="12" y="54"/>
                  </a:lnTo>
                  <a:cubicBezTo>
                    <a:pt x="0" y="76"/>
                    <a:pt x="12" y="110"/>
                    <a:pt x="12" y="132"/>
                  </a:cubicBezTo>
                  <a:cubicBezTo>
                    <a:pt x="21" y="164"/>
                    <a:pt x="46" y="178"/>
                    <a:pt x="71" y="178"/>
                  </a:cubicBezTo>
                  <a:cubicBezTo>
                    <a:pt x="110" y="178"/>
                    <a:pt x="149" y="146"/>
                    <a:pt x="136" y="99"/>
                  </a:cubicBezTo>
                  <a:cubicBezTo>
                    <a:pt x="136" y="76"/>
                    <a:pt x="136" y="65"/>
                    <a:pt x="125" y="42"/>
                  </a:cubicBezTo>
                  <a:lnTo>
                    <a:pt x="91" y="8"/>
                  </a:lnTo>
                  <a:cubicBezTo>
                    <a:pt x="86" y="3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8802883" y="2536700"/>
              <a:ext cx="6692" cy="7674"/>
            </a:xfrm>
            <a:custGeom>
              <a:avLst/>
              <a:gdLst/>
              <a:ahLst/>
              <a:cxnLst/>
              <a:rect l="l" t="t" r="r" b="b"/>
              <a:pathLst>
                <a:path w="150" h="172" extrusionOk="0">
                  <a:moveTo>
                    <a:pt x="69" y="0"/>
                  </a:moveTo>
                  <a:cubicBezTo>
                    <a:pt x="57" y="0"/>
                    <a:pt x="46" y="7"/>
                    <a:pt x="46" y="13"/>
                  </a:cubicBezTo>
                  <a:cubicBezTo>
                    <a:pt x="35" y="24"/>
                    <a:pt x="23" y="47"/>
                    <a:pt x="12" y="59"/>
                  </a:cubicBezTo>
                  <a:cubicBezTo>
                    <a:pt x="0" y="81"/>
                    <a:pt x="12" y="104"/>
                    <a:pt x="12" y="127"/>
                  </a:cubicBezTo>
                  <a:cubicBezTo>
                    <a:pt x="21" y="158"/>
                    <a:pt x="46" y="171"/>
                    <a:pt x="71" y="171"/>
                  </a:cubicBezTo>
                  <a:cubicBezTo>
                    <a:pt x="110" y="171"/>
                    <a:pt x="150" y="140"/>
                    <a:pt x="136" y="92"/>
                  </a:cubicBezTo>
                  <a:cubicBezTo>
                    <a:pt x="125" y="81"/>
                    <a:pt x="125" y="59"/>
                    <a:pt x="113" y="47"/>
                  </a:cubicBezTo>
                  <a:cubicBezTo>
                    <a:pt x="113" y="36"/>
                    <a:pt x="103" y="24"/>
                    <a:pt x="91" y="13"/>
                  </a:cubicBezTo>
                  <a:cubicBezTo>
                    <a:pt x="86" y="4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8812966" y="2535406"/>
              <a:ext cx="6425" cy="7941"/>
            </a:xfrm>
            <a:custGeom>
              <a:avLst/>
              <a:gdLst/>
              <a:ahLst/>
              <a:cxnLst/>
              <a:rect l="l" t="t" r="r" b="b"/>
              <a:pathLst>
                <a:path w="144" h="178" extrusionOk="0">
                  <a:moveTo>
                    <a:pt x="64" y="1"/>
                  </a:moveTo>
                  <a:cubicBezTo>
                    <a:pt x="52" y="1"/>
                    <a:pt x="41" y="6"/>
                    <a:pt x="35" y="20"/>
                  </a:cubicBezTo>
                  <a:cubicBezTo>
                    <a:pt x="35" y="31"/>
                    <a:pt x="23" y="42"/>
                    <a:pt x="12" y="53"/>
                  </a:cubicBezTo>
                  <a:cubicBezTo>
                    <a:pt x="0" y="76"/>
                    <a:pt x="0" y="110"/>
                    <a:pt x="12" y="133"/>
                  </a:cubicBezTo>
                  <a:cubicBezTo>
                    <a:pt x="21" y="164"/>
                    <a:pt x="44" y="178"/>
                    <a:pt x="68" y="178"/>
                  </a:cubicBezTo>
                  <a:cubicBezTo>
                    <a:pt x="105" y="178"/>
                    <a:pt x="143" y="146"/>
                    <a:pt x="136" y="99"/>
                  </a:cubicBezTo>
                  <a:cubicBezTo>
                    <a:pt x="125" y="76"/>
                    <a:pt x="125" y="65"/>
                    <a:pt x="114" y="42"/>
                  </a:cubicBezTo>
                  <a:cubicBezTo>
                    <a:pt x="103" y="31"/>
                    <a:pt x="103" y="20"/>
                    <a:pt x="91" y="8"/>
                  </a:cubicBezTo>
                  <a:cubicBezTo>
                    <a:pt x="82" y="4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8823049" y="2533889"/>
              <a:ext cx="6246" cy="7941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61" y="1"/>
                  </a:moveTo>
                  <a:cubicBezTo>
                    <a:pt x="52" y="1"/>
                    <a:pt x="41" y="6"/>
                    <a:pt x="35" y="19"/>
                  </a:cubicBezTo>
                  <a:cubicBezTo>
                    <a:pt x="35" y="31"/>
                    <a:pt x="23" y="42"/>
                    <a:pt x="12" y="54"/>
                  </a:cubicBezTo>
                  <a:cubicBezTo>
                    <a:pt x="1" y="76"/>
                    <a:pt x="1" y="110"/>
                    <a:pt x="12" y="133"/>
                  </a:cubicBezTo>
                  <a:cubicBezTo>
                    <a:pt x="17" y="164"/>
                    <a:pt x="39" y="178"/>
                    <a:pt x="63" y="178"/>
                  </a:cubicBezTo>
                  <a:cubicBezTo>
                    <a:pt x="99" y="178"/>
                    <a:pt x="139" y="146"/>
                    <a:pt x="125" y="99"/>
                  </a:cubicBezTo>
                  <a:cubicBezTo>
                    <a:pt x="125" y="76"/>
                    <a:pt x="125" y="65"/>
                    <a:pt x="114" y="42"/>
                  </a:cubicBezTo>
                  <a:lnTo>
                    <a:pt x="80" y="9"/>
                  </a:lnTo>
                  <a:cubicBezTo>
                    <a:pt x="75" y="4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8797529" y="2527955"/>
              <a:ext cx="7941" cy="12403"/>
            </a:xfrm>
            <a:custGeom>
              <a:avLst/>
              <a:gdLst/>
              <a:ahLst/>
              <a:cxnLst/>
              <a:rect l="l" t="t" r="r" b="b"/>
              <a:pathLst>
                <a:path w="178" h="278" extrusionOk="0">
                  <a:moveTo>
                    <a:pt x="41" y="0"/>
                  </a:moveTo>
                  <a:cubicBezTo>
                    <a:pt x="22" y="0"/>
                    <a:pt x="0" y="17"/>
                    <a:pt x="7" y="39"/>
                  </a:cubicBezTo>
                  <a:cubicBezTo>
                    <a:pt x="42" y="119"/>
                    <a:pt x="87" y="198"/>
                    <a:pt x="120" y="277"/>
                  </a:cubicBezTo>
                  <a:lnTo>
                    <a:pt x="177" y="277"/>
                  </a:lnTo>
                  <a:cubicBezTo>
                    <a:pt x="143" y="187"/>
                    <a:pt x="98" y="107"/>
                    <a:pt x="64" y="17"/>
                  </a:cubicBezTo>
                  <a:cubicBezTo>
                    <a:pt x="60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8802079" y="2525323"/>
              <a:ext cx="9905" cy="14500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36" y="1"/>
                  </a:moveTo>
                  <a:cubicBezTo>
                    <a:pt x="18" y="1"/>
                    <a:pt x="1" y="27"/>
                    <a:pt x="18" y="53"/>
                  </a:cubicBezTo>
                  <a:cubicBezTo>
                    <a:pt x="75" y="133"/>
                    <a:pt x="121" y="234"/>
                    <a:pt x="166" y="325"/>
                  </a:cubicBezTo>
                  <a:lnTo>
                    <a:pt x="222" y="325"/>
                  </a:lnTo>
                  <a:cubicBezTo>
                    <a:pt x="177" y="211"/>
                    <a:pt x="131" y="110"/>
                    <a:pt x="53" y="8"/>
                  </a:cubicBezTo>
                  <a:cubicBezTo>
                    <a:pt x="48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791595" y="2511849"/>
              <a:ext cx="10306" cy="9191"/>
            </a:xfrm>
            <a:custGeom>
              <a:avLst/>
              <a:gdLst/>
              <a:ahLst/>
              <a:cxnLst/>
              <a:rect l="l" t="t" r="r" b="b"/>
              <a:pathLst>
                <a:path w="231" h="206" extrusionOk="0">
                  <a:moveTo>
                    <a:pt x="62" y="16"/>
                  </a:moveTo>
                  <a:cubicBezTo>
                    <a:pt x="95" y="16"/>
                    <a:pt x="129" y="73"/>
                    <a:pt x="152" y="84"/>
                  </a:cubicBezTo>
                  <a:cubicBezTo>
                    <a:pt x="169" y="109"/>
                    <a:pt x="191" y="140"/>
                    <a:pt x="198" y="168"/>
                  </a:cubicBezTo>
                  <a:lnTo>
                    <a:pt x="198" y="168"/>
                  </a:lnTo>
                  <a:cubicBezTo>
                    <a:pt x="171" y="156"/>
                    <a:pt x="147" y="124"/>
                    <a:pt x="129" y="106"/>
                  </a:cubicBezTo>
                  <a:cubicBezTo>
                    <a:pt x="118" y="106"/>
                    <a:pt x="50" y="28"/>
                    <a:pt x="62" y="16"/>
                  </a:cubicBezTo>
                  <a:close/>
                  <a:moveTo>
                    <a:pt x="65" y="0"/>
                  </a:moveTo>
                  <a:cubicBezTo>
                    <a:pt x="60" y="0"/>
                    <a:pt x="55" y="2"/>
                    <a:pt x="50" y="5"/>
                  </a:cubicBezTo>
                  <a:cubicBezTo>
                    <a:pt x="0" y="35"/>
                    <a:pt x="135" y="161"/>
                    <a:pt x="199" y="191"/>
                  </a:cubicBezTo>
                  <a:lnTo>
                    <a:pt x="199" y="191"/>
                  </a:lnTo>
                  <a:cubicBezTo>
                    <a:pt x="198" y="193"/>
                    <a:pt x="198" y="195"/>
                    <a:pt x="197" y="197"/>
                  </a:cubicBezTo>
                  <a:cubicBezTo>
                    <a:pt x="197" y="203"/>
                    <a:pt x="203" y="206"/>
                    <a:pt x="209" y="206"/>
                  </a:cubicBezTo>
                  <a:cubicBezTo>
                    <a:pt x="214" y="206"/>
                    <a:pt x="220" y="203"/>
                    <a:pt x="220" y="197"/>
                  </a:cubicBezTo>
                  <a:cubicBezTo>
                    <a:pt x="230" y="197"/>
                    <a:pt x="231" y="176"/>
                    <a:pt x="221" y="174"/>
                  </a:cubicBezTo>
                  <a:lnTo>
                    <a:pt x="221" y="174"/>
                  </a:lnTo>
                  <a:cubicBezTo>
                    <a:pt x="216" y="137"/>
                    <a:pt x="182" y="101"/>
                    <a:pt x="163" y="73"/>
                  </a:cubicBezTo>
                  <a:cubicBezTo>
                    <a:pt x="143" y="53"/>
                    <a:pt x="99" y="0"/>
                    <a:pt x="65" y="0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799670" y="2510510"/>
              <a:ext cx="3792" cy="9503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43" y="24"/>
                  </a:moveTo>
                  <a:cubicBezTo>
                    <a:pt x="56" y="63"/>
                    <a:pt x="59" y="106"/>
                    <a:pt x="52" y="147"/>
                  </a:cubicBezTo>
                  <a:lnTo>
                    <a:pt x="52" y="147"/>
                  </a:lnTo>
                  <a:cubicBezTo>
                    <a:pt x="51" y="139"/>
                    <a:pt x="50" y="132"/>
                    <a:pt x="50" y="125"/>
                  </a:cubicBezTo>
                  <a:cubicBezTo>
                    <a:pt x="40" y="95"/>
                    <a:pt x="30" y="56"/>
                    <a:pt x="43" y="24"/>
                  </a:cubicBezTo>
                  <a:close/>
                  <a:moveTo>
                    <a:pt x="39" y="1"/>
                  </a:moveTo>
                  <a:cubicBezTo>
                    <a:pt x="0" y="39"/>
                    <a:pt x="28" y="128"/>
                    <a:pt x="43" y="181"/>
                  </a:cubicBezTo>
                  <a:lnTo>
                    <a:pt x="43" y="181"/>
                  </a:lnTo>
                  <a:cubicBezTo>
                    <a:pt x="42" y="185"/>
                    <a:pt x="40" y="189"/>
                    <a:pt x="39" y="193"/>
                  </a:cubicBezTo>
                  <a:cubicBezTo>
                    <a:pt x="39" y="198"/>
                    <a:pt x="44" y="201"/>
                    <a:pt x="49" y="201"/>
                  </a:cubicBezTo>
                  <a:lnTo>
                    <a:pt x="49" y="201"/>
                  </a:lnTo>
                  <a:cubicBezTo>
                    <a:pt x="49" y="202"/>
                    <a:pt x="49" y="203"/>
                    <a:pt x="50" y="204"/>
                  </a:cubicBezTo>
                  <a:cubicBezTo>
                    <a:pt x="50" y="210"/>
                    <a:pt x="55" y="213"/>
                    <a:pt x="60" y="213"/>
                  </a:cubicBezTo>
                  <a:cubicBezTo>
                    <a:pt x="64" y="213"/>
                    <a:pt x="67" y="210"/>
                    <a:pt x="61" y="204"/>
                  </a:cubicBezTo>
                  <a:cubicBezTo>
                    <a:pt x="61" y="202"/>
                    <a:pt x="61" y="199"/>
                    <a:pt x="61" y="196"/>
                  </a:cubicBezTo>
                  <a:lnTo>
                    <a:pt x="61" y="196"/>
                  </a:lnTo>
                  <a:cubicBezTo>
                    <a:pt x="61" y="195"/>
                    <a:pt x="61" y="194"/>
                    <a:pt x="61" y="193"/>
                  </a:cubicBezTo>
                  <a:cubicBezTo>
                    <a:pt x="72" y="136"/>
                    <a:pt x="84" y="58"/>
                    <a:pt x="50" y="1"/>
                  </a:cubicBez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879576" y="2183435"/>
              <a:ext cx="118096" cy="160614"/>
            </a:xfrm>
            <a:custGeom>
              <a:avLst/>
              <a:gdLst/>
              <a:ahLst/>
              <a:cxnLst/>
              <a:rect l="l" t="t" r="r" b="b"/>
              <a:pathLst>
                <a:path w="2647" h="3600" extrusionOk="0">
                  <a:moveTo>
                    <a:pt x="1360" y="0"/>
                  </a:moveTo>
                  <a:cubicBezTo>
                    <a:pt x="919" y="0"/>
                    <a:pt x="466" y="148"/>
                    <a:pt x="407" y="355"/>
                  </a:cubicBezTo>
                  <a:cubicBezTo>
                    <a:pt x="339" y="581"/>
                    <a:pt x="125" y="2220"/>
                    <a:pt x="0" y="3159"/>
                  </a:cubicBezTo>
                  <a:cubicBezTo>
                    <a:pt x="487" y="3215"/>
                    <a:pt x="2330" y="3521"/>
                    <a:pt x="2624" y="3600"/>
                  </a:cubicBezTo>
                  <a:cubicBezTo>
                    <a:pt x="2635" y="2786"/>
                    <a:pt x="2646" y="988"/>
                    <a:pt x="2160" y="287"/>
                  </a:cubicBezTo>
                  <a:cubicBezTo>
                    <a:pt x="2015" y="84"/>
                    <a:pt x="1691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8934052" y="2186602"/>
              <a:ext cx="63621" cy="157446"/>
            </a:xfrm>
            <a:custGeom>
              <a:avLst/>
              <a:gdLst/>
              <a:ahLst/>
              <a:cxnLst/>
              <a:rect l="l" t="t" r="r" b="b"/>
              <a:pathLst>
                <a:path w="1426" h="3529" extrusionOk="0">
                  <a:moveTo>
                    <a:pt x="623" y="1"/>
                  </a:moveTo>
                  <a:cubicBezTo>
                    <a:pt x="815" y="849"/>
                    <a:pt x="1018" y="1799"/>
                    <a:pt x="600" y="2591"/>
                  </a:cubicBezTo>
                  <a:cubicBezTo>
                    <a:pt x="453" y="2873"/>
                    <a:pt x="238" y="3099"/>
                    <a:pt x="0" y="3269"/>
                  </a:cubicBezTo>
                  <a:cubicBezTo>
                    <a:pt x="623" y="3371"/>
                    <a:pt x="1244" y="3484"/>
                    <a:pt x="1403" y="3529"/>
                  </a:cubicBezTo>
                  <a:cubicBezTo>
                    <a:pt x="1414" y="2715"/>
                    <a:pt x="1425" y="917"/>
                    <a:pt x="939" y="216"/>
                  </a:cubicBezTo>
                  <a:cubicBezTo>
                    <a:pt x="872" y="126"/>
                    <a:pt x="759" y="46"/>
                    <a:pt x="62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8901483" y="2154836"/>
              <a:ext cx="55323" cy="53092"/>
            </a:xfrm>
            <a:custGeom>
              <a:avLst/>
              <a:gdLst/>
              <a:ahLst/>
              <a:cxnLst/>
              <a:rect l="l" t="t" r="r" b="b"/>
              <a:pathLst>
                <a:path w="1240" h="1190" extrusionOk="0">
                  <a:moveTo>
                    <a:pt x="791" y="0"/>
                  </a:moveTo>
                  <a:cubicBezTo>
                    <a:pt x="479" y="0"/>
                    <a:pt x="86" y="147"/>
                    <a:pt x="86" y="147"/>
                  </a:cubicBezTo>
                  <a:cubicBezTo>
                    <a:pt x="86" y="147"/>
                    <a:pt x="0" y="1190"/>
                    <a:pt x="571" y="1190"/>
                  </a:cubicBezTo>
                  <a:cubicBezTo>
                    <a:pt x="586" y="1190"/>
                    <a:pt x="602" y="1189"/>
                    <a:pt x="617" y="1188"/>
                  </a:cubicBezTo>
                  <a:cubicBezTo>
                    <a:pt x="1240" y="1142"/>
                    <a:pt x="1240" y="668"/>
                    <a:pt x="1160" y="215"/>
                  </a:cubicBezTo>
                  <a:cubicBezTo>
                    <a:pt x="1131" y="52"/>
                    <a:pt x="975" y="0"/>
                    <a:pt x="79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8777630" y="1914894"/>
              <a:ext cx="298251" cy="271081"/>
            </a:xfrm>
            <a:custGeom>
              <a:avLst/>
              <a:gdLst/>
              <a:ahLst/>
              <a:cxnLst/>
              <a:rect l="l" t="t" r="r" b="b"/>
              <a:pathLst>
                <a:path w="6685" h="6076" extrusionOk="0">
                  <a:moveTo>
                    <a:pt x="3381" y="1"/>
                  </a:moveTo>
                  <a:cubicBezTo>
                    <a:pt x="3266" y="1"/>
                    <a:pt x="3149" y="7"/>
                    <a:pt x="3031" y="19"/>
                  </a:cubicBezTo>
                  <a:cubicBezTo>
                    <a:pt x="1279" y="200"/>
                    <a:pt x="1" y="1692"/>
                    <a:pt x="171" y="3366"/>
                  </a:cubicBezTo>
                  <a:cubicBezTo>
                    <a:pt x="329" y="4927"/>
                    <a:pt x="1698" y="6075"/>
                    <a:pt x="3304" y="6075"/>
                  </a:cubicBezTo>
                  <a:cubicBezTo>
                    <a:pt x="3420" y="6075"/>
                    <a:pt x="3536" y="6069"/>
                    <a:pt x="3654" y="6057"/>
                  </a:cubicBezTo>
                  <a:cubicBezTo>
                    <a:pt x="5406" y="5876"/>
                    <a:pt x="6684" y="4384"/>
                    <a:pt x="6514" y="2710"/>
                  </a:cubicBezTo>
                  <a:cubicBezTo>
                    <a:pt x="6357" y="1149"/>
                    <a:pt x="4988" y="1"/>
                    <a:pt x="338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8788249" y="1910254"/>
              <a:ext cx="317882" cy="360132"/>
            </a:xfrm>
            <a:custGeom>
              <a:avLst/>
              <a:gdLst/>
              <a:ahLst/>
              <a:cxnLst/>
              <a:rect l="l" t="t" r="r" b="b"/>
              <a:pathLst>
                <a:path w="7125" h="8072" extrusionOk="0">
                  <a:moveTo>
                    <a:pt x="3204" y="1"/>
                  </a:moveTo>
                  <a:cubicBezTo>
                    <a:pt x="2998" y="1"/>
                    <a:pt x="2873" y="20"/>
                    <a:pt x="2873" y="20"/>
                  </a:cubicBezTo>
                  <a:cubicBezTo>
                    <a:pt x="396" y="32"/>
                    <a:pt x="1" y="2452"/>
                    <a:pt x="1" y="2452"/>
                  </a:cubicBezTo>
                  <a:cubicBezTo>
                    <a:pt x="1753" y="2079"/>
                    <a:pt x="2861" y="812"/>
                    <a:pt x="2861" y="812"/>
                  </a:cubicBezTo>
                  <a:cubicBezTo>
                    <a:pt x="3665" y="1796"/>
                    <a:pt x="5519" y="2531"/>
                    <a:pt x="5519" y="2531"/>
                  </a:cubicBezTo>
                  <a:cubicBezTo>
                    <a:pt x="5892" y="4262"/>
                    <a:pt x="5949" y="8072"/>
                    <a:pt x="5949" y="8072"/>
                  </a:cubicBezTo>
                  <a:cubicBezTo>
                    <a:pt x="7125" y="6252"/>
                    <a:pt x="6560" y="2079"/>
                    <a:pt x="5813" y="1208"/>
                  </a:cubicBezTo>
                  <a:cubicBezTo>
                    <a:pt x="4907" y="145"/>
                    <a:pt x="3760" y="1"/>
                    <a:pt x="320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8953727" y="1916188"/>
              <a:ext cx="138307" cy="323771"/>
            </a:xfrm>
            <a:custGeom>
              <a:avLst/>
              <a:gdLst/>
              <a:ahLst/>
              <a:cxnLst/>
              <a:rect l="l" t="t" r="r" b="b"/>
              <a:pathLst>
                <a:path w="3100" h="7257" extrusionOk="0">
                  <a:moveTo>
                    <a:pt x="12" y="1"/>
                  </a:moveTo>
                  <a:cubicBezTo>
                    <a:pt x="1" y="1"/>
                    <a:pt x="1" y="23"/>
                    <a:pt x="12" y="35"/>
                  </a:cubicBezTo>
                  <a:cubicBezTo>
                    <a:pt x="1165" y="487"/>
                    <a:pt x="2002" y="1392"/>
                    <a:pt x="2432" y="2568"/>
                  </a:cubicBezTo>
                  <a:cubicBezTo>
                    <a:pt x="2715" y="3348"/>
                    <a:pt x="2703" y="4196"/>
                    <a:pt x="2647" y="5011"/>
                  </a:cubicBezTo>
                  <a:cubicBezTo>
                    <a:pt x="2590" y="5768"/>
                    <a:pt x="2500" y="6503"/>
                    <a:pt x="2330" y="7238"/>
                  </a:cubicBezTo>
                  <a:cubicBezTo>
                    <a:pt x="2330" y="7251"/>
                    <a:pt x="2338" y="7257"/>
                    <a:pt x="2347" y="7257"/>
                  </a:cubicBezTo>
                  <a:cubicBezTo>
                    <a:pt x="2353" y="7257"/>
                    <a:pt x="2359" y="7254"/>
                    <a:pt x="2364" y="7250"/>
                  </a:cubicBezTo>
                  <a:cubicBezTo>
                    <a:pt x="2861" y="5780"/>
                    <a:pt x="3099" y="3913"/>
                    <a:pt x="2545" y="2432"/>
                  </a:cubicBezTo>
                  <a:cubicBezTo>
                    <a:pt x="2330" y="1867"/>
                    <a:pt x="1969" y="1324"/>
                    <a:pt x="1550" y="883"/>
                  </a:cubicBezTo>
                  <a:cubicBezTo>
                    <a:pt x="1154" y="476"/>
                    <a:pt x="612" y="12"/>
                    <a:pt x="1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9045546" y="2021302"/>
              <a:ext cx="23735" cy="213929"/>
            </a:xfrm>
            <a:custGeom>
              <a:avLst/>
              <a:gdLst/>
              <a:ahLst/>
              <a:cxnLst/>
              <a:rect l="l" t="t" r="r" b="b"/>
              <a:pathLst>
                <a:path w="532" h="4795" extrusionOk="0">
                  <a:moveTo>
                    <a:pt x="15" y="1"/>
                  </a:moveTo>
                  <a:cubicBezTo>
                    <a:pt x="9" y="1"/>
                    <a:pt x="1" y="6"/>
                    <a:pt x="1" y="19"/>
                  </a:cubicBezTo>
                  <a:cubicBezTo>
                    <a:pt x="170" y="1602"/>
                    <a:pt x="272" y="3175"/>
                    <a:pt x="238" y="4769"/>
                  </a:cubicBezTo>
                  <a:cubicBezTo>
                    <a:pt x="238" y="4786"/>
                    <a:pt x="249" y="4795"/>
                    <a:pt x="261" y="4795"/>
                  </a:cubicBezTo>
                  <a:cubicBezTo>
                    <a:pt x="272" y="4795"/>
                    <a:pt x="283" y="4786"/>
                    <a:pt x="283" y="4769"/>
                  </a:cubicBezTo>
                  <a:cubicBezTo>
                    <a:pt x="532" y="3197"/>
                    <a:pt x="318" y="1569"/>
                    <a:pt x="24" y="8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8799849" y="1928993"/>
              <a:ext cx="115374" cy="76024"/>
            </a:xfrm>
            <a:custGeom>
              <a:avLst/>
              <a:gdLst/>
              <a:ahLst/>
              <a:cxnLst/>
              <a:rect l="l" t="t" r="r" b="b"/>
              <a:pathLst>
                <a:path w="2586" h="1704" extrusionOk="0">
                  <a:moveTo>
                    <a:pt x="2535" y="0"/>
                  </a:moveTo>
                  <a:cubicBezTo>
                    <a:pt x="2527" y="0"/>
                    <a:pt x="2519" y="3"/>
                    <a:pt x="2511" y="8"/>
                  </a:cubicBezTo>
                  <a:cubicBezTo>
                    <a:pt x="1765" y="743"/>
                    <a:pt x="996" y="1308"/>
                    <a:pt x="0" y="1681"/>
                  </a:cubicBezTo>
                  <a:cubicBezTo>
                    <a:pt x="0" y="1681"/>
                    <a:pt x="0" y="1704"/>
                    <a:pt x="12" y="1704"/>
                  </a:cubicBezTo>
                  <a:cubicBezTo>
                    <a:pt x="1007" y="1546"/>
                    <a:pt x="2002" y="890"/>
                    <a:pt x="2568" y="53"/>
                  </a:cubicBezTo>
                  <a:cubicBezTo>
                    <a:pt x="2585" y="27"/>
                    <a:pt x="2562" y="0"/>
                    <a:pt x="2535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807433" y="1984807"/>
              <a:ext cx="535" cy="4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cubicBezTo>
                    <a:pt x="1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818676" y="1919133"/>
              <a:ext cx="92710" cy="46489"/>
            </a:xfrm>
            <a:custGeom>
              <a:avLst/>
              <a:gdLst/>
              <a:ahLst/>
              <a:cxnLst/>
              <a:rect l="l" t="t" r="r" b="b"/>
              <a:pathLst>
                <a:path w="2078" h="1042" extrusionOk="0">
                  <a:moveTo>
                    <a:pt x="1636" y="1"/>
                  </a:moveTo>
                  <a:cubicBezTo>
                    <a:pt x="988" y="1"/>
                    <a:pt x="365" y="521"/>
                    <a:pt x="8" y="1009"/>
                  </a:cubicBezTo>
                  <a:cubicBezTo>
                    <a:pt x="0" y="1025"/>
                    <a:pt x="10" y="1041"/>
                    <a:pt x="19" y="1041"/>
                  </a:cubicBezTo>
                  <a:cubicBezTo>
                    <a:pt x="23" y="1041"/>
                    <a:pt x="28" y="1039"/>
                    <a:pt x="31" y="1032"/>
                  </a:cubicBezTo>
                  <a:cubicBezTo>
                    <a:pt x="302" y="771"/>
                    <a:pt x="596" y="534"/>
                    <a:pt x="935" y="364"/>
                  </a:cubicBezTo>
                  <a:cubicBezTo>
                    <a:pt x="1286" y="183"/>
                    <a:pt x="1648" y="206"/>
                    <a:pt x="2021" y="161"/>
                  </a:cubicBezTo>
                  <a:cubicBezTo>
                    <a:pt x="2066" y="150"/>
                    <a:pt x="2078" y="93"/>
                    <a:pt x="2033" y="70"/>
                  </a:cubicBezTo>
                  <a:cubicBezTo>
                    <a:pt x="1901" y="23"/>
                    <a:pt x="1768" y="1"/>
                    <a:pt x="163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8822201" y="1933365"/>
              <a:ext cx="77095" cy="52646"/>
            </a:xfrm>
            <a:custGeom>
              <a:avLst/>
              <a:gdLst/>
              <a:ahLst/>
              <a:cxnLst/>
              <a:rect l="l" t="t" r="r" b="b"/>
              <a:pathLst>
                <a:path w="1728" h="1180" extrusionOk="0">
                  <a:moveTo>
                    <a:pt x="1716" y="0"/>
                  </a:moveTo>
                  <a:cubicBezTo>
                    <a:pt x="1060" y="113"/>
                    <a:pt x="291" y="509"/>
                    <a:pt x="9" y="1131"/>
                  </a:cubicBezTo>
                  <a:cubicBezTo>
                    <a:pt x="0" y="1155"/>
                    <a:pt x="15" y="1179"/>
                    <a:pt x="33" y="1179"/>
                  </a:cubicBezTo>
                  <a:cubicBezTo>
                    <a:pt x="40" y="1179"/>
                    <a:pt x="47" y="1175"/>
                    <a:pt x="54" y="1165"/>
                  </a:cubicBezTo>
                  <a:cubicBezTo>
                    <a:pt x="484" y="577"/>
                    <a:pt x="1162" y="419"/>
                    <a:pt x="1728" y="23"/>
                  </a:cubicBezTo>
                  <a:cubicBezTo>
                    <a:pt x="1728" y="12"/>
                    <a:pt x="1728" y="0"/>
                    <a:pt x="171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8922095" y="1927878"/>
              <a:ext cx="113411" cy="81199"/>
            </a:xfrm>
            <a:custGeom>
              <a:avLst/>
              <a:gdLst/>
              <a:ahLst/>
              <a:cxnLst/>
              <a:rect l="l" t="t" r="r" b="b"/>
              <a:pathLst>
                <a:path w="2542" h="1820" extrusionOk="0">
                  <a:moveTo>
                    <a:pt x="19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404" y="994"/>
                    <a:pt x="1456" y="1706"/>
                    <a:pt x="2485" y="1819"/>
                  </a:cubicBezTo>
                  <a:cubicBezTo>
                    <a:pt x="2519" y="1819"/>
                    <a:pt x="2542" y="1763"/>
                    <a:pt x="2507" y="1741"/>
                  </a:cubicBezTo>
                  <a:cubicBezTo>
                    <a:pt x="2010" y="1571"/>
                    <a:pt x="1535" y="1356"/>
                    <a:pt x="1105" y="1050"/>
                  </a:cubicBezTo>
                  <a:cubicBezTo>
                    <a:pt x="698" y="745"/>
                    <a:pt x="393" y="349"/>
                    <a:pt x="31" y="10"/>
                  </a:cubicBezTo>
                  <a:cubicBezTo>
                    <a:pt x="28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8934052" y="1926271"/>
              <a:ext cx="90747" cy="68707"/>
            </a:xfrm>
            <a:custGeom>
              <a:avLst/>
              <a:gdLst/>
              <a:ahLst/>
              <a:cxnLst/>
              <a:rect l="l" t="t" r="r" b="b"/>
              <a:pathLst>
                <a:path w="2034" h="1540" extrusionOk="0">
                  <a:moveTo>
                    <a:pt x="23" y="1"/>
                  </a:moveTo>
                  <a:cubicBezTo>
                    <a:pt x="12" y="1"/>
                    <a:pt x="0" y="23"/>
                    <a:pt x="12" y="23"/>
                  </a:cubicBezTo>
                  <a:cubicBezTo>
                    <a:pt x="397" y="216"/>
                    <a:pt x="769" y="420"/>
                    <a:pt x="1120" y="679"/>
                  </a:cubicBezTo>
                  <a:cubicBezTo>
                    <a:pt x="1437" y="928"/>
                    <a:pt x="1641" y="1279"/>
                    <a:pt x="1945" y="1528"/>
                  </a:cubicBezTo>
                  <a:cubicBezTo>
                    <a:pt x="1956" y="1536"/>
                    <a:pt x="1967" y="1539"/>
                    <a:pt x="1977" y="1539"/>
                  </a:cubicBezTo>
                  <a:cubicBezTo>
                    <a:pt x="2009" y="1539"/>
                    <a:pt x="2033" y="1505"/>
                    <a:pt x="2025" y="1471"/>
                  </a:cubicBezTo>
                  <a:cubicBezTo>
                    <a:pt x="1900" y="1098"/>
                    <a:pt x="1527" y="792"/>
                    <a:pt x="1222" y="544"/>
                  </a:cubicBezTo>
                  <a:cubicBezTo>
                    <a:pt x="872" y="272"/>
                    <a:pt x="465" y="80"/>
                    <a:pt x="2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9038987" y="2057441"/>
              <a:ext cx="67547" cy="61033"/>
            </a:xfrm>
            <a:custGeom>
              <a:avLst/>
              <a:gdLst/>
              <a:ahLst/>
              <a:cxnLst/>
              <a:rect l="l" t="t" r="r" b="b"/>
              <a:pathLst>
                <a:path w="1514" h="1368" extrusionOk="0">
                  <a:moveTo>
                    <a:pt x="823" y="0"/>
                  </a:moveTo>
                  <a:cubicBezTo>
                    <a:pt x="430" y="0"/>
                    <a:pt x="1" y="374"/>
                    <a:pt x="1" y="374"/>
                  </a:cubicBezTo>
                  <a:lnTo>
                    <a:pt x="58" y="1290"/>
                  </a:lnTo>
                  <a:cubicBezTo>
                    <a:pt x="192" y="1343"/>
                    <a:pt x="317" y="1367"/>
                    <a:pt x="433" y="1367"/>
                  </a:cubicBezTo>
                  <a:cubicBezTo>
                    <a:pt x="1175" y="1367"/>
                    <a:pt x="1513" y="397"/>
                    <a:pt x="1131" y="103"/>
                  </a:cubicBezTo>
                  <a:cubicBezTo>
                    <a:pt x="1038" y="29"/>
                    <a:pt x="932" y="0"/>
                    <a:pt x="82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9045903" y="2079436"/>
              <a:ext cx="39395" cy="33194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230" y="334"/>
                  </a:moveTo>
                  <a:cubicBezTo>
                    <a:pt x="275" y="334"/>
                    <a:pt x="320" y="345"/>
                    <a:pt x="377" y="356"/>
                  </a:cubicBezTo>
                  <a:cubicBezTo>
                    <a:pt x="456" y="379"/>
                    <a:pt x="536" y="470"/>
                    <a:pt x="479" y="560"/>
                  </a:cubicBezTo>
                  <a:cubicBezTo>
                    <a:pt x="437" y="621"/>
                    <a:pt x="368" y="642"/>
                    <a:pt x="296" y="642"/>
                  </a:cubicBezTo>
                  <a:cubicBezTo>
                    <a:pt x="234" y="642"/>
                    <a:pt x="169" y="626"/>
                    <a:pt x="117" y="605"/>
                  </a:cubicBezTo>
                  <a:cubicBezTo>
                    <a:pt x="151" y="515"/>
                    <a:pt x="174" y="424"/>
                    <a:pt x="230" y="334"/>
                  </a:cubicBezTo>
                  <a:close/>
                  <a:moveTo>
                    <a:pt x="649" y="0"/>
                  </a:moveTo>
                  <a:cubicBezTo>
                    <a:pt x="306" y="0"/>
                    <a:pt x="1" y="298"/>
                    <a:pt x="38" y="673"/>
                  </a:cubicBezTo>
                  <a:cubicBezTo>
                    <a:pt x="38" y="686"/>
                    <a:pt x="50" y="692"/>
                    <a:pt x="61" y="692"/>
                  </a:cubicBezTo>
                  <a:cubicBezTo>
                    <a:pt x="70" y="692"/>
                    <a:pt x="79" y="689"/>
                    <a:pt x="83" y="684"/>
                  </a:cubicBezTo>
                  <a:cubicBezTo>
                    <a:pt x="147" y="720"/>
                    <a:pt x="236" y="744"/>
                    <a:pt x="321" y="744"/>
                  </a:cubicBezTo>
                  <a:cubicBezTo>
                    <a:pt x="450" y="744"/>
                    <a:pt x="572" y="691"/>
                    <a:pt x="592" y="548"/>
                  </a:cubicBezTo>
                  <a:cubicBezTo>
                    <a:pt x="604" y="447"/>
                    <a:pt x="558" y="334"/>
                    <a:pt x="468" y="289"/>
                  </a:cubicBezTo>
                  <a:cubicBezTo>
                    <a:pt x="434" y="277"/>
                    <a:pt x="400" y="272"/>
                    <a:pt x="366" y="272"/>
                  </a:cubicBezTo>
                  <a:cubicBezTo>
                    <a:pt x="332" y="272"/>
                    <a:pt x="298" y="277"/>
                    <a:pt x="264" y="289"/>
                  </a:cubicBezTo>
                  <a:cubicBezTo>
                    <a:pt x="264" y="277"/>
                    <a:pt x="275" y="277"/>
                    <a:pt x="275" y="266"/>
                  </a:cubicBezTo>
                  <a:cubicBezTo>
                    <a:pt x="411" y="130"/>
                    <a:pt x="581" y="69"/>
                    <a:pt x="763" y="69"/>
                  </a:cubicBezTo>
                  <a:cubicBezTo>
                    <a:pt x="793" y="69"/>
                    <a:pt x="822" y="70"/>
                    <a:pt x="852" y="73"/>
                  </a:cubicBezTo>
                  <a:cubicBezTo>
                    <a:pt x="856" y="75"/>
                    <a:pt x="859" y="76"/>
                    <a:pt x="861" y="76"/>
                  </a:cubicBezTo>
                  <a:cubicBezTo>
                    <a:pt x="877" y="76"/>
                    <a:pt x="883" y="49"/>
                    <a:pt x="863" y="40"/>
                  </a:cubicBezTo>
                  <a:cubicBezTo>
                    <a:pt x="792" y="13"/>
                    <a:pt x="720" y="0"/>
                    <a:pt x="649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8950515" y="2223946"/>
              <a:ext cx="116267" cy="137325"/>
            </a:xfrm>
            <a:custGeom>
              <a:avLst/>
              <a:gdLst/>
              <a:ahLst/>
              <a:cxnLst/>
              <a:rect l="l" t="t" r="r" b="b"/>
              <a:pathLst>
                <a:path w="2606" h="3078" extrusionOk="0">
                  <a:moveTo>
                    <a:pt x="1576" y="1"/>
                  </a:moveTo>
                  <a:lnTo>
                    <a:pt x="1034" y="691"/>
                  </a:lnTo>
                  <a:cubicBezTo>
                    <a:pt x="1034" y="691"/>
                    <a:pt x="1837" y="1584"/>
                    <a:pt x="1803" y="1652"/>
                  </a:cubicBezTo>
                  <a:cubicBezTo>
                    <a:pt x="1780" y="1719"/>
                    <a:pt x="864" y="2556"/>
                    <a:pt x="864" y="2556"/>
                  </a:cubicBezTo>
                  <a:cubicBezTo>
                    <a:pt x="731" y="2483"/>
                    <a:pt x="613" y="2455"/>
                    <a:pt x="510" y="2455"/>
                  </a:cubicBezTo>
                  <a:cubicBezTo>
                    <a:pt x="167" y="2455"/>
                    <a:pt x="1" y="2773"/>
                    <a:pt x="61" y="2817"/>
                  </a:cubicBezTo>
                  <a:cubicBezTo>
                    <a:pt x="141" y="2862"/>
                    <a:pt x="468" y="2817"/>
                    <a:pt x="627" y="3009"/>
                  </a:cubicBezTo>
                  <a:cubicBezTo>
                    <a:pt x="668" y="3059"/>
                    <a:pt x="716" y="3078"/>
                    <a:pt x="763" y="3078"/>
                  </a:cubicBezTo>
                  <a:cubicBezTo>
                    <a:pt x="898" y="3078"/>
                    <a:pt x="1034" y="2930"/>
                    <a:pt x="1034" y="2930"/>
                  </a:cubicBezTo>
                  <a:cubicBezTo>
                    <a:pt x="1034" y="2930"/>
                    <a:pt x="2606" y="2081"/>
                    <a:pt x="2561" y="1606"/>
                  </a:cubicBezTo>
                  <a:cubicBezTo>
                    <a:pt x="2526" y="113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996603" y="2223946"/>
              <a:ext cx="53047" cy="39395"/>
            </a:xfrm>
            <a:custGeom>
              <a:avLst/>
              <a:gdLst/>
              <a:ahLst/>
              <a:cxnLst/>
              <a:rect l="l" t="t" r="r" b="b"/>
              <a:pathLst>
                <a:path w="1189" h="883" extrusionOk="0">
                  <a:moveTo>
                    <a:pt x="543" y="1"/>
                  </a:moveTo>
                  <a:lnTo>
                    <a:pt x="1" y="691"/>
                  </a:lnTo>
                  <a:cubicBezTo>
                    <a:pt x="1" y="691"/>
                    <a:pt x="80" y="770"/>
                    <a:pt x="182" y="883"/>
                  </a:cubicBezTo>
                  <a:cubicBezTo>
                    <a:pt x="391" y="861"/>
                    <a:pt x="604" y="854"/>
                    <a:pt x="820" y="854"/>
                  </a:cubicBezTo>
                  <a:cubicBezTo>
                    <a:pt x="942" y="854"/>
                    <a:pt x="1065" y="856"/>
                    <a:pt x="1188" y="860"/>
                  </a:cubicBezTo>
                  <a:cubicBezTo>
                    <a:pt x="894" y="430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8954218" y="2339723"/>
              <a:ext cx="29134" cy="7183"/>
            </a:xfrm>
            <a:custGeom>
              <a:avLst/>
              <a:gdLst/>
              <a:ahLst/>
              <a:cxnLst/>
              <a:rect l="l" t="t" r="r" b="b"/>
              <a:pathLst>
                <a:path w="653" h="161" extrusionOk="0">
                  <a:moveTo>
                    <a:pt x="250" y="1"/>
                  </a:moveTo>
                  <a:cubicBezTo>
                    <a:pt x="167" y="1"/>
                    <a:pt x="83" y="17"/>
                    <a:pt x="1" y="52"/>
                  </a:cubicBezTo>
                  <a:lnTo>
                    <a:pt x="1" y="63"/>
                  </a:lnTo>
                  <a:cubicBezTo>
                    <a:pt x="55" y="60"/>
                    <a:pt x="109" y="58"/>
                    <a:pt x="162" y="58"/>
                  </a:cubicBezTo>
                  <a:cubicBezTo>
                    <a:pt x="318" y="58"/>
                    <a:pt x="468" y="78"/>
                    <a:pt x="611" y="154"/>
                  </a:cubicBezTo>
                  <a:cubicBezTo>
                    <a:pt x="616" y="158"/>
                    <a:pt x="620" y="160"/>
                    <a:pt x="624" y="160"/>
                  </a:cubicBezTo>
                  <a:cubicBezTo>
                    <a:pt x="641" y="160"/>
                    <a:pt x="652" y="129"/>
                    <a:pt x="634" y="120"/>
                  </a:cubicBezTo>
                  <a:cubicBezTo>
                    <a:pt x="516" y="43"/>
                    <a:pt x="384" y="1"/>
                    <a:pt x="25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952746" y="2184193"/>
              <a:ext cx="90836" cy="79682"/>
            </a:xfrm>
            <a:custGeom>
              <a:avLst/>
              <a:gdLst/>
              <a:ahLst/>
              <a:cxnLst/>
              <a:rect l="l" t="t" r="r" b="b"/>
              <a:pathLst>
                <a:path w="2036" h="1786" extrusionOk="0">
                  <a:moveTo>
                    <a:pt x="657" y="0"/>
                  </a:moveTo>
                  <a:cubicBezTo>
                    <a:pt x="536" y="0"/>
                    <a:pt x="420" y="50"/>
                    <a:pt x="317" y="168"/>
                  </a:cubicBezTo>
                  <a:cubicBezTo>
                    <a:pt x="0" y="530"/>
                    <a:pt x="747" y="1785"/>
                    <a:pt x="747" y="1785"/>
                  </a:cubicBezTo>
                  <a:lnTo>
                    <a:pt x="2036" y="1299"/>
                  </a:lnTo>
                  <a:cubicBezTo>
                    <a:pt x="2036" y="1299"/>
                    <a:pt x="1276" y="0"/>
                    <a:pt x="6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8931553" y="2042718"/>
              <a:ext cx="23735" cy="23869"/>
            </a:xfrm>
            <a:custGeom>
              <a:avLst/>
              <a:gdLst/>
              <a:ahLst/>
              <a:cxnLst/>
              <a:rect l="l" t="t" r="r" b="b"/>
              <a:pathLst>
                <a:path w="532" h="535" extrusionOk="0">
                  <a:moveTo>
                    <a:pt x="362" y="26"/>
                  </a:moveTo>
                  <a:cubicBezTo>
                    <a:pt x="367" y="26"/>
                    <a:pt x="372" y="28"/>
                    <a:pt x="377" y="31"/>
                  </a:cubicBezTo>
                  <a:lnTo>
                    <a:pt x="377" y="31"/>
                  </a:lnTo>
                  <a:cubicBezTo>
                    <a:pt x="372" y="29"/>
                    <a:pt x="367" y="27"/>
                    <a:pt x="362" y="26"/>
                  </a:cubicBezTo>
                  <a:close/>
                  <a:moveTo>
                    <a:pt x="284" y="0"/>
                  </a:moveTo>
                  <a:cubicBezTo>
                    <a:pt x="232" y="0"/>
                    <a:pt x="173" y="20"/>
                    <a:pt x="136" y="49"/>
                  </a:cubicBezTo>
                  <a:cubicBezTo>
                    <a:pt x="68" y="94"/>
                    <a:pt x="46" y="150"/>
                    <a:pt x="23" y="218"/>
                  </a:cubicBezTo>
                  <a:cubicBezTo>
                    <a:pt x="0" y="297"/>
                    <a:pt x="23" y="365"/>
                    <a:pt x="68" y="421"/>
                  </a:cubicBezTo>
                  <a:cubicBezTo>
                    <a:pt x="102" y="501"/>
                    <a:pt x="204" y="534"/>
                    <a:pt x="283" y="534"/>
                  </a:cubicBezTo>
                  <a:cubicBezTo>
                    <a:pt x="373" y="524"/>
                    <a:pt x="430" y="467"/>
                    <a:pt x="475" y="399"/>
                  </a:cubicBezTo>
                  <a:cubicBezTo>
                    <a:pt x="531" y="320"/>
                    <a:pt x="509" y="173"/>
                    <a:pt x="464" y="105"/>
                  </a:cubicBezTo>
                  <a:cubicBezTo>
                    <a:pt x="446" y="78"/>
                    <a:pt x="421" y="51"/>
                    <a:pt x="389" y="36"/>
                  </a:cubicBezTo>
                  <a:lnTo>
                    <a:pt x="389" y="36"/>
                  </a:lnTo>
                  <a:cubicBezTo>
                    <a:pt x="391" y="36"/>
                    <a:pt x="394" y="37"/>
                    <a:pt x="396" y="37"/>
                  </a:cubicBezTo>
                  <a:cubicBezTo>
                    <a:pt x="373" y="26"/>
                    <a:pt x="350" y="14"/>
                    <a:pt x="317" y="3"/>
                  </a:cubicBezTo>
                  <a:cubicBezTo>
                    <a:pt x="307" y="1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8842233" y="2037007"/>
              <a:ext cx="20701" cy="18604"/>
            </a:xfrm>
            <a:custGeom>
              <a:avLst/>
              <a:gdLst/>
              <a:ahLst/>
              <a:cxnLst/>
              <a:rect l="l" t="t" r="r" b="b"/>
              <a:pathLst>
                <a:path w="464" h="417" extrusionOk="0">
                  <a:moveTo>
                    <a:pt x="236" y="1"/>
                  </a:moveTo>
                  <a:cubicBezTo>
                    <a:pt x="163" y="1"/>
                    <a:pt x="95" y="43"/>
                    <a:pt x="57" y="109"/>
                  </a:cubicBezTo>
                  <a:cubicBezTo>
                    <a:pt x="0" y="233"/>
                    <a:pt x="68" y="380"/>
                    <a:pt x="204" y="414"/>
                  </a:cubicBezTo>
                  <a:cubicBezTo>
                    <a:pt x="216" y="416"/>
                    <a:pt x="227" y="417"/>
                    <a:pt x="239" y="417"/>
                  </a:cubicBezTo>
                  <a:cubicBezTo>
                    <a:pt x="360" y="417"/>
                    <a:pt x="463" y="311"/>
                    <a:pt x="453" y="187"/>
                  </a:cubicBezTo>
                  <a:cubicBezTo>
                    <a:pt x="442" y="97"/>
                    <a:pt x="374" y="18"/>
                    <a:pt x="283" y="7"/>
                  </a:cubicBezTo>
                  <a:cubicBezTo>
                    <a:pt x="268" y="3"/>
                    <a:pt x="252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944670" y="2065115"/>
              <a:ext cx="46444" cy="43857"/>
            </a:xfrm>
            <a:custGeom>
              <a:avLst/>
              <a:gdLst/>
              <a:ahLst/>
              <a:cxnLst/>
              <a:rect l="l" t="t" r="r" b="b"/>
              <a:pathLst>
                <a:path w="1041" h="983" extrusionOk="0">
                  <a:moveTo>
                    <a:pt x="476" y="0"/>
                  </a:moveTo>
                  <a:cubicBezTo>
                    <a:pt x="384" y="0"/>
                    <a:pt x="292" y="26"/>
                    <a:pt x="215" y="78"/>
                  </a:cubicBezTo>
                  <a:cubicBezTo>
                    <a:pt x="68" y="180"/>
                    <a:pt x="0" y="361"/>
                    <a:pt x="11" y="530"/>
                  </a:cubicBezTo>
                  <a:cubicBezTo>
                    <a:pt x="11" y="688"/>
                    <a:pt x="136" y="881"/>
                    <a:pt x="283" y="937"/>
                  </a:cubicBezTo>
                  <a:cubicBezTo>
                    <a:pt x="373" y="971"/>
                    <a:pt x="407" y="982"/>
                    <a:pt x="498" y="982"/>
                  </a:cubicBezTo>
                  <a:lnTo>
                    <a:pt x="509" y="982"/>
                  </a:lnTo>
                  <a:cubicBezTo>
                    <a:pt x="611" y="982"/>
                    <a:pt x="701" y="937"/>
                    <a:pt x="792" y="892"/>
                  </a:cubicBezTo>
                  <a:cubicBezTo>
                    <a:pt x="905" y="824"/>
                    <a:pt x="973" y="700"/>
                    <a:pt x="995" y="575"/>
                  </a:cubicBezTo>
                  <a:cubicBezTo>
                    <a:pt x="1041" y="338"/>
                    <a:pt x="916" y="112"/>
                    <a:pt x="679" y="44"/>
                  </a:cubicBezTo>
                  <a:cubicBezTo>
                    <a:pt x="615" y="15"/>
                    <a:pt x="546" y="0"/>
                    <a:pt x="47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8808459" y="2063107"/>
              <a:ext cx="33818" cy="33506"/>
            </a:xfrm>
            <a:custGeom>
              <a:avLst/>
              <a:gdLst/>
              <a:ahLst/>
              <a:cxnLst/>
              <a:rect l="l" t="t" r="r" b="b"/>
              <a:pathLst>
                <a:path w="758" h="751" extrusionOk="0">
                  <a:moveTo>
                    <a:pt x="401" y="0"/>
                  </a:moveTo>
                  <a:cubicBezTo>
                    <a:pt x="350" y="0"/>
                    <a:pt x="297" y="16"/>
                    <a:pt x="249" y="32"/>
                  </a:cubicBezTo>
                  <a:cubicBezTo>
                    <a:pt x="158" y="67"/>
                    <a:pt x="101" y="134"/>
                    <a:pt x="56" y="213"/>
                  </a:cubicBezTo>
                  <a:cubicBezTo>
                    <a:pt x="0" y="293"/>
                    <a:pt x="11" y="394"/>
                    <a:pt x="34" y="485"/>
                  </a:cubicBezTo>
                  <a:cubicBezTo>
                    <a:pt x="34" y="496"/>
                    <a:pt x="34" y="507"/>
                    <a:pt x="45" y="507"/>
                  </a:cubicBezTo>
                  <a:cubicBezTo>
                    <a:pt x="79" y="632"/>
                    <a:pt x="181" y="745"/>
                    <a:pt x="317" y="745"/>
                  </a:cubicBezTo>
                  <a:cubicBezTo>
                    <a:pt x="346" y="748"/>
                    <a:pt x="375" y="750"/>
                    <a:pt x="403" y="750"/>
                  </a:cubicBezTo>
                  <a:cubicBezTo>
                    <a:pt x="475" y="750"/>
                    <a:pt x="543" y="737"/>
                    <a:pt x="599" y="688"/>
                  </a:cubicBezTo>
                  <a:cubicBezTo>
                    <a:pt x="667" y="632"/>
                    <a:pt x="735" y="552"/>
                    <a:pt x="746" y="451"/>
                  </a:cubicBezTo>
                  <a:cubicBezTo>
                    <a:pt x="757" y="349"/>
                    <a:pt x="735" y="258"/>
                    <a:pt x="689" y="180"/>
                  </a:cubicBezTo>
                  <a:cubicBezTo>
                    <a:pt x="633" y="89"/>
                    <a:pt x="554" y="44"/>
                    <a:pt x="463" y="10"/>
                  </a:cubicBezTo>
                  <a:cubicBezTo>
                    <a:pt x="443" y="3"/>
                    <a:pt x="423" y="0"/>
                    <a:pt x="4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946678" y="2013138"/>
              <a:ext cx="13652" cy="8611"/>
            </a:xfrm>
            <a:custGeom>
              <a:avLst/>
              <a:gdLst/>
              <a:ahLst/>
              <a:cxnLst/>
              <a:rect l="l" t="t" r="r" b="b"/>
              <a:pathLst>
                <a:path w="306" h="193" extrusionOk="0">
                  <a:moveTo>
                    <a:pt x="148" y="1"/>
                  </a:moveTo>
                  <a:cubicBezTo>
                    <a:pt x="114" y="1"/>
                    <a:pt x="80" y="14"/>
                    <a:pt x="57" y="21"/>
                  </a:cubicBezTo>
                  <a:cubicBezTo>
                    <a:pt x="1" y="44"/>
                    <a:pt x="11" y="124"/>
                    <a:pt x="68" y="124"/>
                  </a:cubicBezTo>
                  <a:cubicBezTo>
                    <a:pt x="114" y="124"/>
                    <a:pt x="136" y="124"/>
                    <a:pt x="170" y="157"/>
                  </a:cubicBezTo>
                  <a:cubicBezTo>
                    <a:pt x="186" y="179"/>
                    <a:pt x="213" y="193"/>
                    <a:pt x="237" y="193"/>
                  </a:cubicBezTo>
                  <a:cubicBezTo>
                    <a:pt x="264" y="193"/>
                    <a:pt x="288" y="176"/>
                    <a:pt x="295" y="134"/>
                  </a:cubicBezTo>
                  <a:cubicBezTo>
                    <a:pt x="305" y="78"/>
                    <a:pt x="249" y="21"/>
                    <a:pt x="192" y="11"/>
                  </a:cubicBezTo>
                  <a:cubicBezTo>
                    <a:pt x="178" y="3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8851290" y="2008141"/>
              <a:ext cx="11689" cy="6960"/>
            </a:xfrm>
            <a:custGeom>
              <a:avLst/>
              <a:gdLst/>
              <a:ahLst/>
              <a:cxnLst/>
              <a:rect l="l" t="t" r="r" b="b"/>
              <a:pathLst>
                <a:path w="262" h="156" extrusionOk="0">
                  <a:moveTo>
                    <a:pt x="137" y="1"/>
                  </a:moveTo>
                  <a:cubicBezTo>
                    <a:pt x="93" y="1"/>
                    <a:pt x="49" y="24"/>
                    <a:pt x="23" y="66"/>
                  </a:cubicBezTo>
                  <a:cubicBezTo>
                    <a:pt x="1" y="111"/>
                    <a:pt x="35" y="156"/>
                    <a:pt x="80" y="156"/>
                  </a:cubicBezTo>
                  <a:cubicBezTo>
                    <a:pt x="114" y="156"/>
                    <a:pt x="137" y="145"/>
                    <a:pt x="159" y="133"/>
                  </a:cubicBezTo>
                  <a:cubicBezTo>
                    <a:pt x="167" y="130"/>
                    <a:pt x="174" y="129"/>
                    <a:pt x="181" y="129"/>
                  </a:cubicBezTo>
                  <a:cubicBezTo>
                    <a:pt x="196" y="129"/>
                    <a:pt x="208" y="133"/>
                    <a:pt x="216" y="133"/>
                  </a:cubicBezTo>
                  <a:cubicBezTo>
                    <a:pt x="219" y="137"/>
                    <a:pt x="223" y="138"/>
                    <a:pt x="227" y="138"/>
                  </a:cubicBezTo>
                  <a:cubicBezTo>
                    <a:pt x="238" y="138"/>
                    <a:pt x="250" y="127"/>
                    <a:pt x="250" y="111"/>
                  </a:cubicBezTo>
                  <a:cubicBezTo>
                    <a:pt x="261" y="66"/>
                    <a:pt x="227" y="20"/>
                    <a:pt x="182" y="9"/>
                  </a:cubicBezTo>
                  <a:cubicBezTo>
                    <a:pt x="167" y="4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8849729" y="2091348"/>
              <a:ext cx="88204" cy="44793"/>
            </a:xfrm>
            <a:custGeom>
              <a:avLst/>
              <a:gdLst/>
              <a:ahLst/>
              <a:cxnLst/>
              <a:rect l="l" t="t" r="r" b="b"/>
              <a:pathLst>
                <a:path w="1977" h="1004" extrusionOk="0">
                  <a:moveTo>
                    <a:pt x="1920" y="0"/>
                  </a:moveTo>
                  <a:cubicBezTo>
                    <a:pt x="1901" y="0"/>
                    <a:pt x="1884" y="10"/>
                    <a:pt x="1880" y="32"/>
                  </a:cubicBezTo>
                  <a:cubicBezTo>
                    <a:pt x="1766" y="440"/>
                    <a:pt x="1461" y="847"/>
                    <a:pt x="1020" y="914"/>
                  </a:cubicBezTo>
                  <a:cubicBezTo>
                    <a:pt x="994" y="919"/>
                    <a:pt x="967" y="921"/>
                    <a:pt x="941" y="921"/>
                  </a:cubicBezTo>
                  <a:cubicBezTo>
                    <a:pt x="611" y="921"/>
                    <a:pt x="312" y="604"/>
                    <a:pt x="93" y="394"/>
                  </a:cubicBezTo>
                  <a:cubicBezTo>
                    <a:pt x="83" y="385"/>
                    <a:pt x="73" y="381"/>
                    <a:pt x="64" y="381"/>
                  </a:cubicBezTo>
                  <a:cubicBezTo>
                    <a:pt x="28" y="381"/>
                    <a:pt x="0" y="436"/>
                    <a:pt x="36" y="462"/>
                  </a:cubicBezTo>
                  <a:cubicBezTo>
                    <a:pt x="302" y="728"/>
                    <a:pt x="596" y="1004"/>
                    <a:pt x="976" y="1004"/>
                  </a:cubicBezTo>
                  <a:cubicBezTo>
                    <a:pt x="1016" y="1004"/>
                    <a:pt x="1057" y="1001"/>
                    <a:pt x="1099" y="994"/>
                  </a:cubicBezTo>
                  <a:cubicBezTo>
                    <a:pt x="1540" y="926"/>
                    <a:pt x="1868" y="451"/>
                    <a:pt x="1970" y="55"/>
                  </a:cubicBezTo>
                  <a:cubicBezTo>
                    <a:pt x="1977" y="22"/>
                    <a:pt x="1947" y="0"/>
                    <a:pt x="1920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8861150" y="2060341"/>
              <a:ext cx="19140" cy="21148"/>
            </a:xfrm>
            <a:custGeom>
              <a:avLst/>
              <a:gdLst/>
              <a:ahLst/>
              <a:cxnLst/>
              <a:rect l="l" t="t" r="r" b="b"/>
              <a:pathLst>
                <a:path w="429" h="474" extrusionOk="0">
                  <a:moveTo>
                    <a:pt x="355" y="0"/>
                  </a:moveTo>
                  <a:cubicBezTo>
                    <a:pt x="349" y="0"/>
                    <a:pt x="342" y="1"/>
                    <a:pt x="334" y="4"/>
                  </a:cubicBezTo>
                  <a:cubicBezTo>
                    <a:pt x="221" y="38"/>
                    <a:pt x="74" y="94"/>
                    <a:pt x="40" y="230"/>
                  </a:cubicBezTo>
                  <a:cubicBezTo>
                    <a:pt x="1" y="369"/>
                    <a:pt x="145" y="474"/>
                    <a:pt x="272" y="474"/>
                  </a:cubicBezTo>
                  <a:cubicBezTo>
                    <a:pt x="290" y="474"/>
                    <a:pt x="307" y="472"/>
                    <a:pt x="323" y="468"/>
                  </a:cubicBezTo>
                  <a:cubicBezTo>
                    <a:pt x="386" y="457"/>
                    <a:pt x="361" y="376"/>
                    <a:pt x="301" y="376"/>
                  </a:cubicBezTo>
                  <a:cubicBezTo>
                    <a:pt x="297" y="376"/>
                    <a:pt x="293" y="377"/>
                    <a:pt x="289" y="377"/>
                  </a:cubicBezTo>
                  <a:cubicBezTo>
                    <a:pt x="278" y="381"/>
                    <a:pt x="266" y="383"/>
                    <a:pt x="254" y="383"/>
                  </a:cubicBezTo>
                  <a:cubicBezTo>
                    <a:pt x="166" y="383"/>
                    <a:pt x="95" y="277"/>
                    <a:pt x="164" y="196"/>
                  </a:cubicBezTo>
                  <a:cubicBezTo>
                    <a:pt x="210" y="139"/>
                    <a:pt x="300" y="106"/>
                    <a:pt x="368" y="94"/>
                  </a:cubicBezTo>
                  <a:cubicBezTo>
                    <a:pt x="428" y="74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73;p38">
            <a:extLst>
              <a:ext uri="{FF2B5EF4-FFF2-40B4-BE49-F238E27FC236}">
                <a16:creationId xmlns:a16="http://schemas.microsoft.com/office/drawing/2014/main" id="{5669DDDF-CF4F-DF04-E547-95E452C92C8E}"/>
              </a:ext>
            </a:extLst>
          </p:cNvPr>
          <p:cNvSpPr txBox="1">
            <a:spLocks/>
          </p:cNvSpPr>
          <p:nvPr/>
        </p:nvSpPr>
        <p:spPr>
          <a:xfrm>
            <a:off x="2361515" y="795202"/>
            <a:ext cx="5085778" cy="34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Xác suất nằm trong khoảng từ </a:t>
            </a:r>
            <a:r>
              <a:rPr lang="vi-VN" b="1"/>
              <a:t>0</a:t>
            </a:r>
            <a:r>
              <a:rPr lang="vi-VN"/>
              <a:t> đến </a:t>
            </a:r>
            <a:r>
              <a:rPr lang="vi-VN" b="1"/>
              <a:t>1</a:t>
            </a:r>
            <a:r>
              <a:rPr lang="vi-VN"/>
              <a:t>.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Một cú sút </a:t>
            </a:r>
            <a:r>
              <a:rPr lang="vi-VN" b="1"/>
              <a:t>0,1</a:t>
            </a:r>
            <a:r>
              <a:rPr lang="vi-VN"/>
              <a:t> </a:t>
            </a:r>
            <a:r>
              <a:rPr lang="vi-VN" b="1"/>
              <a:t>xG</a:t>
            </a:r>
            <a:r>
              <a:rPr lang="vi-VN"/>
              <a:t> có nghĩa là một cú sút như thế này có khả năng thành công khoảng 10%.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Một cú sút </a:t>
            </a:r>
            <a:r>
              <a:rPr lang="vi-VN" b="1"/>
              <a:t>0,8</a:t>
            </a:r>
            <a:r>
              <a:rPr lang="vi-VN"/>
              <a:t> </a:t>
            </a:r>
            <a:r>
              <a:rPr lang="vi-VN" b="1"/>
              <a:t>xG</a:t>
            </a:r>
            <a:r>
              <a:rPr lang="vi-VN"/>
              <a:t> có nghĩa là một cú sút có tỷ lệ thành công khoảng 80%. 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</a:pPr>
            <a:r>
              <a:rPr lang="vi-VN"/>
              <a:t>Giá trị xG của 1 quả penalty được cố định là </a:t>
            </a:r>
            <a:r>
              <a:rPr lang="vi-VN" b="1"/>
              <a:t>0,76</a:t>
            </a:r>
            <a:r>
              <a:rPr lang="vi-VN"/>
              <a:t>.</a:t>
            </a:r>
            <a:endParaRPr lang="vi-VN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ADC1A-8116-6B5D-8938-A1456D3CECC6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69F25-1706-4BAB-965F-57361FEC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-1018912"/>
            <a:ext cx="1074499" cy="83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A541-D1B9-98BA-EF4B-4023094A11C2}"/>
              </a:ext>
            </a:extLst>
          </p:cNvPr>
          <p:cNvSpPr txBox="1"/>
          <p:nvPr/>
        </p:nvSpPr>
        <p:spPr>
          <a:xfrm>
            <a:off x="1657991" y="4362124"/>
            <a:ext cx="716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Nhóm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em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sử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dụng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dataset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với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các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thông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số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như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trên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để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đưa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ra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khả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năng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ghi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bàn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của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một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cú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sút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(hay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còn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gọi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là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Expected goal-XG-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bàn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thắng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kỳ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Encode Sans"/>
                <a:sym typeface="Encode Sans"/>
              </a:rPr>
              <a:t>vọng</a:t>
            </a:r>
            <a:r>
              <a:rPr lang="en-US" sz="1600">
                <a:solidFill>
                  <a:schemeClr val="bg1"/>
                </a:solidFill>
                <a:latin typeface="Encode Sans"/>
                <a:sym typeface="Encode Sans"/>
              </a:rPr>
              <a:t>). </a:t>
            </a:r>
            <a:endParaRPr lang="vi-VN" sz="1600">
              <a:solidFill>
                <a:schemeClr val="bg1"/>
              </a:solidFill>
              <a:latin typeface="Encode Sans"/>
              <a:sym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44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2</a:t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2;p39">
            <a:extLst>
              <a:ext uri="{FF2B5EF4-FFF2-40B4-BE49-F238E27FC236}">
                <a16:creationId xmlns:a16="http://schemas.microsoft.com/office/drawing/2014/main" id="{40B97A69-50C2-C595-BBC4-E13F01F1D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2241" y="1893874"/>
            <a:ext cx="4393897" cy="13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>
                <a:latin typeface="#9Slide03 Bebas Neue Bold" panose="020B0606020202050201" pitchFamily="34" charset="0"/>
              </a:rPr>
              <a:t>MÔ TẢ </a:t>
            </a:r>
            <a:r>
              <a:rPr lang="vi-VN" sz="6000">
                <a:solidFill>
                  <a:srgbClr val="D83F56"/>
                </a:solidFill>
                <a:latin typeface="#9Slide03 Bebas Neue Bold" panose="020B0606020202050201" pitchFamily="34" charset="0"/>
              </a:rPr>
              <a:t>BỘ DỮ LIỆU</a:t>
            </a:r>
            <a:endParaRPr sz="6000">
              <a:solidFill>
                <a:srgbClr val="D83F56"/>
              </a:solidFill>
              <a:latin typeface="#9Slide03 Bebas Neue Bold" panose="020B0606020202050201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F03C0-035D-C368-4E40-BD125BA647DC}"/>
              </a:ext>
            </a:extLst>
          </p:cNvPr>
          <p:cNvSpPr txBox="1"/>
          <p:nvPr/>
        </p:nvSpPr>
        <p:spPr>
          <a:xfrm>
            <a:off x="8517935" y="6648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chemeClr val="accent1">
                    <a:lumMod val="75000"/>
                  </a:schemeClr>
                </a:solidFill>
                <a:latin typeface="#9Slide03 Iciel Novecento sans " panose="00000700000000000000" pitchFamily="2" charset="0"/>
              </a:rPr>
              <a:t>6</a:t>
            </a:r>
          </a:p>
        </p:txBody>
      </p:sp>
    </p:spTree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" val="a1"/>
</p:tagLst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f81b12f-7655-4de4-bf9e-81516c373b11" xsi:nil="true"/>
    <lcf76f155ced4ddcb4097134ff3c332f xmlns="799822cd-6e0e-4a41-b501-0089548f73f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306E66439A3B4439F1E40907241B1C2" ma:contentTypeVersion="10" ma:contentTypeDescription="Tạo tài liệu mới." ma:contentTypeScope="" ma:versionID="4e34f2c16e4c3a536410dc65d892ea46">
  <xsd:schema xmlns:xsd="http://www.w3.org/2001/XMLSchema" xmlns:xs="http://www.w3.org/2001/XMLSchema" xmlns:p="http://schemas.microsoft.com/office/2006/metadata/properties" xmlns:ns2="799822cd-6e0e-4a41-b501-0089548f73ff" xmlns:ns3="9f81b12f-7655-4de4-bf9e-81516c373b11" targetNamespace="http://schemas.microsoft.com/office/2006/metadata/properties" ma:root="true" ma:fieldsID="0f63ea3f77d53bd859bc9d314c6da926" ns2:_="" ns3:_="">
    <xsd:import namespace="799822cd-6e0e-4a41-b501-0089548f73ff"/>
    <xsd:import namespace="9f81b12f-7655-4de4-bf9e-81516c373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822cd-6e0e-4a41-b501-0089548f7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1b12f-7655-4de4-bf9e-81516c373b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7fe0ac0-ad6b-4e5a-9233-f493b8a97b8b}" ma:internalName="TaxCatchAll" ma:showField="CatchAllData" ma:web="9f81b12f-7655-4de4-bf9e-81516c373b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1EDC7-6A25-412F-BD16-0ED43F29F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2420EF-C4A0-408C-B529-97A74CC4D58F}">
  <ds:schemaRefs>
    <ds:schemaRef ds:uri="799822cd-6e0e-4a41-b501-0089548f73ff"/>
    <ds:schemaRef ds:uri="9f81b12f-7655-4de4-bf9e-81516c373b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03B930-A586-4921-9E0B-70660C484933}">
  <ds:schemaRefs>
    <ds:schemaRef ds:uri="799822cd-6e0e-4a41-b501-0089548f73ff"/>
    <ds:schemaRef ds:uri="9f81b12f-7655-4de4-bf9e-81516c373b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0</TotalTime>
  <Words>1956</Words>
  <Application>Microsoft Office PowerPoint</Application>
  <PresentationFormat>On-screen Show (16:9)</PresentationFormat>
  <Paragraphs>238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Encode Sans</vt:lpstr>
      <vt:lpstr>#9Slide02 Tieu de dai</vt:lpstr>
      <vt:lpstr>Cambria Math</vt:lpstr>
      <vt:lpstr>#9Slide03 LH Line1 Sans Thin</vt:lpstr>
      <vt:lpstr>#9Slide03 Iciel Novecento sans </vt:lpstr>
      <vt:lpstr>Arvo</vt:lpstr>
      <vt:lpstr>#9Slide03 Cabin Condensed Bold</vt:lpstr>
      <vt:lpstr>Arial</vt:lpstr>
      <vt:lpstr>#9Slide03 Cabin SemiBold</vt:lpstr>
      <vt:lpstr>Quicksand</vt:lpstr>
      <vt:lpstr>#9Slide03 Montserrat SemiBold</vt:lpstr>
      <vt:lpstr>Courier New</vt:lpstr>
      <vt:lpstr>Times New Roman</vt:lpstr>
      <vt:lpstr>#9Slide03 Bebas Neue Bold</vt:lpstr>
      <vt:lpstr>#9Slide01 Tieu de ngan</vt:lpstr>
      <vt:lpstr>Calibri</vt:lpstr>
      <vt:lpstr>Community, Family &amp; Personal Services Major for College: Physical Education by Slidesgo</vt:lpstr>
      <vt:lpstr>Dữ liệu lớn</vt:lpstr>
      <vt:lpstr>Dữ liệu lớn</vt:lpstr>
      <vt:lpstr>Thành Viên Nhóm</vt:lpstr>
      <vt:lpstr>Nội Dung trình bày</vt:lpstr>
      <vt:lpstr>GIỚI THIỆU ĐỀ TÀI</vt:lpstr>
      <vt:lpstr>GIỚI THIỆU ĐỀ TÀI</vt:lpstr>
      <vt:lpstr>1. GIỚI THIỆU ĐỀ TÀI</vt:lpstr>
      <vt:lpstr>1.GIỚI THIỆU ĐỀ TÀI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song song hóa</vt:lpstr>
      <vt:lpstr>4. DEMO </vt:lpstr>
      <vt:lpstr>THANKS!</vt:lpstr>
      <vt:lpstr>REFERENCES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Computer</dc:creator>
  <dc:description>9Slide.vn</dc:description>
  <cp:lastModifiedBy>Long Lê Văn</cp:lastModifiedBy>
  <cp:revision>1</cp:revision>
  <dcterms:modified xsi:type="dcterms:W3CDTF">2022-12-20T17:43:43Z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0x0101000306E66439A3B4439F1E40907241B1C2</vt:lpwstr>
  </property>
  <property fmtid="{D5CDD505-2E9C-101B-9397-08002B2CF9AE}" pid="3" name="MediaServiceImageTags">
    <vt:lpwstr/>
  </property>
</Properties>
</file>